
<file path=[Content_Types].xml><?xml version="1.0" encoding="utf-8"?>
<Types xmlns="http://schemas.openxmlformats.org/package/2006/content-types">
  <Default Extension="jpeg" ContentType="image/jpeg"/>
  <Default Extension="m4a" ContentType="audi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407" r:id="rId3"/>
    <p:sldId id="408" r:id="rId4"/>
    <p:sldId id="401" r:id="rId5"/>
    <p:sldId id="410" r:id="rId6"/>
    <p:sldId id="400" r:id="rId7"/>
    <p:sldId id="411" r:id="rId8"/>
    <p:sldId id="414" r:id="rId9"/>
    <p:sldId id="415" r:id="rId10"/>
    <p:sldId id="332" r:id="rId11"/>
    <p:sldId id="416" r:id="rId12"/>
    <p:sldId id="333" r:id="rId13"/>
    <p:sldId id="419" r:id="rId14"/>
    <p:sldId id="417" r:id="rId15"/>
    <p:sldId id="418" r:id="rId16"/>
    <p:sldId id="351" r:id="rId17"/>
    <p:sldId id="352" r:id="rId18"/>
    <p:sldId id="386" r:id="rId19"/>
    <p:sldId id="367" r:id="rId20"/>
    <p:sldId id="360" r:id="rId21"/>
    <p:sldId id="398" r:id="rId22"/>
    <p:sldId id="372" r:id="rId23"/>
    <p:sldId id="353" r:id="rId24"/>
    <p:sldId id="368" r:id="rId25"/>
    <p:sldId id="396" r:id="rId26"/>
    <p:sldId id="354" r:id="rId27"/>
    <p:sldId id="370" r:id="rId28"/>
    <p:sldId id="371" r:id="rId29"/>
    <p:sldId id="373" r:id="rId30"/>
    <p:sldId id="362" r:id="rId31"/>
    <p:sldId id="355" r:id="rId32"/>
    <p:sldId id="399" r:id="rId33"/>
    <p:sldId id="374" r:id="rId34"/>
    <p:sldId id="409" r:id="rId35"/>
  </p:sldIdLst>
  <p:sldSz cx="12192000" cy="6858000"/>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QQQ" initials="QQ" lastIdx="2" clrIdx="0">
    <p:extLst>
      <p:ext uri="{19B8F6BF-5375-455C-9EA6-DF929625EA0E}">
        <p15:presenceInfo xmlns:p15="http://schemas.microsoft.com/office/powerpoint/2012/main" userId="63b28e66a1f048ef"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B400"/>
    <a:srgbClr val="0000FF"/>
    <a:srgbClr val="4D85B3"/>
    <a:srgbClr val="FFFFFF"/>
    <a:srgbClr val="006600"/>
    <a:srgbClr val="000000"/>
    <a:srgbClr val="BF9E71"/>
    <a:srgbClr val="FF6699"/>
    <a:srgbClr val="800080"/>
    <a:srgbClr val="4B8FB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36098" autoAdjust="0"/>
    <p:restoredTop sz="94660"/>
  </p:normalViewPr>
  <p:slideViewPr>
    <p:cSldViewPr snapToGrid="0">
      <p:cViewPr varScale="1">
        <p:scale>
          <a:sx n="74" d="100"/>
          <a:sy n="74" d="100"/>
        </p:scale>
        <p:origin x="53" y="3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commentAuthors" Target="commentAuthor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de-DE"/>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de-DE"/>
          </a:p>
        </p:txBody>
      </p:sp>
      <p:sp>
        <p:nvSpPr>
          <p:cNvPr id="4" name="Date Placeholder 3"/>
          <p:cNvSpPr>
            <a:spLocks noGrp="1"/>
          </p:cNvSpPr>
          <p:nvPr>
            <p:ph type="dt" sz="half" idx="10"/>
          </p:nvPr>
        </p:nvSpPr>
        <p:spPr/>
        <p:txBody>
          <a:bodyPr/>
          <a:lstStyle/>
          <a:p>
            <a:fld id="{FCC9CE91-7445-4595-BAD2-A33D87A38EF8}" type="datetimeFigureOut">
              <a:rPr lang="de-DE" smtClean="0"/>
              <a:t>29.06.2026</a:t>
            </a:fld>
            <a:endParaRPr lang="de-DE"/>
          </a:p>
        </p:txBody>
      </p:sp>
      <p:sp>
        <p:nvSpPr>
          <p:cNvPr id="5" name="Footer Placeholder 4"/>
          <p:cNvSpPr>
            <a:spLocks noGrp="1"/>
          </p:cNvSpPr>
          <p:nvPr>
            <p:ph type="ftr" sz="quarter" idx="11"/>
          </p:nvPr>
        </p:nvSpPr>
        <p:spPr/>
        <p:txBody>
          <a:bodyPr/>
          <a:lstStyle/>
          <a:p>
            <a:endParaRPr lang="de-DE"/>
          </a:p>
        </p:txBody>
      </p:sp>
      <p:sp>
        <p:nvSpPr>
          <p:cNvPr id="6" name="Slide Number Placeholder 5"/>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38084416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Date Placeholder 3"/>
          <p:cNvSpPr>
            <a:spLocks noGrp="1"/>
          </p:cNvSpPr>
          <p:nvPr>
            <p:ph type="dt" sz="half" idx="10"/>
          </p:nvPr>
        </p:nvSpPr>
        <p:spPr/>
        <p:txBody>
          <a:bodyPr/>
          <a:lstStyle/>
          <a:p>
            <a:fld id="{FCC9CE91-7445-4595-BAD2-A33D87A38EF8}" type="datetimeFigureOut">
              <a:rPr lang="de-DE" smtClean="0"/>
              <a:t>29.06.2026</a:t>
            </a:fld>
            <a:endParaRPr lang="de-DE"/>
          </a:p>
        </p:txBody>
      </p:sp>
      <p:sp>
        <p:nvSpPr>
          <p:cNvPr id="5" name="Footer Placeholder 4"/>
          <p:cNvSpPr>
            <a:spLocks noGrp="1"/>
          </p:cNvSpPr>
          <p:nvPr>
            <p:ph type="ftr" sz="quarter" idx="11"/>
          </p:nvPr>
        </p:nvSpPr>
        <p:spPr/>
        <p:txBody>
          <a:bodyPr/>
          <a:lstStyle/>
          <a:p>
            <a:endParaRPr lang="de-DE"/>
          </a:p>
        </p:txBody>
      </p:sp>
      <p:sp>
        <p:nvSpPr>
          <p:cNvPr id="6" name="Slide Number Placeholder 5"/>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17615575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de-DE"/>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Date Placeholder 3"/>
          <p:cNvSpPr>
            <a:spLocks noGrp="1"/>
          </p:cNvSpPr>
          <p:nvPr>
            <p:ph type="dt" sz="half" idx="10"/>
          </p:nvPr>
        </p:nvSpPr>
        <p:spPr/>
        <p:txBody>
          <a:bodyPr/>
          <a:lstStyle/>
          <a:p>
            <a:fld id="{FCC9CE91-7445-4595-BAD2-A33D87A38EF8}" type="datetimeFigureOut">
              <a:rPr lang="de-DE" smtClean="0"/>
              <a:t>29.06.2026</a:t>
            </a:fld>
            <a:endParaRPr lang="de-DE"/>
          </a:p>
        </p:txBody>
      </p:sp>
      <p:sp>
        <p:nvSpPr>
          <p:cNvPr id="5" name="Footer Placeholder 4"/>
          <p:cNvSpPr>
            <a:spLocks noGrp="1"/>
          </p:cNvSpPr>
          <p:nvPr>
            <p:ph type="ftr" sz="quarter" idx="11"/>
          </p:nvPr>
        </p:nvSpPr>
        <p:spPr/>
        <p:txBody>
          <a:bodyPr/>
          <a:lstStyle/>
          <a:p>
            <a:endParaRPr lang="de-DE"/>
          </a:p>
        </p:txBody>
      </p:sp>
      <p:sp>
        <p:nvSpPr>
          <p:cNvPr id="6" name="Slide Number Placeholder 5"/>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22335150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elfoli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7432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Date Placeholder 3"/>
          <p:cNvSpPr>
            <a:spLocks noGrp="1"/>
          </p:cNvSpPr>
          <p:nvPr>
            <p:ph type="dt" sz="half" idx="10"/>
          </p:nvPr>
        </p:nvSpPr>
        <p:spPr/>
        <p:txBody>
          <a:bodyPr/>
          <a:lstStyle/>
          <a:p>
            <a:fld id="{FCC9CE91-7445-4595-BAD2-A33D87A38EF8}" type="datetimeFigureOut">
              <a:rPr lang="de-DE" smtClean="0"/>
              <a:t>29.06.2026</a:t>
            </a:fld>
            <a:endParaRPr lang="de-DE"/>
          </a:p>
        </p:txBody>
      </p:sp>
      <p:sp>
        <p:nvSpPr>
          <p:cNvPr id="5" name="Footer Placeholder 4"/>
          <p:cNvSpPr>
            <a:spLocks noGrp="1"/>
          </p:cNvSpPr>
          <p:nvPr>
            <p:ph type="ftr" sz="quarter" idx="11"/>
          </p:nvPr>
        </p:nvSpPr>
        <p:spPr/>
        <p:txBody>
          <a:bodyPr/>
          <a:lstStyle/>
          <a:p>
            <a:endParaRPr lang="de-DE"/>
          </a:p>
        </p:txBody>
      </p:sp>
      <p:sp>
        <p:nvSpPr>
          <p:cNvPr id="6" name="Slide Number Placeholder 5"/>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104034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de-DE"/>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FCC9CE91-7445-4595-BAD2-A33D87A38EF8}" type="datetimeFigureOut">
              <a:rPr lang="de-DE" smtClean="0"/>
              <a:t>29.06.2026</a:t>
            </a:fld>
            <a:endParaRPr lang="de-DE"/>
          </a:p>
        </p:txBody>
      </p:sp>
      <p:sp>
        <p:nvSpPr>
          <p:cNvPr id="5" name="Footer Placeholder 4"/>
          <p:cNvSpPr>
            <a:spLocks noGrp="1"/>
          </p:cNvSpPr>
          <p:nvPr>
            <p:ph type="ftr" sz="quarter" idx="11"/>
          </p:nvPr>
        </p:nvSpPr>
        <p:spPr/>
        <p:txBody>
          <a:bodyPr/>
          <a:lstStyle/>
          <a:p>
            <a:endParaRPr lang="de-DE"/>
          </a:p>
        </p:txBody>
      </p:sp>
      <p:sp>
        <p:nvSpPr>
          <p:cNvPr id="6" name="Slide Number Placeholder 5"/>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40543558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5" name="Date Placeholder 4"/>
          <p:cNvSpPr>
            <a:spLocks noGrp="1"/>
          </p:cNvSpPr>
          <p:nvPr>
            <p:ph type="dt" sz="half" idx="10"/>
          </p:nvPr>
        </p:nvSpPr>
        <p:spPr/>
        <p:txBody>
          <a:bodyPr/>
          <a:lstStyle/>
          <a:p>
            <a:fld id="{FCC9CE91-7445-4595-BAD2-A33D87A38EF8}" type="datetimeFigureOut">
              <a:rPr lang="de-DE" smtClean="0"/>
              <a:t>29.06.2026</a:t>
            </a:fld>
            <a:endParaRPr lang="de-DE"/>
          </a:p>
        </p:txBody>
      </p:sp>
      <p:sp>
        <p:nvSpPr>
          <p:cNvPr id="6" name="Footer Placeholder 5"/>
          <p:cNvSpPr>
            <a:spLocks noGrp="1"/>
          </p:cNvSpPr>
          <p:nvPr>
            <p:ph type="ftr" sz="quarter" idx="11"/>
          </p:nvPr>
        </p:nvSpPr>
        <p:spPr/>
        <p:txBody>
          <a:bodyPr/>
          <a:lstStyle/>
          <a:p>
            <a:endParaRPr lang="de-DE"/>
          </a:p>
        </p:txBody>
      </p:sp>
      <p:sp>
        <p:nvSpPr>
          <p:cNvPr id="7" name="Slide Number Placeholder 6"/>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2389771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de-DE"/>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7" name="Date Placeholder 6"/>
          <p:cNvSpPr>
            <a:spLocks noGrp="1"/>
          </p:cNvSpPr>
          <p:nvPr>
            <p:ph type="dt" sz="half" idx="10"/>
          </p:nvPr>
        </p:nvSpPr>
        <p:spPr/>
        <p:txBody>
          <a:bodyPr/>
          <a:lstStyle/>
          <a:p>
            <a:fld id="{FCC9CE91-7445-4595-BAD2-A33D87A38EF8}" type="datetimeFigureOut">
              <a:rPr lang="de-DE" smtClean="0"/>
              <a:t>29.06.2026</a:t>
            </a:fld>
            <a:endParaRPr lang="de-DE"/>
          </a:p>
        </p:txBody>
      </p:sp>
      <p:sp>
        <p:nvSpPr>
          <p:cNvPr id="8" name="Footer Placeholder 7"/>
          <p:cNvSpPr>
            <a:spLocks noGrp="1"/>
          </p:cNvSpPr>
          <p:nvPr>
            <p:ph type="ftr" sz="quarter" idx="11"/>
          </p:nvPr>
        </p:nvSpPr>
        <p:spPr/>
        <p:txBody>
          <a:bodyPr/>
          <a:lstStyle/>
          <a:p>
            <a:endParaRPr lang="de-DE"/>
          </a:p>
        </p:txBody>
      </p:sp>
      <p:sp>
        <p:nvSpPr>
          <p:cNvPr id="9" name="Slide Number Placeholder 8"/>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25431268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Date Placeholder 2"/>
          <p:cNvSpPr>
            <a:spLocks noGrp="1"/>
          </p:cNvSpPr>
          <p:nvPr>
            <p:ph type="dt" sz="half" idx="10"/>
          </p:nvPr>
        </p:nvSpPr>
        <p:spPr/>
        <p:txBody>
          <a:bodyPr/>
          <a:lstStyle/>
          <a:p>
            <a:fld id="{FCC9CE91-7445-4595-BAD2-A33D87A38EF8}" type="datetimeFigureOut">
              <a:rPr lang="de-DE" smtClean="0"/>
              <a:t>29.06.2026</a:t>
            </a:fld>
            <a:endParaRPr lang="de-DE"/>
          </a:p>
        </p:txBody>
      </p:sp>
      <p:sp>
        <p:nvSpPr>
          <p:cNvPr id="4" name="Footer Placeholder 3"/>
          <p:cNvSpPr>
            <a:spLocks noGrp="1"/>
          </p:cNvSpPr>
          <p:nvPr>
            <p:ph type="ftr" sz="quarter" idx="11"/>
          </p:nvPr>
        </p:nvSpPr>
        <p:spPr/>
        <p:txBody>
          <a:bodyPr/>
          <a:lstStyle/>
          <a:p>
            <a:endParaRPr lang="de-DE"/>
          </a:p>
        </p:txBody>
      </p:sp>
      <p:sp>
        <p:nvSpPr>
          <p:cNvPr id="5" name="Slide Number Placeholder 4"/>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22200921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CC9CE91-7445-4595-BAD2-A33D87A38EF8}" type="datetimeFigureOut">
              <a:rPr lang="de-DE" smtClean="0"/>
              <a:t>29.06.2026</a:t>
            </a:fld>
            <a:endParaRPr lang="de-DE"/>
          </a:p>
        </p:txBody>
      </p:sp>
      <p:sp>
        <p:nvSpPr>
          <p:cNvPr id="3" name="Footer Placeholder 2"/>
          <p:cNvSpPr>
            <a:spLocks noGrp="1"/>
          </p:cNvSpPr>
          <p:nvPr>
            <p:ph type="ftr" sz="quarter" idx="11"/>
          </p:nvPr>
        </p:nvSpPr>
        <p:spPr/>
        <p:txBody>
          <a:bodyPr/>
          <a:lstStyle/>
          <a:p>
            <a:endParaRPr lang="de-DE"/>
          </a:p>
        </p:txBody>
      </p:sp>
      <p:sp>
        <p:nvSpPr>
          <p:cNvPr id="4" name="Slide Number Placeholder 3"/>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38223500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de-DE"/>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CC9CE91-7445-4595-BAD2-A33D87A38EF8}" type="datetimeFigureOut">
              <a:rPr lang="de-DE" smtClean="0"/>
              <a:t>29.06.2026</a:t>
            </a:fld>
            <a:endParaRPr lang="de-DE"/>
          </a:p>
        </p:txBody>
      </p:sp>
      <p:sp>
        <p:nvSpPr>
          <p:cNvPr id="6" name="Footer Placeholder 5"/>
          <p:cNvSpPr>
            <a:spLocks noGrp="1"/>
          </p:cNvSpPr>
          <p:nvPr>
            <p:ph type="ftr" sz="quarter" idx="11"/>
          </p:nvPr>
        </p:nvSpPr>
        <p:spPr/>
        <p:txBody>
          <a:bodyPr/>
          <a:lstStyle/>
          <a:p>
            <a:endParaRPr lang="de-DE"/>
          </a:p>
        </p:txBody>
      </p:sp>
      <p:sp>
        <p:nvSpPr>
          <p:cNvPr id="7" name="Slide Number Placeholder 6"/>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2757198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de-DE"/>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CC9CE91-7445-4595-BAD2-A33D87A38EF8}" type="datetimeFigureOut">
              <a:rPr lang="de-DE" smtClean="0"/>
              <a:t>29.06.2026</a:t>
            </a:fld>
            <a:endParaRPr lang="de-DE"/>
          </a:p>
        </p:txBody>
      </p:sp>
      <p:sp>
        <p:nvSpPr>
          <p:cNvPr id="6" name="Footer Placeholder 5"/>
          <p:cNvSpPr>
            <a:spLocks noGrp="1"/>
          </p:cNvSpPr>
          <p:nvPr>
            <p:ph type="ftr" sz="quarter" idx="11"/>
          </p:nvPr>
        </p:nvSpPr>
        <p:spPr/>
        <p:txBody>
          <a:bodyPr/>
          <a:lstStyle/>
          <a:p>
            <a:endParaRPr lang="de-DE"/>
          </a:p>
        </p:txBody>
      </p:sp>
      <p:sp>
        <p:nvSpPr>
          <p:cNvPr id="7" name="Slide Number Placeholder 6"/>
          <p:cNvSpPr>
            <a:spLocks noGrp="1"/>
          </p:cNvSpPr>
          <p:nvPr>
            <p:ph type="sldNum" sz="quarter" idx="12"/>
          </p:nvPr>
        </p:nvSpPr>
        <p:spPr/>
        <p:txBody>
          <a:bodyPr/>
          <a:lstStyle/>
          <a:p>
            <a:fld id="{386213EA-9E7B-4E0A-919E-4E84730CADBA}" type="slidenum">
              <a:rPr lang="de-DE" smtClean="0"/>
              <a:t>‹#›</a:t>
            </a:fld>
            <a:endParaRPr lang="de-DE"/>
          </a:p>
        </p:txBody>
      </p:sp>
    </p:spTree>
    <p:extLst>
      <p:ext uri="{BB962C8B-B14F-4D97-AF65-F5344CB8AC3E}">
        <p14:creationId xmlns:p14="http://schemas.microsoft.com/office/powerpoint/2010/main" val="161171413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de-DE"/>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CC9CE91-7445-4595-BAD2-A33D87A38EF8}" type="datetimeFigureOut">
              <a:rPr lang="de-DE" smtClean="0"/>
              <a:t>29.06.2026</a:t>
            </a:fld>
            <a:endParaRPr lang="de-D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86213EA-9E7B-4E0A-919E-4E84730CADBA}" type="slidenum">
              <a:rPr lang="de-DE" smtClean="0"/>
              <a:t>‹#›</a:t>
            </a:fld>
            <a:endParaRPr lang="de-DE"/>
          </a:p>
        </p:txBody>
      </p:sp>
    </p:spTree>
    <p:extLst>
      <p:ext uri="{BB962C8B-B14F-4D97-AF65-F5344CB8AC3E}">
        <p14:creationId xmlns:p14="http://schemas.microsoft.com/office/powerpoint/2010/main" val="40435507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10.png"/><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001" y="96000"/>
            <a:ext cx="12035972" cy="2205587"/>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hteck 1"/>
          <p:cNvSpPr/>
          <p:nvPr/>
        </p:nvSpPr>
        <p:spPr>
          <a:xfrm>
            <a:off x="5839967" y="171398"/>
            <a:ext cx="6247213" cy="461665"/>
          </a:xfrm>
          <a:prstGeom prst="rect">
            <a:avLst/>
          </a:prstGeom>
          <a:solidFill>
            <a:schemeClr val="bg1"/>
          </a:solidFill>
          <a:effectLst>
            <a:outerShdw blurRad="50800" dist="38100" dir="2700000" algn="tl" rotWithShape="0">
              <a:prstClr val="black">
                <a:alpha val="40000"/>
              </a:prstClr>
            </a:outerShdw>
          </a:effectLst>
        </p:spPr>
        <p:txBody>
          <a:bodyPr wrap="square">
            <a:spAutoFit/>
          </a:bodyPr>
          <a:lstStyle/>
          <a:p>
            <a:r>
              <a:rPr lang="en-GB" sz="2400" dirty="0"/>
              <a:t>https://www.uni-goettingen.de/en/48115.html</a:t>
            </a:r>
          </a:p>
        </p:txBody>
      </p:sp>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999" y="2404867"/>
            <a:ext cx="12000000" cy="1044039"/>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a:t>
            </a:fld>
            <a:endParaRPr lang="en-US" sz="2400" dirty="0">
              <a:latin typeface="Arial" panose="020B0604020202020204" pitchFamily="34" charset="0"/>
              <a:cs typeface="Arial" panose="020B0604020202020204" pitchFamily="34" charset="0"/>
            </a:endParaRPr>
          </a:p>
        </p:txBody>
      </p:sp>
      <p:sp>
        <p:nvSpPr>
          <p:cNvPr id="3" name="Textfeld 2"/>
          <p:cNvSpPr txBox="1"/>
          <p:nvPr/>
        </p:nvSpPr>
        <p:spPr>
          <a:xfrm>
            <a:off x="77302" y="5914757"/>
            <a:ext cx="4067978"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PopGen_Ch-4</a:t>
            </a:r>
            <a:br>
              <a:rPr lang="en-GB" sz="2400" dirty="0">
                <a:latin typeface="Arial" panose="020B0604020202020204" pitchFamily="34" charset="0"/>
                <a:cs typeface="Arial" panose="020B0604020202020204" pitchFamily="34" charset="0"/>
              </a:rPr>
            </a:br>
            <a:r>
              <a:rPr lang="en-GB" sz="2400" dirty="0">
                <a:latin typeface="Arial" panose="020B0604020202020204" pitchFamily="34" charset="0"/>
                <a:cs typeface="Arial" panose="020B0604020202020204" pitchFamily="34" charset="0"/>
              </a:rPr>
              <a:t>Population Genetics; Drift I</a:t>
            </a:r>
          </a:p>
        </p:txBody>
      </p:sp>
      <p:sp>
        <p:nvSpPr>
          <p:cNvPr id="7" name="TextBox 6">
            <a:extLst>
              <a:ext uri="{FF2B5EF4-FFF2-40B4-BE49-F238E27FC236}">
                <a16:creationId xmlns:a16="http://schemas.microsoft.com/office/drawing/2014/main" id="{05C5BF7B-8EA8-4941-BBB8-3949654FD7FE}"/>
              </a:ext>
            </a:extLst>
          </p:cNvPr>
          <p:cNvSpPr txBox="1"/>
          <p:nvPr/>
        </p:nvSpPr>
        <p:spPr>
          <a:xfrm>
            <a:off x="86149" y="3554285"/>
            <a:ext cx="12019702" cy="181588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600" dirty="0">
                <a:solidFill>
                  <a:srgbClr val="3366CC"/>
                </a:solidFill>
                <a:latin typeface="Arial" panose="020B0604020202020204" pitchFamily="34" charset="0"/>
                <a:cs typeface="Arial" panose="020B0604020202020204" pitchFamily="34" charset="0"/>
              </a:rPr>
              <a:t>Unless I explicitly state otherwise, images and cartoons are created using </a:t>
            </a:r>
            <a:r>
              <a:rPr lang="en-GB" sz="1600" dirty="0" err="1">
                <a:solidFill>
                  <a:srgbClr val="3366CC"/>
                </a:solidFill>
                <a:latin typeface="Arial" panose="020B0604020202020204" pitchFamily="34" charset="0"/>
                <a:cs typeface="Arial" panose="020B0604020202020204" pitchFamily="34" charset="0"/>
              </a:rPr>
              <a:t>ChatGPT</a:t>
            </a:r>
            <a:r>
              <a:rPr lang="en-GB" sz="1600" dirty="0">
                <a:solidFill>
                  <a:srgbClr val="3366CC"/>
                </a:solidFill>
                <a:latin typeface="Arial" panose="020B0604020202020204" pitchFamily="34" charset="0"/>
                <a:cs typeface="Arial" panose="020B0604020202020204" pitchFamily="34" charset="0"/>
              </a:rPr>
              <a:t>. </a:t>
            </a:r>
          </a:p>
          <a:p>
            <a:r>
              <a:rPr lang="en-GB" sz="1600" dirty="0">
                <a:latin typeface="Arial" panose="020B0604020202020204" pitchFamily="34" charset="0"/>
                <a:cs typeface="Arial" panose="020B0604020202020204" pitchFamily="34" charset="0"/>
              </a:rPr>
              <a:t>You may use this material free of charge under the terms of the CC BY license. This requires that you provide appropriate attribution to the author: </a:t>
            </a:r>
            <a:r>
              <a:rPr lang="en-GB" sz="1600" b="1" dirty="0">
                <a:latin typeface="Arial" panose="020B0604020202020204" pitchFamily="34" charset="0"/>
                <a:cs typeface="Arial" panose="020B0604020202020204" pitchFamily="34" charset="0"/>
              </a:rPr>
              <a:t>W. Link, University of </a:t>
            </a:r>
            <a:r>
              <a:rPr lang="en-GB" sz="1600" b="1" dirty="0" err="1">
                <a:latin typeface="Arial" panose="020B0604020202020204" pitchFamily="34" charset="0"/>
                <a:cs typeface="Arial" panose="020B0604020202020204" pitchFamily="34" charset="0"/>
              </a:rPr>
              <a:t>Goettingen</a:t>
            </a:r>
            <a:r>
              <a:rPr lang="en-GB" sz="1600" b="1" dirty="0">
                <a:latin typeface="Arial" panose="020B0604020202020204" pitchFamily="34" charset="0"/>
                <a:cs typeface="Arial" panose="020B0604020202020204" pitchFamily="34" charset="0"/>
              </a:rPr>
              <a:t>, Germany</a:t>
            </a:r>
            <a:r>
              <a:rPr lang="en-GB" sz="1600" dirty="0">
                <a:latin typeface="Arial" panose="020B0604020202020204" pitchFamily="34" charset="0"/>
                <a:cs typeface="Arial" panose="020B0604020202020204" pitchFamily="34" charset="0"/>
              </a:rPr>
              <a:t>.</a:t>
            </a:r>
          </a:p>
          <a:p>
            <a:r>
              <a:rPr lang="en-GB" sz="1600" dirty="0">
                <a:latin typeface="Arial" panose="020B0604020202020204" pitchFamily="34" charset="0"/>
                <a:cs typeface="Arial" panose="020B0604020202020204" pitchFamily="34" charset="0"/>
              </a:rPr>
              <a:t>In a few cases, individual images, photographs, or similar material may be subject to a more restrictive Creative Commons license. Where this applies, it is explicitly indicated, and you must comply with the stated license terms for those items.</a:t>
            </a:r>
          </a:p>
          <a:p>
            <a:r>
              <a:rPr lang="en-GB" sz="1600" dirty="0">
                <a:latin typeface="Arial" panose="020B0604020202020204" pitchFamily="34" charset="0"/>
                <a:cs typeface="Arial" panose="020B0604020202020204" pitchFamily="34" charset="0"/>
              </a:rPr>
              <a:t>Please check the license information carefully before reuse. Responsibility for complying with the applicable license terms rests entirely with you.</a:t>
            </a:r>
            <a:endParaRPr lang="en-GB" dirty="0">
              <a:solidFill>
                <a:srgbClr val="3366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1318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bgerundetes Rechteck 2"/>
          <p:cNvSpPr/>
          <p:nvPr/>
        </p:nvSpPr>
        <p:spPr>
          <a:xfrm>
            <a:off x="72000" y="989904"/>
            <a:ext cx="6677247" cy="3905653"/>
          </a:xfrm>
          <a:prstGeom prst="roundRect">
            <a:avLst/>
          </a:prstGeom>
          <a:pattFill prst="pct10">
            <a:fgClr>
              <a:schemeClr val="tx1"/>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Textfeld 4"/>
          <p:cNvSpPr txBox="1">
            <a:spLocks noChangeArrowheads="1"/>
          </p:cNvSpPr>
          <p:nvPr/>
        </p:nvSpPr>
        <p:spPr bwMode="auto">
          <a:xfrm>
            <a:off x="72000" y="18522"/>
            <a:ext cx="11980005" cy="830997"/>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Let us deliberate on ‚sampling‘. Will a </a:t>
            </a:r>
            <a:r>
              <a:rPr lang="en-GB" altLang="de-DE" sz="2400" dirty="0">
                <a:solidFill>
                  <a:srgbClr val="0000FF"/>
                </a:solidFill>
                <a:latin typeface="Arial" panose="020B0604020202020204" pitchFamily="34" charset="0"/>
                <a:cs typeface="Arial" panose="020B0604020202020204" pitchFamily="34" charset="0"/>
              </a:rPr>
              <a:t>random sample </a:t>
            </a:r>
            <a:r>
              <a:rPr lang="en-GB" altLang="de-DE" sz="2400" dirty="0">
                <a:latin typeface="Arial" panose="020B0604020202020204" pitchFamily="34" charset="0"/>
                <a:cs typeface="Arial" panose="020B0604020202020204" pitchFamily="34" charset="0"/>
              </a:rPr>
              <a:t>accurately reproduce the basic pool from which it was sampled? …by showing </a:t>
            </a:r>
            <a:r>
              <a:rPr lang="en-GB" altLang="de-DE" sz="2400" u="sng" dirty="0">
                <a:latin typeface="Arial" panose="020B0604020202020204" pitchFamily="34" charset="0"/>
                <a:cs typeface="Arial" panose="020B0604020202020204" pitchFamily="34" charset="0"/>
              </a:rPr>
              <a:t>that</a:t>
            </a:r>
            <a:r>
              <a:rPr lang="en-GB" altLang="de-DE" sz="2400" dirty="0">
                <a:latin typeface="Arial" panose="020B0604020202020204" pitchFamily="34" charset="0"/>
                <a:cs typeface="Arial" panose="020B0604020202020204" pitchFamily="34" charset="0"/>
              </a:rPr>
              <a:t> mean </a:t>
            </a:r>
            <a:r>
              <a:rPr lang="en-GB" altLang="de-DE" sz="2400" dirty="0">
                <a:solidFill>
                  <a:schemeClr val="tx1">
                    <a:lumMod val="50000"/>
                    <a:lumOff val="50000"/>
                  </a:schemeClr>
                </a:solidFill>
                <a:latin typeface="Arial" panose="020B0604020202020204" pitchFamily="34" charset="0"/>
                <a:cs typeface="Arial" panose="020B0604020202020204" pitchFamily="34" charset="0"/>
              </a:rPr>
              <a:t>and variance</a:t>
            </a:r>
            <a:r>
              <a:rPr lang="en-GB" altLang="de-DE" sz="2400" dirty="0">
                <a:latin typeface="Arial" panose="020B0604020202020204" pitchFamily="34" charset="0"/>
                <a:cs typeface="Arial" panose="020B0604020202020204" pitchFamily="34" charset="0"/>
              </a:rPr>
              <a:t>?</a:t>
            </a:r>
            <a:endParaRPr lang="en-GB" altLang="de-DE" sz="2400" dirty="0"/>
          </a:p>
        </p:txBody>
      </p:sp>
      <p:sp>
        <p:nvSpPr>
          <p:cNvPr id="247" name="Abgerundetes Rechteck 246"/>
          <p:cNvSpPr/>
          <p:nvPr/>
        </p:nvSpPr>
        <p:spPr>
          <a:xfrm>
            <a:off x="325598" y="1292710"/>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extfeld 3"/>
          <p:cNvSpPr txBox="1"/>
          <p:nvPr/>
        </p:nvSpPr>
        <p:spPr>
          <a:xfrm>
            <a:off x="1996041" y="931203"/>
            <a:ext cx="4008519" cy="677108"/>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A basic pool. N=</a:t>
            </a:r>
            <a:r>
              <a:rPr lang="en-GB" sz="2000" dirty="0">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at our focal locus,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we have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a:t>
            </a:r>
          </a:p>
        </p:txBody>
      </p:sp>
      <p:sp>
        <p:nvSpPr>
          <p:cNvPr id="249" name="Textfeld 248"/>
          <p:cNvSpPr txBox="1"/>
          <p:nvPr/>
        </p:nvSpPr>
        <p:spPr>
          <a:xfrm>
            <a:off x="6816122" y="1157932"/>
            <a:ext cx="5235883" cy="2308324"/>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A sample will </a:t>
            </a:r>
            <a:r>
              <a:rPr lang="en-GB" dirty="0">
                <a:solidFill>
                  <a:srgbClr val="0000FF"/>
                </a:solidFill>
                <a:latin typeface="Arial" panose="020B0604020202020204" pitchFamily="34" charset="0"/>
                <a:cs typeface="Arial" panose="020B0604020202020204" pitchFamily="34" charset="0"/>
              </a:rPr>
              <a:t>not</a:t>
            </a:r>
            <a:r>
              <a:rPr lang="en-GB" dirty="0">
                <a:latin typeface="Arial" panose="020B0604020202020204" pitchFamily="34" charset="0"/>
                <a:cs typeface="Arial" panose="020B0604020202020204" pitchFamily="34" charset="0"/>
              </a:rPr>
              <a:t> exactly reproduce the allele frequencies of the basic pool. The smaller the sample, the larger the ‘by-chance’ deviation. </a:t>
            </a:r>
          </a:p>
          <a:p>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With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 we have a binomial event, such as flipping a coin. </a:t>
            </a:r>
            <a:br>
              <a:rPr lang="en-GB" dirty="0">
                <a:latin typeface="Arial" panose="020B0604020202020204" pitchFamily="34" charset="0"/>
                <a:cs typeface="Arial" panose="020B0604020202020204" pitchFamily="34" charset="0"/>
              </a:rPr>
            </a:br>
            <a:r>
              <a:rPr lang="en-GB" dirty="0">
                <a:solidFill>
                  <a:schemeClr val="tx1">
                    <a:lumMod val="50000"/>
                    <a:lumOff val="50000"/>
                  </a:schemeClr>
                </a:solidFill>
                <a:latin typeface="Arial" panose="020B0604020202020204" pitchFamily="34" charset="0"/>
                <a:cs typeface="Arial" panose="020B0604020202020204" pitchFamily="34" charset="0"/>
              </a:rPr>
              <a:t>How often head, how often tail? </a:t>
            </a:r>
            <a:br>
              <a:rPr lang="en-GB" dirty="0">
                <a:solidFill>
                  <a:schemeClr val="tx1">
                    <a:lumMod val="50000"/>
                    <a:lumOff val="50000"/>
                  </a:schemeClr>
                </a:solidFill>
                <a:latin typeface="Arial" panose="020B0604020202020204" pitchFamily="34" charset="0"/>
                <a:cs typeface="Arial" panose="020B0604020202020204" pitchFamily="34" charset="0"/>
              </a:rPr>
            </a:br>
            <a:r>
              <a:rPr lang="en-GB" dirty="0">
                <a:solidFill>
                  <a:schemeClr val="tx1">
                    <a:lumMod val="50000"/>
                    <a:lumOff val="50000"/>
                  </a:schemeClr>
                </a:solidFill>
                <a:latin typeface="Arial" panose="020B0604020202020204" pitchFamily="34" charset="0"/>
                <a:cs typeface="Arial" panose="020B0604020202020204" pitchFamily="34" charset="0"/>
              </a:rPr>
              <a:t>How many gametes with A</a:t>
            </a:r>
            <a:r>
              <a:rPr lang="en-GB" baseline="-25000" dirty="0">
                <a:solidFill>
                  <a:schemeClr val="tx1">
                    <a:lumMod val="50000"/>
                    <a:lumOff val="50000"/>
                  </a:schemeClr>
                </a:solidFill>
                <a:latin typeface="Arial" panose="020B0604020202020204" pitchFamily="34" charset="0"/>
                <a:cs typeface="Arial" panose="020B0604020202020204" pitchFamily="34" charset="0"/>
              </a:rPr>
              <a:t>1</a:t>
            </a:r>
            <a:r>
              <a:rPr lang="en-GB" dirty="0">
                <a:solidFill>
                  <a:schemeClr val="tx1">
                    <a:lumMod val="50000"/>
                    <a:lumOff val="50000"/>
                  </a:schemeClr>
                </a:solidFill>
                <a:latin typeface="Arial" panose="020B0604020202020204" pitchFamily="34" charset="0"/>
                <a:cs typeface="Arial" panose="020B0604020202020204" pitchFamily="34" charset="0"/>
              </a:rPr>
              <a:t>, how many with A</a:t>
            </a:r>
            <a:r>
              <a:rPr lang="en-GB" baseline="-25000" dirty="0">
                <a:solidFill>
                  <a:schemeClr val="tx1">
                    <a:lumMod val="50000"/>
                    <a:lumOff val="50000"/>
                  </a:schemeClr>
                </a:solidFill>
                <a:latin typeface="Arial" panose="020B0604020202020204" pitchFamily="34" charset="0"/>
                <a:cs typeface="Arial" panose="020B0604020202020204" pitchFamily="34" charset="0"/>
              </a:rPr>
              <a:t>2</a:t>
            </a:r>
            <a:r>
              <a:rPr lang="en-GB" dirty="0">
                <a:solidFill>
                  <a:schemeClr val="tx1">
                    <a:lumMod val="50000"/>
                    <a:lumOff val="50000"/>
                  </a:schemeClr>
                </a:solidFill>
                <a:latin typeface="Arial" panose="020B0604020202020204" pitchFamily="34" charset="0"/>
                <a:cs typeface="Arial" panose="020B0604020202020204" pitchFamily="34" charset="0"/>
              </a:rPr>
              <a:t>?</a:t>
            </a:r>
          </a:p>
        </p:txBody>
      </p:sp>
      <p:sp>
        <p:nvSpPr>
          <p:cNvPr id="254" name="Textfeld 253"/>
          <p:cNvSpPr txBox="1"/>
          <p:nvPr/>
        </p:nvSpPr>
        <p:spPr>
          <a:xfrm>
            <a:off x="72000" y="5101854"/>
            <a:ext cx="6677247" cy="1477328"/>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Why do we ponder ‘sampling’? This is because in ‘reality’, the parents which contribute to offspring and the </a:t>
            </a:r>
            <a:r>
              <a:rPr lang="en-GB" dirty="0">
                <a:solidFill>
                  <a:srgbClr val="0000FF"/>
                </a:solidFill>
                <a:latin typeface="Arial" panose="020B0604020202020204" pitchFamily="34" charset="0"/>
                <a:cs typeface="Arial" panose="020B0604020202020204" pitchFamily="34" charset="0"/>
              </a:rPr>
              <a:t>gametes</a:t>
            </a:r>
            <a:r>
              <a:rPr lang="en-GB" dirty="0">
                <a:latin typeface="Arial" panose="020B0604020202020204" pitchFamily="34" charset="0"/>
                <a:cs typeface="Arial" panose="020B0604020202020204" pitchFamily="34" charset="0"/>
              </a:rPr>
              <a:t> which join and make zygotes (offspring): they </a:t>
            </a:r>
            <a:r>
              <a:rPr lang="en-GB" dirty="0">
                <a:solidFill>
                  <a:srgbClr val="0000FF"/>
                </a:solidFill>
                <a:latin typeface="Arial" panose="020B0604020202020204" pitchFamily="34" charset="0"/>
                <a:cs typeface="Arial" panose="020B0604020202020204" pitchFamily="34" charset="0"/>
              </a:rPr>
              <a:t>are</a:t>
            </a:r>
            <a:r>
              <a:rPr lang="en-GB" dirty="0">
                <a:latin typeface="Arial" panose="020B0604020202020204" pitchFamily="34" charset="0"/>
                <a:cs typeface="Arial" panose="020B0604020202020204" pitchFamily="34" charset="0"/>
              </a:rPr>
              <a:t> for sure </a:t>
            </a:r>
            <a:r>
              <a:rPr lang="en-GB" dirty="0">
                <a:solidFill>
                  <a:srgbClr val="0000FF"/>
                </a:solidFill>
                <a:latin typeface="Arial" panose="020B0604020202020204" pitchFamily="34" charset="0"/>
                <a:cs typeface="Arial" panose="020B0604020202020204" pitchFamily="34" charset="0"/>
              </a:rPr>
              <a:t>only a sample</a:t>
            </a:r>
            <a:r>
              <a:rPr lang="en-GB" dirty="0">
                <a:latin typeface="Arial" panose="020B0604020202020204" pitchFamily="34" charset="0"/>
                <a:cs typeface="Arial" panose="020B0604020202020204" pitchFamily="34" charset="0"/>
              </a:rPr>
              <a:t> of ‘all’ potential parents and of ‘all’ potential gametes. The sample may be very large, okay. May be it is not large.</a:t>
            </a:r>
          </a:p>
        </p:txBody>
      </p:sp>
      <p:sp>
        <p:nvSpPr>
          <p:cNvPr id="25" name="Textfeld 214"/>
          <p:cNvSpPr txBox="1"/>
          <p:nvPr/>
        </p:nvSpPr>
        <p:spPr>
          <a:xfrm rot="21000000">
            <a:off x="648644" y="3653355"/>
            <a:ext cx="2456546"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A random sample with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 from this pool.</a:t>
            </a:r>
          </a:p>
        </p:txBody>
      </p:sp>
      <p:grpSp>
        <p:nvGrpSpPr>
          <p:cNvPr id="26" name="Group 25"/>
          <p:cNvGrpSpPr/>
          <p:nvPr/>
        </p:nvGrpSpPr>
        <p:grpSpPr>
          <a:xfrm>
            <a:off x="1308639" y="2152838"/>
            <a:ext cx="537010" cy="1469163"/>
            <a:chOff x="1266306" y="2152838"/>
            <a:chExt cx="537010" cy="1469163"/>
          </a:xfrm>
          <a:effectLst>
            <a:outerShdw blurRad="50800" dist="38100" dir="2700000" algn="tl" rotWithShape="0">
              <a:prstClr val="black">
                <a:alpha val="40000"/>
              </a:prstClr>
            </a:outerShdw>
          </a:effectLst>
        </p:grpSpPr>
        <p:sp>
          <p:nvSpPr>
            <p:cNvPr id="27" name="Abgerundetes Rechteck 4"/>
            <p:cNvSpPr/>
            <p:nvPr/>
          </p:nvSpPr>
          <p:spPr>
            <a:xfrm rot="21000000">
              <a:off x="1266306" y="215283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effectLst>
                  <a:outerShdw blurRad="38100" dist="38100" dir="2700000" algn="tl">
                    <a:srgbClr val="000000">
                      <a:alpha val="43137"/>
                    </a:srgbClr>
                  </a:outerShdw>
                </a:effectLst>
              </a:endParaRPr>
            </a:p>
          </p:txBody>
        </p:sp>
        <p:sp>
          <p:nvSpPr>
            <p:cNvPr id="28" name="Ellipse 5"/>
            <p:cNvSpPr/>
            <p:nvPr/>
          </p:nvSpPr>
          <p:spPr>
            <a:xfrm rot="21000000">
              <a:off x="1305759" y="223857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 name="Ellipse 6"/>
            <p:cNvSpPr/>
            <p:nvPr/>
          </p:nvSpPr>
          <p:spPr>
            <a:xfrm rot="21000000">
              <a:off x="1326586" y="23622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 name="Ellipse 7"/>
            <p:cNvSpPr/>
            <p:nvPr/>
          </p:nvSpPr>
          <p:spPr>
            <a:xfrm rot="21000000">
              <a:off x="1349521" y="249227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 name="Ellipse 8"/>
            <p:cNvSpPr/>
            <p:nvPr/>
          </p:nvSpPr>
          <p:spPr>
            <a:xfrm rot="21000000">
              <a:off x="1375445" y="26393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Ellipse 9"/>
            <p:cNvSpPr/>
            <p:nvPr/>
          </p:nvSpPr>
          <p:spPr>
            <a:xfrm rot="21000000">
              <a:off x="1400375" y="278068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 name="Ellipse 10"/>
            <p:cNvSpPr/>
            <p:nvPr/>
          </p:nvSpPr>
          <p:spPr>
            <a:xfrm rot="21000000">
              <a:off x="1424306" y="29164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Ellipse 11"/>
            <p:cNvSpPr/>
            <p:nvPr/>
          </p:nvSpPr>
          <p:spPr>
            <a:xfrm rot="21000000">
              <a:off x="1445133" y="304004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 name="Ellipse 12"/>
            <p:cNvSpPr/>
            <p:nvPr/>
          </p:nvSpPr>
          <p:spPr>
            <a:xfrm rot="21000000">
              <a:off x="1468068" y="317010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 name="Ellipse 13"/>
            <p:cNvSpPr/>
            <p:nvPr/>
          </p:nvSpPr>
          <p:spPr>
            <a:xfrm rot="21000000">
              <a:off x="1493993" y="331713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 name="Ellipse 14"/>
            <p:cNvSpPr/>
            <p:nvPr/>
          </p:nvSpPr>
          <p:spPr>
            <a:xfrm rot="21000000">
              <a:off x="1518921" y="345851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 name="Ellipse 5"/>
            <p:cNvSpPr/>
            <p:nvPr/>
          </p:nvSpPr>
          <p:spPr>
            <a:xfrm rot="21000000">
              <a:off x="1462588" y="22127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 name="Ellipse 6"/>
            <p:cNvSpPr/>
            <p:nvPr/>
          </p:nvSpPr>
          <p:spPr>
            <a:xfrm rot="21000000">
              <a:off x="1483415" y="2336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 name="Ellipse 7"/>
            <p:cNvSpPr/>
            <p:nvPr/>
          </p:nvSpPr>
          <p:spPr>
            <a:xfrm rot="21000000">
              <a:off x="1506350" y="246645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 name="Ellipse 8"/>
            <p:cNvSpPr/>
            <p:nvPr/>
          </p:nvSpPr>
          <p:spPr>
            <a:xfrm rot="21000000">
              <a:off x="1532274" y="26134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 name="Ellipse 9"/>
            <p:cNvSpPr/>
            <p:nvPr/>
          </p:nvSpPr>
          <p:spPr>
            <a:xfrm rot="21000000">
              <a:off x="1557204" y="275485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 name="Ellipse 10"/>
            <p:cNvSpPr/>
            <p:nvPr/>
          </p:nvSpPr>
          <p:spPr>
            <a:xfrm rot="21000000">
              <a:off x="1581135" y="28905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Ellipse 11"/>
            <p:cNvSpPr/>
            <p:nvPr/>
          </p:nvSpPr>
          <p:spPr>
            <a:xfrm rot="21000000">
              <a:off x="1601962" y="30142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Ellipse 12"/>
            <p:cNvSpPr/>
            <p:nvPr/>
          </p:nvSpPr>
          <p:spPr>
            <a:xfrm rot="21000000">
              <a:off x="1624897" y="314428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Ellipse 13"/>
            <p:cNvSpPr/>
            <p:nvPr/>
          </p:nvSpPr>
          <p:spPr>
            <a:xfrm rot="21000000">
              <a:off x="1650822" y="329131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 name="Ellipse 14"/>
            <p:cNvSpPr/>
            <p:nvPr/>
          </p:nvSpPr>
          <p:spPr>
            <a:xfrm rot="21000000">
              <a:off x="1675750" y="343269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10</a:t>
            </a:fld>
            <a:endParaRPr lang="en-US" sz="2400" dirty="0">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435DC2F4-0BF4-40B4-A483-CF6C96EC1F0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49002" y="3510129"/>
            <a:ext cx="3050958" cy="305095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654139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bgerundetes Rechteck 2"/>
          <p:cNvSpPr/>
          <p:nvPr/>
        </p:nvSpPr>
        <p:spPr>
          <a:xfrm>
            <a:off x="72000" y="989904"/>
            <a:ext cx="6677247" cy="3905653"/>
          </a:xfrm>
          <a:prstGeom prst="roundRect">
            <a:avLst/>
          </a:prstGeom>
          <a:pattFill prst="pct10">
            <a:fgClr>
              <a:schemeClr val="tx1"/>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Textfeld 4"/>
          <p:cNvSpPr txBox="1">
            <a:spLocks noChangeArrowheads="1"/>
          </p:cNvSpPr>
          <p:nvPr/>
        </p:nvSpPr>
        <p:spPr bwMode="auto">
          <a:xfrm>
            <a:off x="72000" y="18522"/>
            <a:ext cx="11980005" cy="830997"/>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Let us deliberate on ‚sampling‘. Will a </a:t>
            </a:r>
            <a:r>
              <a:rPr lang="en-GB" altLang="de-DE" sz="2400" dirty="0">
                <a:solidFill>
                  <a:srgbClr val="0000FF"/>
                </a:solidFill>
                <a:latin typeface="Arial" panose="020B0604020202020204" pitchFamily="34" charset="0"/>
                <a:cs typeface="Arial" panose="020B0604020202020204" pitchFamily="34" charset="0"/>
              </a:rPr>
              <a:t>random sample </a:t>
            </a:r>
            <a:r>
              <a:rPr lang="en-GB" altLang="de-DE" sz="2400" dirty="0">
                <a:latin typeface="Arial" panose="020B0604020202020204" pitchFamily="34" charset="0"/>
                <a:cs typeface="Arial" panose="020B0604020202020204" pitchFamily="34" charset="0"/>
              </a:rPr>
              <a:t>accurately reproduce the basic pool from which it was sampled? …by showing </a:t>
            </a:r>
            <a:r>
              <a:rPr lang="en-GB" altLang="de-DE" sz="2400" u="sng" dirty="0">
                <a:latin typeface="Arial" panose="020B0604020202020204" pitchFamily="34" charset="0"/>
                <a:cs typeface="Arial" panose="020B0604020202020204" pitchFamily="34" charset="0"/>
              </a:rPr>
              <a:t>that</a:t>
            </a:r>
            <a:r>
              <a:rPr lang="en-GB" altLang="de-DE" sz="2400" dirty="0">
                <a:latin typeface="Arial" panose="020B0604020202020204" pitchFamily="34" charset="0"/>
                <a:cs typeface="Arial" panose="020B0604020202020204" pitchFamily="34" charset="0"/>
              </a:rPr>
              <a:t> mean </a:t>
            </a:r>
            <a:r>
              <a:rPr lang="en-GB" altLang="de-DE" sz="2400" dirty="0">
                <a:solidFill>
                  <a:schemeClr val="tx1">
                    <a:lumMod val="50000"/>
                    <a:lumOff val="50000"/>
                  </a:schemeClr>
                </a:solidFill>
                <a:latin typeface="Arial" panose="020B0604020202020204" pitchFamily="34" charset="0"/>
                <a:cs typeface="Arial" panose="020B0604020202020204" pitchFamily="34" charset="0"/>
              </a:rPr>
              <a:t>and variance</a:t>
            </a:r>
            <a:r>
              <a:rPr lang="en-GB" altLang="de-DE" sz="2400" dirty="0">
                <a:latin typeface="Arial" panose="020B0604020202020204" pitchFamily="34" charset="0"/>
                <a:cs typeface="Arial" panose="020B0604020202020204" pitchFamily="34" charset="0"/>
              </a:rPr>
              <a:t>?</a:t>
            </a:r>
            <a:endParaRPr lang="en-GB" altLang="de-DE" sz="2400" dirty="0"/>
          </a:p>
        </p:txBody>
      </p:sp>
      <p:sp>
        <p:nvSpPr>
          <p:cNvPr id="249" name="Textfeld 248"/>
          <p:cNvSpPr txBox="1"/>
          <p:nvPr/>
        </p:nvSpPr>
        <p:spPr>
          <a:xfrm>
            <a:off x="6816122" y="1157932"/>
            <a:ext cx="5235883" cy="2308324"/>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A sample will </a:t>
            </a:r>
            <a:r>
              <a:rPr lang="en-GB" dirty="0">
                <a:solidFill>
                  <a:srgbClr val="0000FF"/>
                </a:solidFill>
                <a:latin typeface="Arial" panose="020B0604020202020204" pitchFamily="34" charset="0"/>
                <a:cs typeface="Arial" panose="020B0604020202020204" pitchFamily="34" charset="0"/>
              </a:rPr>
              <a:t>not</a:t>
            </a:r>
            <a:r>
              <a:rPr lang="en-GB" dirty="0">
                <a:latin typeface="Arial" panose="020B0604020202020204" pitchFamily="34" charset="0"/>
                <a:cs typeface="Arial" panose="020B0604020202020204" pitchFamily="34" charset="0"/>
              </a:rPr>
              <a:t> exactly reproduce the allele frequencies of the basic pool. The smaller the sample, the larger the ‘by-chance’ deviation. </a:t>
            </a:r>
          </a:p>
          <a:p>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With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 we have a binomial event, such as flipping a coin. </a:t>
            </a:r>
            <a:br>
              <a:rPr lang="en-GB" dirty="0">
                <a:latin typeface="Arial" panose="020B0604020202020204" pitchFamily="34" charset="0"/>
                <a:cs typeface="Arial" panose="020B0604020202020204" pitchFamily="34" charset="0"/>
              </a:rPr>
            </a:br>
            <a:r>
              <a:rPr lang="en-GB" dirty="0">
                <a:solidFill>
                  <a:schemeClr val="tx1">
                    <a:lumMod val="50000"/>
                    <a:lumOff val="50000"/>
                  </a:schemeClr>
                </a:solidFill>
                <a:latin typeface="Arial" panose="020B0604020202020204" pitchFamily="34" charset="0"/>
                <a:cs typeface="Arial" panose="020B0604020202020204" pitchFamily="34" charset="0"/>
              </a:rPr>
              <a:t>How often head, how often tail? </a:t>
            </a:r>
            <a:br>
              <a:rPr lang="en-GB" dirty="0">
                <a:solidFill>
                  <a:schemeClr val="tx1">
                    <a:lumMod val="50000"/>
                    <a:lumOff val="50000"/>
                  </a:schemeClr>
                </a:solidFill>
                <a:latin typeface="Arial" panose="020B0604020202020204" pitchFamily="34" charset="0"/>
                <a:cs typeface="Arial" panose="020B0604020202020204" pitchFamily="34" charset="0"/>
              </a:rPr>
            </a:br>
            <a:r>
              <a:rPr lang="en-GB" dirty="0">
                <a:solidFill>
                  <a:schemeClr val="tx1">
                    <a:lumMod val="50000"/>
                    <a:lumOff val="50000"/>
                  </a:schemeClr>
                </a:solidFill>
                <a:latin typeface="Arial" panose="020B0604020202020204" pitchFamily="34" charset="0"/>
                <a:cs typeface="Arial" panose="020B0604020202020204" pitchFamily="34" charset="0"/>
              </a:rPr>
              <a:t>How many gametes with A</a:t>
            </a:r>
            <a:r>
              <a:rPr lang="en-GB" baseline="-25000" dirty="0">
                <a:solidFill>
                  <a:schemeClr val="tx1">
                    <a:lumMod val="50000"/>
                    <a:lumOff val="50000"/>
                  </a:schemeClr>
                </a:solidFill>
                <a:latin typeface="Arial" panose="020B0604020202020204" pitchFamily="34" charset="0"/>
                <a:cs typeface="Arial" panose="020B0604020202020204" pitchFamily="34" charset="0"/>
              </a:rPr>
              <a:t>1</a:t>
            </a:r>
            <a:r>
              <a:rPr lang="en-GB" dirty="0">
                <a:solidFill>
                  <a:schemeClr val="tx1">
                    <a:lumMod val="50000"/>
                    <a:lumOff val="50000"/>
                  </a:schemeClr>
                </a:solidFill>
                <a:latin typeface="Arial" panose="020B0604020202020204" pitchFamily="34" charset="0"/>
                <a:cs typeface="Arial" panose="020B0604020202020204" pitchFamily="34" charset="0"/>
              </a:rPr>
              <a:t>, how many with A</a:t>
            </a:r>
            <a:r>
              <a:rPr lang="en-GB" baseline="-25000" dirty="0">
                <a:solidFill>
                  <a:schemeClr val="tx1">
                    <a:lumMod val="50000"/>
                    <a:lumOff val="50000"/>
                  </a:schemeClr>
                </a:solidFill>
                <a:latin typeface="Arial" panose="020B0604020202020204" pitchFamily="34" charset="0"/>
                <a:cs typeface="Arial" panose="020B0604020202020204" pitchFamily="34" charset="0"/>
              </a:rPr>
              <a:t>2</a:t>
            </a:r>
            <a:r>
              <a:rPr lang="en-GB" dirty="0">
                <a:solidFill>
                  <a:schemeClr val="tx1">
                    <a:lumMod val="50000"/>
                    <a:lumOff val="50000"/>
                  </a:schemeClr>
                </a:solidFill>
                <a:latin typeface="Arial" panose="020B0604020202020204" pitchFamily="34" charset="0"/>
                <a:cs typeface="Arial" panose="020B0604020202020204" pitchFamily="34" charset="0"/>
              </a:rPr>
              <a:t>?</a:t>
            </a:r>
          </a:p>
        </p:txBody>
      </p:sp>
      <p:sp>
        <p:nvSpPr>
          <p:cNvPr id="254" name="Textfeld 253"/>
          <p:cNvSpPr txBox="1"/>
          <p:nvPr/>
        </p:nvSpPr>
        <p:spPr>
          <a:xfrm>
            <a:off x="72000" y="5101854"/>
            <a:ext cx="6677247" cy="1477328"/>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Why do we ponder ‘sampling’? This is because in ‘reality’, the parents which contribute to offspring and the </a:t>
            </a:r>
            <a:r>
              <a:rPr lang="en-GB" dirty="0">
                <a:solidFill>
                  <a:srgbClr val="0000FF"/>
                </a:solidFill>
                <a:latin typeface="Arial" panose="020B0604020202020204" pitchFamily="34" charset="0"/>
                <a:cs typeface="Arial" panose="020B0604020202020204" pitchFamily="34" charset="0"/>
              </a:rPr>
              <a:t>gametes</a:t>
            </a:r>
            <a:r>
              <a:rPr lang="en-GB" dirty="0">
                <a:latin typeface="Arial" panose="020B0604020202020204" pitchFamily="34" charset="0"/>
                <a:cs typeface="Arial" panose="020B0604020202020204" pitchFamily="34" charset="0"/>
              </a:rPr>
              <a:t> which join and make zygotes (offspring): they </a:t>
            </a:r>
            <a:r>
              <a:rPr lang="en-GB" dirty="0">
                <a:solidFill>
                  <a:srgbClr val="0000FF"/>
                </a:solidFill>
                <a:latin typeface="Arial" panose="020B0604020202020204" pitchFamily="34" charset="0"/>
                <a:cs typeface="Arial" panose="020B0604020202020204" pitchFamily="34" charset="0"/>
              </a:rPr>
              <a:t>are</a:t>
            </a:r>
            <a:r>
              <a:rPr lang="en-GB" dirty="0">
                <a:latin typeface="Arial" panose="020B0604020202020204" pitchFamily="34" charset="0"/>
                <a:cs typeface="Arial" panose="020B0604020202020204" pitchFamily="34" charset="0"/>
              </a:rPr>
              <a:t> for sure </a:t>
            </a:r>
            <a:r>
              <a:rPr lang="en-GB" dirty="0">
                <a:solidFill>
                  <a:srgbClr val="0000FF"/>
                </a:solidFill>
                <a:latin typeface="Arial" panose="020B0604020202020204" pitchFamily="34" charset="0"/>
                <a:cs typeface="Arial" panose="020B0604020202020204" pitchFamily="34" charset="0"/>
              </a:rPr>
              <a:t>only a sample</a:t>
            </a:r>
            <a:r>
              <a:rPr lang="en-GB" dirty="0">
                <a:latin typeface="Arial" panose="020B0604020202020204" pitchFamily="34" charset="0"/>
                <a:cs typeface="Arial" panose="020B0604020202020204" pitchFamily="34" charset="0"/>
              </a:rPr>
              <a:t> of ‘all’ potential parents and of ‘all’ potential gametes. The sample may be very large, okay. May be it is not large.</a:t>
            </a:r>
          </a:p>
        </p:txBody>
      </p:sp>
      <p:sp>
        <p:nvSpPr>
          <p:cNvPr id="48" name="Right Triangle 47"/>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11</a:t>
            </a:fld>
            <a:endParaRPr lang="en-US" sz="2400" dirty="0">
              <a:latin typeface="Arial" panose="020B0604020202020204" pitchFamily="34" charset="0"/>
              <a:cs typeface="Arial" panose="020B0604020202020204" pitchFamily="34" charset="0"/>
            </a:endParaRPr>
          </a:p>
        </p:txBody>
      </p:sp>
      <p:sp>
        <p:nvSpPr>
          <p:cNvPr id="247" name="Abgerundetes Rechteck 246"/>
          <p:cNvSpPr/>
          <p:nvPr/>
        </p:nvSpPr>
        <p:spPr>
          <a:xfrm>
            <a:off x="1327994" y="1063127"/>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extfeld 3"/>
          <p:cNvSpPr txBox="1"/>
          <p:nvPr/>
        </p:nvSpPr>
        <p:spPr>
          <a:xfrm>
            <a:off x="2030697" y="945460"/>
            <a:ext cx="4008519" cy="677108"/>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A basic pool. N=</a:t>
            </a:r>
            <a:r>
              <a:rPr lang="en-GB" sz="2000" dirty="0">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at our focal locus,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we have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a:t>
            </a:r>
          </a:p>
        </p:txBody>
      </p:sp>
      <p:sp>
        <p:nvSpPr>
          <p:cNvPr id="50" name="Textfeld 214">
            <a:extLst>
              <a:ext uri="{FF2B5EF4-FFF2-40B4-BE49-F238E27FC236}">
                <a16:creationId xmlns:a16="http://schemas.microsoft.com/office/drawing/2014/main" id="{B43E0019-D57A-4CA5-9211-B0F650E94668}"/>
              </a:ext>
            </a:extLst>
          </p:cNvPr>
          <p:cNvSpPr txBox="1"/>
          <p:nvPr/>
        </p:nvSpPr>
        <p:spPr>
          <a:xfrm rot="21000000">
            <a:off x="648644" y="3653355"/>
            <a:ext cx="2456546"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A random sample with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 from this pool.</a:t>
            </a:r>
          </a:p>
        </p:txBody>
      </p:sp>
      <p:grpSp>
        <p:nvGrpSpPr>
          <p:cNvPr id="51" name="Group 50">
            <a:extLst>
              <a:ext uri="{FF2B5EF4-FFF2-40B4-BE49-F238E27FC236}">
                <a16:creationId xmlns:a16="http://schemas.microsoft.com/office/drawing/2014/main" id="{DB48D25E-0546-4DF8-9425-F67926FF4391}"/>
              </a:ext>
            </a:extLst>
          </p:cNvPr>
          <p:cNvGrpSpPr/>
          <p:nvPr/>
        </p:nvGrpSpPr>
        <p:grpSpPr>
          <a:xfrm>
            <a:off x="1308639" y="2152838"/>
            <a:ext cx="537010" cy="1469163"/>
            <a:chOff x="1266306" y="2152838"/>
            <a:chExt cx="537010" cy="1469163"/>
          </a:xfrm>
          <a:effectLst>
            <a:outerShdw blurRad="50800" dist="38100" dir="2700000" algn="tl" rotWithShape="0">
              <a:prstClr val="black">
                <a:alpha val="40000"/>
              </a:prstClr>
            </a:outerShdw>
          </a:effectLst>
        </p:grpSpPr>
        <p:sp>
          <p:nvSpPr>
            <p:cNvPr id="52" name="Abgerundetes Rechteck 4">
              <a:extLst>
                <a:ext uri="{FF2B5EF4-FFF2-40B4-BE49-F238E27FC236}">
                  <a16:creationId xmlns:a16="http://schemas.microsoft.com/office/drawing/2014/main" id="{0E2A34D0-C451-4A74-9113-62A365996A73}"/>
                </a:ext>
              </a:extLst>
            </p:cNvPr>
            <p:cNvSpPr/>
            <p:nvPr/>
          </p:nvSpPr>
          <p:spPr>
            <a:xfrm rot="21000000">
              <a:off x="1266306" y="215283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effectLst>
                  <a:outerShdw blurRad="38100" dist="38100" dir="2700000" algn="tl">
                    <a:srgbClr val="000000">
                      <a:alpha val="43137"/>
                    </a:srgbClr>
                  </a:outerShdw>
                </a:effectLst>
              </a:endParaRPr>
            </a:p>
          </p:txBody>
        </p:sp>
        <p:sp>
          <p:nvSpPr>
            <p:cNvPr id="53" name="Ellipse 5">
              <a:extLst>
                <a:ext uri="{FF2B5EF4-FFF2-40B4-BE49-F238E27FC236}">
                  <a16:creationId xmlns:a16="http://schemas.microsoft.com/office/drawing/2014/main" id="{7BB64476-ECF9-4D5D-9ACF-F074F1922326}"/>
                </a:ext>
              </a:extLst>
            </p:cNvPr>
            <p:cNvSpPr/>
            <p:nvPr/>
          </p:nvSpPr>
          <p:spPr>
            <a:xfrm rot="21000000">
              <a:off x="1305759" y="223857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 name="Ellipse 6">
              <a:extLst>
                <a:ext uri="{FF2B5EF4-FFF2-40B4-BE49-F238E27FC236}">
                  <a16:creationId xmlns:a16="http://schemas.microsoft.com/office/drawing/2014/main" id="{790FA5B9-24EC-40DB-8EEA-F68F4EC79D47}"/>
                </a:ext>
              </a:extLst>
            </p:cNvPr>
            <p:cNvSpPr/>
            <p:nvPr/>
          </p:nvSpPr>
          <p:spPr>
            <a:xfrm rot="21000000">
              <a:off x="1326586" y="23622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 name="Ellipse 7">
              <a:extLst>
                <a:ext uri="{FF2B5EF4-FFF2-40B4-BE49-F238E27FC236}">
                  <a16:creationId xmlns:a16="http://schemas.microsoft.com/office/drawing/2014/main" id="{419B26E5-71EC-44F8-BD93-E80266BAB55E}"/>
                </a:ext>
              </a:extLst>
            </p:cNvPr>
            <p:cNvSpPr/>
            <p:nvPr/>
          </p:nvSpPr>
          <p:spPr>
            <a:xfrm rot="21000000">
              <a:off x="1349521" y="249227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 name="Ellipse 8">
              <a:extLst>
                <a:ext uri="{FF2B5EF4-FFF2-40B4-BE49-F238E27FC236}">
                  <a16:creationId xmlns:a16="http://schemas.microsoft.com/office/drawing/2014/main" id="{E1D98933-1831-49CA-9E49-F36F0B7EB4D5}"/>
                </a:ext>
              </a:extLst>
            </p:cNvPr>
            <p:cNvSpPr/>
            <p:nvPr/>
          </p:nvSpPr>
          <p:spPr>
            <a:xfrm rot="21000000">
              <a:off x="1375445" y="26393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Ellipse 9">
              <a:extLst>
                <a:ext uri="{FF2B5EF4-FFF2-40B4-BE49-F238E27FC236}">
                  <a16:creationId xmlns:a16="http://schemas.microsoft.com/office/drawing/2014/main" id="{2A8CF617-7738-466F-BCC4-68F0D7573998}"/>
                </a:ext>
              </a:extLst>
            </p:cNvPr>
            <p:cNvSpPr/>
            <p:nvPr/>
          </p:nvSpPr>
          <p:spPr>
            <a:xfrm rot="21000000">
              <a:off x="1400375" y="278068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Ellipse 10">
              <a:extLst>
                <a:ext uri="{FF2B5EF4-FFF2-40B4-BE49-F238E27FC236}">
                  <a16:creationId xmlns:a16="http://schemas.microsoft.com/office/drawing/2014/main" id="{1E6BC3B6-A347-43D1-B484-E013F660D590}"/>
                </a:ext>
              </a:extLst>
            </p:cNvPr>
            <p:cNvSpPr/>
            <p:nvPr/>
          </p:nvSpPr>
          <p:spPr>
            <a:xfrm rot="21000000">
              <a:off x="1424306" y="29164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Ellipse 11">
              <a:extLst>
                <a:ext uri="{FF2B5EF4-FFF2-40B4-BE49-F238E27FC236}">
                  <a16:creationId xmlns:a16="http://schemas.microsoft.com/office/drawing/2014/main" id="{DEBD3808-231C-4906-8950-9DA9017EEDDA}"/>
                </a:ext>
              </a:extLst>
            </p:cNvPr>
            <p:cNvSpPr/>
            <p:nvPr/>
          </p:nvSpPr>
          <p:spPr>
            <a:xfrm rot="21000000">
              <a:off x="1445133" y="304004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Ellipse 12">
              <a:extLst>
                <a:ext uri="{FF2B5EF4-FFF2-40B4-BE49-F238E27FC236}">
                  <a16:creationId xmlns:a16="http://schemas.microsoft.com/office/drawing/2014/main" id="{1C5A65EB-EAB0-436E-8468-BACD2697CE94}"/>
                </a:ext>
              </a:extLst>
            </p:cNvPr>
            <p:cNvSpPr/>
            <p:nvPr/>
          </p:nvSpPr>
          <p:spPr>
            <a:xfrm rot="21000000">
              <a:off x="1468068" y="317010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Ellipse 13">
              <a:extLst>
                <a:ext uri="{FF2B5EF4-FFF2-40B4-BE49-F238E27FC236}">
                  <a16:creationId xmlns:a16="http://schemas.microsoft.com/office/drawing/2014/main" id="{0E7F9FDD-9EFC-4E8B-9452-9B1A8F0A6BDA}"/>
                </a:ext>
              </a:extLst>
            </p:cNvPr>
            <p:cNvSpPr/>
            <p:nvPr/>
          </p:nvSpPr>
          <p:spPr>
            <a:xfrm rot="21000000">
              <a:off x="1493993" y="331713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Ellipse 14">
              <a:extLst>
                <a:ext uri="{FF2B5EF4-FFF2-40B4-BE49-F238E27FC236}">
                  <a16:creationId xmlns:a16="http://schemas.microsoft.com/office/drawing/2014/main" id="{88E7BDDE-E2B1-4F1D-BBB2-3265561A9FA3}"/>
                </a:ext>
              </a:extLst>
            </p:cNvPr>
            <p:cNvSpPr/>
            <p:nvPr/>
          </p:nvSpPr>
          <p:spPr>
            <a:xfrm rot="21000000">
              <a:off x="1518921" y="345851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3" name="Ellipse 5">
              <a:extLst>
                <a:ext uri="{FF2B5EF4-FFF2-40B4-BE49-F238E27FC236}">
                  <a16:creationId xmlns:a16="http://schemas.microsoft.com/office/drawing/2014/main" id="{FC11DD67-D959-440C-9A03-DFA95A44046E}"/>
                </a:ext>
              </a:extLst>
            </p:cNvPr>
            <p:cNvSpPr/>
            <p:nvPr/>
          </p:nvSpPr>
          <p:spPr>
            <a:xfrm rot="21000000">
              <a:off x="1462588" y="22127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Ellipse 6">
              <a:extLst>
                <a:ext uri="{FF2B5EF4-FFF2-40B4-BE49-F238E27FC236}">
                  <a16:creationId xmlns:a16="http://schemas.microsoft.com/office/drawing/2014/main" id="{B58FF2AD-DA8E-4574-8D78-64AC61D4E27A}"/>
                </a:ext>
              </a:extLst>
            </p:cNvPr>
            <p:cNvSpPr/>
            <p:nvPr/>
          </p:nvSpPr>
          <p:spPr>
            <a:xfrm rot="21000000">
              <a:off x="1483415" y="2336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Ellipse 7">
              <a:extLst>
                <a:ext uri="{FF2B5EF4-FFF2-40B4-BE49-F238E27FC236}">
                  <a16:creationId xmlns:a16="http://schemas.microsoft.com/office/drawing/2014/main" id="{2555B950-4DCE-4DB6-A8D3-22C8D052D662}"/>
                </a:ext>
              </a:extLst>
            </p:cNvPr>
            <p:cNvSpPr/>
            <p:nvPr/>
          </p:nvSpPr>
          <p:spPr>
            <a:xfrm rot="21000000">
              <a:off x="1506350" y="246645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Ellipse 8">
              <a:extLst>
                <a:ext uri="{FF2B5EF4-FFF2-40B4-BE49-F238E27FC236}">
                  <a16:creationId xmlns:a16="http://schemas.microsoft.com/office/drawing/2014/main" id="{2B97E981-26CF-4A4E-A0F1-4C50683F256A}"/>
                </a:ext>
              </a:extLst>
            </p:cNvPr>
            <p:cNvSpPr/>
            <p:nvPr/>
          </p:nvSpPr>
          <p:spPr>
            <a:xfrm rot="21000000">
              <a:off x="1532274" y="26134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Ellipse 9">
              <a:extLst>
                <a:ext uri="{FF2B5EF4-FFF2-40B4-BE49-F238E27FC236}">
                  <a16:creationId xmlns:a16="http://schemas.microsoft.com/office/drawing/2014/main" id="{625B933A-63F6-4137-975D-CEE99B31E81C}"/>
                </a:ext>
              </a:extLst>
            </p:cNvPr>
            <p:cNvSpPr/>
            <p:nvPr/>
          </p:nvSpPr>
          <p:spPr>
            <a:xfrm rot="21000000">
              <a:off x="1557204" y="275485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Ellipse 10">
              <a:extLst>
                <a:ext uri="{FF2B5EF4-FFF2-40B4-BE49-F238E27FC236}">
                  <a16:creationId xmlns:a16="http://schemas.microsoft.com/office/drawing/2014/main" id="{0117431C-3741-41DB-AF7E-EC1976679547}"/>
                </a:ext>
              </a:extLst>
            </p:cNvPr>
            <p:cNvSpPr/>
            <p:nvPr/>
          </p:nvSpPr>
          <p:spPr>
            <a:xfrm rot="21000000">
              <a:off x="1581135" y="28905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Ellipse 11">
              <a:extLst>
                <a:ext uri="{FF2B5EF4-FFF2-40B4-BE49-F238E27FC236}">
                  <a16:creationId xmlns:a16="http://schemas.microsoft.com/office/drawing/2014/main" id="{7F6ED87E-86B2-4735-BC48-29747D8BA062}"/>
                </a:ext>
              </a:extLst>
            </p:cNvPr>
            <p:cNvSpPr/>
            <p:nvPr/>
          </p:nvSpPr>
          <p:spPr>
            <a:xfrm rot="21000000">
              <a:off x="1601962" y="30142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Ellipse 12">
              <a:extLst>
                <a:ext uri="{FF2B5EF4-FFF2-40B4-BE49-F238E27FC236}">
                  <a16:creationId xmlns:a16="http://schemas.microsoft.com/office/drawing/2014/main" id="{8BA4ADBE-84CA-4745-9EB8-9C8554A2E877}"/>
                </a:ext>
              </a:extLst>
            </p:cNvPr>
            <p:cNvSpPr/>
            <p:nvPr/>
          </p:nvSpPr>
          <p:spPr>
            <a:xfrm rot="21000000">
              <a:off x="1624897" y="314428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Ellipse 13">
              <a:extLst>
                <a:ext uri="{FF2B5EF4-FFF2-40B4-BE49-F238E27FC236}">
                  <a16:creationId xmlns:a16="http://schemas.microsoft.com/office/drawing/2014/main" id="{3CCFB3B4-054E-441C-A7EE-EF88D5350411}"/>
                </a:ext>
              </a:extLst>
            </p:cNvPr>
            <p:cNvSpPr/>
            <p:nvPr/>
          </p:nvSpPr>
          <p:spPr>
            <a:xfrm rot="21000000">
              <a:off x="1650822" y="329131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Ellipse 14">
              <a:extLst>
                <a:ext uri="{FF2B5EF4-FFF2-40B4-BE49-F238E27FC236}">
                  <a16:creationId xmlns:a16="http://schemas.microsoft.com/office/drawing/2014/main" id="{BF2B3427-C4F3-495E-9B6F-D4CD44DFB494}"/>
                </a:ext>
              </a:extLst>
            </p:cNvPr>
            <p:cNvSpPr/>
            <p:nvPr/>
          </p:nvSpPr>
          <p:spPr>
            <a:xfrm rot="21000000">
              <a:off x="1675750" y="343269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73" name="Picture 72">
            <a:extLst>
              <a:ext uri="{FF2B5EF4-FFF2-40B4-BE49-F238E27FC236}">
                <a16:creationId xmlns:a16="http://schemas.microsoft.com/office/drawing/2014/main" id="{A24719B3-789A-470A-B075-BA1731921CF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49002" y="3510129"/>
            <a:ext cx="3050958" cy="305095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849630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bgerundetes Rechteck 2"/>
          <p:cNvSpPr/>
          <p:nvPr/>
        </p:nvSpPr>
        <p:spPr>
          <a:xfrm>
            <a:off x="72001" y="989904"/>
            <a:ext cx="5846200" cy="3905653"/>
          </a:xfrm>
          <a:prstGeom prst="roundRect">
            <a:avLst/>
          </a:prstGeom>
          <a:pattFill prst="pct10">
            <a:fgClr>
              <a:schemeClr val="tx1"/>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Textfeld 214"/>
          <p:cNvSpPr txBox="1"/>
          <p:nvPr/>
        </p:nvSpPr>
        <p:spPr>
          <a:xfrm rot="21000000">
            <a:off x="606311" y="3653355"/>
            <a:ext cx="2456546"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A random sample with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 from this pool.</a:t>
            </a:r>
          </a:p>
        </p:txBody>
      </p:sp>
      <p:sp>
        <p:nvSpPr>
          <p:cNvPr id="245" name="Textfeld 4"/>
          <p:cNvSpPr txBox="1">
            <a:spLocks noChangeArrowheads="1"/>
          </p:cNvSpPr>
          <p:nvPr/>
        </p:nvSpPr>
        <p:spPr bwMode="auto">
          <a:xfrm>
            <a:off x="72000" y="18522"/>
            <a:ext cx="12015225" cy="830997"/>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Let us deliberate on ‚sampling‘. Will a </a:t>
            </a:r>
            <a:r>
              <a:rPr lang="en-GB" altLang="de-DE" sz="2400" dirty="0">
                <a:solidFill>
                  <a:srgbClr val="0000FF"/>
                </a:solidFill>
                <a:latin typeface="Arial" panose="020B0604020202020204" pitchFamily="34" charset="0"/>
                <a:cs typeface="Arial" panose="020B0604020202020204" pitchFamily="34" charset="0"/>
              </a:rPr>
              <a:t>random sample </a:t>
            </a:r>
            <a:r>
              <a:rPr lang="en-GB" altLang="de-DE" sz="2400" dirty="0">
                <a:latin typeface="Arial" panose="020B0604020202020204" pitchFamily="34" charset="0"/>
                <a:cs typeface="Arial" panose="020B0604020202020204" pitchFamily="34" charset="0"/>
              </a:rPr>
              <a:t>accurately reproduce the basic pool from which it was sampled? …by showing </a:t>
            </a:r>
            <a:r>
              <a:rPr lang="en-GB" altLang="de-DE" sz="2400" u="sng" dirty="0">
                <a:latin typeface="Arial" panose="020B0604020202020204" pitchFamily="34" charset="0"/>
                <a:cs typeface="Arial" panose="020B0604020202020204" pitchFamily="34" charset="0"/>
              </a:rPr>
              <a:t>that</a:t>
            </a:r>
            <a:r>
              <a:rPr lang="en-GB" altLang="de-DE" sz="2400" dirty="0">
                <a:latin typeface="Arial" panose="020B0604020202020204" pitchFamily="34" charset="0"/>
                <a:cs typeface="Arial" panose="020B0604020202020204" pitchFamily="34" charset="0"/>
              </a:rPr>
              <a:t> mean and variance?</a:t>
            </a:r>
            <a:endParaRPr lang="en-GB" altLang="de-DE" sz="2400" dirty="0"/>
          </a:p>
        </p:txBody>
      </p:sp>
      <p:grpSp>
        <p:nvGrpSpPr>
          <p:cNvPr id="248" name="Gruppieren 247"/>
          <p:cNvGrpSpPr/>
          <p:nvPr/>
        </p:nvGrpSpPr>
        <p:grpSpPr>
          <a:xfrm>
            <a:off x="325598" y="1292710"/>
            <a:ext cx="5475123" cy="740183"/>
            <a:chOff x="454190" y="1799590"/>
            <a:chExt cx="5904250" cy="740183"/>
          </a:xfrm>
          <a:noFill/>
        </p:grpSpPr>
        <p:sp>
          <p:nvSpPr>
            <p:cNvPr id="247" name="Abgerundetes Rechteck 246"/>
            <p:cNvSpPr/>
            <p:nvPr/>
          </p:nvSpPr>
          <p:spPr>
            <a:xfrm>
              <a:off x="454190" y="1799590"/>
              <a:ext cx="5904250" cy="740183"/>
            </a:xfrm>
            <a:prstGeom prst="roundRect">
              <a:avLst>
                <a:gd name="adj" fmla="val 46291"/>
              </a:avLst>
            </a:prstGeom>
            <a:gr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extfeld 3"/>
            <p:cNvSpPr txBox="1"/>
            <p:nvPr/>
          </p:nvSpPr>
          <p:spPr>
            <a:xfrm>
              <a:off x="628545" y="1819083"/>
              <a:ext cx="5143605" cy="646331"/>
            </a:xfrm>
            <a:prstGeom prst="rect">
              <a:avLst/>
            </a:prstGeom>
            <a:grpFill/>
            <a:ln>
              <a:noFill/>
            </a:ln>
            <a:effectLst/>
          </p:spPr>
          <p:txBody>
            <a:bodyPr wrap="square" rtlCol="0">
              <a:spAutoFit/>
            </a:bodyPr>
            <a:lstStyle/>
            <a:p>
              <a:r>
                <a:rPr lang="en-GB" dirty="0">
                  <a:latin typeface="Arial" panose="020B0604020202020204" pitchFamily="34" charset="0"/>
                  <a:cs typeface="Arial" panose="020B0604020202020204" pitchFamily="34" charset="0"/>
                </a:rPr>
                <a:t>A basic pool, a basic population, N=∞, and at one locus we have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a:t>
              </a:r>
            </a:p>
          </p:txBody>
        </p:sp>
      </p:grpSp>
      <p:sp>
        <p:nvSpPr>
          <p:cNvPr id="249" name="Textfeld 248"/>
          <p:cNvSpPr txBox="1"/>
          <p:nvPr/>
        </p:nvSpPr>
        <p:spPr>
          <a:xfrm>
            <a:off x="5959758" y="909703"/>
            <a:ext cx="6127467" cy="400109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spcAft>
                <a:spcPts val="600"/>
              </a:spcAft>
            </a:pPr>
            <a:r>
              <a:rPr lang="en-GB" dirty="0">
                <a:latin typeface="Arial" panose="020B0604020202020204" pitchFamily="34" charset="0"/>
                <a:cs typeface="Arial" panose="020B0604020202020204" pitchFamily="34" charset="0"/>
              </a:rPr>
              <a:t>A binomial event. Flipping a coin.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A fair coin: p(head)=q(tail) = </a:t>
            </a:r>
            <a:r>
              <a:rPr lang="en-GB" dirty="0">
                <a:solidFill>
                  <a:srgbClr val="FF0000"/>
                </a:solidFill>
                <a:latin typeface="Arial" panose="020B0604020202020204" pitchFamily="34" charset="0"/>
                <a:cs typeface="Arial" panose="020B0604020202020204" pitchFamily="34" charset="0"/>
              </a:rPr>
              <a:t>0.50</a:t>
            </a:r>
            <a:r>
              <a:rPr lang="en-GB" dirty="0">
                <a:latin typeface="Arial" panose="020B0604020202020204" pitchFamily="34" charset="0"/>
                <a:cs typeface="Arial" panose="020B0604020202020204" pitchFamily="34" charset="0"/>
              </a:rPr>
              <a:t>; p + q = 1.</a:t>
            </a:r>
          </a:p>
          <a:p>
            <a:pPr>
              <a:spcAft>
                <a:spcPts val="600"/>
              </a:spcAft>
            </a:pPr>
            <a:r>
              <a:rPr lang="en-GB" dirty="0">
                <a:latin typeface="Arial" panose="020B0604020202020204" pitchFamily="34" charset="0"/>
                <a:cs typeface="Arial" panose="020B0604020202020204" pitchFamily="34" charset="0"/>
              </a:rPr>
              <a:t>Throw the coin 20 times = take a sample of N=20. A result of 20 ‘head’ in row is rare, P = 0.5</a:t>
            </a:r>
            <a:r>
              <a:rPr lang="en-GB" baseline="30000" dirty="0">
                <a:latin typeface="Arial" panose="020B0604020202020204" pitchFamily="34" charset="0"/>
                <a:cs typeface="Arial" panose="020B0604020202020204" pitchFamily="34" charset="0"/>
              </a:rPr>
              <a:t>20 </a:t>
            </a:r>
            <a:r>
              <a:rPr lang="en-GB" dirty="0">
                <a:latin typeface="Arial" panose="020B0604020202020204" pitchFamily="34" charset="0"/>
                <a:cs typeface="Arial" panose="020B0604020202020204" pitchFamily="34" charset="0"/>
              </a:rPr>
              <a:t> hence &lt; 1/million. </a:t>
            </a:r>
            <a:r>
              <a:rPr lang="en-GB" dirty="0"/>
              <a:t> </a:t>
            </a:r>
          </a:p>
          <a:p>
            <a:pPr>
              <a:spcAft>
                <a:spcPts val="600"/>
              </a:spcAft>
            </a:pPr>
            <a:r>
              <a:rPr lang="de-DE" dirty="0">
                <a:latin typeface="Arial" panose="020B0604020202020204" pitchFamily="34" charset="0"/>
                <a:cs typeface="Arial" panose="020B0604020202020204" pitchFamily="34" charset="0"/>
              </a:rPr>
              <a:t>Basic </a:t>
            </a:r>
            <a:r>
              <a:rPr lang="de-DE" dirty="0" err="1">
                <a:latin typeface="Arial" panose="020B0604020202020204" pitchFamily="34" charset="0"/>
                <a:cs typeface="Arial" panose="020B0604020202020204" pitchFamily="34" charset="0"/>
              </a:rPr>
              <a:t>pool</a:t>
            </a:r>
            <a:r>
              <a:rPr lang="de-DE" dirty="0">
                <a:latin typeface="Arial" panose="020B0604020202020204" pitchFamily="34" charset="0"/>
                <a:cs typeface="Arial" panose="020B0604020202020204" pitchFamily="34" charset="0"/>
              </a:rPr>
              <a:t>: p(A</a:t>
            </a:r>
            <a:r>
              <a:rPr lang="de-DE" baseline="-25000" dirty="0">
                <a:latin typeface="Arial" panose="020B0604020202020204" pitchFamily="34" charset="0"/>
                <a:cs typeface="Arial" panose="020B0604020202020204" pitchFamily="34" charset="0"/>
              </a:rPr>
              <a:t>1</a:t>
            </a:r>
            <a:r>
              <a:rPr lang="de-DE" dirty="0">
                <a:latin typeface="Arial" panose="020B0604020202020204" pitchFamily="34" charset="0"/>
                <a:cs typeface="Arial" panose="020B0604020202020204" pitchFamily="34" charset="0"/>
              </a:rPr>
              <a:t>)=q(A</a:t>
            </a:r>
            <a:r>
              <a:rPr lang="de-DE" baseline="-25000" dirty="0">
                <a:latin typeface="Arial" panose="020B0604020202020204" pitchFamily="34" charset="0"/>
                <a:cs typeface="Arial" panose="020B0604020202020204" pitchFamily="34" charset="0"/>
              </a:rPr>
              <a:t>2</a:t>
            </a:r>
            <a:r>
              <a:rPr lang="de-DE" dirty="0">
                <a:latin typeface="Arial" panose="020B0604020202020204" pitchFamily="34" charset="0"/>
                <a:cs typeface="Arial" panose="020B0604020202020204" pitchFamily="34" charset="0"/>
              </a:rPr>
              <a:t>)=0.5. A </a:t>
            </a:r>
            <a:r>
              <a:rPr lang="de-DE" dirty="0" err="1">
                <a:latin typeface="Arial" panose="020B0604020202020204" pitchFamily="34" charset="0"/>
                <a:cs typeface="Arial" panose="020B0604020202020204" pitchFamily="34" charset="0"/>
              </a:rPr>
              <a:t>random</a:t>
            </a:r>
            <a:r>
              <a:rPr lang="de-DE" dirty="0">
                <a:latin typeface="Arial" panose="020B0604020202020204" pitchFamily="34" charset="0"/>
                <a:cs typeface="Arial" panose="020B0604020202020204" pitchFamily="34" charset="0"/>
              </a:rPr>
              <a:t> sample </a:t>
            </a:r>
            <a:r>
              <a:rPr lang="de-DE" dirty="0" err="1">
                <a:latin typeface="Arial" panose="020B0604020202020204" pitchFamily="34" charset="0"/>
                <a:cs typeface="Arial" panose="020B0604020202020204" pitchFamily="34" charset="0"/>
              </a:rPr>
              <a:t>of</a:t>
            </a:r>
            <a:r>
              <a:rPr lang="de-DE" dirty="0">
                <a:latin typeface="Arial" panose="020B0604020202020204" pitchFamily="34" charset="0"/>
                <a:cs typeface="Arial" panose="020B0604020202020204" pitchFamily="34" charset="0"/>
              </a:rPr>
              <a:t> </a:t>
            </a:r>
            <a:br>
              <a:rPr lang="de-DE" dirty="0">
                <a:latin typeface="Arial" panose="020B0604020202020204" pitchFamily="34" charset="0"/>
                <a:cs typeface="Arial" panose="020B0604020202020204" pitchFamily="34" charset="0"/>
              </a:rPr>
            </a:br>
            <a:r>
              <a:rPr lang="de-DE" dirty="0">
                <a:latin typeface="Arial" panose="020B0604020202020204" pitchFamily="34" charset="0"/>
                <a:cs typeface="Arial" panose="020B0604020202020204" pitchFamily="34" charset="0"/>
              </a:rPr>
              <a:t>20 </a:t>
            </a:r>
            <a:r>
              <a:rPr lang="de-DE" dirty="0" err="1">
                <a:latin typeface="Arial" panose="020B0604020202020204" pitchFamily="34" charset="0"/>
                <a:cs typeface="Arial" panose="020B0604020202020204" pitchFamily="34" charset="0"/>
              </a:rPr>
              <a:t>gametes</a:t>
            </a:r>
            <a:r>
              <a:rPr lang="de-DE" dirty="0">
                <a:latin typeface="Arial" panose="020B0604020202020204" pitchFamily="34" charset="0"/>
                <a:cs typeface="Arial" panose="020B0604020202020204" pitchFamily="34" charset="0"/>
              </a:rPr>
              <a:t> all </a:t>
            </a:r>
            <a:r>
              <a:rPr lang="de-DE" dirty="0" err="1">
                <a:latin typeface="Arial" panose="020B0604020202020204" pitchFamily="34" charset="0"/>
                <a:cs typeface="Arial" panose="020B0604020202020204" pitchFamily="34" charset="0"/>
              </a:rPr>
              <a:t>with</a:t>
            </a:r>
            <a:r>
              <a:rPr lang="de-DE" dirty="0">
                <a:latin typeface="Arial" panose="020B0604020202020204" pitchFamily="34" charset="0"/>
                <a:cs typeface="Arial" panose="020B0604020202020204" pitchFamily="34" charset="0"/>
              </a:rPr>
              <a:t> A</a:t>
            </a:r>
            <a:r>
              <a:rPr lang="de-DE" baseline="-25000" dirty="0">
                <a:latin typeface="Arial" panose="020B0604020202020204" pitchFamily="34" charset="0"/>
                <a:cs typeface="Arial" panose="020B0604020202020204" pitchFamily="34" charset="0"/>
              </a:rPr>
              <a:t>1</a:t>
            </a:r>
            <a:r>
              <a:rPr lang="de-DE" dirty="0">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P = 0.5</a:t>
            </a:r>
            <a:r>
              <a:rPr lang="en-GB" baseline="30000" dirty="0">
                <a:latin typeface="Arial" panose="020B0604020202020204" pitchFamily="34" charset="0"/>
                <a:cs typeface="Arial" panose="020B0604020202020204" pitchFamily="34" charset="0"/>
              </a:rPr>
              <a:t>20 </a:t>
            </a:r>
            <a:r>
              <a:rPr lang="en-GB" dirty="0">
                <a:latin typeface="Arial" panose="020B0604020202020204" pitchFamily="34" charset="0"/>
                <a:cs typeface="Arial" panose="020B0604020202020204" pitchFamily="34" charset="0"/>
              </a:rPr>
              <a:t> hence &lt; 1/million. </a:t>
            </a:r>
            <a:endParaRPr lang="de-DE" dirty="0">
              <a:latin typeface="Arial" panose="020B0604020202020204" pitchFamily="34" charset="0"/>
              <a:cs typeface="Arial" panose="020B0604020202020204" pitchFamily="34" charset="0"/>
            </a:endParaRPr>
          </a:p>
          <a:p>
            <a:pPr>
              <a:spcAft>
                <a:spcPts val="600"/>
              </a:spcAft>
            </a:pPr>
            <a:r>
              <a:rPr lang="en-GB" dirty="0">
                <a:solidFill>
                  <a:schemeClr val="tx1">
                    <a:lumMod val="50000"/>
                    <a:lumOff val="50000"/>
                  </a:schemeClr>
                </a:solidFill>
                <a:latin typeface="Arial" panose="020B0604020202020204" pitchFamily="34" charset="0"/>
                <a:cs typeface="Arial" panose="020B0604020202020204" pitchFamily="34" charset="0"/>
              </a:rPr>
              <a:t>Nota bene: If p(A1)=</a:t>
            </a:r>
            <a:r>
              <a:rPr lang="en-GB" dirty="0">
                <a:solidFill>
                  <a:srgbClr val="FF0000"/>
                </a:solidFill>
                <a:latin typeface="Arial" panose="020B0604020202020204" pitchFamily="34" charset="0"/>
                <a:cs typeface="Arial" panose="020B0604020202020204" pitchFamily="34" charset="0"/>
              </a:rPr>
              <a:t>0.49</a:t>
            </a:r>
            <a:r>
              <a:rPr lang="en-GB" dirty="0">
                <a:solidFill>
                  <a:schemeClr val="tx1">
                    <a:lumMod val="50000"/>
                    <a:lumOff val="50000"/>
                  </a:schemeClr>
                </a:solidFill>
                <a:latin typeface="Arial" panose="020B0604020202020204" pitchFamily="34" charset="0"/>
                <a:cs typeface="Arial" panose="020B0604020202020204" pitchFamily="34" charset="0"/>
              </a:rPr>
              <a:t> (q=(A2)=0.51), how then could you ‘keep’, ‘maintain’, ‘transfer’ these (allele) frequencies with N=20 times flipping-the-coin (N=20 gametes)? Nine in 20 is 0.45 (</a:t>
            </a:r>
            <a:r>
              <a:rPr lang="en-GB" dirty="0">
                <a:solidFill>
                  <a:srgbClr val="FF0000"/>
                </a:solidFill>
                <a:latin typeface="Arial" panose="020B0604020202020204" pitchFamily="34" charset="0"/>
                <a:cs typeface="Arial" panose="020B0604020202020204" pitchFamily="34" charset="0"/>
              </a:rPr>
              <a:t>&lt; 0.49</a:t>
            </a:r>
            <a:r>
              <a:rPr lang="en-GB" dirty="0">
                <a:solidFill>
                  <a:schemeClr val="tx1">
                    <a:lumMod val="50000"/>
                    <a:lumOff val="50000"/>
                  </a:schemeClr>
                </a:solidFill>
                <a:latin typeface="Arial" panose="020B0604020202020204" pitchFamily="34" charset="0"/>
                <a:cs typeface="Arial" panose="020B0604020202020204" pitchFamily="34" charset="0"/>
              </a:rPr>
              <a:t>); ten in 19 is 0.50 (</a:t>
            </a:r>
            <a:r>
              <a:rPr lang="en-GB" dirty="0">
                <a:solidFill>
                  <a:srgbClr val="FF0000"/>
                </a:solidFill>
                <a:latin typeface="Arial" panose="020B0604020202020204" pitchFamily="34" charset="0"/>
                <a:cs typeface="Arial" panose="020B0604020202020204" pitchFamily="34" charset="0"/>
              </a:rPr>
              <a:t>&gt;0.49</a:t>
            </a:r>
            <a:r>
              <a:rPr lang="en-GB" dirty="0">
                <a:solidFill>
                  <a:schemeClr val="tx1">
                    <a:lumMod val="50000"/>
                    <a:lumOff val="50000"/>
                  </a:schemeClr>
                </a:solidFill>
                <a:latin typeface="Arial" panose="020B0604020202020204" pitchFamily="34" charset="0"/>
                <a:cs typeface="Arial" panose="020B0604020202020204" pitchFamily="34" charset="0"/>
              </a:rPr>
              <a:t>). Even with the here-best case, the ‘scale’ with 20 flips does not match the </a:t>
            </a:r>
            <a:r>
              <a:rPr lang="en-GB" dirty="0">
                <a:solidFill>
                  <a:srgbClr val="FF0000"/>
                </a:solidFill>
                <a:latin typeface="Arial" panose="020B0604020202020204" pitchFamily="34" charset="0"/>
                <a:cs typeface="Arial" panose="020B0604020202020204" pitchFamily="34" charset="0"/>
              </a:rPr>
              <a:t>49:51 </a:t>
            </a:r>
            <a:r>
              <a:rPr lang="en-GB" dirty="0">
                <a:solidFill>
                  <a:schemeClr val="tx1">
                    <a:lumMod val="50000"/>
                    <a:lumOff val="50000"/>
                  </a:schemeClr>
                </a:solidFill>
                <a:latin typeface="Arial" panose="020B0604020202020204" pitchFamily="34" charset="0"/>
                <a:cs typeface="Arial" panose="020B0604020202020204" pitchFamily="34" charset="0"/>
              </a:rPr>
              <a:t>expectation. Already </a:t>
            </a:r>
            <a:r>
              <a:rPr lang="en-GB" dirty="0">
                <a:solidFill>
                  <a:srgbClr val="0000FF"/>
                </a:solidFill>
                <a:latin typeface="Arial" panose="020B0604020202020204" pitchFamily="34" charset="0"/>
                <a:cs typeface="Arial" panose="020B0604020202020204" pitchFamily="34" charset="0"/>
              </a:rPr>
              <a:t>this reason </a:t>
            </a:r>
            <a:r>
              <a:rPr lang="en-GB" dirty="0">
                <a:solidFill>
                  <a:schemeClr val="tx1">
                    <a:lumMod val="50000"/>
                    <a:lumOff val="50000"/>
                  </a:schemeClr>
                </a:solidFill>
                <a:latin typeface="Arial" panose="020B0604020202020204" pitchFamily="34" charset="0"/>
                <a:cs typeface="Arial" panose="020B0604020202020204" pitchFamily="34" charset="0"/>
              </a:rPr>
              <a:t>is enough to deviate from the expectation ;-)  ... as I said before.</a:t>
            </a:r>
          </a:p>
        </p:txBody>
      </p:sp>
      <p:grpSp>
        <p:nvGrpSpPr>
          <p:cNvPr id="16" name="Group 15"/>
          <p:cNvGrpSpPr/>
          <p:nvPr/>
        </p:nvGrpSpPr>
        <p:grpSpPr>
          <a:xfrm>
            <a:off x="1266306" y="2152838"/>
            <a:ext cx="537010" cy="1469163"/>
            <a:chOff x="1266306" y="2152838"/>
            <a:chExt cx="537010" cy="1469163"/>
          </a:xfrm>
        </p:grpSpPr>
        <p:sp>
          <p:nvSpPr>
            <p:cNvPr id="5" name="Abgerundetes Rechteck 4"/>
            <p:cNvSpPr/>
            <p:nvPr/>
          </p:nvSpPr>
          <p:spPr>
            <a:xfrm rot="21000000">
              <a:off x="1266306" y="215283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effectLst>
                  <a:outerShdw blurRad="38100" dist="38100" dir="2700000" algn="tl">
                    <a:srgbClr val="000000">
                      <a:alpha val="43137"/>
                    </a:srgbClr>
                  </a:outerShdw>
                </a:effectLst>
              </a:endParaRPr>
            </a:p>
          </p:txBody>
        </p:sp>
        <p:sp>
          <p:nvSpPr>
            <p:cNvPr id="6" name="Ellipse 5"/>
            <p:cNvSpPr/>
            <p:nvPr/>
          </p:nvSpPr>
          <p:spPr>
            <a:xfrm rot="21000000">
              <a:off x="1305759" y="223857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Ellipse 6"/>
            <p:cNvSpPr/>
            <p:nvPr/>
          </p:nvSpPr>
          <p:spPr>
            <a:xfrm rot="21000000">
              <a:off x="1326586" y="23622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 name="Ellipse 7"/>
            <p:cNvSpPr/>
            <p:nvPr/>
          </p:nvSpPr>
          <p:spPr>
            <a:xfrm rot="21000000">
              <a:off x="1349521" y="249227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Ellipse 8"/>
            <p:cNvSpPr/>
            <p:nvPr/>
          </p:nvSpPr>
          <p:spPr>
            <a:xfrm rot="21000000">
              <a:off x="1375445" y="26393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Ellipse 9"/>
            <p:cNvSpPr/>
            <p:nvPr/>
          </p:nvSpPr>
          <p:spPr>
            <a:xfrm rot="21000000">
              <a:off x="1400375" y="278068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Ellipse 10"/>
            <p:cNvSpPr/>
            <p:nvPr/>
          </p:nvSpPr>
          <p:spPr>
            <a:xfrm rot="21000000">
              <a:off x="1424306" y="29164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Ellipse 11"/>
            <p:cNvSpPr/>
            <p:nvPr/>
          </p:nvSpPr>
          <p:spPr>
            <a:xfrm rot="21000000">
              <a:off x="1445133" y="304004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Ellipse 12"/>
            <p:cNvSpPr/>
            <p:nvPr/>
          </p:nvSpPr>
          <p:spPr>
            <a:xfrm rot="21000000">
              <a:off x="1468068" y="317010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 name="Ellipse 13"/>
            <p:cNvSpPr/>
            <p:nvPr/>
          </p:nvSpPr>
          <p:spPr>
            <a:xfrm rot="21000000">
              <a:off x="1493993" y="331713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 name="Ellipse 14"/>
            <p:cNvSpPr/>
            <p:nvPr/>
          </p:nvSpPr>
          <p:spPr>
            <a:xfrm rot="21000000">
              <a:off x="1518921" y="345851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 name="Ellipse 5"/>
            <p:cNvSpPr/>
            <p:nvPr/>
          </p:nvSpPr>
          <p:spPr>
            <a:xfrm rot="21000000">
              <a:off x="1462588" y="22127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 name="Ellipse 6"/>
            <p:cNvSpPr/>
            <p:nvPr/>
          </p:nvSpPr>
          <p:spPr>
            <a:xfrm rot="21000000">
              <a:off x="1483415" y="2336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 name="Ellipse 7"/>
            <p:cNvSpPr/>
            <p:nvPr/>
          </p:nvSpPr>
          <p:spPr>
            <a:xfrm rot="21000000">
              <a:off x="1506350" y="246645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 name="Ellipse 8"/>
            <p:cNvSpPr/>
            <p:nvPr/>
          </p:nvSpPr>
          <p:spPr>
            <a:xfrm rot="21000000">
              <a:off x="1532274" y="26134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Ellipse 9"/>
            <p:cNvSpPr/>
            <p:nvPr/>
          </p:nvSpPr>
          <p:spPr>
            <a:xfrm rot="21000000">
              <a:off x="1557204" y="275485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Ellipse 10"/>
            <p:cNvSpPr/>
            <p:nvPr/>
          </p:nvSpPr>
          <p:spPr>
            <a:xfrm rot="21000000">
              <a:off x="1581135" y="289058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Ellipse 11"/>
            <p:cNvSpPr/>
            <p:nvPr/>
          </p:nvSpPr>
          <p:spPr>
            <a:xfrm rot="21000000">
              <a:off x="1601962" y="30142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Ellipse 12"/>
            <p:cNvSpPr/>
            <p:nvPr/>
          </p:nvSpPr>
          <p:spPr>
            <a:xfrm rot="21000000">
              <a:off x="1624897" y="314428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Ellipse 13"/>
            <p:cNvSpPr/>
            <p:nvPr/>
          </p:nvSpPr>
          <p:spPr>
            <a:xfrm rot="21000000">
              <a:off x="1650822" y="329131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Ellipse 14"/>
            <p:cNvSpPr/>
            <p:nvPr/>
          </p:nvSpPr>
          <p:spPr>
            <a:xfrm rot="21000000">
              <a:off x="1675750" y="343269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17" name="Recorded Sound">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733393" y="478750"/>
            <a:ext cx="271463" cy="271463"/>
          </a:xfrm>
          <a:prstGeom prst="rect">
            <a:avLst/>
          </a:prstGeom>
        </p:spPr>
      </p:pic>
      <p:sp>
        <p:nvSpPr>
          <p:cNvPr id="85"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12</a:t>
            </a:fld>
            <a:endParaRPr lang="en-US" sz="2400" dirty="0">
              <a:latin typeface="Arial" panose="020B0604020202020204" pitchFamily="34" charset="0"/>
              <a:cs typeface="Arial" panose="020B0604020202020204" pitchFamily="34" charset="0"/>
            </a:endParaRPr>
          </a:p>
        </p:txBody>
      </p:sp>
      <p:pic>
        <p:nvPicPr>
          <p:cNvPr id="84" name="Picture 83">
            <a:extLst>
              <a:ext uri="{FF2B5EF4-FFF2-40B4-BE49-F238E27FC236}">
                <a16:creationId xmlns:a16="http://schemas.microsoft.com/office/drawing/2014/main" id="{FEFD2F36-02AB-43DB-9338-28AAA1BEE79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0232" y="4788419"/>
            <a:ext cx="972594" cy="972594"/>
          </a:xfrm>
          <a:prstGeom prst="rect">
            <a:avLst/>
          </a:prstGeom>
          <a:effectLst>
            <a:outerShdw blurRad="50800" dist="38100" dir="2700000" algn="tl" rotWithShape="0">
              <a:prstClr val="black">
                <a:alpha val="40000"/>
              </a:prstClr>
            </a:outerShdw>
          </a:effectLst>
        </p:spPr>
      </p:pic>
      <p:sp>
        <p:nvSpPr>
          <p:cNvPr id="86" name="Rectangle 85">
            <a:extLst>
              <a:ext uri="{FF2B5EF4-FFF2-40B4-BE49-F238E27FC236}">
                <a16:creationId xmlns:a16="http://schemas.microsoft.com/office/drawing/2014/main" id="{1F2CF74C-CBAB-4374-9AEF-316F07CD98B7}"/>
              </a:ext>
            </a:extLst>
          </p:cNvPr>
          <p:cNvSpPr/>
          <p:nvPr/>
        </p:nvSpPr>
        <p:spPr>
          <a:xfrm>
            <a:off x="170232" y="5426854"/>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88" name="Picture 87">
            <a:extLst>
              <a:ext uri="{FF2B5EF4-FFF2-40B4-BE49-F238E27FC236}">
                <a16:creationId xmlns:a16="http://schemas.microsoft.com/office/drawing/2014/main" id="{745C17F3-4188-48A2-997D-5CB3E4F6A57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87972" y="4788419"/>
            <a:ext cx="972594" cy="972594"/>
          </a:xfrm>
          <a:prstGeom prst="rect">
            <a:avLst/>
          </a:prstGeom>
          <a:effectLst>
            <a:outerShdw blurRad="50800" dist="38100" dir="2700000" algn="tl" rotWithShape="0">
              <a:prstClr val="black">
                <a:alpha val="40000"/>
              </a:prstClr>
            </a:outerShdw>
          </a:effectLst>
        </p:spPr>
      </p:pic>
      <p:sp>
        <p:nvSpPr>
          <p:cNvPr id="89" name="Rectangle 88">
            <a:extLst>
              <a:ext uri="{FF2B5EF4-FFF2-40B4-BE49-F238E27FC236}">
                <a16:creationId xmlns:a16="http://schemas.microsoft.com/office/drawing/2014/main" id="{58E73FFD-3D0F-40F9-8DAE-57829A10ACB5}"/>
              </a:ext>
            </a:extLst>
          </p:cNvPr>
          <p:cNvSpPr/>
          <p:nvPr/>
        </p:nvSpPr>
        <p:spPr>
          <a:xfrm>
            <a:off x="1287972" y="5426854"/>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91" name="Picture 90">
            <a:extLst>
              <a:ext uri="{FF2B5EF4-FFF2-40B4-BE49-F238E27FC236}">
                <a16:creationId xmlns:a16="http://schemas.microsoft.com/office/drawing/2014/main" id="{7A71AE94-70B3-4F5E-9A71-4EF250FDD4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405712" y="4800238"/>
            <a:ext cx="972594" cy="972594"/>
          </a:xfrm>
          <a:prstGeom prst="rect">
            <a:avLst/>
          </a:prstGeom>
          <a:effectLst>
            <a:outerShdw blurRad="50800" dist="38100" dir="2700000" algn="tl" rotWithShape="0">
              <a:prstClr val="black">
                <a:alpha val="40000"/>
              </a:prstClr>
            </a:outerShdw>
          </a:effectLst>
        </p:spPr>
      </p:pic>
      <p:sp>
        <p:nvSpPr>
          <p:cNvPr id="92" name="Rectangle 91">
            <a:extLst>
              <a:ext uri="{FF2B5EF4-FFF2-40B4-BE49-F238E27FC236}">
                <a16:creationId xmlns:a16="http://schemas.microsoft.com/office/drawing/2014/main" id="{5B73CECE-03A0-4962-ACDA-9C0408F0E9CA}"/>
              </a:ext>
            </a:extLst>
          </p:cNvPr>
          <p:cNvSpPr/>
          <p:nvPr/>
        </p:nvSpPr>
        <p:spPr>
          <a:xfrm>
            <a:off x="2405712" y="5438673"/>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94" name="Picture 93">
            <a:extLst>
              <a:ext uri="{FF2B5EF4-FFF2-40B4-BE49-F238E27FC236}">
                <a16:creationId xmlns:a16="http://schemas.microsoft.com/office/drawing/2014/main" id="{A904D949-51C9-4953-B1FA-1F240F0ABD0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23452" y="4800238"/>
            <a:ext cx="972594" cy="972594"/>
          </a:xfrm>
          <a:prstGeom prst="rect">
            <a:avLst/>
          </a:prstGeom>
          <a:effectLst>
            <a:outerShdw blurRad="50800" dist="38100" dir="2700000" algn="tl" rotWithShape="0">
              <a:prstClr val="black">
                <a:alpha val="40000"/>
              </a:prstClr>
            </a:outerShdw>
          </a:effectLst>
        </p:spPr>
      </p:pic>
      <p:sp>
        <p:nvSpPr>
          <p:cNvPr id="95" name="Rectangle 94">
            <a:extLst>
              <a:ext uri="{FF2B5EF4-FFF2-40B4-BE49-F238E27FC236}">
                <a16:creationId xmlns:a16="http://schemas.microsoft.com/office/drawing/2014/main" id="{F4C7A61E-8BAD-450F-8E4B-89BEFA8CE230}"/>
              </a:ext>
            </a:extLst>
          </p:cNvPr>
          <p:cNvSpPr/>
          <p:nvPr/>
        </p:nvSpPr>
        <p:spPr>
          <a:xfrm>
            <a:off x="3523452" y="5438673"/>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97" name="Picture 96">
            <a:extLst>
              <a:ext uri="{FF2B5EF4-FFF2-40B4-BE49-F238E27FC236}">
                <a16:creationId xmlns:a16="http://schemas.microsoft.com/office/drawing/2014/main" id="{0CDB53E3-678E-44F5-8D4E-A69CDD10D2C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41192" y="4788419"/>
            <a:ext cx="972594" cy="972594"/>
          </a:xfrm>
          <a:prstGeom prst="rect">
            <a:avLst/>
          </a:prstGeom>
          <a:effectLst>
            <a:outerShdw blurRad="50800" dist="38100" dir="2700000" algn="tl" rotWithShape="0">
              <a:prstClr val="black">
                <a:alpha val="40000"/>
              </a:prstClr>
            </a:outerShdw>
          </a:effectLst>
        </p:spPr>
      </p:pic>
      <p:sp>
        <p:nvSpPr>
          <p:cNvPr id="98" name="Rectangle 97">
            <a:extLst>
              <a:ext uri="{FF2B5EF4-FFF2-40B4-BE49-F238E27FC236}">
                <a16:creationId xmlns:a16="http://schemas.microsoft.com/office/drawing/2014/main" id="{B78040C2-0BF2-47A1-800C-30DEAA3430DD}"/>
              </a:ext>
            </a:extLst>
          </p:cNvPr>
          <p:cNvSpPr/>
          <p:nvPr/>
        </p:nvSpPr>
        <p:spPr>
          <a:xfrm>
            <a:off x="4641192" y="5426854"/>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00" name="Picture 99">
            <a:extLst>
              <a:ext uri="{FF2B5EF4-FFF2-40B4-BE49-F238E27FC236}">
                <a16:creationId xmlns:a16="http://schemas.microsoft.com/office/drawing/2014/main" id="{5884620A-54D4-4A60-AB92-52D3F5F821A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58932" y="4788419"/>
            <a:ext cx="972594" cy="972594"/>
          </a:xfrm>
          <a:prstGeom prst="rect">
            <a:avLst/>
          </a:prstGeom>
          <a:effectLst>
            <a:outerShdw blurRad="50800" dist="38100" dir="2700000" algn="tl" rotWithShape="0">
              <a:prstClr val="black">
                <a:alpha val="40000"/>
              </a:prstClr>
            </a:outerShdw>
          </a:effectLst>
        </p:spPr>
      </p:pic>
      <p:sp>
        <p:nvSpPr>
          <p:cNvPr id="101" name="Rectangle 100">
            <a:extLst>
              <a:ext uri="{FF2B5EF4-FFF2-40B4-BE49-F238E27FC236}">
                <a16:creationId xmlns:a16="http://schemas.microsoft.com/office/drawing/2014/main" id="{CC15274D-2E8E-45F7-9B6F-922959CA16A9}"/>
              </a:ext>
            </a:extLst>
          </p:cNvPr>
          <p:cNvSpPr/>
          <p:nvPr/>
        </p:nvSpPr>
        <p:spPr>
          <a:xfrm>
            <a:off x="5758932" y="5426854"/>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03" name="Picture 102">
            <a:extLst>
              <a:ext uri="{FF2B5EF4-FFF2-40B4-BE49-F238E27FC236}">
                <a16:creationId xmlns:a16="http://schemas.microsoft.com/office/drawing/2014/main" id="{0FDA872E-57F6-4FB8-B949-6568F1BF5F1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76672" y="4800238"/>
            <a:ext cx="972594" cy="972594"/>
          </a:xfrm>
          <a:prstGeom prst="rect">
            <a:avLst/>
          </a:prstGeom>
          <a:effectLst>
            <a:outerShdw blurRad="50800" dist="38100" dir="2700000" algn="tl" rotWithShape="0">
              <a:prstClr val="black">
                <a:alpha val="40000"/>
              </a:prstClr>
            </a:outerShdw>
          </a:effectLst>
        </p:spPr>
      </p:pic>
      <p:sp>
        <p:nvSpPr>
          <p:cNvPr id="104" name="Rectangle 103">
            <a:extLst>
              <a:ext uri="{FF2B5EF4-FFF2-40B4-BE49-F238E27FC236}">
                <a16:creationId xmlns:a16="http://schemas.microsoft.com/office/drawing/2014/main" id="{8070AE3D-C60A-41D7-B076-7FD4CDEFDE24}"/>
              </a:ext>
            </a:extLst>
          </p:cNvPr>
          <p:cNvSpPr/>
          <p:nvPr/>
        </p:nvSpPr>
        <p:spPr>
          <a:xfrm>
            <a:off x="6876672" y="5438673"/>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06" name="Picture 105">
            <a:extLst>
              <a:ext uri="{FF2B5EF4-FFF2-40B4-BE49-F238E27FC236}">
                <a16:creationId xmlns:a16="http://schemas.microsoft.com/office/drawing/2014/main" id="{B89B2862-8DED-4208-94D8-06A1CC55DEB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94412" y="4800238"/>
            <a:ext cx="972594" cy="972594"/>
          </a:xfrm>
          <a:prstGeom prst="rect">
            <a:avLst/>
          </a:prstGeom>
          <a:effectLst>
            <a:outerShdw blurRad="50800" dist="38100" dir="2700000" algn="tl" rotWithShape="0">
              <a:prstClr val="black">
                <a:alpha val="40000"/>
              </a:prstClr>
            </a:outerShdw>
          </a:effectLst>
        </p:spPr>
      </p:pic>
      <p:sp>
        <p:nvSpPr>
          <p:cNvPr id="107" name="Rectangle 106">
            <a:extLst>
              <a:ext uri="{FF2B5EF4-FFF2-40B4-BE49-F238E27FC236}">
                <a16:creationId xmlns:a16="http://schemas.microsoft.com/office/drawing/2014/main" id="{8A268861-6DDE-44F3-AFAA-60FF6E15EA2F}"/>
              </a:ext>
            </a:extLst>
          </p:cNvPr>
          <p:cNvSpPr/>
          <p:nvPr/>
        </p:nvSpPr>
        <p:spPr>
          <a:xfrm>
            <a:off x="7994412" y="5438673"/>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09" name="Picture 108">
            <a:extLst>
              <a:ext uri="{FF2B5EF4-FFF2-40B4-BE49-F238E27FC236}">
                <a16:creationId xmlns:a16="http://schemas.microsoft.com/office/drawing/2014/main" id="{81F081E7-B46D-4F9B-9BD6-4F5DEDBFA9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12152" y="4791360"/>
            <a:ext cx="972594" cy="972594"/>
          </a:xfrm>
          <a:prstGeom prst="rect">
            <a:avLst/>
          </a:prstGeom>
          <a:effectLst>
            <a:outerShdw blurRad="50800" dist="38100" dir="2700000" algn="tl" rotWithShape="0">
              <a:prstClr val="black">
                <a:alpha val="40000"/>
              </a:prstClr>
            </a:outerShdw>
          </a:effectLst>
        </p:spPr>
      </p:pic>
      <p:sp>
        <p:nvSpPr>
          <p:cNvPr id="110" name="Rectangle 109">
            <a:extLst>
              <a:ext uri="{FF2B5EF4-FFF2-40B4-BE49-F238E27FC236}">
                <a16:creationId xmlns:a16="http://schemas.microsoft.com/office/drawing/2014/main" id="{4CE59015-CB63-4A7B-8F3A-61BCB55D7576}"/>
              </a:ext>
            </a:extLst>
          </p:cNvPr>
          <p:cNvSpPr/>
          <p:nvPr/>
        </p:nvSpPr>
        <p:spPr>
          <a:xfrm>
            <a:off x="9112152" y="5429795"/>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12" name="Picture 111">
            <a:extLst>
              <a:ext uri="{FF2B5EF4-FFF2-40B4-BE49-F238E27FC236}">
                <a16:creationId xmlns:a16="http://schemas.microsoft.com/office/drawing/2014/main" id="{BB56142D-0B96-4861-A826-ACCE91F214F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29892" y="4791360"/>
            <a:ext cx="972594" cy="972594"/>
          </a:xfrm>
          <a:prstGeom prst="rect">
            <a:avLst/>
          </a:prstGeom>
          <a:effectLst>
            <a:outerShdw blurRad="50800" dist="38100" dir="2700000" algn="tl" rotWithShape="0">
              <a:prstClr val="black">
                <a:alpha val="40000"/>
              </a:prstClr>
            </a:outerShdw>
          </a:effectLst>
        </p:spPr>
      </p:pic>
      <p:sp>
        <p:nvSpPr>
          <p:cNvPr id="113" name="Rectangle 112">
            <a:extLst>
              <a:ext uri="{FF2B5EF4-FFF2-40B4-BE49-F238E27FC236}">
                <a16:creationId xmlns:a16="http://schemas.microsoft.com/office/drawing/2014/main" id="{4AF3AFBE-0AE6-4242-84D8-1817173299E5}"/>
              </a:ext>
            </a:extLst>
          </p:cNvPr>
          <p:cNvSpPr/>
          <p:nvPr/>
        </p:nvSpPr>
        <p:spPr>
          <a:xfrm>
            <a:off x="10229892" y="5429795"/>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15" name="Picture 114">
            <a:extLst>
              <a:ext uri="{FF2B5EF4-FFF2-40B4-BE49-F238E27FC236}">
                <a16:creationId xmlns:a16="http://schemas.microsoft.com/office/drawing/2014/main" id="{FA7C99DC-15BD-453D-8734-43CDB719FE6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2832" y="5784365"/>
            <a:ext cx="972594" cy="972594"/>
          </a:xfrm>
          <a:prstGeom prst="rect">
            <a:avLst/>
          </a:prstGeom>
          <a:effectLst>
            <a:outerShdw blurRad="50800" dist="38100" dir="2700000" algn="tl" rotWithShape="0">
              <a:prstClr val="black">
                <a:alpha val="40000"/>
              </a:prstClr>
            </a:outerShdw>
          </a:effectLst>
        </p:spPr>
      </p:pic>
      <p:sp>
        <p:nvSpPr>
          <p:cNvPr id="116" name="Rectangle 115">
            <a:extLst>
              <a:ext uri="{FF2B5EF4-FFF2-40B4-BE49-F238E27FC236}">
                <a16:creationId xmlns:a16="http://schemas.microsoft.com/office/drawing/2014/main" id="{C620D8BD-995D-4400-B0E0-B156055B647D}"/>
              </a:ext>
            </a:extLst>
          </p:cNvPr>
          <p:cNvSpPr/>
          <p:nvPr/>
        </p:nvSpPr>
        <p:spPr>
          <a:xfrm>
            <a:off x="162832" y="6422800"/>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18" name="Picture 117">
            <a:extLst>
              <a:ext uri="{FF2B5EF4-FFF2-40B4-BE49-F238E27FC236}">
                <a16:creationId xmlns:a16="http://schemas.microsoft.com/office/drawing/2014/main" id="{B14E74DC-122C-4D4A-9CDC-CFA050E7D24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80572" y="5784365"/>
            <a:ext cx="972594" cy="972594"/>
          </a:xfrm>
          <a:prstGeom prst="rect">
            <a:avLst/>
          </a:prstGeom>
          <a:effectLst>
            <a:outerShdw blurRad="50800" dist="38100" dir="2700000" algn="tl" rotWithShape="0">
              <a:prstClr val="black">
                <a:alpha val="40000"/>
              </a:prstClr>
            </a:outerShdw>
          </a:effectLst>
        </p:spPr>
      </p:pic>
      <p:sp>
        <p:nvSpPr>
          <p:cNvPr id="119" name="Rectangle 118">
            <a:extLst>
              <a:ext uri="{FF2B5EF4-FFF2-40B4-BE49-F238E27FC236}">
                <a16:creationId xmlns:a16="http://schemas.microsoft.com/office/drawing/2014/main" id="{CA520189-239E-4DD1-BF98-759AD22DD186}"/>
              </a:ext>
            </a:extLst>
          </p:cNvPr>
          <p:cNvSpPr/>
          <p:nvPr/>
        </p:nvSpPr>
        <p:spPr>
          <a:xfrm>
            <a:off x="1280572" y="6422800"/>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21" name="Picture 120">
            <a:extLst>
              <a:ext uri="{FF2B5EF4-FFF2-40B4-BE49-F238E27FC236}">
                <a16:creationId xmlns:a16="http://schemas.microsoft.com/office/drawing/2014/main" id="{E7401791-30A7-494E-AE59-37548BDBD6E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398312" y="5796184"/>
            <a:ext cx="972594" cy="972594"/>
          </a:xfrm>
          <a:prstGeom prst="rect">
            <a:avLst/>
          </a:prstGeom>
          <a:effectLst>
            <a:outerShdw blurRad="50800" dist="38100" dir="2700000" algn="tl" rotWithShape="0">
              <a:prstClr val="black">
                <a:alpha val="40000"/>
              </a:prstClr>
            </a:outerShdw>
          </a:effectLst>
        </p:spPr>
      </p:pic>
      <p:sp>
        <p:nvSpPr>
          <p:cNvPr id="122" name="Rectangle 121">
            <a:extLst>
              <a:ext uri="{FF2B5EF4-FFF2-40B4-BE49-F238E27FC236}">
                <a16:creationId xmlns:a16="http://schemas.microsoft.com/office/drawing/2014/main" id="{A1172B1C-C72D-493B-9A55-8A72AC26DCDB}"/>
              </a:ext>
            </a:extLst>
          </p:cNvPr>
          <p:cNvSpPr/>
          <p:nvPr/>
        </p:nvSpPr>
        <p:spPr>
          <a:xfrm>
            <a:off x="2398312" y="6434619"/>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24" name="Picture 123">
            <a:extLst>
              <a:ext uri="{FF2B5EF4-FFF2-40B4-BE49-F238E27FC236}">
                <a16:creationId xmlns:a16="http://schemas.microsoft.com/office/drawing/2014/main" id="{51E186EC-8882-4FB0-BF8D-74D69CB503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16052" y="5796184"/>
            <a:ext cx="972594" cy="972594"/>
          </a:xfrm>
          <a:prstGeom prst="rect">
            <a:avLst/>
          </a:prstGeom>
          <a:effectLst>
            <a:outerShdw blurRad="50800" dist="38100" dir="2700000" algn="tl" rotWithShape="0">
              <a:prstClr val="black">
                <a:alpha val="40000"/>
              </a:prstClr>
            </a:outerShdw>
          </a:effectLst>
        </p:spPr>
      </p:pic>
      <p:sp>
        <p:nvSpPr>
          <p:cNvPr id="125" name="Rectangle 124">
            <a:extLst>
              <a:ext uri="{FF2B5EF4-FFF2-40B4-BE49-F238E27FC236}">
                <a16:creationId xmlns:a16="http://schemas.microsoft.com/office/drawing/2014/main" id="{B0DEF0D3-E412-49F5-8804-E2A9309188F1}"/>
              </a:ext>
            </a:extLst>
          </p:cNvPr>
          <p:cNvSpPr/>
          <p:nvPr/>
        </p:nvSpPr>
        <p:spPr>
          <a:xfrm>
            <a:off x="3516052" y="6434619"/>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27" name="Picture 126">
            <a:extLst>
              <a:ext uri="{FF2B5EF4-FFF2-40B4-BE49-F238E27FC236}">
                <a16:creationId xmlns:a16="http://schemas.microsoft.com/office/drawing/2014/main" id="{2E77F1EC-2224-4193-B0FE-0499D59AE2F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33792" y="5784365"/>
            <a:ext cx="972594" cy="972594"/>
          </a:xfrm>
          <a:prstGeom prst="rect">
            <a:avLst/>
          </a:prstGeom>
          <a:effectLst>
            <a:outerShdw blurRad="50800" dist="38100" dir="2700000" algn="tl" rotWithShape="0">
              <a:prstClr val="black">
                <a:alpha val="40000"/>
              </a:prstClr>
            </a:outerShdw>
          </a:effectLst>
        </p:spPr>
      </p:pic>
      <p:sp>
        <p:nvSpPr>
          <p:cNvPr id="128" name="Rectangle 127">
            <a:extLst>
              <a:ext uri="{FF2B5EF4-FFF2-40B4-BE49-F238E27FC236}">
                <a16:creationId xmlns:a16="http://schemas.microsoft.com/office/drawing/2014/main" id="{1C3EF78F-344E-4C0D-80A6-2239183873FD}"/>
              </a:ext>
            </a:extLst>
          </p:cNvPr>
          <p:cNvSpPr/>
          <p:nvPr/>
        </p:nvSpPr>
        <p:spPr>
          <a:xfrm>
            <a:off x="4633792" y="6422800"/>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30" name="Picture 129">
            <a:extLst>
              <a:ext uri="{FF2B5EF4-FFF2-40B4-BE49-F238E27FC236}">
                <a16:creationId xmlns:a16="http://schemas.microsoft.com/office/drawing/2014/main" id="{B055B966-9DC7-4804-8AAE-064D165A224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51532" y="5784365"/>
            <a:ext cx="972594" cy="972594"/>
          </a:xfrm>
          <a:prstGeom prst="rect">
            <a:avLst/>
          </a:prstGeom>
          <a:effectLst>
            <a:outerShdw blurRad="50800" dist="38100" dir="2700000" algn="tl" rotWithShape="0">
              <a:prstClr val="black">
                <a:alpha val="40000"/>
              </a:prstClr>
            </a:outerShdw>
          </a:effectLst>
        </p:spPr>
      </p:pic>
      <p:sp>
        <p:nvSpPr>
          <p:cNvPr id="131" name="Rectangle 130">
            <a:extLst>
              <a:ext uri="{FF2B5EF4-FFF2-40B4-BE49-F238E27FC236}">
                <a16:creationId xmlns:a16="http://schemas.microsoft.com/office/drawing/2014/main" id="{AA74AD19-8AFF-4398-B3BB-2A556B723E4E}"/>
              </a:ext>
            </a:extLst>
          </p:cNvPr>
          <p:cNvSpPr/>
          <p:nvPr/>
        </p:nvSpPr>
        <p:spPr>
          <a:xfrm>
            <a:off x="5751532" y="6422800"/>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33" name="Picture 132">
            <a:extLst>
              <a:ext uri="{FF2B5EF4-FFF2-40B4-BE49-F238E27FC236}">
                <a16:creationId xmlns:a16="http://schemas.microsoft.com/office/drawing/2014/main" id="{8B4CF935-6943-4022-A2FA-7FD966CF4C6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69272" y="5796184"/>
            <a:ext cx="972594" cy="972594"/>
          </a:xfrm>
          <a:prstGeom prst="rect">
            <a:avLst/>
          </a:prstGeom>
          <a:effectLst>
            <a:outerShdw blurRad="50800" dist="38100" dir="2700000" algn="tl" rotWithShape="0">
              <a:prstClr val="black">
                <a:alpha val="40000"/>
              </a:prstClr>
            </a:outerShdw>
          </a:effectLst>
        </p:spPr>
      </p:pic>
      <p:sp>
        <p:nvSpPr>
          <p:cNvPr id="134" name="Rectangle 133">
            <a:extLst>
              <a:ext uri="{FF2B5EF4-FFF2-40B4-BE49-F238E27FC236}">
                <a16:creationId xmlns:a16="http://schemas.microsoft.com/office/drawing/2014/main" id="{C5ED46EA-AACA-4338-88E5-4D9AA4AC7D3A}"/>
              </a:ext>
            </a:extLst>
          </p:cNvPr>
          <p:cNvSpPr/>
          <p:nvPr/>
        </p:nvSpPr>
        <p:spPr>
          <a:xfrm>
            <a:off x="6869272" y="6434619"/>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36" name="Picture 135">
            <a:extLst>
              <a:ext uri="{FF2B5EF4-FFF2-40B4-BE49-F238E27FC236}">
                <a16:creationId xmlns:a16="http://schemas.microsoft.com/office/drawing/2014/main" id="{CF4D231A-9DBB-4625-AF91-DA32B0A73DE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87012" y="5796184"/>
            <a:ext cx="972594" cy="972594"/>
          </a:xfrm>
          <a:prstGeom prst="rect">
            <a:avLst/>
          </a:prstGeom>
          <a:effectLst>
            <a:outerShdw blurRad="50800" dist="38100" dir="2700000" algn="tl" rotWithShape="0">
              <a:prstClr val="black">
                <a:alpha val="40000"/>
              </a:prstClr>
            </a:outerShdw>
          </a:effectLst>
        </p:spPr>
      </p:pic>
      <p:sp>
        <p:nvSpPr>
          <p:cNvPr id="137" name="Rectangle 136">
            <a:extLst>
              <a:ext uri="{FF2B5EF4-FFF2-40B4-BE49-F238E27FC236}">
                <a16:creationId xmlns:a16="http://schemas.microsoft.com/office/drawing/2014/main" id="{40107AB6-61EE-49CF-984A-995CBD7F10D4}"/>
              </a:ext>
            </a:extLst>
          </p:cNvPr>
          <p:cNvSpPr/>
          <p:nvPr/>
        </p:nvSpPr>
        <p:spPr>
          <a:xfrm>
            <a:off x="7987012" y="6434619"/>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39" name="Picture 138">
            <a:extLst>
              <a:ext uri="{FF2B5EF4-FFF2-40B4-BE49-F238E27FC236}">
                <a16:creationId xmlns:a16="http://schemas.microsoft.com/office/drawing/2014/main" id="{D630BDAC-A80F-431F-A4DB-5E17A689F0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4752" y="5787306"/>
            <a:ext cx="972594" cy="972594"/>
          </a:xfrm>
          <a:prstGeom prst="rect">
            <a:avLst/>
          </a:prstGeom>
          <a:effectLst>
            <a:outerShdw blurRad="50800" dist="38100" dir="2700000" algn="tl" rotWithShape="0">
              <a:prstClr val="black">
                <a:alpha val="40000"/>
              </a:prstClr>
            </a:outerShdw>
          </a:effectLst>
        </p:spPr>
      </p:pic>
      <p:sp>
        <p:nvSpPr>
          <p:cNvPr id="140" name="Rectangle 139">
            <a:extLst>
              <a:ext uri="{FF2B5EF4-FFF2-40B4-BE49-F238E27FC236}">
                <a16:creationId xmlns:a16="http://schemas.microsoft.com/office/drawing/2014/main" id="{2829B122-1341-4F40-BA65-AF85D68394D4}"/>
              </a:ext>
            </a:extLst>
          </p:cNvPr>
          <p:cNvSpPr/>
          <p:nvPr/>
        </p:nvSpPr>
        <p:spPr>
          <a:xfrm>
            <a:off x="9104752" y="6425741"/>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pic>
        <p:nvPicPr>
          <p:cNvPr id="142" name="Picture 141">
            <a:extLst>
              <a:ext uri="{FF2B5EF4-FFF2-40B4-BE49-F238E27FC236}">
                <a16:creationId xmlns:a16="http://schemas.microsoft.com/office/drawing/2014/main" id="{3A6F9A15-2FBE-4F87-9E82-AC376A74F24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22492" y="5787306"/>
            <a:ext cx="972594" cy="972594"/>
          </a:xfrm>
          <a:prstGeom prst="rect">
            <a:avLst/>
          </a:prstGeom>
          <a:effectLst>
            <a:outerShdw blurRad="50800" dist="38100" dir="2700000" algn="tl" rotWithShape="0">
              <a:prstClr val="black">
                <a:alpha val="40000"/>
              </a:prstClr>
            </a:outerShdw>
          </a:effectLst>
        </p:spPr>
      </p:pic>
      <p:sp>
        <p:nvSpPr>
          <p:cNvPr id="143" name="Rectangle 142">
            <a:extLst>
              <a:ext uri="{FF2B5EF4-FFF2-40B4-BE49-F238E27FC236}">
                <a16:creationId xmlns:a16="http://schemas.microsoft.com/office/drawing/2014/main" id="{2DA9197D-13E9-4254-9296-4C2891CBB5CE}"/>
              </a:ext>
            </a:extLst>
          </p:cNvPr>
          <p:cNvSpPr/>
          <p:nvPr/>
        </p:nvSpPr>
        <p:spPr>
          <a:xfrm>
            <a:off x="10222492" y="6425741"/>
            <a:ext cx="757511" cy="347133"/>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dirty="0">
                <a:solidFill>
                  <a:schemeClr val="tx1"/>
                </a:solidFill>
                <a:latin typeface="Arial" panose="020B0604020202020204" pitchFamily="34" charset="0"/>
                <a:cs typeface="Arial" panose="020B0604020202020204" pitchFamily="34" charset="0"/>
              </a:rPr>
              <a:t>A</a:t>
            </a:r>
            <a:r>
              <a:rPr lang="de-DE" sz="2400" baseline="-25000" dirty="0">
                <a:solidFill>
                  <a:schemeClr val="tx1"/>
                </a:solidFill>
                <a:latin typeface="Arial" panose="020B0604020202020204" pitchFamily="34" charset="0"/>
                <a:cs typeface="Arial" panose="020B0604020202020204" pitchFamily="34" charset="0"/>
              </a:rPr>
              <a:t>1</a:t>
            </a:r>
          </a:p>
        </p:txBody>
      </p:sp>
    </p:spTree>
    <p:extLst>
      <p:ext uri="{BB962C8B-B14F-4D97-AF65-F5344CB8AC3E}">
        <p14:creationId xmlns:p14="http://schemas.microsoft.com/office/powerpoint/2010/main" val="812742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1000"/>
                                  </p:stCondLst>
                                  <p:childTnLst>
                                    <p:cmd type="call" cmd="playFrom(0.0)">
                                      <p:cBhvr>
                                        <p:cTn id="6" dur="5413" fill="hold"/>
                                        <p:tgtEl>
                                          <p:spTgt spid="17"/>
                                        </p:tgtEl>
                                      </p:cBhvr>
                                    </p:cmd>
                                  </p:childTnLst>
                                </p:cTn>
                              </p:par>
                            </p:childTnLst>
                          </p:cTn>
                        </p:par>
                      </p:childTnLst>
                    </p:cTn>
                  </p:par>
                  <p:par>
                    <p:cTn id="7" fill="hold">
                      <p:stCondLst>
                        <p:cond delay="indefinite"/>
                      </p:stCondLst>
                      <p:childTnLst>
                        <p:par>
                          <p:cTn id="8" fill="hold">
                            <p:stCondLst>
                              <p:cond delay="0"/>
                            </p:stCondLst>
                            <p:childTnLst>
                              <p:par>
                                <p:cTn id="9" presetID="45" presetClass="entr" presetSubtype="0" fill="hold" nodeType="click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0"/>
                                        <p:tgtEl>
                                          <p:spTgt spid="84"/>
                                        </p:tgtEl>
                                      </p:cBhvr>
                                    </p:animEffect>
                                    <p:anim calcmode="lin" valueType="num">
                                      <p:cBhvr>
                                        <p:cTn id="12" dur="2000" fill="hold"/>
                                        <p:tgtEl>
                                          <p:spTgt spid="84"/>
                                        </p:tgtEl>
                                        <p:attrNameLst>
                                          <p:attrName>ppt_w</p:attrName>
                                        </p:attrNameLst>
                                      </p:cBhvr>
                                      <p:tavLst>
                                        <p:tav tm="0" fmla="#ppt_w*sin(2.5*pi*$)">
                                          <p:val>
                                            <p:fltVal val="0"/>
                                          </p:val>
                                        </p:tav>
                                        <p:tav tm="100000">
                                          <p:val>
                                            <p:fltVal val="1"/>
                                          </p:val>
                                        </p:tav>
                                      </p:tavLst>
                                    </p:anim>
                                    <p:anim calcmode="lin" valueType="num">
                                      <p:cBhvr>
                                        <p:cTn id="13" dur="2000" fill="hold"/>
                                        <p:tgtEl>
                                          <p:spTgt spid="84"/>
                                        </p:tgtEl>
                                        <p:attrNameLst>
                                          <p:attrName>ppt_h</p:attrName>
                                        </p:attrNameLst>
                                      </p:cBhvr>
                                      <p:tavLst>
                                        <p:tav tm="0">
                                          <p:val>
                                            <p:strVal val="#ppt_h"/>
                                          </p:val>
                                        </p:tav>
                                        <p:tav tm="100000">
                                          <p:val>
                                            <p:strVal val="#ppt_h"/>
                                          </p:val>
                                        </p:tav>
                                      </p:tavLst>
                                    </p:anim>
                                  </p:childTnLst>
                                </p:cTn>
                              </p:par>
                              <p:par>
                                <p:cTn id="14" presetID="45" presetClass="entr" presetSubtype="0"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fade">
                                      <p:cBhvr>
                                        <p:cTn id="16" dur="2000"/>
                                        <p:tgtEl>
                                          <p:spTgt spid="86"/>
                                        </p:tgtEl>
                                      </p:cBhvr>
                                    </p:animEffect>
                                    <p:anim calcmode="lin" valueType="num">
                                      <p:cBhvr>
                                        <p:cTn id="17" dur="2000" fill="hold"/>
                                        <p:tgtEl>
                                          <p:spTgt spid="86"/>
                                        </p:tgtEl>
                                        <p:attrNameLst>
                                          <p:attrName>ppt_w</p:attrName>
                                        </p:attrNameLst>
                                      </p:cBhvr>
                                      <p:tavLst>
                                        <p:tav tm="0" fmla="#ppt_w*sin(2.5*pi*$)">
                                          <p:val>
                                            <p:fltVal val="0"/>
                                          </p:val>
                                        </p:tav>
                                        <p:tav tm="100000">
                                          <p:val>
                                            <p:fltVal val="1"/>
                                          </p:val>
                                        </p:tav>
                                      </p:tavLst>
                                    </p:anim>
                                    <p:anim calcmode="lin" valueType="num">
                                      <p:cBhvr>
                                        <p:cTn id="18" dur="2000" fill="hold"/>
                                        <p:tgtEl>
                                          <p:spTgt spid="86"/>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2000"/>
                                        <p:tgtEl>
                                          <p:spTgt spid="88"/>
                                        </p:tgtEl>
                                      </p:cBhvr>
                                    </p:animEffect>
                                    <p:anim calcmode="lin" valueType="num">
                                      <p:cBhvr>
                                        <p:cTn id="22" dur="2000" fill="hold"/>
                                        <p:tgtEl>
                                          <p:spTgt spid="88"/>
                                        </p:tgtEl>
                                        <p:attrNameLst>
                                          <p:attrName>ppt_w</p:attrName>
                                        </p:attrNameLst>
                                      </p:cBhvr>
                                      <p:tavLst>
                                        <p:tav tm="0" fmla="#ppt_w*sin(2.5*pi*$)">
                                          <p:val>
                                            <p:fltVal val="0"/>
                                          </p:val>
                                        </p:tav>
                                        <p:tav tm="100000">
                                          <p:val>
                                            <p:fltVal val="1"/>
                                          </p:val>
                                        </p:tav>
                                      </p:tavLst>
                                    </p:anim>
                                    <p:anim calcmode="lin" valueType="num">
                                      <p:cBhvr>
                                        <p:cTn id="23" dur="2000" fill="hold"/>
                                        <p:tgtEl>
                                          <p:spTgt spid="88"/>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fade">
                                      <p:cBhvr>
                                        <p:cTn id="26" dur="2000"/>
                                        <p:tgtEl>
                                          <p:spTgt spid="89"/>
                                        </p:tgtEl>
                                      </p:cBhvr>
                                    </p:animEffect>
                                    <p:anim calcmode="lin" valueType="num">
                                      <p:cBhvr>
                                        <p:cTn id="27" dur="2000" fill="hold"/>
                                        <p:tgtEl>
                                          <p:spTgt spid="89"/>
                                        </p:tgtEl>
                                        <p:attrNameLst>
                                          <p:attrName>ppt_w</p:attrName>
                                        </p:attrNameLst>
                                      </p:cBhvr>
                                      <p:tavLst>
                                        <p:tav tm="0" fmla="#ppt_w*sin(2.5*pi*$)">
                                          <p:val>
                                            <p:fltVal val="0"/>
                                          </p:val>
                                        </p:tav>
                                        <p:tav tm="100000">
                                          <p:val>
                                            <p:fltVal val="1"/>
                                          </p:val>
                                        </p:tav>
                                      </p:tavLst>
                                    </p:anim>
                                    <p:anim calcmode="lin" valueType="num">
                                      <p:cBhvr>
                                        <p:cTn id="28" dur="2000" fill="hold"/>
                                        <p:tgtEl>
                                          <p:spTgt spid="89"/>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2000"/>
                                        <p:tgtEl>
                                          <p:spTgt spid="91"/>
                                        </p:tgtEl>
                                      </p:cBhvr>
                                    </p:animEffect>
                                    <p:anim calcmode="lin" valueType="num">
                                      <p:cBhvr>
                                        <p:cTn id="32" dur="2000" fill="hold"/>
                                        <p:tgtEl>
                                          <p:spTgt spid="91"/>
                                        </p:tgtEl>
                                        <p:attrNameLst>
                                          <p:attrName>ppt_w</p:attrName>
                                        </p:attrNameLst>
                                      </p:cBhvr>
                                      <p:tavLst>
                                        <p:tav tm="0" fmla="#ppt_w*sin(2.5*pi*$)">
                                          <p:val>
                                            <p:fltVal val="0"/>
                                          </p:val>
                                        </p:tav>
                                        <p:tav tm="100000">
                                          <p:val>
                                            <p:fltVal val="1"/>
                                          </p:val>
                                        </p:tav>
                                      </p:tavLst>
                                    </p:anim>
                                    <p:anim calcmode="lin" valueType="num">
                                      <p:cBhvr>
                                        <p:cTn id="33" dur="2000" fill="hold"/>
                                        <p:tgtEl>
                                          <p:spTgt spid="91"/>
                                        </p:tgtEl>
                                        <p:attrNameLst>
                                          <p:attrName>ppt_h</p:attrName>
                                        </p:attrNameLst>
                                      </p:cBhvr>
                                      <p:tavLst>
                                        <p:tav tm="0">
                                          <p:val>
                                            <p:strVal val="#ppt_h"/>
                                          </p:val>
                                        </p:tav>
                                        <p:tav tm="100000">
                                          <p:val>
                                            <p:strVal val="#ppt_h"/>
                                          </p:val>
                                        </p:tav>
                                      </p:tavLst>
                                    </p:anim>
                                  </p:childTnLst>
                                </p:cTn>
                              </p:par>
                              <p:par>
                                <p:cTn id="34" presetID="45" presetClass="entr" presetSubtype="0" fill="hold" grpId="0" nodeType="withEffect">
                                  <p:stCondLst>
                                    <p:cond delay="0"/>
                                  </p:stCondLst>
                                  <p:childTnLst>
                                    <p:set>
                                      <p:cBhvr>
                                        <p:cTn id="35" dur="1" fill="hold">
                                          <p:stCondLst>
                                            <p:cond delay="0"/>
                                          </p:stCondLst>
                                        </p:cTn>
                                        <p:tgtEl>
                                          <p:spTgt spid="92"/>
                                        </p:tgtEl>
                                        <p:attrNameLst>
                                          <p:attrName>style.visibility</p:attrName>
                                        </p:attrNameLst>
                                      </p:cBhvr>
                                      <p:to>
                                        <p:strVal val="visible"/>
                                      </p:to>
                                    </p:set>
                                    <p:animEffect transition="in" filter="fade">
                                      <p:cBhvr>
                                        <p:cTn id="36" dur="2000"/>
                                        <p:tgtEl>
                                          <p:spTgt spid="92"/>
                                        </p:tgtEl>
                                      </p:cBhvr>
                                    </p:animEffect>
                                    <p:anim calcmode="lin" valueType="num">
                                      <p:cBhvr>
                                        <p:cTn id="37" dur="2000" fill="hold"/>
                                        <p:tgtEl>
                                          <p:spTgt spid="92"/>
                                        </p:tgtEl>
                                        <p:attrNameLst>
                                          <p:attrName>ppt_w</p:attrName>
                                        </p:attrNameLst>
                                      </p:cBhvr>
                                      <p:tavLst>
                                        <p:tav tm="0" fmla="#ppt_w*sin(2.5*pi*$)">
                                          <p:val>
                                            <p:fltVal val="0"/>
                                          </p:val>
                                        </p:tav>
                                        <p:tav tm="100000">
                                          <p:val>
                                            <p:fltVal val="1"/>
                                          </p:val>
                                        </p:tav>
                                      </p:tavLst>
                                    </p:anim>
                                    <p:anim calcmode="lin" valueType="num">
                                      <p:cBhvr>
                                        <p:cTn id="38" dur="2000" fill="hold"/>
                                        <p:tgtEl>
                                          <p:spTgt spid="92"/>
                                        </p:tgtEl>
                                        <p:attrNameLst>
                                          <p:attrName>ppt_h</p:attrName>
                                        </p:attrNameLst>
                                      </p:cBhvr>
                                      <p:tavLst>
                                        <p:tav tm="0">
                                          <p:val>
                                            <p:strVal val="#ppt_h"/>
                                          </p:val>
                                        </p:tav>
                                        <p:tav tm="100000">
                                          <p:val>
                                            <p:strVal val="#ppt_h"/>
                                          </p:val>
                                        </p:tav>
                                      </p:tavLst>
                                    </p:anim>
                                  </p:childTnLst>
                                </p:cTn>
                              </p:par>
                              <p:par>
                                <p:cTn id="39" presetID="45" presetClass="entr" presetSubtype="0" fill="hold"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fade">
                                      <p:cBhvr>
                                        <p:cTn id="41" dur="2000"/>
                                        <p:tgtEl>
                                          <p:spTgt spid="94"/>
                                        </p:tgtEl>
                                      </p:cBhvr>
                                    </p:animEffect>
                                    <p:anim calcmode="lin" valueType="num">
                                      <p:cBhvr>
                                        <p:cTn id="42" dur="2000" fill="hold"/>
                                        <p:tgtEl>
                                          <p:spTgt spid="94"/>
                                        </p:tgtEl>
                                        <p:attrNameLst>
                                          <p:attrName>ppt_w</p:attrName>
                                        </p:attrNameLst>
                                      </p:cBhvr>
                                      <p:tavLst>
                                        <p:tav tm="0" fmla="#ppt_w*sin(2.5*pi*$)">
                                          <p:val>
                                            <p:fltVal val="0"/>
                                          </p:val>
                                        </p:tav>
                                        <p:tav tm="100000">
                                          <p:val>
                                            <p:fltVal val="1"/>
                                          </p:val>
                                        </p:tav>
                                      </p:tavLst>
                                    </p:anim>
                                    <p:anim calcmode="lin" valueType="num">
                                      <p:cBhvr>
                                        <p:cTn id="43" dur="2000" fill="hold"/>
                                        <p:tgtEl>
                                          <p:spTgt spid="94"/>
                                        </p:tgtEl>
                                        <p:attrNameLst>
                                          <p:attrName>ppt_h</p:attrName>
                                        </p:attrNameLst>
                                      </p:cBhvr>
                                      <p:tavLst>
                                        <p:tav tm="0">
                                          <p:val>
                                            <p:strVal val="#ppt_h"/>
                                          </p:val>
                                        </p:tav>
                                        <p:tav tm="100000">
                                          <p:val>
                                            <p:strVal val="#ppt_h"/>
                                          </p:val>
                                        </p:tav>
                                      </p:tavLst>
                                    </p:anim>
                                  </p:childTnLst>
                                </p:cTn>
                              </p:par>
                              <p:par>
                                <p:cTn id="44" presetID="45" presetClass="entr" presetSubtype="0" fill="hold" grpId="0" nodeType="withEffect">
                                  <p:stCondLst>
                                    <p:cond delay="0"/>
                                  </p:stCondLst>
                                  <p:childTnLst>
                                    <p:set>
                                      <p:cBhvr>
                                        <p:cTn id="45" dur="1" fill="hold">
                                          <p:stCondLst>
                                            <p:cond delay="0"/>
                                          </p:stCondLst>
                                        </p:cTn>
                                        <p:tgtEl>
                                          <p:spTgt spid="95"/>
                                        </p:tgtEl>
                                        <p:attrNameLst>
                                          <p:attrName>style.visibility</p:attrName>
                                        </p:attrNameLst>
                                      </p:cBhvr>
                                      <p:to>
                                        <p:strVal val="visible"/>
                                      </p:to>
                                    </p:set>
                                    <p:animEffect transition="in" filter="fade">
                                      <p:cBhvr>
                                        <p:cTn id="46" dur="2000"/>
                                        <p:tgtEl>
                                          <p:spTgt spid="95"/>
                                        </p:tgtEl>
                                      </p:cBhvr>
                                    </p:animEffect>
                                    <p:anim calcmode="lin" valueType="num">
                                      <p:cBhvr>
                                        <p:cTn id="47" dur="2000" fill="hold"/>
                                        <p:tgtEl>
                                          <p:spTgt spid="95"/>
                                        </p:tgtEl>
                                        <p:attrNameLst>
                                          <p:attrName>ppt_w</p:attrName>
                                        </p:attrNameLst>
                                      </p:cBhvr>
                                      <p:tavLst>
                                        <p:tav tm="0" fmla="#ppt_w*sin(2.5*pi*$)">
                                          <p:val>
                                            <p:fltVal val="0"/>
                                          </p:val>
                                        </p:tav>
                                        <p:tav tm="100000">
                                          <p:val>
                                            <p:fltVal val="1"/>
                                          </p:val>
                                        </p:tav>
                                      </p:tavLst>
                                    </p:anim>
                                    <p:anim calcmode="lin" valueType="num">
                                      <p:cBhvr>
                                        <p:cTn id="48" dur="2000" fill="hold"/>
                                        <p:tgtEl>
                                          <p:spTgt spid="95"/>
                                        </p:tgtEl>
                                        <p:attrNameLst>
                                          <p:attrName>ppt_h</p:attrName>
                                        </p:attrNameLst>
                                      </p:cBhvr>
                                      <p:tavLst>
                                        <p:tav tm="0">
                                          <p:val>
                                            <p:strVal val="#ppt_h"/>
                                          </p:val>
                                        </p:tav>
                                        <p:tav tm="100000">
                                          <p:val>
                                            <p:strVal val="#ppt_h"/>
                                          </p:val>
                                        </p:tav>
                                      </p:tavLst>
                                    </p:anim>
                                  </p:childTnLst>
                                </p:cTn>
                              </p:par>
                              <p:par>
                                <p:cTn id="49" presetID="45" presetClass="entr" presetSubtype="0" fill="hold" nodeType="with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fade">
                                      <p:cBhvr>
                                        <p:cTn id="51" dur="2000"/>
                                        <p:tgtEl>
                                          <p:spTgt spid="97"/>
                                        </p:tgtEl>
                                      </p:cBhvr>
                                    </p:animEffect>
                                    <p:anim calcmode="lin" valueType="num">
                                      <p:cBhvr>
                                        <p:cTn id="52" dur="2000" fill="hold"/>
                                        <p:tgtEl>
                                          <p:spTgt spid="97"/>
                                        </p:tgtEl>
                                        <p:attrNameLst>
                                          <p:attrName>ppt_w</p:attrName>
                                        </p:attrNameLst>
                                      </p:cBhvr>
                                      <p:tavLst>
                                        <p:tav tm="0" fmla="#ppt_w*sin(2.5*pi*$)">
                                          <p:val>
                                            <p:fltVal val="0"/>
                                          </p:val>
                                        </p:tav>
                                        <p:tav tm="100000">
                                          <p:val>
                                            <p:fltVal val="1"/>
                                          </p:val>
                                        </p:tav>
                                      </p:tavLst>
                                    </p:anim>
                                    <p:anim calcmode="lin" valueType="num">
                                      <p:cBhvr>
                                        <p:cTn id="53" dur="2000" fill="hold"/>
                                        <p:tgtEl>
                                          <p:spTgt spid="97"/>
                                        </p:tgtEl>
                                        <p:attrNameLst>
                                          <p:attrName>ppt_h</p:attrName>
                                        </p:attrNameLst>
                                      </p:cBhvr>
                                      <p:tavLst>
                                        <p:tav tm="0">
                                          <p:val>
                                            <p:strVal val="#ppt_h"/>
                                          </p:val>
                                        </p:tav>
                                        <p:tav tm="100000">
                                          <p:val>
                                            <p:strVal val="#ppt_h"/>
                                          </p:val>
                                        </p:tav>
                                      </p:tavLst>
                                    </p:anim>
                                  </p:childTnLst>
                                </p:cTn>
                              </p:par>
                              <p:par>
                                <p:cTn id="54" presetID="45" presetClass="entr" presetSubtype="0"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2000"/>
                                        <p:tgtEl>
                                          <p:spTgt spid="98"/>
                                        </p:tgtEl>
                                      </p:cBhvr>
                                    </p:animEffect>
                                    <p:anim calcmode="lin" valueType="num">
                                      <p:cBhvr>
                                        <p:cTn id="57" dur="2000" fill="hold"/>
                                        <p:tgtEl>
                                          <p:spTgt spid="98"/>
                                        </p:tgtEl>
                                        <p:attrNameLst>
                                          <p:attrName>ppt_w</p:attrName>
                                        </p:attrNameLst>
                                      </p:cBhvr>
                                      <p:tavLst>
                                        <p:tav tm="0" fmla="#ppt_w*sin(2.5*pi*$)">
                                          <p:val>
                                            <p:fltVal val="0"/>
                                          </p:val>
                                        </p:tav>
                                        <p:tav tm="100000">
                                          <p:val>
                                            <p:fltVal val="1"/>
                                          </p:val>
                                        </p:tav>
                                      </p:tavLst>
                                    </p:anim>
                                    <p:anim calcmode="lin" valueType="num">
                                      <p:cBhvr>
                                        <p:cTn id="58" dur="2000" fill="hold"/>
                                        <p:tgtEl>
                                          <p:spTgt spid="98"/>
                                        </p:tgtEl>
                                        <p:attrNameLst>
                                          <p:attrName>ppt_h</p:attrName>
                                        </p:attrNameLst>
                                      </p:cBhvr>
                                      <p:tavLst>
                                        <p:tav tm="0">
                                          <p:val>
                                            <p:strVal val="#ppt_h"/>
                                          </p:val>
                                        </p:tav>
                                        <p:tav tm="100000">
                                          <p:val>
                                            <p:strVal val="#ppt_h"/>
                                          </p:val>
                                        </p:tav>
                                      </p:tavLst>
                                    </p:anim>
                                  </p:childTnLst>
                                </p:cTn>
                              </p:par>
                              <p:par>
                                <p:cTn id="59" presetID="45" presetClass="entr" presetSubtype="0" fill="hold" nodeType="withEffect">
                                  <p:stCondLst>
                                    <p:cond delay="0"/>
                                  </p:stCondLst>
                                  <p:childTnLst>
                                    <p:set>
                                      <p:cBhvr>
                                        <p:cTn id="60" dur="1" fill="hold">
                                          <p:stCondLst>
                                            <p:cond delay="0"/>
                                          </p:stCondLst>
                                        </p:cTn>
                                        <p:tgtEl>
                                          <p:spTgt spid="100"/>
                                        </p:tgtEl>
                                        <p:attrNameLst>
                                          <p:attrName>style.visibility</p:attrName>
                                        </p:attrNameLst>
                                      </p:cBhvr>
                                      <p:to>
                                        <p:strVal val="visible"/>
                                      </p:to>
                                    </p:set>
                                    <p:animEffect transition="in" filter="fade">
                                      <p:cBhvr>
                                        <p:cTn id="61" dur="2000"/>
                                        <p:tgtEl>
                                          <p:spTgt spid="100"/>
                                        </p:tgtEl>
                                      </p:cBhvr>
                                    </p:animEffect>
                                    <p:anim calcmode="lin" valueType="num">
                                      <p:cBhvr>
                                        <p:cTn id="62" dur="2000" fill="hold"/>
                                        <p:tgtEl>
                                          <p:spTgt spid="100"/>
                                        </p:tgtEl>
                                        <p:attrNameLst>
                                          <p:attrName>ppt_w</p:attrName>
                                        </p:attrNameLst>
                                      </p:cBhvr>
                                      <p:tavLst>
                                        <p:tav tm="0" fmla="#ppt_w*sin(2.5*pi*$)">
                                          <p:val>
                                            <p:fltVal val="0"/>
                                          </p:val>
                                        </p:tav>
                                        <p:tav tm="100000">
                                          <p:val>
                                            <p:fltVal val="1"/>
                                          </p:val>
                                        </p:tav>
                                      </p:tavLst>
                                    </p:anim>
                                    <p:anim calcmode="lin" valueType="num">
                                      <p:cBhvr>
                                        <p:cTn id="63" dur="2000" fill="hold"/>
                                        <p:tgtEl>
                                          <p:spTgt spid="100"/>
                                        </p:tgtEl>
                                        <p:attrNameLst>
                                          <p:attrName>ppt_h</p:attrName>
                                        </p:attrNameLst>
                                      </p:cBhvr>
                                      <p:tavLst>
                                        <p:tav tm="0">
                                          <p:val>
                                            <p:strVal val="#ppt_h"/>
                                          </p:val>
                                        </p:tav>
                                        <p:tav tm="100000">
                                          <p:val>
                                            <p:strVal val="#ppt_h"/>
                                          </p:val>
                                        </p:tav>
                                      </p:tavLst>
                                    </p:anim>
                                  </p:childTnLst>
                                </p:cTn>
                              </p:par>
                              <p:par>
                                <p:cTn id="64" presetID="45" presetClass="entr" presetSubtype="0" fill="hold" grpId="0" nodeType="withEffect">
                                  <p:stCondLst>
                                    <p:cond delay="0"/>
                                  </p:stCondLst>
                                  <p:childTnLst>
                                    <p:set>
                                      <p:cBhvr>
                                        <p:cTn id="65" dur="1" fill="hold">
                                          <p:stCondLst>
                                            <p:cond delay="0"/>
                                          </p:stCondLst>
                                        </p:cTn>
                                        <p:tgtEl>
                                          <p:spTgt spid="101"/>
                                        </p:tgtEl>
                                        <p:attrNameLst>
                                          <p:attrName>style.visibility</p:attrName>
                                        </p:attrNameLst>
                                      </p:cBhvr>
                                      <p:to>
                                        <p:strVal val="visible"/>
                                      </p:to>
                                    </p:set>
                                    <p:animEffect transition="in" filter="fade">
                                      <p:cBhvr>
                                        <p:cTn id="66" dur="2000"/>
                                        <p:tgtEl>
                                          <p:spTgt spid="101"/>
                                        </p:tgtEl>
                                      </p:cBhvr>
                                    </p:animEffect>
                                    <p:anim calcmode="lin" valueType="num">
                                      <p:cBhvr>
                                        <p:cTn id="67" dur="2000" fill="hold"/>
                                        <p:tgtEl>
                                          <p:spTgt spid="101"/>
                                        </p:tgtEl>
                                        <p:attrNameLst>
                                          <p:attrName>ppt_w</p:attrName>
                                        </p:attrNameLst>
                                      </p:cBhvr>
                                      <p:tavLst>
                                        <p:tav tm="0" fmla="#ppt_w*sin(2.5*pi*$)">
                                          <p:val>
                                            <p:fltVal val="0"/>
                                          </p:val>
                                        </p:tav>
                                        <p:tav tm="100000">
                                          <p:val>
                                            <p:fltVal val="1"/>
                                          </p:val>
                                        </p:tav>
                                      </p:tavLst>
                                    </p:anim>
                                    <p:anim calcmode="lin" valueType="num">
                                      <p:cBhvr>
                                        <p:cTn id="68" dur="2000" fill="hold"/>
                                        <p:tgtEl>
                                          <p:spTgt spid="101"/>
                                        </p:tgtEl>
                                        <p:attrNameLst>
                                          <p:attrName>ppt_h</p:attrName>
                                        </p:attrNameLst>
                                      </p:cBhvr>
                                      <p:tavLst>
                                        <p:tav tm="0">
                                          <p:val>
                                            <p:strVal val="#ppt_h"/>
                                          </p:val>
                                        </p:tav>
                                        <p:tav tm="100000">
                                          <p:val>
                                            <p:strVal val="#ppt_h"/>
                                          </p:val>
                                        </p:tav>
                                      </p:tavLst>
                                    </p:anim>
                                  </p:childTnLst>
                                </p:cTn>
                              </p:par>
                              <p:par>
                                <p:cTn id="69" presetID="45" presetClass="entr" presetSubtype="0" fill="hold" nodeType="with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fade">
                                      <p:cBhvr>
                                        <p:cTn id="71" dur="2000"/>
                                        <p:tgtEl>
                                          <p:spTgt spid="103"/>
                                        </p:tgtEl>
                                      </p:cBhvr>
                                    </p:animEffect>
                                    <p:anim calcmode="lin" valueType="num">
                                      <p:cBhvr>
                                        <p:cTn id="72" dur="2000" fill="hold"/>
                                        <p:tgtEl>
                                          <p:spTgt spid="103"/>
                                        </p:tgtEl>
                                        <p:attrNameLst>
                                          <p:attrName>ppt_w</p:attrName>
                                        </p:attrNameLst>
                                      </p:cBhvr>
                                      <p:tavLst>
                                        <p:tav tm="0" fmla="#ppt_w*sin(2.5*pi*$)">
                                          <p:val>
                                            <p:fltVal val="0"/>
                                          </p:val>
                                        </p:tav>
                                        <p:tav tm="100000">
                                          <p:val>
                                            <p:fltVal val="1"/>
                                          </p:val>
                                        </p:tav>
                                      </p:tavLst>
                                    </p:anim>
                                    <p:anim calcmode="lin" valueType="num">
                                      <p:cBhvr>
                                        <p:cTn id="73" dur="2000" fill="hold"/>
                                        <p:tgtEl>
                                          <p:spTgt spid="103"/>
                                        </p:tgtEl>
                                        <p:attrNameLst>
                                          <p:attrName>ppt_h</p:attrName>
                                        </p:attrNameLst>
                                      </p:cBhvr>
                                      <p:tavLst>
                                        <p:tav tm="0">
                                          <p:val>
                                            <p:strVal val="#ppt_h"/>
                                          </p:val>
                                        </p:tav>
                                        <p:tav tm="100000">
                                          <p:val>
                                            <p:strVal val="#ppt_h"/>
                                          </p:val>
                                        </p:tav>
                                      </p:tavLst>
                                    </p:anim>
                                  </p:childTnLst>
                                </p:cTn>
                              </p:par>
                              <p:par>
                                <p:cTn id="74" presetID="45" presetClass="entr" presetSubtype="0" fill="hold" grpId="0" nodeType="withEffect">
                                  <p:stCondLst>
                                    <p:cond delay="0"/>
                                  </p:stCondLst>
                                  <p:childTnLst>
                                    <p:set>
                                      <p:cBhvr>
                                        <p:cTn id="75" dur="1" fill="hold">
                                          <p:stCondLst>
                                            <p:cond delay="0"/>
                                          </p:stCondLst>
                                        </p:cTn>
                                        <p:tgtEl>
                                          <p:spTgt spid="104"/>
                                        </p:tgtEl>
                                        <p:attrNameLst>
                                          <p:attrName>style.visibility</p:attrName>
                                        </p:attrNameLst>
                                      </p:cBhvr>
                                      <p:to>
                                        <p:strVal val="visible"/>
                                      </p:to>
                                    </p:set>
                                    <p:animEffect transition="in" filter="fade">
                                      <p:cBhvr>
                                        <p:cTn id="76" dur="2000"/>
                                        <p:tgtEl>
                                          <p:spTgt spid="104"/>
                                        </p:tgtEl>
                                      </p:cBhvr>
                                    </p:animEffect>
                                    <p:anim calcmode="lin" valueType="num">
                                      <p:cBhvr>
                                        <p:cTn id="77" dur="2000" fill="hold"/>
                                        <p:tgtEl>
                                          <p:spTgt spid="104"/>
                                        </p:tgtEl>
                                        <p:attrNameLst>
                                          <p:attrName>ppt_w</p:attrName>
                                        </p:attrNameLst>
                                      </p:cBhvr>
                                      <p:tavLst>
                                        <p:tav tm="0" fmla="#ppt_w*sin(2.5*pi*$)">
                                          <p:val>
                                            <p:fltVal val="0"/>
                                          </p:val>
                                        </p:tav>
                                        <p:tav tm="100000">
                                          <p:val>
                                            <p:fltVal val="1"/>
                                          </p:val>
                                        </p:tav>
                                      </p:tavLst>
                                    </p:anim>
                                    <p:anim calcmode="lin" valueType="num">
                                      <p:cBhvr>
                                        <p:cTn id="78" dur="2000" fill="hold"/>
                                        <p:tgtEl>
                                          <p:spTgt spid="104"/>
                                        </p:tgtEl>
                                        <p:attrNameLst>
                                          <p:attrName>ppt_h</p:attrName>
                                        </p:attrNameLst>
                                      </p:cBhvr>
                                      <p:tavLst>
                                        <p:tav tm="0">
                                          <p:val>
                                            <p:strVal val="#ppt_h"/>
                                          </p:val>
                                        </p:tav>
                                        <p:tav tm="100000">
                                          <p:val>
                                            <p:strVal val="#ppt_h"/>
                                          </p:val>
                                        </p:tav>
                                      </p:tavLst>
                                    </p:anim>
                                  </p:childTnLst>
                                </p:cTn>
                              </p:par>
                              <p:par>
                                <p:cTn id="79" presetID="45" presetClass="entr" presetSubtype="0" fill="hold" nodeType="withEffect">
                                  <p:stCondLst>
                                    <p:cond delay="0"/>
                                  </p:stCondLst>
                                  <p:childTnLst>
                                    <p:set>
                                      <p:cBhvr>
                                        <p:cTn id="80" dur="1" fill="hold">
                                          <p:stCondLst>
                                            <p:cond delay="0"/>
                                          </p:stCondLst>
                                        </p:cTn>
                                        <p:tgtEl>
                                          <p:spTgt spid="106"/>
                                        </p:tgtEl>
                                        <p:attrNameLst>
                                          <p:attrName>style.visibility</p:attrName>
                                        </p:attrNameLst>
                                      </p:cBhvr>
                                      <p:to>
                                        <p:strVal val="visible"/>
                                      </p:to>
                                    </p:set>
                                    <p:animEffect transition="in" filter="fade">
                                      <p:cBhvr>
                                        <p:cTn id="81" dur="2000"/>
                                        <p:tgtEl>
                                          <p:spTgt spid="106"/>
                                        </p:tgtEl>
                                      </p:cBhvr>
                                    </p:animEffect>
                                    <p:anim calcmode="lin" valueType="num">
                                      <p:cBhvr>
                                        <p:cTn id="82" dur="2000" fill="hold"/>
                                        <p:tgtEl>
                                          <p:spTgt spid="106"/>
                                        </p:tgtEl>
                                        <p:attrNameLst>
                                          <p:attrName>ppt_w</p:attrName>
                                        </p:attrNameLst>
                                      </p:cBhvr>
                                      <p:tavLst>
                                        <p:tav tm="0" fmla="#ppt_w*sin(2.5*pi*$)">
                                          <p:val>
                                            <p:fltVal val="0"/>
                                          </p:val>
                                        </p:tav>
                                        <p:tav tm="100000">
                                          <p:val>
                                            <p:fltVal val="1"/>
                                          </p:val>
                                        </p:tav>
                                      </p:tavLst>
                                    </p:anim>
                                    <p:anim calcmode="lin" valueType="num">
                                      <p:cBhvr>
                                        <p:cTn id="83" dur="2000" fill="hold"/>
                                        <p:tgtEl>
                                          <p:spTgt spid="106"/>
                                        </p:tgtEl>
                                        <p:attrNameLst>
                                          <p:attrName>ppt_h</p:attrName>
                                        </p:attrNameLst>
                                      </p:cBhvr>
                                      <p:tavLst>
                                        <p:tav tm="0">
                                          <p:val>
                                            <p:strVal val="#ppt_h"/>
                                          </p:val>
                                        </p:tav>
                                        <p:tav tm="100000">
                                          <p:val>
                                            <p:strVal val="#ppt_h"/>
                                          </p:val>
                                        </p:tav>
                                      </p:tavLst>
                                    </p:anim>
                                  </p:childTnLst>
                                </p:cTn>
                              </p:par>
                              <p:par>
                                <p:cTn id="84" presetID="45" presetClass="entr" presetSubtype="0" fill="hold" grpId="0" nodeType="withEffect">
                                  <p:stCondLst>
                                    <p:cond delay="0"/>
                                  </p:stCondLst>
                                  <p:childTnLst>
                                    <p:set>
                                      <p:cBhvr>
                                        <p:cTn id="85" dur="1" fill="hold">
                                          <p:stCondLst>
                                            <p:cond delay="0"/>
                                          </p:stCondLst>
                                        </p:cTn>
                                        <p:tgtEl>
                                          <p:spTgt spid="107"/>
                                        </p:tgtEl>
                                        <p:attrNameLst>
                                          <p:attrName>style.visibility</p:attrName>
                                        </p:attrNameLst>
                                      </p:cBhvr>
                                      <p:to>
                                        <p:strVal val="visible"/>
                                      </p:to>
                                    </p:set>
                                    <p:animEffect transition="in" filter="fade">
                                      <p:cBhvr>
                                        <p:cTn id="86" dur="2000"/>
                                        <p:tgtEl>
                                          <p:spTgt spid="107"/>
                                        </p:tgtEl>
                                      </p:cBhvr>
                                    </p:animEffect>
                                    <p:anim calcmode="lin" valueType="num">
                                      <p:cBhvr>
                                        <p:cTn id="87" dur="2000" fill="hold"/>
                                        <p:tgtEl>
                                          <p:spTgt spid="107"/>
                                        </p:tgtEl>
                                        <p:attrNameLst>
                                          <p:attrName>ppt_w</p:attrName>
                                        </p:attrNameLst>
                                      </p:cBhvr>
                                      <p:tavLst>
                                        <p:tav tm="0" fmla="#ppt_w*sin(2.5*pi*$)">
                                          <p:val>
                                            <p:fltVal val="0"/>
                                          </p:val>
                                        </p:tav>
                                        <p:tav tm="100000">
                                          <p:val>
                                            <p:fltVal val="1"/>
                                          </p:val>
                                        </p:tav>
                                      </p:tavLst>
                                    </p:anim>
                                    <p:anim calcmode="lin" valueType="num">
                                      <p:cBhvr>
                                        <p:cTn id="88" dur="2000" fill="hold"/>
                                        <p:tgtEl>
                                          <p:spTgt spid="107"/>
                                        </p:tgtEl>
                                        <p:attrNameLst>
                                          <p:attrName>ppt_h</p:attrName>
                                        </p:attrNameLst>
                                      </p:cBhvr>
                                      <p:tavLst>
                                        <p:tav tm="0">
                                          <p:val>
                                            <p:strVal val="#ppt_h"/>
                                          </p:val>
                                        </p:tav>
                                        <p:tav tm="100000">
                                          <p:val>
                                            <p:strVal val="#ppt_h"/>
                                          </p:val>
                                        </p:tav>
                                      </p:tavLst>
                                    </p:anim>
                                  </p:childTnLst>
                                </p:cTn>
                              </p:par>
                              <p:par>
                                <p:cTn id="89" presetID="45" presetClass="entr" presetSubtype="0" fill="hold" nodeType="withEffect">
                                  <p:stCondLst>
                                    <p:cond delay="0"/>
                                  </p:stCondLst>
                                  <p:childTnLst>
                                    <p:set>
                                      <p:cBhvr>
                                        <p:cTn id="90" dur="1" fill="hold">
                                          <p:stCondLst>
                                            <p:cond delay="0"/>
                                          </p:stCondLst>
                                        </p:cTn>
                                        <p:tgtEl>
                                          <p:spTgt spid="109"/>
                                        </p:tgtEl>
                                        <p:attrNameLst>
                                          <p:attrName>style.visibility</p:attrName>
                                        </p:attrNameLst>
                                      </p:cBhvr>
                                      <p:to>
                                        <p:strVal val="visible"/>
                                      </p:to>
                                    </p:set>
                                    <p:animEffect transition="in" filter="fade">
                                      <p:cBhvr>
                                        <p:cTn id="91" dur="2000"/>
                                        <p:tgtEl>
                                          <p:spTgt spid="109"/>
                                        </p:tgtEl>
                                      </p:cBhvr>
                                    </p:animEffect>
                                    <p:anim calcmode="lin" valueType="num">
                                      <p:cBhvr>
                                        <p:cTn id="92" dur="2000" fill="hold"/>
                                        <p:tgtEl>
                                          <p:spTgt spid="109"/>
                                        </p:tgtEl>
                                        <p:attrNameLst>
                                          <p:attrName>ppt_w</p:attrName>
                                        </p:attrNameLst>
                                      </p:cBhvr>
                                      <p:tavLst>
                                        <p:tav tm="0" fmla="#ppt_w*sin(2.5*pi*$)">
                                          <p:val>
                                            <p:fltVal val="0"/>
                                          </p:val>
                                        </p:tav>
                                        <p:tav tm="100000">
                                          <p:val>
                                            <p:fltVal val="1"/>
                                          </p:val>
                                        </p:tav>
                                      </p:tavLst>
                                    </p:anim>
                                    <p:anim calcmode="lin" valueType="num">
                                      <p:cBhvr>
                                        <p:cTn id="93" dur="2000" fill="hold"/>
                                        <p:tgtEl>
                                          <p:spTgt spid="109"/>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0"/>
                                  </p:stCondLst>
                                  <p:childTnLst>
                                    <p:set>
                                      <p:cBhvr>
                                        <p:cTn id="95" dur="1" fill="hold">
                                          <p:stCondLst>
                                            <p:cond delay="0"/>
                                          </p:stCondLst>
                                        </p:cTn>
                                        <p:tgtEl>
                                          <p:spTgt spid="110"/>
                                        </p:tgtEl>
                                        <p:attrNameLst>
                                          <p:attrName>style.visibility</p:attrName>
                                        </p:attrNameLst>
                                      </p:cBhvr>
                                      <p:to>
                                        <p:strVal val="visible"/>
                                      </p:to>
                                    </p:set>
                                    <p:animEffect transition="in" filter="fade">
                                      <p:cBhvr>
                                        <p:cTn id="96" dur="2000"/>
                                        <p:tgtEl>
                                          <p:spTgt spid="110"/>
                                        </p:tgtEl>
                                      </p:cBhvr>
                                    </p:animEffect>
                                    <p:anim calcmode="lin" valueType="num">
                                      <p:cBhvr>
                                        <p:cTn id="97" dur="2000" fill="hold"/>
                                        <p:tgtEl>
                                          <p:spTgt spid="110"/>
                                        </p:tgtEl>
                                        <p:attrNameLst>
                                          <p:attrName>ppt_w</p:attrName>
                                        </p:attrNameLst>
                                      </p:cBhvr>
                                      <p:tavLst>
                                        <p:tav tm="0" fmla="#ppt_w*sin(2.5*pi*$)">
                                          <p:val>
                                            <p:fltVal val="0"/>
                                          </p:val>
                                        </p:tav>
                                        <p:tav tm="100000">
                                          <p:val>
                                            <p:fltVal val="1"/>
                                          </p:val>
                                        </p:tav>
                                      </p:tavLst>
                                    </p:anim>
                                    <p:anim calcmode="lin" valueType="num">
                                      <p:cBhvr>
                                        <p:cTn id="98" dur="2000" fill="hold"/>
                                        <p:tgtEl>
                                          <p:spTgt spid="110"/>
                                        </p:tgtEl>
                                        <p:attrNameLst>
                                          <p:attrName>ppt_h</p:attrName>
                                        </p:attrNameLst>
                                      </p:cBhvr>
                                      <p:tavLst>
                                        <p:tav tm="0">
                                          <p:val>
                                            <p:strVal val="#ppt_h"/>
                                          </p:val>
                                        </p:tav>
                                        <p:tav tm="100000">
                                          <p:val>
                                            <p:strVal val="#ppt_h"/>
                                          </p:val>
                                        </p:tav>
                                      </p:tavLst>
                                    </p:anim>
                                  </p:childTnLst>
                                </p:cTn>
                              </p:par>
                              <p:par>
                                <p:cTn id="99" presetID="45" presetClass="entr" presetSubtype="0" fill="hold" nodeType="withEffect">
                                  <p:stCondLst>
                                    <p:cond delay="0"/>
                                  </p:stCondLst>
                                  <p:childTnLst>
                                    <p:set>
                                      <p:cBhvr>
                                        <p:cTn id="100" dur="1" fill="hold">
                                          <p:stCondLst>
                                            <p:cond delay="0"/>
                                          </p:stCondLst>
                                        </p:cTn>
                                        <p:tgtEl>
                                          <p:spTgt spid="112"/>
                                        </p:tgtEl>
                                        <p:attrNameLst>
                                          <p:attrName>style.visibility</p:attrName>
                                        </p:attrNameLst>
                                      </p:cBhvr>
                                      <p:to>
                                        <p:strVal val="visible"/>
                                      </p:to>
                                    </p:set>
                                    <p:animEffect transition="in" filter="fade">
                                      <p:cBhvr>
                                        <p:cTn id="101" dur="2000"/>
                                        <p:tgtEl>
                                          <p:spTgt spid="112"/>
                                        </p:tgtEl>
                                      </p:cBhvr>
                                    </p:animEffect>
                                    <p:anim calcmode="lin" valueType="num">
                                      <p:cBhvr>
                                        <p:cTn id="102" dur="2000" fill="hold"/>
                                        <p:tgtEl>
                                          <p:spTgt spid="112"/>
                                        </p:tgtEl>
                                        <p:attrNameLst>
                                          <p:attrName>ppt_w</p:attrName>
                                        </p:attrNameLst>
                                      </p:cBhvr>
                                      <p:tavLst>
                                        <p:tav tm="0" fmla="#ppt_w*sin(2.5*pi*$)">
                                          <p:val>
                                            <p:fltVal val="0"/>
                                          </p:val>
                                        </p:tav>
                                        <p:tav tm="100000">
                                          <p:val>
                                            <p:fltVal val="1"/>
                                          </p:val>
                                        </p:tav>
                                      </p:tavLst>
                                    </p:anim>
                                    <p:anim calcmode="lin" valueType="num">
                                      <p:cBhvr>
                                        <p:cTn id="103" dur="2000" fill="hold"/>
                                        <p:tgtEl>
                                          <p:spTgt spid="112"/>
                                        </p:tgtEl>
                                        <p:attrNameLst>
                                          <p:attrName>ppt_h</p:attrName>
                                        </p:attrNameLst>
                                      </p:cBhvr>
                                      <p:tavLst>
                                        <p:tav tm="0">
                                          <p:val>
                                            <p:strVal val="#ppt_h"/>
                                          </p:val>
                                        </p:tav>
                                        <p:tav tm="100000">
                                          <p:val>
                                            <p:strVal val="#ppt_h"/>
                                          </p:val>
                                        </p:tav>
                                      </p:tavLst>
                                    </p:anim>
                                  </p:childTnLst>
                                </p:cTn>
                              </p:par>
                              <p:par>
                                <p:cTn id="104" presetID="45" presetClass="entr" presetSubtype="0" fill="hold" grpId="0" nodeType="withEffect">
                                  <p:stCondLst>
                                    <p:cond delay="0"/>
                                  </p:stCondLst>
                                  <p:childTnLst>
                                    <p:set>
                                      <p:cBhvr>
                                        <p:cTn id="105" dur="1" fill="hold">
                                          <p:stCondLst>
                                            <p:cond delay="0"/>
                                          </p:stCondLst>
                                        </p:cTn>
                                        <p:tgtEl>
                                          <p:spTgt spid="113"/>
                                        </p:tgtEl>
                                        <p:attrNameLst>
                                          <p:attrName>style.visibility</p:attrName>
                                        </p:attrNameLst>
                                      </p:cBhvr>
                                      <p:to>
                                        <p:strVal val="visible"/>
                                      </p:to>
                                    </p:set>
                                    <p:animEffect transition="in" filter="fade">
                                      <p:cBhvr>
                                        <p:cTn id="106" dur="2000"/>
                                        <p:tgtEl>
                                          <p:spTgt spid="113"/>
                                        </p:tgtEl>
                                      </p:cBhvr>
                                    </p:animEffect>
                                    <p:anim calcmode="lin" valueType="num">
                                      <p:cBhvr>
                                        <p:cTn id="107" dur="2000" fill="hold"/>
                                        <p:tgtEl>
                                          <p:spTgt spid="113"/>
                                        </p:tgtEl>
                                        <p:attrNameLst>
                                          <p:attrName>ppt_w</p:attrName>
                                        </p:attrNameLst>
                                      </p:cBhvr>
                                      <p:tavLst>
                                        <p:tav tm="0" fmla="#ppt_w*sin(2.5*pi*$)">
                                          <p:val>
                                            <p:fltVal val="0"/>
                                          </p:val>
                                        </p:tav>
                                        <p:tav tm="100000">
                                          <p:val>
                                            <p:fltVal val="1"/>
                                          </p:val>
                                        </p:tav>
                                      </p:tavLst>
                                    </p:anim>
                                    <p:anim calcmode="lin" valueType="num">
                                      <p:cBhvr>
                                        <p:cTn id="108" dur="2000" fill="hold"/>
                                        <p:tgtEl>
                                          <p:spTgt spid="113"/>
                                        </p:tgtEl>
                                        <p:attrNameLst>
                                          <p:attrName>ppt_h</p:attrName>
                                        </p:attrNameLst>
                                      </p:cBhvr>
                                      <p:tavLst>
                                        <p:tav tm="0">
                                          <p:val>
                                            <p:strVal val="#ppt_h"/>
                                          </p:val>
                                        </p:tav>
                                        <p:tav tm="100000">
                                          <p:val>
                                            <p:strVal val="#ppt_h"/>
                                          </p:val>
                                        </p:tav>
                                      </p:tavLst>
                                    </p:anim>
                                  </p:childTnLst>
                                </p:cTn>
                              </p:par>
                              <p:par>
                                <p:cTn id="109" presetID="45" presetClass="entr" presetSubtype="0" fill="hold" nodeType="withEffect">
                                  <p:stCondLst>
                                    <p:cond delay="0"/>
                                  </p:stCondLst>
                                  <p:childTnLst>
                                    <p:set>
                                      <p:cBhvr>
                                        <p:cTn id="110" dur="1" fill="hold">
                                          <p:stCondLst>
                                            <p:cond delay="0"/>
                                          </p:stCondLst>
                                        </p:cTn>
                                        <p:tgtEl>
                                          <p:spTgt spid="115"/>
                                        </p:tgtEl>
                                        <p:attrNameLst>
                                          <p:attrName>style.visibility</p:attrName>
                                        </p:attrNameLst>
                                      </p:cBhvr>
                                      <p:to>
                                        <p:strVal val="visible"/>
                                      </p:to>
                                    </p:set>
                                    <p:animEffect transition="in" filter="fade">
                                      <p:cBhvr>
                                        <p:cTn id="111" dur="2000"/>
                                        <p:tgtEl>
                                          <p:spTgt spid="115"/>
                                        </p:tgtEl>
                                      </p:cBhvr>
                                    </p:animEffect>
                                    <p:anim calcmode="lin" valueType="num">
                                      <p:cBhvr>
                                        <p:cTn id="112" dur="2000" fill="hold"/>
                                        <p:tgtEl>
                                          <p:spTgt spid="115"/>
                                        </p:tgtEl>
                                        <p:attrNameLst>
                                          <p:attrName>ppt_w</p:attrName>
                                        </p:attrNameLst>
                                      </p:cBhvr>
                                      <p:tavLst>
                                        <p:tav tm="0" fmla="#ppt_w*sin(2.5*pi*$)">
                                          <p:val>
                                            <p:fltVal val="0"/>
                                          </p:val>
                                        </p:tav>
                                        <p:tav tm="100000">
                                          <p:val>
                                            <p:fltVal val="1"/>
                                          </p:val>
                                        </p:tav>
                                      </p:tavLst>
                                    </p:anim>
                                    <p:anim calcmode="lin" valueType="num">
                                      <p:cBhvr>
                                        <p:cTn id="113" dur="2000" fill="hold"/>
                                        <p:tgtEl>
                                          <p:spTgt spid="115"/>
                                        </p:tgtEl>
                                        <p:attrNameLst>
                                          <p:attrName>ppt_h</p:attrName>
                                        </p:attrNameLst>
                                      </p:cBhvr>
                                      <p:tavLst>
                                        <p:tav tm="0">
                                          <p:val>
                                            <p:strVal val="#ppt_h"/>
                                          </p:val>
                                        </p:tav>
                                        <p:tav tm="100000">
                                          <p:val>
                                            <p:strVal val="#ppt_h"/>
                                          </p:val>
                                        </p:tav>
                                      </p:tavLst>
                                    </p:anim>
                                  </p:childTnLst>
                                </p:cTn>
                              </p:par>
                              <p:par>
                                <p:cTn id="114" presetID="45" presetClass="entr" presetSubtype="0" fill="hold" grpId="0" nodeType="withEffect">
                                  <p:stCondLst>
                                    <p:cond delay="0"/>
                                  </p:stCondLst>
                                  <p:childTnLst>
                                    <p:set>
                                      <p:cBhvr>
                                        <p:cTn id="115" dur="1" fill="hold">
                                          <p:stCondLst>
                                            <p:cond delay="0"/>
                                          </p:stCondLst>
                                        </p:cTn>
                                        <p:tgtEl>
                                          <p:spTgt spid="116"/>
                                        </p:tgtEl>
                                        <p:attrNameLst>
                                          <p:attrName>style.visibility</p:attrName>
                                        </p:attrNameLst>
                                      </p:cBhvr>
                                      <p:to>
                                        <p:strVal val="visible"/>
                                      </p:to>
                                    </p:set>
                                    <p:animEffect transition="in" filter="fade">
                                      <p:cBhvr>
                                        <p:cTn id="116" dur="2000"/>
                                        <p:tgtEl>
                                          <p:spTgt spid="116"/>
                                        </p:tgtEl>
                                      </p:cBhvr>
                                    </p:animEffect>
                                    <p:anim calcmode="lin" valueType="num">
                                      <p:cBhvr>
                                        <p:cTn id="117" dur="2000" fill="hold"/>
                                        <p:tgtEl>
                                          <p:spTgt spid="116"/>
                                        </p:tgtEl>
                                        <p:attrNameLst>
                                          <p:attrName>ppt_w</p:attrName>
                                        </p:attrNameLst>
                                      </p:cBhvr>
                                      <p:tavLst>
                                        <p:tav tm="0" fmla="#ppt_w*sin(2.5*pi*$)">
                                          <p:val>
                                            <p:fltVal val="0"/>
                                          </p:val>
                                        </p:tav>
                                        <p:tav tm="100000">
                                          <p:val>
                                            <p:fltVal val="1"/>
                                          </p:val>
                                        </p:tav>
                                      </p:tavLst>
                                    </p:anim>
                                    <p:anim calcmode="lin" valueType="num">
                                      <p:cBhvr>
                                        <p:cTn id="118" dur="2000" fill="hold"/>
                                        <p:tgtEl>
                                          <p:spTgt spid="116"/>
                                        </p:tgtEl>
                                        <p:attrNameLst>
                                          <p:attrName>ppt_h</p:attrName>
                                        </p:attrNameLst>
                                      </p:cBhvr>
                                      <p:tavLst>
                                        <p:tav tm="0">
                                          <p:val>
                                            <p:strVal val="#ppt_h"/>
                                          </p:val>
                                        </p:tav>
                                        <p:tav tm="100000">
                                          <p:val>
                                            <p:strVal val="#ppt_h"/>
                                          </p:val>
                                        </p:tav>
                                      </p:tavLst>
                                    </p:anim>
                                  </p:childTnLst>
                                </p:cTn>
                              </p:par>
                              <p:par>
                                <p:cTn id="119" presetID="45" presetClass="entr" presetSubtype="0" fill="hold" nodeType="withEffect">
                                  <p:stCondLst>
                                    <p:cond delay="0"/>
                                  </p:stCondLst>
                                  <p:childTnLst>
                                    <p:set>
                                      <p:cBhvr>
                                        <p:cTn id="120" dur="1" fill="hold">
                                          <p:stCondLst>
                                            <p:cond delay="0"/>
                                          </p:stCondLst>
                                        </p:cTn>
                                        <p:tgtEl>
                                          <p:spTgt spid="118"/>
                                        </p:tgtEl>
                                        <p:attrNameLst>
                                          <p:attrName>style.visibility</p:attrName>
                                        </p:attrNameLst>
                                      </p:cBhvr>
                                      <p:to>
                                        <p:strVal val="visible"/>
                                      </p:to>
                                    </p:set>
                                    <p:animEffect transition="in" filter="fade">
                                      <p:cBhvr>
                                        <p:cTn id="121" dur="2000"/>
                                        <p:tgtEl>
                                          <p:spTgt spid="118"/>
                                        </p:tgtEl>
                                      </p:cBhvr>
                                    </p:animEffect>
                                    <p:anim calcmode="lin" valueType="num">
                                      <p:cBhvr>
                                        <p:cTn id="122" dur="2000" fill="hold"/>
                                        <p:tgtEl>
                                          <p:spTgt spid="118"/>
                                        </p:tgtEl>
                                        <p:attrNameLst>
                                          <p:attrName>ppt_w</p:attrName>
                                        </p:attrNameLst>
                                      </p:cBhvr>
                                      <p:tavLst>
                                        <p:tav tm="0" fmla="#ppt_w*sin(2.5*pi*$)">
                                          <p:val>
                                            <p:fltVal val="0"/>
                                          </p:val>
                                        </p:tav>
                                        <p:tav tm="100000">
                                          <p:val>
                                            <p:fltVal val="1"/>
                                          </p:val>
                                        </p:tav>
                                      </p:tavLst>
                                    </p:anim>
                                    <p:anim calcmode="lin" valueType="num">
                                      <p:cBhvr>
                                        <p:cTn id="123" dur="2000" fill="hold"/>
                                        <p:tgtEl>
                                          <p:spTgt spid="118"/>
                                        </p:tgtEl>
                                        <p:attrNameLst>
                                          <p:attrName>ppt_h</p:attrName>
                                        </p:attrNameLst>
                                      </p:cBhvr>
                                      <p:tavLst>
                                        <p:tav tm="0">
                                          <p:val>
                                            <p:strVal val="#ppt_h"/>
                                          </p:val>
                                        </p:tav>
                                        <p:tav tm="100000">
                                          <p:val>
                                            <p:strVal val="#ppt_h"/>
                                          </p:val>
                                        </p:tav>
                                      </p:tavLst>
                                    </p:anim>
                                  </p:childTnLst>
                                </p:cTn>
                              </p:par>
                              <p:par>
                                <p:cTn id="124" presetID="45" presetClass="entr" presetSubtype="0" fill="hold" grpId="0" nodeType="withEffect">
                                  <p:stCondLst>
                                    <p:cond delay="0"/>
                                  </p:stCondLst>
                                  <p:childTnLst>
                                    <p:set>
                                      <p:cBhvr>
                                        <p:cTn id="125" dur="1" fill="hold">
                                          <p:stCondLst>
                                            <p:cond delay="0"/>
                                          </p:stCondLst>
                                        </p:cTn>
                                        <p:tgtEl>
                                          <p:spTgt spid="119"/>
                                        </p:tgtEl>
                                        <p:attrNameLst>
                                          <p:attrName>style.visibility</p:attrName>
                                        </p:attrNameLst>
                                      </p:cBhvr>
                                      <p:to>
                                        <p:strVal val="visible"/>
                                      </p:to>
                                    </p:set>
                                    <p:animEffect transition="in" filter="fade">
                                      <p:cBhvr>
                                        <p:cTn id="126" dur="2000"/>
                                        <p:tgtEl>
                                          <p:spTgt spid="119"/>
                                        </p:tgtEl>
                                      </p:cBhvr>
                                    </p:animEffect>
                                    <p:anim calcmode="lin" valueType="num">
                                      <p:cBhvr>
                                        <p:cTn id="127" dur="2000" fill="hold"/>
                                        <p:tgtEl>
                                          <p:spTgt spid="119"/>
                                        </p:tgtEl>
                                        <p:attrNameLst>
                                          <p:attrName>ppt_w</p:attrName>
                                        </p:attrNameLst>
                                      </p:cBhvr>
                                      <p:tavLst>
                                        <p:tav tm="0" fmla="#ppt_w*sin(2.5*pi*$)">
                                          <p:val>
                                            <p:fltVal val="0"/>
                                          </p:val>
                                        </p:tav>
                                        <p:tav tm="100000">
                                          <p:val>
                                            <p:fltVal val="1"/>
                                          </p:val>
                                        </p:tav>
                                      </p:tavLst>
                                    </p:anim>
                                    <p:anim calcmode="lin" valueType="num">
                                      <p:cBhvr>
                                        <p:cTn id="128" dur="2000" fill="hold"/>
                                        <p:tgtEl>
                                          <p:spTgt spid="119"/>
                                        </p:tgtEl>
                                        <p:attrNameLst>
                                          <p:attrName>ppt_h</p:attrName>
                                        </p:attrNameLst>
                                      </p:cBhvr>
                                      <p:tavLst>
                                        <p:tav tm="0">
                                          <p:val>
                                            <p:strVal val="#ppt_h"/>
                                          </p:val>
                                        </p:tav>
                                        <p:tav tm="100000">
                                          <p:val>
                                            <p:strVal val="#ppt_h"/>
                                          </p:val>
                                        </p:tav>
                                      </p:tavLst>
                                    </p:anim>
                                  </p:childTnLst>
                                </p:cTn>
                              </p:par>
                              <p:par>
                                <p:cTn id="129" presetID="45" presetClass="entr" presetSubtype="0" fill="hold" nodeType="withEffect">
                                  <p:stCondLst>
                                    <p:cond delay="0"/>
                                  </p:stCondLst>
                                  <p:childTnLst>
                                    <p:set>
                                      <p:cBhvr>
                                        <p:cTn id="130" dur="1" fill="hold">
                                          <p:stCondLst>
                                            <p:cond delay="0"/>
                                          </p:stCondLst>
                                        </p:cTn>
                                        <p:tgtEl>
                                          <p:spTgt spid="121"/>
                                        </p:tgtEl>
                                        <p:attrNameLst>
                                          <p:attrName>style.visibility</p:attrName>
                                        </p:attrNameLst>
                                      </p:cBhvr>
                                      <p:to>
                                        <p:strVal val="visible"/>
                                      </p:to>
                                    </p:set>
                                    <p:animEffect transition="in" filter="fade">
                                      <p:cBhvr>
                                        <p:cTn id="131" dur="2000"/>
                                        <p:tgtEl>
                                          <p:spTgt spid="121"/>
                                        </p:tgtEl>
                                      </p:cBhvr>
                                    </p:animEffect>
                                    <p:anim calcmode="lin" valueType="num">
                                      <p:cBhvr>
                                        <p:cTn id="132" dur="2000" fill="hold"/>
                                        <p:tgtEl>
                                          <p:spTgt spid="121"/>
                                        </p:tgtEl>
                                        <p:attrNameLst>
                                          <p:attrName>ppt_w</p:attrName>
                                        </p:attrNameLst>
                                      </p:cBhvr>
                                      <p:tavLst>
                                        <p:tav tm="0" fmla="#ppt_w*sin(2.5*pi*$)">
                                          <p:val>
                                            <p:fltVal val="0"/>
                                          </p:val>
                                        </p:tav>
                                        <p:tav tm="100000">
                                          <p:val>
                                            <p:fltVal val="1"/>
                                          </p:val>
                                        </p:tav>
                                      </p:tavLst>
                                    </p:anim>
                                    <p:anim calcmode="lin" valueType="num">
                                      <p:cBhvr>
                                        <p:cTn id="133" dur="2000" fill="hold"/>
                                        <p:tgtEl>
                                          <p:spTgt spid="121"/>
                                        </p:tgtEl>
                                        <p:attrNameLst>
                                          <p:attrName>ppt_h</p:attrName>
                                        </p:attrNameLst>
                                      </p:cBhvr>
                                      <p:tavLst>
                                        <p:tav tm="0">
                                          <p:val>
                                            <p:strVal val="#ppt_h"/>
                                          </p:val>
                                        </p:tav>
                                        <p:tav tm="100000">
                                          <p:val>
                                            <p:strVal val="#ppt_h"/>
                                          </p:val>
                                        </p:tav>
                                      </p:tavLst>
                                    </p:anim>
                                  </p:childTnLst>
                                </p:cTn>
                              </p:par>
                              <p:par>
                                <p:cTn id="134" presetID="45" presetClass="entr" presetSubtype="0" fill="hold" grpId="0" nodeType="withEffect">
                                  <p:stCondLst>
                                    <p:cond delay="0"/>
                                  </p:stCondLst>
                                  <p:childTnLst>
                                    <p:set>
                                      <p:cBhvr>
                                        <p:cTn id="135" dur="1" fill="hold">
                                          <p:stCondLst>
                                            <p:cond delay="0"/>
                                          </p:stCondLst>
                                        </p:cTn>
                                        <p:tgtEl>
                                          <p:spTgt spid="122"/>
                                        </p:tgtEl>
                                        <p:attrNameLst>
                                          <p:attrName>style.visibility</p:attrName>
                                        </p:attrNameLst>
                                      </p:cBhvr>
                                      <p:to>
                                        <p:strVal val="visible"/>
                                      </p:to>
                                    </p:set>
                                    <p:animEffect transition="in" filter="fade">
                                      <p:cBhvr>
                                        <p:cTn id="136" dur="2000"/>
                                        <p:tgtEl>
                                          <p:spTgt spid="122"/>
                                        </p:tgtEl>
                                      </p:cBhvr>
                                    </p:animEffect>
                                    <p:anim calcmode="lin" valueType="num">
                                      <p:cBhvr>
                                        <p:cTn id="137" dur="2000" fill="hold"/>
                                        <p:tgtEl>
                                          <p:spTgt spid="122"/>
                                        </p:tgtEl>
                                        <p:attrNameLst>
                                          <p:attrName>ppt_w</p:attrName>
                                        </p:attrNameLst>
                                      </p:cBhvr>
                                      <p:tavLst>
                                        <p:tav tm="0" fmla="#ppt_w*sin(2.5*pi*$)">
                                          <p:val>
                                            <p:fltVal val="0"/>
                                          </p:val>
                                        </p:tav>
                                        <p:tav tm="100000">
                                          <p:val>
                                            <p:fltVal val="1"/>
                                          </p:val>
                                        </p:tav>
                                      </p:tavLst>
                                    </p:anim>
                                    <p:anim calcmode="lin" valueType="num">
                                      <p:cBhvr>
                                        <p:cTn id="138" dur="2000" fill="hold"/>
                                        <p:tgtEl>
                                          <p:spTgt spid="122"/>
                                        </p:tgtEl>
                                        <p:attrNameLst>
                                          <p:attrName>ppt_h</p:attrName>
                                        </p:attrNameLst>
                                      </p:cBhvr>
                                      <p:tavLst>
                                        <p:tav tm="0">
                                          <p:val>
                                            <p:strVal val="#ppt_h"/>
                                          </p:val>
                                        </p:tav>
                                        <p:tav tm="100000">
                                          <p:val>
                                            <p:strVal val="#ppt_h"/>
                                          </p:val>
                                        </p:tav>
                                      </p:tavLst>
                                    </p:anim>
                                  </p:childTnLst>
                                </p:cTn>
                              </p:par>
                              <p:par>
                                <p:cTn id="139" presetID="45" presetClass="entr" presetSubtype="0" fill="hold" nodeType="withEffect">
                                  <p:stCondLst>
                                    <p:cond delay="0"/>
                                  </p:stCondLst>
                                  <p:childTnLst>
                                    <p:set>
                                      <p:cBhvr>
                                        <p:cTn id="140" dur="1" fill="hold">
                                          <p:stCondLst>
                                            <p:cond delay="0"/>
                                          </p:stCondLst>
                                        </p:cTn>
                                        <p:tgtEl>
                                          <p:spTgt spid="124"/>
                                        </p:tgtEl>
                                        <p:attrNameLst>
                                          <p:attrName>style.visibility</p:attrName>
                                        </p:attrNameLst>
                                      </p:cBhvr>
                                      <p:to>
                                        <p:strVal val="visible"/>
                                      </p:to>
                                    </p:set>
                                    <p:animEffect transition="in" filter="fade">
                                      <p:cBhvr>
                                        <p:cTn id="141" dur="2000"/>
                                        <p:tgtEl>
                                          <p:spTgt spid="124"/>
                                        </p:tgtEl>
                                      </p:cBhvr>
                                    </p:animEffect>
                                    <p:anim calcmode="lin" valueType="num">
                                      <p:cBhvr>
                                        <p:cTn id="142" dur="2000" fill="hold"/>
                                        <p:tgtEl>
                                          <p:spTgt spid="124"/>
                                        </p:tgtEl>
                                        <p:attrNameLst>
                                          <p:attrName>ppt_w</p:attrName>
                                        </p:attrNameLst>
                                      </p:cBhvr>
                                      <p:tavLst>
                                        <p:tav tm="0" fmla="#ppt_w*sin(2.5*pi*$)">
                                          <p:val>
                                            <p:fltVal val="0"/>
                                          </p:val>
                                        </p:tav>
                                        <p:tav tm="100000">
                                          <p:val>
                                            <p:fltVal val="1"/>
                                          </p:val>
                                        </p:tav>
                                      </p:tavLst>
                                    </p:anim>
                                    <p:anim calcmode="lin" valueType="num">
                                      <p:cBhvr>
                                        <p:cTn id="143" dur="2000" fill="hold"/>
                                        <p:tgtEl>
                                          <p:spTgt spid="124"/>
                                        </p:tgtEl>
                                        <p:attrNameLst>
                                          <p:attrName>ppt_h</p:attrName>
                                        </p:attrNameLst>
                                      </p:cBhvr>
                                      <p:tavLst>
                                        <p:tav tm="0">
                                          <p:val>
                                            <p:strVal val="#ppt_h"/>
                                          </p:val>
                                        </p:tav>
                                        <p:tav tm="100000">
                                          <p:val>
                                            <p:strVal val="#ppt_h"/>
                                          </p:val>
                                        </p:tav>
                                      </p:tavLst>
                                    </p:anim>
                                  </p:childTnLst>
                                </p:cTn>
                              </p:par>
                              <p:par>
                                <p:cTn id="144" presetID="45" presetClass="entr" presetSubtype="0" fill="hold" grpId="0" nodeType="withEffect">
                                  <p:stCondLst>
                                    <p:cond delay="0"/>
                                  </p:stCondLst>
                                  <p:childTnLst>
                                    <p:set>
                                      <p:cBhvr>
                                        <p:cTn id="145" dur="1" fill="hold">
                                          <p:stCondLst>
                                            <p:cond delay="0"/>
                                          </p:stCondLst>
                                        </p:cTn>
                                        <p:tgtEl>
                                          <p:spTgt spid="125"/>
                                        </p:tgtEl>
                                        <p:attrNameLst>
                                          <p:attrName>style.visibility</p:attrName>
                                        </p:attrNameLst>
                                      </p:cBhvr>
                                      <p:to>
                                        <p:strVal val="visible"/>
                                      </p:to>
                                    </p:set>
                                    <p:animEffect transition="in" filter="fade">
                                      <p:cBhvr>
                                        <p:cTn id="146" dur="2000"/>
                                        <p:tgtEl>
                                          <p:spTgt spid="125"/>
                                        </p:tgtEl>
                                      </p:cBhvr>
                                    </p:animEffect>
                                    <p:anim calcmode="lin" valueType="num">
                                      <p:cBhvr>
                                        <p:cTn id="147" dur="2000" fill="hold"/>
                                        <p:tgtEl>
                                          <p:spTgt spid="125"/>
                                        </p:tgtEl>
                                        <p:attrNameLst>
                                          <p:attrName>ppt_w</p:attrName>
                                        </p:attrNameLst>
                                      </p:cBhvr>
                                      <p:tavLst>
                                        <p:tav tm="0" fmla="#ppt_w*sin(2.5*pi*$)">
                                          <p:val>
                                            <p:fltVal val="0"/>
                                          </p:val>
                                        </p:tav>
                                        <p:tav tm="100000">
                                          <p:val>
                                            <p:fltVal val="1"/>
                                          </p:val>
                                        </p:tav>
                                      </p:tavLst>
                                    </p:anim>
                                    <p:anim calcmode="lin" valueType="num">
                                      <p:cBhvr>
                                        <p:cTn id="148" dur="2000" fill="hold"/>
                                        <p:tgtEl>
                                          <p:spTgt spid="125"/>
                                        </p:tgtEl>
                                        <p:attrNameLst>
                                          <p:attrName>ppt_h</p:attrName>
                                        </p:attrNameLst>
                                      </p:cBhvr>
                                      <p:tavLst>
                                        <p:tav tm="0">
                                          <p:val>
                                            <p:strVal val="#ppt_h"/>
                                          </p:val>
                                        </p:tav>
                                        <p:tav tm="100000">
                                          <p:val>
                                            <p:strVal val="#ppt_h"/>
                                          </p:val>
                                        </p:tav>
                                      </p:tavLst>
                                    </p:anim>
                                  </p:childTnLst>
                                </p:cTn>
                              </p:par>
                              <p:par>
                                <p:cTn id="149" presetID="45" presetClass="entr" presetSubtype="0" fill="hold" nodeType="withEffect">
                                  <p:stCondLst>
                                    <p:cond delay="0"/>
                                  </p:stCondLst>
                                  <p:childTnLst>
                                    <p:set>
                                      <p:cBhvr>
                                        <p:cTn id="150" dur="1" fill="hold">
                                          <p:stCondLst>
                                            <p:cond delay="0"/>
                                          </p:stCondLst>
                                        </p:cTn>
                                        <p:tgtEl>
                                          <p:spTgt spid="127"/>
                                        </p:tgtEl>
                                        <p:attrNameLst>
                                          <p:attrName>style.visibility</p:attrName>
                                        </p:attrNameLst>
                                      </p:cBhvr>
                                      <p:to>
                                        <p:strVal val="visible"/>
                                      </p:to>
                                    </p:set>
                                    <p:animEffect transition="in" filter="fade">
                                      <p:cBhvr>
                                        <p:cTn id="151" dur="2000"/>
                                        <p:tgtEl>
                                          <p:spTgt spid="127"/>
                                        </p:tgtEl>
                                      </p:cBhvr>
                                    </p:animEffect>
                                    <p:anim calcmode="lin" valueType="num">
                                      <p:cBhvr>
                                        <p:cTn id="152" dur="2000" fill="hold"/>
                                        <p:tgtEl>
                                          <p:spTgt spid="127"/>
                                        </p:tgtEl>
                                        <p:attrNameLst>
                                          <p:attrName>ppt_w</p:attrName>
                                        </p:attrNameLst>
                                      </p:cBhvr>
                                      <p:tavLst>
                                        <p:tav tm="0" fmla="#ppt_w*sin(2.5*pi*$)">
                                          <p:val>
                                            <p:fltVal val="0"/>
                                          </p:val>
                                        </p:tav>
                                        <p:tav tm="100000">
                                          <p:val>
                                            <p:fltVal val="1"/>
                                          </p:val>
                                        </p:tav>
                                      </p:tavLst>
                                    </p:anim>
                                    <p:anim calcmode="lin" valueType="num">
                                      <p:cBhvr>
                                        <p:cTn id="153" dur="2000" fill="hold"/>
                                        <p:tgtEl>
                                          <p:spTgt spid="127"/>
                                        </p:tgtEl>
                                        <p:attrNameLst>
                                          <p:attrName>ppt_h</p:attrName>
                                        </p:attrNameLst>
                                      </p:cBhvr>
                                      <p:tavLst>
                                        <p:tav tm="0">
                                          <p:val>
                                            <p:strVal val="#ppt_h"/>
                                          </p:val>
                                        </p:tav>
                                        <p:tav tm="100000">
                                          <p:val>
                                            <p:strVal val="#ppt_h"/>
                                          </p:val>
                                        </p:tav>
                                      </p:tavLst>
                                    </p:anim>
                                  </p:childTnLst>
                                </p:cTn>
                              </p:par>
                              <p:par>
                                <p:cTn id="154" presetID="45" presetClass="entr" presetSubtype="0" fill="hold" grpId="0" nodeType="withEffect">
                                  <p:stCondLst>
                                    <p:cond delay="0"/>
                                  </p:stCondLst>
                                  <p:childTnLst>
                                    <p:set>
                                      <p:cBhvr>
                                        <p:cTn id="155" dur="1" fill="hold">
                                          <p:stCondLst>
                                            <p:cond delay="0"/>
                                          </p:stCondLst>
                                        </p:cTn>
                                        <p:tgtEl>
                                          <p:spTgt spid="128"/>
                                        </p:tgtEl>
                                        <p:attrNameLst>
                                          <p:attrName>style.visibility</p:attrName>
                                        </p:attrNameLst>
                                      </p:cBhvr>
                                      <p:to>
                                        <p:strVal val="visible"/>
                                      </p:to>
                                    </p:set>
                                    <p:animEffect transition="in" filter="fade">
                                      <p:cBhvr>
                                        <p:cTn id="156" dur="2000"/>
                                        <p:tgtEl>
                                          <p:spTgt spid="128"/>
                                        </p:tgtEl>
                                      </p:cBhvr>
                                    </p:animEffect>
                                    <p:anim calcmode="lin" valueType="num">
                                      <p:cBhvr>
                                        <p:cTn id="157" dur="2000" fill="hold"/>
                                        <p:tgtEl>
                                          <p:spTgt spid="128"/>
                                        </p:tgtEl>
                                        <p:attrNameLst>
                                          <p:attrName>ppt_w</p:attrName>
                                        </p:attrNameLst>
                                      </p:cBhvr>
                                      <p:tavLst>
                                        <p:tav tm="0" fmla="#ppt_w*sin(2.5*pi*$)">
                                          <p:val>
                                            <p:fltVal val="0"/>
                                          </p:val>
                                        </p:tav>
                                        <p:tav tm="100000">
                                          <p:val>
                                            <p:fltVal val="1"/>
                                          </p:val>
                                        </p:tav>
                                      </p:tavLst>
                                    </p:anim>
                                    <p:anim calcmode="lin" valueType="num">
                                      <p:cBhvr>
                                        <p:cTn id="158" dur="2000" fill="hold"/>
                                        <p:tgtEl>
                                          <p:spTgt spid="128"/>
                                        </p:tgtEl>
                                        <p:attrNameLst>
                                          <p:attrName>ppt_h</p:attrName>
                                        </p:attrNameLst>
                                      </p:cBhvr>
                                      <p:tavLst>
                                        <p:tav tm="0">
                                          <p:val>
                                            <p:strVal val="#ppt_h"/>
                                          </p:val>
                                        </p:tav>
                                        <p:tav tm="100000">
                                          <p:val>
                                            <p:strVal val="#ppt_h"/>
                                          </p:val>
                                        </p:tav>
                                      </p:tavLst>
                                    </p:anim>
                                  </p:childTnLst>
                                </p:cTn>
                              </p:par>
                              <p:par>
                                <p:cTn id="159" presetID="45" presetClass="entr" presetSubtype="0" fill="hold" nodeType="withEffect">
                                  <p:stCondLst>
                                    <p:cond delay="0"/>
                                  </p:stCondLst>
                                  <p:childTnLst>
                                    <p:set>
                                      <p:cBhvr>
                                        <p:cTn id="160" dur="1" fill="hold">
                                          <p:stCondLst>
                                            <p:cond delay="0"/>
                                          </p:stCondLst>
                                        </p:cTn>
                                        <p:tgtEl>
                                          <p:spTgt spid="130"/>
                                        </p:tgtEl>
                                        <p:attrNameLst>
                                          <p:attrName>style.visibility</p:attrName>
                                        </p:attrNameLst>
                                      </p:cBhvr>
                                      <p:to>
                                        <p:strVal val="visible"/>
                                      </p:to>
                                    </p:set>
                                    <p:animEffect transition="in" filter="fade">
                                      <p:cBhvr>
                                        <p:cTn id="161" dur="2000"/>
                                        <p:tgtEl>
                                          <p:spTgt spid="130"/>
                                        </p:tgtEl>
                                      </p:cBhvr>
                                    </p:animEffect>
                                    <p:anim calcmode="lin" valueType="num">
                                      <p:cBhvr>
                                        <p:cTn id="162" dur="2000" fill="hold"/>
                                        <p:tgtEl>
                                          <p:spTgt spid="130"/>
                                        </p:tgtEl>
                                        <p:attrNameLst>
                                          <p:attrName>ppt_w</p:attrName>
                                        </p:attrNameLst>
                                      </p:cBhvr>
                                      <p:tavLst>
                                        <p:tav tm="0" fmla="#ppt_w*sin(2.5*pi*$)">
                                          <p:val>
                                            <p:fltVal val="0"/>
                                          </p:val>
                                        </p:tav>
                                        <p:tav tm="100000">
                                          <p:val>
                                            <p:fltVal val="1"/>
                                          </p:val>
                                        </p:tav>
                                      </p:tavLst>
                                    </p:anim>
                                    <p:anim calcmode="lin" valueType="num">
                                      <p:cBhvr>
                                        <p:cTn id="163" dur="2000" fill="hold"/>
                                        <p:tgtEl>
                                          <p:spTgt spid="130"/>
                                        </p:tgtEl>
                                        <p:attrNameLst>
                                          <p:attrName>ppt_h</p:attrName>
                                        </p:attrNameLst>
                                      </p:cBhvr>
                                      <p:tavLst>
                                        <p:tav tm="0">
                                          <p:val>
                                            <p:strVal val="#ppt_h"/>
                                          </p:val>
                                        </p:tav>
                                        <p:tav tm="100000">
                                          <p:val>
                                            <p:strVal val="#ppt_h"/>
                                          </p:val>
                                        </p:tav>
                                      </p:tavLst>
                                    </p:anim>
                                  </p:childTnLst>
                                </p:cTn>
                              </p:par>
                              <p:par>
                                <p:cTn id="164" presetID="45" presetClass="entr" presetSubtype="0" fill="hold" grpId="0" nodeType="withEffect">
                                  <p:stCondLst>
                                    <p:cond delay="0"/>
                                  </p:stCondLst>
                                  <p:childTnLst>
                                    <p:set>
                                      <p:cBhvr>
                                        <p:cTn id="165" dur="1" fill="hold">
                                          <p:stCondLst>
                                            <p:cond delay="0"/>
                                          </p:stCondLst>
                                        </p:cTn>
                                        <p:tgtEl>
                                          <p:spTgt spid="131"/>
                                        </p:tgtEl>
                                        <p:attrNameLst>
                                          <p:attrName>style.visibility</p:attrName>
                                        </p:attrNameLst>
                                      </p:cBhvr>
                                      <p:to>
                                        <p:strVal val="visible"/>
                                      </p:to>
                                    </p:set>
                                    <p:animEffect transition="in" filter="fade">
                                      <p:cBhvr>
                                        <p:cTn id="166" dur="2000"/>
                                        <p:tgtEl>
                                          <p:spTgt spid="131"/>
                                        </p:tgtEl>
                                      </p:cBhvr>
                                    </p:animEffect>
                                    <p:anim calcmode="lin" valueType="num">
                                      <p:cBhvr>
                                        <p:cTn id="167" dur="2000" fill="hold"/>
                                        <p:tgtEl>
                                          <p:spTgt spid="131"/>
                                        </p:tgtEl>
                                        <p:attrNameLst>
                                          <p:attrName>ppt_w</p:attrName>
                                        </p:attrNameLst>
                                      </p:cBhvr>
                                      <p:tavLst>
                                        <p:tav tm="0" fmla="#ppt_w*sin(2.5*pi*$)">
                                          <p:val>
                                            <p:fltVal val="0"/>
                                          </p:val>
                                        </p:tav>
                                        <p:tav tm="100000">
                                          <p:val>
                                            <p:fltVal val="1"/>
                                          </p:val>
                                        </p:tav>
                                      </p:tavLst>
                                    </p:anim>
                                    <p:anim calcmode="lin" valueType="num">
                                      <p:cBhvr>
                                        <p:cTn id="168" dur="2000" fill="hold"/>
                                        <p:tgtEl>
                                          <p:spTgt spid="131"/>
                                        </p:tgtEl>
                                        <p:attrNameLst>
                                          <p:attrName>ppt_h</p:attrName>
                                        </p:attrNameLst>
                                      </p:cBhvr>
                                      <p:tavLst>
                                        <p:tav tm="0">
                                          <p:val>
                                            <p:strVal val="#ppt_h"/>
                                          </p:val>
                                        </p:tav>
                                        <p:tav tm="100000">
                                          <p:val>
                                            <p:strVal val="#ppt_h"/>
                                          </p:val>
                                        </p:tav>
                                      </p:tavLst>
                                    </p:anim>
                                  </p:childTnLst>
                                </p:cTn>
                              </p:par>
                              <p:par>
                                <p:cTn id="169" presetID="45" presetClass="entr" presetSubtype="0" fill="hold" nodeType="withEffect">
                                  <p:stCondLst>
                                    <p:cond delay="0"/>
                                  </p:stCondLst>
                                  <p:childTnLst>
                                    <p:set>
                                      <p:cBhvr>
                                        <p:cTn id="170" dur="1" fill="hold">
                                          <p:stCondLst>
                                            <p:cond delay="0"/>
                                          </p:stCondLst>
                                        </p:cTn>
                                        <p:tgtEl>
                                          <p:spTgt spid="133"/>
                                        </p:tgtEl>
                                        <p:attrNameLst>
                                          <p:attrName>style.visibility</p:attrName>
                                        </p:attrNameLst>
                                      </p:cBhvr>
                                      <p:to>
                                        <p:strVal val="visible"/>
                                      </p:to>
                                    </p:set>
                                    <p:animEffect transition="in" filter="fade">
                                      <p:cBhvr>
                                        <p:cTn id="171" dur="2000"/>
                                        <p:tgtEl>
                                          <p:spTgt spid="133"/>
                                        </p:tgtEl>
                                      </p:cBhvr>
                                    </p:animEffect>
                                    <p:anim calcmode="lin" valueType="num">
                                      <p:cBhvr>
                                        <p:cTn id="172" dur="2000" fill="hold"/>
                                        <p:tgtEl>
                                          <p:spTgt spid="133"/>
                                        </p:tgtEl>
                                        <p:attrNameLst>
                                          <p:attrName>ppt_w</p:attrName>
                                        </p:attrNameLst>
                                      </p:cBhvr>
                                      <p:tavLst>
                                        <p:tav tm="0" fmla="#ppt_w*sin(2.5*pi*$)">
                                          <p:val>
                                            <p:fltVal val="0"/>
                                          </p:val>
                                        </p:tav>
                                        <p:tav tm="100000">
                                          <p:val>
                                            <p:fltVal val="1"/>
                                          </p:val>
                                        </p:tav>
                                      </p:tavLst>
                                    </p:anim>
                                    <p:anim calcmode="lin" valueType="num">
                                      <p:cBhvr>
                                        <p:cTn id="173" dur="2000" fill="hold"/>
                                        <p:tgtEl>
                                          <p:spTgt spid="133"/>
                                        </p:tgtEl>
                                        <p:attrNameLst>
                                          <p:attrName>ppt_h</p:attrName>
                                        </p:attrNameLst>
                                      </p:cBhvr>
                                      <p:tavLst>
                                        <p:tav tm="0">
                                          <p:val>
                                            <p:strVal val="#ppt_h"/>
                                          </p:val>
                                        </p:tav>
                                        <p:tav tm="100000">
                                          <p:val>
                                            <p:strVal val="#ppt_h"/>
                                          </p:val>
                                        </p:tav>
                                      </p:tavLst>
                                    </p:anim>
                                  </p:childTnLst>
                                </p:cTn>
                              </p:par>
                              <p:par>
                                <p:cTn id="174" presetID="45" presetClass="entr" presetSubtype="0" fill="hold" grpId="0" nodeType="withEffect">
                                  <p:stCondLst>
                                    <p:cond delay="0"/>
                                  </p:stCondLst>
                                  <p:childTnLst>
                                    <p:set>
                                      <p:cBhvr>
                                        <p:cTn id="175" dur="1" fill="hold">
                                          <p:stCondLst>
                                            <p:cond delay="0"/>
                                          </p:stCondLst>
                                        </p:cTn>
                                        <p:tgtEl>
                                          <p:spTgt spid="134"/>
                                        </p:tgtEl>
                                        <p:attrNameLst>
                                          <p:attrName>style.visibility</p:attrName>
                                        </p:attrNameLst>
                                      </p:cBhvr>
                                      <p:to>
                                        <p:strVal val="visible"/>
                                      </p:to>
                                    </p:set>
                                    <p:animEffect transition="in" filter="fade">
                                      <p:cBhvr>
                                        <p:cTn id="176" dur="2000"/>
                                        <p:tgtEl>
                                          <p:spTgt spid="134"/>
                                        </p:tgtEl>
                                      </p:cBhvr>
                                    </p:animEffect>
                                    <p:anim calcmode="lin" valueType="num">
                                      <p:cBhvr>
                                        <p:cTn id="177" dur="2000" fill="hold"/>
                                        <p:tgtEl>
                                          <p:spTgt spid="134"/>
                                        </p:tgtEl>
                                        <p:attrNameLst>
                                          <p:attrName>ppt_w</p:attrName>
                                        </p:attrNameLst>
                                      </p:cBhvr>
                                      <p:tavLst>
                                        <p:tav tm="0" fmla="#ppt_w*sin(2.5*pi*$)">
                                          <p:val>
                                            <p:fltVal val="0"/>
                                          </p:val>
                                        </p:tav>
                                        <p:tav tm="100000">
                                          <p:val>
                                            <p:fltVal val="1"/>
                                          </p:val>
                                        </p:tav>
                                      </p:tavLst>
                                    </p:anim>
                                    <p:anim calcmode="lin" valueType="num">
                                      <p:cBhvr>
                                        <p:cTn id="178" dur="2000" fill="hold"/>
                                        <p:tgtEl>
                                          <p:spTgt spid="134"/>
                                        </p:tgtEl>
                                        <p:attrNameLst>
                                          <p:attrName>ppt_h</p:attrName>
                                        </p:attrNameLst>
                                      </p:cBhvr>
                                      <p:tavLst>
                                        <p:tav tm="0">
                                          <p:val>
                                            <p:strVal val="#ppt_h"/>
                                          </p:val>
                                        </p:tav>
                                        <p:tav tm="100000">
                                          <p:val>
                                            <p:strVal val="#ppt_h"/>
                                          </p:val>
                                        </p:tav>
                                      </p:tavLst>
                                    </p:anim>
                                  </p:childTnLst>
                                </p:cTn>
                              </p:par>
                              <p:par>
                                <p:cTn id="179" presetID="45" presetClass="entr" presetSubtype="0" fill="hold" nodeType="withEffect">
                                  <p:stCondLst>
                                    <p:cond delay="0"/>
                                  </p:stCondLst>
                                  <p:childTnLst>
                                    <p:set>
                                      <p:cBhvr>
                                        <p:cTn id="180" dur="1" fill="hold">
                                          <p:stCondLst>
                                            <p:cond delay="0"/>
                                          </p:stCondLst>
                                        </p:cTn>
                                        <p:tgtEl>
                                          <p:spTgt spid="136"/>
                                        </p:tgtEl>
                                        <p:attrNameLst>
                                          <p:attrName>style.visibility</p:attrName>
                                        </p:attrNameLst>
                                      </p:cBhvr>
                                      <p:to>
                                        <p:strVal val="visible"/>
                                      </p:to>
                                    </p:set>
                                    <p:animEffect transition="in" filter="fade">
                                      <p:cBhvr>
                                        <p:cTn id="181" dur="2000"/>
                                        <p:tgtEl>
                                          <p:spTgt spid="136"/>
                                        </p:tgtEl>
                                      </p:cBhvr>
                                    </p:animEffect>
                                    <p:anim calcmode="lin" valueType="num">
                                      <p:cBhvr>
                                        <p:cTn id="182" dur="2000" fill="hold"/>
                                        <p:tgtEl>
                                          <p:spTgt spid="136"/>
                                        </p:tgtEl>
                                        <p:attrNameLst>
                                          <p:attrName>ppt_w</p:attrName>
                                        </p:attrNameLst>
                                      </p:cBhvr>
                                      <p:tavLst>
                                        <p:tav tm="0" fmla="#ppt_w*sin(2.5*pi*$)">
                                          <p:val>
                                            <p:fltVal val="0"/>
                                          </p:val>
                                        </p:tav>
                                        <p:tav tm="100000">
                                          <p:val>
                                            <p:fltVal val="1"/>
                                          </p:val>
                                        </p:tav>
                                      </p:tavLst>
                                    </p:anim>
                                    <p:anim calcmode="lin" valueType="num">
                                      <p:cBhvr>
                                        <p:cTn id="183" dur="2000" fill="hold"/>
                                        <p:tgtEl>
                                          <p:spTgt spid="136"/>
                                        </p:tgtEl>
                                        <p:attrNameLst>
                                          <p:attrName>ppt_h</p:attrName>
                                        </p:attrNameLst>
                                      </p:cBhvr>
                                      <p:tavLst>
                                        <p:tav tm="0">
                                          <p:val>
                                            <p:strVal val="#ppt_h"/>
                                          </p:val>
                                        </p:tav>
                                        <p:tav tm="100000">
                                          <p:val>
                                            <p:strVal val="#ppt_h"/>
                                          </p:val>
                                        </p:tav>
                                      </p:tavLst>
                                    </p:anim>
                                  </p:childTnLst>
                                </p:cTn>
                              </p:par>
                              <p:par>
                                <p:cTn id="184" presetID="45" presetClass="entr" presetSubtype="0" fill="hold" grpId="0" nodeType="withEffect">
                                  <p:stCondLst>
                                    <p:cond delay="0"/>
                                  </p:stCondLst>
                                  <p:childTnLst>
                                    <p:set>
                                      <p:cBhvr>
                                        <p:cTn id="185" dur="1" fill="hold">
                                          <p:stCondLst>
                                            <p:cond delay="0"/>
                                          </p:stCondLst>
                                        </p:cTn>
                                        <p:tgtEl>
                                          <p:spTgt spid="137"/>
                                        </p:tgtEl>
                                        <p:attrNameLst>
                                          <p:attrName>style.visibility</p:attrName>
                                        </p:attrNameLst>
                                      </p:cBhvr>
                                      <p:to>
                                        <p:strVal val="visible"/>
                                      </p:to>
                                    </p:set>
                                    <p:animEffect transition="in" filter="fade">
                                      <p:cBhvr>
                                        <p:cTn id="186" dur="2000"/>
                                        <p:tgtEl>
                                          <p:spTgt spid="137"/>
                                        </p:tgtEl>
                                      </p:cBhvr>
                                    </p:animEffect>
                                    <p:anim calcmode="lin" valueType="num">
                                      <p:cBhvr>
                                        <p:cTn id="187" dur="2000" fill="hold"/>
                                        <p:tgtEl>
                                          <p:spTgt spid="137"/>
                                        </p:tgtEl>
                                        <p:attrNameLst>
                                          <p:attrName>ppt_w</p:attrName>
                                        </p:attrNameLst>
                                      </p:cBhvr>
                                      <p:tavLst>
                                        <p:tav tm="0" fmla="#ppt_w*sin(2.5*pi*$)">
                                          <p:val>
                                            <p:fltVal val="0"/>
                                          </p:val>
                                        </p:tav>
                                        <p:tav tm="100000">
                                          <p:val>
                                            <p:fltVal val="1"/>
                                          </p:val>
                                        </p:tav>
                                      </p:tavLst>
                                    </p:anim>
                                    <p:anim calcmode="lin" valueType="num">
                                      <p:cBhvr>
                                        <p:cTn id="188" dur="2000" fill="hold"/>
                                        <p:tgtEl>
                                          <p:spTgt spid="137"/>
                                        </p:tgtEl>
                                        <p:attrNameLst>
                                          <p:attrName>ppt_h</p:attrName>
                                        </p:attrNameLst>
                                      </p:cBhvr>
                                      <p:tavLst>
                                        <p:tav tm="0">
                                          <p:val>
                                            <p:strVal val="#ppt_h"/>
                                          </p:val>
                                        </p:tav>
                                        <p:tav tm="100000">
                                          <p:val>
                                            <p:strVal val="#ppt_h"/>
                                          </p:val>
                                        </p:tav>
                                      </p:tavLst>
                                    </p:anim>
                                  </p:childTnLst>
                                </p:cTn>
                              </p:par>
                              <p:par>
                                <p:cTn id="189" presetID="45" presetClass="entr" presetSubtype="0" fill="hold" nodeType="withEffect">
                                  <p:stCondLst>
                                    <p:cond delay="0"/>
                                  </p:stCondLst>
                                  <p:childTnLst>
                                    <p:set>
                                      <p:cBhvr>
                                        <p:cTn id="190" dur="1" fill="hold">
                                          <p:stCondLst>
                                            <p:cond delay="0"/>
                                          </p:stCondLst>
                                        </p:cTn>
                                        <p:tgtEl>
                                          <p:spTgt spid="139"/>
                                        </p:tgtEl>
                                        <p:attrNameLst>
                                          <p:attrName>style.visibility</p:attrName>
                                        </p:attrNameLst>
                                      </p:cBhvr>
                                      <p:to>
                                        <p:strVal val="visible"/>
                                      </p:to>
                                    </p:set>
                                    <p:animEffect transition="in" filter="fade">
                                      <p:cBhvr>
                                        <p:cTn id="191" dur="2000"/>
                                        <p:tgtEl>
                                          <p:spTgt spid="139"/>
                                        </p:tgtEl>
                                      </p:cBhvr>
                                    </p:animEffect>
                                    <p:anim calcmode="lin" valueType="num">
                                      <p:cBhvr>
                                        <p:cTn id="192" dur="2000" fill="hold"/>
                                        <p:tgtEl>
                                          <p:spTgt spid="139"/>
                                        </p:tgtEl>
                                        <p:attrNameLst>
                                          <p:attrName>ppt_w</p:attrName>
                                        </p:attrNameLst>
                                      </p:cBhvr>
                                      <p:tavLst>
                                        <p:tav tm="0" fmla="#ppt_w*sin(2.5*pi*$)">
                                          <p:val>
                                            <p:fltVal val="0"/>
                                          </p:val>
                                        </p:tav>
                                        <p:tav tm="100000">
                                          <p:val>
                                            <p:fltVal val="1"/>
                                          </p:val>
                                        </p:tav>
                                      </p:tavLst>
                                    </p:anim>
                                    <p:anim calcmode="lin" valueType="num">
                                      <p:cBhvr>
                                        <p:cTn id="193" dur="2000" fill="hold"/>
                                        <p:tgtEl>
                                          <p:spTgt spid="139"/>
                                        </p:tgtEl>
                                        <p:attrNameLst>
                                          <p:attrName>ppt_h</p:attrName>
                                        </p:attrNameLst>
                                      </p:cBhvr>
                                      <p:tavLst>
                                        <p:tav tm="0">
                                          <p:val>
                                            <p:strVal val="#ppt_h"/>
                                          </p:val>
                                        </p:tav>
                                        <p:tav tm="100000">
                                          <p:val>
                                            <p:strVal val="#ppt_h"/>
                                          </p:val>
                                        </p:tav>
                                      </p:tavLst>
                                    </p:anim>
                                  </p:childTnLst>
                                </p:cTn>
                              </p:par>
                              <p:par>
                                <p:cTn id="194" presetID="45" presetClass="entr" presetSubtype="0" fill="hold" grpId="0" nodeType="withEffect">
                                  <p:stCondLst>
                                    <p:cond delay="0"/>
                                  </p:stCondLst>
                                  <p:childTnLst>
                                    <p:set>
                                      <p:cBhvr>
                                        <p:cTn id="195" dur="1" fill="hold">
                                          <p:stCondLst>
                                            <p:cond delay="0"/>
                                          </p:stCondLst>
                                        </p:cTn>
                                        <p:tgtEl>
                                          <p:spTgt spid="140"/>
                                        </p:tgtEl>
                                        <p:attrNameLst>
                                          <p:attrName>style.visibility</p:attrName>
                                        </p:attrNameLst>
                                      </p:cBhvr>
                                      <p:to>
                                        <p:strVal val="visible"/>
                                      </p:to>
                                    </p:set>
                                    <p:animEffect transition="in" filter="fade">
                                      <p:cBhvr>
                                        <p:cTn id="196" dur="2000"/>
                                        <p:tgtEl>
                                          <p:spTgt spid="140"/>
                                        </p:tgtEl>
                                      </p:cBhvr>
                                    </p:animEffect>
                                    <p:anim calcmode="lin" valueType="num">
                                      <p:cBhvr>
                                        <p:cTn id="197" dur="2000" fill="hold"/>
                                        <p:tgtEl>
                                          <p:spTgt spid="140"/>
                                        </p:tgtEl>
                                        <p:attrNameLst>
                                          <p:attrName>ppt_w</p:attrName>
                                        </p:attrNameLst>
                                      </p:cBhvr>
                                      <p:tavLst>
                                        <p:tav tm="0" fmla="#ppt_w*sin(2.5*pi*$)">
                                          <p:val>
                                            <p:fltVal val="0"/>
                                          </p:val>
                                        </p:tav>
                                        <p:tav tm="100000">
                                          <p:val>
                                            <p:fltVal val="1"/>
                                          </p:val>
                                        </p:tav>
                                      </p:tavLst>
                                    </p:anim>
                                    <p:anim calcmode="lin" valueType="num">
                                      <p:cBhvr>
                                        <p:cTn id="198" dur="2000" fill="hold"/>
                                        <p:tgtEl>
                                          <p:spTgt spid="140"/>
                                        </p:tgtEl>
                                        <p:attrNameLst>
                                          <p:attrName>ppt_h</p:attrName>
                                        </p:attrNameLst>
                                      </p:cBhvr>
                                      <p:tavLst>
                                        <p:tav tm="0">
                                          <p:val>
                                            <p:strVal val="#ppt_h"/>
                                          </p:val>
                                        </p:tav>
                                        <p:tav tm="100000">
                                          <p:val>
                                            <p:strVal val="#ppt_h"/>
                                          </p:val>
                                        </p:tav>
                                      </p:tavLst>
                                    </p:anim>
                                  </p:childTnLst>
                                </p:cTn>
                              </p:par>
                              <p:par>
                                <p:cTn id="199" presetID="45" presetClass="entr" presetSubtype="0" fill="hold" nodeType="withEffect">
                                  <p:stCondLst>
                                    <p:cond delay="0"/>
                                  </p:stCondLst>
                                  <p:childTnLst>
                                    <p:set>
                                      <p:cBhvr>
                                        <p:cTn id="200" dur="1" fill="hold">
                                          <p:stCondLst>
                                            <p:cond delay="0"/>
                                          </p:stCondLst>
                                        </p:cTn>
                                        <p:tgtEl>
                                          <p:spTgt spid="142"/>
                                        </p:tgtEl>
                                        <p:attrNameLst>
                                          <p:attrName>style.visibility</p:attrName>
                                        </p:attrNameLst>
                                      </p:cBhvr>
                                      <p:to>
                                        <p:strVal val="visible"/>
                                      </p:to>
                                    </p:set>
                                    <p:animEffect transition="in" filter="fade">
                                      <p:cBhvr>
                                        <p:cTn id="201" dur="2000"/>
                                        <p:tgtEl>
                                          <p:spTgt spid="142"/>
                                        </p:tgtEl>
                                      </p:cBhvr>
                                    </p:animEffect>
                                    <p:anim calcmode="lin" valueType="num">
                                      <p:cBhvr>
                                        <p:cTn id="202" dur="2000" fill="hold"/>
                                        <p:tgtEl>
                                          <p:spTgt spid="142"/>
                                        </p:tgtEl>
                                        <p:attrNameLst>
                                          <p:attrName>ppt_w</p:attrName>
                                        </p:attrNameLst>
                                      </p:cBhvr>
                                      <p:tavLst>
                                        <p:tav tm="0" fmla="#ppt_w*sin(2.5*pi*$)">
                                          <p:val>
                                            <p:fltVal val="0"/>
                                          </p:val>
                                        </p:tav>
                                        <p:tav tm="100000">
                                          <p:val>
                                            <p:fltVal val="1"/>
                                          </p:val>
                                        </p:tav>
                                      </p:tavLst>
                                    </p:anim>
                                    <p:anim calcmode="lin" valueType="num">
                                      <p:cBhvr>
                                        <p:cTn id="203" dur="2000" fill="hold"/>
                                        <p:tgtEl>
                                          <p:spTgt spid="142"/>
                                        </p:tgtEl>
                                        <p:attrNameLst>
                                          <p:attrName>ppt_h</p:attrName>
                                        </p:attrNameLst>
                                      </p:cBhvr>
                                      <p:tavLst>
                                        <p:tav tm="0">
                                          <p:val>
                                            <p:strVal val="#ppt_h"/>
                                          </p:val>
                                        </p:tav>
                                        <p:tav tm="100000">
                                          <p:val>
                                            <p:strVal val="#ppt_h"/>
                                          </p:val>
                                        </p:tav>
                                      </p:tavLst>
                                    </p:anim>
                                  </p:childTnLst>
                                </p:cTn>
                              </p:par>
                              <p:par>
                                <p:cTn id="204" presetID="45" presetClass="entr" presetSubtype="0" fill="hold" grpId="0" nodeType="withEffect">
                                  <p:stCondLst>
                                    <p:cond delay="0"/>
                                  </p:stCondLst>
                                  <p:childTnLst>
                                    <p:set>
                                      <p:cBhvr>
                                        <p:cTn id="205" dur="1" fill="hold">
                                          <p:stCondLst>
                                            <p:cond delay="0"/>
                                          </p:stCondLst>
                                        </p:cTn>
                                        <p:tgtEl>
                                          <p:spTgt spid="143"/>
                                        </p:tgtEl>
                                        <p:attrNameLst>
                                          <p:attrName>style.visibility</p:attrName>
                                        </p:attrNameLst>
                                      </p:cBhvr>
                                      <p:to>
                                        <p:strVal val="visible"/>
                                      </p:to>
                                    </p:set>
                                    <p:animEffect transition="in" filter="fade">
                                      <p:cBhvr>
                                        <p:cTn id="206" dur="2000"/>
                                        <p:tgtEl>
                                          <p:spTgt spid="143"/>
                                        </p:tgtEl>
                                      </p:cBhvr>
                                    </p:animEffect>
                                    <p:anim calcmode="lin" valueType="num">
                                      <p:cBhvr>
                                        <p:cTn id="207" dur="2000" fill="hold"/>
                                        <p:tgtEl>
                                          <p:spTgt spid="143"/>
                                        </p:tgtEl>
                                        <p:attrNameLst>
                                          <p:attrName>ppt_w</p:attrName>
                                        </p:attrNameLst>
                                      </p:cBhvr>
                                      <p:tavLst>
                                        <p:tav tm="0" fmla="#ppt_w*sin(2.5*pi*$)">
                                          <p:val>
                                            <p:fltVal val="0"/>
                                          </p:val>
                                        </p:tav>
                                        <p:tav tm="100000">
                                          <p:val>
                                            <p:fltVal val="1"/>
                                          </p:val>
                                        </p:tav>
                                      </p:tavLst>
                                    </p:anim>
                                    <p:anim calcmode="lin" valueType="num">
                                      <p:cBhvr>
                                        <p:cTn id="208" dur="2000" fill="hold"/>
                                        <p:tgtEl>
                                          <p:spTgt spid="1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9" fill="hold" display="0">
                  <p:stCondLst>
                    <p:cond delay="indefinite"/>
                  </p:stCondLst>
                  <p:endCondLst>
                    <p:cond evt="onStopAudio" delay="0">
                      <p:tgtEl>
                        <p:sldTgt/>
                      </p:tgtEl>
                    </p:cond>
                  </p:endCondLst>
                </p:cTn>
                <p:tgtEl>
                  <p:spTgt spid="17"/>
                </p:tgtEl>
              </p:cMediaNode>
            </p:audio>
          </p:childTnLst>
        </p:cTn>
      </p:par>
    </p:tnLst>
    <p:bldLst>
      <p:bldP spid="86" grpId="0" animBg="1"/>
      <p:bldP spid="89" grpId="0" animBg="1"/>
      <p:bldP spid="92" grpId="0" animBg="1"/>
      <p:bldP spid="95" grpId="0" animBg="1"/>
      <p:bldP spid="98" grpId="0" animBg="1"/>
      <p:bldP spid="101" grpId="0" animBg="1"/>
      <p:bldP spid="104" grpId="0" animBg="1"/>
      <p:bldP spid="107" grpId="0" animBg="1"/>
      <p:bldP spid="110" grpId="0" animBg="1"/>
      <p:bldP spid="113" grpId="0" animBg="1"/>
      <p:bldP spid="116" grpId="0" animBg="1"/>
      <p:bldP spid="119" grpId="0" animBg="1"/>
      <p:bldP spid="122" grpId="0" animBg="1"/>
      <p:bldP spid="125" grpId="0" animBg="1"/>
      <p:bldP spid="128" grpId="0" animBg="1"/>
      <p:bldP spid="131" grpId="0" animBg="1"/>
      <p:bldP spid="134" grpId="0" animBg="1"/>
      <p:bldP spid="137" grpId="0" animBg="1"/>
      <p:bldP spid="140" grpId="0" animBg="1"/>
      <p:bldP spid="14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gerundete rechteckige Legende 4"/>
          <p:cNvSpPr/>
          <p:nvPr/>
        </p:nvSpPr>
        <p:spPr>
          <a:xfrm>
            <a:off x="96000" y="45205"/>
            <a:ext cx="11939973" cy="5842127"/>
          </a:xfrm>
          <a:prstGeom prst="wedgeRoundRectCallout">
            <a:avLst>
              <a:gd name="adj1" fmla="val -50595"/>
              <a:gd name="adj2" fmla="val 66044"/>
              <a:gd name="adj3" fmla="val 16667"/>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extfeld 5"/>
          <p:cNvSpPr txBox="1"/>
          <p:nvPr/>
        </p:nvSpPr>
        <p:spPr>
          <a:xfrm>
            <a:off x="243834" y="340000"/>
            <a:ext cx="11643366" cy="5170646"/>
          </a:xfrm>
          <a:prstGeom prst="rect">
            <a:avLst/>
          </a:prstGeom>
          <a:noFill/>
        </p:spPr>
        <p:txBody>
          <a:bodyPr wrap="square" rtlCol="0">
            <a:spAutoFit/>
          </a:bodyPr>
          <a:lstStyle/>
          <a:p>
            <a:r>
              <a:rPr lang="en-US" sz="3000" dirty="0">
                <a:latin typeface="Arial" panose="020B0604020202020204" pitchFamily="34" charset="0"/>
                <a:cs typeface="Arial" panose="020B0604020202020204" pitchFamily="34" charset="0"/>
              </a:rPr>
              <a:t>So far, we focused on the problem of taking a quite limited number of offspring individuals and as consequence a limited number of gametes that made them. </a:t>
            </a:r>
          </a:p>
          <a:p>
            <a:r>
              <a:rPr lang="en-US" sz="3000" dirty="0">
                <a:latin typeface="Arial" panose="020B0604020202020204" pitchFamily="34" charset="0"/>
                <a:cs typeface="Arial" panose="020B0604020202020204" pitchFamily="34" charset="0"/>
              </a:rPr>
              <a:t>We focused on the </a:t>
            </a:r>
            <a:r>
              <a:rPr lang="en-US" sz="3000" dirty="0">
                <a:solidFill>
                  <a:srgbClr val="0000FF"/>
                </a:solidFill>
                <a:latin typeface="Arial" panose="020B0604020202020204" pitchFamily="34" charset="0"/>
                <a:cs typeface="Arial" panose="020B0604020202020204" pitchFamily="34" charset="0"/>
              </a:rPr>
              <a:t>non-representativeness of small samples</a:t>
            </a:r>
            <a:r>
              <a:rPr lang="en-US" sz="3000" dirty="0">
                <a:latin typeface="Arial" panose="020B0604020202020204" pitchFamily="34" charset="0"/>
                <a:cs typeface="Arial" panose="020B0604020202020204" pitchFamily="34" charset="0"/>
              </a:rPr>
              <a:t>.</a:t>
            </a:r>
          </a:p>
          <a:p>
            <a:r>
              <a:rPr lang="en-US" sz="3000" dirty="0">
                <a:latin typeface="Arial" panose="020B0604020202020204" pitchFamily="34" charset="0"/>
                <a:cs typeface="Arial" panose="020B0604020202020204" pitchFamily="34" charset="0"/>
              </a:rPr>
              <a:t>We deepen this study! We now repeat this event of “take only few and see what happens”.</a:t>
            </a:r>
          </a:p>
          <a:p>
            <a:r>
              <a:rPr lang="en-US" sz="3000" dirty="0">
                <a:latin typeface="Arial" panose="020B0604020202020204" pitchFamily="34" charset="0"/>
                <a:cs typeface="Arial" panose="020B0604020202020204" pitchFamily="34" charset="0"/>
              </a:rPr>
              <a:t>We repeat this to see what happens </a:t>
            </a:r>
            <a:r>
              <a:rPr lang="en-US" sz="3000" dirty="0">
                <a:solidFill>
                  <a:srgbClr val="0000FF"/>
                </a:solidFill>
                <a:latin typeface="Arial" panose="020B0604020202020204" pitchFamily="34" charset="0"/>
                <a:cs typeface="Arial" panose="020B0604020202020204" pitchFamily="34" charset="0"/>
              </a:rPr>
              <a:t>on average</a:t>
            </a:r>
            <a:r>
              <a:rPr lang="en-US" sz="3000" dirty="0">
                <a:latin typeface="Arial" panose="020B0604020202020204" pitchFamily="34" charset="0"/>
                <a:cs typeface="Arial" panose="020B0604020202020204" pitchFamily="34" charset="0"/>
              </a:rPr>
              <a:t>, </a:t>
            </a:r>
            <a:br>
              <a:rPr lang="en-US" sz="3000" dirty="0">
                <a:latin typeface="Arial" panose="020B0604020202020204" pitchFamily="34" charset="0"/>
                <a:cs typeface="Arial" panose="020B0604020202020204" pitchFamily="34" charset="0"/>
              </a:rPr>
            </a:br>
            <a:r>
              <a:rPr lang="en-US" sz="3000" dirty="0">
                <a:latin typeface="Arial" panose="020B0604020202020204" pitchFamily="34" charset="0"/>
                <a:cs typeface="Arial" panose="020B0604020202020204" pitchFamily="34" charset="0"/>
              </a:rPr>
              <a:t>what is the typical outcome; and to see how </a:t>
            </a:r>
            <a:br>
              <a:rPr lang="en-US" sz="3000" dirty="0">
                <a:latin typeface="Arial" panose="020B0604020202020204" pitchFamily="34" charset="0"/>
                <a:cs typeface="Arial" panose="020B0604020202020204" pitchFamily="34" charset="0"/>
              </a:rPr>
            </a:br>
            <a:r>
              <a:rPr lang="en-US" sz="3000" dirty="0">
                <a:latin typeface="Arial" panose="020B0604020202020204" pitchFamily="34" charset="0"/>
                <a:cs typeface="Arial" panose="020B0604020202020204" pitchFamily="34" charset="0"/>
              </a:rPr>
              <a:t>much the individual experiments (replicates) </a:t>
            </a:r>
            <a:br>
              <a:rPr lang="en-US" sz="3000" dirty="0">
                <a:latin typeface="Arial" panose="020B0604020202020204" pitchFamily="34" charset="0"/>
                <a:cs typeface="Arial" panose="020B0604020202020204" pitchFamily="34" charset="0"/>
              </a:rPr>
            </a:br>
            <a:r>
              <a:rPr lang="en-US" sz="3000" dirty="0">
                <a:latin typeface="Arial" panose="020B0604020202020204" pitchFamily="34" charset="0"/>
                <a:cs typeface="Arial" panose="020B0604020202020204" pitchFamily="34" charset="0"/>
              </a:rPr>
              <a:t>may </a:t>
            </a:r>
            <a:r>
              <a:rPr lang="en-US" sz="3000" dirty="0">
                <a:solidFill>
                  <a:srgbClr val="0000FF"/>
                </a:solidFill>
                <a:latin typeface="Arial" panose="020B0604020202020204" pitchFamily="34" charset="0"/>
                <a:cs typeface="Arial" panose="020B0604020202020204" pitchFamily="34" charset="0"/>
              </a:rPr>
              <a:t>deviate</a:t>
            </a:r>
            <a:r>
              <a:rPr lang="en-US" sz="3000" dirty="0">
                <a:latin typeface="Arial" panose="020B0604020202020204" pitchFamily="34" charset="0"/>
                <a:cs typeface="Arial" panose="020B0604020202020204" pitchFamily="34" charset="0"/>
              </a:rPr>
              <a:t> from the average-case outcome. </a:t>
            </a:r>
            <a:br>
              <a:rPr lang="en-US" sz="3000" dirty="0">
                <a:latin typeface="Arial" panose="020B0604020202020204" pitchFamily="34" charset="0"/>
                <a:cs typeface="Arial" panose="020B0604020202020204" pitchFamily="34" charset="0"/>
              </a:rPr>
            </a:br>
            <a:r>
              <a:rPr lang="en-US" sz="3000" dirty="0">
                <a:latin typeface="Arial" panose="020B0604020202020204" pitchFamily="34" charset="0"/>
                <a:cs typeface="Arial" panose="020B0604020202020204" pitchFamily="34" charset="0"/>
              </a:rPr>
              <a:t>Indeed, we will see the </a:t>
            </a:r>
            <a:r>
              <a:rPr lang="en-US" sz="3000" dirty="0">
                <a:solidFill>
                  <a:srgbClr val="0000FF"/>
                </a:solidFill>
                <a:latin typeface="Arial" panose="020B0604020202020204" pitchFamily="34" charset="0"/>
                <a:cs typeface="Arial" panose="020B0604020202020204" pitchFamily="34" charset="0"/>
              </a:rPr>
              <a:t>variance</a:t>
            </a:r>
            <a:r>
              <a:rPr lang="en-US" sz="3000" dirty="0">
                <a:latin typeface="Arial" panose="020B0604020202020204" pitchFamily="34" charset="0"/>
                <a:cs typeface="Arial" panose="020B0604020202020204" pitchFamily="34" charset="0"/>
              </a:rPr>
              <a:t>-of-outcome.</a:t>
            </a:r>
          </a:p>
        </p:txBody>
      </p:sp>
      <p:pic>
        <p:nvPicPr>
          <p:cNvPr id="3" name="Picture 2">
            <a:extLst>
              <a:ext uri="{FF2B5EF4-FFF2-40B4-BE49-F238E27FC236}">
                <a16:creationId xmlns:a16="http://schemas.microsoft.com/office/drawing/2014/main" id="{66CB095B-B5F8-4756-9028-9E35C34349B1}"/>
              </a:ext>
            </a:extLst>
          </p:cNvPr>
          <p:cNvPicPr>
            <a:picLocks noChangeAspect="1"/>
          </p:cNvPicPr>
          <p:nvPr/>
        </p:nvPicPr>
        <p:blipFill>
          <a:blip r:embed="rId2"/>
          <a:stretch>
            <a:fillRect/>
          </a:stretch>
        </p:blipFill>
        <p:spPr>
          <a:xfrm>
            <a:off x="8489401" y="3235911"/>
            <a:ext cx="3545633" cy="3511408"/>
          </a:xfrm>
          <a:prstGeom prst="rect">
            <a:avLst/>
          </a:prstGeom>
        </p:spPr>
      </p:pic>
      <p:sp>
        <p:nvSpPr>
          <p:cNvPr id="8" name="Textfeld 5"/>
          <p:cNvSpPr txBox="1"/>
          <p:nvPr/>
        </p:nvSpPr>
        <p:spPr>
          <a:xfrm>
            <a:off x="96000" y="5951294"/>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13</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0887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565D518-00DA-433D-9A0A-6DAE7715A87B}"/>
              </a:ext>
            </a:extLst>
          </p:cNvPr>
          <p:cNvGrpSpPr/>
          <p:nvPr/>
        </p:nvGrpSpPr>
        <p:grpSpPr>
          <a:xfrm>
            <a:off x="99220" y="872584"/>
            <a:ext cx="8034268" cy="5753282"/>
            <a:chOff x="99220" y="872584"/>
            <a:chExt cx="8034268" cy="5753282"/>
          </a:xfrm>
        </p:grpSpPr>
        <p:sp>
          <p:nvSpPr>
            <p:cNvPr id="235" name="Rectangle 234"/>
            <p:cNvSpPr/>
            <p:nvPr/>
          </p:nvSpPr>
          <p:spPr>
            <a:xfrm>
              <a:off x="99220" y="872584"/>
              <a:ext cx="8034268" cy="575328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4" name="Group 233"/>
            <p:cNvGrpSpPr/>
            <p:nvPr/>
          </p:nvGrpSpPr>
          <p:grpSpPr>
            <a:xfrm>
              <a:off x="99221" y="1019357"/>
              <a:ext cx="7883325" cy="5488761"/>
              <a:chOff x="-14675" y="1027113"/>
              <a:chExt cx="7883325" cy="5488761"/>
            </a:xfrm>
          </p:grpSpPr>
          <p:sp>
            <p:nvSpPr>
              <p:cNvPr id="128" name="Line 6"/>
              <p:cNvSpPr>
                <a:spLocks noChangeShapeType="1"/>
              </p:cNvSpPr>
              <p:nvPr/>
            </p:nvSpPr>
            <p:spPr bwMode="auto">
              <a:xfrm flipV="1">
                <a:off x="1313862" y="1144588"/>
                <a:ext cx="0" cy="472916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7"/>
              <p:cNvSpPr>
                <a:spLocks noChangeShapeType="1"/>
              </p:cNvSpPr>
              <p:nvPr/>
            </p:nvSpPr>
            <p:spPr bwMode="auto">
              <a:xfrm flipV="1">
                <a:off x="7733713" y="1144588"/>
                <a:ext cx="0" cy="472916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8"/>
              <p:cNvSpPr>
                <a:spLocks noChangeShapeType="1"/>
              </p:cNvSpPr>
              <p:nvPr/>
            </p:nvSpPr>
            <p:spPr bwMode="auto">
              <a:xfrm flipH="1">
                <a:off x="1212262" y="58737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9"/>
              <p:cNvSpPr>
                <a:spLocks noChangeShapeType="1"/>
              </p:cNvSpPr>
              <p:nvPr/>
            </p:nvSpPr>
            <p:spPr bwMode="auto">
              <a:xfrm>
                <a:off x="7733713" y="5873750"/>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Rectangle 10"/>
              <p:cNvSpPr>
                <a:spLocks noChangeArrowheads="1"/>
              </p:cNvSpPr>
              <p:nvPr/>
            </p:nvSpPr>
            <p:spPr bwMode="auto">
              <a:xfrm>
                <a:off x="610600" y="5756275"/>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0.00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3" name="Line 11"/>
              <p:cNvSpPr>
                <a:spLocks noChangeShapeType="1"/>
              </p:cNvSpPr>
              <p:nvPr/>
            </p:nvSpPr>
            <p:spPr bwMode="auto">
              <a:xfrm flipH="1">
                <a:off x="1212262" y="49291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12"/>
              <p:cNvSpPr>
                <a:spLocks noChangeShapeType="1"/>
              </p:cNvSpPr>
              <p:nvPr/>
            </p:nvSpPr>
            <p:spPr bwMode="auto">
              <a:xfrm>
                <a:off x="7733713" y="49291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Rectangle 13"/>
              <p:cNvSpPr>
                <a:spLocks noChangeArrowheads="1"/>
              </p:cNvSpPr>
              <p:nvPr/>
            </p:nvSpPr>
            <p:spPr bwMode="auto">
              <a:xfrm>
                <a:off x="610600" y="4810125"/>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0.05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6" name="Line 14"/>
              <p:cNvSpPr>
                <a:spLocks noChangeShapeType="1"/>
              </p:cNvSpPr>
              <p:nvPr/>
            </p:nvSpPr>
            <p:spPr bwMode="auto">
              <a:xfrm flipH="1">
                <a:off x="1212262" y="39830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15"/>
              <p:cNvSpPr>
                <a:spLocks noChangeShapeType="1"/>
              </p:cNvSpPr>
              <p:nvPr/>
            </p:nvSpPr>
            <p:spPr bwMode="auto">
              <a:xfrm>
                <a:off x="7733713" y="398303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8" name="Rectangle 16"/>
              <p:cNvSpPr>
                <a:spLocks noChangeArrowheads="1"/>
              </p:cNvSpPr>
              <p:nvPr/>
            </p:nvSpPr>
            <p:spPr bwMode="auto">
              <a:xfrm>
                <a:off x="610600" y="38655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0.10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9" name="Line 17"/>
              <p:cNvSpPr>
                <a:spLocks noChangeShapeType="1"/>
              </p:cNvSpPr>
              <p:nvPr/>
            </p:nvSpPr>
            <p:spPr bwMode="auto">
              <a:xfrm flipH="1">
                <a:off x="1212262" y="30368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18"/>
              <p:cNvSpPr>
                <a:spLocks noChangeShapeType="1"/>
              </p:cNvSpPr>
              <p:nvPr/>
            </p:nvSpPr>
            <p:spPr bwMode="auto">
              <a:xfrm>
                <a:off x="7733713" y="30368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Rectangle 19"/>
              <p:cNvSpPr>
                <a:spLocks noChangeArrowheads="1"/>
              </p:cNvSpPr>
              <p:nvPr/>
            </p:nvSpPr>
            <p:spPr bwMode="auto">
              <a:xfrm>
                <a:off x="610600" y="29194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0.15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2" name="Line 20"/>
              <p:cNvSpPr>
                <a:spLocks noChangeShapeType="1"/>
              </p:cNvSpPr>
              <p:nvPr/>
            </p:nvSpPr>
            <p:spPr bwMode="auto">
              <a:xfrm flipH="1">
                <a:off x="1212262" y="20907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21"/>
              <p:cNvSpPr>
                <a:spLocks noChangeShapeType="1"/>
              </p:cNvSpPr>
              <p:nvPr/>
            </p:nvSpPr>
            <p:spPr bwMode="auto">
              <a:xfrm>
                <a:off x="7733713" y="209073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Rectangle 22"/>
              <p:cNvSpPr>
                <a:spLocks noChangeArrowheads="1"/>
              </p:cNvSpPr>
              <p:nvPr/>
            </p:nvSpPr>
            <p:spPr bwMode="auto">
              <a:xfrm>
                <a:off x="610600" y="19732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0.20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5" name="Line 23"/>
              <p:cNvSpPr>
                <a:spLocks noChangeShapeType="1"/>
              </p:cNvSpPr>
              <p:nvPr/>
            </p:nvSpPr>
            <p:spPr bwMode="auto">
              <a:xfrm flipH="1">
                <a:off x="1212262" y="1144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24"/>
              <p:cNvSpPr>
                <a:spLocks noChangeShapeType="1"/>
              </p:cNvSpPr>
              <p:nvPr/>
            </p:nvSpPr>
            <p:spPr bwMode="auto">
              <a:xfrm>
                <a:off x="7733713" y="11445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Rectangle 25"/>
              <p:cNvSpPr>
                <a:spLocks noChangeArrowheads="1"/>
              </p:cNvSpPr>
              <p:nvPr/>
            </p:nvSpPr>
            <p:spPr bwMode="auto">
              <a:xfrm>
                <a:off x="610600" y="10271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0.25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8" name="Rectangle 26"/>
              <p:cNvSpPr>
                <a:spLocks noChangeArrowheads="1"/>
              </p:cNvSpPr>
              <p:nvPr/>
            </p:nvSpPr>
            <p:spPr bwMode="auto">
              <a:xfrm rot="16200000">
                <a:off x="-1196356" y="3371463"/>
                <a:ext cx="31547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latin typeface="Arial" panose="020B0604020202020204" pitchFamily="34" charset="0"/>
                  </a:rPr>
                  <a:t> in replicated small populations</a:t>
                </a:r>
                <a:endParaRPr kumimoji="0" lang="en-US" altLang="en-US" b="0" i="0" u="none" strike="noStrike" cap="none" normalizeH="0" baseline="0">
                  <a:ln>
                    <a:noFill/>
                  </a:ln>
                  <a:solidFill>
                    <a:schemeClr val="tx1"/>
                  </a:solidFill>
                  <a:effectLst/>
                  <a:latin typeface="Arial" panose="020B0604020202020204" pitchFamily="34" charset="0"/>
                </a:endParaRPr>
              </a:p>
            </p:txBody>
          </p:sp>
          <p:sp>
            <p:nvSpPr>
              <p:cNvPr id="149" name="Rectangle 27"/>
              <p:cNvSpPr>
                <a:spLocks noChangeArrowheads="1"/>
              </p:cNvSpPr>
              <p:nvPr/>
            </p:nvSpPr>
            <p:spPr bwMode="auto">
              <a:xfrm rot="16200000">
                <a:off x="-1152166" y="3371463"/>
                <a:ext cx="25519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latin typeface="Arial" panose="020B0604020202020204" pitchFamily="34" charset="0"/>
                  </a:rPr>
                  <a:t>Frequency of occurrence</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
            <p:nvSpPr>
              <p:cNvPr id="150" name="Line 28"/>
              <p:cNvSpPr>
                <a:spLocks noChangeShapeType="1"/>
              </p:cNvSpPr>
              <p:nvPr/>
            </p:nvSpPr>
            <p:spPr bwMode="auto">
              <a:xfrm>
                <a:off x="1313862" y="5873750"/>
                <a:ext cx="641985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29"/>
              <p:cNvSpPr>
                <a:spLocks noChangeShapeType="1"/>
              </p:cNvSpPr>
              <p:nvPr/>
            </p:nvSpPr>
            <p:spPr bwMode="auto">
              <a:xfrm>
                <a:off x="1313862" y="1144588"/>
                <a:ext cx="641985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30"/>
              <p:cNvSpPr>
                <a:spLocks noChangeShapeType="1"/>
              </p:cNvSpPr>
              <p:nvPr/>
            </p:nvSpPr>
            <p:spPr bwMode="auto">
              <a:xfrm>
                <a:off x="140752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31"/>
              <p:cNvSpPr>
                <a:spLocks noChangeShapeType="1"/>
              </p:cNvSpPr>
              <p:nvPr/>
            </p:nvSpPr>
            <p:spPr bwMode="auto">
              <a:xfrm flipV="1">
                <a:off x="140752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Rectangle 32"/>
              <p:cNvSpPr>
                <a:spLocks noChangeArrowheads="1"/>
              </p:cNvSpPr>
              <p:nvPr/>
            </p:nvSpPr>
            <p:spPr bwMode="auto">
              <a:xfrm>
                <a:off x="1288462"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55" name="Line 33"/>
              <p:cNvSpPr>
                <a:spLocks noChangeShapeType="1"/>
              </p:cNvSpPr>
              <p:nvPr/>
            </p:nvSpPr>
            <p:spPr bwMode="auto">
              <a:xfrm>
                <a:off x="172502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 name="Line 34"/>
              <p:cNvSpPr>
                <a:spLocks noChangeShapeType="1"/>
              </p:cNvSpPr>
              <p:nvPr/>
            </p:nvSpPr>
            <p:spPr bwMode="auto">
              <a:xfrm flipV="1">
                <a:off x="172502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 name="Line 35"/>
              <p:cNvSpPr>
                <a:spLocks noChangeShapeType="1"/>
              </p:cNvSpPr>
              <p:nvPr/>
            </p:nvSpPr>
            <p:spPr bwMode="auto">
              <a:xfrm>
                <a:off x="2040937"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 name="Line 36"/>
              <p:cNvSpPr>
                <a:spLocks noChangeShapeType="1"/>
              </p:cNvSpPr>
              <p:nvPr/>
            </p:nvSpPr>
            <p:spPr bwMode="auto">
              <a:xfrm flipV="1">
                <a:off x="2040937"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Rectangle 37"/>
              <p:cNvSpPr>
                <a:spLocks noChangeArrowheads="1"/>
              </p:cNvSpPr>
              <p:nvPr/>
            </p:nvSpPr>
            <p:spPr bwMode="auto">
              <a:xfrm>
                <a:off x="1920287"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2</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60" name="Line 38"/>
              <p:cNvSpPr>
                <a:spLocks noChangeShapeType="1"/>
              </p:cNvSpPr>
              <p:nvPr/>
            </p:nvSpPr>
            <p:spPr bwMode="auto">
              <a:xfrm>
                <a:off x="235685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39"/>
              <p:cNvSpPr>
                <a:spLocks noChangeShapeType="1"/>
              </p:cNvSpPr>
              <p:nvPr/>
            </p:nvSpPr>
            <p:spPr bwMode="auto">
              <a:xfrm flipV="1">
                <a:off x="235685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40"/>
              <p:cNvSpPr>
                <a:spLocks noChangeShapeType="1"/>
              </p:cNvSpPr>
              <p:nvPr/>
            </p:nvSpPr>
            <p:spPr bwMode="auto">
              <a:xfrm>
                <a:off x="2672762"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Line 41"/>
              <p:cNvSpPr>
                <a:spLocks noChangeShapeType="1"/>
              </p:cNvSpPr>
              <p:nvPr/>
            </p:nvSpPr>
            <p:spPr bwMode="auto">
              <a:xfrm flipV="1">
                <a:off x="2672762"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Rectangle 42"/>
              <p:cNvSpPr>
                <a:spLocks noChangeArrowheads="1"/>
              </p:cNvSpPr>
              <p:nvPr/>
            </p:nvSpPr>
            <p:spPr bwMode="auto">
              <a:xfrm>
                <a:off x="2552112"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4</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65" name="Line 43"/>
              <p:cNvSpPr>
                <a:spLocks noChangeShapeType="1"/>
              </p:cNvSpPr>
              <p:nvPr/>
            </p:nvSpPr>
            <p:spPr bwMode="auto">
              <a:xfrm>
                <a:off x="298867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44"/>
              <p:cNvSpPr>
                <a:spLocks noChangeShapeType="1"/>
              </p:cNvSpPr>
              <p:nvPr/>
            </p:nvSpPr>
            <p:spPr bwMode="auto">
              <a:xfrm flipV="1">
                <a:off x="298867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45"/>
              <p:cNvSpPr>
                <a:spLocks noChangeShapeType="1"/>
              </p:cNvSpPr>
              <p:nvPr/>
            </p:nvSpPr>
            <p:spPr bwMode="auto">
              <a:xfrm>
                <a:off x="330617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Line 46"/>
              <p:cNvSpPr>
                <a:spLocks noChangeShapeType="1"/>
              </p:cNvSpPr>
              <p:nvPr/>
            </p:nvSpPr>
            <p:spPr bwMode="auto">
              <a:xfrm flipV="1">
                <a:off x="330617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Rectangle 47"/>
              <p:cNvSpPr>
                <a:spLocks noChangeArrowheads="1"/>
              </p:cNvSpPr>
              <p:nvPr/>
            </p:nvSpPr>
            <p:spPr bwMode="auto">
              <a:xfrm>
                <a:off x="3185525"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6</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70" name="Line 48"/>
              <p:cNvSpPr>
                <a:spLocks noChangeShapeType="1"/>
              </p:cNvSpPr>
              <p:nvPr/>
            </p:nvSpPr>
            <p:spPr bwMode="auto">
              <a:xfrm>
                <a:off x="3622087"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 name="Line 49"/>
              <p:cNvSpPr>
                <a:spLocks noChangeShapeType="1"/>
              </p:cNvSpPr>
              <p:nvPr/>
            </p:nvSpPr>
            <p:spPr bwMode="auto">
              <a:xfrm flipV="1">
                <a:off x="3622087"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50"/>
              <p:cNvSpPr>
                <a:spLocks noChangeShapeType="1"/>
              </p:cNvSpPr>
              <p:nvPr/>
            </p:nvSpPr>
            <p:spPr bwMode="auto">
              <a:xfrm>
                <a:off x="3938000"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Line 51"/>
              <p:cNvSpPr>
                <a:spLocks noChangeShapeType="1"/>
              </p:cNvSpPr>
              <p:nvPr/>
            </p:nvSpPr>
            <p:spPr bwMode="auto">
              <a:xfrm flipV="1">
                <a:off x="3938000"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Rectangle 52"/>
              <p:cNvSpPr>
                <a:spLocks noChangeArrowheads="1"/>
              </p:cNvSpPr>
              <p:nvPr/>
            </p:nvSpPr>
            <p:spPr bwMode="auto">
              <a:xfrm>
                <a:off x="3818937"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8</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75" name="Line 53"/>
              <p:cNvSpPr>
                <a:spLocks noChangeShapeType="1"/>
              </p:cNvSpPr>
              <p:nvPr/>
            </p:nvSpPr>
            <p:spPr bwMode="auto">
              <a:xfrm>
                <a:off x="4253912"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54"/>
              <p:cNvSpPr>
                <a:spLocks noChangeShapeType="1"/>
              </p:cNvSpPr>
              <p:nvPr/>
            </p:nvSpPr>
            <p:spPr bwMode="auto">
              <a:xfrm flipV="1">
                <a:off x="4253912"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55"/>
              <p:cNvSpPr>
                <a:spLocks noChangeShapeType="1"/>
              </p:cNvSpPr>
              <p:nvPr/>
            </p:nvSpPr>
            <p:spPr bwMode="auto">
              <a:xfrm>
                <a:off x="456982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Line 56"/>
              <p:cNvSpPr>
                <a:spLocks noChangeShapeType="1"/>
              </p:cNvSpPr>
              <p:nvPr/>
            </p:nvSpPr>
            <p:spPr bwMode="auto">
              <a:xfrm flipV="1">
                <a:off x="456982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Rectangle 57"/>
              <p:cNvSpPr>
                <a:spLocks noChangeArrowheads="1"/>
              </p:cNvSpPr>
              <p:nvPr/>
            </p:nvSpPr>
            <p:spPr bwMode="auto">
              <a:xfrm>
                <a:off x="438408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80" name="Line 58"/>
              <p:cNvSpPr>
                <a:spLocks noChangeShapeType="1"/>
              </p:cNvSpPr>
              <p:nvPr/>
            </p:nvSpPr>
            <p:spPr bwMode="auto">
              <a:xfrm>
                <a:off x="488732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59"/>
              <p:cNvSpPr>
                <a:spLocks noChangeShapeType="1"/>
              </p:cNvSpPr>
              <p:nvPr/>
            </p:nvSpPr>
            <p:spPr bwMode="auto">
              <a:xfrm flipV="1">
                <a:off x="488732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60"/>
              <p:cNvSpPr>
                <a:spLocks noChangeShapeType="1"/>
              </p:cNvSpPr>
              <p:nvPr/>
            </p:nvSpPr>
            <p:spPr bwMode="auto">
              <a:xfrm>
                <a:off x="5203238"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 name="Line 61"/>
              <p:cNvSpPr>
                <a:spLocks noChangeShapeType="1"/>
              </p:cNvSpPr>
              <p:nvPr/>
            </p:nvSpPr>
            <p:spPr bwMode="auto">
              <a:xfrm flipV="1">
                <a:off x="5203238"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Rectangle 62"/>
              <p:cNvSpPr>
                <a:spLocks noChangeArrowheads="1"/>
              </p:cNvSpPr>
              <p:nvPr/>
            </p:nvSpPr>
            <p:spPr bwMode="auto">
              <a:xfrm>
                <a:off x="5015913"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12</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85" name="Line 63"/>
              <p:cNvSpPr>
                <a:spLocks noChangeShapeType="1"/>
              </p:cNvSpPr>
              <p:nvPr/>
            </p:nvSpPr>
            <p:spPr bwMode="auto">
              <a:xfrm>
                <a:off x="551915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64"/>
              <p:cNvSpPr>
                <a:spLocks noChangeShapeType="1"/>
              </p:cNvSpPr>
              <p:nvPr/>
            </p:nvSpPr>
            <p:spPr bwMode="auto">
              <a:xfrm flipV="1">
                <a:off x="551915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65"/>
              <p:cNvSpPr>
                <a:spLocks noChangeShapeType="1"/>
              </p:cNvSpPr>
              <p:nvPr/>
            </p:nvSpPr>
            <p:spPr bwMode="auto">
              <a:xfrm>
                <a:off x="5835063"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66"/>
              <p:cNvSpPr>
                <a:spLocks noChangeShapeType="1"/>
              </p:cNvSpPr>
              <p:nvPr/>
            </p:nvSpPr>
            <p:spPr bwMode="auto">
              <a:xfrm flipV="1">
                <a:off x="5835063"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Rectangle 67"/>
              <p:cNvSpPr>
                <a:spLocks noChangeArrowheads="1"/>
              </p:cNvSpPr>
              <p:nvPr/>
            </p:nvSpPr>
            <p:spPr bwMode="auto">
              <a:xfrm>
                <a:off x="564773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14</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90" name="Line 68"/>
              <p:cNvSpPr>
                <a:spLocks noChangeShapeType="1"/>
              </p:cNvSpPr>
              <p:nvPr/>
            </p:nvSpPr>
            <p:spPr bwMode="auto">
              <a:xfrm>
                <a:off x="615097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69"/>
              <p:cNvSpPr>
                <a:spLocks noChangeShapeType="1"/>
              </p:cNvSpPr>
              <p:nvPr/>
            </p:nvSpPr>
            <p:spPr bwMode="auto">
              <a:xfrm flipV="1">
                <a:off x="615097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Line 70"/>
              <p:cNvSpPr>
                <a:spLocks noChangeShapeType="1"/>
              </p:cNvSpPr>
              <p:nvPr/>
            </p:nvSpPr>
            <p:spPr bwMode="auto">
              <a:xfrm>
                <a:off x="646847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71"/>
              <p:cNvSpPr>
                <a:spLocks noChangeShapeType="1"/>
              </p:cNvSpPr>
              <p:nvPr/>
            </p:nvSpPr>
            <p:spPr bwMode="auto">
              <a:xfrm flipV="1">
                <a:off x="646847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Rectangle 72"/>
              <p:cNvSpPr>
                <a:spLocks noChangeArrowheads="1"/>
              </p:cNvSpPr>
              <p:nvPr/>
            </p:nvSpPr>
            <p:spPr bwMode="auto">
              <a:xfrm>
                <a:off x="6281150"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16</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95" name="Line 73"/>
              <p:cNvSpPr>
                <a:spLocks noChangeShapeType="1"/>
              </p:cNvSpPr>
              <p:nvPr/>
            </p:nvSpPr>
            <p:spPr bwMode="auto">
              <a:xfrm>
                <a:off x="6784388"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74"/>
              <p:cNvSpPr>
                <a:spLocks noChangeShapeType="1"/>
              </p:cNvSpPr>
              <p:nvPr/>
            </p:nvSpPr>
            <p:spPr bwMode="auto">
              <a:xfrm flipV="1">
                <a:off x="6784388"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7" name="Line 75"/>
              <p:cNvSpPr>
                <a:spLocks noChangeShapeType="1"/>
              </p:cNvSpPr>
              <p:nvPr/>
            </p:nvSpPr>
            <p:spPr bwMode="auto">
              <a:xfrm>
                <a:off x="7100300"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76"/>
              <p:cNvSpPr>
                <a:spLocks noChangeShapeType="1"/>
              </p:cNvSpPr>
              <p:nvPr/>
            </p:nvSpPr>
            <p:spPr bwMode="auto">
              <a:xfrm flipV="1">
                <a:off x="7100300"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9" name="Rectangle 77"/>
              <p:cNvSpPr>
                <a:spLocks noChangeArrowheads="1"/>
              </p:cNvSpPr>
              <p:nvPr/>
            </p:nvSpPr>
            <p:spPr bwMode="auto">
              <a:xfrm>
                <a:off x="6914563"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18</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200" name="Line 78"/>
              <p:cNvSpPr>
                <a:spLocks noChangeShapeType="1"/>
              </p:cNvSpPr>
              <p:nvPr/>
            </p:nvSpPr>
            <p:spPr bwMode="auto">
              <a:xfrm>
                <a:off x="741780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79"/>
              <p:cNvSpPr>
                <a:spLocks noChangeShapeType="1"/>
              </p:cNvSpPr>
              <p:nvPr/>
            </p:nvSpPr>
            <p:spPr bwMode="auto">
              <a:xfrm flipV="1">
                <a:off x="741780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2" name="Line 80"/>
              <p:cNvSpPr>
                <a:spLocks noChangeShapeType="1"/>
              </p:cNvSpPr>
              <p:nvPr/>
            </p:nvSpPr>
            <p:spPr bwMode="auto">
              <a:xfrm>
                <a:off x="7733713"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 name="Line 81"/>
              <p:cNvSpPr>
                <a:spLocks noChangeShapeType="1"/>
              </p:cNvSpPr>
              <p:nvPr/>
            </p:nvSpPr>
            <p:spPr bwMode="auto">
              <a:xfrm flipV="1">
                <a:off x="7733713"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4" name="Rectangle 82"/>
              <p:cNvSpPr>
                <a:spLocks noChangeArrowheads="1"/>
              </p:cNvSpPr>
              <p:nvPr/>
            </p:nvSpPr>
            <p:spPr bwMode="auto">
              <a:xfrm>
                <a:off x="754638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20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205" name="Rectangle 83"/>
              <p:cNvSpPr>
                <a:spLocks noChangeArrowheads="1"/>
              </p:cNvSpPr>
              <p:nvPr/>
            </p:nvSpPr>
            <p:spPr bwMode="auto">
              <a:xfrm>
                <a:off x="1332912" y="6238875"/>
                <a:ext cx="55176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en-US" b="0" i="0" u="none" strike="noStrike" cap="none" normalizeH="0" baseline="0" dirty="0">
                    <a:ln>
                      <a:noFill/>
                    </a:ln>
                    <a:solidFill>
                      <a:srgbClr val="000000"/>
                    </a:solidFill>
                    <a:effectLst/>
                    <a:latin typeface="Arial" panose="020B0604020202020204" pitchFamily="34" charset="0"/>
                  </a:rPr>
                  <a:t>Number of A1 alleles in small population (0 ≤ </a:t>
                </a:r>
                <a:r>
                  <a:rPr kumimoji="0" lang="en-US" altLang="en-US" b="0" i="0" u="none" strike="noStrike" cap="none" normalizeH="0" baseline="0" dirty="0">
                    <a:ln>
                      <a:noFill/>
                    </a:ln>
                    <a:solidFill>
                      <a:srgbClr val="FF0000"/>
                    </a:solidFill>
                    <a:effectLst/>
                    <a:latin typeface="Arial" panose="020B0604020202020204" pitchFamily="34" charset="0"/>
                  </a:rPr>
                  <a:t>2</a:t>
                </a:r>
                <a:r>
                  <a:rPr lang="en-US" altLang="en-US" dirty="0">
                    <a:solidFill>
                      <a:srgbClr val="000000"/>
                    </a:solidFill>
                  </a:rPr>
                  <a:t>N ≤ </a:t>
                </a:r>
                <a:r>
                  <a:rPr kumimoji="0" lang="en-US" altLang="en-US" b="0" i="0" u="none" strike="noStrike" cap="none" normalizeH="0" baseline="0" dirty="0">
                    <a:ln>
                      <a:noFill/>
                    </a:ln>
                    <a:solidFill>
                      <a:srgbClr val="000000"/>
                    </a:solidFill>
                    <a:effectLst/>
                    <a:latin typeface="Arial" panose="020B0604020202020204" pitchFamily="34" charset="0"/>
                  </a:rPr>
                  <a:t>20)</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
            <p:nvSpPr>
              <p:cNvPr id="207" name="Rectangle 85"/>
              <p:cNvSpPr>
                <a:spLocks noChangeArrowheads="1"/>
              </p:cNvSpPr>
              <p:nvPr/>
            </p:nvSpPr>
            <p:spPr bwMode="auto">
              <a:xfrm>
                <a:off x="1272587" y="5875338"/>
                <a:ext cx="271463"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 name="Rectangle 86"/>
              <p:cNvSpPr>
                <a:spLocks noChangeArrowheads="1"/>
              </p:cNvSpPr>
              <p:nvPr/>
            </p:nvSpPr>
            <p:spPr bwMode="auto">
              <a:xfrm>
                <a:off x="1590087" y="5873750"/>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 name="Rectangle 87"/>
              <p:cNvSpPr>
                <a:spLocks noChangeArrowheads="1"/>
              </p:cNvSpPr>
              <p:nvPr/>
            </p:nvSpPr>
            <p:spPr bwMode="auto">
              <a:xfrm>
                <a:off x="1906000" y="5872163"/>
                <a:ext cx="269875" cy="31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 name="Rectangle 88"/>
              <p:cNvSpPr>
                <a:spLocks noChangeArrowheads="1"/>
              </p:cNvSpPr>
              <p:nvPr/>
            </p:nvSpPr>
            <p:spPr bwMode="auto">
              <a:xfrm>
                <a:off x="2221912" y="5854700"/>
                <a:ext cx="269875" cy="206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Rectangle 89"/>
              <p:cNvSpPr>
                <a:spLocks noChangeArrowheads="1"/>
              </p:cNvSpPr>
              <p:nvPr/>
            </p:nvSpPr>
            <p:spPr bwMode="auto">
              <a:xfrm>
                <a:off x="2539412" y="5788025"/>
                <a:ext cx="269875" cy="87312"/>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 name="Rectangle 90"/>
              <p:cNvSpPr>
                <a:spLocks noChangeArrowheads="1"/>
              </p:cNvSpPr>
              <p:nvPr/>
            </p:nvSpPr>
            <p:spPr bwMode="auto">
              <a:xfrm>
                <a:off x="2851355" y="5595144"/>
                <a:ext cx="271463" cy="2794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3" name="Rectangle 91"/>
              <p:cNvSpPr>
                <a:spLocks noChangeArrowheads="1"/>
              </p:cNvSpPr>
              <p:nvPr/>
            </p:nvSpPr>
            <p:spPr bwMode="auto">
              <a:xfrm>
                <a:off x="3171237" y="5176838"/>
                <a:ext cx="269875" cy="6985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4" name="Rectangle 92"/>
              <p:cNvSpPr>
                <a:spLocks noChangeArrowheads="1"/>
              </p:cNvSpPr>
              <p:nvPr/>
            </p:nvSpPr>
            <p:spPr bwMode="auto">
              <a:xfrm>
                <a:off x="3487150" y="4476750"/>
                <a:ext cx="269875" cy="139858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5" name="Rectangle 93"/>
              <p:cNvSpPr>
                <a:spLocks noChangeArrowheads="1"/>
              </p:cNvSpPr>
              <p:nvPr/>
            </p:nvSpPr>
            <p:spPr bwMode="auto">
              <a:xfrm>
                <a:off x="3803062" y="3602038"/>
                <a:ext cx="271463" cy="22733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6" name="Rectangle 94"/>
              <p:cNvSpPr>
                <a:spLocks noChangeArrowheads="1"/>
              </p:cNvSpPr>
              <p:nvPr/>
            </p:nvSpPr>
            <p:spPr bwMode="auto">
              <a:xfrm>
                <a:off x="4120562" y="2844800"/>
                <a:ext cx="269875" cy="30305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7" name="Rectangle 95"/>
              <p:cNvSpPr>
                <a:spLocks noChangeArrowheads="1"/>
              </p:cNvSpPr>
              <p:nvPr/>
            </p:nvSpPr>
            <p:spPr bwMode="auto">
              <a:xfrm>
                <a:off x="4434888" y="2541588"/>
                <a:ext cx="271463" cy="333375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8" name="Rectangle 96"/>
              <p:cNvSpPr>
                <a:spLocks noChangeArrowheads="1"/>
              </p:cNvSpPr>
              <p:nvPr/>
            </p:nvSpPr>
            <p:spPr bwMode="auto">
              <a:xfrm>
                <a:off x="4752388" y="2844800"/>
                <a:ext cx="269875" cy="30305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9" name="Rectangle 97"/>
              <p:cNvSpPr>
                <a:spLocks noChangeArrowheads="1"/>
              </p:cNvSpPr>
              <p:nvPr/>
            </p:nvSpPr>
            <p:spPr bwMode="auto">
              <a:xfrm>
                <a:off x="5068300" y="3602038"/>
                <a:ext cx="269875" cy="22733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0" name="Rectangle 98"/>
              <p:cNvSpPr>
                <a:spLocks noChangeArrowheads="1"/>
              </p:cNvSpPr>
              <p:nvPr/>
            </p:nvSpPr>
            <p:spPr bwMode="auto">
              <a:xfrm>
                <a:off x="5384213" y="4476750"/>
                <a:ext cx="271463" cy="139858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1" name="Rectangle 99"/>
              <p:cNvSpPr>
                <a:spLocks noChangeArrowheads="1"/>
              </p:cNvSpPr>
              <p:nvPr/>
            </p:nvSpPr>
            <p:spPr bwMode="auto">
              <a:xfrm>
                <a:off x="5701713" y="5176838"/>
                <a:ext cx="269875" cy="6985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2" name="Rectangle 100"/>
              <p:cNvSpPr>
                <a:spLocks noChangeArrowheads="1"/>
              </p:cNvSpPr>
              <p:nvPr/>
            </p:nvSpPr>
            <p:spPr bwMode="auto">
              <a:xfrm>
                <a:off x="6016038" y="5595938"/>
                <a:ext cx="271463" cy="2794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3" name="Rectangle 101"/>
              <p:cNvSpPr>
                <a:spLocks noChangeArrowheads="1"/>
              </p:cNvSpPr>
              <p:nvPr/>
            </p:nvSpPr>
            <p:spPr bwMode="auto">
              <a:xfrm>
                <a:off x="6333538" y="5788025"/>
                <a:ext cx="269875" cy="87312"/>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Rectangle 102"/>
              <p:cNvSpPr>
                <a:spLocks noChangeArrowheads="1"/>
              </p:cNvSpPr>
              <p:nvPr/>
            </p:nvSpPr>
            <p:spPr bwMode="auto">
              <a:xfrm>
                <a:off x="6649450" y="5854700"/>
                <a:ext cx="269875" cy="206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Rectangle 103"/>
              <p:cNvSpPr>
                <a:spLocks noChangeArrowheads="1"/>
              </p:cNvSpPr>
              <p:nvPr/>
            </p:nvSpPr>
            <p:spPr bwMode="auto">
              <a:xfrm>
                <a:off x="6965363" y="5872163"/>
                <a:ext cx="271463" cy="31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Rectangle 104"/>
              <p:cNvSpPr>
                <a:spLocks noChangeArrowheads="1"/>
              </p:cNvSpPr>
              <p:nvPr/>
            </p:nvSpPr>
            <p:spPr bwMode="auto">
              <a:xfrm>
                <a:off x="7282863" y="5873750"/>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Rectangle 105"/>
              <p:cNvSpPr>
                <a:spLocks noChangeArrowheads="1"/>
              </p:cNvSpPr>
              <p:nvPr/>
            </p:nvSpPr>
            <p:spPr bwMode="auto">
              <a:xfrm>
                <a:off x="7598775" y="5875338"/>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Freeform 106"/>
              <p:cNvSpPr>
                <a:spLocks/>
              </p:cNvSpPr>
              <p:nvPr/>
            </p:nvSpPr>
            <p:spPr bwMode="auto">
              <a:xfrm>
                <a:off x="1471025" y="2500313"/>
                <a:ext cx="6135688" cy="3373437"/>
              </a:xfrm>
              <a:custGeom>
                <a:avLst/>
                <a:gdLst>
                  <a:gd name="T0" fmla="*/ 80 w 7731"/>
                  <a:gd name="T1" fmla="*/ 4252 h 4252"/>
                  <a:gd name="T2" fmla="*/ 239 w 7731"/>
                  <a:gd name="T3" fmla="*/ 4252 h 4252"/>
                  <a:gd name="T4" fmla="*/ 399 w 7731"/>
                  <a:gd name="T5" fmla="*/ 4250 h 4252"/>
                  <a:gd name="T6" fmla="*/ 559 w 7731"/>
                  <a:gd name="T7" fmla="*/ 4249 h 4252"/>
                  <a:gd name="T8" fmla="*/ 718 w 7731"/>
                  <a:gd name="T9" fmla="*/ 4245 h 4252"/>
                  <a:gd name="T10" fmla="*/ 876 w 7731"/>
                  <a:gd name="T11" fmla="*/ 4239 h 4252"/>
                  <a:gd name="T12" fmla="*/ 1036 w 7731"/>
                  <a:gd name="T13" fmla="*/ 4229 h 4252"/>
                  <a:gd name="T14" fmla="*/ 1195 w 7731"/>
                  <a:gd name="T15" fmla="*/ 4210 h 4252"/>
                  <a:gd name="T16" fmla="*/ 1355 w 7731"/>
                  <a:gd name="T17" fmla="*/ 4182 h 4252"/>
                  <a:gd name="T18" fmla="*/ 1515 w 7731"/>
                  <a:gd name="T19" fmla="*/ 4136 h 4252"/>
                  <a:gd name="T20" fmla="*/ 1674 w 7731"/>
                  <a:gd name="T21" fmla="*/ 4067 h 4252"/>
                  <a:gd name="T22" fmla="*/ 1832 w 7731"/>
                  <a:gd name="T23" fmla="*/ 3968 h 4252"/>
                  <a:gd name="T24" fmla="*/ 1992 w 7731"/>
                  <a:gd name="T25" fmla="*/ 3828 h 4252"/>
                  <a:gd name="T26" fmla="*/ 2152 w 7731"/>
                  <a:gd name="T27" fmla="*/ 3638 h 4252"/>
                  <a:gd name="T28" fmla="*/ 2311 w 7731"/>
                  <a:gd name="T29" fmla="*/ 3394 h 4252"/>
                  <a:gd name="T30" fmla="*/ 2471 w 7731"/>
                  <a:gd name="T31" fmla="*/ 3088 h 4252"/>
                  <a:gd name="T32" fmla="*/ 2630 w 7731"/>
                  <a:gd name="T33" fmla="*/ 2725 h 4252"/>
                  <a:gd name="T34" fmla="*/ 2790 w 7731"/>
                  <a:gd name="T35" fmla="*/ 2311 h 4252"/>
                  <a:gd name="T36" fmla="*/ 2948 w 7731"/>
                  <a:gd name="T37" fmla="*/ 1861 h 4252"/>
                  <a:gd name="T38" fmla="*/ 3108 w 7731"/>
                  <a:gd name="T39" fmla="*/ 1402 h 4252"/>
                  <a:gd name="T40" fmla="*/ 3267 w 7731"/>
                  <a:gd name="T41" fmla="*/ 960 h 4252"/>
                  <a:gd name="T42" fmla="*/ 3427 w 7731"/>
                  <a:gd name="T43" fmla="*/ 570 h 4252"/>
                  <a:gd name="T44" fmla="*/ 3587 w 7731"/>
                  <a:gd name="T45" fmla="*/ 263 h 4252"/>
                  <a:gd name="T46" fmla="*/ 3746 w 7731"/>
                  <a:gd name="T47" fmla="*/ 67 h 4252"/>
                  <a:gd name="T48" fmla="*/ 3904 w 7731"/>
                  <a:gd name="T49" fmla="*/ 0 h 4252"/>
                  <a:gd name="T50" fmla="*/ 4064 w 7731"/>
                  <a:gd name="T51" fmla="*/ 67 h 4252"/>
                  <a:gd name="T52" fmla="*/ 4224 w 7731"/>
                  <a:gd name="T53" fmla="*/ 263 h 4252"/>
                  <a:gd name="T54" fmla="*/ 4383 w 7731"/>
                  <a:gd name="T55" fmla="*/ 570 h 4252"/>
                  <a:gd name="T56" fmla="*/ 4543 w 7731"/>
                  <a:gd name="T57" fmla="*/ 960 h 4252"/>
                  <a:gd name="T58" fmla="*/ 4702 w 7731"/>
                  <a:gd name="T59" fmla="*/ 1402 h 4252"/>
                  <a:gd name="T60" fmla="*/ 4860 w 7731"/>
                  <a:gd name="T61" fmla="*/ 1861 h 4252"/>
                  <a:gd name="T62" fmla="*/ 5020 w 7731"/>
                  <a:gd name="T63" fmla="*/ 2311 h 4252"/>
                  <a:gd name="T64" fmla="*/ 5180 w 7731"/>
                  <a:gd name="T65" fmla="*/ 2725 h 4252"/>
                  <a:gd name="T66" fmla="*/ 5339 w 7731"/>
                  <a:gd name="T67" fmla="*/ 3088 h 4252"/>
                  <a:gd name="T68" fmla="*/ 5499 w 7731"/>
                  <a:gd name="T69" fmla="*/ 3394 h 4252"/>
                  <a:gd name="T70" fmla="*/ 5659 w 7731"/>
                  <a:gd name="T71" fmla="*/ 3638 h 4252"/>
                  <a:gd name="T72" fmla="*/ 5818 w 7731"/>
                  <a:gd name="T73" fmla="*/ 3828 h 4252"/>
                  <a:gd name="T74" fmla="*/ 5976 w 7731"/>
                  <a:gd name="T75" fmla="*/ 3968 h 4252"/>
                  <a:gd name="T76" fmla="*/ 6136 w 7731"/>
                  <a:gd name="T77" fmla="*/ 4067 h 4252"/>
                  <a:gd name="T78" fmla="*/ 6295 w 7731"/>
                  <a:gd name="T79" fmla="*/ 4136 h 4252"/>
                  <a:gd name="T80" fmla="*/ 6455 w 7731"/>
                  <a:gd name="T81" fmla="*/ 4182 h 4252"/>
                  <a:gd name="T82" fmla="*/ 6615 w 7731"/>
                  <a:gd name="T83" fmla="*/ 4210 h 4252"/>
                  <a:gd name="T84" fmla="*/ 6774 w 7731"/>
                  <a:gd name="T85" fmla="*/ 4229 h 4252"/>
                  <a:gd name="T86" fmla="*/ 6932 w 7731"/>
                  <a:gd name="T87" fmla="*/ 4239 h 4252"/>
                  <a:gd name="T88" fmla="*/ 7092 w 7731"/>
                  <a:gd name="T89" fmla="*/ 4245 h 4252"/>
                  <a:gd name="T90" fmla="*/ 7252 w 7731"/>
                  <a:gd name="T91" fmla="*/ 4249 h 4252"/>
                  <a:gd name="T92" fmla="*/ 7411 w 7731"/>
                  <a:gd name="T93" fmla="*/ 4250 h 4252"/>
                  <a:gd name="T94" fmla="*/ 7571 w 7731"/>
                  <a:gd name="T95" fmla="*/ 4252 h 4252"/>
                  <a:gd name="T96" fmla="*/ 7731 w 7731"/>
                  <a:gd name="T97" fmla="*/ 4252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1" h="4252">
                    <a:moveTo>
                      <a:pt x="0" y="4252"/>
                    </a:moveTo>
                    <a:lnTo>
                      <a:pt x="80" y="4252"/>
                    </a:lnTo>
                    <a:lnTo>
                      <a:pt x="159" y="4252"/>
                    </a:lnTo>
                    <a:lnTo>
                      <a:pt x="239" y="4252"/>
                    </a:lnTo>
                    <a:lnTo>
                      <a:pt x="319" y="4252"/>
                    </a:lnTo>
                    <a:lnTo>
                      <a:pt x="399" y="4250"/>
                    </a:lnTo>
                    <a:lnTo>
                      <a:pt x="479" y="4250"/>
                    </a:lnTo>
                    <a:lnTo>
                      <a:pt x="559" y="4249"/>
                    </a:lnTo>
                    <a:lnTo>
                      <a:pt x="638" y="4247"/>
                    </a:lnTo>
                    <a:lnTo>
                      <a:pt x="718" y="4245"/>
                    </a:lnTo>
                    <a:lnTo>
                      <a:pt x="798" y="4242"/>
                    </a:lnTo>
                    <a:lnTo>
                      <a:pt x="876" y="4239"/>
                    </a:lnTo>
                    <a:lnTo>
                      <a:pt x="956" y="4235"/>
                    </a:lnTo>
                    <a:lnTo>
                      <a:pt x="1036" y="4229"/>
                    </a:lnTo>
                    <a:lnTo>
                      <a:pt x="1116" y="4220"/>
                    </a:lnTo>
                    <a:lnTo>
                      <a:pt x="1195" y="4210"/>
                    </a:lnTo>
                    <a:lnTo>
                      <a:pt x="1275" y="4197"/>
                    </a:lnTo>
                    <a:lnTo>
                      <a:pt x="1355" y="4182"/>
                    </a:lnTo>
                    <a:lnTo>
                      <a:pt x="1435" y="4162"/>
                    </a:lnTo>
                    <a:lnTo>
                      <a:pt x="1515" y="4136"/>
                    </a:lnTo>
                    <a:lnTo>
                      <a:pt x="1595" y="4106"/>
                    </a:lnTo>
                    <a:lnTo>
                      <a:pt x="1674" y="4067"/>
                    </a:lnTo>
                    <a:lnTo>
                      <a:pt x="1754" y="4022"/>
                    </a:lnTo>
                    <a:lnTo>
                      <a:pt x="1832" y="3968"/>
                    </a:lnTo>
                    <a:lnTo>
                      <a:pt x="1912" y="3903"/>
                    </a:lnTo>
                    <a:lnTo>
                      <a:pt x="1992" y="3828"/>
                    </a:lnTo>
                    <a:lnTo>
                      <a:pt x="2072" y="3740"/>
                    </a:lnTo>
                    <a:lnTo>
                      <a:pt x="2152" y="3638"/>
                    </a:lnTo>
                    <a:lnTo>
                      <a:pt x="2231" y="3524"/>
                    </a:lnTo>
                    <a:lnTo>
                      <a:pt x="2311" y="3394"/>
                    </a:lnTo>
                    <a:lnTo>
                      <a:pt x="2391" y="3249"/>
                    </a:lnTo>
                    <a:lnTo>
                      <a:pt x="2471" y="3088"/>
                    </a:lnTo>
                    <a:lnTo>
                      <a:pt x="2551" y="2913"/>
                    </a:lnTo>
                    <a:lnTo>
                      <a:pt x="2630" y="2725"/>
                    </a:lnTo>
                    <a:lnTo>
                      <a:pt x="2710" y="2523"/>
                    </a:lnTo>
                    <a:lnTo>
                      <a:pt x="2790" y="2311"/>
                    </a:lnTo>
                    <a:lnTo>
                      <a:pt x="2868" y="2089"/>
                    </a:lnTo>
                    <a:lnTo>
                      <a:pt x="2948" y="1861"/>
                    </a:lnTo>
                    <a:lnTo>
                      <a:pt x="3028" y="1631"/>
                    </a:lnTo>
                    <a:lnTo>
                      <a:pt x="3108" y="1402"/>
                    </a:lnTo>
                    <a:lnTo>
                      <a:pt x="3188" y="1176"/>
                    </a:lnTo>
                    <a:lnTo>
                      <a:pt x="3267" y="960"/>
                    </a:lnTo>
                    <a:lnTo>
                      <a:pt x="3347" y="757"/>
                    </a:lnTo>
                    <a:lnTo>
                      <a:pt x="3427" y="570"/>
                    </a:lnTo>
                    <a:lnTo>
                      <a:pt x="3507" y="404"/>
                    </a:lnTo>
                    <a:lnTo>
                      <a:pt x="3587" y="263"/>
                    </a:lnTo>
                    <a:lnTo>
                      <a:pt x="3666" y="150"/>
                    </a:lnTo>
                    <a:lnTo>
                      <a:pt x="3746" y="67"/>
                    </a:lnTo>
                    <a:lnTo>
                      <a:pt x="3826" y="17"/>
                    </a:lnTo>
                    <a:lnTo>
                      <a:pt x="3904" y="0"/>
                    </a:lnTo>
                    <a:lnTo>
                      <a:pt x="3984" y="17"/>
                    </a:lnTo>
                    <a:lnTo>
                      <a:pt x="4064" y="67"/>
                    </a:lnTo>
                    <a:lnTo>
                      <a:pt x="4144" y="150"/>
                    </a:lnTo>
                    <a:lnTo>
                      <a:pt x="4224" y="263"/>
                    </a:lnTo>
                    <a:lnTo>
                      <a:pt x="4303" y="404"/>
                    </a:lnTo>
                    <a:lnTo>
                      <a:pt x="4383" y="570"/>
                    </a:lnTo>
                    <a:lnTo>
                      <a:pt x="4463" y="757"/>
                    </a:lnTo>
                    <a:lnTo>
                      <a:pt x="4543" y="960"/>
                    </a:lnTo>
                    <a:lnTo>
                      <a:pt x="4623" y="1176"/>
                    </a:lnTo>
                    <a:lnTo>
                      <a:pt x="4702" y="1402"/>
                    </a:lnTo>
                    <a:lnTo>
                      <a:pt x="4782" y="1631"/>
                    </a:lnTo>
                    <a:lnTo>
                      <a:pt x="4860" y="1861"/>
                    </a:lnTo>
                    <a:lnTo>
                      <a:pt x="4940" y="2089"/>
                    </a:lnTo>
                    <a:lnTo>
                      <a:pt x="5020" y="2311"/>
                    </a:lnTo>
                    <a:lnTo>
                      <a:pt x="5100" y="2523"/>
                    </a:lnTo>
                    <a:lnTo>
                      <a:pt x="5180" y="2725"/>
                    </a:lnTo>
                    <a:lnTo>
                      <a:pt x="5259" y="2913"/>
                    </a:lnTo>
                    <a:lnTo>
                      <a:pt x="5339" y="3088"/>
                    </a:lnTo>
                    <a:lnTo>
                      <a:pt x="5419" y="3249"/>
                    </a:lnTo>
                    <a:lnTo>
                      <a:pt x="5499" y="3394"/>
                    </a:lnTo>
                    <a:lnTo>
                      <a:pt x="5579" y="3524"/>
                    </a:lnTo>
                    <a:lnTo>
                      <a:pt x="5659" y="3638"/>
                    </a:lnTo>
                    <a:lnTo>
                      <a:pt x="5738" y="3740"/>
                    </a:lnTo>
                    <a:lnTo>
                      <a:pt x="5818" y="3828"/>
                    </a:lnTo>
                    <a:lnTo>
                      <a:pt x="5896" y="3903"/>
                    </a:lnTo>
                    <a:lnTo>
                      <a:pt x="5976" y="3968"/>
                    </a:lnTo>
                    <a:lnTo>
                      <a:pt x="6056" y="4022"/>
                    </a:lnTo>
                    <a:lnTo>
                      <a:pt x="6136" y="4067"/>
                    </a:lnTo>
                    <a:lnTo>
                      <a:pt x="6216" y="4106"/>
                    </a:lnTo>
                    <a:lnTo>
                      <a:pt x="6295" y="4136"/>
                    </a:lnTo>
                    <a:lnTo>
                      <a:pt x="6375" y="4162"/>
                    </a:lnTo>
                    <a:lnTo>
                      <a:pt x="6455" y="4182"/>
                    </a:lnTo>
                    <a:lnTo>
                      <a:pt x="6535" y="4197"/>
                    </a:lnTo>
                    <a:lnTo>
                      <a:pt x="6615" y="4210"/>
                    </a:lnTo>
                    <a:lnTo>
                      <a:pt x="6695" y="4220"/>
                    </a:lnTo>
                    <a:lnTo>
                      <a:pt x="6774" y="4229"/>
                    </a:lnTo>
                    <a:lnTo>
                      <a:pt x="6854" y="4235"/>
                    </a:lnTo>
                    <a:lnTo>
                      <a:pt x="6932" y="4239"/>
                    </a:lnTo>
                    <a:lnTo>
                      <a:pt x="7012" y="4242"/>
                    </a:lnTo>
                    <a:lnTo>
                      <a:pt x="7092" y="4245"/>
                    </a:lnTo>
                    <a:lnTo>
                      <a:pt x="7172" y="4247"/>
                    </a:lnTo>
                    <a:lnTo>
                      <a:pt x="7252" y="4249"/>
                    </a:lnTo>
                    <a:lnTo>
                      <a:pt x="7331" y="4250"/>
                    </a:lnTo>
                    <a:lnTo>
                      <a:pt x="7411" y="4250"/>
                    </a:lnTo>
                    <a:lnTo>
                      <a:pt x="7491" y="4252"/>
                    </a:lnTo>
                    <a:lnTo>
                      <a:pt x="7571" y="4252"/>
                    </a:lnTo>
                    <a:lnTo>
                      <a:pt x="7651" y="4252"/>
                    </a:lnTo>
                    <a:lnTo>
                      <a:pt x="7731" y="4252"/>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9" name="Freeform 107"/>
              <p:cNvSpPr>
                <a:spLocks/>
              </p:cNvSpPr>
              <p:nvPr/>
            </p:nvSpPr>
            <p:spPr bwMode="auto">
              <a:xfrm>
                <a:off x="7606713" y="5873750"/>
                <a:ext cx="127000" cy="0"/>
              </a:xfrm>
              <a:custGeom>
                <a:avLst/>
                <a:gdLst>
                  <a:gd name="T0" fmla="*/ 0 w 159"/>
                  <a:gd name="T1" fmla="*/ 79 w 159"/>
                  <a:gd name="T2" fmla="*/ 159 w 159"/>
                </a:gdLst>
                <a:ahLst/>
                <a:cxnLst>
                  <a:cxn ang="0">
                    <a:pos x="T0" y="0"/>
                  </a:cxn>
                  <a:cxn ang="0">
                    <a:pos x="T1" y="0"/>
                  </a:cxn>
                  <a:cxn ang="0">
                    <a:pos x="T2" y="0"/>
                  </a:cxn>
                </a:cxnLst>
                <a:rect l="0" t="0" r="r" b="b"/>
                <a:pathLst>
                  <a:path w="159">
                    <a:moveTo>
                      <a:pt x="0" y="0"/>
                    </a:moveTo>
                    <a:lnTo>
                      <a:pt x="79" y="0"/>
                    </a:lnTo>
                    <a:lnTo>
                      <a:pt x="159"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Rectangle 108"/>
              <p:cNvSpPr>
                <a:spLocks noChangeArrowheads="1"/>
              </p:cNvSpPr>
              <p:nvPr/>
            </p:nvSpPr>
            <p:spPr bwMode="auto">
              <a:xfrm>
                <a:off x="2171112" y="1338263"/>
                <a:ext cx="39497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0000FF"/>
                    </a:solidFill>
                    <a:effectLst/>
                    <a:latin typeface="Arial" panose="020B0604020202020204" pitchFamily="34" charset="0"/>
                  </a:rPr>
                  <a:t>The Normal Distribution </a:t>
                </a:r>
                <a:r>
                  <a:rPr kumimoji="0" lang="en-US" altLang="en-US" sz="1800" b="0" i="0" u="none" strike="noStrike" cap="none" normalizeH="0" baseline="0" dirty="0">
                    <a:ln>
                      <a:noFill/>
                    </a:ln>
                    <a:effectLst/>
                    <a:latin typeface="Arial" panose="020B0604020202020204" pitchFamily="34" charset="0"/>
                  </a:rPr>
                  <a:t>approximated </a:t>
                </a:r>
                <a:br>
                  <a:rPr kumimoji="0" lang="en-US" altLang="en-US" sz="1800" b="0" i="0" u="none" strike="noStrike" cap="none" normalizeH="0" baseline="0" dirty="0">
                    <a:ln>
                      <a:noFill/>
                    </a:ln>
                    <a:effectLst/>
                    <a:latin typeface="Arial" panose="020B0604020202020204" pitchFamily="34" charset="0"/>
                  </a:rPr>
                </a:br>
                <a:r>
                  <a:rPr kumimoji="0" lang="en-US" altLang="en-US" sz="1800" b="0" i="0" u="none" strike="noStrike" cap="none" normalizeH="0" baseline="0" dirty="0">
                    <a:ln>
                      <a:noFill/>
                    </a:ln>
                    <a:effectLst/>
                    <a:latin typeface="Arial" panose="020B0604020202020204" pitchFamily="34" charset="0"/>
                  </a:rPr>
                  <a:t>the </a:t>
                </a:r>
                <a:r>
                  <a:rPr lang="en-US" altLang="en-US" dirty="0" err="1">
                    <a:solidFill>
                      <a:schemeClr val="accent2">
                        <a:lumMod val="75000"/>
                      </a:schemeClr>
                    </a:solidFill>
                    <a:cs typeface="Arial" panose="020B0604020202020204" pitchFamily="34" charset="0"/>
                  </a:rPr>
                  <a:t>Bionomial</a:t>
                </a:r>
                <a:r>
                  <a:rPr lang="en-US" altLang="en-US" dirty="0">
                    <a:solidFill>
                      <a:schemeClr val="accent2">
                        <a:lumMod val="75000"/>
                      </a:schemeClr>
                    </a:solidFill>
                    <a:cs typeface="Arial" panose="020B0604020202020204" pitchFamily="34" charset="0"/>
                  </a:rPr>
                  <a:t> Distribution </a:t>
                </a:r>
                <a:r>
                  <a:rPr kumimoji="0" lang="en-US" altLang="en-US" sz="1800" b="0" i="0" u="none" strike="noStrike" cap="none" normalizeH="0" baseline="0" dirty="0">
                    <a:ln>
                      <a:noFill/>
                    </a:ln>
                    <a:effectLst/>
                    <a:latin typeface="Arial" panose="020B0604020202020204" pitchFamily="34" charset="0"/>
                  </a:rPr>
                  <a:t>(histogram)</a:t>
                </a:r>
              </a:p>
            </p:txBody>
          </p:sp>
          <p:sp>
            <p:nvSpPr>
              <p:cNvPr id="231" name="Line 109"/>
              <p:cNvSpPr>
                <a:spLocks noChangeShapeType="1"/>
              </p:cNvSpPr>
              <p:nvPr/>
            </p:nvSpPr>
            <p:spPr bwMode="auto">
              <a:xfrm>
                <a:off x="1599612" y="1466850"/>
                <a:ext cx="428625"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2" name="Rectangle 110"/>
              <p:cNvSpPr>
                <a:spLocks noChangeArrowheads="1"/>
              </p:cNvSpPr>
              <p:nvPr/>
            </p:nvSpPr>
            <p:spPr bwMode="auto">
              <a:xfrm>
                <a:off x="1423400" y="1287463"/>
                <a:ext cx="2830512" cy="358775"/>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3" name="Line 111"/>
              <p:cNvSpPr>
                <a:spLocks noChangeShapeType="1"/>
              </p:cNvSpPr>
              <p:nvPr/>
            </p:nvSpPr>
            <p:spPr bwMode="auto">
              <a:xfrm flipV="1">
                <a:off x="4569825" y="2506663"/>
                <a:ext cx="0" cy="3367087"/>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6" name="Line 84"/>
              <p:cNvSpPr>
                <a:spLocks noChangeShapeType="1"/>
              </p:cNvSpPr>
              <p:nvPr/>
            </p:nvSpPr>
            <p:spPr bwMode="auto">
              <a:xfrm>
                <a:off x="1313862" y="5873750"/>
                <a:ext cx="6419851" cy="0"/>
              </a:xfrm>
              <a:prstGeom prst="line">
                <a:avLst/>
              </a:prstGeom>
              <a:noFill/>
              <a:ln w="0">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sp>
        <p:nvSpPr>
          <p:cNvPr id="237" name="TextBox 236"/>
          <p:cNvSpPr txBox="1"/>
          <p:nvPr/>
        </p:nvSpPr>
        <p:spPr>
          <a:xfrm>
            <a:off x="72000" y="4377"/>
            <a:ext cx="12004404"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US" sz="2400" dirty="0">
                <a:latin typeface="Arial" panose="020B0604020202020204" pitchFamily="34" charset="0"/>
                <a:cs typeface="Arial" panose="020B0604020202020204" pitchFamily="34" charset="0"/>
              </a:rPr>
              <a:t>We approximat</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e the </a:t>
            </a:r>
            <a:r>
              <a:rPr lang="en-US" sz="2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binomially </a:t>
            </a:r>
            <a:r>
              <a:rPr lang="en-US" sz="2400" dirty="0">
                <a:latin typeface="Arial" panose="020B0604020202020204" pitchFamily="34" charset="0"/>
                <a:cs typeface="Arial" panose="020B0604020202020204" pitchFamily="34" charset="0"/>
              </a:rPr>
              <a:t>distributed frequency of A1-allele in replicated </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small</a:t>
            </a:r>
            <a:r>
              <a:rPr lang="en-US" sz="2400" dirty="0">
                <a:latin typeface="Arial" panose="020B0604020202020204" pitchFamily="34" charset="0"/>
                <a:cs typeface="Arial" panose="020B0604020202020204" pitchFamily="34" charset="0"/>
              </a:rPr>
              <a:t> (N=10 individuals) populations after </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1 generation of Drift </a:t>
            </a:r>
            <a:r>
              <a:rPr lang="en-US" sz="2400" dirty="0">
                <a:latin typeface="Arial" panose="020B0604020202020204" pitchFamily="34" charset="0"/>
                <a:cs typeface="Arial" panose="020B0604020202020204" pitchFamily="34" charset="0"/>
              </a:rPr>
              <a:t>by … the </a:t>
            </a:r>
            <a:r>
              <a:rPr lang="en-US" sz="2400" dirty="0">
                <a:solidFill>
                  <a:srgbClr val="0000FF"/>
                </a:solidFill>
                <a:latin typeface="Arial" panose="020B0604020202020204" pitchFamily="34" charset="0"/>
                <a:cs typeface="Arial" panose="020B0604020202020204" pitchFamily="34" charset="0"/>
              </a:rPr>
              <a:t>Normal Distribution </a:t>
            </a:r>
          </a:p>
        </p:txBody>
      </p:sp>
      <mc:AlternateContent xmlns:mc="http://schemas.openxmlformats.org/markup-compatibility/2006" xmlns:a14="http://schemas.microsoft.com/office/drawing/2010/main">
        <mc:Choice Requires="a14">
          <p:sp>
            <p:nvSpPr>
              <p:cNvPr id="238" name="TextBox 237"/>
              <p:cNvSpPr txBox="1"/>
              <p:nvPr/>
            </p:nvSpPr>
            <p:spPr>
              <a:xfrm>
                <a:off x="8252550" y="1157359"/>
                <a:ext cx="3823854" cy="479015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nSpc>
                    <a:spcPct val="94000"/>
                  </a:lnSpc>
                </a:pPr>
                <a:r>
                  <a:rPr lang="en-GB" sz="1700" dirty="0">
                    <a:latin typeface="Arial" panose="020B0604020202020204" pitchFamily="34" charset="0"/>
                    <a:cs typeface="Arial" panose="020B0604020202020204" pitchFamily="34" charset="0"/>
                  </a:rPr>
                  <a:t>If </a:t>
                </a:r>
                <a:r>
                  <a:rPr lang="en-GB" sz="1700" dirty="0">
                    <a:solidFill>
                      <a:srgbClr val="0000FF"/>
                    </a:solidFill>
                    <a:latin typeface="Arial" panose="020B0604020202020204" pitchFamily="34" charset="0"/>
                    <a:cs typeface="Arial" panose="020B0604020202020204" pitchFamily="34" charset="0"/>
                  </a:rPr>
                  <a:t>p(A1)=</a:t>
                </a:r>
                <a:r>
                  <a:rPr lang="en-GB" sz="1700" dirty="0">
                    <a:solidFill>
                      <a:srgbClr val="FF0000"/>
                    </a:solidFill>
                    <a:latin typeface="Arial" panose="020B0604020202020204" pitchFamily="34" charset="0"/>
                    <a:cs typeface="Arial" panose="020B0604020202020204" pitchFamily="34" charset="0"/>
                  </a:rPr>
                  <a:t>0.5</a:t>
                </a:r>
                <a:r>
                  <a:rPr lang="en-GB" sz="1700" dirty="0">
                    <a:solidFill>
                      <a:srgbClr val="0000FF"/>
                    </a:solidFill>
                    <a:latin typeface="Arial" panose="020B0604020202020204" pitchFamily="34" charset="0"/>
                    <a:cs typeface="Arial" panose="020B0604020202020204" pitchFamily="34" charset="0"/>
                  </a:rPr>
                  <a:t> </a:t>
                </a:r>
                <a:r>
                  <a:rPr lang="en-GB" sz="1700" dirty="0">
                    <a:latin typeface="Arial" panose="020B0604020202020204" pitchFamily="34" charset="0"/>
                    <a:cs typeface="Arial" panose="020B0604020202020204" pitchFamily="34" charset="0"/>
                  </a:rPr>
                  <a:t>in the basic pool, then the probability to get, with a sample of </a:t>
                </a:r>
                <a:r>
                  <a:rPr lang="en-GB" sz="1700" dirty="0">
                    <a:solidFill>
                      <a:srgbClr val="FF0000"/>
                    </a:solidFill>
                    <a:latin typeface="Arial" panose="020B0604020202020204" pitchFamily="34" charset="0"/>
                    <a:cs typeface="Arial" panose="020B0604020202020204" pitchFamily="34" charset="0"/>
                  </a:rPr>
                  <a:t>2</a:t>
                </a:r>
                <a:r>
                  <a:rPr lang="en-GB" sz="1700" dirty="0">
                    <a:latin typeface="Arial" panose="020B0604020202020204" pitchFamily="34" charset="0"/>
                    <a:cs typeface="Arial" panose="020B0604020202020204" pitchFamily="34" charset="0"/>
                  </a:rPr>
                  <a:t>N=20 gametes, exactly half of the gametes as A1 is </a:t>
                </a:r>
                <a:r>
                  <a:rPr lang="en-GB" sz="1700" dirty="0">
                    <a:solidFill>
                      <a:srgbClr val="006600"/>
                    </a:solidFill>
                    <a:latin typeface="Arial" panose="020B0604020202020204" pitchFamily="34" charset="0"/>
                    <a:cs typeface="Arial" panose="020B0604020202020204" pitchFamily="34" charset="0"/>
                  </a:rPr>
                  <a:t>P≈0.1762</a:t>
                </a:r>
                <a:r>
                  <a:rPr lang="en-GB" sz="1700" dirty="0">
                    <a:latin typeface="Arial" panose="020B0604020202020204" pitchFamily="34" charset="0"/>
                    <a:cs typeface="Arial" panose="020B0604020202020204" pitchFamily="34" charset="0"/>
                  </a:rPr>
                  <a:t>. </a:t>
                </a:r>
                <a:br>
                  <a:rPr lang="en-GB" sz="1700" dirty="0">
                    <a:latin typeface="Arial" panose="020B0604020202020204" pitchFamily="34" charset="0"/>
                    <a:cs typeface="Arial" panose="020B0604020202020204" pitchFamily="34" charset="0"/>
                  </a:rPr>
                </a:br>
                <a:r>
                  <a:rPr lang="en-GB" sz="1700" dirty="0">
                    <a:latin typeface="Arial" panose="020B0604020202020204" pitchFamily="34" charset="0"/>
                    <a:cs typeface="Arial" panose="020B0604020202020204" pitchFamily="34" charset="0"/>
                  </a:rPr>
                  <a:t>The probability to get all (or zero) of </a:t>
                </a:r>
                <a:r>
                  <a:rPr lang="en-GB" sz="1700" dirty="0">
                    <a:solidFill>
                      <a:srgbClr val="FF0000"/>
                    </a:solidFill>
                    <a:latin typeface="Arial" panose="020B0604020202020204" pitchFamily="34" charset="0"/>
                    <a:cs typeface="Arial" panose="020B0604020202020204" pitchFamily="34" charset="0"/>
                  </a:rPr>
                  <a:t>2</a:t>
                </a:r>
                <a:r>
                  <a:rPr lang="en-GB" sz="1700" dirty="0">
                    <a:latin typeface="Arial" panose="020B0604020202020204" pitchFamily="34" charset="0"/>
                    <a:cs typeface="Arial" panose="020B0604020202020204" pitchFamily="34" charset="0"/>
                  </a:rPr>
                  <a:t>N=20 gametes as A1 is very low: P=0.5</a:t>
                </a:r>
                <a:r>
                  <a:rPr lang="en-GB" sz="1700" baseline="30000" dirty="0">
                    <a:latin typeface="Arial" panose="020B0604020202020204" pitchFamily="34" charset="0"/>
                    <a:cs typeface="Arial" panose="020B0604020202020204" pitchFamily="34" charset="0"/>
                  </a:rPr>
                  <a:t>20</a:t>
                </a:r>
                <a:r>
                  <a:rPr lang="en-GB" sz="1700" dirty="0">
                    <a:latin typeface="Arial" panose="020B0604020202020204" pitchFamily="34" charset="0"/>
                    <a:cs typeface="Arial" panose="020B0604020202020204" pitchFamily="34" charset="0"/>
                  </a:rPr>
                  <a:t>= 1/1.048.576, this is about one in a million. </a:t>
                </a:r>
                <a:br>
                  <a:rPr lang="en-GB" sz="1700" dirty="0">
                    <a:latin typeface="Arial" panose="020B0604020202020204" pitchFamily="34" charset="0"/>
                    <a:cs typeface="Arial" panose="020B0604020202020204" pitchFamily="34" charset="0"/>
                  </a:rPr>
                </a:br>
                <a:r>
                  <a:rPr lang="en-GB" sz="1700" dirty="0">
                    <a:latin typeface="Arial" panose="020B0604020202020204" pitchFamily="34" charset="0"/>
                    <a:cs typeface="Arial" panose="020B0604020202020204" pitchFamily="34" charset="0"/>
                  </a:rPr>
                  <a:t>The </a:t>
                </a:r>
                <a:r>
                  <a:rPr lang="en-GB" sz="1700" dirty="0">
                    <a:solidFill>
                      <a:srgbClr val="0000FF"/>
                    </a:solidFill>
                    <a:latin typeface="Arial" panose="020B0604020202020204" pitchFamily="34" charset="0"/>
                    <a:cs typeface="Arial" panose="020B0604020202020204" pitchFamily="34" charset="0"/>
                  </a:rPr>
                  <a:t>Normal Distribution </a:t>
                </a:r>
                <a:r>
                  <a:rPr lang="en-GB" sz="1700" dirty="0" err="1">
                    <a:latin typeface="Arial" panose="020B0604020202020204" pitchFamily="34" charset="0"/>
                    <a:cs typeface="Arial" panose="020B0604020202020204" pitchFamily="34" charset="0"/>
                  </a:rPr>
                  <a:t>approxi</a:t>
                </a:r>
                <a:r>
                  <a:rPr lang="en-GB" sz="1700" dirty="0">
                    <a:latin typeface="Arial" panose="020B0604020202020204" pitchFamily="34" charset="0"/>
                    <a:cs typeface="Arial" panose="020B0604020202020204" pitchFamily="34" charset="0"/>
                  </a:rPr>
                  <a:t>-mates the </a:t>
                </a:r>
                <a:r>
                  <a:rPr lang="en-GB" sz="17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Binomial Histogram </a:t>
                </a:r>
                <a:r>
                  <a:rPr lang="en-GB" sz="1700" dirty="0">
                    <a:latin typeface="Arial" panose="020B0604020202020204" pitchFamily="34" charset="0"/>
                    <a:cs typeface="Arial" panose="020B0604020202020204" pitchFamily="34" charset="0"/>
                  </a:rPr>
                  <a:t>very well. The variance σ²=20∙pq=5 (on the scale 0 to 20). Hence, after one generation of such Drift we expect about 2/3 of many replicated small populations in the range of 10 A1-gametes plus/minus </a:t>
                </a:r>
                <a14:m>
                  <m:oMath xmlns:m="http://schemas.openxmlformats.org/officeDocument/2006/math">
                    <m:rad>
                      <m:radPr>
                        <m:degHide m:val="on"/>
                        <m:ctrlPr>
                          <a:rPr lang="en-GB" sz="1700" i="1">
                            <a:latin typeface="Cambria Math" panose="02040503050406030204" pitchFamily="18" charset="0"/>
                          </a:rPr>
                        </m:ctrlPr>
                      </m:radPr>
                      <m:deg/>
                      <m:e>
                        <m:r>
                          <a:rPr lang="en-GB" sz="1700" i="1">
                            <a:latin typeface="Cambria Math" panose="02040503050406030204" pitchFamily="18" charset="0"/>
                          </a:rPr>
                          <m:t>5</m:t>
                        </m:r>
                      </m:e>
                    </m:rad>
                  </m:oMath>
                </a14:m>
                <a:r>
                  <a:rPr lang="en-GB" sz="1700" dirty="0">
                    <a:latin typeface="Arial" panose="020B0604020202020204" pitchFamily="34" charset="0"/>
                    <a:cs typeface="Arial" panose="020B0604020202020204" pitchFamily="34" charset="0"/>
                  </a:rPr>
                  <a:t>; thus bet-ween </a:t>
                </a:r>
                <a:r>
                  <a:rPr lang="en-GB" sz="1700" dirty="0">
                    <a:solidFill>
                      <a:srgbClr val="FF0000"/>
                    </a:solidFill>
                    <a:latin typeface="Arial" panose="020B0604020202020204" pitchFamily="34" charset="0"/>
                    <a:cs typeface="Arial" panose="020B0604020202020204" pitchFamily="34" charset="0"/>
                  </a:rPr>
                  <a:t>7.76-12.24</a:t>
                </a:r>
                <a:r>
                  <a:rPr lang="en-GB" sz="1700" dirty="0">
                    <a:latin typeface="Arial" panose="020B0604020202020204" pitchFamily="34" charset="0"/>
                    <a:cs typeface="Arial" panose="020B0604020202020204" pitchFamily="34" charset="0"/>
                  </a:rPr>
                  <a:t> (rather between 8 and 12; </a:t>
                </a:r>
                <a:r>
                  <a:rPr lang="en-GB" sz="1700" dirty="0">
                    <a:solidFill>
                      <a:schemeClr val="tx1">
                        <a:lumMod val="50000"/>
                        <a:lumOff val="50000"/>
                      </a:schemeClr>
                    </a:solidFill>
                    <a:latin typeface="Arial" panose="020B0604020202020204" pitchFamily="34" charset="0"/>
                    <a:cs typeface="Arial" panose="020B0604020202020204" pitchFamily="34" charset="0"/>
                  </a:rPr>
                  <a:t>on the scale ‚0-1‘, the </a:t>
                </a:r>
                <a:r>
                  <a:rPr lang="en-GB" sz="1700" dirty="0" err="1">
                    <a:solidFill>
                      <a:schemeClr val="tx1">
                        <a:lumMod val="50000"/>
                        <a:lumOff val="50000"/>
                      </a:schemeClr>
                    </a:solidFill>
                    <a:latin typeface="Arial" panose="020B0604020202020204" pitchFamily="34" charset="0"/>
                    <a:cs typeface="Arial" panose="020B0604020202020204" pitchFamily="34" charset="0"/>
                  </a:rPr>
                  <a:t>vari-ance</a:t>
                </a:r>
                <a:r>
                  <a:rPr lang="en-GB" sz="1700" dirty="0">
                    <a:solidFill>
                      <a:schemeClr val="tx1">
                        <a:lumMod val="50000"/>
                        <a:lumOff val="50000"/>
                      </a:schemeClr>
                    </a:solidFill>
                    <a:latin typeface="Arial" panose="020B0604020202020204" pitchFamily="34" charset="0"/>
                    <a:cs typeface="Arial" panose="020B0604020202020204" pitchFamily="34" charset="0"/>
                  </a:rPr>
                  <a:t> σ² = </a:t>
                </a:r>
                <a:r>
                  <a:rPr lang="en-GB" sz="1700" dirty="0" err="1">
                    <a:solidFill>
                      <a:schemeClr val="tx1">
                        <a:lumMod val="50000"/>
                        <a:lumOff val="50000"/>
                      </a:schemeClr>
                    </a:solidFill>
                    <a:latin typeface="Arial" panose="020B0604020202020204" pitchFamily="34" charset="0"/>
                    <a:cs typeface="Arial" panose="020B0604020202020204" pitchFamily="34" charset="0"/>
                  </a:rPr>
                  <a:t>pq</a:t>
                </a:r>
                <a:r>
                  <a:rPr lang="en-GB" sz="1700" dirty="0">
                    <a:solidFill>
                      <a:schemeClr val="tx1">
                        <a:lumMod val="50000"/>
                        <a:lumOff val="50000"/>
                      </a:schemeClr>
                    </a:solidFill>
                    <a:latin typeface="Arial" panose="020B0604020202020204" pitchFamily="34" charset="0"/>
                    <a:cs typeface="Arial" panose="020B0604020202020204" pitchFamily="34" charset="0"/>
                  </a:rPr>
                  <a:t>/20 = 0.0125.)</a:t>
                </a:r>
                <a:r>
                  <a:rPr lang="en-GB" sz="1700" dirty="0">
                    <a:latin typeface="Arial" panose="020B0604020202020204" pitchFamily="34" charset="0"/>
                    <a:cs typeface="Arial" panose="020B0604020202020204" pitchFamily="34" charset="0"/>
                  </a:rPr>
                  <a:t>    </a:t>
                </a:r>
              </a:p>
            </p:txBody>
          </p:sp>
        </mc:Choice>
        <mc:Fallback xmlns="">
          <p:sp>
            <p:nvSpPr>
              <p:cNvPr id="238" name="TextBox 237"/>
              <p:cNvSpPr txBox="1">
                <a:spLocks noRot="1" noChangeAspect="1" noMove="1" noResize="1" noEditPoints="1" noAdjustHandles="1" noChangeArrowheads="1" noChangeShapeType="1" noTextEdit="1"/>
              </p:cNvSpPr>
              <p:nvPr/>
            </p:nvSpPr>
            <p:spPr>
              <a:xfrm>
                <a:off x="8252550" y="1157359"/>
                <a:ext cx="3823854" cy="4790157"/>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cxnSp>
        <p:nvCxnSpPr>
          <p:cNvPr id="4" name="Straight Arrow Connector 3"/>
          <p:cNvCxnSpPr/>
          <p:nvPr/>
        </p:nvCxnSpPr>
        <p:spPr>
          <a:xfrm>
            <a:off x="3928823" y="4024053"/>
            <a:ext cx="1517453" cy="0"/>
          </a:xfrm>
          <a:prstGeom prst="straightConnector1">
            <a:avLst/>
          </a:prstGeom>
          <a:ln w="19050">
            <a:solidFill>
              <a:srgbClr val="FF0000"/>
            </a:solidFill>
            <a:headEnd type="oval" w="med" len="med"/>
            <a:tailEnd type="oval"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5" name="Right Triangle 114"/>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Textfeld 5"/>
          <p:cNvSpPr txBox="1"/>
          <p:nvPr/>
        </p:nvSpPr>
        <p:spPr>
          <a:xfrm>
            <a:off x="133477" y="6108678"/>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14</a:t>
            </a:fld>
            <a:endParaRPr lang="en-US" sz="2400" dirty="0">
              <a:latin typeface="Arial" panose="020B0604020202020204" pitchFamily="34" charset="0"/>
              <a:cs typeface="Arial" panose="020B0604020202020204" pitchFamily="34" charset="0"/>
            </a:endParaRPr>
          </a:p>
        </p:txBody>
      </p:sp>
      <p:sp>
        <p:nvSpPr>
          <p:cNvPr id="117" name="TextBox 116">
            <a:extLst>
              <a:ext uri="{FF2B5EF4-FFF2-40B4-BE49-F238E27FC236}">
                <a16:creationId xmlns:a16="http://schemas.microsoft.com/office/drawing/2014/main" id="{5C30E933-E09D-4A21-A6CE-532B191BB3E4}"/>
              </a:ext>
            </a:extLst>
          </p:cNvPr>
          <p:cNvSpPr txBox="1"/>
          <p:nvPr/>
        </p:nvSpPr>
        <p:spPr>
          <a:xfrm>
            <a:off x="9157770" y="4365"/>
            <a:ext cx="1569286" cy="461665"/>
          </a:xfrm>
          <a:prstGeom prst="rect">
            <a:avLst/>
          </a:prstGeom>
          <a:noFill/>
        </p:spPr>
        <p:txBody>
          <a:bodyPr wrap="square" rtlCol="0">
            <a:spAutoFit/>
          </a:bodyPr>
          <a:lstStyle/>
          <a:p>
            <a:r>
              <a:rPr lang="en-GB" sz="2400" dirty="0">
                <a:solidFill>
                  <a:srgbClr val="C00000"/>
                </a:solidFill>
                <a:latin typeface="Arial" panose="020B0604020202020204" pitchFamily="34" charset="0"/>
                <a:cs typeface="Arial" panose="020B0604020202020204" pitchFamily="34" charset="0"/>
              </a:rPr>
              <a:t>replicated</a:t>
            </a:r>
          </a:p>
        </p:txBody>
      </p:sp>
      <p:sp>
        <p:nvSpPr>
          <p:cNvPr id="3" name="TextBox 2">
            <a:extLst>
              <a:ext uri="{FF2B5EF4-FFF2-40B4-BE49-F238E27FC236}">
                <a16:creationId xmlns:a16="http://schemas.microsoft.com/office/drawing/2014/main" id="{F9F7ED12-C1E1-43A7-838F-C35D3693DDF3}"/>
              </a:ext>
            </a:extLst>
          </p:cNvPr>
          <p:cNvSpPr txBox="1"/>
          <p:nvPr/>
        </p:nvSpPr>
        <p:spPr>
          <a:xfrm>
            <a:off x="8252550" y="6044348"/>
            <a:ext cx="3823854"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rgbClr val="006600"/>
                </a:solidFill>
                <a:latin typeface="Arial" panose="020B0604020202020204" pitchFamily="34" charset="0"/>
                <a:cs typeface="Arial" panose="020B0604020202020204" pitchFamily="34" charset="0"/>
              </a:rPr>
              <a:t>https://www.wolframalpha.com/input?i=binomial+probability+calculator</a:t>
            </a:r>
          </a:p>
        </p:txBody>
      </p:sp>
    </p:spTree>
    <p:extLst>
      <p:ext uri="{BB962C8B-B14F-4D97-AF65-F5344CB8AC3E}">
        <p14:creationId xmlns:p14="http://schemas.microsoft.com/office/powerpoint/2010/main" val="366106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wipe(down)">
                                      <p:cBhvr>
                                        <p:cTn id="7" dur="580">
                                          <p:stCondLst>
                                            <p:cond delay="0"/>
                                          </p:stCondLst>
                                        </p:cTn>
                                        <p:tgtEl>
                                          <p:spTgt spid="117"/>
                                        </p:tgtEl>
                                      </p:cBhvr>
                                    </p:animEffect>
                                    <p:anim calcmode="lin" valueType="num">
                                      <p:cBhvr>
                                        <p:cTn id="8" dur="1822"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1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1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17"/>
                                        </p:tgtEl>
                                        <p:attrNameLst>
                                          <p:attrName>ppt_y</p:attrName>
                                        </p:attrNameLst>
                                      </p:cBhvr>
                                      <p:tavLst>
                                        <p:tav tm="0" fmla="#ppt_y-sin(pi*$)/81">
                                          <p:val>
                                            <p:fltVal val="0"/>
                                          </p:val>
                                        </p:tav>
                                        <p:tav tm="100000">
                                          <p:val>
                                            <p:fltVal val="1"/>
                                          </p:val>
                                        </p:tav>
                                      </p:tavLst>
                                    </p:anim>
                                    <p:animScale>
                                      <p:cBhvr>
                                        <p:cTn id="13" dur="26">
                                          <p:stCondLst>
                                            <p:cond delay="650"/>
                                          </p:stCondLst>
                                        </p:cTn>
                                        <p:tgtEl>
                                          <p:spTgt spid="117"/>
                                        </p:tgtEl>
                                      </p:cBhvr>
                                      <p:to x="100000" y="60000"/>
                                    </p:animScale>
                                    <p:animScale>
                                      <p:cBhvr>
                                        <p:cTn id="14" dur="166" decel="50000">
                                          <p:stCondLst>
                                            <p:cond delay="676"/>
                                          </p:stCondLst>
                                        </p:cTn>
                                        <p:tgtEl>
                                          <p:spTgt spid="117"/>
                                        </p:tgtEl>
                                      </p:cBhvr>
                                      <p:to x="100000" y="100000"/>
                                    </p:animScale>
                                    <p:animScale>
                                      <p:cBhvr>
                                        <p:cTn id="15" dur="26">
                                          <p:stCondLst>
                                            <p:cond delay="1312"/>
                                          </p:stCondLst>
                                        </p:cTn>
                                        <p:tgtEl>
                                          <p:spTgt spid="117"/>
                                        </p:tgtEl>
                                      </p:cBhvr>
                                      <p:to x="100000" y="80000"/>
                                    </p:animScale>
                                    <p:animScale>
                                      <p:cBhvr>
                                        <p:cTn id="16" dur="166" decel="50000">
                                          <p:stCondLst>
                                            <p:cond delay="1338"/>
                                          </p:stCondLst>
                                        </p:cTn>
                                        <p:tgtEl>
                                          <p:spTgt spid="117"/>
                                        </p:tgtEl>
                                      </p:cBhvr>
                                      <p:to x="100000" y="100000"/>
                                    </p:animScale>
                                    <p:animScale>
                                      <p:cBhvr>
                                        <p:cTn id="17" dur="26">
                                          <p:stCondLst>
                                            <p:cond delay="1642"/>
                                          </p:stCondLst>
                                        </p:cTn>
                                        <p:tgtEl>
                                          <p:spTgt spid="117"/>
                                        </p:tgtEl>
                                      </p:cBhvr>
                                      <p:to x="100000" y="90000"/>
                                    </p:animScale>
                                    <p:animScale>
                                      <p:cBhvr>
                                        <p:cTn id="18" dur="166" decel="50000">
                                          <p:stCondLst>
                                            <p:cond delay="1668"/>
                                          </p:stCondLst>
                                        </p:cTn>
                                        <p:tgtEl>
                                          <p:spTgt spid="117"/>
                                        </p:tgtEl>
                                      </p:cBhvr>
                                      <p:to x="100000" y="100000"/>
                                    </p:animScale>
                                    <p:animScale>
                                      <p:cBhvr>
                                        <p:cTn id="19" dur="26">
                                          <p:stCondLst>
                                            <p:cond delay="1808"/>
                                          </p:stCondLst>
                                        </p:cTn>
                                        <p:tgtEl>
                                          <p:spTgt spid="117"/>
                                        </p:tgtEl>
                                      </p:cBhvr>
                                      <p:to x="100000" y="95000"/>
                                    </p:animScale>
                                    <p:animScale>
                                      <p:cBhvr>
                                        <p:cTn id="20" dur="166" decel="50000">
                                          <p:stCondLst>
                                            <p:cond delay="1834"/>
                                          </p:stCondLst>
                                        </p:cTn>
                                        <p:tgtEl>
                                          <p:spTgt spid="11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565D518-00DA-433D-9A0A-6DAE7715A87B}"/>
              </a:ext>
            </a:extLst>
          </p:cNvPr>
          <p:cNvGrpSpPr/>
          <p:nvPr/>
        </p:nvGrpSpPr>
        <p:grpSpPr>
          <a:xfrm>
            <a:off x="99220" y="872584"/>
            <a:ext cx="8034268" cy="5753282"/>
            <a:chOff x="99220" y="872584"/>
            <a:chExt cx="8034268" cy="5753282"/>
          </a:xfrm>
        </p:grpSpPr>
        <p:sp>
          <p:nvSpPr>
            <p:cNvPr id="235" name="Rectangle 234"/>
            <p:cNvSpPr/>
            <p:nvPr/>
          </p:nvSpPr>
          <p:spPr>
            <a:xfrm>
              <a:off x="99220" y="872584"/>
              <a:ext cx="8034268" cy="575328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4" name="Group 233"/>
            <p:cNvGrpSpPr/>
            <p:nvPr/>
          </p:nvGrpSpPr>
          <p:grpSpPr>
            <a:xfrm>
              <a:off x="99221" y="1019357"/>
              <a:ext cx="7883325" cy="5488761"/>
              <a:chOff x="-14675" y="1027113"/>
              <a:chExt cx="7883325" cy="5488761"/>
            </a:xfrm>
          </p:grpSpPr>
          <p:sp>
            <p:nvSpPr>
              <p:cNvPr id="128" name="Line 6"/>
              <p:cNvSpPr>
                <a:spLocks noChangeShapeType="1"/>
              </p:cNvSpPr>
              <p:nvPr/>
            </p:nvSpPr>
            <p:spPr bwMode="auto">
              <a:xfrm flipV="1">
                <a:off x="1313862" y="1144588"/>
                <a:ext cx="0" cy="472916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7"/>
              <p:cNvSpPr>
                <a:spLocks noChangeShapeType="1"/>
              </p:cNvSpPr>
              <p:nvPr/>
            </p:nvSpPr>
            <p:spPr bwMode="auto">
              <a:xfrm flipV="1">
                <a:off x="7733713" y="1144588"/>
                <a:ext cx="0" cy="472916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8"/>
              <p:cNvSpPr>
                <a:spLocks noChangeShapeType="1"/>
              </p:cNvSpPr>
              <p:nvPr/>
            </p:nvSpPr>
            <p:spPr bwMode="auto">
              <a:xfrm flipH="1">
                <a:off x="1212262" y="58737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9"/>
              <p:cNvSpPr>
                <a:spLocks noChangeShapeType="1"/>
              </p:cNvSpPr>
              <p:nvPr/>
            </p:nvSpPr>
            <p:spPr bwMode="auto">
              <a:xfrm>
                <a:off x="7733713" y="5873750"/>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Rectangle 10"/>
              <p:cNvSpPr>
                <a:spLocks noChangeArrowheads="1"/>
              </p:cNvSpPr>
              <p:nvPr/>
            </p:nvSpPr>
            <p:spPr bwMode="auto">
              <a:xfrm>
                <a:off x="610600" y="5756275"/>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0.00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3" name="Line 11"/>
              <p:cNvSpPr>
                <a:spLocks noChangeShapeType="1"/>
              </p:cNvSpPr>
              <p:nvPr/>
            </p:nvSpPr>
            <p:spPr bwMode="auto">
              <a:xfrm flipH="1">
                <a:off x="1212262" y="49291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12"/>
              <p:cNvSpPr>
                <a:spLocks noChangeShapeType="1"/>
              </p:cNvSpPr>
              <p:nvPr/>
            </p:nvSpPr>
            <p:spPr bwMode="auto">
              <a:xfrm>
                <a:off x="7733713" y="49291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Rectangle 13"/>
              <p:cNvSpPr>
                <a:spLocks noChangeArrowheads="1"/>
              </p:cNvSpPr>
              <p:nvPr/>
            </p:nvSpPr>
            <p:spPr bwMode="auto">
              <a:xfrm>
                <a:off x="610600" y="4810125"/>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0.05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6" name="Line 14"/>
              <p:cNvSpPr>
                <a:spLocks noChangeShapeType="1"/>
              </p:cNvSpPr>
              <p:nvPr/>
            </p:nvSpPr>
            <p:spPr bwMode="auto">
              <a:xfrm flipH="1">
                <a:off x="1212262" y="39830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15"/>
              <p:cNvSpPr>
                <a:spLocks noChangeShapeType="1"/>
              </p:cNvSpPr>
              <p:nvPr/>
            </p:nvSpPr>
            <p:spPr bwMode="auto">
              <a:xfrm>
                <a:off x="7733713" y="398303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8" name="Rectangle 16"/>
              <p:cNvSpPr>
                <a:spLocks noChangeArrowheads="1"/>
              </p:cNvSpPr>
              <p:nvPr/>
            </p:nvSpPr>
            <p:spPr bwMode="auto">
              <a:xfrm>
                <a:off x="610600" y="38655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0.10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39" name="Line 17"/>
              <p:cNvSpPr>
                <a:spLocks noChangeShapeType="1"/>
              </p:cNvSpPr>
              <p:nvPr/>
            </p:nvSpPr>
            <p:spPr bwMode="auto">
              <a:xfrm flipH="1">
                <a:off x="1212262" y="30368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18"/>
              <p:cNvSpPr>
                <a:spLocks noChangeShapeType="1"/>
              </p:cNvSpPr>
              <p:nvPr/>
            </p:nvSpPr>
            <p:spPr bwMode="auto">
              <a:xfrm>
                <a:off x="7733713" y="30368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Rectangle 19"/>
              <p:cNvSpPr>
                <a:spLocks noChangeArrowheads="1"/>
              </p:cNvSpPr>
              <p:nvPr/>
            </p:nvSpPr>
            <p:spPr bwMode="auto">
              <a:xfrm>
                <a:off x="610600" y="29194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0.15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2" name="Line 20"/>
              <p:cNvSpPr>
                <a:spLocks noChangeShapeType="1"/>
              </p:cNvSpPr>
              <p:nvPr/>
            </p:nvSpPr>
            <p:spPr bwMode="auto">
              <a:xfrm flipH="1">
                <a:off x="1212262" y="20907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21"/>
              <p:cNvSpPr>
                <a:spLocks noChangeShapeType="1"/>
              </p:cNvSpPr>
              <p:nvPr/>
            </p:nvSpPr>
            <p:spPr bwMode="auto">
              <a:xfrm>
                <a:off x="7733713" y="209073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Rectangle 22"/>
              <p:cNvSpPr>
                <a:spLocks noChangeArrowheads="1"/>
              </p:cNvSpPr>
              <p:nvPr/>
            </p:nvSpPr>
            <p:spPr bwMode="auto">
              <a:xfrm>
                <a:off x="610600" y="19732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0.20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5" name="Line 23"/>
              <p:cNvSpPr>
                <a:spLocks noChangeShapeType="1"/>
              </p:cNvSpPr>
              <p:nvPr/>
            </p:nvSpPr>
            <p:spPr bwMode="auto">
              <a:xfrm flipH="1">
                <a:off x="1212262" y="1144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24"/>
              <p:cNvSpPr>
                <a:spLocks noChangeShapeType="1"/>
              </p:cNvSpPr>
              <p:nvPr/>
            </p:nvSpPr>
            <p:spPr bwMode="auto">
              <a:xfrm>
                <a:off x="7733713" y="11445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Rectangle 25"/>
              <p:cNvSpPr>
                <a:spLocks noChangeArrowheads="1"/>
              </p:cNvSpPr>
              <p:nvPr/>
            </p:nvSpPr>
            <p:spPr bwMode="auto">
              <a:xfrm>
                <a:off x="610600" y="10271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0.25</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48" name="Rectangle 26"/>
              <p:cNvSpPr>
                <a:spLocks noChangeArrowheads="1"/>
              </p:cNvSpPr>
              <p:nvPr/>
            </p:nvSpPr>
            <p:spPr bwMode="auto">
              <a:xfrm rot="16200000">
                <a:off x="-1196356" y="3371463"/>
                <a:ext cx="31547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latin typeface="Arial" panose="020B0604020202020204" pitchFamily="34" charset="0"/>
                  </a:rPr>
                  <a:t> in replicated small populations</a:t>
                </a:r>
                <a:endParaRPr kumimoji="0" lang="en-US" altLang="en-US" b="0" i="0" u="none" strike="noStrike" cap="none" normalizeH="0" baseline="0">
                  <a:ln>
                    <a:noFill/>
                  </a:ln>
                  <a:solidFill>
                    <a:schemeClr val="tx1"/>
                  </a:solidFill>
                  <a:effectLst/>
                  <a:latin typeface="Arial" panose="020B0604020202020204" pitchFamily="34" charset="0"/>
                </a:endParaRPr>
              </a:p>
            </p:txBody>
          </p:sp>
          <p:sp>
            <p:nvSpPr>
              <p:cNvPr id="149" name="Rectangle 27"/>
              <p:cNvSpPr>
                <a:spLocks noChangeArrowheads="1"/>
              </p:cNvSpPr>
              <p:nvPr/>
            </p:nvSpPr>
            <p:spPr bwMode="auto">
              <a:xfrm rot="16200000">
                <a:off x="-1152166" y="3371463"/>
                <a:ext cx="25519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latin typeface="Arial" panose="020B0604020202020204" pitchFamily="34" charset="0"/>
                  </a:rPr>
                  <a:t>Frequency of occurrence</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
            <p:nvSpPr>
              <p:cNvPr id="150" name="Line 28"/>
              <p:cNvSpPr>
                <a:spLocks noChangeShapeType="1"/>
              </p:cNvSpPr>
              <p:nvPr/>
            </p:nvSpPr>
            <p:spPr bwMode="auto">
              <a:xfrm>
                <a:off x="1313862" y="5873750"/>
                <a:ext cx="641985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29"/>
              <p:cNvSpPr>
                <a:spLocks noChangeShapeType="1"/>
              </p:cNvSpPr>
              <p:nvPr/>
            </p:nvSpPr>
            <p:spPr bwMode="auto">
              <a:xfrm>
                <a:off x="1313862" y="1144588"/>
                <a:ext cx="641985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30"/>
              <p:cNvSpPr>
                <a:spLocks noChangeShapeType="1"/>
              </p:cNvSpPr>
              <p:nvPr/>
            </p:nvSpPr>
            <p:spPr bwMode="auto">
              <a:xfrm>
                <a:off x="140752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31"/>
              <p:cNvSpPr>
                <a:spLocks noChangeShapeType="1"/>
              </p:cNvSpPr>
              <p:nvPr/>
            </p:nvSpPr>
            <p:spPr bwMode="auto">
              <a:xfrm flipV="1">
                <a:off x="140752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Rectangle 32"/>
              <p:cNvSpPr>
                <a:spLocks noChangeArrowheads="1"/>
              </p:cNvSpPr>
              <p:nvPr/>
            </p:nvSpPr>
            <p:spPr bwMode="auto">
              <a:xfrm>
                <a:off x="1288462"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55" name="Line 33"/>
              <p:cNvSpPr>
                <a:spLocks noChangeShapeType="1"/>
              </p:cNvSpPr>
              <p:nvPr/>
            </p:nvSpPr>
            <p:spPr bwMode="auto">
              <a:xfrm>
                <a:off x="172502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 name="Line 34"/>
              <p:cNvSpPr>
                <a:spLocks noChangeShapeType="1"/>
              </p:cNvSpPr>
              <p:nvPr/>
            </p:nvSpPr>
            <p:spPr bwMode="auto">
              <a:xfrm flipV="1">
                <a:off x="172502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 name="Line 35"/>
              <p:cNvSpPr>
                <a:spLocks noChangeShapeType="1"/>
              </p:cNvSpPr>
              <p:nvPr/>
            </p:nvSpPr>
            <p:spPr bwMode="auto">
              <a:xfrm>
                <a:off x="2040937"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 name="Line 36"/>
              <p:cNvSpPr>
                <a:spLocks noChangeShapeType="1"/>
              </p:cNvSpPr>
              <p:nvPr/>
            </p:nvSpPr>
            <p:spPr bwMode="auto">
              <a:xfrm flipV="1">
                <a:off x="2040937"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Rectangle 37"/>
              <p:cNvSpPr>
                <a:spLocks noChangeArrowheads="1"/>
              </p:cNvSpPr>
              <p:nvPr/>
            </p:nvSpPr>
            <p:spPr bwMode="auto">
              <a:xfrm>
                <a:off x="1920287"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2</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60" name="Line 38"/>
              <p:cNvSpPr>
                <a:spLocks noChangeShapeType="1"/>
              </p:cNvSpPr>
              <p:nvPr/>
            </p:nvSpPr>
            <p:spPr bwMode="auto">
              <a:xfrm>
                <a:off x="235685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39"/>
              <p:cNvSpPr>
                <a:spLocks noChangeShapeType="1"/>
              </p:cNvSpPr>
              <p:nvPr/>
            </p:nvSpPr>
            <p:spPr bwMode="auto">
              <a:xfrm flipV="1">
                <a:off x="235685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40"/>
              <p:cNvSpPr>
                <a:spLocks noChangeShapeType="1"/>
              </p:cNvSpPr>
              <p:nvPr/>
            </p:nvSpPr>
            <p:spPr bwMode="auto">
              <a:xfrm>
                <a:off x="2672762"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Line 41"/>
              <p:cNvSpPr>
                <a:spLocks noChangeShapeType="1"/>
              </p:cNvSpPr>
              <p:nvPr/>
            </p:nvSpPr>
            <p:spPr bwMode="auto">
              <a:xfrm flipV="1">
                <a:off x="2672762"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Rectangle 42"/>
              <p:cNvSpPr>
                <a:spLocks noChangeArrowheads="1"/>
              </p:cNvSpPr>
              <p:nvPr/>
            </p:nvSpPr>
            <p:spPr bwMode="auto">
              <a:xfrm>
                <a:off x="2552112"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4</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65" name="Line 43"/>
              <p:cNvSpPr>
                <a:spLocks noChangeShapeType="1"/>
              </p:cNvSpPr>
              <p:nvPr/>
            </p:nvSpPr>
            <p:spPr bwMode="auto">
              <a:xfrm>
                <a:off x="298867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44"/>
              <p:cNvSpPr>
                <a:spLocks noChangeShapeType="1"/>
              </p:cNvSpPr>
              <p:nvPr/>
            </p:nvSpPr>
            <p:spPr bwMode="auto">
              <a:xfrm flipV="1">
                <a:off x="298867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45"/>
              <p:cNvSpPr>
                <a:spLocks noChangeShapeType="1"/>
              </p:cNvSpPr>
              <p:nvPr/>
            </p:nvSpPr>
            <p:spPr bwMode="auto">
              <a:xfrm>
                <a:off x="330617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Line 46"/>
              <p:cNvSpPr>
                <a:spLocks noChangeShapeType="1"/>
              </p:cNvSpPr>
              <p:nvPr/>
            </p:nvSpPr>
            <p:spPr bwMode="auto">
              <a:xfrm flipV="1">
                <a:off x="330617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Rectangle 47"/>
              <p:cNvSpPr>
                <a:spLocks noChangeArrowheads="1"/>
              </p:cNvSpPr>
              <p:nvPr/>
            </p:nvSpPr>
            <p:spPr bwMode="auto">
              <a:xfrm>
                <a:off x="3185525"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6</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70" name="Line 48"/>
              <p:cNvSpPr>
                <a:spLocks noChangeShapeType="1"/>
              </p:cNvSpPr>
              <p:nvPr/>
            </p:nvSpPr>
            <p:spPr bwMode="auto">
              <a:xfrm>
                <a:off x="3622087"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 name="Line 49"/>
              <p:cNvSpPr>
                <a:spLocks noChangeShapeType="1"/>
              </p:cNvSpPr>
              <p:nvPr/>
            </p:nvSpPr>
            <p:spPr bwMode="auto">
              <a:xfrm flipV="1">
                <a:off x="3622087"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50"/>
              <p:cNvSpPr>
                <a:spLocks noChangeShapeType="1"/>
              </p:cNvSpPr>
              <p:nvPr/>
            </p:nvSpPr>
            <p:spPr bwMode="auto">
              <a:xfrm>
                <a:off x="3938000"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Line 51"/>
              <p:cNvSpPr>
                <a:spLocks noChangeShapeType="1"/>
              </p:cNvSpPr>
              <p:nvPr/>
            </p:nvSpPr>
            <p:spPr bwMode="auto">
              <a:xfrm flipV="1">
                <a:off x="3938000"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Rectangle 52"/>
              <p:cNvSpPr>
                <a:spLocks noChangeArrowheads="1"/>
              </p:cNvSpPr>
              <p:nvPr/>
            </p:nvSpPr>
            <p:spPr bwMode="auto">
              <a:xfrm>
                <a:off x="3818937" y="5999163"/>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8</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75" name="Line 53"/>
              <p:cNvSpPr>
                <a:spLocks noChangeShapeType="1"/>
              </p:cNvSpPr>
              <p:nvPr/>
            </p:nvSpPr>
            <p:spPr bwMode="auto">
              <a:xfrm>
                <a:off x="4253912"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54"/>
              <p:cNvSpPr>
                <a:spLocks noChangeShapeType="1"/>
              </p:cNvSpPr>
              <p:nvPr/>
            </p:nvSpPr>
            <p:spPr bwMode="auto">
              <a:xfrm flipV="1">
                <a:off x="4253912"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55"/>
              <p:cNvSpPr>
                <a:spLocks noChangeShapeType="1"/>
              </p:cNvSpPr>
              <p:nvPr/>
            </p:nvSpPr>
            <p:spPr bwMode="auto">
              <a:xfrm>
                <a:off x="456982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Line 56"/>
              <p:cNvSpPr>
                <a:spLocks noChangeShapeType="1"/>
              </p:cNvSpPr>
              <p:nvPr/>
            </p:nvSpPr>
            <p:spPr bwMode="auto">
              <a:xfrm flipV="1">
                <a:off x="456982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Rectangle 57"/>
              <p:cNvSpPr>
                <a:spLocks noChangeArrowheads="1"/>
              </p:cNvSpPr>
              <p:nvPr/>
            </p:nvSpPr>
            <p:spPr bwMode="auto">
              <a:xfrm>
                <a:off x="438408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80" name="Line 58"/>
              <p:cNvSpPr>
                <a:spLocks noChangeShapeType="1"/>
              </p:cNvSpPr>
              <p:nvPr/>
            </p:nvSpPr>
            <p:spPr bwMode="auto">
              <a:xfrm>
                <a:off x="488732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59"/>
              <p:cNvSpPr>
                <a:spLocks noChangeShapeType="1"/>
              </p:cNvSpPr>
              <p:nvPr/>
            </p:nvSpPr>
            <p:spPr bwMode="auto">
              <a:xfrm flipV="1">
                <a:off x="488732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60"/>
              <p:cNvSpPr>
                <a:spLocks noChangeShapeType="1"/>
              </p:cNvSpPr>
              <p:nvPr/>
            </p:nvSpPr>
            <p:spPr bwMode="auto">
              <a:xfrm>
                <a:off x="5203238"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 name="Line 61"/>
              <p:cNvSpPr>
                <a:spLocks noChangeShapeType="1"/>
              </p:cNvSpPr>
              <p:nvPr/>
            </p:nvSpPr>
            <p:spPr bwMode="auto">
              <a:xfrm flipV="1">
                <a:off x="5203238"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Rectangle 62"/>
              <p:cNvSpPr>
                <a:spLocks noChangeArrowheads="1"/>
              </p:cNvSpPr>
              <p:nvPr/>
            </p:nvSpPr>
            <p:spPr bwMode="auto">
              <a:xfrm>
                <a:off x="5015913"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12</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85" name="Line 63"/>
              <p:cNvSpPr>
                <a:spLocks noChangeShapeType="1"/>
              </p:cNvSpPr>
              <p:nvPr/>
            </p:nvSpPr>
            <p:spPr bwMode="auto">
              <a:xfrm>
                <a:off x="551915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64"/>
              <p:cNvSpPr>
                <a:spLocks noChangeShapeType="1"/>
              </p:cNvSpPr>
              <p:nvPr/>
            </p:nvSpPr>
            <p:spPr bwMode="auto">
              <a:xfrm flipV="1">
                <a:off x="551915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65"/>
              <p:cNvSpPr>
                <a:spLocks noChangeShapeType="1"/>
              </p:cNvSpPr>
              <p:nvPr/>
            </p:nvSpPr>
            <p:spPr bwMode="auto">
              <a:xfrm>
                <a:off x="5835063"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66"/>
              <p:cNvSpPr>
                <a:spLocks noChangeShapeType="1"/>
              </p:cNvSpPr>
              <p:nvPr/>
            </p:nvSpPr>
            <p:spPr bwMode="auto">
              <a:xfrm flipV="1">
                <a:off x="5835063"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Rectangle 67"/>
              <p:cNvSpPr>
                <a:spLocks noChangeArrowheads="1"/>
              </p:cNvSpPr>
              <p:nvPr/>
            </p:nvSpPr>
            <p:spPr bwMode="auto">
              <a:xfrm>
                <a:off x="564773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14</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90" name="Line 68"/>
              <p:cNvSpPr>
                <a:spLocks noChangeShapeType="1"/>
              </p:cNvSpPr>
              <p:nvPr/>
            </p:nvSpPr>
            <p:spPr bwMode="auto">
              <a:xfrm>
                <a:off x="6150975"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69"/>
              <p:cNvSpPr>
                <a:spLocks noChangeShapeType="1"/>
              </p:cNvSpPr>
              <p:nvPr/>
            </p:nvSpPr>
            <p:spPr bwMode="auto">
              <a:xfrm flipV="1">
                <a:off x="6150975"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Line 70"/>
              <p:cNvSpPr>
                <a:spLocks noChangeShapeType="1"/>
              </p:cNvSpPr>
              <p:nvPr/>
            </p:nvSpPr>
            <p:spPr bwMode="auto">
              <a:xfrm>
                <a:off x="6468475"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71"/>
              <p:cNvSpPr>
                <a:spLocks noChangeShapeType="1"/>
              </p:cNvSpPr>
              <p:nvPr/>
            </p:nvSpPr>
            <p:spPr bwMode="auto">
              <a:xfrm flipV="1">
                <a:off x="6468475"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Rectangle 72"/>
              <p:cNvSpPr>
                <a:spLocks noChangeArrowheads="1"/>
              </p:cNvSpPr>
              <p:nvPr/>
            </p:nvSpPr>
            <p:spPr bwMode="auto">
              <a:xfrm>
                <a:off x="6281150"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16</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195" name="Line 73"/>
              <p:cNvSpPr>
                <a:spLocks noChangeShapeType="1"/>
              </p:cNvSpPr>
              <p:nvPr/>
            </p:nvSpPr>
            <p:spPr bwMode="auto">
              <a:xfrm>
                <a:off x="6784388"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74"/>
              <p:cNvSpPr>
                <a:spLocks noChangeShapeType="1"/>
              </p:cNvSpPr>
              <p:nvPr/>
            </p:nvSpPr>
            <p:spPr bwMode="auto">
              <a:xfrm flipV="1">
                <a:off x="6784388"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7" name="Line 75"/>
              <p:cNvSpPr>
                <a:spLocks noChangeShapeType="1"/>
              </p:cNvSpPr>
              <p:nvPr/>
            </p:nvSpPr>
            <p:spPr bwMode="auto">
              <a:xfrm>
                <a:off x="7100300"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76"/>
              <p:cNvSpPr>
                <a:spLocks noChangeShapeType="1"/>
              </p:cNvSpPr>
              <p:nvPr/>
            </p:nvSpPr>
            <p:spPr bwMode="auto">
              <a:xfrm flipV="1">
                <a:off x="7100300"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9" name="Rectangle 77"/>
              <p:cNvSpPr>
                <a:spLocks noChangeArrowheads="1"/>
              </p:cNvSpPr>
              <p:nvPr/>
            </p:nvSpPr>
            <p:spPr bwMode="auto">
              <a:xfrm>
                <a:off x="6914563"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18</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200" name="Line 78"/>
              <p:cNvSpPr>
                <a:spLocks noChangeShapeType="1"/>
              </p:cNvSpPr>
              <p:nvPr/>
            </p:nvSpPr>
            <p:spPr bwMode="auto">
              <a:xfrm>
                <a:off x="7417800" y="5873750"/>
                <a:ext cx="0" cy="52387"/>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79"/>
              <p:cNvSpPr>
                <a:spLocks noChangeShapeType="1"/>
              </p:cNvSpPr>
              <p:nvPr/>
            </p:nvSpPr>
            <p:spPr bwMode="auto">
              <a:xfrm flipV="1">
                <a:off x="7417800" y="1093788"/>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2" name="Line 80"/>
              <p:cNvSpPr>
                <a:spLocks noChangeShapeType="1"/>
              </p:cNvSpPr>
              <p:nvPr/>
            </p:nvSpPr>
            <p:spPr bwMode="auto">
              <a:xfrm>
                <a:off x="7733713" y="5873750"/>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 name="Line 81"/>
              <p:cNvSpPr>
                <a:spLocks noChangeShapeType="1"/>
              </p:cNvSpPr>
              <p:nvPr/>
            </p:nvSpPr>
            <p:spPr bwMode="auto">
              <a:xfrm flipV="1">
                <a:off x="7733713" y="1044575"/>
                <a:ext cx="0" cy="10001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4" name="Rectangle 82"/>
              <p:cNvSpPr>
                <a:spLocks noChangeArrowheads="1"/>
              </p:cNvSpPr>
              <p:nvPr/>
            </p:nvSpPr>
            <p:spPr bwMode="auto">
              <a:xfrm>
                <a:off x="7546388" y="5999163"/>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cs typeface="Arial" panose="020B0604020202020204" pitchFamily="34" charset="0"/>
                  </a:rPr>
                  <a:t>20</a:t>
                </a:r>
                <a:endParaRPr kumimoji="0" lang="en-US" altLang="en-US" sz="1800" b="0" i="0" u="none" strike="noStrike" cap="none" normalizeH="0" baseline="0">
                  <a:ln>
                    <a:noFill/>
                  </a:ln>
                  <a:solidFill>
                    <a:schemeClr val="tx1"/>
                  </a:solidFill>
                  <a:effectLst/>
                  <a:cs typeface="Arial" panose="020B0604020202020204" pitchFamily="34" charset="0"/>
                </a:endParaRPr>
              </a:p>
            </p:txBody>
          </p:sp>
          <p:sp>
            <p:nvSpPr>
              <p:cNvPr id="205" name="Rectangle 83"/>
              <p:cNvSpPr>
                <a:spLocks noChangeArrowheads="1"/>
              </p:cNvSpPr>
              <p:nvPr/>
            </p:nvSpPr>
            <p:spPr bwMode="auto">
              <a:xfrm>
                <a:off x="1332912" y="6238875"/>
                <a:ext cx="55176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en-US" b="0" i="0" u="none" strike="noStrike" cap="none" normalizeH="0" baseline="0" dirty="0">
                    <a:ln>
                      <a:noFill/>
                    </a:ln>
                    <a:solidFill>
                      <a:srgbClr val="000000"/>
                    </a:solidFill>
                    <a:effectLst/>
                    <a:latin typeface="Arial" panose="020B0604020202020204" pitchFamily="34" charset="0"/>
                  </a:rPr>
                  <a:t>Number of A1 alleles in small population (0 ≤ </a:t>
                </a:r>
                <a:r>
                  <a:rPr kumimoji="0" lang="en-US" altLang="en-US" b="0" i="0" u="none" strike="noStrike" cap="none" normalizeH="0" baseline="0" dirty="0">
                    <a:ln>
                      <a:noFill/>
                    </a:ln>
                    <a:solidFill>
                      <a:srgbClr val="FF0000"/>
                    </a:solidFill>
                    <a:effectLst/>
                    <a:latin typeface="Arial" panose="020B0604020202020204" pitchFamily="34" charset="0"/>
                  </a:rPr>
                  <a:t>2</a:t>
                </a:r>
                <a:r>
                  <a:rPr lang="en-US" altLang="en-US" dirty="0">
                    <a:solidFill>
                      <a:srgbClr val="000000"/>
                    </a:solidFill>
                  </a:rPr>
                  <a:t>N ≤ </a:t>
                </a:r>
                <a:r>
                  <a:rPr kumimoji="0" lang="en-US" altLang="en-US" b="0" i="0" u="none" strike="noStrike" cap="none" normalizeH="0" baseline="0" dirty="0">
                    <a:ln>
                      <a:noFill/>
                    </a:ln>
                    <a:solidFill>
                      <a:srgbClr val="000000"/>
                    </a:solidFill>
                    <a:effectLst/>
                    <a:latin typeface="Arial" panose="020B0604020202020204" pitchFamily="34" charset="0"/>
                  </a:rPr>
                  <a:t>20)</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
            <p:nvSpPr>
              <p:cNvPr id="207" name="Rectangle 85"/>
              <p:cNvSpPr>
                <a:spLocks noChangeArrowheads="1"/>
              </p:cNvSpPr>
              <p:nvPr/>
            </p:nvSpPr>
            <p:spPr bwMode="auto">
              <a:xfrm>
                <a:off x="1272587" y="5875338"/>
                <a:ext cx="271463"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 name="Rectangle 86"/>
              <p:cNvSpPr>
                <a:spLocks noChangeArrowheads="1"/>
              </p:cNvSpPr>
              <p:nvPr/>
            </p:nvSpPr>
            <p:spPr bwMode="auto">
              <a:xfrm>
                <a:off x="1590087" y="5873750"/>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 name="Rectangle 87"/>
              <p:cNvSpPr>
                <a:spLocks noChangeArrowheads="1"/>
              </p:cNvSpPr>
              <p:nvPr/>
            </p:nvSpPr>
            <p:spPr bwMode="auto">
              <a:xfrm>
                <a:off x="1906000" y="5872163"/>
                <a:ext cx="269875" cy="31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 name="Rectangle 88"/>
              <p:cNvSpPr>
                <a:spLocks noChangeArrowheads="1"/>
              </p:cNvSpPr>
              <p:nvPr/>
            </p:nvSpPr>
            <p:spPr bwMode="auto">
              <a:xfrm>
                <a:off x="2221912" y="5854700"/>
                <a:ext cx="269875" cy="206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Rectangle 89"/>
              <p:cNvSpPr>
                <a:spLocks noChangeArrowheads="1"/>
              </p:cNvSpPr>
              <p:nvPr/>
            </p:nvSpPr>
            <p:spPr bwMode="auto">
              <a:xfrm>
                <a:off x="2539412" y="5788025"/>
                <a:ext cx="269875" cy="87312"/>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 name="Rectangle 90"/>
              <p:cNvSpPr>
                <a:spLocks noChangeArrowheads="1"/>
              </p:cNvSpPr>
              <p:nvPr/>
            </p:nvSpPr>
            <p:spPr bwMode="auto">
              <a:xfrm>
                <a:off x="2851355" y="5595144"/>
                <a:ext cx="271463" cy="2794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3" name="Rectangle 91"/>
              <p:cNvSpPr>
                <a:spLocks noChangeArrowheads="1"/>
              </p:cNvSpPr>
              <p:nvPr/>
            </p:nvSpPr>
            <p:spPr bwMode="auto">
              <a:xfrm>
                <a:off x="3171237" y="5176838"/>
                <a:ext cx="269875" cy="6985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4" name="Rectangle 92"/>
              <p:cNvSpPr>
                <a:spLocks noChangeArrowheads="1"/>
              </p:cNvSpPr>
              <p:nvPr/>
            </p:nvSpPr>
            <p:spPr bwMode="auto">
              <a:xfrm>
                <a:off x="3487150" y="4476750"/>
                <a:ext cx="269875" cy="139858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5" name="Rectangle 93"/>
              <p:cNvSpPr>
                <a:spLocks noChangeArrowheads="1"/>
              </p:cNvSpPr>
              <p:nvPr/>
            </p:nvSpPr>
            <p:spPr bwMode="auto">
              <a:xfrm>
                <a:off x="3803062" y="3602038"/>
                <a:ext cx="271463" cy="22733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6" name="Rectangle 94"/>
              <p:cNvSpPr>
                <a:spLocks noChangeArrowheads="1"/>
              </p:cNvSpPr>
              <p:nvPr/>
            </p:nvSpPr>
            <p:spPr bwMode="auto">
              <a:xfrm>
                <a:off x="4120562" y="2844800"/>
                <a:ext cx="269875" cy="30305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7" name="Rectangle 95"/>
              <p:cNvSpPr>
                <a:spLocks noChangeArrowheads="1"/>
              </p:cNvSpPr>
              <p:nvPr/>
            </p:nvSpPr>
            <p:spPr bwMode="auto">
              <a:xfrm>
                <a:off x="4434888" y="2541588"/>
                <a:ext cx="271463" cy="333375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8" name="Rectangle 96"/>
              <p:cNvSpPr>
                <a:spLocks noChangeArrowheads="1"/>
              </p:cNvSpPr>
              <p:nvPr/>
            </p:nvSpPr>
            <p:spPr bwMode="auto">
              <a:xfrm>
                <a:off x="4752388" y="2844800"/>
                <a:ext cx="269875" cy="30305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9" name="Rectangle 97"/>
              <p:cNvSpPr>
                <a:spLocks noChangeArrowheads="1"/>
              </p:cNvSpPr>
              <p:nvPr/>
            </p:nvSpPr>
            <p:spPr bwMode="auto">
              <a:xfrm>
                <a:off x="5068300" y="3602038"/>
                <a:ext cx="269875" cy="22733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0" name="Rectangle 98"/>
              <p:cNvSpPr>
                <a:spLocks noChangeArrowheads="1"/>
              </p:cNvSpPr>
              <p:nvPr/>
            </p:nvSpPr>
            <p:spPr bwMode="auto">
              <a:xfrm>
                <a:off x="5384213" y="4476750"/>
                <a:ext cx="271463" cy="139858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1" name="Rectangle 99"/>
              <p:cNvSpPr>
                <a:spLocks noChangeArrowheads="1"/>
              </p:cNvSpPr>
              <p:nvPr/>
            </p:nvSpPr>
            <p:spPr bwMode="auto">
              <a:xfrm>
                <a:off x="5701713" y="5176838"/>
                <a:ext cx="269875" cy="6985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2" name="Rectangle 100"/>
              <p:cNvSpPr>
                <a:spLocks noChangeArrowheads="1"/>
              </p:cNvSpPr>
              <p:nvPr/>
            </p:nvSpPr>
            <p:spPr bwMode="auto">
              <a:xfrm>
                <a:off x="6016038" y="5595938"/>
                <a:ext cx="271463" cy="279400"/>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3" name="Rectangle 101"/>
              <p:cNvSpPr>
                <a:spLocks noChangeArrowheads="1"/>
              </p:cNvSpPr>
              <p:nvPr/>
            </p:nvSpPr>
            <p:spPr bwMode="auto">
              <a:xfrm>
                <a:off x="6333538" y="5788025"/>
                <a:ext cx="269875" cy="87312"/>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Rectangle 102"/>
              <p:cNvSpPr>
                <a:spLocks noChangeArrowheads="1"/>
              </p:cNvSpPr>
              <p:nvPr/>
            </p:nvSpPr>
            <p:spPr bwMode="auto">
              <a:xfrm>
                <a:off x="6649450" y="5854700"/>
                <a:ext cx="269875" cy="20637"/>
              </a:xfrm>
              <a:prstGeom prst="rect">
                <a:avLst/>
              </a:prstGeom>
              <a:noFill/>
              <a:ln w="33338">
                <a:solidFill>
                  <a:schemeClr val="accent2">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Rectangle 103"/>
              <p:cNvSpPr>
                <a:spLocks noChangeArrowheads="1"/>
              </p:cNvSpPr>
              <p:nvPr/>
            </p:nvSpPr>
            <p:spPr bwMode="auto">
              <a:xfrm>
                <a:off x="6965363" y="5872163"/>
                <a:ext cx="271463" cy="31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Rectangle 104"/>
              <p:cNvSpPr>
                <a:spLocks noChangeArrowheads="1"/>
              </p:cNvSpPr>
              <p:nvPr/>
            </p:nvSpPr>
            <p:spPr bwMode="auto">
              <a:xfrm>
                <a:off x="7282863" y="5873750"/>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Rectangle 105"/>
              <p:cNvSpPr>
                <a:spLocks noChangeArrowheads="1"/>
              </p:cNvSpPr>
              <p:nvPr/>
            </p:nvSpPr>
            <p:spPr bwMode="auto">
              <a:xfrm>
                <a:off x="7598775" y="5875338"/>
                <a:ext cx="269875" cy="1587"/>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Freeform 106"/>
              <p:cNvSpPr>
                <a:spLocks/>
              </p:cNvSpPr>
              <p:nvPr/>
            </p:nvSpPr>
            <p:spPr bwMode="auto">
              <a:xfrm>
                <a:off x="1471025" y="2500313"/>
                <a:ext cx="6135688" cy="3373437"/>
              </a:xfrm>
              <a:custGeom>
                <a:avLst/>
                <a:gdLst>
                  <a:gd name="T0" fmla="*/ 80 w 7731"/>
                  <a:gd name="T1" fmla="*/ 4252 h 4252"/>
                  <a:gd name="T2" fmla="*/ 239 w 7731"/>
                  <a:gd name="T3" fmla="*/ 4252 h 4252"/>
                  <a:gd name="T4" fmla="*/ 399 w 7731"/>
                  <a:gd name="T5" fmla="*/ 4250 h 4252"/>
                  <a:gd name="T6" fmla="*/ 559 w 7731"/>
                  <a:gd name="T7" fmla="*/ 4249 h 4252"/>
                  <a:gd name="T8" fmla="*/ 718 w 7731"/>
                  <a:gd name="T9" fmla="*/ 4245 h 4252"/>
                  <a:gd name="T10" fmla="*/ 876 w 7731"/>
                  <a:gd name="T11" fmla="*/ 4239 h 4252"/>
                  <a:gd name="T12" fmla="*/ 1036 w 7731"/>
                  <a:gd name="T13" fmla="*/ 4229 h 4252"/>
                  <a:gd name="T14" fmla="*/ 1195 w 7731"/>
                  <a:gd name="T15" fmla="*/ 4210 h 4252"/>
                  <a:gd name="T16" fmla="*/ 1355 w 7731"/>
                  <a:gd name="T17" fmla="*/ 4182 h 4252"/>
                  <a:gd name="T18" fmla="*/ 1515 w 7731"/>
                  <a:gd name="T19" fmla="*/ 4136 h 4252"/>
                  <a:gd name="T20" fmla="*/ 1674 w 7731"/>
                  <a:gd name="T21" fmla="*/ 4067 h 4252"/>
                  <a:gd name="T22" fmla="*/ 1832 w 7731"/>
                  <a:gd name="T23" fmla="*/ 3968 h 4252"/>
                  <a:gd name="T24" fmla="*/ 1992 w 7731"/>
                  <a:gd name="T25" fmla="*/ 3828 h 4252"/>
                  <a:gd name="T26" fmla="*/ 2152 w 7731"/>
                  <a:gd name="T27" fmla="*/ 3638 h 4252"/>
                  <a:gd name="T28" fmla="*/ 2311 w 7731"/>
                  <a:gd name="T29" fmla="*/ 3394 h 4252"/>
                  <a:gd name="T30" fmla="*/ 2471 w 7731"/>
                  <a:gd name="T31" fmla="*/ 3088 h 4252"/>
                  <a:gd name="T32" fmla="*/ 2630 w 7731"/>
                  <a:gd name="T33" fmla="*/ 2725 h 4252"/>
                  <a:gd name="T34" fmla="*/ 2790 w 7731"/>
                  <a:gd name="T35" fmla="*/ 2311 h 4252"/>
                  <a:gd name="T36" fmla="*/ 2948 w 7731"/>
                  <a:gd name="T37" fmla="*/ 1861 h 4252"/>
                  <a:gd name="T38" fmla="*/ 3108 w 7731"/>
                  <a:gd name="T39" fmla="*/ 1402 h 4252"/>
                  <a:gd name="T40" fmla="*/ 3267 w 7731"/>
                  <a:gd name="T41" fmla="*/ 960 h 4252"/>
                  <a:gd name="T42" fmla="*/ 3427 w 7731"/>
                  <a:gd name="T43" fmla="*/ 570 h 4252"/>
                  <a:gd name="T44" fmla="*/ 3587 w 7731"/>
                  <a:gd name="T45" fmla="*/ 263 h 4252"/>
                  <a:gd name="T46" fmla="*/ 3746 w 7731"/>
                  <a:gd name="T47" fmla="*/ 67 h 4252"/>
                  <a:gd name="T48" fmla="*/ 3904 w 7731"/>
                  <a:gd name="T49" fmla="*/ 0 h 4252"/>
                  <a:gd name="T50" fmla="*/ 4064 w 7731"/>
                  <a:gd name="T51" fmla="*/ 67 h 4252"/>
                  <a:gd name="T52" fmla="*/ 4224 w 7731"/>
                  <a:gd name="T53" fmla="*/ 263 h 4252"/>
                  <a:gd name="T54" fmla="*/ 4383 w 7731"/>
                  <a:gd name="T55" fmla="*/ 570 h 4252"/>
                  <a:gd name="T56" fmla="*/ 4543 w 7731"/>
                  <a:gd name="T57" fmla="*/ 960 h 4252"/>
                  <a:gd name="T58" fmla="*/ 4702 w 7731"/>
                  <a:gd name="T59" fmla="*/ 1402 h 4252"/>
                  <a:gd name="T60" fmla="*/ 4860 w 7731"/>
                  <a:gd name="T61" fmla="*/ 1861 h 4252"/>
                  <a:gd name="T62" fmla="*/ 5020 w 7731"/>
                  <a:gd name="T63" fmla="*/ 2311 h 4252"/>
                  <a:gd name="T64" fmla="*/ 5180 w 7731"/>
                  <a:gd name="T65" fmla="*/ 2725 h 4252"/>
                  <a:gd name="T66" fmla="*/ 5339 w 7731"/>
                  <a:gd name="T67" fmla="*/ 3088 h 4252"/>
                  <a:gd name="T68" fmla="*/ 5499 w 7731"/>
                  <a:gd name="T69" fmla="*/ 3394 h 4252"/>
                  <a:gd name="T70" fmla="*/ 5659 w 7731"/>
                  <a:gd name="T71" fmla="*/ 3638 h 4252"/>
                  <a:gd name="T72" fmla="*/ 5818 w 7731"/>
                  <a:gd name="T73" fmla="*/ 3828 h 4252"/>
                  <a:gd name="T74" fmla="*/ 5976 w 7731"/>
                  <a:gd name="T75" fmla="*/ 3968 h 4252"/>
                  <a:gd name="T76" fmla="*/ 6136 w 7731"/>
                  <a:gd name="T77" fmla="*/ 4067 h 4252"/>
                  <a:gd name="T78" fmla="*/ 6295 w 7731"/>
                  <a:gd name="T79" fmla="*/ 4136 h 4252"/>
                  <a:gd name="T80" fmla="*/ 6455 w 7731"/>
                  <a:gd name="T81" fmla="*/ 4182 h 4252"/>
                  <a:gd name="T82" fmla="*/ 6615 w 7731"/>
                  <a:gd name="T83" fmla="*/ 4210 h 4252"/>
                  <a:gd name="T84" fmla="*/ 6774 w 7731"/>
                  <a:gd name="T85" fmla="*/ 4229 h 4252"/>
                  <a:gd name="T86" fmla="*/ 6932 w 7731"/>
                  <a:gd name="T87" fmla="*/ 4239 h 4252"/>
                  <a:gd name="T88" fmla="*/ 7092 w 7731"/>
                  <a:gd name="T89" fmla="*/ 4245 h 4252"/>
                  <a:gd name="T90" fmla="*/ 7252 w 7731"/>
                  <a:gd name="T91" fmla="*/ 4249 h 4252"/>
                  <a:gd name="T92" fmla="*/ 7411 w 7731"/>
                  <a:gd name="T93" fmla="*/ 4250 h 4252"/>
                  <a:gd name="T94" fmla="*/ 7571 w 7731"/>
                  <a:gd name="T95" fmla="*/ 4252 h 4252"/>
                  <a:gd name="T96" fmla="*/ 7731 w 7731"/>
                  <a:gd name="T97" fmla="*/ 4252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1" h="4252">
                    <a:moveTo>
                      <a:pt x="0" y="4252"/>
                    </a:moveTo>
                    <a:lnTo>
                      <a:pt x="80" y="4252"/>
                    </a:lnTo>
                    <a:lnTo>
                      <a:pt x="159" y="4252"/>
                    </a:lnTo>
                    <a:lnTo>
                      <a:pt x="239" y="4252"/>
                    </a:lnTo>
                    <a:lnTo>
                      <a:pt x="319" y="4252"/>
                    </a:lnTo>
                    <a:lnTo>
                      <a:pt x="399" y="4250"/>
                    </a:lnTo>
                    <a:lnTo>
                      <a:pt x="479" y="4250"/>
                    </a:lnTo>
                    <a:lnTo>
                      <a:pt x="559" y="4249"/>
                    </a:lnTo>
                    <a:lnTo>
                      <a:pt x="638" y="4247"/>
                    </a:lnTo>
                    <a:lnTo>
                      <a:pt x="718" y="4245"/>
                    </a:lnTo>
                    <a:lnTo>
                      <a:pt x="798" y="4242"/>
                    </a:lnTo>
                    <a:lnTo>
                      <a:pt x="876" y="4239"/>
                    </a:lnTo>
                    <a:lnTo>
                      <a:pt x="956" y="4235"/>
                    </a:lnTo>
                    <a:lnTo>
                      <a:pt x="1036" y="4229"/>
                    </a:lnTo>
                    <a:lnTo>
                      <a:pt x="1116" y="4220"/>
                    </a:lnTo>
                    <a:lnTo>
                      <a:pt x="1195" y="4210"/>
                    </a:lnTo>
                    <a:lnTo>
                      <a:pt x="1275" y="4197"/>
                    </a:lnTo>
                    <a:lnTo>
                      <a:pt x="1355" y="4182"/>
                    </a:lnTo>
                    <a:lnTo>
                      <a:pt x="1435" y="4162"/>
                    </a:lnTo>
                    <a:lnTo>
                      <a:pt x="1515" y="4136"/>
                    </a:lnTo>
                    <a:lnTo>
                      <a:pt x="1595" y="4106"/>
                    </a:lnTo>
                    <a:lnTo>
                      <a:pt x="1674" y="4067"/>
                    </a:lnTo>
                    <a:lnTo>
                      <a:pt x="1754" y="4022"/>
                    </a:lnTo>
                    <a:lnTo>
                      <a:pt x="1832" y="3968"/>
                    </a:lnTo>
                    <a:lnTo>
                      <a:pt x="1912" y="3903"/>
                    </a:lnTo>
                    <a:lnTo>
                      <a:pt x="1992" y="3828"/>
                    </a:lnTo>
                    <a:lnTo>
                      <a:pt x="2072" y="3740"/>
                    </a:lnTo>
                    <a:lnTo>
                      <a:pt x="2152" y="3638"/>
                    </a:lnTo>
                    <a:lnTo>
                      <a:pt x="2231" y="3524"/>
                    </a:lnTo>
                    <a:lnTo>
                      <a:pt x="2311" y="3394"/>
                    </a:lnTo>
                    <a:lnTo>
                      <a:pt x="2391" y="3249"/>
                    </a:lnTo>
                    <a:lnTo>
                      <a:pt x="2471" y="3088"/>
                    </a:lnTo>
                    <a:lnTo>
                      <a:pt x="2551" y="2913"/>
                    </a:lnTo>
                    <a:lnTo>
                      <a:pt x="2630" y="2725"/>
                    </a:lnTo>
                    <a:lnTo>
                      <a:pt x="2710" y="2523"/>
                    </a:lnTo>
                    <a:lnTo>
                      <a:pt x="2790" y="2311"/>
                    </a:lnTo>
                    <a:lnTo>
                      <a:pt x="2868" y="2089"/>
                    </a:lnTo>
                    <a:lnTo>
                      <a:pt x="2948" y="1861"/>
                    </a:lnTo>
                    <a:lnTo>
                      <a:pt x="3028" y="1631"/>
                    </a:lnTo>
                    <a:lnTo>
                      <a:pt x="3108" y="1402"/>
                    </a:lnTo>
                    <a:lnTo>
                      <a:pt x="3188" y="1176"/>
                    </a:lnTo>
                    <a:lnTo>
                      <a:pt x="3267" y="960"/>
                    </a:lnTo>
                    <a:lnTo>
                      <a:pt x="3347" y="757"/>
                    </a:lnTo>
                    <a:lnTo>
                      <a:pt x="3427" y="570"/>
                    </a:lnTo>
                    <a:lnTo>
                      <a:pt x="3507" y="404"/>
                    </a:lnTo>
                    <a:lnTo>
                      <a:pt x="3587" y="263"/>
                    </a:lnTo>
                    <a:lnTo>
                      <a:pt x="3666" y="150"/>
                    </a:lnTo>
                    <a:lnTo>
                      <a:pt x="3746" y="67"/>
                    </a:lnTo>
                    <a:lnTo>
                      <a:pt x="3826" y="17"/>
                    </a:lnTo>
                    <a:lnTo>
                      <a:pt x="3904" y="0"/>
                    </a:lnTo>
                    <a:lnTo>
                      <a:pt x="3984" y="17"/>
                    </a:lnTo>
                    <a:lnTo>
                      <a:pt x="4064" y="67"/>
                    </a:lnTo>
                    <a:lnTo>
                      <a:pt x="4144" y="150"/>
                    </a:lnTo>
                    <a:lnTo>
                      <a:pt x="4224" y="263"/>
                    </a:lnTo>
                    <a:lnTo>
                      <a:pt x="4303" y="404"/>
                    </a:lnTo>
                    <a:lnTo>
                      <a:pt x="4383" y="570"/>
                    </a:lnTo>
                    <a:lnTo>
                      <a:pt x="4463" y="757"/>
                    </a:lnTo>
                    <a:lnTo>
                      <a:pt x="4543" y="960"/>
                    </a:lnTo>
                    <a:lnTo>
                      <a:pt x="4623" y="1176"/>
                    </a:lnTo>
                    <a:lnTo>
                      <a:pt x="4702" y="1402"/>
                    </a:lnTo>
                    <a:lnTo>
                      <a:pt x="4782" y="1631"/>
                    </a:lnTo>
                    <a:lnTo>
                      <a:pt x="4860" y="1861"/>
                    </a:lnTo>
                    <a:lnTo>
                      <a:pt x="4940" y="2089"/>
                    </a:lnTo>
                    <a:lnTo>
                      <a:pt x="5020" y="2311"/>
                    </a:lnTo>
                    <a:lnTo>
                      <a:pt x="5100" y="2523"/>
                    </a:lnTo>
                    <a:lnTo>
                      <a:pt x="5180" y="2725"/>
                    </a:lnTo>
                    <a:lnTo>
                      <a:pt x="5259" y="2913"/>
                    </a:lnTo>
                    <a:lnTo>
                      <a:pt x="5339" y="3088"/>
                    </a:lnTo>
                    <a:lnTo>
                      <a:pt x="5419" y="3249"/>
                    </a:lnTo>
                    <a:lnTo>
                      <a:pt x="5499" y="3394"/>
                    </a:lnTo>
                    <a:lnTo>
                      <a:pt x="5579" y="3524"/>
                    </a:lnTo>
                    <a:lnTo>
                      <a:pt x="5659" y="3638"/>
                    </a:lnTo>
                    <a:lnTo>
                      <a:pt x="5738" y="3740"/>
                    </a:lnTo>
                    <a:lnTo>
                      <a:pt x="5818" y="3828"/>
                    </a:lnTo>
                    <a:lnTo>
                      <a:pt x="5896" y="3903"/>
                    </a:lnTo>
                    <a:lnTo>
                      <a:pt x="5976" y="3968"/>
                    </a:lnTo>
                    <a:lnTo>
                      <a:pt x="6056" y="4022"/>
                    </a:lnTo>
                    <a:lnTo>
                      <a:pt x="6136" y="4067"/>
                    </a:lnTo>
                    <a:lnTo>
                      <a:pt x="6216" y="4106"/>
                    </a:lnTo>
                    <a:lnTo>
                      <a:pt x="6295" y="4136"/>
                    </a:lnTo>
                    <a:lnTo>
                      <a:pt x="6375" y="4162"/>
                    </a:lnTo>
                    <a:lnTo>
                      <a:pt x="6455" y="4182"/>
                    </a:lnTo>
                    <a:lnTo>
                      <a:pt x="6535" y="4197"/>
                    </a:lnTo>
                    <a:lnTo>
                      <a:pt x="6615" y="4210"/>
                    </a:lnTo>
                    <a:lnTo>
                      <a:pt x="6695" y="4220"/>
                    </a:lnTo>
                    <a:lnTo>
                      <a:pt x="6774" y="4229"/>
                    </a:lnTo>
                    <a:lnTo>
                      <a:pt x="6854" y="4235"/>
                    </a:lnTo>
                    <a:lnTo>
                      <a:pt x="6932" y="4239"/>
                    </a:lnTo>
                    <a:lnTo>
                      <a:pt x="7012" y="4242"/>
                    </a:lnTo>
                    <a:lnTo>
                      <a:pt x="7092" y="4245"/>
                    </a:lnTo>
                    <a:lnTo>
                      <a:pt x="7172" y="4247"/>
                    </a:lnTo>
                    <a:lnTo>
                      <a:pt x="7252" y="4249"/>
                    </a:lnTo>
                    <a:lnTo>
                      <a:pt x="7331" y="4250"/>
                    </a:lnTo>
                    <a:lnTo>
                      <a:pt x="7411" y="4250"/>
                    </a:lnTo>
                    <a:lnTo>
                      <a:pt x="7491" y="4252"/>
                    </a:lnTo>
                    <a:lnTo>
                      <a:pt x="7571" y="4252"/>
                    </a:lnTo>
                    <a:lnTo>
                      <a:pt x="7651" y="4252"/>
                    </a:lnTo>
                    <a:lnTo>
                      <a:pt x="7731" y="4252"/>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9" name="Freeform 107"/>
              <p:cNvSpPr>
                <a:spLocks/>
              </p:cNvSpPr>
              <p:nvPr/>
            </p:nvSpPr>
            <p:spPr bwMode="auto">
              <a:xfrm>
                <a:off x="7606713" y="5873750"/>
                <a:ext cx="127000" cy="0"/>
              </a:xfrm>
              <a:custGeom>
                <a:avLst/>
                <a:gdLst>
                  <a:gd name="T0" fmla="*/ 0 w 159"/>
                  <a:gd name="T1" fmla="*/ 79 w 159"/>
                  <a:gd name="T2" fmla="*/ 159 w 159"/>
                </a:gdLst>
                <a:ahLst/>
                <a:cxnLst>
                  <a:cxn ang="0">
                    <a:pos x="T0" y="0"/>
                  </a:cxn>
                  <a:cxn ang="0">
                    <a:pos x="T1" y="0"/>
                  </a:cxn>
                  <a:cxn ang="0">
                    <a:pos x="T2" y="0"/>
                  </a:cxn>
                </a:cxnLst>
                <a:rect l="0" t="0" r="r" b="b"/>
                <a:pathLst>
                  <a:path w="159">
                    <a:moveTo>
                      <a:pt x="0" y="0"/>
                    </a:moveTo>
                    <a:lnTo>
                      <a:pt x="79" y="0"/>
                    </a:lnTo>
                    <a:lnTo>
                      <a:pt x="159"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Rectangle 108"/>
              <p:cNvSpPr>
                <a:spLocks noChangeArrowheads="1"/>
              </p:cNvSpPr>
              <p:nvPr/>
            </p:nvSpPr>
            <p:spPr bwMode="auto">
              <a:xfrm>
                <a:off x="2171112" y="1338263"/>
                <a:ext cx="39497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0000FF"/>
                    </a:solidFill>
                    <a:effectLst/>
                    <a:latin typeface="Arial" panose="020B0604020202020204" pitchFamily="34" charset="0"/>
                  </a:rPr>
                  <a:t>The Normal Distribution </a:t>
                </a:r>
                <a:r>
                  <a:rPr kumimoji="0" lang="en-US" altLang="en-US" sz="1800" b="0" i="0" u="none" strike="noStrike" cap="none" normalizeH="0" baseline="0" dirty="0">
                    <a:ln>
                      <a:noFill/>
                    </a:ln>
                    <a:effectLst/>
                    <a:latin typeface="Arial" panose="020B0604020202020204" pitchFamily="34" charset="0"/>
                  </a:rPr>
                  <a:t>approximated </a:t>
                </a:r>
                <a:br>
                  <a:rPr kumimoji="0" lang="en-US" altLang="en-US" sz="1800" b="0" i="0" u="none" strike="noStrike" cap="none" normalizeH="0" baseline="0" dirty="0">
                    <a:ln>
                      <a:noFill/>
                    </a:ln>
                    <a:effectLst/>
                    <a:latin typeface="Arial" panose="020B0604020202020204" pitchFamily="34" charset="0"/>
                  </a:rPr>
                </a:br>
                <a:r>
                  <a:rPr kumimoji="0" lang="en-US" altLang="en-US" sz="1800" b="0" i="0" u="none" strike="noStrike" cap="none" normalizeH="0" baseline="0" dirty="0">
                    <a:ln>
                      <a:noFill/>
                    </a:ln>
                    <a:effectLst/>
                    <a:latin typeface="Arial" panose="020B0604020202020204" pitchFamily="34" charset="0"/>
                  </a:rPr>
                  <a:t>the </a:t>
                </a:r>
                <a:r>
                  <a:rPr lang="en-US" altLang="en-US" dirty="0" err="1">
                    <a:solidFill>
                      <a:schemeClr val="accent2">
                        <a:lumMod val="75000"/>
                      </a:schemeClr>
                    </a:solidFill>
                    <a:cs typeface="Arial" panose="020B0604020202020204" pitchFamily="34" charset="0"/>
                  </a:rPr>
                  <a:t>Bionomial</a:t>
                </a:r>
                <a:r>
                  <a:rPr lang="en-US" altLang="en-US" dirty="0">
                    <a:solidFill>
                      <a:schemeClr val="accent2">
                        <a:lumMod val="75000"/>
                      </a:schemeClr>
                    </a:solidFill>
                    <a:cs typeface="Arial" panose="020B0604020202020204" pitchFamily="34" charset="0"/>
                  </a:rPr>
                  <a:t> Distribution </a:t>
                </a:r>
                <a:r>
                  <a:rPr kumimoji="0" lang="en-US" altLang="en-US" sz="1800" b="0" i="0" u="none" strike="noStrike" cap="none" normalizeH="0" baseline="0" dirty="0">
                    <a:ln>
                      <a:noFill/>
                    </a:ln>
                    <a:effectLst/>
                    <a:latin typeface="Arial" panose="020B0604020202020204" pitchFamily="34" charset="0"/>
                  </a:rPr>
                  <a:t>(histogram)</a:t>
                </a:r>
              </a:p>
            </p:txBody>
          </p:sp>
          <p:sp>
            <p:nvSpPr>
              <p:cNvPr id="231" name="Line 109"/>
              <p:cNvSpPr>
                <a:spLocks noChangeShapeType="1"/>
              </p:cNvSpPr>
              <p:nvPr/>
            </p:nvSpPr>
            <p:spPr bwMode="auto">
              <a:xfrm>
                <a:off x="1599612" y="1466850"/>
                <a:ext cx="428625"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2" name="Rectangle 110"/>
              <p:cNvSpPr>
                <a:spLocks noChangeArrowheads="1"/>
              </p:cNvSpPr>
              <p:nvPr/>
            </p:nvSpPr>
            <p:spPr bwMode="auto">
              <a:xfrm>
                <a:off x="1423400" y="1287463"/>
                <a:ext cx="2830512" cy="358775"/>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3" name="Line 111"/>
              <p:cNvSpPr>
                <a:spLocks noChangeShapeType="1"/>
              </p:cNvSpPr>
              <p:nvPr/>
            </p:nvSpPr>
            <p:spPr bwMode="auto">
              <a:xfrm flipV="1">
                <a:off x="4569825" y="2506663"/>
                <a:ext cx="0" cy="3367087"/>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6" name="Line 84"/>
              <p:cNvSpPr>
                <a:spLocks noChangeShapeType="1"/>
              </p:cNvSpPr>
              <p:nvPr/>
            </p:nvSpPr>
            <p:spPr bwMode="auto">
              <a:xfrm>
                <a:off x="1313862" y="5873750"/>
                <a:ext cx="6419851" cy="0"/>
              </a:xfrm>
              <a:prstGeom prst="line">
                <a:avLst/>
              </a:prstGeom>
              <a:noFill/>
              <a:ln w="0">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sp>
        <p:nvSpPr>
          <p:cNvPr id="237" name="TextBox 236"/>
          <p:cNvSpPr txBox="1"/>
          <p:nvPr/>
        </p:nvSpPr>
        <p:spPr>
          <a:xfrm>
            <a:off x="72000" y="4377"/>
            <a:ext cx="12004404"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US" sz="2400" dirty="0">
                <a:latin typeface="Arial" panose="020B0604020202020204" pitchFamily="34" charset="0"/>
                <a:cs typeface="Arial" panose="020B0604020202020204" pitchFamily="34" charset="0"/>
              </a:rPr>
              <a:t>We approximat</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e the </a:t>
            </a:r>
            <a:r>
              <a:rPr lang="en-US" sz="2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binomially </a:t>
            </a:r>
            <a:r>
              <a:rPr lang="en-US" sz="2400" dirty="0">
                <a:latin typeface="Arial" panose="020B0604020202020204" pitchFamily="34" charset="0"/>
                <a:cs typeface="Arial" panose="020B0604020202020204" pitchFamily="34" charset="0"/>
              </a:rPr>
              <a:t>distributed frequency of A1-allele in </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replicated</a:t>
            </a:r>
            <a:r>
              <a:rPr lang="en-US" sz="2400" dirty="0">
                <a:latin typeface="Arial" panose="020B0604020202020204" pitchFamily="34" charset="0"/>
                <a:cs typeface="Arial" panose="020B0604020202020204" pitchFamily="34" charset="0"/>
              </a:rPr>
              <a:t> </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small</a:t>
            </a:r>
            <a:r>
              <a:rPr lang="en-US" sz="2400" dirty="0">
                <a:latin typeface="Arial" panose="020B0604020202020204" pitchFamily="34" charset="0"/>
                <a:cs typeface="Arial" panose="020B0604020202020204" pitchFamily="34" charset="0"/>
              </a:rPr>
              <a:t> (N=10 individuals) populations after </a:t>
            </a:r>
            <a:r>
              <a:rPr lang="en-US"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1 generation of Drift </a:t>
            </a:r>
            <a:r>
              <a:rPr lang="en-US" sz="2400" dirty="0">
                <a:latin typeface="Arial" panose="020B0604020202020204" pitchFamily="34" charset="0"/>
                <a:cs typeface="Arial" panose="020B0604020202020204" pitchFamily="34" charset="0"/>
              </a:rPr>
              <a:t>by … the </a:t>
            </a:r>
            <a:r>
              <a:rPr lang="en-US" sz="2400" dirty="0">
                <a:solidFill>
                  <a:srgbClr val="0000FF"/>
                </a:solidFill>
                <a:latin typeface="Arial" panose="020B0604020202020204" pitchFamily="34" charset="0"/>
                <a:cs typeface="Arial" panose="020B0604020202020204" pitchFamily="34" charset="0"/>
              </a:rPr>
              <a:t>Normal Distribution </a:t>
            </a:r>
          </a:p>
        </p:txBody>
      </p:sp>
      <mc:AlternateContent xmlns:mc="http://schemas.openxmlformats.org/markup-compatibility/2006" xmlns:a14="http://schemas.microsoft.com/office/drawing/2010/main">
        <mc:Choice Requires="a14">
          <p:sp>
            <p:nvSpPr>
              <p:cNvPr id="238" name="TextBox 237"/>
              <p:cNvSpPr txBox="1"/>
              <p:nvPr/>
            </p:nvSpPr>
            <p:spPr>
              <a:xfrm>
                <a:off x="8252550" y="1157359"/>
                <a:ext cx="3823854" cy="479015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nSpc>
                    <a:spcPct val="94000"/>
                  </a:lnSpc>
                </a:pPr>
                <a:r>
                  <a:rPr lang="en-GB" sz="1700" dirty="0">
                    <a:solidFill>
                      <a:schemeClr val="bg1">
                        <a:lumMod val="65000"/>
                      </a:schemeClr>
                    </a:solidFill>
                    <a:latin typeface="Arial" panose="020B0604020202020204" pitchFamily="34" charset="0"/>
                    <a:cs typeface="Arial" panose="020B0604020202020204" pitchFamily="34" charset="0"/>
                  </a:rPr>
                  <a:t>If p(A1)=0.5 in the basic pool, then the probability to get, with a sample of 2N=20 gametes, exactly half of the gametes as A1 is P≈0.1762. </a:t>
                </a:r>
                <a:br>
                  <a:rPr lang="en-GB" sz="1700" dirty="0">
                    <a:solidFill>
                      <a:schemeClr val="bg1">
                        <a:lumMod val="65000"/>
                      </a:schemeClr>
                    </a:solidFill>
                    <a:latin typeface="Arial" panose="020B0604020202020204" pitchFamily="34" charset="0"/>
                    <a:cs typeface="Arial" panose="020B0604020202020204" pitchFamily="34" charset="0"/>
                  </a:rPr>
                </a:br>
                <a:r>
                  <a:rPr lang="en-GB" sz="1700" dirty="0">
                    <a:solidFill>
                      <a:schemeClr val="bg1">
                        <a:lumMod val="65000"/>
                      </a:schemeClr>
                    </a:solidFill>
                    <a:latin typeface="Arial" panose="020B0604020202020204" pitchFamily="34" charset="0"/>
                    <a:cs typeface="Arial" panose="020B0604020202020204" pitchFamily="34" charset="0"/>
                  </a:rPr>
                  <a:t>The probability to get all (or zero) of 2N=20 gametes as A1 is very low: P=0.5</a:t>
                </a:r>
                <a:r>
                  <a:rPr lang="en-GB" sz="1700" baseline="30000" dirty="0">
                    <a:solidFill>
                      <a:schemeClr val="bg1">
                        <a:lumMod val="65000"/>
                      </a:schemeClr>
                    </a:solidFill>
                    <a:latin typeface="Arial" panose="020B0604020202020204" pitchFamily="34" charset="0"/>
                    <a:cs typeface="Arial" panose="020B0604020202020204" pitchFamily="34" charset="0"/>
                  </a:rPr>
                  <a:t>20</a:t>
                </a:r>
                <a:r>
                  <a:rPr lang="en-GB" sz="1700" dirty="0">
                    <a:solidFill>
                      <a:schemeClr val="bg1">
                        <a:lumMod val="65000"/>
                      </a:schemeClr>
                    </a:solidFill>
                    <a:latin typeface="Arial" panose="020B0604020202020204" pitchFamily="34" charset="0"/>
                    <a:cs typeface="Arial" panose="020B0604020202020204" pitchFamily="34" charset="0"/>
                  </a:rPr>
                  <a:t>= 1/1.048.576, this is about one in a million. </a:t>
                </a:r>
                <a:br>
                  <a:rPr lang="en-GB" sz="1700" dirty="0">
                    <a:solidFill>
                      <a:schemeClr val="bg1">
                        <a:lumMod val="65000"/>
                      </a:schemeClr>
                    </a:solidFill>
                    <a:latin typeface="Arial" panose="020B0604020202020204" pitchFamily="34" charset="0"/>
                    <a:cs typeface="Arial" panose="020B0604020202020204" pitchFamily="34" charset="0"/>
                  </a:rPr>
                </a:br>
                <a:r>
                  <a:rPr lang="en-GB" sz="1700" dirty="0">
                    <a:solidFill>
                      <a:schemeClr val="bg1">
                        <a:lumMod val="65000"/>
                      </a:schemeClr>
                    </a:solidFill>
                    <a:latin typeface="Arial" panose="020B0604020202020204" pitchFamily="34" charset="0"/>
                    <a:cs typeface="Arial" panose="020B0604020202020204" pitchFamily="34" charset="0"/>
                  </a:rPr>
                  <a:t>The Normal Distribution </a:t>
                </a:r>
                <a:r>
                  <a:rPr lang="en-GB" sz="1700" dirty="0" err="1">
                    <a:solidFill>
                      <a:schemeClr val="bg1">
                        <a:lumMod val="65000"/>
                      </a:schemeClr>
                    </a:solidFill>
                    <a:latin typeface="Arial" panose="020B0604020202020204" pitchFamily="34" charset="0"/>
                    <a:cs typeface="Arial" panose="020B0604020202020204" pitchFamily="34" charset="0"/>
                  </a:rPr>
                  <a:t>approxi</a:t>
                </a:r>
                <a:r>
                  <a:rPr lang="en-GB" sz="1700" dirty="0">
                    <a:solidFill>
                      <a:schemeClr val="bg1">
                        <a:lumMod val="65000"/>
                      </a:schemeClr>
                    </a:solidFill>
                    <a:latin typeface="Arial" panose="020B0604020202020204" pitchFamily="34" charset="0"/>
                    <a:cs typeface="Arial" panose="020B0604020202020204" pitchFamily="34" charset="0"/>
                  </a:rPr>
                  <a:t>-mates the </a:t>
                </a:r>
                <a:r>
                  <a:rPr lang="en-GB" sz="1700" dirty="0">
                    <a:solidFill>
                      <a:schemeClr val="bg1">
                        <a:lumMod val="6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Binomial Histogram </a:t>
                </a:r>
                <a:r>
                  <a:rPr lang="en-GB" sz="1700" dirty="0">
                    <a:solidFill>
                      <a:schemeClr val="bg1">
                        <a:lumMod val="65000"/>
                      </a:schemeClr>
                    </a:solidFill>
                    <a:latin typeface="Arial" panose="020B0604020202020204" pitchFamily="34" charset="0"/>
                    <a:cs typeface="Arial" panose="020B0604020202020204" pitchFamily="34" charset="0"/>
                  </a:rPr>
                  <a:t>very well. The variance σ²=20∙pq=5 (on the scale 0 to 20). </a:t>
                </a:r>
                <a:r>
                  <a:rPr lang="en-GB" sz="1700" dirty="0">
                    <a:solidFill>
                      <a:schemeClr val="tx1"/>
                    </a:solidFill>
                    <a:latin typeface="Arial" panose="020B0604020202020204" pitchFamily="34" charset="0"/>
                    <a:cs typeface="Arial" panose="020B0604020202020204" pitchFamily="34" charset="0"/>
                  </a:rPr>
                  <a:t>Hence, after one generation of such Drift we expect about 2/3 of many replicated small populations in the range of 10 A1-gametes plus/minus </a:t>
                </a:r>
                <a14:m>
                  <m:oMath xmlns:m="http://schemas.openxmlformats.org/officeDocument/2006/math">
                    <m:rad>
                      <m:radPr>
                        <m:degHide m:val="on"/>
                        <m:ctrlPr>
                          <a:rPr lang="en-GB" sz="1700" i="1">
                            <a:solidFill>
                              <a:schemeClr val="tx1"/>
                            </a:solidFill>
                            <a:latin typeface="Cambria Math" panose="02040503050406030204" pitchFamily="18" charset="0"/>
                          </a:rPr>
                        </m:ctrlPr>
                      </m:radPr>
                      <m:deg/>
                      <m:e>
                        <m:r>
                          <a:rPr lang="en-GB" sz="1700" i="1">
                            <a:solidFill>
                              <a:schemeClr val="tx1"/>
                            </a:solidFill>
                            <a:latin typeface="Cambria Math" panose="02040503050406030204" pitchFamily="18" charset="0"/>
                          </a:rPr>
                          <m:t>5</m:t>
                        </m:r>
                      </m:e>
                    </m:rad>
                  </m:oMath>
                </a14:m>
                <a:r>
                  <a:rPr lang="en-GB" sz="1700" dirty="0">
                    <a:solidFill>
                      <a:schemeClr val="tx1"/>
                    </a:solidFill>
                    <a:latin typeface="Arial" panose="020B0604020202020204" pitchFamily="34" charset="0"/>
                    <a:cs typeface="Arial" panose="020B0604020202020204" pitchFamily="34" charset="0"/>
                  </a:rPr>
                  <a:t>; thus bet-ween 7.76-12.24 (rather between 8 and 12; on the scale ‚0-1‘, the </a:t>
                </a:r>
                <a:r>
                  <a:rPr lang="en-GB" sz="1700" dirty="0" err="1">
                    <a:solidFill>
                      <a:schemeClr val="tx1"/>
                    </a:solidFill>
                    <a:latin typeface="Arial" panose="020B0604020202020204" pitchFamily="34" charset="0"/>
                    <a:cs typeface="Arial" panose="020B0604020202020204" pitchFamily="34" charset="0"/>
                  </a:rPr>
                  <a:t>vari-ance</a:t>
                </a:r>
                <a:r>
                  <a:rPr lang="en-GB" sz="1700" dirty="0">
                    <a:solidFill>
                      <a:schemeClr val="tx1"/>
                    </a:solidFill>
                    <a:latin typeface="Arial" panose="020B0604020202020204" pitchFamily="34" charset="0"/>
                    <a:cs typeface="Arial" panose="020B0604020202020204" pitchFamily="34" charset="0"/>
                  </a:rPr>
                  <a:t> σ² = </a:t>
                </a:r>
                <a:r>
                  <a:rPr lang="en-GB" sz="1700" dirty="0" err="1">
                    <a:solidFill>
                      <a:schemeClr val="tx1"/>
                    </a:solidFill>
                    <a:latin typeface="Arial" panose="020B0604020202020204" pitchFamily="34" charset="0"/>
                    <a:cs typeface="Arial" panose="020B0604020202020204" pitchFamily="34" charset="0"/>
                  </a:rPr>
                  <a:t>pq</a:t>
                </a:r>
                <a:r>
                  <a:rPr lang="en-GB" sz="1700" dirty="0">
                    <a:solidFill>
                      <a:schemeClr val="tx1"/>
                    </a:solidFill>
                    <a:latin typeface="Arial" panose="020B0604020202020204" pitchFamily="34" charset="0"/>
                    <a:cs typeface="Arial" panose="020B0604020202020204" pitchFamily="34" charset="0"/>
                  </a:rPr>
                  <a:t>/20 = 0.0125.)    </a:t>
                </a:r>
                <a:endParaRPr lang="en-GB" sz="1700" dirty="0">
                  <a:latin typeface="Arial" panose="020B0604020202020204" pitchFamily="34" charset="0"/>
                  <a:cs typeface="Arial" panose="020B0604020202020204" pitchFamily="34" charset="0"/>
                </a:endParaRPr>
              </a:p>
            </p:txBody>
          </p:sp>
        </mc:Choice>
        <mc:Fallback xmlns="">
          <p:sp>
            <p:nvSpPr>
              <p:cNvPr id="238" name="TextBox 237"/>
              <p:cNvSpPr txBox="1">
                <a:spLocks noRot="1" noChangeAspect="1" noMove="1" noResize="1" noEditPoints="1" noAdjustHandles="1" noChangeArrowheads="1" noChangeShapeType="1" noTextEdit="1"/>
              </p:cNvSpPr>
              <p:nvPr/>
            </p:nvSpPr>
            <p:spPr>
              <a:xfrm>
                <a:off x="8252550" y="1157359"/>
                <a:ext cx="3823854" cy="4790157"/>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cxnSp>
        <p:nvCxnSpPr>
          <p:cNvPr id="4" name="Straight Arrow Connector 3"/>
          <p:cNvCxnSpPr/>
          <p:nvPr/>
        </p:nvCxnSpPr>
        <p:spPr>
          <a:xfrm>
            <a:off x="3928823" y="4024053"/>
            <a:ext cx="1517453" cy="0"/>
          </a:xfrm>
          <a:prstGeom prst="straightConnector1">
            <a:avLst/>
          </a:prstGeom>
          <a:ln w="57150">
            <a:solidFill>
              <a:srgbClr val="FF0000"/>
            </a:solidFill>
            <a:headEnd type="oval" w="med" len="med"/>
            <a:tailEnd type="oval"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5" name="Right Triangle 114"/>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Textfeld 5"/>
          <p:cNvSpPr txBox="1"/>
          <p:nvPr/>
        </p:nvSpPr>
        <p:spPr>
          <a:xfrm>
            <a:off x="133477" y="6108678"/>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15</a:t>
            </a:fld>
            <a:endParaRPr lang="en-US" sz="2400" dirty="0">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F9F7ED12-C1E1-43A7-838F-C35D3693DDF3}"/>
              </a:ext>
            </a:extLst>
          </p:cNvPr>
          <p:cNvSpPr txBox="1"/>
          <p:nvPr/>
        </p:nvSpPr>
        <p:spPr>
          <a:xfrm>
            <a:off x="8252550" y="6044348"/>
            <a:ext cx="3823854"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https://www.wolframalpha.com/input?i=binomial+probability+calculator</a:t>
            </a:r>
          </a:p>
        </p:txBody>
      </p:sp>
      <p:sp>
        <p:nvSpPr>
          <p:cNvPr id="121" name="Freeform: Shape 120">
            <a:extLst>
              <a:ext uri="{FF2B5EF4-FFF2-40B4-BE49-F238E27FC236}">
                <a16:creationId xmlns:a16="http://schemas.microsoft.com/office/drawing/2014/main" id="{D1405E58-989E-4ECA-95D4-2A543CF50D17}"/>
              </a:ext>
            </a:extLst>
          </p:cNvPr>
          <p:cNvSpPr/>
          <p:nvPr/>
        </p:nvSpPr>
        <p:spPr>
          <a:xfrm>
            <a:off x="3879376" y="2490716"/>
            <a:ext cx="1603612" cy="3374409"/>
          </a:xfrm>
          <a:custGeom>
            <a:avLst/>
            <a:gdLst>
              <a:gd name="connsiteX0" fmla="*/ 17060 w 1603612"/>
              <a:gd name="connsiteY0" fmla="*/ 3374409 h 3374409"/>
              <a:gd name="connsiteX1" fmla="*/ 0 w 1603612"/>
              <a:gd name="connsiteY1" fmla="*/ 1538785 h 3374409"/>
              <a:gd name="connsiteX2" fmla="*/ 180833 w 1603612"/>
              <a:gd name="connsiteY2" fmla="*/ 1057702 h 3374409"/>
              <a:gd name="connsiteX3" fmla="*/ 416257 w 1603612"/>
              <a:gd name="connsiteY3" fmla="*/ 423081 h 3374409"/>
              <a:gd name="connsiteX4" fmla="*/ 573206 w 1603612"/>
              <a:gd name="connsiteY4" fmla="*/ 133066 h 3374409"/>
              <a:gd name="connsiteX5" fmla="*/ 692624 w 1603612"/>
              <a:gd name="connsiteY5" fmla="*/ 37532 h 3374409"/>
              <a:gd name="connsiteX6" fmla="*/ 808630 w 1603612"/>
              <a:gd name="connsiteY6" fmla="*/ 0 h 3374409"/>
              <a:gd name="connsiteX7" fmla="*/ 941696 w 1603612"/>
              <a:gd name="connsiteY7" fmla="*/ 58003 h 3374409"/>
              <a:gd name="connsiteX8" fmla="*/ 1098645 w 1603612"/>
              <a:gd name="connsiteY8" fmla="*/ 286603 h 3374409"/>
              <a:gd name="connsiteX9" fmla="*/ 1279478 w 1603612"/>
              <a:gd name="connsiteY9" fmla="*/ 709684 h 3374409"/>
              <a:gd name="connsiteX10" fmla="*/ 1477370 w 1603612"/>
              <a:gd name="connsiteY10" fmla="*/ 1248771 h 3374409"/>
              <a:gd name="connsiteX11" fmla="*/ 1586552 w 1603612"/>
              <a:gd name="connsiteY11" fmla="*/ 1525138 h 3374409"/>
              <a:gd name="connsiteX12" fmla="*/ 1603612 w 1603612"/>
              <a:gd name="connsiteY12" fmla="*/ 3374409 h 3374409"/>
              <a:gd name="connsiteX13" fmla="*/ 17060 w 1603612"/>
              <a:gd name="connsiteY13" fmla="*/ 3374409 h 337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3612" h="3374409">
                <a:moveTo>
                  <a:pt x="17060" y="3374409"/>
                </a:moveTo>
                <a:lnTo>
                  <a:pt x="0" y="1538785"/>
                </a:lnTo>
                <a:lnTo>
                  <a:pt x="180833" y="1057702"/>
                </a:lnTo>
                <a:lnTo>
                  <a:pt x="416257" y="423081"/>
                </a:lnTo>
                <a:lnTo>
                  <a:pt x="573206" y="133066"/>
                </a:lnTo>
                <a:lnTo>
                  <a:pt x="692624" y="37532"/>
                </a:lnTo>
                <a:lnTo>
                  <a:pt x="808630" y="0"/>
                </a:lnTo>
                <a:lnTo>
                  <a:pt x="941696" y="58003"/>
                </a:lnTo>
                <a:lnTo>
                  <a:pt x="1098645" y="286603"/>
                </a:lnTo>
                <a:lnTo>
                  <a:pt x="1279478" y="709684"/>
                </a:lnTo>
                <a:lnTo>
                  <a:pt x="1477370" y="1248771"/>
                </a:lnTo>
                <a:lnTo>
                  <a:pt x="1586552" y="1525138"/>
                </a:lnTo>
                <a:lnTo>
                  <a:pt x="1603612" y="3374409"/>
                </a:lnTo>
                <a:lnTo>
                  <a:pt x="17060" y="3374409"/>
                </a:ln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C00000"/>
              </a:solidFill>
            </a:endParaRPr>
          </a:p>
        </p:txBody>
      </p:sp>
      <p:sp>
        <p:nvSpPr>
          <p:cNvPr id="5" name="TextBox 4">
            <a:extLst>
              <a:ext uri="{FF2B5EF4-FFF2-40B4-BE49-F238E27FC236}">
                <a16:creationId xmlns:a16="http://schemas.microsoft.com/office/drawing/2014/main" id="{978BE18F-A4EA-46CC-AA7E-C724FB1820A9}"/>
              </a:ext>
            </a:extLst>
          </p:cNvPr>
          <p:cNvSpPr txBox="1"/>
          <p:nvPr/>
        </p:nvSpPr>
        <p:spPr>
          <a:xfrm>
            <a:off x="85610" y="958646"/>
            <a:ext cx="8061487" cy="2677656"/>
          </a:xfrm>
          <a:prstGeom prst="rect">
            <a:avLst/>
          </a:prstGeom>
          <a:solidFill>
            <a:srgbClr val="FFFFFF">
              <a:alpha val="87843"/>
            </a:srgbClr>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More explanation? Why 2/3? Due to its shape, approximately </a:t>
            </a:r>
            <a:r>
              <a:rPr lang="en-GB" dirty="0">
                <a:solidFill>
                  <a:srgbClr val="C00000"/>
                </a:solidFill>
                <a:latin typeface="Arial" panose="020B0604020202020204" pitchFamily="34" charset="0"/>
                <a:cs typeface="Arial" panose="020B0604020202020204" pitchFamily="34" charset="0"/>
              </a:rPr>
              <a:t>two-thirds</a:t>
            </a:r>
            <a:r>
              <a:rPr lang="en-GB" dirty="0">
                <a:latin typeface="Arial" panose="020B0604020202020204" pitchFamily="34" charset="0"/>
                <a:cs typeface="Arial" panose="020B0604020202020204" pitchFamily="34" charset="0"/>
              </a:rPr>
              <a:t> of the area of tis bell-shape curve is covered </a:t>
            </a:r>
            <a:r>
              <a:rPr lang="en-GB" dirty="0">
                <a:solidFill>
                  <a:srgbClr val="C00000"/>
                </a:solidFill>
                <a:latin typeface="Arial" panose="020B0604020202020204" pitchFamily="34" charset="0"/>
                <a:cs typeface="Arial" panose="020B0604020202020204" pitchFamily="34" charset="0"/>
              </a:rPr>
              <a:t>from minus 1 to plus one Standard Deviation</a:t>
            </a:r>
            <a:r>
              <a:rPr lang="en-GB" dirty="0">
                <a:latin typeface="Arial" panose="020B0604020202020204" pitchFamily="34" charset="0"/>
                <a:cs typeface="Arial" panose="020B0604020202020204" pitchFamily="34" charset="0"/>
              </a:rPr>
              <a:t>, honestly it is </a:t>
            </a:r>
            <a:r>
              <a:rPr lang="en-GB" dirty="0">
                <a:solidFill>
                  <a:srgbClr val="C00000"/>
                </a:solidFill>
                <a:latin typeface="Arial" panose="020B0604020202020204" pitchFamily="34" charset="0"/>
                <a:cs typeface="Arial" panose="020B0604020202020204" pitchFamily="34" charset="0"/>
              </a:rPr>
              <a:t>68,27%</a:t>
            </a:r>
            <a:r>
              <a:rPr lang="en-GB" dirty="0">
                <a:latin typeface="Arial" panose="020B0604020202020204" pitchFamily="34" charset="0"/>
                <a:cs typeface="Arial" panose="020B0604020202020204" pitchFamily="34" charset="0"/>
              </a:rPr>
              <a:t>. Why 8-12? Because we have integers, decimals of gametes can not exist. Why </a:t>
            </a:r>
            <a:r>
              <a:rPr lang="en-GB" dirty="0" err="1">
                <a:latin typeface="Arial" panose="020B0604020202020204" pitchFamily="34" charset="0"/>
                <a:cs typeface="Arial" panose="020B0604020202020204" pitchFamily="34" charset="0"/>
              </a:rPr>
              <a:t>pq</a:t>
            </a:r>
            <a:r>
              <a:rPr lang="en-GB" dirty="0">
                <a:latin typeface="Arial" panose="020B0604020202020204" pitchFamily="34" charset="0"/>
                <a:cs typeface="Arial" panose="020B0604020202020204" pitchFamily="34" charset="0"/>
              </a:rPr>
              <a:t>/20? Visit your default statistic book, watch out for ‘Variance of </a:t>
            </a:r>
            <a:r>
              <a:rPr lang="en-GB"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Binomially</a:t>
            </a:r>
            <a:r>
              <a:rPr lang="en-GB" dirty="0">
                <a:latin typeface="Arial" panose="020B0604020202020204" pitchFamily="34" charset="0"/>
                <a:cs typeface="Arial" panose="020B0604020202020204" pitchFamily="34" charset="0"/>
              </a:rPr>
              <a:t> distributed variables.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The variance can be given in numbers such as on scale 0-20. On such scale </a:t>
            </a:r>
            <a:r>
              <a:rPr lang="en-GB" sz="1800" dirty="0">
                <a:latin typeface="Arial" panose="020B0604020202020204" pitchFamily="34" charset="0"/>
                <a:cs typeface="Arial" panose="020B0604020202020204" pitchFamily="34" charset="0"/>
              </a:rPr>
              <a:t>σ²=</a:t>
            </a:r>
            <a:r>
              <a:rPr lang="en-GB" sz="1800" dirty="0" err="1">
                <a:latin typeface="Arial" panose="020B0604020202020204" pitchFamily="34" charset="0"/>
                <a:cs typeface="Arial" panose="020B0604020202020204" pitchFamily="34" charset="0"/>
              </a:rPr>
              <a:t>N∙pq</a:t>
            </a:r>
            <a:r>
              <a:rPr lang="en-GB" sz="1800" dirty="0">
                <a:latin typeface="Arial" panose="020B0604020202020204" pitchFamily="34" charset="0"/>
                <a:cs typeface="Arial" panose="020B0604020202020204" pitchFamily="34" charset="0"/>
              </a:rPr>
              <a:t>. </a:t>
            </a:r>
            <a:br>
              <a:rPr lang="en-GB" sz="1800" dirty="0">
                <a:latin typeface="Arial" panose="020B0604020202020204" pitchFamily="34" charset="0"/>
                <a:cs typeface="Arial" panose="020B0604020202020204" pitchFamily="34" charset="0"/>
              </a:rPr>
            </a:br>
            <a:r>
              <a:rPr lang="en-GB" sz="1800" dirty="0">
                <a:latin typeface="Arial" panose="020B0604020202020204" pitchFamily="34" charset="0"/>
                <a:cs typeface="Arial" panose="020B0604020202020204" pitchFamily="34" charset="0"/>
              </a:rPr>
              <a:t>The variance can be given on the </a:t>
            </a:r>
            <a:r>
              <a:rPr lang="en-GB" sz="1800" dirty="0" err="1">
                <a:latin typeface="Arial" panose="020B0604020202020204" pitchFamily="34" charset="0"/>
                <a:cs typeface="Arial" panose="020B0604020202020204" pitchFamily="34" charset="0"/>
              </a:rPr>
              <a:t>cale</a:t>
            </a:r>
            <a:r>
              <a:rPr lang="en-GB" sz="1800" dirty="0">
                <a:latin typeface="Arial" panose="020B0604020202020204" pitchFamily="34" charset="0"/>
                <a:cs typeface="Arial" panose="020B0604020202020204" pitchFamily="34" charset="0"/>
              </a:rPr>
              <a:t> 0-1, yet than the algebra reads σ²=</a:t>
            </a:r>
            <a:r>
              <a:rPr lang="en-GB" sz="1800" dirty="0" err="1">
                <a:latin typeface="Arial" panose="020B0604020202020204" pitchFamily="34" charset="0"/>
                <a:cs typeface="Arial" panose="020B0604020202020204" pitchFamily="34" charset="0"/>
              </a:rPr>
              <a:t>pq</a:t>
            </a:r>
            <a:r>
              <a:rPr lang="en-GB" sz="1800" dirty="0">
                <a:latin typeface="Arial" panose="020B0604020202020204" pitchFamily="34" charset="0"/>
                <a:cs typeface="Arial" panose="020B0604020202020204" pitchFamily="34" charset="0"/>
              </a:rPr>
              <a:t>/N. Test this by your self  ;-) </a:t>
            </a:r>
            <a:endParaRPr lang="en-GB"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2294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down)">
                                      <p:cBhvr>
                                        <p:cTn id="7" dur="20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 name="TextBox 236"/>
          <p:cNvSpPr txBox="1"/>
          <p:nvPr/>
        </p:nvSpPr>
        <p:spPr>
          <a:xfrm>
            <a:off x="72000" y="4377"/>
            <a:ext cx="11999239"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We approximate by the </a:t>
            </a:r>
            <a:r>
              <a:rPr lang="de-DE" sz="2400" dirty="0">
                <a:solidFill>
                  <a:srgbClr val="0000FF"/>
                </a:solidFill>
                <a:latin typeface="Arial" panose="020B0604020202020204" pitchFamily="34" charset="0"/>
                <a:cs typeface="Arial" panose="020B0604020202020204" pitchFamily="34" charset="0"/>
              </a:rPr>
              <a:t>Normal Distribution </a:t>
            </a:r>
            <a:r>
              <a:rPr lang="de-DE" sz="2400" dirty="0">
                <a:latin typeface="Arial" panose="020B0604020202020204" pitchFamily="34" charset="0"/>
                <a:cs typeface="Arial" panose="020B0604020202020204" pitchFamily="34" charset="0"/>
              </a:rPr>
              <a:t>the binomially distributed frequency of A1-allele in replicated </a:t>
            </a:r>
            <a:r>
              <a:rPr lang="de-DE" sz="2400" dirty="0" err="1">
                <a:latin typeface="Arial" panose="020B0604020202020204" pitchFamily="34" charset="0"/>
                <a:cs typeface="Arial" panose="020B0604020202020204" pitchFamily="34" charset="0"/>
              </a:rPr>
              <a:t>small</a:t>
            </a:r>
            <a:r>
              <a:rPr lang="de-DE" sz="2400" dirty="0">
                <a:latin typeface="Arial" panose="020B0604020202020204" pitchFamily="34" charset="0"/>
                <a:cs typeface="Arial" panose="020B0604020202020204" pitchFamily="34" charset="0"/>
              </a:rPr>
              <a:t> </a:t>
            </a:r>
            <a:r>
              <a:rPr lang="de-DE" sz="2400" dirty="0" err="1">
                <a:latin typeface="Arial" panose="020B0604020202020204" pitchFamily="34" charset="0"/>
                <a:cs typeface="Arial" panose="020B0604020202020204" pitchFamily="34" charset="0"/>
              </a:rPr>
              <a:t>populations</a:t>
            </a:r>
            <a:r>
              <a:rPr lang="de-DE" sz="2400" dirty="0">
                <a:latin typeface="Arial" panose="020B0604020202020204" pitchFamily="34" charset="0"/>
                <a:cs typeface="Arial" panose="020B0604020202020204" pitchFamily="34" charset="0"/>
              </a:rPr>
              <a:t> (N=10 </a:t>
            </a:r>
            <a:r>
              <a:rPr lang="de-DE" sz="2400" dirty="0" err="1">
                <a:latin typeface="Arial" panose="020B0604020202020204" pitchFamily="34" charset="0"/>
                <a:cs typeface="Arial" panose="020B0604020202020204" pitchFamily="34" charset="0"/>
              </a:rPr>
              <a:t>parents</a:t>
            </a:r>
            <a:r>
              <a:rPr lang="de-DE" sz="2400" dirty="0">
                <a:latin typeface="Arial" panose="020B0604020202020204" pitchFamily="34" charset="0"/>
                <a:cs typeface="Arial" panose="020B0604020202020204" pitchFamily="34" charset="0"/>
              </a:rPr>
              <a:t>) after </a:t>
            </a:r>
            <a:r>
              <a:rPr lang="de-DE" sz="2400" u="sng" dirty="0">
                <a:latin typeface="Arial" panose="020B0604020202020204" pitchFamily="34" charset="0"/>
                <a:cs typeface="Arial" panose="020B0604020202020204" pitchFamily="34" charset="0"/>
              </a:rPr>
              <a:t>one generation</a:t>
            </a:r>
            <a:r>
              <a:rPr lang="de-DE" sz="2400" dirty="0">
                <a:latin typeface="Arial" panose="020B0604020202020204" pitchFamily="34" charset="0"/>
                <a:cs typeface="Arial" panose="020B0604020202020204" pitchFamily="34" charset="0"/>
              </a:rPr>
              <a:t> of Drift</a:t>
            </a:r>
            <a:endParaRPr lang="en-GB" sz="2400" dirty="0">
              <a:solidFill>
                <a:srgbClr val="0000FF"/>
              </a:solidFill>
              <a:latin typeface="Arial" panose="020B0604020202020204" pitchFamily="34" charset="0"/>
              <a:cs typeface="Arial" panose="020B0604020202020204" pitchFamily="34" charset="0"/>
            </a:endParaRPr>
          </a:p>
        </p:txBody>
      </p:sp>
      <p:grpSp>
        <p:nvGrpSpPr>
          <p:cNvPr id="445" name="Group 444"/>
          <p:cNvGrpSpPr/>
          <p:nvPr/>
        </p:nvGrpSpPr>
        <p:grpSpPr>
          <a:xfrm>
            <a:off x="2829" y="880929"/>
            <a:ext cx="8043333" cy="5710767"/>
            <a:chOff x="1621367" y="905933"/>
            <a:chExt cx="8043333" cy="5710767"/>
          </a:xfrm>
        </p:grpSpPr>
        <p:sp>
          <p:nvSpPr>
            <p:cNvPr id="444" name="Rectangle 443"/>
            <p:cNvSpPr/>
            <p:nvPr/>
          </p:nvSpPr>
          <p:spPr>
            <a:xfrm>
              <a:off x="1621367" y="905933"/>
              <a:ext cx="8043333" cy="571076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4" name="Group 333"/>
            <p:cNvGrpSpPr/>
            <p:nvPr/>
          </p:nvGrpSpPr>
          <p:grpSpPr>
            <a:xfrm>
              <a:off x="1696126" y="996950"/>
              <a:ext cx="7846337" cy="5488762"/>
              <a:chOff x="1696126" y="996950"/>
              <a:chExt cx="7846337" cy="5488762"/>
            </a:xfrm>
          </p:grpSpPr>
          <p:sp>
            <p:nvSpPr>
              <p:cNvPr id="7" name="Line 6"/>
              <p:cNvSpPr>
                <a:spLocks noChangeShapeType="1"/>
              </p:cNvSpPr>
              <p:nvPr/>
            </p:nvSpPr>
            <p:spPr bwMode="auto">
              <a:xfrm flipV="1">
                <a:off x="298767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 name="Line 7"/>
              <p:cNvSpPr>
                <a:spLocks noChangeShapeType="1"/>
              </p:cNvSpPr>
              <p:nvPr/>
            </p:nvSpPr>
            <p:spPr bwMode="auto">
              <a:xfrm flipV="1">
                <a:off x="940752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 name="Line 8"/>
              <p:cNvSpPr>
                <a:spLocks noChangeShapeType="1"/>
              </p:cNvSpPr>
              <p:nvPr/>
            </p:nvSpPr>
            <p:spPr bwMode="auto">
              <a:xfrm flipH="1">
                <a:off x="2886075"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 name="Line 9"/>
              <p:cNvSpPr>
                <a:spLocks noChangeShapeType="1"/>
              </p:cNvSpPr>
              <p:nvPr/>
            </p:nvSpPr>
            <p:spPr bwMode="auto">
              <a:xfrm>
                <a:off x="9407525" y="58435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 name="Rectangle 10"/>
              <p:cNvSpPr>
                <a:spLocks noChangeArrowheads="1"/>
              </p:cNvSpPr>
              <p:nvPr/>
            </p:nvSpPr>
            <p:spPr bwMode="auto">
              <a:xfrm>
                <a:off x="2284413" y="57261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2" name="Line 11"/>
              <p:cNvSpPr>
                <a:spLocks noChangeShapeType="1"/>
              </p:cNvSpPr>
              <p:nvPr/>
            </p:nvSpPr>
            <p:spPr bwMode="auto">
              <a:xfrm flipH="1">
                <a:off x="2886075" y="48990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 name="Line 12"/>
              <p:cNvSpPr>
                <a:spLocks noChangeShapeType="1"/>
              </p:cNvSpPr>
              <p:nvPr/>
            </p:nvSpPr>
            <p:spPr bwMode="auto">
              <a:xfrm>
                <a:off x="9407525" y="48990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 name="Rectangle 13"/>
              <p:cNvSpPr>
                <a:spLocks noChangeArrowheads="1"/>
              </p:cNvSpPr>
              <p:nvPr/>
            </p:nvSpPr>
            <p:spPr bwMode="auto">
              <a:xfrm>
                <a:off x="2284413" y="47799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5" name="Line 14"/>
              <p:cNvSpPr>
                <a:spLocks noChangeShapeType="1"/>
              </p:cNvSpPr>
              <p:nvPr/>
            </p:nvSpPr>
            <p:spPr bwMode="auto">
              <a:xfrm flipH="1">
                <a:off x="2886075" y="39528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 name="Line 15"/>
              <p:cNvSpPr>
                <a:spLocks noChangeShapeType="1"/>
              </p:cNvSpPr>
              <p:nvPr/>
            </p:nvSpPr>
            <p:spPr bwMode="auto">
              <a:xfrm>
                <a:off x="9407525" y="39528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 name="Rectangle 16"/>
              <p:cNvSpPr>
                <a:spLocks noChangeArrowheads="1"/>
              </p:cNvSpPr>
              <p:nvPr/>
            </p:nvSpPr>
            <p:spPr bwMode="auto">
              <a:xfrm>
                <a:off x="2284413" y="383540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8" name="Line 17"/>
              <p:cNvSpPr>
                <a:spLocks noChangeShapeType="1"/>
              </p:cNvSpPr>
              <p:nvPr/>
            </p:nvSpPr>
            <p:spPr bwMode="auto">
              <a:xfrm flipH="1">
                <a:off x="2886075" y="30067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 name="Line 18"/>
              <p:cNvSpPr>
                <a:spLocks noChangeShapeType="1"/>
              </p:cNvSpPr>
              <p:nvPr/>
            </p:nvSpPr>
            <p:spPr bwMode="auto">
              <a:xfrm>
                <a:off x="9407525" y="30067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 name="Rectangle 19"/>
              <p:cNvSpPr>
                <a:spLocks noChangeArrowheads="1"/>
              </p:cNvSpPr>
              <p:nvPr/>
            </p:nvSpPr>
            <p:spPr bwMode="auto">
              <a:xfrm>
                <a:off x="2284413" y="288925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 name="Line 20"/>
              <p:cNvSpPr>
                <a:spLocks noChangeShapeType="1"/>
              </p:cNvSpPr>
              <p:nvPr/>
            </p:nvSpPr>
            <p:spPr bwMode="auto">
              <a:xfrm flipH="1">
                <a:off x="2886075" y="20605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 name="Line 21"/>
              <p:cNvSpPr>
                <a:spLocks noChangeShapeType="1"/>
              </p:cNvSpPr>
              <p:nvPr/>
            </p:nvSpPr>
            <p:spPr bwMode="auto">
              <a:xfrm>
                <a:off x="9407525" y="20605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 name="Rectangle 22"/>
              <p:cNvSpPr>
                <a:spLocks noChangeArrowheads="1"/>
              </p:cNvSpPr>
              <p:nvPr/>
            </p:nvSpPr>
            <p:spPr bwMode="auto">
              <a:xfrm>
                <a:off x="2284413" y="194310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 name="Line 23"/>
              <p:cNvSpPr>
                <a:spLocks noChangeShapeType="1"/>
              </p:cNvSpPr>
              <p:nvPr/>
            </p:nvSpPr>
            <p:spPr bwMode="auto">
              <a:xfrm flipH="1">
                <a:off x="2886075" y="11144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 name="Line 24"/>
              <p:cNvSpPr>
                <a:spLocks noChangeShapeType="1"/>
              </p:cNvSpPr>
              <p:nvPr/>
            </p:nvSpPr>
            <p:spPr bwMode="auto">
              <a:xfrm>
                <a:off x="9407525" y="11144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 name="Rectangle 25"/>
              <p:cNvSpPr>
                <a:spLocks noChangeArrowheads="1"/>
              </p:cNvSpPr>
              <p:nvPr/>
            </p:nvSpPr>
            <p:spPr bwMode="auto">
              <a:xfrm>
                <a:off x="2284413" y="99695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7" name="Rectangle 26"/>
              <p:cNvSpPr>
                <a:spLocks noChangeArrowheads="1"/>
              </p:cNvSpPr>
              <p:nvPr/>
            </p:nvSpPr>
            <p:spPr bwMode="auto">
              <a:xfrm rot="16200000">
                <a:off x="514445" y="3341300"/>
                <a:ext cx="31547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 in replicated small populations</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8" name="Rectangle 27"/>
              <p:cNvSpPr>
                <a:spLocks noChangeArrowheads="1"/>
              </p:cNvSpPr>
              <p:nvPr/>
            </p:nvSpPr>
            <p:spPr bwMode="auto">
              <a:xfrm rot="16200000">
                <a:off x="597107" y="3341300"/>
                <a:ext cx="24750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Frequency of </a:t>
                </a:r>
                <a:r>
                  <a:rPr kumimoji="0" lang="en-US" altLang="en-US" b="0" i="0" u="none" strike="noStrike" cap="none" normalizeH="0" baseline="0" dirty="0" err="1">
                    <a:ln>
                      <a:noFill/>
                    </a:ln>
                    <a:solidFill>
                      <a:srgbClr val="000000"/>
                    </a:solidFill>
                    <a:effectLst/>
                    <a:cs typeface="Arial" panose="020B0604020202020204" pitchFamily="34" charset="0"/>
                  </a:rPr>
                  <a:t>occurence</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9" name="Line 28"/>
              <p:cNvSpPr>
                <a:spLocks noChangeShapeType="1"/>
              </p:cNvSpPr>
              <p:nvPr/>
            </p:nvSpPr>
            <p:spPr bwMode="auto">
              <a:xfrm>
                <a:off x="2987675" y="5843588"/>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 name="Line 29"/>
              <p:cNvSpPr>
                <a:spLocks noChangeShapeType="1"/>
              </p:cNvSpPr>
              <p:nvPr/>
            </p:nvSpPr>
            <p:spPr bwMode="auto">
              <a:xfrm>
                <a:off x="2987675" y="1114425"/>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 name="Line 30"/>
              <p:cNvSpPr>
                <a:spLocks noChangeShapeType="1"/>
              </p:cNvSpPr>
              <p:nvPr/>
            </p:nvSpPr>
            <p:spPr bwMode="auto">
              <a:xfrm>
                <a:off x="30813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 name="Line 31"/>
              <p:cNvSpPr>
                <a:spLocks noChangeShapeType="1"/>
              </p:cNvSpPr>
              <p:nvPr/>
            </p:nvSpPr>
            <p:spPr bwMode="auto">
              <a:xfrm flipV="1">
                <a:off x="30813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 name="Rectangle 32"/>
              <p:cNvSpPr>
                <a:spLocks noChangeArrowheads="1"/>
              </p:cNvSpPr>
              <p:nvPr/>
            </p:nvSpPr>
            <p:spPr bwMode="auto">
              <a:xfrm>
                <a:off x="2962275"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1" name="Line 33"/>
              <p:cNvSpPr>
                <a:spLocks noChangeShapeType="1"/>
              </p:cNvSpPr>
              <p:nvPr/>
            </p:nvSpPr>
            <p:spPr bwMode="auto">
              <a:xfrm>
                <a:off x="33988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 name="Line 34"/>
              <p:cNvSpPr>
                <a:spLocks noChangeShapeType="1"/>
              </p:cNvSpPr>
              <p:nvPr/>
            </p:nvSpPr>
            <p:spPr bwMode="auto">
              <a:xfrm flipV="1">
                <a:off x="33988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 name="Line 35"/>
              <p:cNvSpPr>
                <a:spLocks noChangeShapeType="1"/>
              </p:cNvSpPr>
              <p:nvPr/>
            </p:nvSpPr>
            <p:spPr bwMode="auto">
              <a:xfrm>
                <a:off x="37147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 name="Line 36"/>
              <p:cNvSpPr>
                <a:spLocks noChangeShapeType="1"/>
              </p:cNvSpPr>
              <p:nvPr/>
            </p:nvSpPr>
            <p:spPr bwMode="auto">
              <a:xfrm flipV="1">
                <a:off x="37147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 name="Rectangle 37"/>
              <p:cNvSpPr>
                <a:spLocks noChangeArrowheads="1"/>
              </p:cNvSpPr>
              <p:nvPr/>
            </p:nvSpPr>
            <p:spPr bwMode="auto">
              <a:xfrm>
                <a:off x="3594100"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6" name="Line 38"/>
              <p:cNvSpPr>
                <a:spLocks noChangeShapeType="1"/>
              </p:cNvSpPr>
              <p:nvPr/>
            </p:nvSpPr>
            <p:spPr bwMode="auto">
              <a:xfrm>
                <a:off x="40306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 name="Line 39"/>
              <p:cNvSpPr>
                <a:spLocks noChangeShapeType="1"/>
              </p:cNvSpPr>
              <p:nvPr/>
            </p:nvSpPr>
            <p:spPr bwMode="auto">
              <a:xfrm flipV="1">
                <a:off x="40306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 name="Line 40"/>
              <p:cNvSpPr>
                <a:spLocks noChangeShapeType="1"/>
              </p:cNvSpPr>
              <p:nvPr/>
            </p:nvSpPr>
            <p:spPr bwMode="auto">
              <a:xfrm>
                <a:off x="43465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 name="Line 41"/>
              <p:cNvSpPr>
                <a:spLocks noChangeShapeType="1"/>
              </p:cNvSpPr>
              <p:nvPr/>
            </p:nvSpPr>
            <p:spPr bwMode="auto">
              <a:xfrm flipV="1">
                <a:off x="43465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 name="Rectangle 42"/>
              <p:cNvSpPr>
                <a:spLocks noChangeArrowheads="1"/>
              </p:cNvSpPr>
              <p:nvPr/>
            </p:nvSpPr>
            <p:spPr bwMode="auto">
              <a:xfrm>
                <a:off x="4225925"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1" name="Line 43"/>
              <p:cNvSpPr>
                <a:spLocks noChangeShapeType="1"/>
              </p:cNvSpPr>
              <p:nvPr/>
            </p:nvSpPr>
            <p:spPr bwMode="auto">
              <a:xfrm>
                <a:off x="46624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 name="Line 44"/>
              <p:cNvSpPr>
                <a:spLocks noChangeShapeType="1"/>
              </p:cNvSpPr>
              <p:nvPr/>
            </p:nvSpPr>
            <p:spPr bwMode="auto">
              <a:xfrm flipV="1">
                <a:off x="46624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 name="Line 45"/>
              <p:cNvSpPr>
                <a:spLocks noChangeShapeType="1"/>
              </p:cNvSpPr>
              <p:nvPr/>
            </p:nvSpPr>
            <p:spPr bwMode="auto">
              <a:xfrm>
                <a:off x="49799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 name="Line 46"/>
              <p:cNvSpPr>
                <a:spLocks noChangeShapeType="1"/>
              </p:cNvSpPr>
              <p:nvPr/>
            </p:nvSpPr>
            <p:spPr bwMode="auto">
              <a:xfrm flipV="1">
                <a:off x="49799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 name="Rectangle 47"/>
              <p:cNvSpPr>
                <a:spLocks noChangeArrowheads="1"/>
              </p:cNvSpPr>
              <p:nvPr/>
            </p:nvSpPr>
            <p:spPr bwMode="auto">
              <a:xfrm>
                <a:off x="4859338"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6" name="Line 48"/>
              <p:cNvSpPr>
                <a:spLocks noChangeShapeType="1"/>
              </p:cNvSpPr>
              <p:nvPr/>
            </p:nvSpPr>
            <p:spPr bwMode="auto">
              <a:xfrm>
                <a:off x="52959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 name="Line 49"/>
              <p:cNvSpPr>
                <a:spLocks noChangeShapeType="1"/>
              </p:cNvSpPr>
              <p:nvPr/>
            </p:nvSpPr>
            <p:spPr bwMode="auto">
              <a:xfrm flipV="1">
                <a:off x="52959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 name="Line 50"/>
              <p:cNvSpPr>
                <a:spLocks noChangeShapeType="1"/>
              </p:cNvSpPr>
              <p:nvPr/>
            </p:nvSpPr>
            <p:spPr bwMode="auto">
              <a:xfrm>
                <a:off x="56118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 name="Line 51"/>
              <p:cNvSpPr>
                <a:spLocks noChangeShapeType="1"/>
              </p:cNvSpPr>
              <p:nvPr/>
            </p:nvSpPr>
            <p:spPr bwMode="auto">
              <a:xfrm flipV="1">
                <a:off x="56118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 name="Rectangle 52"/>
              <p:cNvSpPr>
                <a:spLocks noChangeArrowheads="1"/>
              </p:cNvSpPr>
              <p:nvPr/>
            </p:nvSpPr>
            <p:spPr bwMode="auto">
              <a:xfrm>
                <a:off x="5492750"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61" name="Line 53"/>
              <p:cNvSpPr>
                <a:spLocks noChangeShapeType="1"/>
              </p:cNvSpPr>
              <p:nvPr/>
            </p:nvSpPr>
            <p:spPr bwMode="auto">
              <a:xfrm>
                <a:off x="59277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 name="Line 54"/>
              <p:cNvSpPr>
                <a:spLocks noChangeShapeType="1"/>
              </p:cNvSpPr>
              <p:nvPr/>
            </p:nvSpPr>
            <p:spPr bwMode="auto">
              <a:xfrm flipV="1">
                <a:off x="59277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 name="Line 55"/>
              <p:cNvSpPr>
                <a:spLocks noChangeShapeType="1"/>
              </p:cNvSpPr>
              <p:nvPr/>
            </p:nvSpPr>
            <p:spPr bwMode="auto">
              <a:xfrm>
                <a:off x="62436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 name="Line 56"/>
              <p:cNvSpPr>
                <a:spLocks noChangeShapeType="1"/>
              </p:cNvSpPr>
              <p:nvPr/>
            </p:nvSpPr>
            <p:spPr bwMode="auto">
              <a:xfrm flipV="1">
                <a:off x="62436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 name="Rectangle 57"/>
              <p:cNvSpPr>
                <a:spLocks noChangeArrowheads="1"/>
              </p:cNvSpPr>
              <p:nvPr/>
            </p:nvSpPr>
            <p:spPr bwMode="auto">
              <a:xfrm>
                <a:off x="605790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66" name="Line 58"/>
              <p:cNvSpPr>
                <a:spLocks noChangeShapeType="1"/>
              </p:cNvSpPr>
              <p:nvPr/>
            </p:nvSpPr>
            <p:spPr bwMode="auto">
              <a:xfrm>
                <a:off x="65611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 name="Line 59"/>
              <p:cNvSpPr>
                <a:spLocks noChangeShapeType="1"/>
              </p:cNvSpPr>
              <p:nvPr/>
            </p:nvSpPr>
            <p:spPr bwMode="auto">
              <a:xfrm flipV="1">
                <a:off x="65611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 name="Line 60"/>
              <p:cNvSpPr>
                <a:spLocks noChangeShapeType="1"/>
              </p:cNvSpPr>
              <p:nvPr/>
            </p:nvSpPr>
            <p:spPr bwMode="auto">
              <a:xfrm>
                <a:off x="68770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 name="Line 61"/>
              <p:cNvSpPr>
                <a:spLocks noChangeShapeType="1"/>
              </p:cNvSpPr>
              <p:nvPr/>
            </p:nvSpPr>
            <p:spPr bwMode="auto">
              <a:xfrm flipV="1">
                <a:off x="68770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 name="Rectangle 62"/>
              <p:cNvSpPr>
                <a:spLocks noChangeArrowheads="1"/>
              </p:cNvSpPr>
              <p:nvPr/>
            </p:nvSpPr>
            <p:spPr bwMode="auto">
              <a:xfrm>
                <a:off x="6689725"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71" name="Line 63"/>
              <p:cNvSpPr>
                <a:spLocks noChangeShapeType="1"/>
              </p:cNvSpPr>
              <p:nvPr/>
            </p:nvSpPr>
            <p:spPr bwMode="auto">
              <a:xfrm>
                <a:off x="71929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 name="Line 64"/>
              <p:cNvSpPr>
                <a:spLocks noChangeShapeType="1"/>
              </p:cNvSpPr>
              <p:nvPr/>
            </p:nvSpPr>
            <p:spPr bwMode="auto">
              <a:xfrm flipV="1">
                <a:off x="71929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 name="Line 65"/>
              <p:cNvSpPr>
                <a:spLocks noChangeShapeType="1"/>
              </p:cNvSpPr>
              <p:nvPr/>
            </p:nvSpPr>
            <p:spPr bwMode="auto">
              <a:xfrm>
                <a:off x="75088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 name="Line 66"/>
              <p:cNvSpPr>
                <a:spLocks noChangeShapeType="1"/>
              </p:cNvSpPr>
              <p:nvPr/>
            </p:nvSpPr>
            <p:spPr bwMode="auto">
              <a:xfrm flipV="1">
                <a:off x="75088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 name="Rectangle 67"/>
              <p:cNvSpPr>
                <a:spLocks noChangeArrowheads="1"/>
              </p:cNvSpPr>
              <p:nvPr/>
            </p:nvSpPr>
            <p:spPr bwMode="auto">
              <a:xfrm>
                <a:off x="732155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76" name="Line 68"/>
              <p:cNvSpPr>
                <a:spLocks noChangeShapeType="1"/>
              </p:cNvSpPr>
              <p:nvPr/>
            </p:nvSpPr>
            <p:spPr bwMode="auto">
              <a:xfrm>
                <a:off x="78247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 name="Line 69"/>
              <p:cNvSpPr>
                <a:spLocks noChangeShapeType="1"/>
              </p:cNvSpPr>
              <p:nvPr/>
            </p:nvSpPr>
            <p:spPr bwMode="auto">
              <a:xfrm flipV="1">
                <a:off x="78247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 name="Line 70"/>
              <p:cNvSpPr>
                <a:spLocks noChangeShapeType="1"/>
              </p:cNvSpPr>
              <p:nvPr/>
            </p:nvSpPr>
            <p:spPr bwMode="auto">
              <a:xfrm>
                <a:off x="81422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 name="Line 71"/>
              <p:cNvSpPr>
                <a:spLocks noChangeShapeType="1"/>
              </p:cNvSpPr>
              <p:nvPr/>
            </p:nvSpPr>
            <p:spPr bwMode="auto">
              <a:xfrm flipV="1">
                <a:off x="81422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 name="Rectangle 72"/>
              <p:cNvSpPr>
                <a:spLocks noChangeArrowheads="1"/>
              </p:cNvSpPr>
              <p:nvPr/>
            </p:nvSpPr>
            <p:spPr bwMode="auto">
              <a:xfrm>
                <a:off x="7954963"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81" name="Line 73"/>
              <p:cNvSpPr>
                <a:spLocks noChangeShapeType="1"/>
              </p:cNvSpPr>
              <p:nvPr/>
            </p:nvSpPr>
            <p:spPr bwMode="auto">
              <a:xfrm>
                <a:off x="84582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 name="Line 74"/>
              <p:cNvSpPr>
                <a:spLocks noChangeShapeType="1"/>
              </p:cNvSpPr>
              <p:nvPr/>
            </p:nvSpPr>
            <p:spPr bwMode="auto">
              <a:xfrm flipV="1">
                <a:off x="84582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 name="Line 75"/>
              <p:cNvSpPr>
                <a:spLocks noChangeShapeType="1"/>
              </p:cNvSpPr>
              <p:nvPr/>
            </p:nvSpPr>
            <p:spPr bwMode="auto">
              <a:xfrm>
                <a:off x="87741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 name="Line 76"/>
              <p:cNvSpPr>
                <a:spLocks noChangeShapeType="1"/>
              </p:cNvSpPr>
              <p:nvPr/>
            </p:nvSpPr>
            <p:spPr bwMode="auto">
              <a:xfrm flipV="1">
                <a:off x="87741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 name="Rectangle 77"/>
              <p:cNvSpPr>
                <a:spLocks noChangeArrowheads="1"/>
              </p:cNvSpPr>
              <p:nvPr/>
            </p:nvSpPr>
            <p:spPr bwMode="auto">
              <a:xfrm>
                <a:off x="8588375"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86" name="Line 78"/>
              <p:cNvSpPr>
                <a:spLocks noChangeShapeType="1"/>
              </p:cNvSpPr>
              <p:nvPr/>
            </p:nvSpPr>
            <p:spPr bwMode="auto">
              <a:xfrm>
                <a:off x="909161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 name="Line 79"/>
              <p:cNvSpPr>
                <a:spLocks noChangeShapeType="1"/>
              </p:cNvSpPr>
              <p:nvPr/>
            </p:nvSpPr>
            <p:spPr bwMode="auto">
              <a:xfrm flipV="1">
                <a:off x="909161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 name="Line 80"/>
              <p:cNvSpPr>
                <a:spLocks noChangeShapeType="1"/>
              </p:cNvSpPr>
              <p:nvPr/>
            </p:nvSpPr>
            <p:spPr bwMode="auto">
              <a:xfrm>
                <a:off x="940752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 name="Line 81"/>
              <p:cNvSpPr>
                <a:spLocks noChangeShapeType="1"/>
              </p:cNvSpPr>
              <p:nvPr/>
            </p:nvSpPr>
            <p:spPr bwMode="auto">
              <a:xfrm flipV="1">
                <a:off x="940752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 name="Rectangle 82"/>
              <p:cNvSpPr>
                <a:spLocks noChangeArrowheads="1"/>
              </p:cNvSpPr>
              <p:nvPr/>
            </p:nvSpPr>
            <p:spPr bwMode="auto">
              <a:xfrm>
                <a:off x="922020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91" name="Rectangle 83"/>
              <p:cNvSpPr>
                <a:spLocks noChangeArrowheads="1"/>
              </p:cNvSpPr>
              <p:nvPr/>
            </p:nvSpPr>
            <p:spPr bwMode="auto">
              <a:xfrm>
                <a:off x="3006725" y="6208713"/>
                <a:ext cx="51424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Number of A1 alleles in small population (0&lt;N&lt;20)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92" name="Line 84"/>
              <p:cNvSpPr>
                <a:spLocks noChangeShapeType="1"/>
              </p:cNvSpPr>
              <p:nvPr/>
            </p:nvSpPr>
            <p:spPr bwMode="auto">
              <a:xfrm>
                <a:off x="2987675" y="5843588"/>
                <a:ext cx="6419850" cy="0"/>
              </a:xfrm>
              <a:prstGeom prst="line">
                <a:avLst/>
              </a:prstGeom>
              <a:noFill/>
              <a:ln w="0">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 name="Rectangle 85"/>
              <p:cNvSpPr>
                <a:spLocks noChangeArrowheads="1"/>
              </p:cNvSpPr>
              <p:nvPr/>
            </p:nvSpPr>
            <p:spPr bwMode="auto">
              <a:xfrm>
                <a:off x="294640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 name="Rectangle 86"/>
              <p:cNvSpPr>
                <a:spLocks noChangeArrowheads="1"/>
              </p:cNvSpPr>
              <p:nvPr/>
            </p:nvSpPr>
            <p:spPr bwMode="auto">
              <a:xfrm>
                <a:off x="326390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 name="Rectangle 87"/>
              <p:cNvSpPr>
                <a:spLocks noChangeArrowheads="1"/>
              </p:cNvSpPr>
              <p:nvPr/>
            </p:nvSpPr>
            <p:spPr bwMode="auto">
              <a:xfrm>
                <a:off x="357981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 name="Rectangle 88"/>
              <p:cNvSpPr>
                <a:spLocks noChangeArrowheads="1"/>
              </p:cNvSpPr>
              <p:nvPr/>
            </p:nvSpPr>
            <p:spPr bwMode="auto">
              <a:xfrm>
                <a:off x="38957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 name="Rectangle 89"/>
              <p:cNvSpPr>
                <a:spLocks noChangeArrowheads="1"/>
              </p:cNvSpPr>
              <p:nvPr/>
            </p:nvSpPr>
            <p:spPr bwMode="auto">
              <a:xfrm>
                <a:off x="42132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 name="Rectangle 90"/>
              <p:cNvSpPr>
                <a:spLocks noChangeArrowheads="1"/>
              </p:cNvSpPr>
              <p:nvPr/>
            </p:nvSpPr>
            <p:spPr bwMode="auto">
              <a:xfrm>
                <a:off x="452755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 name="Rectangle 91"/>
              <p:cNvSpPr>
                <a:spLocks noChangeArrowheads="1"/>
              </p:cNvSpPr>
              <p:nvPr/>
            </p:nvSpPr>
            <p:spPr bwMode="auto">
              <a:xfrm>
                <a:off x="484505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 name="Rectangle 92"/>
              <p:cNvSpPr>
                <a:spLocks noChangeArrowheads="1"/>
              </p:cNvSpPr>
              <p:nvPr/>
            </p:nvSpPr>
            <p:spPr bwMode="auto">
              <a:xfrm>
                <a:off x="516096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 name="Rectangle 93"/>
              <p:cNvSpPr>
                <a:spLocks noChangeArrowheads="1"/>
              </p:cNvSpPr>
              <p:nvPr/>
            </p:nvSpPr>
            <p:spPr bwMode="auto">
              <a:xfrm>
                <a:off x="5476875" y="5843588"/>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 name="Rectangle 94"/>
              <p:cNvSpPr>
                <a:spLocks noChangeArrowheads="1"/>
              </p:cNvSpPr>
              <p:nvPr/>
            </p:nvSpPr>
            <p:spPr bwMode="auto">
              <a:xfrm>
                <a:off x="5794375" y="5835650"/>
                <a:ext cx="269875" cy="952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 name="Rectangle 95"/>
              <p:cNvSpPr>
                <a:spLocks noChangeArrowheads="1"/>
              </p:cNvSpPr>
              <p:nvPr/>
            </p:nvSpPr>
            <p:spPr bwMode="auto">
              <a:xfrm>
                <a:off x="6108700" y="5807075"/>
                <a:ext cx="271463" cy="38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 name="Rectangle 96"/>
              <p:cNvSpPr>
                <a:spLocks noChangeArrowheads="1"/>
              </p:cNvSpPr>
              <p:nvPr/>
            </p:nvSpPr>
            <p:spPr bwMode="auto">
              <a:xfrm>
                <a:off x="6426200" y="5705475"/>
                <a:ext cx="269875" cy="1397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 name="Rectangle 97"/>
              <p:cNvSpPr>
                <a:spLocks noChangeArrowheads="1"/>
              </p:cNvSpPr>
              <p:nvPr/>
            </p:nvSpPr>
            <p:spPr bwMode="auto">
              <a:xfrm>
                <a:off x="6742113" y="5426075"/>
                <a:ext cx="269875" cy="419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 name="Rectangle 98"/>
              <p:cNvSpPr>
                <a:spLocks noChangeArrowheads="1"/>
              </p:cNvSpPr>
              <p:nvPr/>
            </p:nvSpPr>
            <p:spPr bwMode="auto">
              <a:xfrm>
                <a:off x="7058025" y="4813300"/>
                <a:ext cx="271463" cy="10318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 name="Rectangle 99"/>
              <p:cNvSpPr>
                <a:spLocks noChangeArrowheads="1"/>
              </p:cNvSpPr>
              <p:nvPr/>
            </p:nvSpPr>
            <p:spPr bwMode="auto">
              <a:xfrm>
                <a:off x="7375525" y="3781425"/>
                <a:ext cx="269875" cy="206375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 name="Rectangle 100"/>
              <p:cNvSpPr>
                <a:spLocks noChangeArrowheads="1"/>
              </p:cNvSpPr>
              <p:nvPr/>
            </p:nvSpPr>
            <p:spPr bwMode="auto">
              <a:xfrm>
                <a:off x="7689850" y="2541588"/>
                <a:ext cx="271463" cy="3303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 name="Rectangle 101"/>
              <p:cNvSpPr>
                <a:spLocks noChangeArrowheads="1"/>
              </p:cNvSpPr>
              <p:nvPr/>
            </p:nvSpPr>
            <p:spPr bwMode="auto">
              <a:xfrm>
                <a:off x="8007350" y="1717675"/>
                <a:ext cx="269875" cy="41275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 name="Rectangle 102"/>
              <p:cNvSpPr>
                <a:spLocks noChangeArrowheads="1"/>
              </p:cNvSpPr>
              <p:nvPr/>
            </p:nvSpPr>
            <p:spPr bwMode="auto">
              <a:xfrm>
                <a:off x="8323263" y="1960563"/>
                <a:ext cx="269875" cy="3884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 name="Rectangle 103"/>
              <p:cNvSpPr>
                <a:spLocks noChangeArrowheads="1"/>
              </p:cNvSpPr>
              <p:nvPr/>
            </p:nvSpPr>
            <p:spPr bwMode="auto">
              <a:xfrm>
                <a:off x="8639175" y="3254375"/>
                <a:ext cx="271463" cy="25908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 name="Rectangle 104"/>
              <p:cNvSpPr>
                <a:spLocks noChangeArrowheads="1"/>
              </p:cNvSpPr>
              <p:nvPr/>
            </p:nvSpPr>
            <p:spPr bwMode="auto">
              <a:xfrm>
                <a:off x="8956675" y="4754563"/>
                <a:ext cx="269875" cy="1090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 name="Rectangle 105"/>
              <p:cNvSpPr>
                <a:spLocks noChangeArrowheads="1"/>
              </p:cNvSpPr>
              <p:nvPr/>
            </p:nvSpPr>
            <p:spPr bwMode="auto">
              <a:xfrm>
                <a:off x="9272588" y="5626100"/>
                <a:ext cx="269875" cy="2190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 name="Freeform 106"/>
              <p:cNvSpPr>
                <a:spLocks/>
              </p:cNvSpPr>
              <p:nvPr/>
            </p:nvSpPr>
            <p:spPr bwMode="auto">
              <a:xfrm>
                <a:off x="3144838" y="1624013"/>
                <a:ext cx="6135688" cy="4219575"/>
              </a:xfrm>
              <a:custGeom>
                <a:avLst/>
                <a:gdLst>
                  <a:gd name="T0" fmla="*/ 80 w 7731"/>
                  <a:gd name="T1" fmla="*/ 5316 h 5316"/>
                  <a:gd name="T2" fmla="*/ 239 w 7731"/>
                  <a:gd name="T3" fmla="*/ 5316 h 5316"/>
                  <a:gd name="T4" fmla="*/ 399 w 7731"/>
                  <a:gd name="T5" fmla="*/ 5316 h 5316"/>
                  <a:gd name="T6" fmla="*/ 559 w 7731"/>
                  <a:gd name="T7" fmla="*/ 5316 h 5316"/>
                  <a:gd name="T8" fmla="*/ 718 w 7731"/>
                  <a:gd name="T9" fmla="*/ 5316 h 5316"/>
                  <a:gd name="T10" fmla="*/ 876 w 7731"/>
                  <a:gd name="T11" fmla="*/ 5316 h 5316"/>
                  <a:gd name="T12" fmla="*/ 1036 w 7731"/>
                  <a:gd name="T13" fmla="*/ 5316 h 5316"/>
                  <a:gd name="T14" fmla="*/ 1195 w 7731"/>
                  <a:gd name="T15" fmla="*/ 5316 h 5316"/>
                  <a:gd name="T16" fmla="*/ 1355 w 7731"/>
                  <a:gd name="T17" fmla="*/ 5316 h 5316"/>
                  <a:gd name="T18" fmla="*/ 1515 w 7731"/>
                  <a:gd name="T19" fmla="*/ 5316 h 5316"/>
                  <a:gd name="T20" fmla="*/ 1674 w 7731"/>
                  <a:gd name="T21" fmla="*/ 5316 h 5316"/>
                  <a:gd name="T22" fmla="*/ 1832 w 7731"/>
                  <a:gd name="T23" fmla="*/ 5316 h 5316"/>
                  <a:gd name="T24" fmla="*/ 1992 w 7731"/>
                  <a:gd name="T25" fmla="*/ 5316 h 5316"/>
                  <a:gd name="T26" fmla="*/ 2152 w 7731"/>
                  <a:gd name="T27" fmla="*/ 5316 h 5316"/>
                  <a:gd name="T28" fmla="*/ 2311 w 7731"/>
                  <a:gd name="T29" fmla="*/ 5316 h 5316"/>
                  <a:gd name="T30" fmla="*/ 2471 w 7731"/>
                  <a:gd name="T31" fmla="*/ 5316 h 5316"/>
                  <a:gd name="T32" fmla="*/ 2630 w 7731"/>
                  <a:gd name="T33" fmla="*/ 5316 h 5316"/>
                  <a:gd name="T34" fmla="*/ 2790 w 7731"/>
                  <a:gd name="T35" fmla="*/ 5316 h 5316"/>
                  <a:gd name="T36" fmla="*/ 2948 w 7731"/>
                  <a:gd name="T37" fmla="*/ 5316 h 5316"/>
                  <a:gd name="T38" fmla="*/ 3108 w 7731"/>
                  <a:gd name="T39" fmla="*/ 5316 h 5316"/>
                  <a:gd name="T40" fmla="*/ 3267 w 7731"/>
                  <a:gd name="T41" fmla="*/ 5316 h 5316"/>
                  <a:gd name="T42" fmla="*/ 3427 w 7731"/>
                  <a:gd name="T43" fmla="*/ 5314 h 5316"/>
                  <a:gd name="T44" fmla="*/ 3587 w 7731"/>
                  <a:gd name="T45" fmla="*/ 5313 h 5316"/>
                  <a:gd name="T46" fmla="*/ 3746 w 7731"/>
                  <a:gd name="T47" fmla="*/ 5308 h 5316"/>
                  <a:gd name="T48" fmla="*/ 3904 w 7731"/>
                  <a:gd name="T49" fmla="*/ 5298 h 5316"/>
                  <a:gd name="T50" fmla="*/ 4064 w 7731"/>
                  <a:gd name="T51" fmla="*/ 5276 h 5316"/>
                  <a:gd name="T52" fmla="*/ 4224 w 7731"/>
                  <a:gd name="T53" fmla="*/ 5239 h 5316"/>
                  <a:gd name="T54" fmla="*/ 4383 w 7731"/>
                  <a:gd name="T55" fmla="*/ 5171 h 5316"/>
                  <a:gd name="T56" fmla="*/ 4543 w 7731"/>
                  <a:gd name="T57" fmla="*/ 5058 h 5316"/>
                  <a:gd name="T58" fmla="*/ 4702 w 7731"/>
                  <a:gd name="T59" fmla="*/ 4880 h 5316"/>
                  <a:gd name="T60" fmla="*/ 4860 w 7731"/>
                  <a:gd name="T61" fmla="*/ 4614 h 5316"/>
                  <a:gd name="T62" fmla="*/ 5020 w 7731"/>
                  <a:gd name="T63" fmla="*/ 4243 h 5316"/>
                  <a:gd name="T64" fmla="*/ 5180 w 7731"/>
                  <a:gd name="T65" fmla="*/ 3755 h 5316"/>
                  <a:gd name="T66" fmla="*/ 5339 w 7731"/>
                  <a:gd name="T67" fmla="*/ 3154 h 5316"/>
                  <a:gd name="T68" fmla="*/ 5499 w 7731"/>
                  <a:gd name="T69" fmla="*/ 2471 h 5316"/>
                  <a:gd name="T70" fmla="*/ 5659 w 7731"/>
                  <a:gd name="T71" fmla="*/ 1753 h 5316"/>
                  <a:gd name="T72" fmla="*/ 5818 w 7731"/>
                  <a:gd name="T73" fmla="*/ 1071 h 5316"/>
                  <a:gd name="T74" fmla="*/ 5976 w 7731"/>
                  <a:gd name="T75" fmla="*/ 505 h 5316"/>
                  <a:gd name="T76" fmla="*/ 6136 w 7731"/>
                  <a:gd name="T77" fmla="*/ 131 h 5316"/>
                  <a:gd name="T78" fmla="*/ 6295 w 7731"/>
                  <a:gd name="T79" fmla="*/ 0 h 5316"/>
                  <a:gd name="T80" fmla="*/ 6455 w 7731"/>
                  <a:gd name="T81" fmla="*/ 131 h 5316"/>
                  <a:gd name="T82" fmla="*/ 6615 w 7731"/>
                  <a:gd name="T83" fmla="*/ 505 h 5316"/>
                  <a:gd name="T84" fmla="*/ 6774 w 7731"/>
                  <a:gd name="T85" fmla="*/ 1071 h 5316"/>
                  <a:gd name="T86" fmla="*/ 6932 w 7731"/>
                  <a:gd name="T87" fmla="*/ 1753 h 5316"/>
                  <a:gd name="T88" fmla="*/ 7092 w 7731"/>
                  <a:gd name="T89" fmla="*/ 2471 h 5316"/>
                  <a:gd name="T90" fmla="*/ 7252 w 7731"/>
                  <a:gd name="T91" fmla="*/ 3154 h 5316"/>
                  <a:gd name="T92" fmla="*/ 7411 w 7731"/>
                  <a:gd name="T93" fmla="*/ 3755 h 5316"/>
                  <a:gd name="T94" fmla="*/ 7571 w 7731"/>
                  <a:gd name="T95" fmla="*/ 4243 h 5316"/>
                  <a:gd name="T96" fmla="*/ 7731 w 7731"/>
                  <a:gd name="T97" fmla="*/ 4614 h 5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1" h="5316">
                    <a:moveTo>
                      <a:pt x="0" y="5316"/>
                    </a:moveTo>
                    <a:lnTo>
                      <a:pt x="80" y="5316"/>
                    </a:lnTo>
                    <a:lnTo>
                      <a:pt x="159" y="5316"/>
                    </a:lnTo>
                    <a:lnTo>
                      <a:pt x="239" y="5316"/>
                    </a:lnTo>
                    <a:lnTo>
                      <a:pt x="319" y="5316"/>
                    </a:lnTo>
                    <a:lnTo>
                      <a:pt x="399" y="5316"/>
                    </a:lnTo>
                    <a:lnTo>
                      <a:pt x="479" y="5316"/>
                    </a:lnTo>
                    <a:lnTo>
                      <a:pt x="559" y="5316"/>
                    </a:lnTo>
                    <a:lnTo>
                      <a:pt x="638" y="5316"/>
                    </a:lnTo>
                    <a:lnTo>
                      <a:pt x="718" y="5316"/>
                    </a:lnTo>
                    <a:lnTo>
                      <a:pt x="798" y="5316"/>
                    </a:lnTo>
                    <a:lnTo>
                      <a:pt x="876" y="5316"/>
                    </a:lnTo>
                    <a:lnTo>
                      <a:pt x="956" y="5316"/>
                    </a:lnTo>
                    <a:lnTo>
                      <a:pt x="1036" y="5316"/>
                    </a:lnTo>
                    <a:lnTo>
                      <a:pt x="1116" y="5316"/>
                    </a:lnTo>
                    <a:lnTo>
                      <a:pt x="1195" y="5316"/>
                    </a:lnTo>
                    <a:lnTo>
                      <a:pt x="1275" y="5316"/>
                    </a:lnTo>
                    <a:lnTo>
                      <a:pt x="1355" y="5316"/>
                    </a:lnTo>
                    <a:lnTo>
                      <a:pt x="1435" y="5316"/>
                    </a:lnTo>
                    <a:lnTo>
                      <a:pt x="1515" y="5316"/>
                    </a:lnTo>
                    <a:lnTo>
                      <a:pt x="1595" y="5316"/>
                    </a:lnTo>
                    <a:lnTo>
                      <a:pt x="1674" y="5316"/>
                    </a:lnTo>
                    <a:lnTo>
                      <a:pt x="1754" y="5316"/>
                    </a:lnTo>
                    <a:lnTo>
                      <a:pt x="1832" y="5316"/>
                    </a:lnTo>
                    <a:lnTo>
                      <a:pt x="1912" y="5316"/>
                    </a:lnTo>
                    <a:lnTo>
                      <a:pt x="1992" y="5316"/>
                    </a:lnTo>
                    <a:lnTo>
                      <a:pt x="2072" y="5316"/>
                    </a:lnTo>
                    <a:lnTo>
                      <a:pt x="2152" y="5316"/>
                    </a:lnTo>
                    <a:lnTo>
                      <a:pt x="2231" y="5316"/>
                    </a:lnTo>
                    <a:lnTo>
                      <a:pt x="2311" y="5316"/>
                    </a:lnTo>
                    <a:lnTo>
                      <a:pt x="2391" y="5316"/>
                    </a:lnTo>
                    <a:lnTo>
                      <a:pt x="2471" y="5316"/>
                    </a:lnTo>
                    <a:lnTo>
                      <a:pt x="2551" y="5316"/>
                    </a:lnTo>
                    <a:lnTo>
                      <a:pt x="2630" y="5316"/>
                    </a:lnTo>
                    <a:lnTo>
                      <a:pt x="2710" y="5316"/>
                    </a:lnTo>
                    <a:lnTo>
                      <a:pt x="2790" y="5316"/>
                    </a:lnTo>
                    <a:lnTo>
                      <a:pt x="2868" y="5316"/>
                    </a:lnTo>
                    <a:lnTo>
                      <a:pt x="2948" y="5316"/>
                    </a:lnTo>
                    <a:lnTo>
                      <a:pt x="3028" y="5316"/>
                    </a:lnTo>
                    <a:lnTo>
                      <a:pt x="3108" y="5316"/>
                    </a:lnTo>
                    <a:lnTo>
                      <a:pt x="3188" y="5316"/>
                    </a:lnTo>
                    <a:lnTo>
                      <a:pt x="3267" y="5316"/>
                    </a:lnTo>
                    <a:lnTo>
                      <a:pt x="3347" y="5316"/>
                    </a:lnTo>
                    <a:lnTo>
                      <a:pt x="3427" y="5314"/>
                    </a:lnTo>
                    <a:lnTo>
                      <a:pt x="3507" y="5314"/>
                    </a:lnTo>
                    <a:lnTo>
                      <a:pt x="3587" y="5313"/>
                    </a:lnTo>
                    <a:lnTo>
                      <a:pt x="3666" y="5311"/>
                    </a:lnTo>
                    <a:lnTo>
                      <a:pt x="3746" y="5308"/>
                    </a:lnTo>
                    <a:lnTo>
                      <a:pt x="3826" y="5303"/>
                    </a:lnTo>
                    <a:lnTo>
                      <a:pt x="3904" y="5298"/>
                    </a:lnTo>
                    <a:lnTo>
                      <a:pt x="3984" y="5289"/>
                    </a:lnTo>
                    <a:lnTo>
                      <a:pt x="4064" y="5276"/>
                    </a:lnTo>
                    <a:lnTo>
                      <a:pt x="4144" y="5261"/>
                    </a:lnTo>
                    <a:lnTo>
                      <a:pt x="4224" y="5239"/>
                    </a:lnTo>
                    <a:lnTo>
                      <a:pt x="4303" y="5210"/>
                    </a:lnTo>
                    <a:lnTo>
                      <a:pt x="4383" y="5171"/>
                    </a:lnTo>
                    <a:lnTo>
                      <a:pt x="4463" y="5121"/>
                    </a:lnTo>
                    <a:lnTo>
                      <a:pt x="4543" y="5058"/>
                    </a:lnTo>
                    <a:lnTo>
                      <a:pt x="4623" y="4978"/>
                    </a:lnTo>
                    <a:lnTo>
                      <a:pt x="4702" y="4880"/>
                    </a:lnTo>
                    <a:lnTo>
                      <a:pt x="4782" y="4759"/>
                    </a:lnTo>
                    <a:lnTo>
                      <a:pt x="4860" y="4614"/>
                    </a:lnTo>
                    <a:lnTo>
                      <a:pt x="4940" y="4443"/>
                    </a:lnTo>
                    <a:lnTo>
                      <a:pt x="5020" y="4243"/>
                    </a:lnTo>
                    <a:lnTo>
                      <a:pt x="5100" y="4014"/>
                    </a:lnTo>
                    <a:lnTo>
                      <a:pt x="5180" y="3755"/>
                    </a:lnTo>
                    <a:lnTo>
                      <a:pt x="5259" y="3467"/>
                    </a:lnTo>
                    <a:lnTo>
                      <a:pt x="5339" y="3154"/>
                    </a:lnTo>
                    <a:lnTo>
                      <a:pt x="5419" y="2820"/>
                    </a:lnTo>
                    <a:lnTo>
                      <a:pt x="5499" y="2471"/>
                    </a:lnTo>
                    <a:lnTo>
                      <a:pt x="5579" y="2112"/>
                    </a:lnTo>
                    <a:lnTo>
                      <a:pt x="5659" y="1753"/>
                    </a:lnTo>
                    <a:lnTo>
                      <a:pt x="5738" y="1403"/>
                    </a:lnTo>
                    <a:lnTo>
                      <a:pt x="5818" y="1071"/>
                    </a:lnTo>
                    <a:lnTo>
                      <a:pt x="5896" y="770"/>
                    </a:lnTo>
                    <a:lnTo>
                      <a:pt x="5976" y="505"/>
                    </a:lnTo>
                    <a:lnTo>
                      <a:pt x="6056" y="291"/>
                    </a:lnTo>
                    <a:lnTo>
                      <a:pt x="6136" y="131"/>
                    </a:lnTo>
                    <a:lnTo>
                      <a:pt x="6216" y="33"/>
                    </a:lnTo>
                    <a:lnTo>
                      <a:pt x="6295" y="0"/>
                    </a:lnTo>
                    <a:lnTo>
                      <a:pt x="6375" y="33"/>
                    </a:lnTo>
                    <a:lnTo>
                      <a:pt x="6455" y="131"/>
                    </a:lnTo>
                    <a:lnTo>
                      <a:pt x="6535" y="291"/>
                    </a:lnTo>
                    <a:lnTo>
                      <a:pt x="6615" y="505"/>
                    </a:lnTo>
                    <a:lnTo>
                      <a:pt x="6695" y="770"/>
                    </a:lnTo>
                    <a:lnTo>
                      <a:pt x="6774" y="1071"/>
                    </a:lnTo>
                    <a:lnTo>
                      <a:pt x="6854" y="1403"/>
                    </a:lnTo>
                    <a:lnTo>
                      <a:pt x="6932" y="1753"/>
                    </a:lnTo>
                    <a:lnTo>
                      <a:pt x="7012" y="2112"/>
                    </a:lnTo>
                    <a:lnTo>
                      <a:pt x="7092" y="2471"/>
                    </a:lnTo>
                    <a:lnTo>
                      <a:pt x="7172" y="2820"/>
                    </a:lnTo>
                    <a:lnTo>
                      <a:pt x="7252" y="3154"/>
                    </a:lnTo>
                    <a:lnTo>
                      <a:pt x="7331" y="3467"/>
                    </a:lnTo>
                    <a:lnTo>
                      <a:pt x="7411" y="3755"/>
                    </a:lnTo>
                    <a:lnTo>
                      <a:pt x="7491" y="4014"/>
                    </a:lnTo>
                    <a:lnTo>
                      <a:pt x="7571" y="4243"/>
                    </a:lnTo>
                    <a:lnTo>
                      <a:pt x="7651" y="4443"/>
                    </a:lnTo>
                    <a:lnTo>
                      <a:pt x="7731" y="4614"/>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 name="Freeform 107"/>
              <p:cNvSpPr>
                <a:spLocks/>
              </p:cNvSpPr>
              <p:nvPr/>
            </p:nvSpPr>
            <p:spPr bwMode="auto">
              <a:xfrm>
                <a:off x="9280525" y="5287963"/>
                <a:ext cx="127000" cy="211138"/>
              </a:xfrm>
              <a:custGeom>
                <a:avLst/>
                <a:gdLst>
                  <a:gd name="T0" fmla="*/ 0 w 159"/>
                  <a:gd name="T1" fmla="*/ 0 h 266"/>
                  <a:gd name="T2" fmla="*/ 79 w 159"/>
                  <a:gd name="T3" fmla="*/ 145 h 266"/>
                  <a:gd name="T4" fmla="*/ 159 w 159"/>
                  <a:gd name="T5" fmla="*/ 266 h 266"/>
                </a:gdLst>
                <a:ahLst/>
                <a:cxnLst>
                  <a:cxn ang="0">
                    <a:pos x="T0" y="T1"/>
                  </a:cxn>
                  <a:cxn ang="0">
                    <a:pos x="T2" y="T3"/>
                  </a:cxn>
                  <a:cxn ang="0">
                    <a:pos x="T4" y="T5"/>
                  </a:cxn>
                </a:cxnLst>
                <a:rect l="0" t="0" r="r" b="b"/>
                <a:pathLst>
                  <a:path w="159" h="266">
                    <a:moveTo>
                      <a:pt x="0" y="0"/>
                    </a:moveTo>
                    <a:lnTo>
                      <a:pt x="79" y="145"/>
                    </a:lnTo>
                    <a:lnTo>
                      <a:pt x="159" y="266"/>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 name="Rectangle 108"/>
              <p:cNvSpPr>
                <a:spLocks noChangeArrowheads="1"/>
              </p:cNvSpPr>
              <p:nvPr/>
            </p:nvSpPr>
            <p:spPr bwMode="auto">
              <a:xfrm>
                <a:off x="294640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 name="Rectangle 109"/>
              <p:cNvSpPr>
                <a:spLocks noChangeArrowheads="1"/>
              </p:cNvSpPr>
              <p:nvPr/>
            </p:nvSpPr>
            <p:spPr bwMode="auto">
              <a:xfrm>
                <a:off x="326390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 name="Rectangle 110"/>
              <p:cNvSpPr>
                <a:spLocks noChangeArrowheads="1"/>
              </p:cNvSpPr>
              <p:nvPr/>
            </p:nvSpPr>
            <p:spPr bwMode="auto">
              <a:xfrm>
                <a:off x="357981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 name="Rectangle 111"/>
              <p:cNvSpPr>
                <a:spLocks noChangeArrowheads="1"/>
              </p:cNvSpPr>
              <p:nvPr/>
            </p:nvSpPr>
            <p:spPr bwMode="auto">
              <a:xfrm>
                <a:off x="38957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 name="Rectangle 112"/>
              <p:cNvSpPr>
                <a:spLocks noChangeArrowheads="1"/>
              </p:cNvSpPr>
              <p:nvPr/>
            </p:nvSpPr>
            <p:spPr bwMode="auto">
              <a:xfrm>
                <a:off x="42132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 name="Rectangle 113"/>
              <p:cNvSpPr>
                <a:spLocks noChangeArrowheads="1"/>
              </p:cNvSpPr>
              <p:nvPr/>
            </p:nvSpPr>
            <p:spPr bwMode="auto">
              <a:xfrm>
                <a:off x="452755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 name="Rectangle 114"/>
              <p:cNvSpPr>
                <a:spLocks noChangeArrowheads="1"/>
              </p:cNvSpPr>
              <p:nvPr/>
            </p:nvSpPr>
            <p:spPr bwMode="auto">
              <a:xfrm>
                <a:off x="484505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 name="Rectangle 115"/>
              <p:cNvSpPr>
                <a:spLocks noChangeArrowheads="1"/>
              </p:cNvSpPr>
              <p:nvPr/>
            </p:nvSpPr>
            <p:spPr bwMode="auto">
              <a:xfrm>
                <a:off x="516096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 name="Rectangle 116"/>
              <p:cNvSpPr>
                <a:spLocks noChangeArrowheads="1"/>
              </p:cNvSpPr>
              <p:nvPr/>
            </p:nvSpPr>
            <p:spPr bwMode="auto">
              <a:xfrm>
                <a:off x="5476875" y="5843588"/>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 name="Rectangle 117"/>
              <p:cNvSpPr>
                <a:spLocks noChangeArrowheads="1"/>
              </p:cNvSpPr>
              <p:nvPr/>
            </p:nvSpPr>
            <p:spPr bwMode="auto">
              <a:xfrm>
                <a:off x="5794375" y="5835650"/>
                <a:ext cx="269875" cy="9525"/>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 name="Rectangle 118"/>
              <p:cNvSpPr>
                <a:spLocks noChangeArrowheads="1"/>
              </p:cNvSpPr>
              <p:nvPr/>
            </p:nvSpPr>
            <p:spPr bwMode="auto">
              <a:xfrm>
                <a:off x="6108700" y="5807075"/>
                <a:ext cx="271463" cy="38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 name="Rectangle 119"/>
              <p:cNvSpPr>
                <a:spLocks noChangeArrowheads="1"/>
              </p:cNvSpPr>
              <p:nvPr/>
            </p:nvSpPr>
            <p:spPr bwMode="auto">
              <a:xfrm>
                <a:off x="6426200" y="5705475"/>
                <a:ext cx="269875" cy="1397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 name="Rectangle 120"/>
              <p:cNvSpPr>
                <a:spLocks noChangeArrowheads="1"/>
              </p:cNvSpPr>
              <p:nvPr/>
            </p:nvSpPr>
            <p:spPr bwMode="auto">
              <a:xfrm>
                <a:off x="6742113" y="5426075"/>
                <a:ext cx="269875" cy="419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 name="Rectangle 121"/>
              <p:cNvSpPr>
                <a:spLocks noChangeArrowheads="1"/>
              </p:cNvSpPr>
              <p:nvPr/>
            </p:nvSpPr>
            <p:spPr bwMode="auto">
              <a:xfrm>
                <a:off x="9272588" y="5626100"/>
                <a:ext cx="269875" cy="219075"/>
              </a:xfrm>
              <a:prstGeom prst="rect">
                <a:avLst/>
              </a:prstGeom>
              <a:blipFill dpi="0" rotWithShape="0">
                <a:blip r:embed="rId3"/>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 name="Rectangle 122"/>
              <p:cNvSpPr>
                <a:spLocks noChangeArrowheads="1"/>
              </p:cNvSpPr>
              <p:nvPr/>
            </p:nvSpPr>
            <p:spPr bwMode="auto">
              <a:xfrm>
                <a:off x="3844925" y="1308100"/>
                <a:ext cx="19620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FF"/>
                    </a:solidFill>
                    <a:effectLst/>
                    <a:cs typeface="Arial" panose="020B0604020202020204" pitchFamily="34" charset="0"/>
                  </a:rPr>
                  <a:t>Normal Distribution</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331" name="Line 123"/>
              <p:cNvSpPr>
                <a:spLocks noChangeShapeType="1"/>
              </p:cNvSpPr>
              <p:nvPr/>
            </p:nvSpPr>
            <p:spPr bwMode="auto">
              <a:xfrm>
                <a:off x="3273425" y="1436688"/>
                <a:ext cx="428625"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 name="Rectangle 124"/>
              <p:cNvSpPr>
                <a:spLocks noChangeArrowheads="1"/>
              </p:cNvSpPr>
              <p:nvPr/>
            </p:nvSpPr>
            <p:spPr bwMode="auto">
              <a:xfrm>
                <a:off x="3097213" y="1257300"/>
                <a:ext cx="2689225" cy="358775"/>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 name="Line 125"/>
              <p:cNvSpPr>
                <a:spLocks noChangeShapeType="1"/>
              </p:cNvSpPr>
              <p:nvPr/>
            </p:nvSpPr>
            <p:spPr bwMode="auto">
              <a:xfrm flipV="1">
                <a:off x="8142288" y="1624013"/>
                <a:ext cx="0" cy="4219575"/>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sp>
        <p:nvSpPr>
          <p:cNvPr id="446" name="TextBox 445"/>
          <p:cNvSpPr txBox="1"/>
          <p:nvPr/>
        </p:nvSpPr>
        <p:spPr>
          <a:xfrm>
            <a:off x="8247385" y="959385"/>
            <a:ext cx="3823854" cy="563231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If </a:t>
            </a:r>
            <a:r>
              <a:rPr lang="en-GB" dirty="0">
                <a:solidFill>
                  <a:srgbClr val="0000FF"/>
                </a:solidFill>
                <a:latin typeface="Arial" panose="020B0604020202020204" pitchFamily="34" charset="0"/>
                <a:cs typeface="Arial" panose="020B0604020202020204" pitchFamily="34" charset="0"/>
              </a:rPr>
              <a:t>p(A1)=</a:t>
            </a:r>
            <a:r>
              <a:rPr lang="en-GB"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0.8</a:t>
            </a:r>
            <a:r>
              <a:rPr lang="en-GB" dirty="0">
                <a:solidFill>
                  <a:srgbClr val="0000FF"/>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in the basic pool, then the probability to get with a sample of </a:t>
            </a:r>
            <a:r>
              <a:rPr lang="en-GB" dirty="0">
                <a:solidFill>
                  <a:srgbClr val="FF0000"/>
                </a:solidFill>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N=20 gametes exactly the expected 16 A1 is P≈0.2182.</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The probability to get of </a:t>
            </a:r>
            <a:r>
              <a:rPr lang="en-GB" dirty="0">
                <a:solidFill>
                  <a:srgbClr val="FF0000"/>
                </a:solidFill>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N=20 gametes as A1 is then 0.8</a:t>
            </a:r>
            <a:r>
              <a:rPr lang="en-GB" baseline="30000" dirty="0">
                <a:latin typeface="Arial" panose="020B0604020202020204" pitchFamily="34" charset="0"/>
                <a:cs typeface="Arial" panose="020B0604020202020204" pitchFamily="34" charset="0"/>
              </a:rPr>
              <a:t>20</a:t>
            </a:r>
            <a:r>
              <a:rPr lang="en-GB" dirty="0">
                <a:latin typeface="Arial" panose="020B0604020202020204" pitchFamily="34" charset="0"/>
                <a:cs typeface="Arial" panose="020B0604020202020204" pitchFamily="34" charset="0"/>
              </a:rPr>
              <a:t> </a:t>
            </a:r>
          </a:p>
          <a:p>
            <a:r>
              <a:rPr lang="en-GB" dirty="0">
                <a:latin typeface="Arial" panose="020B0604020202020204" pitchFamily="34" charset="0"/>
                <a:cs typeface="Arial" panose="020B0604020202020204" pitchFamily="34" charset="0"/>
              </a:rPr>
              <a:t>≈0.01153 ≈1/87.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The </a:t>
            </a:r>
            <a:r>
              <a:rPr lang="en-GB" dirty="0">
                <a:solidFill>
                  <a:srgbClr val="0000FF"/>
                </a:solidFill>
                <a:latin typeface="Arial" panose="020B0604020202020204" pitchFamily="34" charset="0"/>
                <a:cs typeface="Arial" panose="020B0604020202020204" pitchFamily="34" charset="0"/>
              </a:rPr>
              <a:t>Normal Distribution </a:t>
            </a:r>
            <a:r>
              <a:rPr lang="en-GB" dirty="0">
                <a:latin typeface="Arial" panose="020B0604020202020204" pitchFamily="34" charset="0"/>
                <a:cs typeface="Arial" panose="020B0604020202020204" pitchFamily="34" charset="0"/>
              </a:rPr>
              <a:t>is </a:t>
            </a:r>
            <a:r>
              <a:rPr lang="en-GB" u="sng" dirty="0">
                <a:latin typeface="Arial" panose="020B0604020202020204" pitchFamily="34" charset="0"/>
                <a:cs typeface="Arial" panose="020B0604020202020204" pitchFamily="34" charset="0"/>
              </a:rPr>
              <a:t>no</a:t>
            </a:r>
            <a:r>
              <a:rPr lang="en-GB" dirty="0">
                <a:latin typeface="Arial" panose="020B0604020202020204" pitchFamily="34" charset="0"/>
                <a:cs typeface="Arial" panose="020B0604020202020204" pitchFamily="34" charset="0"/>
              </a:rPr>
              <a:t> per-</a:t>
            </a:r>
            <a:r>
              <a:rPr lang="en-GB" dirty="0" err="1">
                <a:latin typeface="Arial" panose="020B0604020202020204" pitchFamily="34" charset="0"/>
                <a:cs typeface="Arial" panose="020B0604020202020204" pitchFamily="34" charset="0"/>
              </a:rPr>
              <a:t>fect</a:t>
            </a:r>
            <a:r>
              <a:rPr lang="en-GB" dirty="0">
                <a:latin typeface="Arial" panose="020B0604020202020204" pitchFamily="34" charset="0"/>
                <a:cs typeface="Arial" panose="020B0604020202020204" pitchFamily="34" charset="0"/>
              </a:rPr>
              <a:t> approximation. Especially, its symmetry implies that the same probability exists for small </a:t>
            </a:r>
            <a:r>
              <a:rPr lang="en-GB" dirty="0" err="1">
                <a:latin typeface="Arial" panose="020B0604020202020204" pitchFamily="34" charset="0"/>
                <a:cs typeface="Arial" panose="020B0604020202020204" pitchFamily="34" charset="0"/>
              </a:rPr>
              <a:t>popula-tions</a:t>
            </a:r>
            <a:r>
              <a:rPr lang="en-GB" dirty="0">
                <a:latin typeface="Arial" panose="020B0604020202020204" pitchFamily="34" charset="0"/>
                <a:cs typeface="Arial" panose="020B0604020202020204" pitchFamily="34" charset="0"/>
              </a:rPr>
              <a:t> with 20 A1-alleles </a:t>
            </a:r>
            <a:r>
              <a:rPr lang="en-GB" dirty="0">
                <a:solidFill>
                  <a:schemeClr val="tx1">
                    <a:lumMod val="50000"/>
                    <a:lumOff val="50000"/>
                  </a:schemeClr>
                </a:solidFill>
                <a:latin typeface="Arial" panose="020B0604020202020204" pitchFamily="34" charset="0"/>
                <a:cs typeface="Arial" panose="020B0604020202020204" pitchFamily="34" charset="0"/>
              </a:rPr>
              <a:t>(and more </a:t>
            </a:r>
            <a:r>
              <a:rPr lang="en-GB" dirty="0"/>
              <a:t>😉</a:t>
            </a:r>
            <a:r>
              <a:rPr lang="en-GB" dirty="0">
                <a:solidFill>
                  <a:schemeClr val="tx1">
                    <a:lumMod val="50000"/>
                    <a:lumOff val="50000"/>
                  </a:schemeClr>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as with 12 and less. Which is nonsense, </a:t>
            </a:r>
            <a:r>
              <a:rPr lang="en-GB" dirty="0">
                <a:solidFill>
                  <a:srgbClr val="FF0000"/>
                </a:solidFill>
                <a:latin typeface="Arial" panose="020B0604020202020204" pitchFamily="34" charset="0"/>
                <a:cs typeface="Arial" panose="020B0604020202020204" pitchFamily="34" charset="0"/>
              </a:rPr>
              <a:t>as we see</a:t>
            </a:r>
            <a:r>
              <a:rPr lang="en-GB" dirty="0">
                <a:latin typeface="Arial" panose="020B0604020202020204" pitchFamily="34" charset="0"/>
                <a:cs typeface="Arial" panose="020B0604020202020204" pitchFamily="34" charset="0"/>
              </a:rPr>
              <a:t>. The true, binomial distribution is not </a:t>
            </a:r>
            <a:r>
              <a:rPr lang="en-GB" dirty="0" err="1">
                <a:latin typeface="Arial" panose="020B0604020202020204" pitchFamily="34" charset="0"/>
                <a:cs typeface="Arial" panose="020B0604020202020204" pitchFamily="34" charset="0"/>
              </a:rPr>
              <a:t>symme-trical</a:t>
            </a:r>
            <a:r>
              <a:rPr lang="en-GB" dirty="0">
                <a:latin typeface="Arial" panose="020B0604020202020204" pitchFamily="34" charset="0"/>
                <a:cs typeface="Arial" panose="020B0604020202020204" pitchFamily="34" charset="0"/>
              </a:rPr>
              <a:t>. The probability to get more than 16 is P=0.41145, whereas the probability to get less than 16 is P=0.37035. Wow! Is there some non-neutral bias here?</a:t>
            </a:r>
          </a:p>
        </p:txBody>
      </p:sp>
      <p:sp>
        <p:nvSpPr>
          <p:cNvPr id="3" name="TextBox 2"/>
          <p:cNvSpPr txBox="1"/>
          <p:nvPr/>
        </p:nvSpPr>
        <p:spPr>
          <a:xfrm>
            <a:off x="2600848" y="2850950"/>
            <a:ext cx="1897062" cy="1754326"/>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It is </a:t>
            </a:r>
            <a:r>
              <a:rPr lang="en-GB" dirty="0">
                <a:latin typeface="Arial" panose="020B0604020202020204" pitchFamily="34" charset="0"/>
                <a:cs typeface="Arial" panose="020B0604020202020204" pitchFamily="34" charset="0"/>
              </a:rPr>
              <a:t>2</a:t>
            </a:r>
            <a:r>
              <a:rPr lang="en-GB" dirty="0">
                <a:solidFill>
                  <a:schemeClr val="tx1">
                    <a:lumMod val="50000"/>
                    <a:lumOff val="50000"/>
                  </a:schemeClr>
                </a:solidFill>
                <a:latin typeface="Arial" panose="020B0604020202020204" pitchFamily="34" charset="0"/>
                <a:cs typeface="Arial" panose="020B0604020202020204" pitchFamily="34" charset="0"/>
              </a:rPr>
              <a:t>N because we assume </a:t>
            </a:r>
            <a:r>
              <a:rPr lang="en-GB" dirty="0" err="1">
                <a:latin typeface="Arial" panose="020B0604020202020204" pitchFamily="34" charset="0"/>
                <a:cs typeface="Arial" panose="020B0604020202020204" pitchFamily="34" charset="0"/>
              </a:rPr>
              <a:t>di</a:t>
            </a:r>
            <a:r>
              <a:rPr lang="en-GB" dirty="0" err="1">
                <a:solidFill>
                  <a:schemeClr val="tx1">
                    <a:lumMod val="50000"/>
                    <a:lumOff val="50000"/>
                  </a:schemeClr>
                </a:solidFill>
                <a:latin typeface="Arial" panose="020B0604020202020204" pitchFamily="34" charset="0"/>
                <a:cs typeface="Arial" panose="020B0604020202020204" pitchFamily="34" charset="0"/>
              </a:rPr>
              <a:t>ploidy</a:t>
            </a:r>
            <a:r>
              <a:rPr lang="en-GB" dirty="0">
                <a:solidFill>
                  <a:schemeClr val="tx1">
                    <a:lumMod val="50000"/>
                    <a:lumOff val="50000"/>
                  </a:schemeClr>
                </a:solidFill>
                <a:latin typeface="Arial" panose="020B0604020202020204" pitchFamily="34" charset="0"/>
                <a:cs typeface="Arial" panose="020B0604020202020204" pitchFamily="34" charset="0"/>
              </a:rPr>
              <a:t> here …</a:t>
            </a:r>
          </a:p>
          <a:p>
            <a:endParaRPr lang="de-DE" dirty="0">
              <a:solidFill>
                <a:schemeClr val="tx1">
                  <a:lumMod val="50000"/>
                  <a:lumOff val="50000"/>
                </a:schemeClr>
              </a:solidFill>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By the way: σ²=2N∙pq=3.2</a:t>
            </a:r>
          </a:p>
        </p:txBody>
      </p:sp>
      <p:sp>
        <p:nvSpPr>
          <p:cNvPr id="130" name="Right Triangle 129"/>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16</a:t>
            </a:fld>
            <a:endParaRPr lang="en-US" sz="2400" dirty="0">
              <a:latin typeface="Arial" panose="020B0604020202020204" pitchFamily="34" charset="0"/>
              <a:cs typeface="Arial" panose="020B0604020202020204" pitchFamily="34" charset="0"/>
            </a:endParaRPr>
          </a:p>
        </p:txBody>
      </p:sp>
      <p:sp>
        <p:nvSpPr>
          <p:cNvPr id="132" name="Rectangle 122">
            <a:extLst>
              <a:ext uri="{FF2B5EF4-FFF2-40B4-BE49-F238E27FC236}">
                <a16:creationId xmlns:a16="http://schemas.microsoft.com/office/drawing/2014/main" id="{DC55F3E8-FD5B-43D8-B7DE-F79DDE320CD9}"/>
              </a:ext>
            </a:extLst>
          </p:cNvPr>
          <p:cNvSpPr>
            <a:spLocks noChangeArrowheads="1"/>
          </p:cNvSpPr>
          <p:nvPr/>
        </p:nvSpPr>
        <p:spPr bwMode="auto">
          <a:xfrm>
            <a:off x="2226387" y="1615269"/>
            <a:ext cx="2154436" cy="276999"/>
          </a:xfrm>
          <a:prstGeom prst="rect">
            <a:avLst/>
          </a:prstGeom>
          <a:solidFill>
            <a:schemeClr val="bg1"/>
          </a:solid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dirty="0">
                <a:cs typeface="Arial" panose="020B0604020202020204" pitchFamily="34" charset="0"/>
              </a:rPr>
              <a:t>Binomial</a:t>
            </a:r>
            <a:r>
              <a:rPr kumimoji="0" lang="en-US" altLang="en-US" b="0" i="0" u="none" strike="noStrike" cap="none" normalizeH="0" baseline="0" dirty="0">
                <a:ln>
                  <a:noFill/>
                </a:ln>
                <a:effectLst/>
                <a:cs typeface="Arial" panose="020B0604020202020204" pitchFamily="34" charset="0"/>
              </a:rPr>
              <a:t> Distribution</a:t>
            </a:r>
          </a:p>
        </p:txBody>
      </p:sp>
      <p:sp>
        <p:nvSpPr>
          <p:cNvPr id="133" name="Line 123">
            <a:extLst>
              <a:ext uri="{FF2B5EF4-FFF2-40B4-BE49-F238E27FC236}">
                <a16:creationId xmlns:a16="http://schemas.microsoft.com/office/drawing/2014/main" id="{55316FA7-019E-46DF-9454-60DB335FDE40}"/>
              </a:ext>
            </a:extLst>
          </p:cNvPr>
          <p:cNvSpPr>
            <a:spLocks noChangeShapeType="1"/>
          </p:cNvSpPr>
          <p:nvPr/>
        </p:nvSpPr>
        <p:spPr bwMode="auto">
          <a:xfrm>
            <a:off x="1654887" y="1753768"/>
            <a:ext cx="428625" cy="0"/>
          </a:xfrm>
          <a:prstGeom prst="line">
            <a:avLst/>
          </a:prstGeom>
          <a:noFill/>
          <a:ln w="33338">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01217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 name="TextBox 236"/>
          <p:cNvSpPr txBox="1"/>
          <p:nvPr/>
        </p:nvSpPr>
        <p:spPr>
          <a:xfrm>
            <a:off x="72000" y="4377"/>
            <a:ext cx="12006157"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Approximation of </a:t>
            </a:r>
            <a:r>
              <a:rPr lang="de-DE" sz="2400" dirty="0" err="1">
                <a:latin typeface="Arial" panose="020B0604020202020204" pitchFamily="34" charset="0"/>
                <a:cs typeface="Arial" panose="020B0604020202020204" pitchFamily="34" charset="0"/>
              </a:rPr>
              <a:t>the</a:t>
            </a:r>
            <a:r>
              <a:rPr lang="de-DE" sz="2400" dirty="0">
                <a:latin typeface="Arial" panose="020B0604020202020204" pitchFamily="34" charset="0"/>
                <a:cs typeface="Arial" panose="020B0604020202020204" pitchFamily="34" charset="0"/>
              </a:rPr>
              <a:t> </a:t>
            </a:r>
            <a:r>
              <a:rPr lang="de-DE" sz="2400" dirty="0" err="1">
                <a:latin typeface="Arial" panose="020B0604020202020204" pitchFamily="34" charset="0"/>
                <a:cs typeface="Arial" panose="020B0604020202020204" pitchFamily="34" charset="0"/>
              </a:rPr>
              <a:t>binomially</a:t>
            </a:r>
            <a:r>
              <a:rPr lang="de-DE" sz="2400" dirty="0">
                <a:latin typeface="Arial" panose="020B0604020202020204" pitchFamily="34" charset="0"/>
                <a:cs typeface="Arial" panose="020B0604020202020204" pitchFamily="34" charset="0"/>
              </a:rPr>
              <a:t> </a:t>
            </a:r>
            <a:r>
              <a:rPr lang="de-DE" sz="2400" dirty="0" err="1">
                <a:latin typeface="Arial" panose="020B0604020202020204" pitchFamily="34" charset="0"/>
                <a:cs typeface="Arial" panose="020B0604020202020204" pitchFamily="34" charset="0"/>
              </a:rPr>
              <a:t>distributed</a:t>
            </a:r>
            <a:r>
              <a:rPr lang="de-DE" sz="2400" dirty="0">
                <a:latin typeface="Arial" panose="020B0604020202020204" pitchFamily="34" charset="0"/>
                <a:cs typeface="Arial" panose="020B0604020202020204" pitchFamily="34" charset="0"/>
              </a:rPr>
              <a:t> A1-allele in replicated small (N=10 </a:t>
            </a:r>
            <a:r>
              <a:rPr lang="de-DE" sz="2400" dirty="0" err="1">
                <a:latin typeface="Arial" panose="020B0604020202020204" pitchFamily="34" charset="0"/>
                <a:cs typeface="Arial" panose="020B0604020202020204" pitchFamily="34" charset="0"/>
              </a:rPr>
              <a:t>indivi</a:t>
            </a:r>
            <a:r>
              <a:rPr lang="de-DE" sz="2400" dirty="0">
                <a:latin typeface="Arial" panose="020B0604020202020204" pitchFamily="34" charset="0"/>
                <a:cs typeface="Arial" panose="020B0604020202020204" pitchFamily="34" charset="0"/>
              </a:rPr>
              <a:t>-duals) populations by the </a:t>
            </a:r>
            <a:r>
              <a:rPr lang="de-DE" sz="2400" dirty="0">
                <a:solidFill>
                  <a:srgbClr val="0000FF"/>
                </a:solidFill>
                <a:latin typeface="Arial" panose="020B0604020202020204" pitchFamily="34" charset="0"/>
                <a:cs typeface="Arial" panose="020B0604020202020204" pitchFamily="34" charset="0"/>
              </a:rPr>
              <a:t>Normal Distribution </a:t>
            </a:r>
            <a:r>
              <a:rPr lang="de-DE" sz="2400" dirty="0">
                <a:latin typeface="Arial" panose="020B0604020202020204" pitchFamily="34" charset="0"/>
                <a:cs typeface="Arial" panose="020B0604020202020204" pitchFamily="34" charset="0"/>
              </a:rPr>
              <a:t>(Gauß, 1809; DOI 10.3931/e-rara-522) </a:t>
            </a:r>
            <a:endParaRPr lang="en-GB" sz="2400" dirty="0">
              <a:latin typeface="Arial" panose="020B0604020202020204" pitchFamily="34" charset="0"/>
              <a:cs typeface="Arial" panose="020B0604020202020204" pitchFamily="34" charset="0"/>
            </a:endParaRPr>
          </a:p>
        </p:txBody>
      </p:sp>
      <p:sp>
        <p:nvSpPr>
          <p:cNvPr id="446" name="TextBox 445"/>
          <p:cNvSpPr txBox="1"/>
          <p:nvPr/>
        </p:nvSpPr>
        <p:spPr>
          <a:xfrm>
            <a:off x="8148687" y="956124"/>
            <a:ext cx="3929470" cy="563231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US" dirty="0">
                <a:latin typeface="Arial" panose="020B0604020202020204" pitchFamily="34" charset="0"/>
                <a:cs typeface="Arial" panose="020B0604020202020204" pitchFamily="34" charset="0"/>
              </a:rPr>
              <a:t>The probability to get - in one Drift generation - more than 16 is P=0.41145, which is higher than the probability to get less than 16 (P=0.37035). </a:t>
            </a:r>
          </a:p>
          <a:p>
            <a:r>
              <a:rPr lang="en-US" dirty="0">
                <a:latin typeface="Arial" panose="020B0604020202020204" pitchFamily="34" charset="0"/>
                <a:cs typeface="Arial" panose="020B0604020202020204" pitchFamily="34" charset="0"/>
              </a:rPr>
              <a:t>With high initial allele frequency (such as 0.8), P of ‘increase of allele frequency’ is higher than P of ‘decrease’. </a:t>
            </a:r>
          </a:p>
          <a:p>
            <a:r>
              <a:rPr lang="en-US" dirty="0">
                <a:latin typeface="Arial" panose="020B0604020202020204" pitchFamily="34" charset="0"/>
                <a:cs typeface="Arial" panose="020B0604020202020204" pitchFamily="34" charset="0"/>
              </a:rPr>
              <a:t>Is this a </a:t>
            </a:r>
            <a:r>
              <a:rPr lang="en-US" dirty="0">
                <a:solidFill>
                  <a:srgbClr val="0000FF"/>
                </a:solidFill>
                <a:latin typeface="Arial" panose="020B0604020202020204" pitchFamily="34" charset="0"/>
                <a:cs typeface="Arial" panose="020B0604020202020204" pitchFamily="34" charset="0"/>
              </a:rPr>
              <a:t>violation</a:t>
            </a:r>
            <a:r>
              <a:rPr lang="en-US" dirty="0">
                <a:latin typeface="Arial" panose="020B0604020202020204" pitchFamily="34" charset="0"/>
                <a:cs typeface="Arial" panose="020B0604020202020204" pitchFamily="34" charset="0"/>
              </a:rPr>
              <a:t> of the claim: „Genetic Drift is random and has no direction, no intrinsic steering“</a:t>
            </a:r>
            <a:r>
              <a:rPr lang="en-US" dirty="0">
                <a:solidFill>
                  <a:srgbClr val="0000FF"/>
                </a:solidFill>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We anticipate (common sense) that a very frequent allele goes rather towards 100% than to vanish. This anticipation automatically implies that the frequent allele becomes rather even more frequent than that it becomes </a:t>
            </a:r>
            <a:r>
              <a:rPr lang="en-US" dirty="0">
                <a:solidFill>
                  <a:srgbClr val="0000FF"/>
                </a:solidFill>
                <a:latin typeface="Arial" panose="020B0604020202020204" pitchFamily="34" charset="0"/>
                <a:cs typeface="Arial" panose="020B0604020202020204" pitchFamily="34" charset="0"/>
              </a:rPr>
              <a:t>less frequent </a:t>
            </a:r>
            <a:r>
              <a:rPr lang="en-US" dirty="0">
                <a:latin typeface="Arial" panose="020B0604020202020204" pitchFamily="34" charset="0"/>
                <a:cs typeface="Arial" panose="020B0604020202020204" pitchFamily="34" charset="0"/>
              </a:rPr>
              <a:t>- since </a:t>
            </a:r>
            <a:r>
              <a:rPr lang="en-US" dirty="0">
                <a:solidFill>
                  <a:srgbClr val="0000FF"/>
                </a:solidFill>
                <a:latin typeface="Arial" panose="020B0604020202020204" pitchFamily="34" charset="0"/>
                <a:cs typeface="Arial" panose="020B0604020202020204" pitchFamily="34" charset="0"/>
              </a:rPr>
              <a:t>this</a:t>
            </a:r>
            <a:r>
              <a:rPr lang="en-US" dirty="0">
                <a:latin typeface="Arial" panose="020B0604020202020204" pitchFamily="34" charset="0"/>
                <a:cs typeface="Arial" panose="020B0604020202020204" pitchFamily="34" charset="0"/>
              </a:rPr>
              <a:t> may lead it towards ultimate loss … </a:t>
            </a:r>
          </a:p>
        </p:txBody>
      </p:sp>
      <p:grpSp>
        <p:nvGrpSpPr>
          <p:cNvPr id="128" name="Group 127"/>
          <p:cNvGrpSpPr/>
          <p:nvPr/>
        </p:nvGrpSpPr>
        <p:grpSpPr>
          <a:xfrm>
            <a:off x="55329" y="880929"/>
            <a:ext cx="8043333" cy="5710767"/>
            <a:chOff x="1621367" y="905933"/>
            <a:chExt cx="8043333" cy="5710767"/>
          </a:xfrm>
        </p:grpSpPr>
        <p:sp>
          <p:nvSpPr>
            <p:cNvPr id="129" name="Rectangle 128"/>
            <p:cNvSpPr/>
            <p:nvPr/>
          </p:nvSpPr>
          <p:spPr>
            <a:xfrm>
              <a:off x="1621367" y="905933"/>
              <a:ext cx="8043333" cy="571076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0" name="Group 129"/>
            <p:cNvGrpSpPr/>
            <p:nvPr/>
          </p:nvGrpSpPr>
          <p:grpSpPr>
            <a:xfrm>
              <a:off x="1696126" y="996950"/>
              <a:ext cx="7846337" cy="5488762"/>
              <a:chOff x="1696126" y="996950"/>
              <a:chExt cx="7846337" cy="5488762"/>
            </a:xfrm>
          </p:grpSpPr>
          <p:sp>
            <p:nvSpPr>
              <p:cNvPr id="131" name="Line 6"/>
              <p:cNvSpPr>
                <a:spLocks noChangeShapeType="1"/>
              </p:cNvSpPr>
              <p:nvPr/>
            </p:nvSpPr>
            <p:spPr bwMode="auto">
              <a:xfrm flipV="1">
                <a:off x="298767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Line 7"/>
              <p:cNvSpPr>
                <a:spLocks noChangeShapeType="1"/>
              </p:cNvSpPr>
              <p:nvPr/>
            </p:nvSpPr>
            <p:spPr bwMode="auto">
              <a:xfrm flipV="1">
                <a:off x="940752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 name="Line 8"/>
              <p:cNvSpPr>
                <a:spLocks noChangeShapeType="1"/>
              </p:cNvSpPr>
              <p:nvPr/>
            </p:nvSpPr>
            <p:spPr bwMode="auto">
              <a:xfrm flipH="1">
                <a:off x="2886075"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9"/>
              <p:cNvSpPr>
                <a:spLocks noChangeShapeType="1"/>
              </p:cNvSpPr>
              <p:nvPr/>
            </p:nvSpPr>
            <p:spPr bwMode="auto">
              <a:xfrm>
                <a:off x="9407525" y="58435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 name="Rectangle 134"/>
              <p:cNvSpPr>
                <a:spLocks noChangeArrowheads="1"/>
              </p:cNvSpPr>
              <p:nvPr/>
            </p:nvSpPr>
            <p:spPr bwMode="auto">
              <a:xfrm>
                <a:off x="2284413" y="572611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36" name="Line 11"/>
              <p:cNvSpPr>
                <a:spLocks noChangeShapeType="1"/>
              </p:cNvSpPr>
              <p:nvPr/>
            </p:nvSpPr>
            <p:spPr bwMode="auto">
              <a:xfrm flipH="1">
                <a:off x="2886075" y="48990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12"/>
              <p:cNvSpPr>
                <a:spLocks noChangeShapeType="1"/>
              </p:cNvSpPr>
              <p:nvPr/>
            </p:nvSpPr>
            <p:spPr bwMode="auto">
              <a:xfrm>
                <a:off x="9407525" y="48990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 name="Rectangle 137"/>
              <p:cNvSpPr>
                <a:spLocks noChangeArrowheads="1"/>
              </p:cNvSpPr>
              <p:nvPr/>
            </p:nvSpPr>
            <p:spPr bwMode="auto">
              <a:xfrm>
                <a:off x="2284413" y="477996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39" name="Line 14"/>
              <p:cNvSpPr>
                <a:spLocks noChangeShapeType="1"/>
              </p:cNvSpPr>
              <p:nvPr/>
            </p:nvSpPr>
            <p:spPr bwMode="auto">
              <a:xfrm flipH="1">
                <a:off x="2886075" y="39528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15"/>
              <p:cNvSpPr>
                <a:spLocks noChangeShapeType="1"/>
              </p:cNvSpPr>
              <p:nvPr/>
            </p:nvSpPr>
            <p:spPr bwMode="auto">
              <a:xfrm>
                <a:off x="9407525" y="39528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 name="Rectangle 140"/>
              <p:cNvSpPr>
                <a:spLocks noChangeArrowheads="1"/>
              </p:cNvSpPr>
              <p:nvPr/>
            </p:nvSpPr>
            <p:spPr bwMode="auto">
              <a:xfrm>
                <a:off x="2284413" y="383540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42" name="Line 17"/>
              <p:cNvSpPr>
                <a:spLocks noChangeShapeType="1"/>
              </p:cNvSpPr>
              <p:nvPr/>
            </p:nvSpPr>
            <p:spPr bwMode="auto">
              <a:xfrm flipH="1">
                <a:off x="2886075" y="30067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18"/>
              <p:cNvSpPr>
                <a:spLocks noChangeShapeType="1"/>
              </p:cNvSpPr>
              <p:nvPr/>
            </p:nvSpPr>
            <p:spPr bwMode="auto">
              <a:xfrm>
                <a:off x="9407525" y="30067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 name="Rectangle 143"/>
              <p:cNvSpPr>
                <a:spLocks noChangeArrowheads="1"/>
              </p:cNvSpPr>
              <p:nvPr/>
            </p:nvSpPr>
            <p:spPr bwMode="auto">
              <a:xfrm>
                <a:off x="2284413" y="288925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45" name="Line 20"/>
              <p:cNvSpPr>
                <a:spLocks noChangeShapeType="1"/>
              </p:cNvSpPr>
              <p:nvPr/>
            </p:nvSpPr>
            <p:spPr bwMode="auto">
              <a:xfrm flipH="1">
                <a:off x="2886075" y="20605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21"/>
              <p:cNvSpPr>
                <a:spLocks noChangeShapeType="1"/>
              </p:cNvSpPr>
              <p:nvPr/>
            </p:nvSpPr>
            <p:spPr bwMode="auto">
              <a:xfrm>
                <a:off x="9407525" y="20605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 name="Rectangle 146"/>
              <p:cNvSpPr>
                <a:spLocks noChangeArrowheads="1"/>
              </p:cNvSpPr>
              <p:nvPr/>
            </p:nvSpPr>
            <p:spPr bwMode="auto">
              <a:xfrm>
                <a:off x="2284413" y="194310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48" name="Line 23"/>
              <p:cNvSpPr>
                <a:spLocks noChangeShapeType="1"/>
              </p:cNvSpPr>
              <p:nvPr/>
            </p:nvSpPr>
            <p:spPr bwMode="auto">
              <a:xfrm flipH="1">
                <a:off x="2886075" y="11144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 name="Line 24"/>
              <p:cNvSpPr>
                <a:spLocks noChangeShapeType="1"/>
              </p:cNvSpPr>
              <p:nvPr/>
            </p:nvSpPr>
            <p:spPr bwMode="auto">
              <a:xfrm>
                <a:off x="9407525" y="11144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 name="Rectangle 149"/>
              <p:cNvSpPr>
                <a:spLocks noChangeArrowheads="1"/>
              </p:cNvSpPr>
              <p:nvPr/>
            </p:nvSpPr>
            <p:spPr bwMode="auto">
              <a:xfrm>
                <a:off x="2284413" y="996950"/>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51" name="Rectangle 150"/>
              <p:cNvSpPr>
                <a:spLocks noChangeArrowheads="1"/>
              </p:cNvSpPr>
              <p:nvPr/>
            </p:nvSpPr>
            <p:spPr bwMode="auto">
              <a:xfrm rot="16200000">
                <a:off x="514445" y="3341300"/>
                <a:ext cx="31547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 in replicated small populations</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52" name="Rectangle 151"/>
              <p:cNvSpPr>
                <a:spLocks noChangeArrowheads="1"/>
              </p:cNvSpPr>
              <p:nvPr/>
            </p:nvSpPr>
            <p:spPr bwMode="auto">
              <a:xfrm rot="16200000">
                <a:off x="558635" y="3341300"/>
                <a:ext cx="25519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Frequency of occurrence</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153" name="Line 28"/>
              <p:cNvSpPr>
                <a:spLocks noChangeShapeType="1"/>
              </p:cNvSpPr>
              <p:nvPr/>
            </p:nvSpPr>
            <p:spPr bwMode="auto">
              <a:xfrm>
                <a:off x="2987675" y="5843588"/>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Line 29"/>
              <p:cNvSpPr>
                <a:spLocks noChangeShapeType="1"/>
              </p:cNvSpPr>
              <p:nvPr/>
            </p:nvSpPr>
            <p:spPr bwMode="auto">
              <a:xfrm>
                <a:off x="2987675" y="1114425"/>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 name="Line 30"/>
              <p:cNvSpPr>
                <a:spLocks noChangeShapeType="1"/>
              </p:cNvSpPr>
              <p:nvPr/>
            </p:nvSpPr>
            <p:spPr bwMode="auto">
              <a:xfrm>
                <a:off x="30813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 name="Line 31"/>
              <p:cNvSpPr>
                <a:spLocks noChangeShapeType="1"/>
              </p:cNvSpPr>
              <p:nvPr/>
            </p:nvSpPr>
            <p:spPr bwMode="auto">
              <a:xfrm flipV="1">
                <a:off x="30813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 name="Rectangle 32"/>
              <p:cNvSpPr>
                <a:spLocks noChangeArrowheads="1"/>
              </p:cNvSpPr>
              <p:nvPr/>
            </p:nvSpPr>
            <p:spPr bwMode="auto">
              <a:xfrm>
                <a:off x="2962275"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58" name="Line 33"/>
              <p:cNvSpPr>
                <a:spLocks noChangeShapeType="1"/>
              </p:cNvSpPr>
              <p:nvPr/>
            </p:nvSpPr>
            <p:spPr bwMode="auto">
              <a:xfrm>
                <a:off x="33988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 name="Line 34"/>
              <p:cNvSpPr>
                <a:spLocks noChangeShapeType="1"/>
              </p:cNvSpPr>
              <p:nvPr/>
            </p:nvSpPr>
            <p:spPr bwMode="auto">
              <a:xfrm flipV="1">
                <a:off x="33988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 name="Line 35"/>
              <p:cNvSpPr>
                <a:spLocks noChangeShapeType="1"/>
              </p:cNvSpPr>
              <p:nvPr/>
            </p:nvSpPr>
            <p:spPr bwMode="auto">
              <a:xfrm>
                <a:off x="37147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36"/>
              <p:cNvSpPr>
                <a:spLocks noChangeShapeType="1"/>
              </p:cNvSpPr>
              <p:nvPr/>
            </p:nvSpPr>
            <p:spPr bwMode="auto">
              <a:xfrm flipV="1">
                <a:off x="37147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 name="Rectangle 37"/>
              <p:cNvSpPr>
                <a:spLocks noChangeArrowheads="1"/>
              </p:cNvSpPr>
              <p:nvPr/>
            </p:nvSpPr>
            <p:spPr bwMode="auto">
              <a:xfrm>
                <a:off x="3594100"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63" name="Line 38"/>
              <p:cNvSpPr>
                <a:spLocks noChangeShapeType="1"/>
              </p:cNvSpPr>
              <p:nvPr/>
            </p:nvSpPr>
            <p:spPr bwMode="auto">
              <a:xfrm>
                <a:off x="40306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 name="Line 39"/>
              <p:cNvSpPr>
                <a:spLocks noChangeShapeType="1"/>
              </p:cNvSpPr>
              <p:nvPr/>
            </p:nvSpPr>
            <p:spPr bwMode="auto">
              <a:xfrm flipV="1">
                <a:off x="40306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 name="Line 40"/>
              <p:cNvSpPr>
                <a:spLocks noChangeShapeType="1"/>
              </p:cNvSpPr>
              <p:nvPr/>
            </p:nvSpPr>
            <p:spPr bwMode="auto">
              <a:xfrm>
                <a:off x="43465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41"/>
              <p:cNvSpPr>
                <a:spLocks noChangeShapeType="1"/>
              </p:cNvSpPr>
              <p:nvPr/>
            </p:nvSpPr>
            <p:spPr bwMode="auto">
              <a:xfrm flipV="1">
                <a:off x="43465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 name="Rectangle 42"/>
              <p:cNvSpPr>
                <a:spLocks noChangeArrowheads="1"/>
              </p:cNvSpPr>
              <p:nvPr/>
            </p:nvSpPr>
            <p:spPr bwMode="auto">
              <a:xfrm>
                <a:off x="4225925"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68" name="Line 43"/>
              <p:cNvSpPr>
                <a:spLocks noChangeShapeType="1"/>
              </p:cNvSpPr>
              <p:nvPr/>
            </p:nvSpPr>
            <p:spPr bwMode="auto">
              <a:xfrm>
                <a:off x="46624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 name="Line 44"/>
              <p:cNvSpPr>
                <a:spLocks noChangeShapeType="1"/>
              </p:cNvSpPr>
              <p:nvPr/>
            </p:nvSpPr>
            <p:spPr bwMode="auto">
              <a:xfrm flipV="1">
                <a:off x="46624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 name="Line 45"/>
              <p:cNvSpPr>
                <a:spLocks noChangeShapeType="1"/>
              </p:cNvSpPr>
              <p:nvPr/>
            </p:nvSpPr>
            <p:spPr bwMode="auto">
              <a:xfrm>
                <a:off x="49799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 name="Line 46"/>
              <p:cNvSpPr>
                <a:spLocks noChangeShapeType="1"/>
              </p:cNvSpPr>
              <p:nvPr/>
            </p:nvSpPr>
            <p:spPr bwMode="auto">
              <a:xfrm flipV="1">
                <a:off x="49799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 name="Rectangle 47"/>
              <p:cNvSpPr>
                <a:spLocks noChangeArrowheads="1"/>
              </p:cNvSpPr>
              <p:nvPr/>
            </p:nvSpPr>
            <p:spPr bwMode="auto">
              <a:xfrm>
                <a:off x="4859338"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3" name="Line 48"/>
              <p:cNvSpPr>
                <a:spLocks noChangeShapeType="1"/>
              </p:cNvSpPr>
              <p:nvPr/>
            </p:nvSpPr>
            <p:spPr bwMode="auto">
              <a:xfrm>
                <a:off x="52959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 name="Line 49"/>
              <p:cNvSpPr>
                <a:spLocks noChangeShapeType="1"/>
              </p:cNvSpPr>
              <p:nvPr/>
            </p:nvSpPr>
            <p:spPr bwMode="auto">
              <a:xfrm flipV="1">
                <a:off x="52959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 name="Line 50"/>
              <p:cNvSpPr>
                <a:spLocks noChangeShapeType="1"/>
              </p:cNvSpPr>
              <p:nvPr/>
            </p:nvSpPr>
            <p:spPr bwMode="auto">
              <a:xfrm>
                <a:off x="56118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51"/>
              <p:cNvSpPr>
                <a:spLocks noChangeShapeType="1"/>
              </p:cNvSpPr>
              <p:nvPr/>
            </p:nvSpPr>
            <p:spPr bwMode="auto">
              <a:xfrm flipV="1">
                <a:off x="56118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 name="Rectangle 52"/>
              <p:cNvSpPr>
                <a:spLocks noChangeArrowheads="1"/>
              </p:cNvSpPr>
              <p:nvPr/>
            </p:nvSpPr>
            <p:spPr bwMode="auto">
              <a:xfrm>
                <a:off x="5492750" y="5969000"/>
                <a:ext cx="1282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8" name="Line 53"/>
              <p:cNvSpPr>
                <a:spLocks noChangeShapeType="1"/>
              </p:cNvSpPr>
              <p:nvPr/>
            </p:nvSpPr>
            <p:spPr bwMode="auto">
              <a:xfrm>
                <a:off x="59277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 name="Line 54"/>
              <p:cNvSpPr>
                <a:spLocks noChangeShapeType="1"/>
              </p:cNvSpPr>
              <p:nvPr/>
            </p:nvSpPr>
            <p:spPr bwMode="auto">
              <a:xfrm flipV="1">
                <a:off x="59277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 name="Line 55"/>
              <p:cNvSpPr>
                <a:spLocks noChangeShapeType="1"/>
              </p:cNvSpPr>
              <p:nvPr/>
            </p:nvSpPr>
            <p:spPr bwMode="auto">
              <a:xfrm>
                <a:off x="62436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56"/>
              <p:cNvSpPr>
                <a:spLocks noChangeShapeType="1"/>
              </p:cNvSpPr>
              <p:nvPr/>
            </p:nvSpPr>
            <p:spPr bwMode="auto">
              <a:xfrm flipV="1">
                <a:off x="62436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 name="Rectangle 57"/>
              <p:cNvSpPr>
                <a:spLocks noChangeArrowheads="1"/>
              </p:cNvSpPr>
              <p:nvPr/>
            </p:nvSpPr>
            <p:spPr bwMode="auto">
              <a:xfrm>
                <a:off x="605790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83" name="Line 58"/>
              <p:cNvSpPr>
                <a:spLocks noChangeShapeType="1"/>
              </p:cNvSpPr>
              <p:nvPr/>
            </p:nvSpPr>
            <p:spPr bwMode="auto">
              <a:xfrm>
                <a:off x="65611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 name="Line 59"/>
              <p:cNvSpPr>
                <a:spLocks noChangeShapeType="1"/>
              </p:cNvSpPr>
              <p:nvPr/>
            </p:nvSpPr>
            <p:spPr bwMode="auto">
              <a:xfrm flipV="1">
                <a:off x="65611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 name="Line 60"/>
              <p:cNvSpPr>
                <a:spLocks noChangeShapeType="1"/>
              </p:cNvSpPr>
              <p:nvPr/>
            </p:nvSpPr>
            <p:spPr bwMode="auto">
              <a:xfrm>
                <a:off x="68770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61"/>
              <p:cNvSpPr>
                <a:spLocks noChangeShapeType="1"/>
              </p:cNvSpPr>
              <p:nvPr/>
            </p:nvSpPr>
            <p:spPr bwMode="auto">
              <a:xfrm flipV="1">
                <a:off x="68770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 name="Rectangle 62"/>
              <p:cNvSpPr>
                <a:spLocks noChangeArrowheads="1"/>
              </p:cNvSpPr>
              <p:nvPr/>
            </p:nvSpPr>
            <p:spPr bwMode="auto">
              <a:xfrm>
                <a:off x="6689725"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88" name="Line 63"/>
              <p:cNvSpPr>
                <a:spLocks noChangeShapeType="1"/>
              </p:cNvSpPr>
              <p:nvPr/>
            </p:nvSpPr>
            <p:spPr bwMode="auto">
              <a:xfrm>
                <a:off x="71929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 name="Line 64"/>
              <p:cNvSpPr>
                <a:spLocks noChangeShapeType="1"/>
              </p:cNvSpPr>
              <p:nvPr/>
            </p:nvSpPr>
            <p:spPr bwMode="auto">
              <a:xfrm flipV="1">
                <a:off x="71929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 name="Line 65"/>
              <p:cNvSpPr>
                <a:spLocks noChangeShapeType="1"/>
              </p:cNvSpPr>
              <p:nvPr/>
            </p:nvSpPr>
            <p:spPr bwMode="auto">
              <a:xfrm>
                <a:off x="75088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66"/>
              <p:cNvSpPr>
                <a:spLocks noChangeShapeType="1"/>
              </p:cNvSpPr>
              <p:nvPr/>
            </p:nvSpPr>
            <p:spPr bwMode="auto">
              <a:xfrm flipV="1">
                <a:off x="75088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 name="Rectangle 67"/>
              <p:cNvSpPr>
                <a:spLocks noChangeArrowheads="1"/>
              </p:cNvSpPr>
              <p:nvPr/>
            </p:nvSpPr>
            <p:spPr bwMode="auto">
              <a:xfrm>
                <a:off x="732155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93" name="Line 68"/>
              <p:cNvSpPr>
                <a:spLocks noChangeShapeType="1"/>
              </p:cNvSpPr>
              <p:nvPr/>
            </p:nvSpPr>
            <p:spPr bwMode="auto">
              <a:xfrm>
                <a:off x="78247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 name="Line 69"/>
              <p:cNvSpPr>
                <a:spLocks noChangeShapeType="1"/>
              </p:cNvSpPr>
              <p:nvPr/>
            </p:nvSpPr>
            <p:spPr bwMode="auto">
              <a:xfrm flipV="1">
                <a:off x="78247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 name="Line 70"/>
              <p:cNvSpPr>
                <a:spLocks noChangeShapeType="1"/>
              </p:cNvSpPr>
              <p:nvPr/>
            </p:nvSpPr>
            <p:spPr bwMode="auto">
              <a:xfrm>
                <a:off x="81422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71"/>
              <p:cNvSpPr>
                <a:spLocks noChangeShapeType="1"/>
              </p:cNvSpPr>
              <p:nvPr/>
            </p:nvSpPr>
            <p:spPr bwMode="auto">
              <a:xfrm flipV="1">
                <a:off x="81422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 name="Rectangle 72"/>
              <p:cNvSpPr>
                <a:spLocks noChangeArrowheads="1"/>
              </p:cNvSpPr>
              <p:nvPr/>
            </p:nvSpPr>
            <p:spPr bwMode="auto">
              <a:xfrm>
                <a:off x="7954963"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98" name="Line 73"/>
              <p:cNvSpPr>
                <a:spLocks noChangeShapeType="1"/>
              </p:cNvSpPr>
              <p:nvPr/>
            </p:nvSpPr>
            <p:spPr bwMode="auto">
              <a:xfrm>
                <a:off x="84582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 name="Line 74"/>
              <p:cNvSpPr>
                <a:spLocks noChangeShapeType="1"/>
              </p:cNvSpPr>
              <p:nvPr/>
            </p:nvSpPr>
            <p:spPr bwMode="auto">
              <a:xfrm flipV="1">
                <a:off x="84582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 name="Line 75"/>
              <p:cNvSpPr>
                <a:spLocks noChangeShapeType="1"/>
              </p:cNvSpPr>
              <p:nvPr/>
            </p:nvSpPr>
            <p:spPr bwMode="auto">
              <a:xfrm>
                <a:off x="87741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76"/>
              <p:cNvSpPr>
                <a:spLocks noChangeShapeType="1"/>
              </p:cNvSpPr>
              <p:nvPr/>
            </p:nvSpPr>
            <p:spPr bwMode="auto">
              <a:xfrm flipV="1">
                <a:off x="87741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 name="Rectangle 77"/>
              <p:cNvSpPr>
                <a:spLocks noChangeArrowheads="1"/>
              </p:cNvSpPr>
              <p:nvPr/>
            </p:nvSpPr>
            <p:spPr bwMode="auto">
              <a:xfrm>
                <a:off x="8588375"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3" name="Line 78"/>
              <p:cNvSpPr>
                <a:spLocks noChangeShapeType="1"/>
              </p:cNvSpPr>
              <p:nvPr/>
            </p:nvSpPr>
            <p:spPr bwMode="auto">
              <a:xfrm>
                <a:off x="909161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 name="Line 79"/>
              <p:cNvSpPr>
                <a:spLocks noChangeShapeType="1"/>
              </p:cNvSpPr>
              <p:nvPr/>
            </p:nvSpPr>
            <p:spPr bwMode="auto">
              <a:xfrm flipV="1">
                <a:off x="909161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 name="Line 80"/>
              <p:cNvSpPr>
                <a:spLocks noChangeShapeType="1"/>
              </p:cNvSpPr>
              <p:nvPr/>
            </p:nvSpPr>
            <p:spPr bwMode="auto">
              <a:xfrm>
                <a:off x="940752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 name="Line 81"/>
              <p:cNvSpPr>
                <a:spLocks noChangeShapeType="1"/>
              </p:cNvSpPr>
              <p:nvPr/>
            </p:nvSpPr>
            <p:spPr bwMode="auto">
              <a:xfrm flipV="1">
                <a:off x="940752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 name="Rectangle 82"/>
              <p:cNvSpPr>
                <a:spLocks noChangeArrowheads="1"/>
              </p:cNvSpPr>
              <p:nvPr/>
            </p:nvSpPr>
            <p:spPr bwMode="auto">
              <a:xfrm>
                <a:off x="9220200" y="5969000"/>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8" name="Rectangle 83"/>
              <p:cNvSpPr>
                <a:spLocks noChangeArrowheads="1"/>
              </p:cNvSpPr>
              <p:nvPr/>
            </p:nvSpPr>
            <p:spPr bwMode="auto">
              <a:xfrm>
                <a:off x="3006725" y="6208713"/>
                <a:ext cx="51424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Number of A1 alleles in small population (0&lt;N&lt;20)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9" name="Line 84"/>
              <p:cNvSpPr>
                <a:spLocks noChangeShapeType="1"/>
              </p:cNvSpPr>
              <p:nvPr/>
            </p:nvSpPr>
            <p:spPr bwMode="auto">
              <a:xfrm>
                <a:off x="2987675" y="5843588"/>
                <a:ext cx="6419850" cy="0"/>
              </a:xfrm>
              <a:prstGeom prst="line">
                <a:avLst/>
              </a:prstGeom>
              <a:noFill/>
              <a:ln w="0">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 name="Rectangle 85"/>
              <p:cNvSpPr>
                <a:spLocks noChangeArrowheads="1"/>
              </p:cNvSpPr>
              <p:nvPr/>
            </p:nvSpPr>
            <p:spPr bwMode="auto">
              <a:xfrm>
                <a:off x="294640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Rectangle 86"/>
              <p:cNvSpPr>
                <a:spLocks noChangeArrowheads="1"/>
              </p:cNvSpPr>
              <p:nvPr/>
            </p:nvSpPr>
            <p:spPr bwMode="auto">
              <a:xfrm>
                <a:off x="326390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 name="Rectangle 87"/>
              <p:cNvSpPr>
                <a:spLocks noChangeArrowheads="1"/>
              </p:cNvSpPr>
              <p:nvPr/>
            </p:nvSpPr>
            <p:spPr bwMode="auto">
              <a:xfrm>
                <a:off x="357981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 name="Rectangle 88"/>
              <p:cNvSpPr>
                <a:spLocks noChangeArrowheads="1"/>
              </p:cNvSpPr>
              <p:nvPr/>
            </p:nvSpPr>
            <p:spPr bwMode="auto">
              <a:xfrm>
                <a:off x="38957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 name="Rectangle 89"/>
              <p:cNvSpPr>
                <a:spLocks noChangeArrowheads="1"/>
              </p:cNvSpPr>
              <p:nvPr/>
            </p:nvSpPr>
            <p:spPr bwMode="auto">
              <a:xfrm>
                <a:off x="42132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 name="Rectangle 90"/>
              <p:cNvSpPr>
                <a:spLocks noChangeArrowheads="1"/>
              </p:cNvSpPr>
              <p:nvPr/>
            </p:nvSpPr>
            <p:spPr bwMode="auto">
              <a:xfrm>
                <a:off x="452755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 name="Rectangle 91"/>
              <p:cNvSpPr>
                <a:spLocks noChangeArrowheads="1"/>
              </p:cNvSpPr>
              <p:nvPr/>
            </p:nvSpPr>
            <p:spPr bwMode="auto">
              <a:xfrm>
                <a:off x="484505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 name="Rectangle 92"/>
              <p:cNvSpPr>
                <a:spLocks noChangeArrowheads="1"/>
              </p:cNvSpPr>
              <p:nvPr/>
            </p:nvSpPr>
            <p:spPr bwMode="auto">
              <a:xfrm>
                <a:off x="516096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 name="Rectangle 93"/>
              <p:cNvSpPr>
                <a:spLocks noChangeArrowheads="1"/>
              </p:cNvSpPr>
              <p:nvPr/>
            </p:nvSpPr>
            <p:spPr bwMode="auto">
              <a:xfrm>
                <a:off x="5476875" y="5843588"/>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 name="Rectangle 94"/>
              <p:cNvSpPr>
                <a:spLocks noChangeArrowheads="1"/>
              </p:cNvSpPr>
              <p:nvPr/>
            </p:nvSpPr>
            <p:spPr bwMode="auto">
              <a:xfrm>
                <a:off x="5794375" y="5835650"/>
                <a:ext cx="269875" cy="952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 name="Rectangle 95"/>
              <p:cNvSpPr>
                <a:spLocks noChangeArrowheads="1"/>
              </p:cNvSpPr>
              <p:nvPr/>
            </p:nvSpPr>
            <p:spPr bwMode="auto">
              <a:xfrm>
                <a:off x="6108700" y="5807075"/>
                <a:ext cx="271463" cy="38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 name="Rectangle 96"/>
              <p:cNvSpPr>
                <a:spLocks noChangeArrowheads="1"/>
              </p:cNvSpPr>
              <p:nvPr/>
            </p:nvSpPr>
            <p:spPr bwMode="auto">
              <a:xfrm>
                <a:off x="6426200" y="5705475"/>
                <a:ext cx="269875" cy="1397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 name="Rectangle 97"/>
              <p:cNvSpPr>
                <a:spLocks noChangeArrowheads="1"/>
              </p:cNvSpPr>
              <p:nvPr/>
            </p:nvSpPr>
            <p:spPr bwMode="auto">
              <a:xfrm>
                <a:off x="6742113" y="5426075"/>
                <a:ext cx="269875" cy="419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 name="Rectangle 98"/>
              <p:cNvSpPr>
                <a:spLocks noChangeArrowheads="1"/>
              </p:cNvSpPr>
              <p:nvPr/>
            </p:nvSpPr>
            <p:spPr bwMode="auto">
              <a:xfrm>
                <a:off x="7058025" y="4813300"/>
                <a:ext cx="271463" cy="10318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Rectangle 99"/>
              <p:cNvSpPr>
                <a:spLocks noChangeArrowheads="1"/>
              </p:cNvSpPr>
              <p:nvPr/>
            </p:nvSpPr>
            <p:spPr bwMode="auto">
              <a:xfrm>
                <a:off x="7375525" y="3781425"/>
                <a:ext cx="269875" cy="206375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Rectangle 100"/>
              <p:cNvSpPr>
                <a:spLocks noChangeArrowheads="1"/>
              </p:cNvSpPr>
              <p:nvPr/>
            </p:nvSpPr>
            <p:spPr bwMode="auto">
              <a:xfrm>
                <a:off x="7689850" y="2541588"/>
                <a:ext cx="271463" cy="3303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Rectangle 101"/>
              <p:cNvSpPr>
                <a:spLocks noChangeArrowheads="1"/>
              </p:cNvSpPr>
              <p:nvPr/>
            </p:nvSpPr>
            <p:spPr bwMode="auto">
              <a:xfrm>
                <a:off x="8007350" y="1717675"/>
                <a:ext cx="269875" cy="41275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Rectangle 102"/>
              <p:cNvSpPr>
                <a:spLocks noChangeArrowheads="1"/>
              </p:cNvSpPr>
              <p:nvPr/>
            </p:nvSpPr>
            <p:spPr bwMode="auto">
              <a:xfrm>
                <a:off x="8323263" y="1960563"/>
                <a:ext cx="269875" cy="3884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Rectangle 103"/>
              <p:cNvSpPr>
                <a:spLocks noChangeArrowheads="1"/>
              </p:cNvSpPr>
              <p:nvPr/>
            </p:nvSpPr>
            <p:spPr bwMode="auto">
              <a:xfrm>
                <a:off x="8639175" y="3254375"/>
                <a:ext cx="271463" cy="25908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 name="Rectangle 104"/>
              <p:cNvSpPr>
                <a:spLocks noChangeArrowheads="1"/>
              </p:cNvSpPr>
              <p:nvPr/>
            </p:nvSpPr>
            <p:spPr bwMode="auto">
              <a:xfrm>
                <a:off x="8956675" y="4754563"/>
                <a:ext cx="269875" cy="1090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Rectangle 105"/>
              <p:cNvSpPr>
                <a:spLocks noChangeArrowheads="1"/>
              </p:cNvSpPr>
              <p:nvPr/>
            </p:nvSpPr>
            <p:spPr bwMode="auto">
              <a:xfrm>
                <a:off x="9272588" y="5626100"/>
                <a:ext cx="269875" cy="2190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 name="Freeform 106"/>
              <p:cNvSpPr>
                <a:spLocks/>
              </p:cNvSpPr>
              <p:nvPr/>
            </p:nvSpPr>
            <p:spPr bwMode="auto">
              <a:xfrm>
                <a:off x="3144838" y="1624013"/>
                <a:ext cx="6135688" cy="4219575"/>
              </a:xfrm>
              <a:custGeom>
                <a:avLst/>
                <a:gdLst>
                  <a:gd name="T0" fmla="*/ 80 w 7731"/>
                  <a:gd name="T1" fmla="*/ 5316 h 5316"/>
                  <a:gd name="T2" fmla="*/ 239 w 7731"/>
                  <a:gd name="T3" fmla="*/ 5316 h 5316"/>
                  <a:gd name="T4" fmla="*/ 399 w 7731"/>
                  <a:gd name="T5" fmla="*/ 5316 h 5316"/>
                  <a:gd name="T6" fmla="*/ 559 w 7731"/>
                  <a:gd name="T7" fmla="*/ 5316 h 5316"/>
                  <a:gd name="T8" fmla="*/ 718 w 7731"/>
                  <a:gd name="T9" fmla="*/ 5316 h 5316"/>
                  <a:gd name="T10" fmla="*/ 876 w 7731"/>
                  <a:gd name="T11" fmla="*/ 5316 h 5316"/>
                  <a:gd name="T12" fmla="*/ 1036 w 7731"/>
                  <a:gd name="T13" fmla="*/ 5316 h 5316"/>
                  <a:gd name="T14" fmla="*/ 1195 w 7731"/>
                  <a:gd name="T15" fmla="*/ 5316 h 5316"/>
                  <a:gd name="T16" fmla="*/ 1355 w 7731"/>
                  <a:gd name="T17" fmla="*/ 5316 h 5316"/>
                  <a:gd name="T18" fmla="*/ 1515 w 7731"/>
                  <a:gd name="T19" fmla="*/ 5316 h 5316"/>
                  <a:gd name="T20" fmla="*/ 1674 w 7731"/>
                  <a:gd name="T21" fmla="*/ 5316 h 5316"/>
                  <a:gd name="T22" fmla="*/ 1832 w 7731"/>
                  <a:gd name="T23" fmla="*/ 5316 h 5316"/>
                  <a:gd name="T24" fmla="*/ 1992 w 7731"/>
                  <a:gd name="T25" fmla="*/ 5316 h 5316"/>
                  <a:gd name="T26" fmla="*/ 2152 w 7731"/>
                  <a:gd name="T27" fmla="*/ 5316 h 5316"/>
                  <a:gd name="T28" fmla="*/ 2311 w 7731"/>
                  <a:gd name="T29" fmla="*/ 5316 h 5316"/>
                  <a:gd name="T30" fmla="*/ 2471 w 7731"/>
                  <a:gd name="T31" fmla="*/ 5316 h 5316"/>
                  <a:gd name="T32" fmla="*/ 2630 w 7731"/>
                  <a:gd name="T33" fmla="*/ 5316 h 5316"/>
                  <a:gd name="T34" fmla="*/ 2790 w 7731"/>
                  <a:gd name="T35" fmla="*/ 5316 h 5316"/>
                  <a:gd name="T36" fmla="*/ 2948 w 7731"/>
                  <a:gd name="T37" fmla="*/ 5316 h 5316"/>
                  <a:gd name="T38" fmla="*/ 3108 w 7731"/>
                  <a:gd name="T39" fmla="*/ 5316 h 5316"/>
                  <a:gd name="T40" fmla="*/ 3267 w 7731"/>
                  <a:gd name="T41" fmla="*/ 5316 h 5316"/>
                  <a:gd name="T42" fmla="*/ 3427 w 7731"/>
                  <a:gd name="T43" fmla="*/ 5314 h 5316"/>
                  <a:gd name="T44" fmla="*/ 3587 w 7731"/>
                  <a:gd name="T45" fmla="*/ 5313 h 5316"/>
                  <a:gd name="T46" fmla="*/ 3746 w 7731"/>
                  <a:gd name="T47" fmla="*/ 5308 h 5316"/>
                  <a:gd name="T48" fmla="*/ 3904 w 7731"/>
                  <a:gd name="T49" fmla="*/ 5298 h 5316"/>
                  <a:gd name="T50" fmla="*/ 4064 w 7731"/>
                  <a:gd name="T51" fmla="*/ 5276 h 5316"/>
                  <a:gd name="T52" fmla="*/ 4224 w 7731"/>
                  <a:gd name="T53" fmla="*/ 5239 h 5316"/>
                  <a:gd name="T54" fmla="*/ 4383 w 7731"/>
                  <a:gd name="T55" fmla="*/ 5171 h 5316"/>
                  <a:gd name="T56" fmla="*/ 4543 w 7731"/>
                  <a:gd name="T57" fmla="*/ 5058 h 5316"/>
                  <a:gd name="T58" fmla="*/ 4702 w 7731"/>
                  <a:gd name="T59" fmla="*/ 4880 h 5316"/>
                  <a:gd name="T60" fmla="*/ 4860 w 7731"/>
                  <a:gd name="T61" fmla="*/ 4614 h 5316"/>
                  <a:gd name="T62" fmla="*/ 5020 w 7731"/>
                  <a:gd name="T63" fmla="*/ 4243 h 5316"/>
                  <a:gd name="T64" fmla="*/ 5180 w 7731"/>
                  <a:gd name="T65" fmla="*/ 3755 h 5316"/>
                  <a:gd name="T66" fmla="*/ 5339 w 7731"/>
                  <a:gd name="T67" fmla="*/ 3154 h 5316"/>
                  <a:gd name="T68" fmla="*/ 5499 w 7731"/>
                  <a:gd name="T69" fmla="*/ 2471 h 5316"/>
                  <a:gd name="T70" fmla="*/ 5659 w 7731"/>
                  <a:gd name="T71" fmla="*/ 1753 h 5316"/>
                  <a:gd name="T72" fmla="*/ 5818 w 7731"/>
                  <a:gd name="T73" fmla="*/ 1071 h 5316"/>
                  <a:gd name="T74" fmla="*/ 5976 w 7731"/>
                  <a:gd name="T75" fmla="*/ 505 h 5316"/>
                  <a:gd name="T76" fmla="*/ 6136 w 7731"/>
                  <a:gd name="T77" fmla="*/ 131 h 5316"/>
                  <a:gd name="T78" fmla="*/ 6295 w 7731"/>
                  <a:gd name="T79" fmla="*/ 0 h 5316"/>
                  <a:gd name="T80" fmla="*/ 6455 w 7731"/>
                  <a:gd name="T81" fmla="*/ 131 h 5316"/>
                  <a:gd name="T82" fmla="*/ 6615 w 7731"/>
                  <a:gd name="T83" fmla="*/ 505 h 5316"/>
                  <a:gd name="T84" fmla="*/ 6774 w 7731"/>
                  <a:gd name="T85" fmla="*/ 1071 h 5316"/>
                  <a:gd name="T86" fmla="*/ 6932 w 7731"/>
                  <a:gd name="T87" fmla="*/ 1753 h 5316"/>
                  <a:gd name="T88" fmla="*/ 7092 w 7731"/>
                  <a:gd name="T89" fmla="*/ 2471 h 5316"/>
                  <a:gd name="T90" fmla="*/ 7252 w 7731"/>
                  <a:gd name="T91" fmla="*/ 3154 h 5316"/>
                  <a:gd name="T92" fmla="*/ 7411 w 7731"/>
                  <a:gd name="T93" fmla="*/ 3755 h 5316"/>
                  <a:gd name="T94" fmla="*/ 7571 w 7731"/>
                  <a:gd name="T95" fmla="*/ 4243 h 5316"/>
                  <a:gd name="T96" fmla="*/ 7731 w 7731"/>
                  <a:gd name="T97" fmla="*/ 4614 h 5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1" h="5316">
                    <a:moveTo>
                      <a:pt x="0" y="5316"/>
                    </a:moveTo>
                    <a:lnTo>
                      <a:pt x="80" y="5316"/>
                    </a:lnTo>
                    <a:lnTo>
                      <a:pt x="159" y="5316"/>
                    </a:lnTo>
                    <a:lnTo>
                      <a:pt x="239" y="5316"/>
                    </a:lnTo>
                    <a:lnTo>
                      <a:pt x="319" y="5316"/>
                    </a:lnTo>
                    <a:lnTo>
                      <a:pt x="399" y="5316"/>
                    </a:lnTo>
                    <a:lnTo>
                      <a:pt x="479" y="5316"/>
                    </a:lnTo>
                    <a:lnTo>
                      <a:pt x="559" y="5316"/>
                    </a:lnTo>
                    <a:lnTo>
                      <a:pt x="638" y="5316"/>
                    </a:lnTo>
                    <a:lnTo>
                      <a:pt x="718" y="5316"/>
                    </a:lnTo>
                    <a:lnTo>
                      <a:pt x="798" y="5316"/>
                    </a:lnTo>
                    <a:lnTo>
                      <a:pt x="876" y="5316"/>
                    </a:lnTo>
                    <a:lnTo>
                      <a:pt x="956" y="5316"/>
                    </a:lnTo>
                    <a:lnTo>
                      <a:pt x="1036" y="5316"/>
                    </a:lnTo>
                    <a:lnTo>
                      <a:pt x="1116" y="5316"/>
                    </a:lnTo>
                    <a:lnTo>
                      <a:pt x="1195" y="5316"/>
                    </a:lnTo>
                    <a:lnTo>
                      <a:pt x="1275" y="5316"/>
                    </a:lnTo>
                    <a:lnTo>
                      <a:pt x="1355" y="5316"/>
                    </a:lnTo>
                    <a:lnTo>
                      <a:pt x="1435" y="5316"/>
                    </a:lnTo>
                    <a:lnTo>
                      <a:pt x="1515" y="5316"/>
                    </a:lnTo>
                    <a:lnTo>
                      <a:pt x="1595" y="5316"/>
                    </a:lnTo>
                    <a:lnTo>
                      <a:pt x="1674" y="5316"/>
                    </a:lnTo>
                    <a:lnTo>
                      <a:pt x="1754" y="5316"/>
                    </a:lnTo>
                    <a:lnTo>
                      <a:pt x="1832" y="5316"/>
                    </a:lnTo>
                    <a:lnTo>
                      <a:pt x="1912" y="5316"/>
                    </a:lnTo>
                    <a:lnTo>
                      <a:pt x="1992" y="5316"/>
                    </a:lnTo>
                    <a:lnTo>
                      <a:pt x="2072" y="5316"/>
                    </a:lnTo>
                    <a:lnTo>
                      <a:pt x="2152" y="5316"/>
                    </a:lnTo>
                    <a:lnTo>
                      <a:pt x="2231" y="5316"/>
                    </a:lnTo>
                    <a:lnTo>
                      <a:pt x="2311" y="5316"/>
                    </a:lnTo>
                    <a:lnTo>
                      <a:pt x="2391" y="5316"/>
                    </a:lnTo>
                    <a:lnTo>
                      <a:pt x="2471" y="5316"/>
                    </a:lnTo>
                    <a:lnTo>
                      <a:pt x="2551" y="5316"/>
                    </a:lnTo>
                    <a:lnTo>
                      <a:pt x="2630" y="5316"/>
                    </a:lnTo>
                    <a:lnTo>
                      <a:pt x="2710" y="5316"/>
                    </a:lnTo>
                    <a:lnTo>
                      <a:pt x="2790" y="5316"/>
                    </a:lnTo>
                    <a:lnTo>
                      <a:pt x="2868" y="5316"/>
                    </a:lnTo>
                    <a:lnTo>
                      <a:pt x="2948" y="5316"/>
                    </a:lnTo>
                    <a:lnTo>
                      <a:pt x="3028" y="5316"/>
                    </a:lnTo>
                    <a:lnTo>
                      <a:pt x="3108" y="5316"/>
                    </a:lnTo>
                    <a:lnTo>
                      <a:pt x="3188" y="5316"/>
                    </a:lnTo>
                    <a:lnTo>
                      <a:pt x="3267" y="5316"/>
                    </a:lnTo>
                    <a:lnTo>
                      <a:pt x="3347" y="5316"/>
                    </a:lnTo>
                    <a:lnTo>
                      <a:pt x="3427" y="5314"/>
                    </a:lnTo>
                    <a:lnTo>
                      <a:pt x="3507" y="5314"/>
                    </a:lnTo>
                    <a:lnTo>
                      <a:pt x="3587" y="5313"/>
                    </a:lnTo>
                    <a:lnTo>
                      <a:pt x="3666" y="5311"/>
                    </a:lnTo>
                    <a:lnTo>
                      <a:pt x="3746" y="5308"/>
                    </a:lnTo>
                    <a:lnTo>
                      <a:pt x="3826" y="5303"/>
                    </a:lnTo>
                    <a:lnTo>
                      <a:pt x="3904" y="5298"/>
                    </a:lnTo>
                    <a:lnTo>
                      <a:pt x="3984" y="5289"/>
                    </a:lnTo>
                    <a:lnTo>
                      <a:pt x="4064" y="5276"/>
                    </a:lnTo>
                    <a:lnTo>
                      <a:pt x="4144" y="5261"/>
                    </a:lnTo>
                    <a:lnTo>
                      <a:pt x="4224" y="5239"/>
                    </a:lnTo>
                    <a:lnTo>
                      <a:pt x="4303" y="5210"/>
                    </a:lnTo>
                    <a:lnTo>
                      <a:pt x="4383" y="5171"/>
                    </a:lnTo>
                    <a:lnTo>
                      <a:pt x="4463" y="5121"/>
                    </a:lnTo>
                    <a:lnTo>
                      <a:pt x="4543" y="5058"/>
                    </a:lnTo>
                    <a:lnTo>
                      <a:pt x="4623" y="4978"/>
                    </a:lnTo>
                    <a:lnTo>
                      <a:pt x="4702" y="4880"/>
                    </a:lnTo>
                    <a:lnTo>
                      <a:pt x="4782" y="4759"/>
                    </a:lnTo>
                    <a:lnTo>
                      <a:pt x="4860" y="4614"/>
                    </a:lnTo>
                    <a:lnTo>
                      <a:pt x="4940" y="4443"/>
                    </a:lnTo>
                    <a:lnTo>
                      <a:pt x="5020" y="4243"/>
                    </a:lnTo>
                    <a:lnTo>
                      <a:pt x="5100" y="4014"/>
                    </a:lnTo>
                    <a:lnTo>
                      <a:pt x="5180" y="3755"/>
                    </a:lnTo>
                    <a:lnTo>
                      <a:pt x="5259" y="3467"/>
                    </a:lnTo>
                    <a:lnTo>
                      <a:pt x="5339" y="3154"/>
                    </a:lnTo>
                    <a:lnTo>
                      <a:pt x="5419" y="2820"/>
                    </a:lnTo>
                    <a:lnTo>
                      <a:pt x="5499" y="2471"/>
                    </a:lnTo>
                    <a:lnTo>
                      <a:pt x="5579" y="2112"/>
                    </a:lnTo>
                    <a:lnTo>
                      <a:pt x="5659" y="1753"/>
                    </a:lnTo>
                    <a:lnTo>
                      <a:pt x="5738" y="1403"/>
                    </a:lnTo>
                    <a:lnTo>
                      <a:pt x="5818" y="1071"/>
                    </a:lnTo>
                    <a:lnTo>
                      <a:pt x="5896" y="770"/>
                    </a:lnTo>
                    <a:lnTo>
                      <a:pt x="5976" y="505"/>
                    </a:lnTo>
                    <a:lnTo>
                      <a:pt x="6056" y="291"/>
                    </a:lnTo>
                    <a:lnTo>
                      <a:pt x="6136" y="131"/>
                    </a:lnTo>
                    <a:lnTo>
                      <a:pt x="6216" y="33"/>
                    </a:lnTo>
                    <a:lnTo>
                      <a:pt x="6295" y="0"/>
                    </a:lnTo>
                    <a:lnTo>
                      <a:pt x="6375" y="33"/>
                    </a:lnTo>
                    <a:lnTo>
                      <a:pt x="6455" y="131"/>
                    </a:lnTo>
                    <a:lnTo>
                      <a:pt x="6535" y="291"/>
                    </a:lnTo>
                    <a:lnTo>
                      <a:pt x="6615" y="505"/>
                    </a:lnTo>
                    <a:lnTo>
                      <a:pt x="6695" y="770"/>
                    </a:lnTo>
                    <a:lnTo>
                      <a:pt x="6774" y="1071"/>
                    </a:lnTo>
                    <a:lnTo>
                      <a:pt x="6854" y="1403"/>
                    </a:lnTo>
                    <a:lnTo>
                      <a:pt x="6932" y="1753"/>
                    </a:lnTo>
                    <a:lnTo>
                      <a:pt x="7012" y="2112"/>
                    </a:lnTo>
                    <a:lnTo>
                      <a:pt x="7092" y="2471"/>
                    </a:lnTo>
                    <a:lnTo>
                      <a:pt x="7172" y="2820"/>
                    </a:lnTo>
                    <a:lnTo>
                      <a:pt x="7252" y="3154"/>
                    </a:lnTo>
                    <a:lnTo>
                      <a:pt x="7331" y="3467"/>
                    </a:lnTo>
                    <a:lnTo>
                      <a:pt x="7411" y="3755"/>
                    </a:lnTo>
                    <a:lnTo>
                      <a:pt x="7491" y="4014"/>
                    </a:lnTo>
                    <a:lnTo>
                      <a:pt x="7571" y="4243"/>
                    </a:lnTo>
                    <a:lnTo>
                      <a:pt x="7651" y="4443"/>
                    </a:lnTo>
                    <a:lnTo>
                      <a:pt x="7731" y="4614"/>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 name="Freeform 107"/>
              <p:cNvSpPr>
                <a:spLocks/>
              </p:cNvSpPr>
              <p:nvPr/>
            </p:nvSpPr>
            <p:spPr bwMode="auto">
              <a:xfrm>
                <a:off x="9280525" y="5287963"/>
                <a:ext cx="127000" cy="211138"/>
              </a:xfrm>
              <a:custGeom>
                <a:avLst/>
                <a:gdLst>
                  <a:gd name="T0" fmla="*/ 0 w 159"/>
                  <a:gd name="T1" fmla="*/ 0 h 266"/>
                  <a:gd name="T2" fmla="*/ 79 w 159"/>
                  <a:gd name="T3" fmla="*/ 145 h 266"/>
                  <a:gd name="T4" fmla="*/ 159 w 159"/>
                  <a:gd name="T5" fmla="*/ 266 h 266"/>
                </a:gdLst>
                <a:ahLst/>
                <a:cxnLst>
                  <a:cxn ang="0">
                    <a:pos x="T0" y="T1"/>
                  </a:cxn>
                  <a:cxn ang="0">
                    <a:pos x="T2" y="T3"/>
                  </a:cxn>
                  <a:cxn ang="0">
                    <a:pos x="T4" y="T5"/>
                  </a:cxn>
                </a:cxnLst>
                <a:rect l="0" t="0" r="r" b="b"/>
                <a:pathLst>
                  <a:path w="159" h="266">
                    <a:moveTo>
                      <a:pt x="0" y="0"/>
                    </a:moveTo>
                    <a:lnTo>
                      <a:pt x="79" y="145"/>
                    </a:lnTo>
                    <a:lnTo>
                      <a:pt x="159" y="266"/>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 name="Rectangle 108"/>
              <p:cNvSpPr>
                <a:spLocks noChangeArrowheads="1"/>
              </p:cNvSpPr>
              <p:nvPr/>
            </p:nvSpPr>
            <p:spPr bwMode="auto">
              <a:xfrm>
                <a:off x="294640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 name="Rectangle 109"/>
              <p:cNvSpPr>
                <a:spLocks noChangeArrowheads="1"/>
              </p:cNvSpPr>
              <p:nvPr/>
            </p:nvSpPr>
            <p:spPr bwMode="auto">
              <a:xfrm>
                <a:off x="326390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 name="Rectangle 110"/>
              <p:cNvSpPr>
                <a:spLocks noChangeArrowheads="1"/>
              </p:cNvSpPr>
              <p:nvPr/>
            </p:nvSpPr>
            <p:spPr bwMode="auto">
              <a:xfrm>
                <a:off x="357981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 name="Rectangle 111"/>
              <p:cNvSpPr>
                <a:spLocks noChangeArrowheads="1"/>
              </p:cNvSpPr>
              <p:nvPr/>
            </p:nvSpPr>
            <p:spPr bwMode="auto">
              <a:xfrm>
                <a:off x="38957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 name="Rectangle 112"/>
              <p:cNvSpPr>
                <a:spLocks noChangeArrowheads="1"/>
              </p:cNvSpPr>
              <p:nvPr/>
            </p:nvSpPr>
            <p:spPr bwMode="auto">
              <a:xfrm>
                <a:off x="42132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 name="Rectangle 113"/>
              <p:cNvSpPr>
                <a:spLocks noChangeArrowheads="1"/>
              </p:cNvSpPr>
              <p:nvPr/>
            </p:nvSpPr>
            <p:spPr bwMode="auto">
              <a:xfrm>
                <a:off x="452755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 name="Rectangle 114"/>
              <p:cNvSpPr>
                <a:spLocks noChangeArrowheads="1"/>
              </p:cNvSpPr>
              <p:nvPr/>
            </p:nvSpPr>
            <p:spPr bwMode="auto">
              <a:xfrm>
                <a:off x="484505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 name="Rectangle 115"/>
              <p:cNvSpPr>
                <a:spLocks noChangeArrowheads="1"/>
              </p:cNvSpPr>
              <p:nvPr/>
            </p:nvSpPr>
            <p:spPr bwMode="auto">
              <a:xfrm>
                <a:off x="516096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 name="Rectangle 116"/>
              <p:cNvSpPr>
                <a:spLocks noChangeArrowheads="1"/>
              </p:cNvSpPr>
              <p:nvPr/>
            </p:nvSpPr>
            <p:spPr bwMode="auto">
              <a:xfrm>
                <a:off x="5476875" y="5843588"/>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 name="Rectangle 117"/>
              <p:cNvSpPr>
                <a:spLocks noChangeArrowheads="1"/>
              </p:cNvSpPr>
              <p:nvPr/>
            </p:nvSpPr>
            <p:spPr bwMode="auto">
              <a:xfrm>
                <a:off x="5794375" y="5835650"/>
                <a:ext cx="269875" cy="9525"/>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 name="Rectangle 118"/>
              <p:cNvSpPr>
                <a:spLocks noChangeArrowheads="1"/>
              </p:cNvSpPr>
              <p:nvPr/>
            </p:nvSpPr>
            <p:spPr bwMode="auto">
              <a:xfrm>
                <a:off x="6108700" y="5807075"/>
                <a:ext cx="271463" cy="38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 name="Rectangle 119"/>
              <p:cNvSpPr>
                <a:spLocks noChangeArrowheads="1"/>
              </p:cNvSpPr>
              <p:nvPr/>
            </p:nvSpPr>
            <p:spPr bwMode="auto">
              <a:xfrm>
                <a:off x="6426200" y="5705475"/>
                <a:ext cx="269875" cy="1397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 name="Rectangle 120"/>
              <p:cNvSpPr>
                <a:spLocks noChangeArrowheads="1"/>
              </p:cNvSpPr>
              <p:nvPr/>
            </p:nvSpPr>
            <p:spPr bwMode="auto">
              <a:xfrm>
                <a:off x="6742113" y="5426075"/>
                <a:ext cx="269875" cy="419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 name="Rectangle 121"/>
              <p:cNvSpPr>
                <a:spLocks noChangeArrowheads="1"/>
              </p:cNvSpPr>
              <p:nvPr/>
            </p:nvSpPr>
            <p:spPr bwMode="auto">
              <a:xfrm>
                <a:off x="9272588" y="5626100"/>
                <a:ext cx="269875" cy="219075"/>
              </a:xfrm>
              <a:prstGeom prst="rect">
                <a:avLst/>
              </a:prstGeom>
              <a:blipFill dpi="0" rotWithShape="0">
                <a:blip r:embed="rId3"/>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 name="Rectangle 124"/>
              <p:cNvSpPr>
                <a:spLocks noChangeArrowheads="1"/>
              </p:cNvSpPr>
              <p:nvPr/>
            </p:nvSpPr>
            <p:spPr bwMode="auto">
              <a:xfrm>
                <a:off x="3097213" y="1257300"/>
                <a:ext cx="2689225" cy="358775"/>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 name="Line 125"/>
              <p:cNvSpPr>
                <a:spLocks noChangeShapeType="1"/>
              </p:cNvSpPr>
              <p:nvPr/>
            </p:nvSpPr>
            <p:spPr bwMode="auto">
              <a:xfrm flipV="1">
                <a:off x="8142288" y="1624013"/>
                <a:ext cx="0" cy="4219575"/>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sp>
        <p:nvSpPr>
          <p:cNvPr id="3" name="Rectangle 2"/>
          <p:cNvSpPr/>
          <p:nvPr/>
        </p:nvSpPr>
        <p:spPr>
          <a:xfrm>
            <a:off x="1548636" y="2607909"/>
            <a:ext cx="2999539" cy="369332"/>
          </a:xfrm>
          <a:prstGeom prst="rect">
            <a:avLst/>
          </a:prstGeom>
          <a:solidFill>
            <a:schemeClr val="bg1"/>
          </a:solidFill>
          <a:effectLst>
            <a:outerShdw blurRad="50800" dist="38100" dir="2700000" algn="tl" rotWithShape="0">
              <a:prstClr val="black">
                <a:alpha val="40000"/>
              </a:prstClr>
            </a:outerShdw>
          </a:effectLst>
        </p:spPr>
        <p:txBody>
          <a:bodyPr wrap="none">
            <a:spAutoFit/>
          </a:bodyPr>
          <a:lstStyle/>
          <a:p>
            <a:r>
              <a:rPr lang="en-GB" dirty="0">
                <a:solidFill>
                  <a:srgbClr val="0000FF"/>
                </a:solidFill>
                <a:latin typeface="Arial" panose="020B0604020202020204" pitchFamily="34" charset="0"/>
                <a:cs typeface="Arial" panose="020B0604020202020204" pitchFamily="34" charset="0"/>
              </a:rPr>
              <a:t>p(A1)=</a:t>
            </a:r>
            <a:r>
              <a:rPr lang="en-GB"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0.8</a:t>
            </a:r>
            <a:r>
              <a:rPr lang="en-GB" dirty="0">
                <a:solidFill>
                  <a:srgbClr val="0000FF"/>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in the basic pool </a:t>
            </a:r>
            <a:endParaRPr lang="en-GB" dirty="0"/>
          </a:p>
        </p:txBody>
      </p:sp>
      <p:sp>
        <p:nvSpPr>
          <p:cNvPr id="239" name="Textfeld 5"/>
          <p:cNvSpPr txBox="1"/>
          <p:nvPr/>
        </p:nvSpPr>
        <p:spPr>
          <a:xfrm>
            <a:off x="13865" y="6361923"/>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17</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3117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 name="TextBox 236"/>
          <p:cNvSpPr txBox="1"/>
          <p:nvPr/>
        </p:nvSpPr>
        <p:spPr>
          <a:xfrm>
            <a:off x="72000" y="4377"/>
            <a:ext cx="12007705"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Approximation of the binomially distributed frequency of A1-allele in replicated small (N=10 individuals) populations by the </a:t>
            </a:r>
            <a:r>
              <a:rPr lang="de-DE" sz="2400" dirty="0">
                <a:solidFill>
                  <a:srgbClr val="0000FF"/>
                </a:solidFill>
                <a:latin typeface="Arial" panose="020B0604020202020204" pitchFamily="34" charset="0"/>
                <a:cs typeface="Arial" panose="020B0604020202020204" pitchFamily="34" charset="0"/>
              </a:rPr>
              <a:t>Normal Distribution </a:t>
            </a:r>
            <a:endParaRPr lang="en-GB" sz="2400" dirty="0">
              <a:solidFill>
                <a:srgbClr val="0000FF"/>
              </a:solidFill>
              <a:latin typeface="Arial" panose="020B0604020202020204" pitchFamily="34" charset="0"/>
              <a:cs typeface="Arial" panose="020B0604020202020204" pitchFamily="34" charset="0"/>
            </a:endParaRPr>
          </a:p>
        </p:txBody>
      </p:sp>
      <p:grpSp>
        <p:nvGrpSpPr>
          <p:cNvPr id="445" name="Group 444"/>
          <p:cNvGrpSpPr>
            <a:grpSpLocks noChangeAspect="1"/>
          </p:cNvGrpSpPr>
          <p:nvPr/>
        </p:nvGrpSpPr>
        <p:grpSpPr>
          <a:xfrm>
            <a:off x="50797" y="955622"/>
            <a:ext cx="5763737" cy="4092253"/>
            <a:chOff x="1621367" y="905933"/>
            <a:chExt cx="8043333" cy="5710767"/>
          </a:xfrm>
        </p:grpSpPr>
        <p:sp>
          <p:nvSpPr>
            <p:cNvPr id="444" name="Rectangle 443"/>
            <p:cNvSpPr/>
            <p:nvPr/>
          </p:nvSpPr>
          <p:spPr>
            <a:xfrm>
              <a:off x="1621367" y="905933"/>
              <a:ext cx="8043333" cy="571076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nvGrpSpPr>
            <p:cNvPr id="334" name="Group 333"/>
            <p:cNvGrpSpPr/>
            <p:nvPr/>
          </p:nvGrpSpPr>
          <p:grpSpPr>
            <a:xfrm>
              <a:off x="1663744" y="996950"/>
              <a:ext cx="7878719" cy="5553527"/>
              <a:chOff x="1663744" y="996950"/>
              <a:chExt cx="7878719" cy="5553527"/>
            </a:xfrm>
          </p:grpSpPr>
          <p:sp>
            <p:nvSpPr>
              <p:cNvPr id="7" name="Line 6"/>
              <p:cNvSpPr>
                <a:spLocks noChangeShapeType="1"/>
              </p:cNvSpPr>
              <p:nvPr/>
            </p:nvSpPr>
            <p:spPr bwMode="auto">
              <a:xfrm flipV="1">
                <a:off x="298767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8" name="Line 7"/>
              <p:cNvSpPr>
                <a:spLocks noChangeShapeType="1"/>
              </p:cNvSpPr>
              <p:nvPr/>
            </p:nvSpPr>
            <p:spPr bwMode="auto">
              <a:xfrm flipV="1">
                <a:off x="9407525"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9" name="Line 8"/>
              <p:cNvSpPr>
                <a:spLocks noChangeShapeType="1"/>
              </p:cNvSpPr>
              <p:nvPr/>
            </p:nvSpPr>
            <p:spPr bwMode="auto">
              <a:xfrm flipH="1">
                <a:off x="2886075"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0" name="Line 9"/>
              <p:cNvSpPr>
                <a:spLocks noChangeShapeType="1"/>
              </p:cNvSpPr>
              <p:nvPr/>
            </p:nvSpPr>
            <p:spPr bwMode="auto">
              <a:xfrm>
                <a:off x="9407525" y="5843588"/>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1" name="Rectangle 10"/>
              <p:cNvSpPr>
                <a:spLocks noChangeArrowheads="1"/>
              </p:cNvSpPr>
              <p:nvPr/>
            </p:nvSpPr>
            <p:spPr bwMode="auto">
              <a:xfrm>
                <a:off x="2284413" y="5726113"/>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0.00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12" name="Line 11"/>
              <p:cNvSpPr>
                <a:spLocks noChangeShapeType="1"/>
              </p:cNvSpPr>
              <p:nvPr/>
            </p:nvSpPr>
            <p:spPr bwMode="auto">
              <a:xfrm flipH="1">
                <a:off x="2886075" y="48990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3" name="Line 12"/>
              <p:cNvSpPr>
                <a:spLocks noChangeShapeType="1"/>
              </p:cNvSpPr>
              <p:nvPr/>
            </p:nvSpPr>
            <p:spPr bwMode="auto">
              <a:xfrm>
                <a:off x="9407525" y="48990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4" name="Rectangle 13"/>
              <p:cNvSpPr>
                <a:spLocks noChangeArrowheads="1"/>
              </p:cNvSpPr>
              <p:nvPr/>
            </p:nvSpPr>
            <p:spPr bwMode="auto">
              <a:xfrm>
                <a:off x="2284413" y="4779963"/>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0.05</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15" name="Line 14"/>
              <p:cNvSpPr>
                <a:spLocks noChangeShapeType="1"/>
              </p:cNvSpPr>
              <p:nvPr/>
            </p:nvSpPr>
            <p:spPr bwMode="auto">
              <a:xfrm flipH="1">
                <a:off x="2886075" y="39528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6" name="Line 15"/>
              <p:cNvSpPr>
                <a:spLocks noChangeShapeType="1"/>
              </p:cNvSpPr>
              <p:nvPr/>
            </p:nvSpPr>
            <p:spPr bwMode="auto">
              <a:xfrm>
                <a:off x="9407525" y="39528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7" name="Rectangle 16"/>
              <p:cNvSpPr>
                <a:spLocks noChangeArrowheads="1"/>
              </p:cNvSpPr>
              <p:nvPr/>
            </p:nvSpPr>
            <p:spPr bwMode="auto">
              <a:xfrm>
                <a:off x="2284413" y="3835399"/>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0.10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18" name="Line 17"/>
              <p:cNvSpPr>
                <a:spLocks noChangeShapeType="1"/>
              </p:cNvSpPr>
              <p:nvPr/>
            </p:nvSpPr>
            <p:spPr bwMode="auto">
              <a:xfrm flipH="1">
                <a:off x="2886075" y="30067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19" name="Line 18"/>
              <p:cNvSpPr>
                <a:spLocks noChangeShapeType="1"/>
              </p:cNvSpPr>
              <p:nvPr/>
            </p:nvSpPr>
            <p:spPr bwMode="auto">
              <a:xfrm>
                <a:off x="9407525" y="30067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0" name="Rectangle 19"/>
              <p:cNvSpPr>
                <a:spLocks noChangeArrowheads="1"/>
              </p:cNvSpPr>
              <p:nvPr/>
            </p:nvSpPr>
            <p:spPr bwMode="auto">
              <a:xfrm>
                <a:off x="2284413" y="2889251"/>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0.15</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1" name="Line 20"/>
              <p:cNvSpPr>
                <a:spLocks noChangeShapeType="1"/>
              </p:cNvSpPr>
              <p:nvPr/>
            </p:nvSpPr>
            <p:spPr bwMode="auto">
              <a:xfrm flipH="1">
                <a:off x="2886075" y="20605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2" name="Line 21"/>
              <p:cNvSpPr>
                <a:spLocks noChangeShapeType="1"/>
              </p:cNvSpPr>
              <p:nvPr/>
            </p:nvSpPr>
            <p:spPr bwMode="auto">
              <a:xfrm>
                <a:off x="9407525" y="206057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3" name="Rectangle 22"/>
              <p:cNvSpPr>
                <a:spLocks noChangeArrowheads="1"/>
              </p:cNvSpPr>
              <p:nvPr/>
            </p:nvSpPr>
            <p:spPr bwMode="auto">
              <a:xfrm>
                <a:off x="2284413" y="1943100"/>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0.20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4" name="Line 23"/>
              <p:cNvSpPr>
                <a:spLocks noChangeShapeType="1"/>
              </p:cNvSpPr>
              <p:nvPr/>
            </p:nvSpPr>
            <p:spPr bwMode="auto">
              <a:xfrm flipH="1">
                <a:off x="2886075" y="11144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 name="Line 24"/>
              <p:cNvSpPr>
                <a:spLocks noChangeShapeType="1"/>
              </p:cNvSpPr>
              <p:nvPr/>
            </p:nvSpPr>
            <p:spPr bwMode="auto">
              <a:xfrm>
                <a:off x="9407525" y="11144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 name="Rectangle 25"/>
              <p:cNvSpPr>
                <a:spLocks noChangeArrowheads="1"/>
              </p:cNvSpPr>
              <p:nvPr/>
            </p:nvSpPr>
            <p:spPr bwMode="auto">
              <a:xfrm>
                <a:off x="2284413" y="996950"/>
                <a:ext cx="551806"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0.25</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7" name="Rectangle 26"/>
              <p:cNvSpPr>
                <a:spLocks noChangeArrowheads="1"/>
              </p:cNvSpPr>
              <p:nvPr/>
            </p:nvSpPr>
            <p:spPr bwMode="auto">
              <a:xfrm rot="16200000">
                <a:off x="150309" y="3308919"/>
                <a:ext cx="3882982"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 in replicated small populations</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8" name="Rectangle 27"/>
              <p:cNvSpPr>
                <a:spLocks noChangeArrowheads="1"/>
              </p:cNvSpPr>
              <p:nvPr/>
            </p:nvSpPr>
            <p:spPr bwMode="auto">
              <a:xfrm rot="16200000">
                <a:off x="312710" y="3308919"/>
                <a:ext cx="3043831"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Frequency of occurence</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9" name="Line 28"/>
              <p:cNvSpPr>
                <a:spLocks noChangeShapeType="1"/>
              </p:cNvSpPr>
              <p:nvPr/>
            </p:nvSpPr>
            <p:spPr bwMode="auto">
              <a:xfrm>
                <a:off x="2987675" y="5843588"/>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 name="Line 29"/>
              <p:cNvSpPr>
                <a:spLocks noChangeShapeType="1"/>
              </p:cNvSpPr>
              <p:nvPr/>
            </p:nvSpPr>
            <p:spPr bwMode="auto">
              <a:xfrm>
                <a:off x="2987675" y="1114425"/>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 name="Line 30"/>
              <p:cNvSpPr>
                <a:spLocks noChangeShapeType="1"/>
              </p:cNvSpPr>
              <p:nvPr/>
            </p:nvSpPr>
            <p:spPr bwMode="auto">
              <a:xfrm>
                <a:off x="30813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39" name="Line 31"/>
              <p:cNvSpPr>
                <a:spLocks noChangeShapeType="1"/>
              </p:cNvSpPr>
              <p:nvPr/>
            </p:nvSpPr>
            <p:spPr bwMode="auto">
              <a:xfrm flipV="1">
                <a:off x="30813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0" name="Rectangle 32"/>
              <p:cNvSpPr>
                <a:spLocks noChangeArrowheads="1"/>
              </p:cNvSpPr>
              <p:nvPr/>
            </p:nvSpPr>
            <p:spPr bwMode="auto">
              <a:xfrm>
                <a:off x="2962276" y="5969000"/>
                <a:ext cx="15765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41" name="Line 33"/>
              <p:cNvSpPr>
                <a:spLocks noChangeShapeType="1"/>
              </p:cNvSpPr>
              <p:nvPr/>
            </p:nvSpPr>
            <p:spPr bwMode="auto">
              <a:xfrm>
                <a:off x="33988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2" name="Line 34"/>
              <p:cNvSpPr>
                <a:spLocks noChangeShapeType="1"/>
              </p:cNvSpPr>
              <p:nvPr/>
            </p:nvSpPr>
            <p:spPr bwMode="auto">
              <a:xfrm flipV="1">
                <a:off x="33988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3" name="Line 35"/>
              <p:cNvSpPr>
                <a:spLocks noChangeShapeType="1"/>
              </p:cNvSpPr>
              <p:nvPr/>
            </p:nvSpPr>
            <p:spPr bwMode="auto">
              <a:xfrm>
                <a:off x="37147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4" name="Line 36"/>
              <p:cNvSpPr>
                <a:spLocks noChangeShapeType="1"/>
              </p:cNvSpPr>
              <p:nvPr/>
            </p:nvSpPr>
            <p:spPr bwMode="auto">
              <a:xfrm flipV="1">
                <a:off x="37147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5" name="Rectangle 37"/>
              <p:cNvSpPr>
                <a:spLocks noChangeArrowheads="1"/>
              </p:cNvSpPr>
              <p:nvPr/>
            </p:nvSpPr>
            <p:spPr bwMode="auto">
              <a:xfrm>
                <a:off x="3594101" y="5969000"/>
                <a:ext cx="15765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2</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46" name="Line 38"/>
              <p:cNvSpPr>
                <a:spLocks noChangeShapeType="1"/>
              </p:cNvSpPr>
              <p:nvPr/>
            </p:nvSpPr>
            <p:spPr bwMode="auto">
              <a:xfrm>
                <a:off x="40306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7" name="Line 39"/>
              <p:cNvSpPr>
                <a:spLocks noChangeShapeType="1"/>
              </p:cNvSpPr>
              <p:nvPr/>
            </p:nvSpPr>
            <p:spPr bwMode="auto">
              <a:xfrm flipV="1">
                <a:off x="40306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8" name="Line 40"/>
              <p:cNvSpPr>
                <a:spLocks noChangeShapeType="1"/>
              </p:cNvSpPr>
              <p:nvPr/>
            </p:nvSpPr>
            <p:spPr bwMode="auto">
              <a:xfrm>
                <a:off x="43465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49" name="Line 41"/>
              <p:cNvSpPr>
                <a:spLocks noChangeShapeType="1"/>
              </p:cNvSpPr>
              <p:nvPr/>
            </p:nvSpPr>
            <p:spPr bwMode="auto">
              <a:xfrm flipV="1">
                <a:off x="43465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0" name="Rectangle 42"/>
              <p:cNvSpPr>
                <a:spLocks noChangeArrowheads="1"/>
              </p:cNvSpPr>
              <p:nvPr/>
            </p:nvSpPr>
            <p:spPr bwMode="auto">
              <a:xfrm>
                <a:off x="4225926" y="5969000"/>
                <a:ext cx="15765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4</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51" name="Line 43"/>
              <p:cNvSpPr>
                <a:spLocks noChangeShapeType="1"/>
              </p:cNvSpPr>
              <p:nvPr/>
            </p:nvSpPr>
            <p:spPr bwMode="auto">
              <a:xfrm>
                <a:off x="46624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2" name="Line 44"/>
              <p:cNvSpPr>
                <a:spLocks noChangeShapeType="1"/>
              </p:cNvSpPr>
              <p:nvPr/>
            </p:nvSpPr>
            <p:spPr bwMode="auto">
              <a:xfrm flipV="1">
                <a:off x="46624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3" name="Line 45"/>
              <p:cNvSpPr>
                <a:spLocks noChangeShapeType="1"/>
              </p:cNvSpPr>
              <p:nvPr/>
            </p:nvSpPr>
            <p:spPr bwMode="auto">
              <a:xfrm>
                <a:off x="49799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4" name="Line 46"/>
              <p:cNvSpPr>
                <a:spLocks noChangeShapeType="1"/>
              </p:cNvSpPr>
              <p:nvPr/>
            </p:nvSpPr>
            <p:spPr bwMode="auto">
              <a:xfrm flipV="1">
                <a:off x="49799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5" name="Rectangle 47"/>
              <p:cNvSpPr>
                <a:spLocks noChangeArrowheads="1"/>
              </p:cNvSpPr>
              <p:nvPr/>
            </p:nvSpPr>
            <p:spPr bwMode="auto">
              <a:xfrm>
                <a:off x="4859339" y="5969000"/>
                <a:ext cx="15765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6</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56" name="Line 48"/>
              <p:cNvSpPr>
                <a:spLocks noChangeShapeType="1"/>
              </p:cNvSpPr>
              <p:nvPr/>
            </p:nvSpPr>
            <p:spPr bwMode="auto">
              <a:xfrm>
                <a:off x="52959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7" name="Line 49"/>
              <p:cNvSpPr>
                <a:spLocks noChangeShapeType="1"/>
              </p:cNvSpPr>
              <p:nvPr/>
            </p:nvSpPr>
            <p:spPr bwMode="auto">
              <a:xfrm flipV="1">
                <a:off x="52959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8" name="Line 50"/>
              <p:cNvSpPr>
                <a:spLocks noChangeShapeType="1"/>
              </p:cNvSpPr>
              <p:nvPr/>
            </p:nvSpPr>
            <p:spPr bwMode="auto">
              <a:xfrm>
                <a:off x="56118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59" name="Line 51"/>
              <p:cNvSpPr>
                <a:spLocks noChangeShapeType="1"/>
              </p:cNvSpPr>
              <p:nvPr/>
            </p:nvSpPr>
            <p:spPr bwMode="auto">
              <a:xfrm flipV="1">
                <a:off x="56118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0" name="Rectangle 52"/>
              <p:cNvSpPr>
                <a:spLocks noChangeArrowheads="1"/>
              </p:cNvSpPr>
              <p:nvPr/>
            </p:nvSpPr>
            <p:spPr bwMode="auto">
              <a:xfrm>
                <a:off x="5492750" y="5969000"/>
                <a:ext cx="15765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8</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61" name="Line 53"/>
              <p:cNvSpPr>
                <a:spLocks noChangeShapeType="1"/>
              </p:cNvSpPr>
              <p:nvPr/>
            </p:nvSpPr>
            <p:spPr bwMode="auto">
              <a:xfrm>
                <a:off x="59277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2" name="Line 54"/>
              <p:cNvSpPr>
                <a:spLocks noChangeShapeType="1"/>
              </p:cNvSpPr>
              <p:nvPr/>
            </p:nvSpPr>
            <p:spPr bwMode="auto">
              <a:xfrm flipV="1">
                <a:off x="59277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3" name="Line 55"/>
              <p:cNvSpPr>
                <a:spLocks noChangeShapeType="1"/>
              </p:cNvSpPr>
              <p:nvPr/>
            </p:nvSpPr>
            <p:spPr bwMode="auto">
              <a:xfrm>
                <a:off x="624363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4" name="Line 56"/>
              <p:cNvSpPr>
                <a:spLocks noChangeShapeType="1"/>
              </p:cNvSpPr>
              <p:nvPr/>
            </p:nvSpPr>
            <p:spPr bwMode="auto">
              <a:xfrm flipV="1">
                <a:off x="624363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5" name="Rectangle 57"/>
              <p:cNvSpPr>
                <a:spLocks noChangeArrowheads="1"/>
              </p:cNvSpPr>
              <p:nvPr/>
            </p:nvSpPr>
            <p:spPr bwMode="auto">
              <a:xfrm>
                <a:off x="6057900"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10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66" name="Line 58"/>
              <p:cNvSpPr>
                <a:spLocks noChangeShapeType="1"/>
              </p:cNvSpPr>
              <p:nvPr/>
            </p:nvSpPr>
            <p:spPr bwMode="auto">
              <a:xfrm>
                <a:off x="65611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7" name="Line 59"/>
              <p:cNvSpPr>
                <a:spLocks noChangeShapeType="1"/>
              </p:cNvSpPr>
              <p:nvPr/>
            </p:nvSpPr>
            <p:spPr bwMode="auto">
              <a:xfrm flipV="1">
                <a:off x="65611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8" name="Line 60"/>
              <p:cNvSpPr>
                <a:spLocks noChangeShapeType="1"/>
              </p:cNvSpPr>
              <p:nvPr/>
            </p:nvSpPr>
            <p:spPr bwMode="auto">
              <a:xfrm>
                <a:off x="68770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69" name="Line 61"/>
              <p:cNvSpPr>
                <a:spLocks noChangeShapeType="1"/>
              </p:cNvSpPr>
              <p:nvPr/>
            </p:nvSpPr>
            <p:spPr bwMode="auto">
              <a:xfrm flipV="1">
                <a:off x="68770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0" name="Rectangle 62"/>
              <p:cNvSpPr>
                <a:spLocks noChangeArrowheads="1"/>
              </p:cNvSpPr>
              <p:nvPr/>
            </p:nvSpPr>
            <p:spPr bwMode="auto">
              <a:xfrm>
                <a:off x="6689725"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12</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71" name="Line 63"/>
              <p:cNvSpPr>
                <a:spLocks noChangeShapeType="1"/>
              </p:cNvSpPr>
              <p:nvPr/>
            </p:nvSpPr>
            <p:spPr bwMode="auto">
              <a:xfrm>
                <a:off x="71929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2" name="Line 64"/>
              <p:cNvSpPr>
                <a:spLocks noChangeShapeType="1"/>
              </p:cNvSpPr>
              <p:nvPr/>
            </p:nvSpPr>
            <p:spPr bwMode="auto">
              <a:xfrm flipV="1">
                <a:off x="71929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3" name="Line 65"/>
              <p:cNvSpPr>
                <a:spLocks noChangeShapeType="1"/>
              </p:cNvSpPr>
              <p:nvPr/>
            </p:nvSpPr>
            <p:spPr bwMode="auto">
              <a:xfrm>
                <a:off x="75088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4" name="Line 66"/>
              <p:cNvSpPr>
                <a:spLocks noChangeShapeType="1"/>
              </p:cNvSpPr>
              <p:nvPr/>
            </p:nvSpPr>
            <p:spPr bwMode="auto">
              <a:xfrm flipV="1">
                <a:off x="75088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5" name="Rectangle 67"/>
              <p:cNvSpPr>
                <a:spLocks noChangeArrowheads="1"/>
              </p:cNvSpPr>
              <p:nvPr/>
            </p:nvSpPr>
            <p:spPr bwMode="auto">
              <a:xfrm>
                <a:off x="7321550"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14</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76" name="Line 68"/>
              <p:cNvSpPr>
                <a:spLocks noChangeShapeType="1"/>
              </p:cNvSpPr>
              <p:nvPr/>
            </p:nvSpPr>
            <p:spPr bwMode="auto">
              <a:xfrm>
                <a:off x="78247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7" name="Line 69"/>
              <p:cNvSpPr>
                <a:spLocks noChangeShapeType="1"/>
              </p:cNvSpPr>
              <p:nvPr/>
            </p:nvSpPr>
            <p:spPr bwMode="auto">
              <a:xfrm flipV="1">
                <a:off x="78247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8" name="Line 70"/>
              <p:cNvSpPr>
                <a:spLocks noChangeShapeType="1"/>
              </p:cNvSpPr>
              <p:nvPr/>
            </p:nvSpPr>
            <p:spPr bwMode="auto">
              <a:xfrm>
                <a:off x="81422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79" name="Line 71"/>
              <p:cNvSpPr>
                <a:spLocks noChangeShapeType="1"/>
              </p:cNvSpPr>
              <p:nvPr/>
            </p:nvSpPr>
            <p:spPr bwMode="auto">
              <a:xfrm flipV="1">
                <a:off x="81422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0" name="Rectangle 72"/>
              <p:cNvSpPr>
                <a:spLocks noChangeArrowheads="1"/>
              </p:cNvSpPr>
              <p:nvPr/>
            </p:nvSpPr>
            <p:spPr bwMode="auto">
              <a:xfrm>
                <a:off x="7954963"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16</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81" name="Line 73"/>
              <p:cNvSpPr>
                <a:spLocks noChangeShapeType="1"/>
              </p:cNvSpPr>
              <p:nvPr/>
            </p:nvSpPr>
            <p:spPr bwMode="auto">
              <a:xfrm>
                <a:off x="84582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2" name="Line 74"/>
              <p:cNvSpPr>
                <a:spLocks noChangeShapeType="1"/>
              </p:cNvSpPr>
              <p:nvPr/>
            </p:nvSpPr>
            <p:spPr bwMode="auto">
              <a:xfrm flipV="1">
                <a:off x="84582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3" name="Line 75"/>
              <p:cNvSpPr>
                <a:spLocks noChangeShapeType="1"/>
              </p:cNvSpPr>
              <p:nvPr/>
            </p:nvSpPr>
            <p:spPr bwMode="auto">
              <a:xfrm>
                <a:off x="87741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4" name="Line 76"/>
              <p:cNvSpPr>
                <a:spLocks noChangeShapeType="1"/>
              </p:cNvSpPr>
              <p:nvPr/>
            </p:nvSpPr>
            <p:spPr bwMode="auto">
              <a:xfrm flipV="1">
                <a:off x="87741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5" name="Rectangle 77"/>
              <p:cNvSpPr>
                <a:spLocks noChangeArrowheads="1"/>
              </p:cNvSpPr>
              <p:nvPr/>
            </p:nvSpPr>
            <p:spPr bwMode="auto">
              <a:xfrm>
                <a:off x="8588375"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18</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86" name="Line 78"/>
              <p:cNvSpPr>
                <a:spLocks noChangeShapeType="1"/>
              </p:cNvSpPr>
              <p:nvPr/>
            </p:nvSpPr>
            <p:spPr bwMode="auto">
              <a:xfrm>
                <a:off x="909161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7" name="Line 79"/>
              <p:cNvSpPr>
                <a:spLocks noChangeShapeType="1"/>
              </p:cNvSpPr>
              <p:nvPr/>
            </p:nvSpPr>
            <p:spPr bwMode="auto">
              <a:xfrm flipV="1">
                <a:off x="909161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8" name="Line 80"/>
              <p:cNvSpPr>
                <a:spLocks noChangeShapeType="1"/>
              </p:cNvSpPr>
              <p:nvPr/>
            </p:nvSpPr>
            <p:spPr bwMode="auto">
              <a:xfrm>
                <a:off x="940752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89" name="Line 81"/>
              <p:cNvSpPr>
                <a:spLocks noChangeShapeType="1"/>
              </p:cNvSpPr>
              <p:nvPr/>
            </p:nvSpPr>
            <p:spPr bwMode="auto">
              <a:xfrm flipV="1">
                <a:off x="940752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0" name="Rectangle 82"/>
              <p:cNvSpPr>
                <a:spLocks noChangeArrowheads="1"/>
              </p:cNvSpPr>
              <p:nvPr/>
            </p:nvSpPr>
            <p:spPr bwMode="auto">
              <a:xfrm>
                <a:off x="9220200" y="5969000"/>
                <a:ext cx="315317"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20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91" name="Rectangle 83"/>
              <p:cNvSpPr>
                <a:spLocks noChangeArrowheads="1"/>
              </p:cNvSpPr>
              <p:nvPr/>
            </p:nvSpPr>
            <p:spPr bwMode="auto">
              <a:xfrm>
                <a:off x="3006725" y="6208713"/>
                <a:ext cx="6328828" cy="341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cs typeface="Arial" panose="020B0604020202020204" pitchFamily="34" charset="0"/>
                  </a:rPr>
                  <a:t>Number of A1 alleles in small population (0&lt;N&lt;20)</a:t>
                </a:r>
                <a:endParaRPr kumimoji="0" lang="en-US" altLang="en-US" sz="1400" b="0" i="0" u="none" strike="noStrike" cap="none" normalizeH="0" baseline="0">
                  <a:ln>
                    <a:noFill/>
                  </a:ln>
                  <a:solidFill>
                    <a:schemeClr val="tx1"/>
                  </a:solidFill>
                  <a:effectLst/>
                  <a:cs typeface="Arial" panose="020B0604020202020204" pitchFamily="34" charset="0"/>
                </a:endParaRPr>
              </a:p>
            </p:txBody>
          </p:sp>
          <p:sp>
            <p:nvSpPr>
              <p:cNvPr id="292" name="Line 84"/>
              <p:cNvSpPr>
                <a:spLocks noChangeShapeType="1"/>
              </p:cNvSpPr>
              <p:nvPr/>
            </p:nvSpPr>
            <p:spPr bwMode="auto">
              <a:xfrm>
                <a:off x="2987675" y="5843588"/>
                <a:ext cx="6419850" cy="0"/>
              </a:xfrm>
              <a:prstGeom prst="line">
                <a:avLst/>
              </a:prstGeom>
              <a:noFill/>
              <a:ln w="0">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3" name="Rectangle 85"/>
              <p:cNvSpPr>
                <a:spLocks noChangeArrowheads="1"/>
              </p:cNvSpPr>
              <p:nvPr/>
            </p:nvSpPr>
            <p:spPr bwMode="auto">
              <a:xfrm>
                <a:off x="294640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4" name="Rectangle 86"/>
              <p:cNvSpPr>
                <a:spLocks noChangeArrowheads="1"/>
              </p:cNvSpPr>
              <p:nvPr/>
            </p:nvSpPr>
            <p:spPr bwMode="auto">
              <a:xfrm>
                <a:off x="326390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5" name="Rectangle 87"/>
              <p:cNvSpPr>
                <a:spLocks noChangeArrowheads="1"/>
              </p:cNvSpPr>
              <p:nvPr/>
            </p:nvSpPr>
            <p:spPr bwMode="auto">
              <a:xfrm>
                <a:off x="357981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6" name="Rectangle 88"/>
              <p:cNvSpPr>
                <a:spLocks noChangeArrowheads="1"/>
              </p:cNvSpPr>
              <p:nvPr/>
            </p:nvSpPr>
            <p:spPr bwMode="auto">
              <a:xfrm>
                <a:off x="38957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7" name="Rectangle 89"/>
              <p:cNvSpPr>
                <a:spLocks noChangeArrowheads="1"/>
              </p:cNvSpPr>
              <p:nvPr/>
            </p:nvSpPr>
            <p:spPr bwMode="auto">
              <a:xfrm>
                <a:off x="4213225"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8" name="Rectangle 90"/>
              <p:cNvSpPr>
                <a:spLocks noChangeArrowheads="1"/>
              </p:cNvSpPr>
              <p:nvPr/>
            </p:nvSpPr>
            <p:spPr bwMode="auto">
              <a:xfrm>
                <a:off x="4527550" y="5845175"/>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299" name="Rectangle 91"/>
              <p:cNvSpPr>
                <a:spLocks noChangeArrowheads="1"/>
              </p:cNvSpPr>
              <p:nvPr/>
            </p:nvSpPr>
            <p:spPr bwMode="auto">
              <a:xfrm>
                <a:off x="4845050"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0" name="Rectangle 92"/>
              <p:cNvSpPr>
                <a:spLocks noChangeArrowheads="1"/>
              </p:cNvSpPr>
              <p:nvPr/>
            </p:nvSpPr>
            <p:spPr bwMode="auto">
              <a:xfrm>
                <a:off x="5160963" y="5845175"/>
                <a:ext cx="269875"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1" name="Rectangle 93"/>
              <p:cNvSpPr>
                <a:spLocks noChangeArrowheads="1"/>
              </p:cNvSpPr>
              <p:nvPr/>
            </p:nvSpPr>
            <p:spPr bwMode="auto">
              <a:xfrm>
                <a:off x="5476875" y="5843588"/>
                <a:ext cx="271463" cy="1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2" name="Rectangle 94"/>
              <p:cNvSpPr>
                <a:spLocks noChangeArrowheads="1"/>
              </p:cNvSpPr>
              <p:nvPr/>
            </p:nvSpPr>
            <p:spPr bwMode="auto">
              <a:xfrm>
                <a:off x="5794375" y="5835650"/>
                <a:ext cx="269875" cy="952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3" name="Rectangle 95"/>
              <p:cNvSpPr>
                <a:spLocks noChangeArrowheads="1"/>
              </p:cNvSpPr>
              <p:nvPr/>
            </p:nvSpPr>
            <p:spPr bwMode="auto">
              <a:xfrm>
                <a:off x="6108700" y="5807075"/>
                <a:ext cx="271463" cy="38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4" name="Rectangle 96"/>
              <p:cNvSpPr>
                <a:spLocks noChangeArrowheads="1"/>
              </p:cNvSpPr>
              <p:nvPr/>
            </p:nvSpPr>
            <p:spPr bwMode="auto">
              <a:xfrm>
                <a:off x="6426200" y="5705475"/>
                <a:ext cx="269875" cy="1397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5" name="Rectangle 97"/>
              <p:cNvSpPr>
                <a:spLocks noChangeArrowheads="1"/>
              </p:cNvSpPr>
              <p:nvPr/>
            </p:nvSpPr>
            <p:spPr bwMode="auto">
              <a:xfrm>
                <a:off x="6742113" y="5426075"/>
                <a:ext cx="269875" cy="4191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6" name="Rectangle 98"/>
              <p:cNvSpPr>
                <a:spLocks noChangeArrowheads="1"/>
              </p:cNvSpPr>
              <p:nvPr/>
            </p:nvSpPr>
            <p:spPr bwMode="auto">
              <a:xfrm>
                <a:off x="7058025" y="4813300"/>
                <a:ext cx="271463" cy="10318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7" name="Rectangle 99"/>
              <p:cNvSpPr>
                <a:spLocks noChangeArrowheads="1"/>
              </p:cNvSpPr>
              <p:nvPr/>
            </p:nvSpPr>
            <p:spPr bwMode="auto">
              <a:xfrm>
                <a:off x="7375525" y="3781425"/>
                <a:ext cx="269875" cy="206375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8" name="Rectangle 100"/>
              <p:cNvSpPr>
                <a:spLocks noChangeArrowheads="1"/>
              </p:cNvSpPr>
              <p:nvPr/>
            </p:nvSpPr>
            <p:spPr bwMode="auto">
              <a:xfrm>
                <a:off x="7689850" y="2541588"/>
                <a:ext cx="271463" cy="3303588"/>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09" name="Rectangle 101"/>
              <p:cNvSpPr>
                <a:spLocks noChangeArrowheads="1"/>
              </p:cNvSpPr>
              <p:nvPr/>
            </p:nvSpPr>
            <p:spPr bwMode="auto">
              <a:xfrm>
                <a:off x="8007350" y="1717675"/>
                <a:ext cx="269875" cy="41275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0" name="Rectangle 102"/>
              <p:cNvSpPr>
                <a:spLocks noChangeArrowheads="1"/>
              </p:cNvSpPr>
              <p:nvPr/>
            </p:nvSpPr>
            <p:spPr bwMode="auto">
              <a:xfrm>
                <a:off x="8323263" y="1960563"/>
                <a:ext cx="269875" cy="3884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1" name="Rectangle 103"/>
              <p:cNvSpPr>
                <a:spLocks noChangeArrowheads="1"/>
              </p:cNvSpPr>
              <p:nvPr/>
            </p:nvSpPr>
            <p:spPr bwMode="auto">
              <a:xfrm>
                <a:off x="8639175" y="3254375"/>
                <a:ext cx="271463" cy="2590800"/>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2" name="Rectangle 104"/>
              <p:cNvSpPr>
                <a:spLocks noChangeArrowheads="1"/>
              </p:cNvSpPr>
              <p:nvPr/>
            </p:nvSpPr>
            <p:spPr bwMode="auto">
              <a:xfrm>
                <a:off x="8956675" y="4754563"/>
                <a:ext cx="269875" cy="109061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3" name="Rectangle 105"/>
              <p:cNvSpPr>
                <a:spLocks noChangeArrowheads="1"/>
              </p:cNvSpPr>
              <p:nvPr/>
            </p:nvSpPr>
            <p:spPr bwMode="auto">
              <a:xfrm>
                <a:off x="9272588" y="5626100"/>
                <a:ext cx="269875" cy="219075"/>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4" name="Freeform 106"/>
              <p:cNvSpPr>
                <a:spLocks/>
              </p:cNvSpPr>
              <p:nvPr/>
            </p:nvSpPr>
            <p:spPr bwMode="auto">
              <a:xfrm>
                <a:off x="3144838" y="1624013"/>
                <a:ext cx="6135688" cy="4219575"/>
              </a:xfrm>
              <a:custGeom>
                <a:avLst/>
                <a:gdLst>
                  <a:gd name="T0" fmla="*/ 80 w 7731"/>
                  <a:gd name="T1" fmla="*/ 5316 h 5316"/>
                  <a:gd name="T2" fmla="*/ 239 w 7731"/>
                  <a:gd name="T3" fmla="*/ 5316 h 5316"/>
                  <a:gd name="T4" fmla="*/ 399 w 7731"/>
                  <a:gd name="T5" fmla="*/ 5316 h 5316"/>
                  <a:gd name="T6" fmla="*/ 559 w 7731"/>
                  <a:gd name="T7" fmla="*/ 5316 h 5316"/>
                  <a:gd name="T8" fmla="*/ 718 w 7731"/>
                  <a:gd name="T9" fmla="*/ 5316 h 5316"/>
                  <a:gd name="T10" fmla="*/ 876 w 7731"/>
                  <a:gd name="T11" fmla="*/ 5316 h 5316"/>
                  <a:gd name="T12" fmla="*/ 1036 w 7731"/>
                  <a:gd name="T13" fmla="*/ 5316 h 5316"/>
                  <a:gd name="T14" fmla="*/ 1195 w 7731"/>
                  <a:gd name="T15" fmla="*/ 5316 h 5316"/>
                  <a:gd name="T16" fmla="*/ 1355 w 7731"/>
                  <a:gd name="T17" fmla="*/ 5316 h 5316"/>
                  <a:gd name="T18" fmla="*/ 1515 w 7731"/>
                  <a:gd name="T19" fmla="*/ 5316 h 5316"/>
                  <a:gd name="T20" fmla="*/ 1674 w 7731"/>
                  <a:gd name="T21" fmla="*/ 5316 h 5316"/>
                  <a:gd name="T22" fmla="*/ 1832 w 7731"/>
                  <a:gd name="T23" fmla="*/ 5316 h 5316"/>
                  <a:gd name="T24" fmla="*/ 1992 w 7731"/>
                  <a:gd name="T25" fmla="*/ 5316 h 5316"/>
                  <a:gd name="T26" fmla="*/ 2152 w 7731"/>
                  <a:gd name="T27" fmla="*/ 5316 h 5316"/>
                  <a:gd name="T28" fmla="*/ 2311 w 7731"/>
                  <a:gd name="T29" fmla="*/ 5316 h 5316"/>
                  <a:gd name="T30" fmla="*/ 2471 w 7731"/>
                  <a:gd name="T31" fmla="*/ 5316 h 5316"/>
                  <a:gd name="T32" fmla="*/ 2630 w 7731"/>
                  <a:gd name="T33" fmla="*/ 5316 h 5316"/>
                  <a:gd name="T34" fmla="*/ 2790 w 7731"/>
                  <a:gd name="T35" fmla="*/ 5316 h 5316"/>
                  <a:gd name="T36" fmla="*/ 2948 w 7731"/>
                  <a:gd name="T37" fmla="*/ 5316 h 5316"/>
                  <a:gd name="T38" fmla="*/ 3108 w 7731"/>
                  <a:gd name="T39" fmla="*/ 5316 h 5316"/>
                  <a:gd name="T40" fmla="*/ 3267 w 7731"/>
                  <a:gd name="T41" fmla="*/ 5316 h 5316"/>
                  <a:gd name="T42" fmla="*/ 3427 w 7731"/>
                  <a:gd name="T43" fmla="*/ 5314 h 5316"/>
                  <a:gd name="T44" fmla="*/ 3587 w 7731"/>
                  <a:gd name="T45" fmla="*/ 5313 h 5316"/>
                  <a:gd name="T46" fmla="*/ 3746 w 7731"/>
                  <a:gd name="T47" fmla="*/ 5308 h 5316"/>
                  <a:gd name="T48" fmla="*/ 3904 w 7731"/>
                  <a:gd name="T49" fmla="*/ 5298 h 5316"/>
                  <a:gd name="T50" fmla="*/ 4064 w 7731"/>
                  <a:gd name="T51" fmla="*/ 5276 h 5316"/>
                  <a:gd name="T52" fmla="*/ 4224 w 7731"/>
                  <a:gd name="T53" fmla="*/ 5239 h 5316"/>
                  <a:gd name="T54" fmla="*/ 4383 w 7731"/>
                  <a:gd name="T55" fmla="*/ 5171 h 5316"/>
                  <a:gd name="T56" fmla="*/ 4543 w 7731"/>
                  <a:gd name="T57" fmla="*/ 5058 h 5316"/>
                  <a:gd name="T58" fmla="*/ 4702 w 7731"/>
                  <a:gd name="T59" fmla="*/ 4880 h 5316"/>
                  <a:gd name="T60" fmla="*/ 4860 w 7731"/>
                  <a:gd name="T61" fmla="*/ 4614 h 5316"/>
                  <a:gd name="T62" fmla="*/ 5020 w 7731"/>
                  <a:gd name="T63" fmla="*/ 4243 h 5316"/>
                  <a:gd name="T64" fmla="*/ 5180 w 7731"/>
                  <a:gd name="T65" fmla="*/ 3755 h 5316"/>
                  <a:gd name="T66" fmla="*/ 5339 w 7731"/>
                  <a:gd name="T67" fmla="*/ 3154 h 5316"/>
                  <a:gd name="T68" fmla="*/ 5499 w 7731"/>
                  <a:gd name="T69" fmla="*/ 2471 h 5316"/>
                  <a:gd name="T70" fmla="*/ 5659 w 7731"/>
                  <a:gd name="T71" fmla="*/ 1753 h 5316"/>
                  <a:gd name="T72" fmla="*/ 5818 w 7731"/>
                  <a:gd name="T73" fmla="*/ 1071 h 5316"/>
                  <a:gd name="T74" fmla="*/ 5976 w 7731"/>
                  <a:gd name="T75" fmla="*/ 505 h 5316"/>
                  <a:gd name="T76" fmla="*/ 6136 w 7731"/>
                  <a:gd name="T77" fmla="*/ 131 h 5316"/>
                  <a:gd name="T78" fmla="*/ 6295 w 7731"/>
                  <a:gd name="T79" fmla="*/ 0 h 5316"/>
                  <a:gd name="T80" fmla="*/ 6455 w 7731"/>
                  <a:gd name="T81" fmla="*/ 131 h 5316"/>
                  <a:gd name="T82" fmla="*/ 6615 w 7731"/>
                  <a:gd name="T83" fmla="*/ 505 h 5316"/>
                  <a:gd name="T84" fmla="*/ 6774 w 7731"/>
                  <a:gd name="T85" fmla="*/ 1071 h 5316"/>
                  <a:gd name="T86" fmla="*/ 6932 w 7731"/>
                  <a:gd name="T87" fmla="*/ 1753 h 5316"/>
                  <a:gd name="T88" fmla="*/ 7092 w 7731"/>
                  <a:gd name="T89" fmla="*/ 2471 h 5316"/>
                  <a:gd name="T90" fmla="*/ 7252 w 7731"/>
                  <a:gd name="T91" fmla="*/ 3154 h 5316"/>
                  <a:gd name="T92" fmla="*/ 7411 w 7731"/>
                  <a:gd name="T93" fmla="*/ 3755 h 5316"/>
                  <a:gd name="T94" fmla="*/ 7571 w 7731"/>
                  <a:gd name="T95" fmla="*/ 4243 h 5316"/>
                  <a:gd name="T96" fmla="*/ 7731 w 7731"/>
                  <a:gd name="T97" fmla="*/ 4614 h 5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1" h="5316">
                    <a:moveTo>
                      <a:pt x="0" y="5316"/>
                    </a:moveTo>
                    <a:lnTo>
                      <a:pt x="80" y="5316"/>
                    </a:lnTo>
                    <a:lnTo>
                      <a:pt x="159" y="5316"/>
                    </a:lnTo>
                    <a:lnTo>
                      <a:pt x="239" y="5316"/>
                    </a:lnTo>
                    <a:lnTo>
                      <a:pt x="319" y="5316"/>
                    </a:lnTo>
                    <a:lnTo>
                      <a:pt x="399" y="5316"/>
                    </a:lnTo>
                    <a:lnTo>
                      <a:pt x="479" y="5316"/>
                    </a:lnTo>
                    <a:lnTo>
                      <a:pt x="559" y="5316"/>
                    </a:lnTo>
                    <a:lnTo>
                      <a:pt x="638" y="5316"/>
                    </a:lnTo>
                    <a:lnTo>
                      <a:pt x="718" y="5316"/>
                    </a:lnTo>
                    <a:lnTo>
                      <a:pt x="798" y="5316"/>
                    </a:lnTo>
                    <a:lnTo>
                      <a:pt x="876" y="5316"/>
                    </a:lnTo>
                    <a:lnTo>
                      <a:pt x="956" y="5316"/>
                    </a:lnTo>
                    <a:lnTo>
                      <a:pt x="1036" y="5316"/>
                    </a:lnTo>
                    <a:lnTo>
                      <a:pt x="1116" y="5316"/>
                    </a:lnTo>
                    <a:lnTo>
                      <a:pt x="1195" y="5316"/>
                    </a:lnTo>
                    <a:lnTo>
                      <a:pt x="1275" y="5316"/>
                    </a:lnTo>
                    <a:lnTo>
                      <a:pt x="1355" y="5316"/>
                    </a:lnTo>
                    <a:lnTo>
                      <a:pt x="1435" y="5316"/>
                    </a:lnTo>
                    <a:lnTo>
                      <a:pt x="1515" y="5316"/>
                    </a:lnTo>
                    <a:lnTo>
                      <a:pt x="1595" y="5316"/>
                    </a:lnTo>
                    <a:lnTo>
                      <a:pt x="1674" y="5316"/>
                    </a:lnTo>
                    <a:lnTo>
                      <a:pt x="1754" y="5316"/>
                    </a:lnTo>
                    <a:lnTo>
                      <a:pt x="1832" y="5316"/>
                    </a:lnTo>
                    <a:lnTo>
                      <a:pt x="1912" y="5316"/>
                    </a:lnTo>
                    <a:lnTo>
                      <a:pt x="1992" y="5316"/>
                    </a:lnTo>
                    <a:lnTo>
                      <a:pt x="2072" y="5316"/>
                    </a:lnTo>
                    <a:lnTo>
                      <a:pt x="2152" y="5316"/>
                    </a:lnTo>
                    <a:lnTo>
                      <a:pt x="2231" y="5316"/>
                    </a:lnTo>
                    <a:lnTo>
                      <a:pt x="2311" y="5316"/>
                    </a:lnTo>
                    <a:lnTo>
                      <a:pt x="2391" y="5316"/>
                    </a:lnTo>
                    <a:lnTo>
                      <a:pt x="2471" y="5316"/>
                    </a:lnTo>
                    <a:lnTo>
                      <a:pt x="2551" y="5316"/>
                    </a:lnTo>
                    <a:lnTo>
                      <a:pt x="2630" y="5316"/>
                    </a:lnTo>
                    <a:lnTo>
                      <a:pt x="2710" y="5316"/>
                    </a:lnTo>
                    <a:lnTo>
                      <a:pt x="2790" y="5316"/>
                    </a:lnTo>
                    <a:lnTo>
                      <a:pt x="2868" y="5316"/>
                    </a:lnTo>
                    <a:lnTo>
                      <a:pt x="2948" y="5316"/>
                    </a:lnTo>
                    <a:lnTo>
                      <a:pt x="3028" y="5316"/>
                    </a:lnTo>
                    <a:lnTo>
                      <a:pt x="3108" y="5316"/>
                    </a:lnTo>
                    <a:lnTo>
                      <a:pt x="3188" y="5316"/>
                    </a:lnTo>
                    <a:lnTo>
                      <a:pt x="3267" y="5316"/>
                    </a:lnTo>
                    <a:lnTo>
                      <a:pt x="3347" y="5316"/>
                    </a:lnTo>
                    <a:lnTo>
                      <a:pt x="3427" y="5314"/>
                    </a:lnTo>
                    <a:lnTo>
                      <a:pt x="3507" y="5314"/>
                    </a:lnTo>
                    <a:lnTo>
                      <a:pt x="3587" y="5313"/>
                    </a:lnTo>
                    <a:lnTo>
                      <a:pt x="3666" y="5311"/>
                    </a:lnTo>
                    <a:lnTo>
                      <a:pt x="3746" y="5308"/>
                    </a:lnTo>
                    <a:lnTo>
                      <a:pt x="3826" y="5303"/>
                    </a:lnTo>
                    <a:lnTo>
                      <a:pt x="3904" y="5298"/>
                    </a:lnTo>
                    <a:lnTo>
                      <a:pt x="3984" y="5289"/>
                    </a:lnTo>
                    <a:lnTo>
                      <a:pt x="4064" y="5276"/>
                    </a:lnTo>
                    <a:lnTo>
                      <a:pt x="4144" y="5261"/>
                    </a:lnTo>
                    <a:lnTo>
                      <a:pt x="4224" y="5239"/>
                    </a:lnTo>
                    <a:lnTo>
                      <a:pt x="4303" y="5210"/>
                    </a:lnTo>
                    <a:lnTo>
                      <a:pt x="4383" y="5171"/>
                    </a:lnTo>
                    <a:lnTo>
                      <a:pt x="4463" y="5121"/>
                    </a:lnTo>
                    <a:lnTo>
                      <a:pt x="4543" y="5058"/>
                    </a:lnTo>
                    <a:lnTo>
                      <a:pt x="4623" y="4978"/>
                    </a:lnTo>
                    <a:lnTo>
                      <a:pt x="4702" y="4880"/>
                    </a:lnTo>
                    <a:lnTo>
                      <a:pt x="4782" y="4759"/>
                    </a:lnTo>
                    <a:lnTo>
                      <a:pt x="4860" y="4614"/>
                    </a:lnTo>
                    <a:lnTo>
                      <a:pt x="4940" y="4443"/>
                    </a:lnTo>
                    <a:lnTo>
                      <a:pt x="5020" y="4243"/>
                    </a:lnTo>
                    <a:lnTo>
                      <a:pt x="5100" y="4014"/>
                    </a:lnTo>
                    <a:lnTo>
                      <a:pt x="5180" y="3755"/>
                    </a:lnTo>
                    <a:lnTo>
                      <a:pt x="5259" y="3467"/>
                    </a:lnTo>
                    <a:lnTo>
                      <a:pt x="5339" y="3154"/>
                    </a:lnTo>
                    <a:lnTo>
                      <a:pt x="5419" y="2820"/>
                    </a:lnTo>
                    <a:lnTo>
                      <a:pt x="5499" y="2471"/>
                    </a:lnTo>
                    <a:lnTo>
                      <a:pt x="5579" y="2112"/>
                    </a:lnTo>
                    <a:lnTo>
                      <a:pt x="5659" y="1753"/>
                    </a:lnTo>
                    <a:lnTo>
                      <a:pt x="5738" y="1403"/>
                    </a:lnTo>
                    <a:lnTo>
                      <a:pt x="5818" y="1071"/>
                    </a:lnTo>
                    <a:lnTo>
                      <a:pt x="5896" y="770"/>
                    </a:lnTo>
                    <a:lnTo>
                      <a:pt x="5976" y="505"/>
                    </a:lnTo>
                    <a:lnTo>
                      <a:pt x="6056" y="291"/>
                    </a:lnTo>
                    <a:lnTo>
                      <a:pt x="6136" y="131"/>
                    </a:lnTo>
                    <a:lnTo>
                      <a:pt x="6216" y="33"/>
                    </a:lnTo>
                    <a:lnTo>
                      <a:pt x="6295" y="0"/>
                    </a:lnTo>
                    <a:lnTo>
                      <a:pt x="6375" y="33"/>
                    </a:lnTo>
                    <a:lnTo>
                      <a:pt x="6455" y="131"/>
                    </a:lnTo>
                    <a:lnTo>
                      <a:pt x="6535" y="291"/>
                    </a:lnTo>
                    <a:lnTo>
                      <a:pt x="6615" y="505"/>
                    </a:lnTo>
                    <a:lnTo>
                      <a:pt x="6695" y="770"/>
                    </a:lnTo>
                    <a:lnTo>
                      <a:pt x="6774" y="1071"/>
                    </a:lnTo>
                    <a:lnTo>
                      <a:pt x="6854" y="1403"/>
                    </a:lnTo>
                    <a:lnTo>
                      <a:pt x="6932" y="1753"/>
                    </a:lnTo>
                    <a:lnTo>
                      <a:pt x="7012" y="2112"/>
                    </a:lnTo>
                    <a:lnTo>
                      <a:pt x="7092" y="2471"/>
                    </a:lnTo>
                    <a:lnTo>
                      <a:pt x="7172" y="2820"/>
                    </a:lnTo>
                    <a:lnTo>
                      <a:pt x="7252" y="3154"/>
                    </a:lnTo>
                    <a:lnTo>
                      <a:pt x="7331" y="3467"/>
                    </a:lnTo>
                    <a:lnTo>
                      <a:pt x="7411" y="3755"/>
                    </a:lnTo>
                    <a:lnTo>
                      <a:pt x="7491" y="4014"/>
                    </a:lnTo>
                    <a:lnTo>
                      <a:pt x="7571" y="4243"/>
                    </a:lnTo>
                    <a:lnTo>
                      <a:pt x="7651" y="4443"/>
                    </a:lnTo>
                    <a:lnTo>
                      <a:pt x="7731" y="4614"/>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5" name="Freeform 107"/>
              <p:cNvSpPr>
                <a:spLocks/>
              </p:cNvSpPr>
              <p:nvPr/>
            </p:nvSpPr>
            <p:spPr bwMode="auto">
              <a:xfrm>
                <a:off x="9280525" y="5287963"/>
                <a:ext cx="127000" cy="211138"/>
              </a:xfrm>
              <a:custGeom>
                <a:avLst/>
                <a:gdLst>
                  <a:gd name="T0" fmla="*/ 0 w 159"/>
                  <a:gd name="T1" fmla="*/ 0 h 266"/>
                  <a:gd name="T2" fmla="*/ 79 w 159"/>
                  <a:gd name="T3" fmla="*/ 145 h 266"/>
                  <a:gd name="T4" fmla="*/ 159 w 159"/>
                  <a:gd name="T5" fmla="*/ 266 h 266"/>
                </a:gdLst>
                <a:ahLst/>
                <a:cxnLst>
                  <a:cxn ang="0">
                    <a:pos x="T0" y="T1"/>
                  </a:cxn>
                  <a:cxn ang="0">
                    <a:pos x="T2" y="T3"/>
                  </a:cxn>
                  <a:cxn ang="0">
                    <a:pos x="T4" y="T5"/>
                  </a:cxn>
                </a:cxnLst>
                <a:rect l="0" t="0" r="r" b="b"/>
                <a:pathLst>
                  <a:path w="159" h="266">
                    <a:moveTo>
                      <a:pt x="0" y="0"/>
                    </a:moveTo>
                    <a:lnTo>
                      <a:pt x="79" y="145"/>
                    </a:lnTo>
                    <a:lnTo>
                      <a:pt x="159" y="266"/>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6" name="Rectangle 108"/>
              <p:cNvSpPr>
                <a:spLocks noChangeArrowheads="1"/>
              </p:cNvSpPr>
              <p:nvPr/>
            </p:nvSpPr>
            <p:spPr bwMode="auto">
              <a:xfrm>
                <a:off x="294640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7" name="Rectangle 109"/>
              <p:cNvSpPr>
                <a:spLocks noChangeArrowheads="1"/>
              </p:cNvSpPr>
              <p:nvPr/>
            </p:nvSpPr>
            <p:spPr bwMode="auto">
              <a:xfrm>
                <a:off x="326390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8" name="Rectangle 110"/>
              <p:cNvSpPr>
                <a:spLocks noChangeArrowheads="1"/>
              </p:cNvSpPr>
              <p:nvPr/>
            </p:nvSpPr>
            <p:spPr bwMode="auto">
              <a:xfrm>
                <a:off x="357981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19" name="Rectangle 111"/>
              <p:cNvSpPr>
                <a:spLocks noChangeArrowheads="1"/>
              </p:cNvSpPr>
              <p:nvPr/>
            </p:nvSpPr>
            <p:spPr bwMode="auto">
              <a:xfrm>
                <a:off x="38957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0" name="Rectangle 112"/>
              <p:cNvSpPr>
                <a:spLocks noChangeArrowheads="1"/>
              </p:cNvSpPr>
              <p:nvPr/>
            </p:nvSpPr>
            <p:spPr bwMode="auto">
              <a:xfrm>
                <a:off x="4213225"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1" name="Rectangle 113"/>
              <p:cNvSpPr>
                <a:spLocks noChangeArrowheads="1"/>
              </p:cNvSpPr>
              <p:nvPr/>
            </p:nvSpPr>
            <p:spPr bwMode="auto">
              <a:xfrm>
                <a:off x="4527550" y="5845175"/>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2" name="Rectangle 114"/>
              <p:cNvSpPr>
                <a:spLocks noChangeArrowheads="1"/>
              </p:cNvSpPr>
              <p:nvPr/>
            </p:nvSpPr>
            <p:spPr bwMode="auto">
              <a:xfrm>
                <a:off x="4845050"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3" name="Rectangle 115"/>
              <p:cNvSpPr>
                <a:spLocks noChangeArrowheads="1"/>
              </p:cNvSpPr>
              <p:nvPr/>
            </p:nvSpPr>
            <p:spPr bwMode="auto">
              <a:xfrm>
                <a:off x="5160963" y="5845175"/>
                <a:ext cx="269875"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4" name="Rectangle 116"/>
              <p:cNvSpPr>
                <a:spLocks noChangeArrowheads="1"/>
              </p:cNvSpPr>
              <p:nvPr/>
            </p:nvSpPr>
            <p:spPr bwMode="auto">
              <a:xfrm>
                <a:off x="5476875" y="5843588"/>
                <a:ext cx="271463" cy="1588"/>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5" name="Rectangle 117"/>
              <p:cNvSpPr>
                <a:spLocks noChangeArrowheads="1"/>
              </p:cNvSpPr>
              <p:nvPr/>
            </p:nvSpPr>
            <p:spPr bwMode="auto">
              <a:xfrm>
                <a:off x="5794375" y="5835650"/>
                <a:ext cx="269875" cy="9525"/>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6" name="Rectangle 118"/>
              <p:cNvSpPr>
                <a:spLocks noChangeArrowheads="1"/>
              </p:cNvSpPr>
              <p:nvPr/>
            </p:nvSpPr>
            <p:spPr bwMode="auto">
              <a:xfrm>
                <a:off x="6108700" y="5807075"/>
                <a:ext cx="271463" cy="38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7" name="Rectangle 119"/>
              <p:cNvSpPr>
                <a:spLocks noChangeArrowheads="1"/>
              </p:cNvSpPr>
              <p:nvPr/>
            </p:nvSpPr>
            <p:spPr bwMode="auto">
              <a:xfrm>
                <a:off x="6426200" y="5705475"/>
                <a:ext cx="269875" cy="1397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8" name="Rectangle 120"/>
              <p:cNvSpPr>
                <a:spLocks noChangeArrowheads="1"/>
              </p:cNvSpPr>
              <p:nvPr/>
            </p:nvSpPr>
            <p:spPr bwMode="auto">
              <a:xfrm>
                <a:off x="6742113" y="5426075"/>
                <a:ext cx="269875" cy="419100"/>
              </a:xfrm>
              <a:prstGeom prst="rect">
                <a:avLst/>
              </a:prstGeom>
              <a:blipFill dpi="0" rotWithShape="0">
                <a:blip r:embed="rId2"/>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29" name="Rectangle 121"/>
              <p:cNvSpPr>
                <a:spLocks noChangeArrowheads="1"/>
              </p:cNvSpPr>
              <p:nvPr/>
            </p:nvSpPr>
            <p:spPr bwMode="auto">
              <a:xfrm>
                <a:off x="9272588" y="5626100"/>
                <a:ext cx="269875" cy="219075"/>
              </a:xfrm>
              <a:prstGeom prst="rect">
                <a:avLst/>
              </a:prstGeom>
              <a:blipFill dpi="0" rotWithShape="0">
                <a:blip r:embed="rId3"/>
                <a:srcRect/>
                <a:tile tx="0" ty="0" sx="100000" sy="100000" flip="none" algn="tl"/>
              </a:blipFill>
              <a:ln w="33338">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32" name="Rectangle 124"/>
              <p:cNvSpPr>
                <a:spLocks noChangeArrowheads="1"/>
              </p:cNvSpPr>
              <p:nvPr/>
            </p:nvSpPr>
            <p:spPr bwMode="auto">
              <a:xfrm>
                <a:off x="3097213" y="1257300"/>
                <a:ext cx="2689225" cy="358775"/>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sp>
            <p:nvSpPr>
              <p:cNvPr id="333" name="Line 125"/>
              <p:cNvSpPr>
                <a:spLocks noChangeShapeType="1"/>
              </p:cNvSpPr>
              <p:nvPr/>
            </p:nvSpPr>
            <p:spPr bwMode="auto">
              <a:xfrm flipV="1">
                <a:off x="8142288" y="1624013"/>
                <a:ext cx="0" cy="4219575"/>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latin typeface="Arial" panose="020B0604020202020204" pitchFamily="34" charset="0"/>
                  <a:cs typeface="Arial" panose="020B0604020202020204" pitchFamily="34" charset="0"/>
                </a:endParaRPr>
              </a:p>
            </p:txBody>
          </p:sp>
        </p:grpSp>
      </p:grpSp>
      <p:sp>
        <p:nvSpPr>
          <p:cNvPr id="128" name="TextBox 127"/>
          <p:cNvSpPr txBox="1"/>
          <p:nvPr/>
        </p:nvSpPr>
        <p:spPr>
          <a:xfrm>
            <a:off x="105234" y="5178916"/>
            <a:ext cx="11974471" cy="1477328"/>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dirty="0" err="1">
                <a:solidFill>
                  <a:schemeClr val="tx1">
                    <a:lumMod val="50000"/>
                    <a:lumOff val="50000"/>
                  </a:schemeClr>
                </a:solidFill>
                <a:latin typeface="Arial" panose="020B0604020202020204" pitchFamily="34" charset="0"/>
                <a:cs typeface="Arial" panose="020B0604020202020204" pitchFamily="34" charset="0"/>
              </a:rPr>
              <a:t>If</a:t>
            </a:r>
            <a:r>
              <a:rPr lang="de-DE" dirty="0">
                <a:solidFill>
                  <a:schemeClr val="tx1">
                    <a:lumMod val="50000"/>
                    <a:lumOff val="50000"/>
                  </a:schemeClr>
                </a:solidFill>
                <a:latin typeface="Arial" panose="020B0604020202020204" pitchFamily="34" charset="0"/>
                <a:cs typeface="Arial" panose="020B0604020202020204" pitchFamily="34" charset="0"/>
              </a:rPr>
              <a:t> p=19/20=</a:t>
            </a:r>
            <a:r>
              <a:rPr lang="de-DE"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0.95</a:t>
            </a:r>
            <a:r>
              <a:rPr lang="de-DE" dirty="0">
                <a:solidFill>
                  <a:schemeClr val="tx1">
                    <a:lumMod val="50000"/>
                    <a:lumOff val="50000"/>
                  </a:schemeClr>
                </a:solidFill>
                <a:latin typeface="Arial" panose="020B0604020202020204" pitchFamily="34" charset="0"/>
                <a:cs typeface="Arial" panose="020B0604020202020204" pitchFamily="34" charset="0"/>
              </a:rPr>
              <a:t> instead of </a:t>
            </a:r>
            <a:r>
              <a:rPr lang="de-DE"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0.80</a:t>
            </a:r>
            <a:r>
              <a:rPr lang="de-DE" dirty="0">
                <a:solidFill>
                  <a:schemeClr val="tx1">
                    <a:lumMod val="50000"/>
                    <a:lumOff val="50000"/>
                  </a:schemeClr>
                </a:solidFill>
                <a:latin typeface="Arial" panose="020B0604020202020204" pitchFamily="34" charset="0"/>
                <a:cs typeface="Arial" panose="020B0604020202020204" pitchFamily="34" charset="0"/>
              </a:rPr>
              <a:t>  …  the only then-possible increase-step has P≈0.359, whereas all 18 possible decrease-steps have, </a:t>
            </a:r>
            <a:r>
              <a:rPr lang="de-DE" dirty="0" err="1">
                <a:solidFill>
                  <a:schemeClr val="tx1">
                    <a:lumMod val="50000"/>
                    <a:lumOff val="50000"/>
                  </a:schemeClr>
                </a:solidFill>
                <a:latin typeface="Arial" panose="020B0604020202020204" pitchFamily="34" charset="0"/>
                <a:cs typeface="Arial" panose="020B0604020202020204" pitchFamily="34" charset="0"/>
              </a:rPr>
              <a:t>cumulated</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no</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weighing</a:t>
            </a:r>
            <a:r>
              <a:rPr lang="de-DE" dirty="0">
                <a:solidFill>
                  <a:schemeClr val="tx1">
                    <a:lumMod val="50000"/>
                    <a:lumOff val="50000"/>
                  </a:schemeClr>
                </a:solidFill>
                <a:latin typeface="Arial" panose="020B0604020202020204" pitchFamily="34" charset="0"/>
                <a:cs typeface="Arial" panose="020B0604020202020204" pitchFamily="34" charset="0"/>
              </a:rPr>
              <a:t>) P ≈ 0.264 (the probability to stay with p(A1)=0.95 is P ≈ 0.377 in </a:t>
            </a:r>
            <a:r>
              <a:rPr lang="de-DE" dirty="0" err="1">
                <a:solidFill>
                  <a:schemeClr val="tx1">
                    <a:lumMod val="50000"/>
                    <a:lumOff val="50000"/>
                  </a:schemeClr>
                </a:solidFill>
                <a:latin typeface="Arial" panose="020B0604020202020204" pitchFamily="34" charset="0"/>
                <a:cs typeface="Arial" panose="020B0604020202020204" pitchFamily="34" charset="0"/>
              </a:rPr>
              <a:t>this</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case</a:t>
            </a:r>
            <a:r>
              <a:rPr lang="de-DE" dirty="0">
                <a:solidFill>
                  <a:schemeClr val="tx1">
                    <a:lumMod val="50000"/>
                    <a:lumOff val="50000"/>
                  </a:schemeClr>
                </a:solidFill>
                <a:latin typeface="Arial" panose="020B0604020202020204" pitchFamily="34" charset="0"/>
                <a:cs typeface="Arial" panose="020B0604020202020204" pitchFamily="34" charset="0"/>
              </a:rPr>
              <a:t>; and, of </a:t>
            </a:r>
            <a:r>
              <a:rPr lang="de-DE" dirty="0" err="1">
                <a:solidFill>
                  <a:schemeClr val="tx1">
                    <a:lumMod val="50000"/>
                    <a:lumOff val="50000"/>
                  </a:schemeClr>
                </a:solidFill>
                <a:latin typeface="Arial" panose="020B0604020202020204" pitchFamily="34" charset="0"/>
                <a:cs typeface="Arial" panose="020B0604020202020204" pitchFamily="34" charset="0"/>
              </a:rPr>
              <a:t>course</a:t>
            </a:r>
            <a:r>
              <a:rPr lang="de-DE" dirty="0">
                <a:solidFill>
                  <a:schemeClr val="tx1">
                    <a:lumMod val="50000"/>
                    <a:lumOff val="50000"/>
                  </a:schemeClr>
                </a:solidFill>
                <a:latin typeface="Arial" panose="020B0604020202020204" pitchFamily="34" charset="0"/>
                <a:cs typeface="Arial" panose="020B0604020202020204" pitchFamily="34" charset="0"/>
              </a:rPr>
              <a:t>, 0.359+0.264+0.377=1.0). </a:t>
            </a:r>
          </a:p>
          <a:p>
            <a:r>
              <a:rPr lang="en-US" sz="1800" dirty="0">
                <a:solidFill>
                  <a:srgbClr val="0000FF"/>
                </a:solidFill>
                <a:effectLst/>
                <a:latin typeface="Arial" panose="020B0604020202020204" pitchFamily="34" charset="0"/>
                <a:ea typeface="Calibri" panose="020F0502020204030204" pitchFamily="34" charset="0"/>
                <a:cs typeface="Arial" panose="020B0604020202020204" pitchFamily="34" charset="0"/>
              </a:rPr>
              <a:t>So, take home: Given p(A1) </a:t>
            </a:r>
            <a:r>
              <a:rPr lang="en-US" sz="1800" dirty="0">
                <a:solidFill>
                  <a:srgbClr val="0000FF"/>
                </a:solidFill>
                <a:effectLst>
                  <a:outerShdw blurRad="38100" dist="38100" dir="2700000" algn="tl">
                    <a:srgbClr val="000000">
                      <a:alpha val="43137"/>
                    </a:srgbClr>
                  </a:outerShdw>
                </a:effectLst>
                <a:latin typeface="Arial" panose="020B0604020202020204" pitchFamily="34" charset="0"/>
                <a:ea typeface="Calibri" panose="020F0502020204030204" pitchFamily="34" charset="0"/>
                <a:cs typeface="Arial" panose="020B0604020202020204" pitchFamily="34" charset="0"/>
              </a:rPr>
              <a:t>&gt; 0.5</a:t>
            </a:r>
            <a:r>
              <a:rPr lang="en-US" sz="1800" dirty="0">
                <a:solidFill>
                  <a:srgbClr val="0000FF"/>
                </a:solidFill>
                <a:effectLst/>
                <a:latin typeface="Arial" panose="020B0604020202020204" pitchFamily="34" charset="0"/>
                <a:ea typeface="Calibri" panose="020F0502020204030204" pitchFamily="34" charset="0"/>
                <a:cs typeface="Arial" panose="020B0604020202020204" pitchFamily="34" charset="0"/>
              </a:rPr>
              <a:t>, there is a bias towards a further </a:t>
            </a:r>
            <a:r>
              <a:rPr lang="en-US" sz="1800" dirty="0">
                <a:solidFill>
                  <a:srgbClr val="0000FF"/>
                </a:solidFill>
                <a:effectLst>
                  <a:outerShdw blurRad="38100" dist="38100" dir="2700000" algn="tl">
                    <a:srgbClr val="000000">
                      <a:alpha val="43137"/>
                    </a:srgbClr>
                  </a:outerShdw>
                </a:effectLst>
                <a:latin typeface="Arial" panose="020B0604020202020204" pitchFamily="34" charset="0"/>
                <a:ea typeface="Calibri" panose="020F0502020204030204" pitchFamily="34" charset="0"/>
                <a:cs typeface="Arial" panose="020B0604020202020204" pitchFamily="34" charset="0"/>
              </a:rPr>
              <a:t>increase</a:t>
            </a:r>
            <a:r>
              <a:rPr lang="en-US" sz="1800" dirty="0">
                <a:solidFill>
                  <a:srgbClr val="0000FF"/>
                </a:solidFill>
                <a:effectLst/>
                <a:latin typeface="Arial" panose="020B0604020202020204" pitchFamily="34" charset="0"/>
                <a:ea typeface="Calibri" panose="020F0502020204030204" pitchFamily="34" charset="0"/>
                <a:cs typeface="Arial" panose="020B0604020202020204" pitchFamily="34" charset="0"/>
              </a:rPr>
              <a:t> in p(A1)</a:t>
            </a:r>
            <a:r>
              <a:rPr lang="en-US" sz="1800" dirty="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 and </a:t>
            </a:r>
            <a:r>
              <a:rPr lang="en-US" sz="1800" i="1" dirty="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vice versa</a:t>
            </a:r>
            <a:r>
              <a:rPr lang="en-US" sz="1800" dirty="0">
                <a:solidFill>
                  <a:srgbClr val="0000FF"/>
                </a:solidFill>
                <a:effectLst/>
                <a:latin typeface="Arial" panose="020B0604020202020204" pitchFamily="34" charset="0"/>
                <a:ea typeface="Calibri" panose="020F0502020204030204" pitchFamily="34" charset="0"/>
                <a:cs typeface="Arial" panose="020B0604020202020204" pitchFamily="34" charset="0"/>
              </a:rPr>
              <a:t>. Only if the step-sizes are considered (weighing), then wee see that there is no ‘bias’, no ‘intrinsic direction’.</a:t>
            </a:r>
            <a:endParaRPr lang="de-DE" dirty="0">
              <a:solidFill>
                <a:srgbClr val="0000FF"/>
              </a:solidFill>
              <a:latin typeface="Arial" panose="020B0604020202020204" pitchFamily="34" charset="0"/>
              <a:cs typeface="Arial" panose="020B0604020202020204" pitchFamily="34" charset="0"/>
            </a:endParaRPr>
          </a:p>
        </p:txBody>
      </p:sp>
      <p:sp>
        <p:nvSpPr>
          <p:cNvPr id="3" name="TextBox 2"/>
          <p:cNvSpPr txBox="1"/>
          <p:nvPr/>
        </p:nvSpPr>
        <p:spPr>
          <a:xfrm>
            <a:off x="6001597" y="1640386"/>
            <a:ext cx="6078108" cy="3416320"/>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It is important to see that, in this example, only </a:t>
            </a:r>
            <a:r>
              <a:rPr lang="en-GB" dirty="0">
                <a:solidFill>
                  <a:srgbClr val="0000FF"/>
                </a:solidFill>
                <a:latin typeface="Arial" panose="020B0604020202020204" pitchFamily="34" charset="0"/>
                <a:cs typeface="Arial" panose="020B0604020202020204" pitchFamily="34" charset="0"/>
              </a:rPr>
              <a:t>four</a:t>
            </a:r>
            <a:r>
              <a:rPr lang="en-GB" dirty="0">
                <a:latin typeface="Arial" panose="020B0604020202020204" pitchFamily="34" charset="0"/>
                <a:cs typeface="Arial" panose="020B0604020202020204" pitchFamily="34" charset="0"/>
              </a:rPr>
              <a:t> steps of increase are possible (from 16, increase is to either 17 or to 18 or 19 or 20);                             whereas </a:t>
            </a:r>
            <a:r>
              <a:rPr lang="en-GB" dirty="0">
                <a:solidFill>
                  <a:srgbClr val="0000FF"/>
                </a:solidFill>
                <a:latin typeface="Arial" panose="020B0604020202020204" pitchFamily="34" charset="0"/>
                <a:cs typeface="Arial" panose="020B0604020202020204" pitchFamily="34" charset="0"/>
              </a:rPr>
              <a:t>15</a:t>
            </a:r>
            <a:r>
              <a:rPr lang="en-GB" dirty="0">
                <a:latin typeface="Arial" panose="020B0604020202020204" pitchFamily="34" charset="0"/>
                <a:cs typeface="Arial" panose="020B0604020202020204" pitchFamily="34" charset="0"/>
              </a:rPr>
              <a:t> steps of decrease are possible, some are quite big steps, such as decrease from 16 to 1 or to zero.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If - for the four increase-steps - we add up ‚probability times step-size‘ (i.e.: Σ = 0.2054 ∙ 1 + 0.1369 ∙ 2 + 0.0576 ∙ 3 + 0.0115 ∙ 4 = 0.6982), then we come to the same result as if we did this for the 15 decrease-steps. So, weighing the size-of-change with its probabilities, we see: Indeed, Genetic Drift is random, blind, neutral and has no intrinsic tendency to steer to any kind of target frequency.</a:t>
            </a:r>
            <a:endParaRPr lang="en-GB" dirty="0"/>
          </a:p>
        </p:txBody>
      </p:sp>
      <p:sp>
        <p:nvSpPr>
          <p:cNvPr id="129" name="Rectangle 128"/>
          <p:cNvSpPr/>
          <p:nvPr/>
        </p:nvSpPr>
        <p:spPr>
          <a:xfrm>
            <a:off x="1174605" y="1464499"/>
            <a:ext cx="2999539" cy="369332"/>
          </a:xfrm>
          <a:prstGeom prst="rect">
            <a:avLst/>
          </a:prstGeom>
          <a:solidFill>
            <a:schemeClr val="bg1"/>
          </a:solidFill>
          <a:effectLst>
            <a:outerShdw blurRad="50800" dist="38100" dir="2700000" algn="tl" rotWithShape="0">
              <a:prstClr val="black">
                <a:alpha val="40000"/>
              </a:prstClr>
            </a:outerShdw>
          </a:effectLst>
        </p:spPr>
        <p:txBody>
          <a:bodyPr wrap="none">
            <a:spAutoFit/>
          </a:bodyPr>
          <a:lstStyle/>
          <a:p>
            <a:r>
              <a:rPr lang="en-GB" dirty="0">
                <a:solidFill>
                  <a:srgbClr val="0000FF"/>
                </a:solidFill>
                <a:latin typeface="Arial" panose="020B0604020202020204" pitchFamily="34" charset="0"/>
                <a:cs typeface="Arial" panose="020B0604020202020204" pitchFamily="34" charset="0"/>
              </a:rPr>
              <a:t>p(A1)=</a:t>
            </a:r>
            <a:r>
              <a:rPr lang="en-GB"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0.8</a:t>
            </a:r>
            <a:r>
              <a:rPr lang="en-GB" dirty="0">
                <a:solidFill>
                  <a:srgbClr val="0000FF"/>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in the basic pool </a:t>
            </a:r>
            <a:endParaRPr lang="en-GB" dirty="0"/>
          </a:p>
        </p:txBody>
      </p:sp>
      <p:sp>
        <p:nvSpPr>
          <p:cNvPr id="130" name="Textfeld 5"/>
          <p:cNvSpPr txBox="1"/>
          <p:nvPr/>
        </p:nvSpPr>
        <p:spPr>
          <a:xfrm>
            <a:off x="11223706" y="6346203"/>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18</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20383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gerundete rechteckige Legende 4"/>
          <p:cNvSpPr/>
          <p:nvPr/>
        </p:nvSpPr>
        <p:spPr>
          <a:xfrm>
            <a:off x="96000" y="45205"/>
            <a:ext cx="11939973" cy="5842127"/>
          </a:xfrm>
          <a:prstGeom prst="wedgeRoundRectCallout">
            <a:avLst>
              <a:gd name="adj1" fmla="val -50595"/>
              <a:gd name="adj2" fmla="val 66044"/>
              <a:gd name="adj3" fmla="val 16667"/>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extfeld 5"/>
          <p:cNvSpPr txBox="1"/>
          <p:nvPr/>
        </p:nvSpPr>
        <p:spPr>
          <a:xfrm>
            <a:off x="541867" y="104863"/>
            <a:ext cx="10726007" cy="5816977"/>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We go on with ‘small’ populations. </a:t>
            </a:r>
          </a:p>
          <a:p>
            <a:r>
              <a:rPr lang="en-US" sz="2400" dirty="0">
                <a:latin typeface="Arial" panose="020B0604020202020204" pitchFamily="34" charset="0"/>
                <a:cs typeface="Arial" panose="020B0604020202020204" pitchFamily="34" charset="0"/>
              </a:rPr>
              <a:t>But now, we are very tough and persistent and even a bit cruel.  </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We take, from the HWE population, a small number of </a:t>
            </a:r>
            <a:r>
              <a:rPr lang="en-US" sz="2400"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N</a:t>
            </a:r>
            <a:r>
              <a:rPr lang="en-US" sz="2400" dirty="0">
                <a:latin typeface="Arial" panose="020B0604020202020204" pitchFamily="34" charset="0"/>
                <a:cs typeface="Arial" panose="020B0604020202020204" pitchFamily="34" charset="0"/>
              </a:rPr>
              <a:t> random individuals and allow only them to be the ‚random-mating‘ parents and make the next generation. And then again from their whatever large offspring-population, only a </a:t>
            </a:r>
            <a:r>
              <a:rPr lang="en-US" sz="2400" dirty="0">
                <a:solidFill>
                  <a:srgbClr val="0000FF"/>
                </a:solidFill>
                <a:latin typeface="Arial" panose="020B0604020202020204" pitchFamily="34" charset="0"/>
                <a:cs typeface="Arial" panose="020B0604020202020204" pitchFamily="34" charset="0"/>
              </a:rPr>
              <a:t>small</a:t>
            </a:r>
            <a:r>
              <a:rPr lang="en-US" sz="2400" dirty="0">
                <a:latin typeface="Arial" panose="020B0604020202020204" pitchFamily="34" charset="0"/>
                <a:cs typeface="Arial" panose="020B0604020202020204" pitchFamily="34" charset="0"/>
              </a:rPr>
              <a:t> number of random individuals is allowed to be parents, and then again from their offspring only </a:t>
            </a:r>
            <a:r>
              <a:rPr lang="en-US" sz="2400" dirty="0">
                <a:solidFill>
                  <a:srgbClr val="0000FF"/>
                </a:solidFill>
                <a:latin typeface="Arial" panose="020B0604020202020204" pitchFamily="34" charset="0"/>
                <a:cs typeface="Arial" panose="020B0604020202020204" pitchFamily="34" charset="0"/>
              </a:rPr>
              <a:t>few</a:t>
            </a:r>
            <a:r>
              <a:rPr lang="en-US" sz="2400" dirty="0">
                <a:latin typeface="Arial" panose="020B0604020202020204" pitchFamily="34" charset="0"/>
                <a:cs typeface="Arial" panose="020B0604020202020204" pitchFamily="34" charset="0"/>
              </a:rPr>
              <a:t> are allowed … and so on. </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To keep it easier, we take </a:t>
            </a:r>
            <a:r>
              <a:rPr lang="en-US" sz="2400" dirty="0">
                <a:solidFill>
                  <a:srgbClr val="0000FF"/>
                </a:solidFill>
                <a:latin typeface="Arial" panose="020B0604020202020204" pitchFamily="34" charset="0"/>
                <a:cs typeface="Arial" panose="020B0604020202020204" pitchFamily="34" charset="0"/>
              </a:rPr>
              <a:t>the same small number </a:t>
            </a:r>
            <a:r>
              <a:rPr lang="en-US" sz="2400" dirty="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N</a:t>
            </a:r>
            <a:r>
              <a:rPr lang="en-US" sz="2400" dirty="0">
                <a:solidFill>
                  <a:srgbClr val="0000FF"/>
                </a:solidFill>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of individuals as parents for each generation. We do this repeatedly, with several „small populations“ across several generations, to compare how random chance is dictating their genetic fate …</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We follow the ‘development’ of the several populations (strings-of-genera-</a:t>
            </a:r>
            <a:r>
              <a:rPr lang="en-US" sz="2400" dirty="0" err="1">
                <a:latin typeface="Arial" panose="020B0604020202020204" pitchFamily="34" charset="0"/>
                <a:cs typeface="Arial" panose="020B0604020202020204" pitchFamily="34" charset="0"/>
              </a:rPr>
              <a:t>tions</a:t>
            </a:r>
            <a:r>
              <a:rPr lang="en-US" sz="2400" dirty="0">
                <a:latin typeface="Arial" panose="020B0604020202020204" pitchFamily="34" charset="0"/>
                <a:cs typeface="Arial" panose="020B0604020202020204" pitchFamily="34" charset="0"/>
              </a:rPr>
              <a:t>-of-a-population); follow the frequencies of allele A</a:t>
            </a:r>
            <a:r>
              <a:rPr lang="en-US" sz="2400" baseline="-25000" dirty="0">
                <a:latin typeface="Arial" panose="020B0604020202020204" pitchFamily="34" charset="0"/>
                <a:cs typeface="Arial" panose="020B0604020202020204" pitchFamily="34" charset="0"/>
              </a:rPr>
              <a:t>1</a:t>
            </a:r>
            <a:r>
              <a:rPr lang="en-US" sz="2400" dirty="0">
                <a:latin typeface="Arial" panose="020B0604020202020204" pitchFamily="34" charset="0"/>
                <a:cs typeface="Arial" panose="020B0604020202020204" pitchFamily="34" charset="0"/>
              </a:rPr>
              <a:t> in each of the population through its ‘</a:t>
            </a:r>
            <a:r>
              <a:rPr lang="en-US" sz="2400" dirty="0">
                <a:solidFill>
                  <a:srgbClr val="0000FF"/>
                </a:solidFill>
                <a:latin typeface="Arial" panose="020B0604020202020204" pitchFamily="34" charset="0"/>
                <a:cs typeface="Arial" panose="020B0604020202020204" pitchFamily="34" charset="0"/>
              </a:rPr>
              <a:t>Drift-</a:t>
            </a:r>
            <a:r>
              <a:rPr lang="en-US" sz="2400" dirty="0" err="1">
                <a:solidFill>
                  <a:srgbClr val="0000FF"/>
                </a:solidFill>
                <a:latin typeface="Arial" panose="020B0604020202020204" pitchFamily="34" charset="0"/>
                <a:cs typeface="Arial" panose="020B0604020202020204" pitchFamily="34" charset="0"/>
              </a:rPr>
              <a:t>ing</a:t>
            </a:r>
            <a:r>
              <a:rPr lang="en-US" sz="2400" dirty="0">
                <a:latin typeface="Arial" panose="020B0604020202020204" pitchFamily="34" charset="0"/>
                <a:cs typeface="Arial" panose="020B0604020202020204" pitchFamily="34" charset="0"/>
              </a:rPr>
              <a:t>’ generations.</a:t>
            </a:r>
            <a:endParaRPr lang="en-US" sz="3200" dirty="0"/>
          </a:p>
        </p:txBody>
      </p:sp>
      <p:sp>
        <p:nvSpPr>
          <p:cNvPr id="8"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19</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34334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490011" y="4940664"/>
            <a:ext cx="2302933"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This symbol usually indicates that a  page is rather important</a:t>
            </a:r>
          </a:p>
        </p:txBody>
      </p:sp>
      <p:sp>
        <p:nvSpPr>
          <p:cNvPr id="4" name="Textfeld 5"/>
          <p:cNvSpPr txBox="1"/>
          <p:nvPr/>
        </p:nvSpPr>
        <p:spPr>
          <a:xfrm>
            <a:off x="11630100" y="6346567"/>
            <a:ext cx="512235"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fld id="{5B255CE3-06F4-4E80-85AD-A0878CDD5C50}" type="slidenum">
              <a:rPr lang="en-US" sz="2400">
                <a:latin typeface="Arial" panose="020B0604020202020204" pitchFamily="34" charset="0"/>
                <a:cs typeface="Arial" panose="020B0604020202020204" pitchFamily="34" charset="0"/>
              </a:rPr>
              <a:t>2</a:t>
            </a:fld>
            <a:endParaRPr lang="en-US" sz="2400" dirty="0">
              <a:latin typeface="Arial" panose="020B0604020202020204" pitchFamily="34" charset="0"/>
              <a:cs typeface="Arial" panose="020B0604020202020204" pitchFamily="34" charset="0"/>
            </a:endParaRPr>
          </a:p>
        </p:txBody>
      </p:sp>
      <p:sp>
        <p:nvSpPr>
          <p:cNvPr id="5" name="Right Triangle 4"/>
          <p:cNvSpPr/>
          <p:nvPr/>
        </p:nvSpPr>
        <p:spPr>
          <a:xfrm>
            <a:off x="2405" y="6582066"/>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Arrow Connector 7"/>
          <p:cNvCxnSpPr>
            <a:stCxn id="3" idx="2"/>
            <a:endCxn id="5" idx="5"/>
          </p:cNvCxnSpPr>
          <p:nvPr/>
        </p:nvCxnSpPr>
        <p:spPr>
          <a:xfrm flipH="1">
            <a:off x="115503" y="6140993"/>
            <a:ext cx="2525975" cy="5490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Text Box 3"/>
          <p:cNvSpPr txBox="1">
            <a:spLocks noChangeArrowheads="1"/>
          </p:cNvSpPr>
          <p:nvPr/>
        </p:nvSpPr>
        <p:spPr bwMode="auto">
          <a:xfrm>
            <a:off x="72000" y="36000"/>
            <a:ext cx="12026833" cy="1077218"/>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p>
            <a:pPr>
              <a:spcBef>
                <a:spcPct val="50000"/>
              </a:spcBef>
            </a:pPr>
            <a:r>
              <a:rPr lang="en-GB" altLang="de-DE" sz="3200" dirty="0">
                <a:latin typeface="Arial" panose="020B0604020202020204" pitchFamily="34" charset="0"/>
                <a:cs typeface="Arial" panose="020B0604020202020204" pitchFamily="34" charset="0"/>
              </a:rPr>
              <a:t>Sequential Number: #5 </a:t>
            </a:r>
            <a:br>
              <a:rPr lang="en-GB" altLang="de-DE" sz="3200" dirty="0">
                <a:latin typeface="Arial" panose="020B0604020202020204" pitchFamily="34" charset="0"/>
                <a:cs typeface="Arial" panose="020B0604020202020204" pitchFamily="34" charset="0"/>
              </a:rPr>
            </a:br>
            <a:r>
              <a:rPr lang="de-DE" altLang="de-DE"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UNPLAB-PopGen_Ch-4[Drift I]</a:t>
            </a:r>
            <a:endParaRPr lang="en-GB" altLang="de-DE"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714195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2" name="TextBox 2601"/>
          <p:cNvSpPr txBox="1"/>
          <p:nvPr/>
        </p:nvSpPr>
        <p:spPr>
          <a:xfrm>
            <a:off x="72000" y="4377"/>
            <a:ext cx="12011902"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Three populations (</a:t>
            </a:r>
            <a:r>
              <a:rPr lang="en-GB"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N</a:t>
            </a:r>
            <a:r>
              <a:rPr lang="en-GB" sz="2400" dirty="0">
                <a:latin typeface="Arial" panose="020B0604020202020204" pitchFamily="34" charset="0"/>
                <a:cs typeface="Arial" panose="020B0604020202020204" pitchFamily="34" charset="0"/>
              </a:rPr>
              <a:t>=100 each) with initial frequency p(A1)=0.8;</a:t>
            </a:r>
            <a:r>
              <a:rPr lang="en-GB" sz="2400" dirty="0">
                <a:solidFill>
                  <a:srgbClr val="0033CC"/>
                </a:solidFill>
                <a:latin typeface="Arial" panose="020B0604020202020204" pitchFamily="34" charset="0"/>
                <a:cs typeface="Arial" panose="020B0604020202020204" pitchFamily="34" charset="0"/>
              </a:rPr>
              <a:t> </a:t>
            </a:r>
            <a:r>
              <a:rPr lang="en-GB" sz="2400" dirty="0">
                <a:latin typeface="Arial" panose="020B0604020202020204" pitchFamily="34" charset="0"/>
                <a:cs typeface="Arial" panose="020B0604020202020204" pitchFamily="34" charset="0"/>
              </a:rPr>
              <a:t>see their development along </a:t>
            </a:r>
            <a:r>
              <a:rPr lang="en-GB" sz="2400" dirty="0">
                <a:solidFill>
                  <a:srgbClr val="0033CC"/>
                </a:solidFill>
                <a:latin typeface="Arial" panose="020B0604020202020204" pitchFamily="34" charset="0"/>
                <a:cs typeface="Arial" panose="020B0604020202020204" pitchFamily="34" charset="0"/>
              </a:rPr>
              <a:t>many generations </a:t>
            </a:r>
            <a:r>
              <a:rPr lang="en-GB" sz="2400" dirty="0">
                <a:latin typeface="Arial" panose="020B0604020202020204" pitchFamily="34" charset="0"/>
                <a:cs typeface="Arial" panose="020B0604020202020204" pitchFamily="34" charset="0"/>
              </a:rPr>
              <a:t>determined by the same ‚Drift‘ (the same restriction on N).</a:t>
            </a:r>
          </a:p>
        </p:txBody>
      </p:sp>
      <p:grpSp>
        <p:nvGrpSpPr>
          <p:cNvPr id="3" name="Group 2"/>
          <p:cNvGrpSpPr/>
          <p:nvPr/>
        </p:nvGrpSpPr>
        <p:grpSpPr>
          <a:xfrm>
            <a:off x="126298" y="868933"/>
            <a:ext cx="7734511" cy="5385361"/>
            <a:chOff x="126298" y="868933"/>
            <a:chExt cx="7734511" cy="5385361"/>
          </a:xfrm>
        </p:grpSpPr>
        <p:grpSp>
          <p:nvGrpSpPr>
            <p:cNvPr id="2601" name="Group 2600"/>
            <p:cNvGrpSpPr/>
            <p:nvPr/>
          </p:nvGrpSpPr>
          <p:grpSpPr>
            <a:xfrm>
              <a:off x="126298" y="868933"/>
              <a:ext cx="7734511" cy="5385361"/>
              <a:chOff x="126298" y="868933"/>
              <a:chExt cx="7734511" cy="5385361"/>
            </a:xfrm>
          </p:grpSpPr>
          <p:sp>
            <p:nvSpPr>
              <p:cNvPr id="2600" name="Rectangle 2599"/>
              <p:cNvSpPr/>
              <p:nvPr/>
            </p:nvSpPr>
            <p:spPr>
              <a:xfrm>
                <a:off x="126298" y="868933"/>
                <a:ext cx="7734511" cy="5385361"/>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grpSp>
            <p:nvGrpSpPr>
              <p:cNvPr id="2599" name="Group 2598"/>
              <p:cNvGrpSpPr>
                <a:grpSpLocks noChangeAspect="1"/>
              </p:cNvGrpSpPr>
              <p:nvPr/>
            </p:nvGrpSpPr>
            <p:grpSpPr>
              <a:xfrm>
                <a:off x="282404" y="1029876"/>
                <a:ext cx="7214573" cy="5069831"/>
                <a:chOff x="1892300" y="898525"/>
                <a:chExt cx="8062645" cy="5665789"/>
              </a:xfrm>
            </p:grpSpPr>
            <p:grpSp>
              <p:nvGrpSpPr>
                <p:cNvPr id="2574" name="Group 2573"/>
                <p:cNvGrpSpPr/>
                <p:nvPr/>
              </p:nvGrpSpPr>
              <p:grpSpPr>
                <a:xfrm>
                  <a:off x="1892300" y="898525"/>
                  <a:ext cx="8062645" cy="5665789"/>
                  <a:chOff x="1892300" y="898525"/>
                  <a:chExt cx="8062645" cy="5665789"/>
                </a:xfrm>
              </p:grpSpPr>
              <p:sp>
                <p:nvSpPr>
                  <p:cNvPr id="2375" name="Line 6"/>
                  <p:cNvSpPr>
                    <a:spLocks noChangeShapeType="1"/>
                  </p:cNvSpPr>
                  <p:nvPr/>
                </p:nvSpPr>
                <p:spPr bwMode="auto">
                  <a:xfrm flipV="1">
                    <a:off x="281940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6" name="Line 7"/>
                  <p:cNvSpPr>
                    <a:spLocks noChangeShapeType="1"/>
                  </p:cNvSpPr>
                  <p:nvPr/>
                </p:nvSpPr>
                <p:spPr bwMode="auto">
                  <a:xfrm flipH="1">
                    <a:off x="2717800"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7" name="Rectangle 8"/>
                  <p:cNvSpPr>
                    <a:spLocks noChangeArrowheads="1"/>
                  </p:cNvSpPr>
                  <p:nvPr/>
                </p:nvSpPr>
                <p:spPr bwMode="auto">
                  <a:xfrm>
                    <a:off x="2181225" y="5703887"/>
                    <a:ext cx="358288"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78" name="Line 9"/>
                  <p:cNvSpPr>
                    <a:spLocks noChangeShapeType="1"/>
                  </p:cNvSpPr>
                  <p:nvPr/>
                </p:nvSpPr>
                <p:spPr bwMode="auto">
                  <a:xfrm flipH="1">
                    <a:off x="2717800" y="49085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9" name="Line 10"/>
                  <p:cNvSpPr>
                    <a:spLocks noChangeShapeType="1"/>
                  </p:cNvSpPr>
                  <p:nvPr/>
                </p:nvSpPr>
                <p:spPr bwMode="auto">
                  <a:xfrm>
                    <a:off x="281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0" name="Line 11"/>
                  <p:cNvSpPr>
                    <a:spLocks noChangeShapeType="1"/>
                  </p:cNvSpPr>
                  <p:nvPr/>
                </p:nvSpPr>
                <p:spPr bwMode="auto">
                  <a:xfrm>
                    <a:off x="2833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1" name="Line 12"/>
                  <p:cNvSpPr>
                    <a:spLocks noChangeShapeType="1"/>
                  </p:cNvSpPr>
                  <p:nvPr/>
                </p:nvSpPr>
                <p:spPr bwMode="auto">
                  <a:xfrm>
                    <a:off x="2847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2" name="Line 13"/>
                  <p:cNvSpPr>
                    <a:spLocks noChangeShapeType="1"/>
                  </p:cNvSpPr>
                  <p:nvPr/>
                </p:nvSpPr>
                <p:spPr bwMode="auto">
                  <a:xfrm>
                    <a:off x="2862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3" name="Line 14"/>
                  <p:cNvSpPr>
                    <a:spLocks noChangeShapeType="1"/>
                  </p:cNvSpPr>
                  <p:nvPr/>
                </p:nvSpPr>
                <p:spPr bwMode="auto">
                  <a:xfrm>
                    <a:off x="28765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4" name="Line 15"/>
                  <p:cNvSpPr>
                    <a:spLocks noChangeShapeType="1"/>
                  </p:cNvSpPr>
                  <p:nvPr/>
                </p:nvSpPr>
                <p:spPr bwMode="auto">
                  <a:xfrm>
                    <a:off x="2890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5" name="Line 16"/>
                  <p:cNvSpPr>
                    <a:spLocks noChangeShapeType="1"/>
                  </p:cNvSpPr>
                  <p:nvPr/>
                </p:nvSpPr>
                <p:spPr bwMode="auto">
                  <a:xfrm>
                    <a:off x="29051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6" name="Line 17"/>
                  <p:cNvSpPr>
                    <a:spLocks noChangeShapeType="1"/>
                  </p:cNvSpPr>
                  <p:nvPr/>
                </p:nvSpPr>
                <p:spPr bwMode="auto">
                  <a:xfrm>
                    <a:off x="292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7" name="Line 18"/>
                  <p:cNvSpPr>
                    <a:spLocks noChangeShapeType="1"/>
                  </p:cNvSpPr>
                  <p:nvPr/>
                </p:nvSpPr>
                <p:spPr bwMode="auto">
                  <a:xfrm>
                    <a:off x="2935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8" name="Line 19"/>
                  <p:cNvSpPr>
                    <a:spLocks noChangeShapeType="1"/>
                  </p:cNvSpPr>
                  <p:nvPr/>
                </p:nvSpPr>
                <p:spPr bwMode="auto">
                  <a:xfrm>
                    <a:off x="2949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9" name="Line 20"/>
                  <p:cNvSpPr>
                    <a:spLocks noChangeShapeType="1"/>
                  </p:cNvSpPr>
                  <p:nvPr/>
                </p:nvSpPr>
                <p:spPr bwMode="auto">
                  <a:xfrm>
                    <a:off x="2963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0" name="Line 21"/>
                  <p:cNvSpPr>
                    <a:spLocks noChangeShapeType="1"/>
                  </p:cNvSpPr>
                  <p:nvPr/>
                </p:nvSpPr>
                <p:spPr bwMode="auto">
                  <a:xfrm>
                    <a:off x="29781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1" name="Line 22"/>
                  <p:cNvSpPr>
                    <a:spLocks noChangeShapeType="1"/>
                  </p:cNvSpPr>
                  <p:nvPr/>
                </p:nvSpPr>
                <p:spPr bwMode="auto">
                  <a:xfrm>
                    <a:off x="2992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2" name="Line 23"/>
                  <p:cNvSpPr>
                    <a:spLocks noChangeShapeType="1"/>
                  </p:cNvSpPr>
                  <p:nvPr/>
                </p:nvSpPr>
                <p:spPr bwMode="auto">
                  <a:xfrm>
                    <a:off x="30067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3" name="Line 24"/>
                  <p:cNvSpPr>
                    <a:spLocks noChangeShapeType="1"/>
                  </p:cNvSpPr>
                  <p:nvPr/>
                </p:nvSpPr>
                <p:spPr bwMode="auto">
                  <a:xfrm>
                    <a:off x="302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4" name="Line 25"/>
                  <p:cNvSpPr>
                    <a:spLocks noChangeShapeType="1"/>
                  </p:cNvSpPr>
                  <p:nvPr/>
                </p:nvSpPr>
                <p:spPr bwMode="auto">
                  <a:xfrm>
                    <a:off x="3036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5" name="Line 26"/>
                  <p:cNvSpPr>
                    <a:spLocks noChangeShapeType="1"/>
                  </p:cNvSpPr>
                  <p:nvPr/>
                </p:nvSpPr>
                <p:spPr bwMode="auto">
                  <a:xfrm>
                    <a:off x="3051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6" name="Line 27"/>
                  <p:cNvSpPr>
                    <a:spLocks noChangeShapeType="1"/>
                  </p:cNvSpPr>
                  <p:nvPr/>
                </p:nvSpPr>
                <p:spPr bwMode="auto">
                  <a:xfrm>
                    <a:off x="3065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7" name="Line 28"/>
                  <p:cNvSpPr>
                    <a:spLocks noChangeShapeType="1"/>
                  </p:cNvSpPr>
                  <p:nvPr/>
                </p:nvSpPr>
                <p:spPr bwMode="auto">
                  <a:xfrm>
                    <a:off x="30797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8" name="Line 29"/>
                  <p:cNvSpPr>
                    <a:spLocks noChangeShapeType="1"/>
                  </p:cNvSpPr>
                  <p:nvPr/>
                </p:nvSpPr>
                <p:spPr bwMode="auto">
                  <a:xfrm>
                    <a:off x="3094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9" name="Line 30"/>
                  <p:cNvSpPr>
                    <a:spLocks noChangeShapeType="1"/>
                  </p:cNvSpPr>
                  <p:nvPr/>
                </p:nvSpPr>
                <p:spPr bwMode="auto">
                  <a:xfrm>
                    <a:off x="31083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0" name="Line 31"/>
                  <p:cNvSpPr>
                    <a:spLocks noChangeShapeType="1"/>
                  </p:cNvSpPr>
                  <p:nvPr/>
                </p:nvSpPr>
                <p:spPr bwMode="auto">
                  <a:xfrm>
                    <a:off x="3124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1" name="Line 32"/>
                  <p:cNvSpPr>
                    <a:spLocks noChangeShapeType="1"/>
                  </p:cNvSpPr>
                  <p:nvPr/>
                </p:nvSpPr>
                <p:spPr bwMode="auto">
                  <a:xfrm>
                    <a:off x="3138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2" name="Line 33"/>
                  <p:cNvSpPr>
                    <a:spLocks noChangeShapeType="1"/>
                  </p:cNvSpPr>
                  <p:nvPr/>
                </p:nvSpPr>
                <p:spPr bwMode="auto">
                  <a:xfrm>
                    <a:off x="3152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3" name="Line 34"/>
                  <p:cNvSpPr>
                    <a:spLocks noChangeShapeType="1"/>
                  </p:cNvSpPr>
                  <p:nvPr/>
                </p:nvSpPr>
                <p:spPr bwMode="auto">
                  <a:xfrm>
                    <a:off x="3167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4" name="Line 35"/>
                  <p:cNvSpPr>
                    <a:spLocks noChangeShapeType="1"/>
                  </p:cNvSpPr>
                  <p:nvPr/>
                </p:nvSpPr>
                <p:spPr bwMode="auto">
                  <a:xfrm>
                    <a:off x="3181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5" name="Line 36"/>
                  <p:cNvSpPr>
                    <a:spLocks noChangeShapeType="1"/>
                  </p:cNvSpPr>
                  <p:nvPr/>
                </p:nvSpPr>
                <p:spPr bwMode="auto">
                  <a:xfrm>
                    <a:off x="3195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6" name="Line 37"/>
                  <p:cNvSpPr>
                    <a:spLocks noChangeShapeType="1"/>
                  </p:cNvSpPr>
                  <p:nvPr/>
                </p:nvSpPr>
                <p:spPr bwMode="auto">
                  <a:xfrm>
                    <a:off x="32099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7" name="Line 38"/>
                  <p:cNvSpPr>
                    <a:spLocks noChangeShapeType="1"/>
                  </p:cNvSpPr>
                  <p:nvPr/>
                </p:nvSpPr>
                <p:spPr bwMode="auto">
                  <a:xfrm>
                    <a:off x="3225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8" name="Line 39"/>
                  <p:cNvSpPr>
                    <a:spLocks noChangeShapeType="1"/>
                  </p:cNvSpPr>
                  <p:nvPr/>
                </p:nvSpPr>
                <p:spPr bwMode="auto">
                  <a:xfrm>
                    <a:off x="3240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9" name="Line 40"/>
                  <p:cNvSpPr>
                    <a:spLocks noChangeShapeType="1"/>
                  </p:cNvSpPr>
                  <p:nvPr/>
                </p:nvSpPr>
                <p:spPr bwMode="auto">
                  <a:xfrm>
                    <a:off x="3254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0" name="Line 41"/>
                  <p:cNvSpPr>
                    <a:spLocks noChangeShapeType="1"/>
                  </p:cNvSpPr>
                  <p:nvPr/>
                </p:nvSpPr>
                <p:spPr bwMode="auto">
                  <a:xfrm>
                    <a:off x="3268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1" name="Line 42"/>
                  <p:cNvSpPr>
                    <a:spLocks noChangeShapeType="1"/>
                  </p:cNvSpPr>
                  <p:nvPr/>
                </p:nvSpPr>
                <p:spPr bwMode="auto">
                  <a:xfrm>
                    <a:off x="3282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2" name="Line 43"/>
                  <p:cNvSpPr>
                    <a:spLocks noChangeShapeType="1"/>
                  </p:cNvSpPr>
                  <p:nvPr/>
                </p:nvSpPr>
                <p:spPr bwMode="auto">
                  <a:xfrm>
                    <a:off x="3297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3" name="Line 44"/>
                  <p:cNvSpPr>
                    <a:spLocks noChangeShapeType="1"/>
                  </p:cNvSpPr>
                  <p:nvPr/>
                </p:nvSpPr>
                <p:spPr bwMode="auto">
                  <a:xfrm>
                    <a:off x="3313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4" name="Line 45"/>
                  <p:cNvSpPr>
                    <a:spLocks noChangeShapeType="1"/>
                  </p:cNvSpPr>
                  <p:nvPr/>
                </p:nvSpPr>
                <p:spPr bwMode="auto">
                  <a:xfrm>
                    <a:off x="3327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5" name="Line 46"/>
                  <p:cNvSpPr>
                    <a:spLocks noChangeShapeType="1"/>
                  </p:cNvSpPr>
                  <p:nvPr/>
                </p:nvSpPr>
                <p:spPr bwMode="auto">
                  <a:xfrm>
                    <a:off x="3341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6" name="Line 47"/>
                  <p:cNvSpPr>
                    <a:spLocks noChangeShapeType="1"/>
                  </p:cNvSpPr>
                  <p:nvPr/>
                </p:nvSpPr>
                <p:spPr bwMode="auto">
                  <a:xfrm>
                    <a:off x="3355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7" name="Line 48"/>
                  <p:cNvSpPr>
                    <a:spLocks noChangeShapeType="1"/>
                  </p:cNvSpPr>
                  <p:nvPr/>
                </p:nvSpPr>
                <p:spPr bwMode="auto">
                  <a:xfrm>
                    <a:off x="3370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8" name="Line 49"/>
                  <p:cNvSpPr>
                    <a:spLocks noChangeShapeType="1"/>
                  </p:cNvSpPr>
                  <p:nvPr/>
                </p:nvSpPr>
                <p:spPr bwMode="auto">
                  <a:xfrm>
                    <a:off x="3384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9" name="Line 50"/>
                  <p:cNvSpPr>
                    <a:spLocks noChangeShapeType="1"/>
                  </p:cNvSpPr>
                  <p:nvPr/>
                </p:nvSpPr>
                <p:spPr bwMode="auto">
                  <a:xfrm>
                    <a:off x="3398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0" name="Line 51"/>
                  <p:cNvSpPr>
                    <a:spLocks noChangeShapeType="1"/>
                  </p:cNvSpPr>
                  <p:nvPr/>
                </p:nvSpPr>
                <p:spPr bwMode="auto">
                  <a:xfrm>
                    <a:off x="3414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1" name="Line 52"/>
                  <p:cNvSpPr>
                    <a:spLocks noChangeShapeType="1"/>
                  </p:cNvSpPr>
                  <p:nvPr/>
                </p:nvSpPr>
                <p:spPr bwMode="auto">
                  <a:xfrm>
                    <a:off x="3429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2" name="Line 53"/>
                  <p:cNvSpPr>
                    <a:spLocks noChangeShapeType="1"/>
                  </p:cNvSpPr>
                  <p:nvPr/>
                </p:nvSpPr>
                <p:spPr bwMode="auto">
                  <a:xfrm>
                    <a:off x="3443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3" name="Line 54"/>
                  <p:cNvSpPr>
                    <a:spLocks noChangeShapeType="1"/>
                  </p:cNvSpPr>
                  <p:nvPr/>
                </p:nvSpPr>
                <p:spPr bwMode="auto">
                  <a:xfrm>
                    <a:off x="3457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4" name="Line 55"/>
                  <p:cNvSpPr>
                    <a:spLocks noChangeShapeType="1"/>
                  </p:cNvSpPr>
                  <p:nvPr/>
                </p:nvSpPr>
                <p:spPr bwMode="auto">
                  <a:xfrm>
                    <a:off x="3471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5" name="Line 56"/>
                  <p:cNvSpPr>
                    <a:spLocks noChangeShapeType="1"/>
                  </p:cNvSpPr>
                  <p:nvPr/>
                </p:nvSpPr>
                <p:spPr bwMode="auto">
                  <a:xfrm>
                    <a:off x="3486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6" name="Line 57"/>
                  <p:cNvSpPr>
                    <a:spLocks noChangeShapeType="1"/>
                  </p:cNvSpPr>
                  <p:nvPr/>
                </p:nvSpPr>
                <p:spPr bwMode="auto">
                  <a:xfrm>
                    <a:off x="3500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7" name="Line 58"/>
                  <p:cNvSpPr>
                    <a:spLocks noChangeShapeType="1"/>
                  </p:cNvSpPr>
                  <p:nvPr/>
                </p:nvSpPr>
                <p:spPr bwMode="auto">
                  <a:xfrm>
                    <a:off x="3516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8" name="Line 59"/>
                  <p:cNvSpPr>
                    <a:spLocks noChangeShapeType="1"/>
                  </p:cNvSpPr>
                  <p:nvPr/>
                </p:nvSpPr>
                <p:spPr bwMode="auto">
                  <a:xfrm>
                    <a:off x="3530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9" name="Line 60"/>
                  <p:cNvSpPr>
                    <a:spLocks noChangeShapeType="1"/>
                  </p:cNvSpPr>
                  <p:nvPr/>
                </p:nvSpPr>
                <p:spPr bwMode="auto">
                  <a:xfrm>
                    <a:off x="3544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0" name="Line 61"/>
                  <p:cNvSpPr>
                    <a:spLocks noChangeShapeType="1"/>
                  </p:cNvSpPr>
                  <p:nvPr/>
                </p:nvSpPr>
                <p:spPr bwMode="auto">
                  <a:xfrm>
                    <a:off x="3559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1" name="Line 62"/>
                  <p:cNvSpPr>
                    <a:spLocks noChangeShapeType="1"/>
                  </p:cNvSpPr>
                  <p:nvPr/>
                </p:nvSpPr>
                <p:spPr bwMode="auto">
                  <a:xfrm>
                    <a:off x="3573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2" name="Line 63"/>
                  <p:cNvSpPr>
                    <a:spLocks noChangeShapeType="1"/>
                  </p:cNvSpPr>
                  <p:nvPr/>
                </p:nvSpPr>
                <p:spPr bwMode="auto">
                  <a:xfrm>
                    <a:off x="3587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3" name="Line 64"/>
                  <p:cNvSpPr>
                    <a:spLocks noChangeShapeType="1"/>
                  </p:cNvSpPr>
                  <p:nvPr/>
                </p:nvSpPr>
                <p:spPr bwMode="auto">
                  <a:xfrm>
                    <a:off x="3602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4" name="Line 65"/>
                  <p:cNvSpPr>
                    <a:spLocks noChangeShapeType="1"/>
                  </p:cNvSpPr>
                  <p:nvPr/>
                </p:nvSpPr>
                <p:spPr bwMode="auto">
                  <a:xfrm>
                    <a:off x="3617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5" name="Line 66"/>
                  <p:cNvSpPr>
                    <a:spLocks noChangeShapeType="1"/>
                  </p:cNvSpPr>
                  <p:nvPr/>
                </p:nvSpPr>
                <p:spPr bwMode="auto">
                  <a:xfrm>
                    <a:off x="3632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6" name="Line 67"/>
                  <p:cNvSpPr>
                    <a:spLocks noChangeShapeType="1"/>
                  </p:cNvSpPr>
                  <p:nvPr/>
                </p:nvSpPr>
                <p:spPr bwMode="auto">
                  <a:xfrm>
                    <a:off x="3646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7" name="Line 68"/>
                  <p:cNvSpPr>
                    <a:spLocks noChangeShapeType="1"/>
                  </p:cNvSpPr>
                  <p:nvPr/>
                </p:nvSpPr>
                <p:spPr bwMode="auto">
                  <a:xfrm>
                    <a:off x="3660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8" name="Line 69"/>
                  <p:cNvSpPr>
                    <a:spLocks noChangeShapeType="1"/>
                  </p:cNvSpPr>
                  <p:nvPr/>
                </p:nvSpPr>
                <p:spPr bwMode="auto">
                  <a:xfrm>
                    <a:off x="3675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9" name="Line 70"/>
                  <p:cNvSpPr>
                    <a:spLocks noChangeShapeType="1"/>
                  </p:cNvSpPr>
                  <p:nvPr/>
                </p:nvSpPr>
                <p:spPr bwMode="auto">
                  <a:xfrm>
                    <a:off x="3689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0" name="Line 71"/>
                  <p:cNvSpPr>
                    <a:spLocks noChangeShapeType="1"/>
                  </p:cNvSpPr>
                  <p:nvPr/>
                </p:nvSpPr>
                <p:spPr bwMode="auto">
                  <a:xfrm>
                    <a:off x="3703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1" name="Line 72"/>
                  <p:cNvSpPr>
                    <a:spLocks noChangeShapeType="1"/>
                  </p:cNvSpPr>
                  <p:nvPr/>
                </p:nvSpPr>
                <p:spPr bwMode="auto">
                  <a:xfrm>
                    <a:off x="3719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2" name="Line 73"/>
                  <p:cNvSpPr>
                    <a:spLocks noChangeShapeType="1"/>
                  </p:cNvSpPr>
                  <p:nvPr/>
                </p:nvSpPr>
                <p:spPr bwMode="auto">
                  <a:xfrm>
                    <a:off x="3733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3" name="Line 74"/>
                  <p:cNvSpPr>
                    <a:spLocks noChangeShapeType="1"/>
                  </p:cNvSpPr>
                  <p:nvPr/>
                </p:nvSpPr>
                <p:spPr bwMode="auto">
                  <a:xfrm>
                    <a:off x="3748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4" name="Line 75"/>
                  <p:cNvSpPr>
                    <a:spLocks noChangeShapeType="1"/>
                  </p:cNvSpPr>
                  <p:nvPr/>
                </p:nvSpPr>
                <p:spPr bwMode="auto">
                  <a:xfrm>
                    <a:off x="3762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5" name="Line 76"/>
                  <p:cNvSpPr>
                    <a:spLocks noChangeShapeType="1"/>
                  </p:cNvSpPr>
                  <p:nvPr/>
                </p:nvSpPr>
                <p:spPr bwMode="auto">
                  <a:xfrm>
                    <a:off x="3776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6" name="Line 77"/>
                  <p:cNvSpPr>
                    <a:spLocks noChangeShapeType="1"/>
                  </p:cNvSpPr>
                  <p:nvPr/>
                </p:nvSpPr>
                <p:spPr bwMode="auto">
                  <a:xfrm>
                    <a:off x="3790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7" name="Line 78"/>
                  <p:cNvSpPr>
                    <a:spLocks noChangeShapeType="1"/>
                  </p:cNvSpPr>
                  <p:nvPr/>
                </p:nvSpPr>
                <p:spPr bwMode="auto">
                  <a:xfrm>
                    <a:off x="3805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8" name="Line 79"/>
                  <p:cNvSpPr>
                    <a:spLocks noChangeShapeType="1"/>
                  </p:cNvSpPr>
                  <p:nvPr/>
                </p:nvSpPr>
                <p:spPr bwMode="auto">
                  <a:xfrm>
                    <a:off x="3821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9" name="Line 80"/>
                  <p:cNvSpPr>
                    <a:spLocks noChangeShapeType="1"/>
                  </p:cNvSpPr>
                  <p:nvPr/>
                </p:nvSpPr>
                <p:spPr bwMode="auto">
                  <a:xfrm>
                    <a:off x="3835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0" name="Line 81"/>
                  <p:cNvSpPr>
                    <a:spLocks noChangeShapeType="1"/>
                  </p:cNvSpPr>
                  <p:nvPr/>
                </p:nvSpPr>
                <p:spPr bwMode="auto">
                  <a:xfrm>
                    <a:off x="3849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1" name="Line 82"/>
                  <p:cNvSpPr>
                    <a:spLocks noChangeShapeType="1"/>
                  </p:cNvSpPr>
                  <p:nvPr/>
                </p:nvSpPr>
                <p:spPr bwMode="auto">
                  <a:xfrm>
                    <a:off x="3863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2" name="Line 83"/>
                  <p:cNvSpPr>
                    <a:spLocks noChangeShapeType="1"/>
                  </p:cNvSpPr>
                  <p:nvPr/>
                </p:nvSpPr>
                <p:spPr bwMode="auto">
                  <a:xfrm>
                    <a:off x="3878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3" name="Line 84"/>
                  <p:cNvSpPr>
                    <a:spLocks noChangeShapeType="1"/>
                  </p:cNvSpPr>
                  <p:nvPr/>
                </p:nvSpPr>
                <p:spPr bwMode="auto">
                  <a:xfrm>
                    <a:off x="3892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4" name="Line 85"/>
                  <p:cNvSpPr>
                    <a:spLocks noChangeShapeType="1"/>
                  </p:cNvSpPr>
                  <p:nvPr/>
                </p:nvSpPr>
                <p:spPr bwMode="auto">
                  <a:xfrm>
                    <a:off x="3906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5" name="Line 86"/>
                  <p:cNvSpPr>
                    <a:spLocks noChangeShapeType="1"/>
                  </p:cNvSpPr>
                  <p:nvPr/>
                </p:nvSpPr>
                <p:spPr bwMode="auto">
                  <a:xfrm>
                    <a:off x="3922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6" name="Line 87"/>
                  <p:cNvSpPr>
                    <a:spLocks noChangeShapeType="1"/>
                  </p:cNvSpPr>
                  <p:nvPr/>
                </p:nvSpPr>
                <p:spPr bwMode="auto">
                  <a:xfrm>
                    <a:off x="3937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7" name="Line 88"/>
                  <p:cNvSpPr>
                    <a:spLocks noChangeShapeType="1"/>
                  </p:cNvSpPr>
                  <p:nvPr/>
                </p:nvSpPr>
                <p:spPr bwMode="auto">
                  <a:xfrm>
                    <a:off x="3951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8" name="Line 89"/>
                  <p:cNvSpPr>
                    <a:spLocks noChangeShapeType="1"/>
                  </p:cNvSpPr>
                  <p:nvPr/>
                </p:nvSpPr>
                <p:spPr bwMode="auto">
                  <a:xfrm>
                    <a:off x="3965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9" name="Line 90"/>
                  <p:cNvSpPr>
                    <a:spLocks noChangeShapeType="1"/>
                  </p:cNvSpPr>
                  <p:nvPr/>
                </p:nvSpPr>
                <p:spPr bwMode="auto">
                  <a:xfrm>
                    <a:off x="3979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0" name="Line 91"/>
                  <p:cNvSpPr>
                    <a:spLocks noChangeShapeType="1"/>
                  </p:cNvSpPr>
                  <p:nvPr/>
                </p:nvSpPr>
                <p:spPr bwMode="auto">
                  <a:xfrm>
                    <a:off x="3994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1" name="Line 92"/>
                  <p:cNvSpPr>
                    <a:spLocks noChangeShapeType="1"/>
                  </p:cNvSpPr>
                  <p:nvPr/>
                </p:nvSpPr>
                <p:spPr bwMode="auto">
                  <a:xfrm>
                    <a:off x="4008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2" name="Line 93"/>
                  <p:cNvSpPr>
                    <a:spLocks noChangeShapeType="1"/>
                  </p:cNvSpPr>
                  <p:nvPr/>
                </p:nvSpPr>
                <p:spPr bwMode="auto">
                  <a:xfrm>
                    <a:off x="4024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3" name="Line 94"/>
                  <p:cNvSpPr>
                    <a:spLocks noChangeShapeType="1"/>
                  </p:cNvSpPr>
                  <p:nvPr/>
                </p:nvSpPr>
                <p:spPr bwMode="auto">
                  <a:xfrm>
                    <a:off x="4038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4" name="Line 95"/>
                  <p:cNvSpPr>
                    <a:spLocks noChangeShapeType="1"/>
                  </p:cNvSpPr>
                  <p:nvPr/>
                </p:nvSpPr>
                <p:spPr bwMode="auto">
                  <a:xfrm>
                    <a:off x="4052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5" name="Line 96"/>
                  <p:cNvSpPr>
                    <a:spLocks noChangeShapeType="1"/>
                  </p:cNvSpPr>
                  <p:nvPr/>
                </p:nvSpPr>
                <p:spPr bwMode="auto">
                  <a:xfrm>
                    <a:off x="4067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6" name="Line 97"/>
                  <p:cNvSpPr>
                    <a:spLocks noChangeShapeType="1"/>
                  </p:cNvSpPr>
                  <p:nvPr/>
                </p:nvSpPr>
                <p:spPr bwMode="auto">
                  <a:xfrm>
                    <a:off x="4081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7" name="Line 98"/>
                  <p:cNvSpPr>
                    <a:spLocks noChangeShapeType="1"/>
                  </p:cNvSpPr>
                  <p:nvPr/>
                </p:nvSpPr>
                <p:spPr bwMode="auto">
                  <a:xfrm>
                    <a:off x="4095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8" name="Line 99"/>
                  <p:cNvSpPr>
                    <a:spLocks noChangeShapeType="1"/>
                  </p:cNvSpPr>
                  <p:nvPr/>
                </p:nvSpPr>
                <p:spPr bwMode="auto">
                  <a:xfrm>
                    <a:off x="4111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9" name="Line 100"/>
                  <p:cNvSpPr>
                    <a:spLocks noChangeShapeType="1"/>
                  </p:cNvSpPr>
                  <p:nvPr/>
                </p:nvSpPr>
                <p:spPr bwMode="auto">
                  <a:xfrm>
                    <a:off x="4125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0" name="Line 101"/>
                  <p:cNvSpPr>
                    <a:spLocks noChangeShapeType="1"/>
                  </p:cNvSpPr>
                  <p:nvPr/>
                </p:nvSpPr>
                <p:spPr bwMode="auto">
                  <a:xfrm>
                    <a:off x="4140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1" name="Line 102"/>
                  <p:cNvSpPr>
                    <a:spLocks noChangeShapeType="1"/>
                  </p:cNvSpPr>
                  <p:nvPr/>
                </p:nvSpPr>
                <p:spPr bwMode="auto">
                  <a:xfrm>
                    <a:off x="4154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2" name="Line 103"/>
                  <p:cNvSpPr>
                    <a:spLocks noChangeShapeType="1"/>
                  </p:cNvSpPr>
                  <p:nvPr/>
                </p:nvSpPr>
                <p:spPr bwMode="auto">
                  <a:xfrm>
                    <a:off x="4168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3" name="Line 104"/>
                  <p:cNvSpPr>
                    <a:spLocks noChangeShapeType="1"/>
                  </p:cNvSpPr>
                  <p:nvPr/>
                </p:nvSpPr>
                <p:spPr bwMode="auto">
                  <a:xfrm>
                    <a:off x="4183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4" name="Line 105"/>
                  <p:cNvSpPr>
                    <a:spLocks noChangeShapeType="1"/>
                  </p:cNvSpPr>
                  <p:nvPr/>
                </p:nvSpPr>
                <p:spPr bwMode="auto">
                  <a:xfrm>
                    <a:off x="4197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5" name="Line 106"/>
                  <p:cNvSpPr>
                    <a:spLocks noChangeShapeType="1"/>
                  </p:cNvSpPr>
                  <p:nvPr/>
                </p:nvSpPr>
                <p:spPr bwMode="auto">
                  <a:xfrm>
                    <a:off x="4213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6" name="Line 107"/>
                  <p:cNvSpPr>
                    <a:spLocks noChangeShapeType="1"/>
                  </p:cNvSpPr>
                  <p:nvPr/>
                </p:nvSpPr>
                <p:spPr bwMode="auto">
                  <a:xfrm>
                    <a:off x="4227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7" name="Line 108"/>
                  <p:cNvSpPr>
                    <a:spLocks noChangeShapeType="1"/>
                  </p:cNvSpPr>
                  <p:nvPr/>
                </p:nvSpPr>
                <p:spPr bwMode="auto">
                  <a:xfrm>
                    <a:off x="4241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8" name="Line 109"/>
                  <p:cNvSpPr>
                    <a:spLocks noChangeShapeType="1"/>
                  </p:cNvSpPr>
                  <p:nvPr/>
                </p:nvSpPr>
                <p:spPr bwMode="auto">
                  <a:xfrm>
                    <a:off x="4256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9" name="Line 110"/>
                  <p:cNvSpPr>
                    <a:spLocks noChangeShapeType="1"/>
                  </p:cNvSpPr>
                  <p:nvPr/>
                </p:nvSpPr>
                <p:spPr bwMode="auto">
                  <a:xfrm>
                    <a:off x="4270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0" name="Line 111"/>
                  <p:cNvSpPr>
                    <a:spLocks noChangeShapeType="1"/>
                  </p:cNvSpPr>
                  <p:nvPr/>
                </p:nvSpPr>
                <p:spPr bwMode="auto">
                  <a:xfrm>
                    <a:off x="4284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1" name="Line 112"/>
                  <p:cNvSpPr>
                    <a:spLocks noChangeShapeType="1"/>
                  </p:cNvSpPr>
                  <p:nvPr/>
                </p:nvSpPr>
                <p:spPr bwMode="auto">
                  <a:xfrm>
                    <a:off x="4298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2" name="Line 113"/>
                  <p:cNvSpPr>
                    <a:spLocks noChangeShapeType="1"/>
                  </p:cNvSpPr>
                  <p:nvPr/>
                </p:nvSpPr>
                <p:spPr bwMode="auto">
                  <a:xfrm>
                    <a:off x="4314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3" name="Line 114"/>
                  <p:cNvSpPr>
                    <a:spLocks noChangeShapeType="1"/>
                  </p:cNvSpPr>
                  <p:nvPr/>
                </p:nvSpPr>
                <p:spPr bwMode="auto">
                  <a:xfrm>
                    <a:off x="4329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4" name="Line 115"/>
                  <p:cNvSpPr>
                    <a:spLocks noChangeShapeType="1"/>
                  </p:cNvSpPr>
                  <p:nvPr/>
                </p:nvSpPr>
                <p:spPr bwMode="auto">
                  <a:xfrm>
                    <a:off x="4343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5" name="Line 116"/>
                  <p:cNvSpPr>
                    <a:spLocks noChangeShapeType="1"/>
                  </p:cNvSpPr>
                  <p:nvPr/>
                </p:nvSpPr>
                <p:spPr bwMode="auto">
                  <a:xfrm>
                    <a:off x="4357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6" name="Line 117"/>
                  <p:cNvSpPr>
                    <a:spLocks noChangeShapeType="1"/>
                  </p:cNvSpPr>
                  <p:nvPr/>
                </p:nvSpPr>
                <p:spPr bwMode="auto">
                  <a:xfrm>
                    <a:off x="4371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7" name="Line 118"/>
                  <p:cNvSpPr>
                    <a:spLocks noChangeShapeType="1"/>
                  </p:cNvSpPr>
                  <p:nvPr/>
                </p:nvSpPr>
                <p:spPr bwMode="auto">
                  <a:xfrm>
                    <a:off x="4386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8" name="Line 119"/>
                  <p:cNvSpPr>
                    <a:spLocks noChangeShapeType="1"/>
                  </p:cNvSpPr>
                  <p:nvPr/>
                </p:nvSpPr>
                <p:spPr bwMode="auto">
                  <a:xfrm>
                    <a:off x="4400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9" name="Line 120"/>
                  <p:cNvSpPr>
                    <a:spLocks noChangeShapeType="1"/>
                  </p:cNvSpPr>
                  <p:nvPr/>
                </p:nvSpPr>
                <p:spPr bwMode="auto">
                  <a:xfrm>
                    <a:off x="4416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0" name="Line 121"/>
                  <p:cNvSpPr>
                    <a:spLocks noChangeShapeType="1"/>
                  </p:cNvSpPr>
                  <p:nvPr/>
                </p:nvSpPr>
                <p:spPr bwMode="auto">
                  <a:xfrm>
                    <a:off x="4430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1" name="Line 122"/>
                  <p:cNvSpPr>
                    <a:spLocks noChangeShapeType="1"/>
                  </p:cNvSpPr>
                  <p:nvPr/>
                </p:nvSpPr>
                <p:spPr bwMode="auto">
                  <a:xfrm>
                    <a:off x="4445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2" name="Line 123"/>
                  <p:cNvSpPr>
                    <a:spLocks noChangeShapeType="1"/>
                  </p:cNvSpPr>
                  <p:nvPr/>
                </p:nvSpPr>
                <p:spPr bwMode="auto">
                  <a:xfrm>
                    <a:off x="4459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3" name="Line 124"/>
                  <p:cNvSpPr>
                    <a:spLocks noChangeShapeType="1"/>
                  </p:cNvSpPr>
                  <p:nvPr/>
                </p:nvSpPr>
                <p:spPr bwMode="auto">
                  <a:xfrm>
                    <a:off x="4473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4" name="Line 125"/>
                  <p:cNvSpPr>
                    <a:spLocks noChangeShapeType="1"/>
                  </p:cNvSpPr>
                  <p:nvPr/>
                </p:nvSpPr>
                <p:spPr bwMode="auto">
                  <a:xfrm>
                    <a:off x="4487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5" name="Line 126"/>
                  <p:cNvSpPr>
                    <a:spLocks noChangeShapeType="1"/>
                  </p:cNvSpPr>
                  <p:nvPr/>
                </p:nvSpPr>
                <p:spPr bwMode="auto">
                  <a:xfrm>
                    <a:off x="4502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6" name="Line 127"/>
                  <p:cNvSpPr>
                    <a:spLocks noChangeShapeType="1"/>
                  </p:cNvSpPr>
                  <p:nvPr/>
                </p:nvSpPr>
                <p:spPr bwMode="auto">
                  <a:xfrm>
                    <a:off x="4518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7" name="Line 128"/>
                  <p:cNvSpPr>
                    <a:spLocks noChangeShapeType="1"/>
                  </p:cNvSpPr>
                  <p:nvPr/>
                </p:nvSpPr>
                <p:spPr bwMode="auto">
                  <a:xfrm>
                    <a:off x="4532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8" name="Line 129"/>
                  <p:cNvSpPr>
                    <a:spLocks noChangeShapeType="1"/>
                  </p:cNvSpPr>
                  <p:nvPr/>
                </p:nvSpPr>
                <p:spPr bwMode="auto">
                  <a:xfrm>
                    <a:off x="4546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9" name="Line 130"/>
                  <p:cNvSpPr>
                    <a:spLocks noChangeShapeType="1"/>
                  </p:cNvSpPr>
                  <p:nvPr/>
                </p:nvSpPr>
                <p:spPr bwMode="auto">
                  <a:xfrm>
                    <a:off x="4560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0" name="Line 131"/>
                  <p:cNvSpPr>
                    <a:spLocks noChangeShapeType="1"/>
                  </p:cNvSpPr>
                  <p:nvPr/>
                </p:nvSpPr>
                <p:spPr bwMode="auto">
                  <a:xfrm>
                    <a:off x="4575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1" name="Line 132"/>
                  <p:cNvSpPr>
                    <a:spLocks noChangeShapeType="1"/>
                  </p:cNvSpPr>
                  <p:nvPr/>
                </p:nvSpPr>
                <p:spPr bwMode="auto">
                  <a:xfrm>
                    <a:off x="4589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2" name="Line 133"/>
                  <p:cNvSpPr>
                    <a:spLocks noChangeShapeType="1"/>
                  </p:cNvSpPr>
                  <p:nvPr/>
                </p:nvSpPr>
                <p:spPr bwMode="auto">
                  <a:xfrm>
                    <a:off x="4603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3" name="Line 134"/>
                  <p:cNvSpPr>
                    <a:spLocks noChangeShapeType="1"/>
                  </p:cNvSpPr>
                  <p:nvPr/>
                </p:nvSpPr>
                <p:spPr bwMode="auto">
                  <a:xfrm>
                    <a:off x="4619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4" name="Line 135"/>
                  <p:cNvSpPr>
                    <a:spLocks noChangeShapeType="1"/>
                  </p:cNvSpPr>
                  <p:nvPr/>
                </p:nvSpPr>
                <p:spPr bwMode="auto">
                  <a:xfrm>
                    <a:off x="4633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5" name="Line 136"/>
                  <p:cNvSpPr>
                    <a:spLocks noChangeShapeType="1"/>
                  </p:cNvSpPr>
                  <p:nvPr/>
                </p:nvSpPr>
                <p:spPr bwMode="auto">
                  <a:xfrm>
                    <a:off x="4648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6" name="Line 137"/>
                  <p:cNvSpPr>
                    <a:spLocks noChangeShapeType="1"/>
                  </p:cNvSpPr>
                  <p:nvPr/>
                </p:nvSpPr>
                <p:spPr bwMode="auto">
                  <a:xfrm>
                    <a:off x="4662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7" name="Line 138"/>
                  <p:cNvSpPr>
                    <a:spLocks noChangeShapeType="1"/>
                  </p:cNvSpPr>
                  <p:nvPr/>
                </p:nvSpPr>
                <p:spPr bwMode="auto">
                  <a:xfrm>
                    <a:off x="4676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8" name="Line 139"/>
                  <p:cNvSpPr>
                    <a:spLocks noChangeShapeType="1"/>
                  </p:cNvSpPr>
                  <p:nvPr/>
                </p:nvSpPr>
                <p:spPr bwMode="auto">
                  <a:xfrm>
                    <a:off x="4691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9" name="Line 140"/>
                  <p:cNvSpPr>
                    <a:spLocks noChangeShapeType="1"/>
                  </p:cNvSpPr>
                  <p:nvPr/>
                </p:nvSpPr>
                <p:spPr bwMode="auto">
                  <a:xfrm>
                    <a:off x="4705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0" name="Line 141"/>
                  <p:cNvSpPr>
                    <a:spLocks noChangeShapeType="1"/>
                  </p:cNvSpPr>
                  <p:nvPr/>
                </p:nvSpPr>
                <p:spPr bwMode="auto">
                  <a:xfrm>
                    <a:off x="4721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1" name="Line 142"/>
                  <p:cNvSpPr>
                    <a:spLocks noChangeShapeType="1"/>
                  </p:cNvSpPr>
                  <p:nvPr/>
                </p:nvSpPr>
                <p:spPr bwMode="auto">
                  <a:xfrm>
                    <a:off x="4735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2" name="Line 143"/>
                  <p:cNvSpPr>
                    <a:spLocks noChangeShapeType="1"/>
                  </p:cNvSpPr>
                  <p:nvPr/>
                </p:nvSpPr>
                <p:spPr bwMode="auto">
                  <a:xfrm>
                    <a:off x="4749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3" name="Line 144"/>
                  <p:cNvSpPr>
                    <a:spLocks noChangeShapeType="1"/>
                  </p:cNvSpPr>
                  <p:nvPr/>
                </p:nvSpPr>
                <p:spPr bwMode="auto">
                  <a:xfrm>
                    <a:off x="4764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4" name="Line 145"/>
                  <p:cNvSpPr>
                    <a:spLocks noChangeShapeType="1"/>
                  </p:cNvSpPr>
                  <p:nvPr/>
                </p:nvSpPr>
                <p:spPr bwMode="auto">
                  <a:xfrm>
                    <a:off x="4778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5" name="Line 146"/>
                  <p:cNvSpPr>
                    <a:spLocks noChangeShapeType="1"/>
                  </p:cNvSpPr>
                  <p:nvPr/>
                </p:nvSpPr>
                <p:spPr bwMode="auto">
                  <a:xfrm>
                    <a:off x="4792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6" name="Line 147"/>
                  <p:cNvSpPr>
                    <a:spLocks noChangeShapeType="1"/>
                  </p:cNvSpPr>
                  <p:nvPr/>
                </p:nvSpPr>
                <p:spPr bwMode="auto">
                  <a:xfrm>
                    <a:off x="4808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7" name="Line 148"/>
                  <p:cNvSpPr>
                    <a:spLocks noChangeShapeType="1"/>
                  </p:cNvSpPr>
                  <p:nvPr/>
                </p:nvSpPr>
                <p:spPr bwMode="auto">
                  <a:xfrm>
                    <a:off x="4822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8" name="Line 149"/>
                  <p:cNvSpPr>
                    <a:spLocks noChangeShapeType="1"/>
                  </p:cNvSpPr>
                  <p:nvPr/>
                </p:nvSpPr>
                <p:spPr bwMode="auto">
                  <a:xfrm>
                    <a:off x="4837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9" name="Line 150"/>
                  <p:cNvSpPr>
                    <a:spLocks noChangeShapeType="1"/>
                  </p:cNvSpPr>
                  <p:nvPr/>
                </p:nvSpPr>
                <p:spPr bwMode="auto">
                  <a:xfrm>
                    <a:off x="4851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0" name="Line 151"/>
                  <p:cNvSpPr>
                    <a:spLocks noChangeShapeType="1"/>
                  </p:cNvSpPr>
                  <p:nvPr/>
                </p:nvSpPr>
                <p:spPr bwMode="auto">
                  <a:xfrm>
                    <a:off x="4865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1" name="Line 152"/>
                  <p:cNvSpPr>
                    <a:spLocks noChangeShapeType="1"/>
                  </p:cNvSpPr>
                  <p:nvPr/>
                </p:nvSpPr>
                <p:spPr bwMode="auto">
                  <a:xfrm>
                    <a:off x="4879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2" name="Line 153"/>
                  <p:cNvSpPr>
                    <a:spLocks noChangeShapeType="1"/>
                  </p:cNvSpPr>
                  <p:nvPr/>
                </p:nvSpPr>
                <p:spPr bwMode="auto">
                  <a:xfrm>
                    <a:off x="4894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3" name="Line 154"/>
                  <p:cNvSpPr>
                    <a:spLocks noChangeShapeType="1"/>
                  </p:cNvSpPr>
                  <p:nvPr/>
                </p:nvSpPr>
                <p:spPr bwMode="auto">
                  <a:xfrm>
                    <a:off x="4910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4" name="Line 155"/>
                  <p:cNvSpPr>
                    <a:spLocks noChangeShapeType="1"/>
                  </p:cNvSpPr>
                  <p:nvPr/>
                </p:nvSpPr>
                <p:spPr bwMode="auto">
                  <a:xfrm>
                    <a:off x="4924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5" name="Line 156"/>
                  <p:cNvSpPr>
                    <a:spLocks noChangeShapeType="1"/>
                  </p:cNvSpPr>
                  <p:nvPr/>
                </p:nvSpPr>
                <p:spPr bwMode="auto">
                  <a:xfrm>
                    <a:off x="4938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6" name="Line 157"/>
                  <p:cNvSpPr>
                    <a:spLocks noChangeShapeType="1"/>
                  </p:cNvSpPr>
                  <p:nvPr/>
                </p:nvSpPr>
                <p:spPr bwMode="auto">
                  <a:xfrm>
                    <a:off x="4953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7" name="Line 158"/>
                  <p:cNvSpPr>
                    <a:spLocks noChangeShapeType="1"/>
                  </p:cNvSpPr>
                  <p:nvPr/>
                </p:nvSpPr>
                <p:spPr bwMode="auto">
                  <a:xfrm>
                    <a:off x="4967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8" name="Line 159"/>
                  <p:cNvSpPr>
                    <a:spLocks noChangeShapeType="1"/>
                  </p:cNvSpPr>
                  <p:nvPr/>
                </p:nvSpPr>
                <p:spPr bwMode="auto">
                  <a:xfrm>
                    <a:off x="4981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9" name="Line 160"/>
                  <p:cNvSpPr>
                    <a:spLocks noChangeShapeType="1"/>
                  </p:cNvSpPr>
                  <p:nvPr/>
                </p:nvSpPr>
                <p:spPr bwMode="auto">
                  <a:xfrm>
                    <a:off x="4995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0" name="Line 161"/>
                  <p:cNvSpPr>
                    <a:spLocks noChangeShapeType="1"/>
                  </p:cNvSpPr>
                  <p:nvPr/>
                </p:nvSpPr>
                <p:spPr bwMode="auto">
                  <a:xfrm>
                    <a:off x="5011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1" name="Line 162"/>
                  <p:cNvSpPr>
                    <a:spLocks noChangeShapeType="1"/>
                  </p:cNvSpPr>
                  <p:nvPr/>
                </p:nvSpPr>
                <p:spPr bwMode="auto">
                  <a:xfrm>
                    <a:off x="5026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2" name="Line 163"/>
                  <p:cNvSpPr>
                    <a:spLocks noChangeShapeType="1"/>
                  </p:cNvSpPr>
                  <p:nvPr/>
                </p:nvSpPr>
                <p:spPr bwMode="auto">
                  <a:xfrm>
                    <a:off x="5040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3" name="Line 164"/>
                  <p:cNvSpPr>
                    <a:spLocks noChangeShapeType="1"/>
                  </p:cNvSpPr>
                  <p:nvPr/>
                </p:nvSpPr>
                <p:spPr bwMode="auto">
                  <a:xfrm>
                    <a:off x="5054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4" name="Line 165"/>
                  <p:cNvSpPr>
                    <a:spLocks noChangeShapeType="1"/>
                  </p:cNvSpPr>
                  <p:nvPr/>
                </p:nvSpPr>
                <p:spPr bwMode="auto">
                  <a:xfrm>
                    <a:off x="5068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5" name="Line 166"/>
                  <p:cNvSpPr>
                    <a:spLocks noChangeShapeType="1"/>
                  </p:cNvSpPr>
                  <p:nvPr/>
                </p:nvSpPr>
                <p:spPr bwMode="auto">
                  <a:xfrm>
                    <a:off x="5083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6" name="Line 167"/>
                  <p:cNvSpPr>
                    <a:spLocks noChangeShapeType="1"/>
                  </p:cNvSpPr>
                  <p:nvPr/>
                </p:nvSpPr>
                <p:spPr bwMode="auto">
                  <a:xfrm>
                    <a:off x="5097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7" name="Line 168"/>
                  <p:cNvSpPr>
                    <a:spLocks noChangeShapeType="1"/>
                  </p:cNvSpPr>
                  <p:nvPr/>
                </p:nvSpPr>
                <p:spPr bwMode="auto">
                  <a:xfrm>
                    <a:off x="5113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8" name="Line 169"/>
                  <p:cNvSpPr>
                    <a:spLocks noChangeShapeType="1"/>
                  </p:cNvSpPr>
                  <p:nvPr/>
                </p:nvSpPr>
                <p:spPr bwMode="auto">
                  <a:xfrm>
                    <a:off x="5127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9" name="Line 170"/>
                  <p:cNvSpPr>
                    <a:spLocks noChangeShapeType="1"/>
                  </p:cNvSpPr>
                  <p:nvPr/>
                </p:nvSpPr>
                <p:spPr bwMode="auto">
                  <a:xfrm>
                    <a:off x="5141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0" name="Line 171"/>
                  <p:cNvSpPr>
                    <a:spLocks noChangeShapeType="1"/>
                  </p:cNvSpPr>
                  <p:nvPr/>
                </p:nvSpPr>
                <p:spPr bwMode="auto">
                  <a:xfrm>
                    <a:off x="5156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1" name="Line 172"/>
                  <p:cNvSpPr>
                    <a:spLocks noChangeShapeType="1"/>
                  </p:cNvSpPr>
                  <p:nvPr/>
                </p:nvSpPr>
                <p:spPr bwMode="auto">
                  <a:xfrm>
                    <a:off x="5170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2" name="Line 173"/>
                  <p:cNvSpPr>
                    <a:spLocks noChangeShapeType="1"/>
                  </p:cNvSpPr>
                  <p:nvPr/>
                </p:nvSpPr>
                <p:spPr bwMode="auto">
                  <a:xfrm>
                    <a:off x="5184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3" name="Line 174"/>
                  <p:cNvSpPr>
                    <a:spLocks noChangeShapeType="1"/>
                  </p:cNvSpPr>
                  <p:nvPr/>
                </p:nvSpPr>
                <p:spPr bwMode="auto">
                  <a:xfrm>
                    <a:off x="5199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4" name="Line 175"/>
                  <p:cNvSpPr>
                    <a:spLocks noChangeShapeType="1"/>
                  </p:cNvSpPr>
                  <p:nvPr/>
                </p:nvSpPr>
                <p:spPr bwMode="auto">
                  <a:xfrm>
                    <a:off x="52149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5" name="Line 176"/>
                  <p:cNvSpPr>
                    <a:spLocks noChangeShapeType="1"/>
                  </p:cNvSpPr>
                  <p:nvPr/>
                </p:nvSpPr>
                <p:spPr bwMode="auto">
                  <a:xfrm>
                    <a:off x="5229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6" name="Line 177"/>
                  <p:cNvSpPr>
                    <a:spLocks noChangeShapeType="1"/>
                  </p:cNvSpPr>
                  <p:nvPr/>
                </p:nvSpPr>
                <p:spPr bwMode="auto">
                  <a:xfrm>
                    <a:off x="5243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7" name="Line 178"/>
                  <p:cNvSpPr>
                    <a:spLocks noChangeShapeType="1"/>
                  </p:cNvSpPr>
                  <p:nvPr/>
                </p:nvSpPr>
                <p:spPr bwMode="auto">
                  <a:xfrm>
                    <a:off x="5257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8" name="Line 179"/>
                  <p:cNvSpPr>
                    <a:spLocks noChangeShapeType="1"/>
                  </p:cNvSpPr>
                  <p:nvPr/>
                </p:nvSpPr>
                <p:spPr bwMode="auto">
                  <a:xfrm>
                    <a:off x="52720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9" name="Line 180"/>
                  <p:cNvSpPr>
                    <a:spLocks noChangeShapeType="1"/>
                  </p:cNvSpPr>
                  <p:nvPr/>
                </p:nvSpPr>
                <p:spPr bwMode="auto">
                  <a:xfrm>
                    <a:off x="5286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0" name="Line 181"/>
                  <p:cNvSpPr>
                    <a:spLocks noChangeShapeType="1"/>
                  </p:cNvSpPr>
                  <p:nvPr/>
                </p:nvSpPr>
                <p:spPr bwMode="auto">
                  <a:xfrm>
                    <a:off x="5300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1" name="Line 182"/>
                  <p:cNvSpPr>
                    <a:spLocks noChangeShapeType="1"/>
                  </p:cNvSpPr>
                  <p:nvPr/>
                </p:nvSpPr>
                <p:spPr bwMode="auto">
                  <a:xfrm>
                    <a:off x="5316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2" name="Line 183"/>
                  <p:cNvSpPr>
                    <a:spLocks noChangeShapeType="1"/>
                  </p:cNvSpPr>
                  <p:nvPr/>
                </p:nvSpPr>
                <p:spPr bwMode="auto">
                  <a:xfrm>
                    <a:off x="5330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3" name="Line 184"/>
                  <p:cNvSpPr>
                    <a:spLocks noChangeShapeType="1"/>
                  </p:cNvSpPr>
                  <p:nvPr/>
                </p:nvSpPr>
                <p:spPr bwMode="auto">
                  <a:xfrm>
                    <a:off x="5345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4" name="Line 185"/>
                  <p:cNvSpPr>
                    <a:spLocks noChangeShapeType="1"/>
                  </p:cNvSpPr>
                  <p:nvPr/>
                </p:nvSpPr>
                <p:spPr bwMode="auto">
                  <a:xfrm>
                    <a:off x="535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5" name="Line 186"/>
                  <p:cNvSpPr>
                    <a:spLocks noChangeShapeType="1"/>
                  </p:cNvSpPr>
                  <p:nvPr/>
                </p:nvSpPr>
                <p:spPr bwMode="auto">
                  <a:xfrm>
                    <a:off x="53736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6" name="Line 187"/>
                  <p:cNvSpPr>
                    <a:spLocks noChangeShapeType="1"/>
                  </p:cNvSpPr>
                  <p:nvPr/>
                </p:nvSpPr>
                <p:spPr bwMode="auto">
                  <a:xfrm>
                    <a:off x="5387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7" name="Line 188"/>
                  <p:cNvSpPr>
                    <a:spLocks noChangeShapeType="1"/>
                  </p:cNvSpPr>
                  <p:nvPr/>
                </p:nvSpPr>
                <p:spPr bwMode="auto">
                  <a:xfrm>
                    <a:off x="5402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8" name="Line 189"/>
                  <p:cNvSpPr>
                    <a:spLocks noChangeShapeType="1"/>
                  </p:cNvSpPr>
                  <p:nvPr/>
                </p:nvSpPr>
                <p:spPr bwMode="auto">
                  <a:xfrm>
                    <a:off x="5418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9" name="Line 190"/>
                  <p:cNvSpPr>
                    <a:spLocks noChangeShapeType="1"/>
                  </p:cNvSpPr>
                  <p:nvPr/>
                </p:nvSpPr>
                <p:spPr bwMode="auto">
                  <a:xfrm>
                    <a:off x="5432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0" name="Line 191"/>
                  <p:cNvSpPr>
                    <a:spLocks noChangeShapeType="1"/>
                  </p:cNvSpPr>
                  <p:nvPr/>
                </p:nvSpPr>
                <p:spPr bwMode="auto">
                  <a:xfrm>
                    <a:off x="5446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1" name="Line 192"/>
                  <p:cNvSpPr>
                    <a:spLocks noChangeShapeType="1"/>
                  </p:cNvSpPr>
                  <p:nvPr/>
                </p:nvSpPr>
                <p:spPr bwMode="auto">
                  <a:xfrm>
                    <a:off x="546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2" name="Line 193"/>
                  <p:cNvSpPr>
                    <a:spLocks noChangeShapeType="1"/>
                  </p:cNvSpPr>
                  <p:nvPr/>
                </p:nvSpPr>
                <p:spPr bwMode="auto">
                  <a:xfrm>
                    <a:off x="54752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3" name="Line 194"/>
                  <p:cNvSpPr>
                    <a:spLocks noChangeShapeType="1"/>
                  </p:cNvSpPr>
                  <p:nvPr/>
                </p:nvSpPr>
                <p:spPr bwMode="auto">
                  <a:xfrm>
                    <a:off x="5489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4" name="Line 195"/>
                  <p:cNvSpPr>
                    <a:spLocks noChangeShapeType="1"/>
                  </p:cNvSpPr>
                  <p:nvPr/>
                </p:nvSpPr>
                <p:spPr bwMode="auto">
                  <a:xfrm>
                    <a:off x="55054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5" name="Line 196"/>
                  <p:cNvSpPr>
                    <a:spLocks noChangeShapeType="1"/>
                  </p:cNvSpPr>
                  <p:nvPr/>
                </p:nvSpPr>
                <p:spPr bwMode="auto">
                  <a:xfrm>
                    <a:off x="5519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6" name="Line 197"/>
                  <p:cNvSpPr>
                    <a:spLocks noChangeShapeType="1"/>
                  </p:cNvSpPr>
                  <p:nvPr/>
                </p:nvSpPr>
                <p:spPr bwMode="auto">
                  <a:xfrm>
                    <a:off x="5534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7" name="Line 198"/>
                  <p:cNvSpPr>
                    <a:spLocks noChangeShapeType="1"/>
                  </p:cNvSpPr>
                  <p:nvPr/>
                </p:nvSpPr>
                <p:spPr bwMode="auto">
                  <a:xfrm>
                    <a:off x="5548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8" name="Line 199"/>
                  <p:cNvSpPr>
                    <a:spLocks noChangeShapeType="1"/>
                  </p:cNvSpPr>
                  <p:nvPr/>
                </p:nvSpPr>
                <p:spPr bwMode="auto">
                  <a:xfrm>
                    <a:off x="556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9" name="Line 200"/>
                  <p:cNvSpPr>
                    <a:spLocks noChangeShapeType="1"/>
                  </p:cNvSpPr>
                  <p:nvPr/>
                </p:nvSpPr>
                <p:spPr bwMode="auto">
                  <a:xfrm>
                    <a:off x="55768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0" name="Line 201"/>
                  <p:cNvSpPr>
                    <a:spLocks noChangeShapeType="1"/>
                  </p:cNvSpPr>
                  <p:nvPr/>
                </p:nvSpPr>
                <p:spPr bwMode="auto">
                  <a:xfrm>
                    <a:off x="5591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1" name="Line 202"/>
                  <p:cNvSpPr>
                    <a:spLocks noChangeShapeType="1"/>
                  </p:cNvSpPr>
                  <p:nvPr/>
                </p:nvSpPr>
                <p:spPr bwMode="auto">
                  <a:xfrm>
                    <a:off x="56070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2" name="Line 203"/>
                  <p:cNvSpPr>
                    <a:spLocks noChangeShapeType="1"/>
                  </p:cNvSpPr>
                  <p:nvPr/>
                </p:nvSpPr>
                <p:spPr bwMode="auto">
                  <a:xfrm>
                    <a:off x="5621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3" name="Line 204"/>
                  <p:cNvSpPr>
                    <a:spLocks noChangeShapeType="1"/>
                  </p:cNvSpPr>
                  <p:nvPr/>
                </p:nvSpPr>
                <p:spPr bwMode="auto">
                  <a:xfrm>
                    <a:off x="5635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nvGrpSpPr>
                  <p:cNvPr id="6" name="Group 406"/>
                  <p:cNvGrpSpPr>
                    <a:grpSpLocks/>
                  </p:cNvGrpSpPr>
                  <p:nvPr/>
                </p:nvGrpSpPr>
                <p:grpSpPr bwMode="auto">
                  <a:xfrm>
                    <a:off x="5649913" y="4908550"/>
                    <a:ext cx="2894012" cy="0"/>
                    <a:chOff x="3559" y="3092"/>
                    <a:chExt cx="1823" cy="0"/>
                  </a:xfrm>
                </p:grpSpPr>
                <p:sp>
                  <p:nvSpPr>
                    <p:cNvPr id="2174" name="Line 206"/>
                    <p:cNvSpPr>
                      <a:spLocks noChangeShapeType="1"/>
                    </p:cNvSpPr>
                    <p:nvPr/>
                  </p:nvSpPr>
                  <p:spPr bwMode="auto">
                    <a:xfrm>
                      <a:off x="35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5" name="Line 207"/>
                    <p:cNvSpPr>
                      <a:spLocks noChangeShapeType="1"/>
                    </p:cNvSpPr>
                    <p:nvPr/>
                  </p:nvSpPr>
                  <p:spPr bwMode="auto">
                    <a:xfrm>
                      <a:off x="35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6" name="Line 208"/>
                    <p:cNvSpPr>
                      <a:spLocks noChangeShapeType="1"/>
                    </p:cNvSpPr>
                    <p:nvPr/>
                  </p:nvSpPr>
                  <p:spPr bwMode="auto">
                    <a:xfrm>
                      <a:off x="35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7" name="Line 209"/>
                    <p:cNvSpPr>
                      <a:spLocks noChangeShapeType="1"/>
                    </p:cNvSpPr>
                    <p:nvPr/>
                  </p:nvSpPr>
                  <p:spPr bwMode="auto">
                    <a:xfrm>
                      <a:off x="35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8" name="Line 210"/>
                    <p:cNvSpPr>
                      <a:spLocks noChangeShapeType="1"/>
                    </p:cNvSpPr>
                    <p:nvPr/>
                  </p:nvSpPr>
                  <p:spPr bwMode="auto">
                    <a:xfrm>
                      <a:off x="35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9" name="Line 211"/>
                    <p:cNvSpPr>
                      <a:spLocks noChangeShapeType="1"/>
                    </p:cNvSpPr>
                    <p:nvPr/>
                  </p:nvSpPr>
                  <p:spPr bwMode="auto">
                    <a:xfrm>
                      <a:off x="36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0" name="Line 212"/>
                    <p:cNvSpPr>
                      <a:spLocks noChangeShapeType="1"/>
                    </p:cNvSpPr>
                    <p:nvPr/>
                  </p:nvSpPr>
                  <p:spPr bwMode="auto">
                    <a:xfrm>
                      <a:off x="36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1" name="Line 213"/>
                    <p:cNvSpPr>
                      <a:spLocks noChangeShapeType="1"/>
                    </p:cNvSpPr>
                    <p:nvPr/>
                  </p:nvSpPr>
                  <p:spPr bwMode="auto">
                    <a:xfrm>
                      <a:off x="36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2" name="Line 214"/>
                    <p:cNvSpPr>
                      <a:spLocks noChangeShapeType="1"/>
                    </p:cNvSpPr>
                    <p:nvPr/>
                  </p:nvSpPr>
                  <p:spPr bwMode="auto">
                    <a:xfrm>
                      <a:off x="36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3" name="Line 215"/>
                    <p:cNvSpPr>
                      <a:spLocks noChangeShapeType="1"/>
                    </p:cNvSpPr>
                    <p:nvPr/>
                  </p:nvSpPr>
                  <p:spPr bwMode="auto">
                    <a:xfrm>
                      <a:off x="36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4" name="Line 216"/>
                    <p:cNvSpPr>
                      <a:spLocks noChangeShapeType="1"/>
                    </p:cNvSpPr>
                    <p:nvPr/>
                  </p:nvSpPr>
                  <p:spPr bwMode="auto">
                    <a:xfrm>
                      <a:off x="36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5" name="Line 217"/>
                    <p:cNvSpPr>
                      <a:spLocks noChangeShapeType="1"/>
                    </p:cNvSpPr>
                    <p:nvPr/>
                  </p:nvSpPr>
                  <p:spPr bwMode="auto">
                    <a:xfrm>
                      <a:off x="36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6" name="Line 218"/>
                    <p:cNvSpPr>
                      <a:spLocks noChangeShapeType="1"/>
                    </p:cNvSpPr>
                    <p:nvPr/>
                  </p:nvSpPr>
                  <p:spPr bwMode="auto">
                    <a:xfrm>
                      <a:off x="36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7" name="Line 219"/>
                    <p:cNvSpPr>
                      <a:spLocks noChangeShapeType="1"/>
                    </p:cNvSpPr>
                    <p:nvPr/>
                  </p:nvSpPr>
                  <p:spPr bwMode="auto">
                    <a:xfrm>
                      <a:off x="36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8" name="Line 220"/>
                    <p:cNvSpPr>
                      <a:spLocks noChangeShapeType="1"/>
                    </p:cNvSpPr>
                    <p:nvPr/>
                  </p:nvSpPr>
                  <p:spPr bwMode="auto">
                    <a:xfrm>
                      <a:off x="36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9" name="Line 221"/>
                    <p:cNvSpPr>
                      <a:spLocks noChangeShapeType="1"/>
                    </p:cNvSpPr>
                    <p:nvPr/>
                  </p:nvSpPr>
                  <p:spPr bwMode="auto">
                    <a:xfrm>
                      <a:off x="36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0" name="Line 222"/>
                    <p:cNvSpPr>
                      <a:spLocks noChangeShapeType="1"/>
                    </p:cNvSpPr>
                    <p:nvPr/>
                  </p:nvSpPr>
                  <p:spPr bwMode="auto">
                    <a:xfrm>
                      <a:off x="37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1" name="Line 223"/>
                    <p:cNvSpPr>
                      <a:spLocks noChangeShapeType="1"/>
                    </p:cNvSpPr>
                    <p:nvPr/>
                  </p:nvSpPr>
                  <p:spPr bwMode="auto">
                    <a:xfrm>
                      <a:off x="37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2" name="Line 224"/>
                    <p:cNvSpPr>
                      <a:spLocks noChangeShapeType="1"/>
                    </p:cNvSpPr>
                    <p:nvPr/>
                  </p:nvSpPr>
                  <p:spPr bwMode="auto">
                    <a:xfrm>
                      <a:off x="37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3" name="Line 225"/>
                    <p:cNvSpPr>
                      <a:spLocks noChangeShapeType="1"/>
                    </p:cNvSpPr>
                    <p:nvPr/>
                  </p:nvSpPr>
                  <p:spPr bwMode="auto">
                    <a:xfrm>
                      <a:off x="37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4" name="Line 226"/>
                    <p:cNvSpPr>
                      <a:spLocks noChangeShapeType="1"/>
                    </p:cNvSpPr>
                    <p:nvPr/>
                  </p:nvSpPr>
                  <p:spPr bwMode="auto">
                    <a:xfrm>
                      <a:off x="37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5" name="Line 227"/>
                    <p:cNvSpPr>
                      <a:spLocks noChangeShapeType="1"/>
                    </p:cNvSpPr>
                    <p:nvPr/>
                  </p:nvSpPr>
                  <p:spPr bwMode="auto">
                    <a:xfrm>
                      <a:off x="37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6" name="Line 228"/>
                    <p:cNvSpPr>
                      <a:spLocks noChangeShapeType="1"/>
                    </p:cNvSpPr>
                    <p:nvPr/>
                  </p:nvSpPr>
                  <p:spPr bwMode="auto">
                    <a:xfrm>
                      <a:off x="376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7" name="Line 229"/>
                    <p:cNvSpPr>
                      <a:spLocks noChangeShapeType="1"/>
                    </p:cNvSpPr>
                    <p:nvPr/>
                  </p:nvSpPr>
                  <p:spPr bwMode="auto">
                    <a:xfrm>
                      <a:off x="37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8" name="Line 230"/>
                    <p:cNvSpPr>
                      <a:spLocks noChangeShapeType="1"/>
                    </p:cNvSpPr>
                    <p:nvPr/>
                  </p:nvSpPr>
                  <p:spPr bwMode="auto">
                    <a:xfrm>
                      <a:off x="37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9" name="Line 231"/>
                    <p:cNvSpPr>
                      <a:spLocks noChangeShapeType="1"/>
                    </p:cNvSpPr>
                    <p:nvPr/>
                  </p:nvSpPr>
                  <p:spPr bwMode="auto">
                    <a:xfrm>
                      <a:off x="37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0" name="Line 232"/>
                    <p:cNvSpPr>
                      <a:spLocks noChangeShapeType="1"/>
                    </p:cNvSpPr>
                    <p:nvPr/>
                  </p:nvSpPr>
                  <p:spPr bwMode="auto">
                    <a:xfrm>
                      <a:off x="37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1" name="Line 233"/>
                    <p:cNvSpPr>
                      <a:spLocks noChangeShapeType="1"/>
                    </p:cNvSpPr>
                    <p:nvPr/>
                  </p:nvSpPr>
                  <p:spPr bwMode="auto">
                    <a:xfrm>
                      <a:off x="38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2" name="Line 234"/>
                    <p:cNvSpPr>
                      <a:spLocks noChangeShapeType="1"/>
                    </p:cNvSpPr>
                    <p:nvPr/>
                  </p:nvSpPr>
                  <p:spPr bwMode="auto">
                    <a:xfrm>
                      <a:off x="38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3" name="Line 235"/>
                    <p:cNvSpPr>
                      <a:spLocks noChangeShapeType="1"/>
                    </p:cNvSpPr>
                    <p:nvPr/>
                  </p:nvSpPr>
                  <p:spPr bwMode="auto">
                    <a:xfrm>
                      <a:off x="382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4" name="Line 236"/>
                    <p:cNvSpPr>
                      <a:spLocks noChangeShapeType="1"/>
                    </p:cNvSpPr>
                    <p:nvPr/>
                  </p:nvSpPr>
                  <p:spPr bwMode="auto">
                    <a:xfrm>
                      <a:off x="38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5" name="Line 237"/>
                    <p:cNvSpPr>
                      <a:spLocks noChangeShapeType="1"/>
                    </p:cNvSpPr>
                    <p:nvPr/>
                  </p:nvSpPr>
                  <p:spPr bwMode="auto">
                    <a:xfrm>
                      <a:off x="38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6" name="Line 238"/>
                    <p:cNvSpPr>
                      <a:spLocks noChangeShapeType="1"/>
                    </p:cNvSpPr>
                    <p:nvPr/>
                  </p:nvSpPr>
                  <p:spPr bwMode="auto">
                    <a:xfrm>
                      <a:off x="38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7" name="Line 239"/>
                    <p:cNvSpPr>
                      <a:spLocks noChangeShapeType="1"/>
                    </p:cNvSpPr>
                    <p:nvPr/>
                  </p:nvSpPr>
                  <p:spPr bwMode="auto">
                    <a:xfrm>
                      <a:off x="38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8" name="Line 240"/>
                    <p:cNvSpPr>
                      <a:spLocks noChangeShapeType="1"/>
                    </p:cNvSpPr>
                    <p:nvPr/>
                  </p:nvSpPr>
                  <p:spPr bwMode="auto">
                    <a:xfrm>
                      <a:off x="38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9" name="Line 241"/>
                    <p:cNvSpPr>
                      <a:spLocks noChangeShapeType="1"/>
                    </p:cNvSpPr>
                    <p:nvPr/>
                  </p:nvSpPr>
                  <p:spPr bwMode="auto">
                    <a:xfrm>
                      <a:off x="38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0" name="Line 242"/>
                    <p:cNvSpPr>
                      <a:spLocks noChangeShapeType="1"/>
                    </p:cNvSpPr>
                    <p:nvPr/>
                  </p:nvSpPr>
                  <p:spPr bwMode="auto">
                    <a:xfrm>
                      <a:off x="388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1" name="Line 243"/>
                    <p:cNvSpPr>
                      <a:spLocks noChangeShapeType="1"/>
                    </p:cNvSpPr>
                    <p:nvPr/>
                  </p:nvSpPr>
                  <p:spPr bwMode="auto">
                    <a:xfrm>
                      <a:off x="38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2" name="Line 244"/>
                    <p:cNvSpPr>
                      <a:spLocks noChangeShapeType="1"/>
                    </p:cNvSpPr>
                    <p:nvPr/>
                  </p:nvSpPr>
                  <p:spPr bwMode="auto">
                    <a:xfrm>
                      <a:off x="39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3" name="Line 245"/>
                    <p:cNvSpPr>
                      <a:spLocks noChangeShapeType="1"/>
                    </p:cNvSpPr>
                    <p:nvPr/>
                  </p:nvSpPr>
                  <p:spPr bwMode="auto">
                    <a:xfrm>
                      <a:off x="39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4" name="Line 246"/>
                    <p:cNvSpPr>
                      <a:spLocks noChangeShapeType="1"/>
                    </p:cNvSpPr>
                    <p:nvPr/>
                  </p:nvSpPr>
                  <p:spPr bwMode="auto">
                    <a:xfrm>
                      <a:off x="39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5" name="Line 247"/>
                    <p:cNvSpPr>
                      <a:spLocks noChangeShapeType="1"/>
                    </p:cNvSpPr>
                    <p:nvPr/>
                  </p:nvSpPr>
                  <p:spPr bwMode="auto">
                    <a:xfrm>
                      <a:off x="39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6" name="Line 248"/>
                    <p:cNvSpPr>
                      <a:spLocks noChangeShapeType="1"/>
                    </p:cNvSpPr>
                    <p:nvPr/>
                  </p:nvSpPr>
                  <p:spPr bwMode="auto">
                    <a:xfrm>
                      <a:off x="39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7" name="Line 249"/>
                    <p:cNvSpPr>
                      <a:spLocks noChangeShapeType="1"/>
                    </p:cNvSpPr>
                    <p:nvPr/>
                  </p:nvSpPr>
                  <p:spPr bwMode="auto">
                    <a:xfrm>
                      <a:off x="395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8" name="Line 250"/>
                    <p:cNvSpPr>
                      <a:spLocks noChangeShapeType="1"/>
                    </p:cNvSpPr>
                    <p:nvPr/>
                  </p:nvSpPr>
                  <p:spPr bwMode="auto">
                    <a:xfrm>
                      <a:off x="39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9" name="Line 251"/>
                    <p:cNvSpPr>
                      <a:spLocks noChangeShapeType="1"/>
                    </p:cNvSpPr>
                    <p:nvPr/>
                  </p:nvSpPr>
                  <p:spPr bwMode="auto">
                    <a:xfrm>
                      <a:off x="39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0" name="Line 252"/>
                    <p:cNvSpPr>
                      <a:spLocks noChangeShapeType="1"/>
                    </p:cNvSpPr>
                    <p:nvPr/>
                  </p:nvSpPr>
                  <p:spPr bwMode="auto">
                    <a:xfrm>
                      <a:off x="39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1" name="Line 253"/>
                    <p:cNvSpPr>
                      <a:spLocks noChangeShapeType="1"/>
                    </p:cNvSpPr>
                    <p:nvPr/>
                  </p:nvSpPr>
                  <p:spPr bwMode="auto">
                    <a:xfrm>
                      <a:off x="39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2" name="Line 254"/>
                    <p:cNvSpPr>
                      <a:spLocks noChangeShapeType="1"/>
                    </p:cNvSpPr>
                    <p:nvPr/>
                  </p:nvSpPr>
                  <p:spPr bwMode="auto">
                    <a:xfrm>
                      <a:off x="39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3" name="Line 255"/>
                    <p:cNvSpPr>
                      <a:spLocks noChangeShapeType="1"/>
                    </p:cNvSpPr>
                    <p:nvPr/>
                  </p:nvSpPr>
                  <p:spPr bwMode="auto">
                    <a:xfrm>
                      <a:off x="40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4" name="Line 256"/>
                    <p:cNvSpPr>
                      <a:spLocks noChangeShapeType="1"/>
                    </p:cNvSpPr>
                    <p:nvPr/>
                  </p:nvSpPr>
                  <p:spPr bwMode="auto">
                    <a:xfrm>
                      <a:off x="40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5" name="Line 257"/>
                    <p:cNvSpPr>
                      <a:spLocks noChangeShapeType="1"/>
                    </p:cNvSpPr>
                    <p:nvPr/>
                  </p:nvSpPr>
                  <p:spPr bwMode="auto">
                    <a:xfrm>
                      <a:off x="40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6" name="Line 258"/>
                    <p:cNvSpPr>
                      <a:spLocks noChangeShapeType="1"/>
                    </p:cNvSpPr>
                    <p:nvPr/>
                  </p:nvSpPr>
                  <p:spPr bwMode="auto">
                    <a:xfrm>
                      <a:off x="40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7" name="Line 259"/>
                    <p:cNvSpPr>
                      <a:spLocks noChangeShapeType="1"/>
                    </p:cNvSpPr>
                    <p:nvPr/>
                  </p:nvSpPr>
                  <p:spPr bwMode="auto">
                    <a:xfrm>
                      <a:off x="40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8" name="Line 260"/>
                    <p:cNvSpPr>
                      <a:spLocks noChangeShapeType="1"/>
                    </p:cNvSpPr>
                    <p:nvPr/>
                  </p:nvSpPr>
                  <p:spPr bwMode="auto">
                    <a:xfrm>
                      <a:off x="40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9" name="Line 261"/>
                    <p:cNvSpPr>
                      <a:spLocks noChangeShapeType="1"/>
                    </p:cNvSpPr>
                    <p:nvPr/>
                  </p:nvSpPr>
                  <p:spPr bwMode="auto">
                    <a:xfrm>
                      <a:off x="40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0" name="Line 262"/>
                    <p:cNvSpPr>
                      <a:spLocks noChangeShapeType="1"/>
                    </p:cNvSpPr>
                    <p:nvPr/>
                  </p:nvSpPr>
                  <p:spPr bwMode="auto">
                    <a:xfrm>
                      <a:off x="40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1" name="Line 263"/>
                    <p:cNvSpPr>
                      <a:spLocks noChangeShapeType="1"/>
                    </p:cNvSpPr>
                    <p:nvPr/>
                  </p:nvSpPr>
                  <p:spPr bwMode="auto">
                    <a:xfrm>
                      <a:off x="40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2" name="Line 264"/>
                    <p:cNvSpPr>
                      <a:spLocks noChangeShapeType="1"/>
                    </p:cNvSpPr>
                    <p:nvPr/>
                  </p:nvSpPr>
                  <p:spPr bwMode="auto">
                    <a:xfrm>
                      <a:off x="40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3" name="Line 265"/>
                    <p:cNvSpPr>
                      <a:spLocks noChangeShapeType="1"/>
                    </p:cNvSpPr>
                    <p:nvPr/>
                  </p:nvSpPr>
                  <p:spPr bwMode="auto">
                    <a:xfrm>
                      <a:off x="40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4" name="Line 266"/>
                    <p:cNvSpPr>
                      <a:spLocks noChangeShapeType="1"/>
                    </p:cNvSpPr>
                    <p:nvPr/>
                  </p:nvSpPr>
                  <p:spPr bwMode="auto">
                    <a:xfrm>
                      <a:off x="41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5" name="Line 267"/>
                    <p:cNvSpPr>
                      <a:spLocks noChangeShapeType="1"/>
                    </p:cNvSpPr>
                    <p:nvPr/>
                  </p:nvSpPr>
                  <p:spPr bwMode="auto">
                    <a:xfrm>
                      <a:off x="41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6" name="Line 268"/>
                    <p:cNvSpPr>
                      <a:spLocks noChangeShapeType="1"/>
                    </p:cNvSpPr>
                    <p:nvPr/>
                  </p:nvSpPr>
                  <p:spPr bwMode="auto">
                    <a:xfrm>
                      <a:off x="41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7" name="Line 269"/>
                    <p:cNvSpPr>
                      <a:spLocks noChangeShapeType="1"/>
                    </p:cNvSpPr>
                    <p:nvPr/>
                  </p:nvSpPr>
                  <p:spPr bwMode="auto">
                    <a:xfrm>
                      <a:off x="41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8" name="Line 270"/>
                    <p:cNvSpPr>
                      <a:spLocks noChangeShapeType="1"/>
                    </p:cNvSpPr>
                    <p:nvPr/>
                  </p:nvSpPr>
                  <p:spPr bwMode="auto">
                    <a:xfrm>
                      <a:off x="41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9" name="Line 271"/>
                    <p:cNvSpPr>
                      <a:spLocks noChangeShapeType="1"/>
                    </p:cNvSpPr>
                    <p:nvPr/>
                  </p:nvSpPr>
                  <p:spPr bwMode="auto">
                    <a:xfrm>
                      <a:off x="41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0" name="Line 272"/>
                    <p:cNvSpPr>
                      <a:spLocks noChangeShapeType="1"/>
                    </p:cNvSpPr>
                    <p:nvPr/>
                  </p:nvSpPr>
                  <p:spPr bwMode="auto">
                    <a:xfrm>
                      <a:off x="41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1" name="Line 273"/>
                    <p:cNvSpPr>
                      <a:spLocks noChangeShapeType="1"/>
                    </p:cNvSpPr>
                    <p:nvPr/>
                  </p:nvSpPr>
                  <p:spPr bwMode="auto">
                    <a:xfrm>
                      <a:off x="41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2" name="Line 274"/>
                    <p:cNvSpPr>
                      <a:spLocks noChangeShapeType="1"/>
                    </p:cNvSpPr>
                    <p:nvPr/>
                  </p:nvSpPr>
                  <p:spPr bwMode="auto">
                    <a:xfrm>
                      <a:off x="41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3" name="Line 275"/>
                    <p:cNvSpPr>
                      <a:spLocks noChangeShapeType="1"/>
                    </p:cNvSpPr>
                    <p:nvPr/>
                  </p:nvSpPr>
                  <p:spPr bwMode="auto">
                    <a:xfrm>
                      <a:off x="41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4" name="Line 276"/>
                    <p:cNvSpPr>
                      <a:spLocks noChangeShapeType="1"/>
                    </p:cNvSpPr>
                    <p:nvPr/>
                  </p:nvSpPr>
                  <p:spPr bwMode="auto">
                    <a:xfrm>
                      <a:off x="419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5" name="Line 277"/>
                    <p:cNvSpPr>
                      <a:spLocks noChangeShapeType="1"/>
                    </p:cNvSpPr>
                    <p:nvPr/>
                  </p:nvSpPr>
                  <p:spPr bwMode="auto">
                    <a:xfrm>
                      <a:off x="42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6" name="Line 278"/>
                    <p:cNvSpPr>
                      <a:spLocks noChangeShapeType="1"/>
                    </p:cNvSpPr>
                    <p:nvPr/>
                  </p:nvSpPr>
                  <p:spPr bwMode="auto">
                    <a:xfrm>
                      <a:off x="42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7" name="Line 279"/>
                    <p:cNvSpPr>
                      <a:spLocks noChangeShapeType="1"/>
                    </p:cNvSpPr>
                    <p:nvPr/>
                  </p:nvSpPr>
                  <p:spPr bwMode="auto">
                    <a:xfrm>
                      <a:off x="42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8" name="Line 280"/>
                    <p:cNvSpPr>
                      <a:spLocks noChangeShapeType="1"/>
                    </p:cNvSpPr>
                    <p:nvPr/>
                  </p:nvSpPr>
                  <p:spPr bwMode="auto">
                    <a:xfrm>
                      <a:off x="42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9" name="Line 281"/>
                    <p:cNvSpPr>
                      <a:spLocks noChangeShapeType="1"/>
                    </p:cNvSpPr>
                    <p:nvPr/>
                  </p:nvSpPr>
                  <p:spPr bwMode="auto">
                    <a:xfrm>
                      <a:off x="42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0" name="Line 282"/>
                    <p:cNvSpPr>
                      <a:spLocks noChangeShapeType="1"/>
                    </p:cNvSpPr>
                    <p:nvPr/>
                  </p:nvSpPr>
                  <p:spPr bwMode="auto">
                    <a:xfrm>
                      <a:off x="42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1" name="Line 283"/>
                    <p:cNvSpPr>
                      <a:spLocks noChangeShapeType="1"/>
                    </p:cNvSpPr>
                    <p:nvPr/>
                  </p:nvSpPr>
                  <p:spPr bwMode="auto">
                    <a:xfrm>
                      <a:off x="426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2" name="Line 284"/>
                    <p:cNvSpPr>
                      <a:spLocks noChangeShapeType="1"/>
                    </p:cNvSpPr>
                    <p:nvPr/>
                  </p:nvSpPr>
                  <p:spPr bwMode="auto">
                    <a:xfrm>
                      <a:off x="42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3" name="Line 285"/>
                    <p:cNvSpPr>
                      <a:spLocks noChangeShapeType="1"/>
                    </p:cNvSpPr>
                    <p:nvPr/>
                  </p:nvSpPr>
                  <p:spPr bwMode="auto">
                    <a:xfrm>
                      <a:off x="42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4" name="Line 286"/>
                    <p:cNvSpPr>
                      <a:spLocks noChangeShapeType="1"/>
                    </p:cNvSpPr>
                    <p:nvPr/>
                  </p:nvSpPr>
                  <p:spPr bwMode="auto">
                    <a:xfrm>
                      <a:off x="42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5" name="Line 287"/>
                    <p:cNvSpPr>
                      <a:spLocks noChangeShapeType="1"/>
                    </p:cNvSpPr>
                    <p:nvPr/>
                  </p:nvSpPr>
                  <p:spPr bwMode="auto">
                    <a:xfrm>
                      <a:off x="43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6" name="Line 288"/>
                    <p:cNvSpPr>
                      <a:spLocks noChangeShapeType="1"/>
                    </p:cNvSpPr>
                    <p:nvPr/>
                  </p:nvSpPr>
                  <p:spPr bwMode="auto">
                    <a:xfrm>
                      <a:off x="43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7" name="Line 289"/>
                    <p:cNvSpPr>
                      <a:spLocks noChangeShapeType="1"/>
                    </p:cNvSpPr>
                    <p:nvPr/>
                  </p:nvSpPr>
                  <p:spPr bwMode="auto">
                    <a:xfrm>
                      <a:off x="431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8" name="Line 290"/>
                    <p:cNvSpPr>
                      <a:spLocks noChangeShapeType="1"/>
                    </p:cNvSpPr>
                    <p:nvPr/>
                  </p:nvSpPr>
                  <p:spPr bwMode="auto">
                    <a:xfrm>
                      <a:off x="432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9" name="Line 291"/>
                    <p:cNvSpPr>
                      <a:spLocks noChangeShapeType="1"/>
                    </p:cNvSpPr>
                    <p:nvPr/>
                  </p:nvSpPr>
                  <p:spPr bwMode="auto">
                    <a:xfrm>
                      <a:off x="433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0" name="Line 292"/>
                    <p:cNvSpPr>
                      <a:spLocks noChangeShapeType="1"/>
                    </p:cNvSpPr>
                    <p:nvPr/>
                  </p:nvSpPr>
                  <p:spPr bwMode="auto">
                    <a:xfrm>
                      <a:off x="43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1" name="Line 293"/>
                    <p:cNvSpPr>
                      <a:spLocks noChangeShapeType="1"/>
                    </p:cNvSpPr>
                    <p:nvPr/>
                  </p:nvSpPr>
                  <p:spPr bwMode="auto">
                    <a:xfrm>
                      <a:off x="435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2" name="Line 294"/>
                    <p:cNvSpPr>
                      <a:spLocks noChangeShapeType="1"/>
                    </p:cNvSpPr>
                    <p:nvPr/>
                  </p:nvSpPr>
                  <p:spPr bwMode="auto">
                    <a:xfrm>
                      <a:off x="436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3" name="Line 295"/>
                    <p:cNvSpPr>
                      <a:spLocks noChangeShapeType="1"/>
                    </p:cNvSpPr>
                    <p:nvPr/>
                  </p:nvSpPr>
                  <p:spPr bwMode="auto">
                    <a:xfrm>
                      <a:off x="437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4" name="Line 296"/>
                    <p:cNvSpPr>
                      <a:spLocks noChangeShapeType="1"/>
                    </p:cNvSpPr>
                    <p:nvPr/>
                  </p:nvSpPr>
                  <p:spPr bwMode="auto">
                    <a:xfrm>
                      <a:off x="438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5" name="Line 297"/>
                    <p:cNvSpPr>
                      <a:spLocks noChangeShapeType="1"/>
                    </p:cNvSpPr>
                    <p:nvPr/>
                  </p:nvSpPr>
                  <p:spPr bwMode="auto">
                    <a:xfrm>
                      <a:off x="439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6" name="Line 298"/>
                    <p:cNvSpPr>
                      <a:spLocks noChangeShapeType="1"/>
                    </p:cNvSpPr>
                    <p:nvPr/>
                  </p:nvSpPr>
                  <p:spPr bwMode="auto">
                    <a:xfrm>
                      <a:off x="440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7" name="Line 299"/>
                    <p:cNvSpPr>
                      <a:spLocks noChangeShapeType="1"/>
                    </p:cNvSpPr>
                    <p:nvPr/>
                  </p:nvSpPr>
                  <p:spPr bwMode="auto">
                    <a:xfrm>
                      <a:off x="44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8" name="Line 300"/>
                    <p:cNvSpPr>
                      <a:spLocks noChangeShapeType="1"/>
                    </p:cNvSpPr>
                    <p:nvPr/>
                  </p:nvSpPr>
                  <p:spPr bwMode="auto">
                    <a:xfrm>
                      <a:off x="441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9" name="Line 301"/>
                    <p:cNvSpPr>
                      <a:spLocks noChangeShapeType="1"/>
                    </p:cNvSpPr>
                    <p:nvPr/>
                  </p:nvSpPr>
                  <p:spPr bwMode="auto">
                    <a:xfrm>
                      <a:off x="442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0" name="Line 302"/>
                    <p:cNvSpPr>
                      <a:spLocks noChangeShapeType="1"/>
                    </p:cNvSpPr>
                    <p:nvPr/>
                  </p:nvSpPr>
                  <p:spPr bwMode="auto">
                    <a:xfrm>
                      <a:off x="443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1" name="Line 303"/>
                    <p:cNvSpPr>
                      <a:spLocks noChangeShapeType="1"/>
                    </p:cNvSpPr>
                    <p:nvPr/>
                  </p:nvSpPr>
                  <p:spPr bwMode="auto">
                    <a:xfrm>
                      <a:off x="44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2" name="Line 304"/>
                    <p:cNvSpPr>
                      <a:spLocks noChangeShapeType="1"/>
                    </p:cNvSpPr>
                    <p:nvPr/>
                  </p:nvSpPr>
                  <p:spPr bwMode="auto">
                    <a:xfrm>
                      <a:off x="445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3" name="Line 305"/>
                    <p:cNvSpPr>
                      <a:spLocks noChangeShapeType="1"/>
                    </p:cNvSpPr>
                    <p:nvPr/>
                  </p:nvSpPr>
                  <p:spPr bwMode="auto">
                    <a:xfrm>
                      <a:off x="446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4" name="Line 306"/>
                    <p:cNvSpPr>
                      <a:spLocks noChangeShapeType="1"/>
                    </p:cNvSpPr>
                    <p:nvPr/>
                  </p:nvSpPr>
                  <p:spPr bwMode="auto">
                    <a:xfrm>
                      <a:off x="44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5" name="Line 307"/>
                    <p:cNvSpPr>
                      <a:spLocks noChangeShapeType="1"/>
                    </p:cNvSpPr>
                    <p:nvPr/>
                  </p:nvSpPr>
                  <p:spPr bwMode="auto">
                    <a:xfrm>
                      <a:off x="448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6" name="Line 308"/>
                    <p:cNvSpPr>
                      <a:spLocks noChangeShapeType="1"/>
                    </p:cNvSpPr>
                    <p:nvPr/>
                  </p:nvSpPr>
                  <p:spPr bwMode="auto">
                    <a:xfrm>
                      <a:off x="449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7" name="Line 309"/>
                    <p:cNvSpPr>
                      <a:spLocks noChangeShapeType="1"/>
                    </p:cNvSpPr>
                    <p:nvPr/>
                  </p:nvSpPr>
                  <p:spPr bwMode="auto">
                    <a:xfrm>
                      <a:off x="450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8" name="Line 310"/>
                    <p:cNvSpPr>
                      <a:spLocks noChangeShapeType="1"/>
                    </p:cNvSpPr>
                    <p:nvPr/>
                  </p:nvSpPr>
                  <p:spPr bwMode="auto">
                    <a:xfrm>
                      <a:off x="45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9" name="Line 311"/>
                    <p:cNvSpPr>
                      <a:spLocks noChangeShapeType="1"/>
                    </p:cNvSpPr>
                    <p:nvPr/>
                  </p:nvSpPr>
                  <p:spPr bwMode="auto">
                    <a:xfrm>
                      <a:off x="451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0" name="Line 312"/>
                    <p:cNvSpPr>
                      <a:spLocks noChangeShapeType="1"/>
                    </p:cNvSpPr>
                    <p:nvPr/>
                  </p:nvSpPr>
                  <p:spPr bwMode="auto">
                    <a:xfrm>
                      <a:off x="452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1" name="Line 313"/>
                    <p:cNvSpPr>
                      <a:spLocks noChangeShapeType="1"/>
                    </p:cNvSpPr>
                    <p:nvPr/>
                  </p:nvSpPr>
                  <p:spPr bwMode="auto">
                    <a:xfrm>
                      <a:off x="453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2" name="Line 314"/>
                    <p:cNvSpPr>
                      <a:spLocks noChangeShapeType="1"/>
                    </p:cNvSpPr>
                    <p:nvPr/>
                  </p:nvSpPr>
                  <p:spPr bwMode="auto">
                    <a:xfrm>
                      <a:off x="454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3" name="Line 315"/>
                    <p:cNvSpPr>
                      <a:spLocks noChangeShapeType="1"/>
                    </p:cNvSpPr>
                    <p:nvPr/>
                  </p:nvSpPr>
                  <p:spPr bwMode="auto">
                    <a:xfrm>
                      <a:off x="455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4" name="Line 316"/>
                    <p:cNvSpPr>
                      <a:spLocks noChangeShapeType="1"/>
                    </p:cNvSpPr>
                    <p:nvPr/>
                  </p:nvSpPr>
                  <p:spPr bwMode="auto">
                    <a:xfrm>
                      <a:off x="456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5" name="Line 317"/>
                    <p:cNvSpPr>
                      <a:spLocks noChangeShapeType="1"/>
                    </p:cNvSpPr>
                    <p:nvPr/>
                  </p:nvSpPr>
                  <p:spPr bwMode="auto">
                    <a:xfrm>
                      <a:off x="45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6" name="Line 318"/>
                    <p:cNvSpPr>
                      <a:spLocks noChangeShapeType="1"/>
                    </p:cNvSpPr>
                    <p:nvPr/>
                  </p:nvSpPr>
                  <p:spPr bwMode="auto">
                    <a:xfrm>
                      <a:off x="458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7" name="Line 319"/>
                    <p:cNvSpPr>
                      <a:spLocks noChangeShapeType="1"/>
                    </p:cNvSpPr>
                    <p:nvPr/>
                  </p:nvSpPr>
                  <p:spPr bwMode="auto">
                    <a:xfrm>
                      <a:off x="459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8" name="Line 320"/>
                    <p:cNvSpPr>
                      <a:spLocks noChangeShapeType="1"/>
                    </p:cNvSpPr>
                    <p:nvPr/>
                  </p:nvSpPr>
                  <p:spPr bwMode="auto">
                    <a:xfrm>
                      <a:off x="460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9" name="Line 321"/>
                    <p:cNvSpPr>
                      <a:spLocks noChangeShapeType="1"/>
                    </p:cNvSpPr>
                    <p:nvPr/>
                  </p:nvSpPr>
                  <p:spPr bwMode="auto">
                    <a:xfrm>
                      <a:off x="461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0" name="Line 322"/>
                    <p:cNvSpPr>
                      <a:spLocks noChangeShapeType="1"/>
                    </p:cNvSpPr>
                    <p:nvPr/>
                  </p:nvSpPr>
                  <p:spPr bwMode="auto">
                    <a:xfrm>
                      <a:off x="462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1" name="Line 323"/>
                    <p:cNvSpPr>
                      <a:spLocks noChangeShapeType="1"/>
                    </p:cNvSpPr>
                    <p:nvPr/>
                  </p:nvSpPr>
                  <p:spPr bwMode="auto">
                    <a:xfrm>
                      <a:off x="462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2" name="Line 324"/>
                    <p:cNvSpPr>
                      <a:spLocks noChangeShapeType="1"/>
                    </p:cNvSpPr>
                    <p:nvPr/>
                  </p:nvSpPr>
                  <p:spPr bwMode="auto">
                    <a:xfrm>
                      <a:off x="463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3" name="Line 325"/>
                    <p:cNvSpPr>
                      <a:spLocks noChangeShapeType="1"/>
                    </p:cNvSpPr>
                    <p:nvPr/>
                  </p:nvSpPr>
                  <p:spPr bwMode="auto">
                    <a:xfrm>
                      <a:off x="464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4" name="Line 326"/>
                    <p:cNvSpPr>
                      <a:spLocks noChangeShapeType="1"/>
                    </p:cNvSpPr>
                    <p:nvPr/>
                  </p:nvSpPr>
                  <p:spPr bwMode="auto">
                    <a:xfrm>
                      <a:off x="465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5" name="Line 327"/>
                    <p:cNvSpPr>
                      <a:spLocks noChangeShapeType="1"/>
                    </p:cNvSpPr>
                    <p:nvPr/>
                  </p:nvSpPr>
                  <p:spPr bwMode="auto">
                    <a:xfrm>
                      <a:off x="466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6" name="Line 328"/>
                    <p:cNvSpPr>
                      <a:spLocks noChangeShapeType="1"/>
                    </p:cNvSpPr>
                    <p:nvPr/>
                  </p:nvSpPr>
                  <p:spPr bwMode="auto">
                    <a:xfrm>
                      <a:off x="467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7" name="Line 329"/>
                    <p:cNvSpPr>
                      <a:spLocks noChangeShapeType="1"/>
                    </p:cNvSpPr>
                    <p:nvPr/>
                  </p:nvSpPr>
                  <p:spPr bwMode="auto">
                    <a:xfrm>
                      <a:off x="468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8" name="Line 330"/>
                    <p:cNvSpPr>
                      <a:spLocks noChangeShapeType="1"/>
                    </p:cNvSpPr>
                    <p:nvPr/>
                  </p:nvSpPr>
                  <p:spPr bwMode="auto">
                    <a:xfrm>
                      <a:off x="469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9" name="Line 331"/>
                    <p:cNvSpPr>
                      <a:spLocks noChangeShapeType="1"/>
                    </p:cNvSpPr>
                    <p:nvPr/>
                  </p:nvSpPr>
                  <p:spPr bwMode="auto">
                    <a:xfrm>
                      <a:off x="470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0" name="Line 332"/>
                    <p:cNvSpPr>
                      <a:spLocks noChangeShapeType="1"/>
                    </p:cNvSpPr>
                    <p:nvPr/>
                  </p:nvSpPr>
                  <p:spPr bwMode="auto">
                    <a:xfrm>
                      <a:off x="471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1" name="Line 333"/>
                    <p:cNvSpPr>
                      <a:spLocks noChangeShapeType="1"/>
                    </p:cNvSpPr>
                    <p:nvPr/>
                  </p:nvSpPr>
                  <p:spPr bwMode="auto">
                    <a:xfrm>
                      <a:off x="472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2" name="Line 334"/>
                    <p:cNvSpPr>
                      <a:spLocks noChangeShapeType="1"/>
                    </p:cNvSpPr>
                    <p:nvPr/>
                  </p:nvSpPr>
                  <p:spPr bwMode="auto">
                    <a:xfrm>
                      <a:off x="473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3" name="Line 335"/>
                    <p:cNvSpPr>
                      <a:spLocks noChangeShapeType="1"/>
                    </p:cNvSpPr>
                    <p:nvPr/>
                  </p:nvSpPr>
                  <p:spPr bwMode="auto">
                    <a:xfrm>
                      <a:off x="473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4" name="Line 336"/>
                    <p:cNvSpPr>
                      <a:spLocks noChangeShapeType="1"/>
                    </p:cNvSpPr>
                    <p:nvPr/>
                  </p:nvSpPr>
                  <p:spPr bwMode="auto">
                    <a:xfrm>
                      <a:off x="474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5" name="Line 337"/>
                    <p:cNvSpPr>
                      <a:spLocks noChangeShapeType="1"/>
                    </p:cNvSpPr>
                    <p:nvPr/>
                  </p:nvSpPr>
                  <p:spPr bwMode="auto">
                    <a:xfrm>
                      <a:off x="475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6" name="Line 338"/>
                    <p:cNvSpPr>
                      <a:spLocks noChangeShapeType="1"/>
                    </p:cNvSpPr>
                    <p:nvPr/>
                  </p:nvSpPr>
                  <p:spPr bwMode="auto">
                    <a:xfrm>
                      <a:off x="476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7" name="Line 339"/>
                    <p:cNvSpPr>
                      <a:spLocks noChangeShapeType="1"/>
                    </p:cNvSpPr>
                    <p:nvPr/>
                  </p:nvSpPr>
                  <p:spPr bwMode="auto">
                    <a:xfrm>
                      <a:off x="477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8" name="Line 340"/>
                    <p:cNvSpPr>
                      <a:spLocks noChangeShapeType="1"/>
                    </p:cNvSpPr>
                    <p:nvPr/>
                  </p:nvSpPr>
                  <p:spPr bwMode="auto">
                    <a:xfrm>
                      <a:off x="47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9" name="Line 341"/>
                    <p:cNvSpPr>
                      <a:spLocks noChangeShapeType="1"/>
                    </p:cNvSpPr>
                    <p:nvPr/>
                  </p:nvSpPr>
                  <p:spPr bwMode="auto">
                    <a:xfrm>
                      <a:off x="479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0" name="Line 342"/>
                    <p:cNvSpPr>
                      <a:spLocks noChangeShapeType="1"/>
                    </p:cNvSpPr>
                    <p:nvPr/>
                  </p:nvSpPr>
                  <p:spPr bwMode="auto">
                    <a:xfrm>
                      <a:off x="480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1" name="Line 343"/>
                    <p:cNvSpPr>
                      <a:spLocks noChangeShapeType="1"/>
                    </p:cNvSpPr>
                    <p:nvPr/>
                  </p:nvSpPr>
                  <p:spPr bwMode="auto">
                    <a:xfrm>
                      <a:off x="481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2" name="Line 344"/>
                    <p:cNvSpPr>
                      <a:spLocks noChangeShapeType="1"/>
                    </p:cNvSpPr>
                    <p:nvPr/>
                  </p:nvSpPr>
                  <p:spPr bwMode="auto">
                    <a:xfrm>
                      <a:off x="482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3" name="Line 345"/>
                    <p:cNvSpPr>
                      <a:spLocks noChangeShapeType="1"/>
                    </p:cNvSpPr>
                    <p:nvPr/>
                  </p:nvSpPr>
                  <p:spPr bwMode="auto">
                    <a:xfrm>
                      <a:off x="483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4" name="Line 346"/>
                    <p:cNvSpPr>
                      <a:spLocks noChangeShapeType="1"/>
                    </p:cNvSpPr>
                    <p:nvPr/>
                  </p:nvSpPr>
                  <p:spPr bwMode="auto">
                    <a:xfrm>
                      <a:off x="483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5" name="Line 347"/>
                    <p:cNvSpPr>
                      <a:spLocks noChangeShapeType="1"/>
                    </p:cNvSpPr>
                    <p:nvPr/>
                  </p:nvSpPr>
                  <p:spPr bwMode="auto">
                    <a:xfrm>
                      <a:off x="48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6" name="Line 348"/>
                    <p:cNvSpPr>
                      <a:spLocks noChangeShapeType="1"/>
                    </p:cNvSpPr>
                    <p:nvPr/>
                  </p:nvSpPr>
                  <p:spPr bwMode="auto">
                    <a:xfrm>
                      <a:off x="485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7" name="Line 349"/>
                    <p:cNvSpPr>
                      <a:spLocks noChangeShapeType="1"/>
                    </p:cNvSpPr>
                    <p:nvPr/>
                  </p:nvSpPr>
                  <p:spPr bwMode="auto">
                    <a:xfrm>
                      <a:off x="486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8" name="Line 350"/>
                    <p:cNvSpPr>
                      <a:spLocks noChangeShapeType="1"/>
                    </p:cNvSpPr>
                    <p:nvPr/>
                  </p:nvSpPr>
                  <p:spPr bwMode="auto">
                    <a:xfrm>
                      <a:off x="487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9" name="Line 351"/>
                    <p:cNvSpPr>
                      <a:spLocks noChangeShapeType="1"/>
                    </p:cNvSpPr>
                    <p:nvPr/>
                  </p:nvSpPr>
                  <p:spPr bwMode="auto">
                    <a:xfrm>
                      <a:off x="48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0" name="Line 352"/>
                    <p:cNvSpPr>
                      <a:spLocks noChangeShapeType="1"/>
                    </p:cNvSpPr>
                    <p:nvPr/>
                  </p:nvSpPr>
                  <p:spPr bwMode="auto">
                    <a:xfrm>
                      <a:off x="489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1" name="Line 353"/>
                    <p:cNvSpPr>
                      <a:spLocks noChangeShapeType="1"/>
                    </p:cNvSpPr>
                    <p:nvPr/>
                  </p:nvSpPr>
                  <p:spPr bwMode="auto">
                    <a:xfrm>
                      <a:off x="490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2" name="Line 354"/>
                    <p:cNvSpPr>
                      <a:spLocks noChangeShapeType="1"/>
                    </p:cNvSpPr>
                    <p:nvPr/>
                  </p:nvSpPr>
                  <p:spPr bwMode="auto">
                    <a:xfrm>
                      <a:off x="49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3" name="Line 355"/>
                    <p:cNvSpPr>
                      <a:spLocks noChangeShapeType="1"/>
                    </p:cNvSpPr>
                    <p:nvPr/>
                  </p:nvSpPr>
                  <p:spPr bwMode="auto">
                    <a:xfrm>
                      <a:off x="492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4" name="Line 356"/>
                    <p:cNvSpPr>
                      <a:spLocks noChangeShapeType="1"/>
                    </p:cNvSpPr>
                    <p:nvPr/>
                  </p:nvSpPr>
                  <p:spPr bwMode="auto">
                    <a:xfrm>
                      <a:off x="493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5" name="Line 357"/>
                    <p:cNvSpPr>
                      <a:spLocks noChangeShapeType="1"/>
                    </p:cNvSpPr>
                    <p:nvPr/>
                  </p:nvSpPr>
                  <p:spPr bwMode="auto">
                    <a:xfrm>
                      <a:off x="494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6" name="Line 358"/>
                    <p:cNvSpPr>
                      <a:spLocks noChangeShapeType="1"/>
                    </p:cNvSpPr>
                    <p:nvPr/>
                  </p:nvSpPr>
                  <p:spPr bwMode="auto">
                    <a:xfrm>
                      <a:off x="49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7" name="Line 359"/>
                    <p:cNvSpPr>
                      <a:spLocks noChangeShapeType="1"/>
                    </p:cNvSpPr>
                    <p:nvPr/>
                  </p:nvSpPr>
                  <p:spPr bwMode="auto">
                    <a:xfrm>
                      <a:off x="495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8" name="Line 360"/>
                    <p:cNvSpPr>
                      <a:spLocks noChangeShapeType="1"/>
                    </p:cNvSpPr>
                    <p:nvPr/>
                  </p:nvSpPr>
                  <p:spPr bwMode="auto">
                    <a:xfrm>
                      <a:off x="496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9" name="Line 361"/>
                    <p:cNvSpPr>
                      <a:spLocks noChangeShapeType="1"/>
                    </p:cNvSpPr>
                    <p:nvPr/>
                  </p:nvSpPr>
                  <p:spPr bwMode="auto">
                    <a:xfrm>
                      <a:off x="497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0" name="Line 362"/>
                    <p:cNvSpPr>
                      <a:spLocks noChangeShapeType="1"/>
                    </p:cNvSpPr>
                    <p:nvPr/>
                  </p:nvSpPr>
                  <p:spPr bwMode="auto">
                    <a:xfrm>
                      <a:off x="498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1" name="Line 363"/>
                    <p:cNvSpPr>
                      <a:spLocks noChangeShapeType="1"/>
                    </p:cNvSpPr>
                    <p:nvPr/>
                  </p:nvSpPr>
                  <p:spPr bwMode="auto">
                    <a:xfrm>
                      <a:off x="499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2" name="Line 364"/>
                    <p:cNvSpPr>
                      <a:spLocks noChangeShapeType="1"/>
                    </p:cNvSpPr>
                    <p:nvPr/>
                  </p:nvSpPr>
                  <p:spPr bwMode="auto">
                    <a:xfrm>
                      <a:off x="500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3" name="Line 365"/>
                    <p:cNvSpPr>
                      <a:spLocks noChangeShapeType="1"/>
                    </p:cNvSpPr>
                    <p:nvPr/>
                  </p:nvSpPr>
                  <p:spPr bwMode="auto">
                    <a:xfrm>
                      <a:off x="50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4" name="Line 366"/>
                    <p:cNvSpPr>
                      <a:spLocks noChangeShapeType="1"/>
                    </p:cNvSpPr>
                    <p:nvPr/>
                  </p:nvSpPr>
                  <p:spPr bwMode="auto">
                    <a:xfrm>
                      <a:off x="502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5" name="Line 367"/>
                    <p:cNvSpPr>
                      <a:spLocks noChangeShapeType="1"/>
                    </p:cNvSpPr>
                    <p:nvPr/>
                  </p:nvSpPr>
                  <p:spPr bwMode="auto">
                    <a:xfrm>
                      <a:off x="503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6" name="Line 368"/>
                    <p:cNvSpPr>
                      <a:spLocks noChangeShapeType="1"/>
                    </p:cNvSpPr>
                    <p:nvPr/>
                  </p:nvSpPr>
                  <p:spPr bwMode="auto">
                    <a:xfrm>
                      <a:off x="504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7" name="Line 369"/>
                    <p:cNvSpPr>
                      <a:spLocks noChangeShapeType="1"/>
                    </p:cNvSpPr>
                    <p:nvPr/>
                  </p:nvSpPr>
                  <p:spPr bwMode="auto">
                    <a:xfrm>
                      <a:off x="505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8" name="Line 370"/>
                    <p:cNvSpPr>
                      <a:spLocks noChangeShapeType="1"/>
                    </p:cNvSpPr>
                    <p:nvPr/>
                  </p:nvSpPr>
                  <p:spPr bwMode="auto">
                    <a:xfrm>
                      <a:off x="50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9" name="Line 371"/>
                    <p:cNvSpPr>
                      <a:spLocks noChangeShapeType="1"/>
                    </p:cNvSpPr>
                    <p:nvPr/>
                  </p:nvSpPr>
                  <p:spPr bwMode="auto">
                    <a:xfrm>
                      <a:off x="50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0" name="Line 372"/>
                    <p:cNvSpPr>
                      <a:spLocks noChangeShapeType="1"/>
                    </p:cNvSpPr>
                    <p:nvPr/>
                  </p:nvSpPr>
                  <p:spPr bwMode="auto">
                    <a:xfrm>
                      <a:off x="50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1" name="Line 373"/>
                    <p:cNvSpPr>
                      <a:spLocks noChangeShapeType="1"/>
                    </p:cNvSpPr>
                    <p:nvPr/>
                  </p:nvSpPr>
                  <p:spPr bwMode="auto">
                    <a:xfrm>
                      <a:off x="50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2" name="Line 374"/>
                    <p:cNvSpPr>
                      <a:spLocks noChangeShapeType="1"/>
                    </p:cNvSpPr>
                    <p:nvPr/>
                  </p:nvSpPr>
                  <p:spPr bwMode="auto">
                    <a:xfrm>
                      <a:off x="509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3" name="Line 375"/>
                    <p:cNvSpPr>
                      <a:spLocks noChangeShapeType="1"/>
                    </p:cNvSpPr>
                    <p:nvPr/>
                  </p:nvSpPr>
                  <p:spPr bwMode="auto">
                    <a:xfrm>
                      <a:off x="51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4" name="Line 376"/>
                    <p:cNvSpPr>
                      <a:spLocks noChangeShapeType="1"/>
                    </p:cNvSpPr>
                    <p:nvPr/>
                  </p:nvSpPr>
                  <p:spPr bwMode="auto">
                    <a:xfrm>
                      <a:off x="51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5" name="Line 377"/>
                    <p:cNvSpPr>
                      <a:spLocks noChangeShapeType="1"/>
                    </p:cNvSpPr>
                    <p:nvPr/>
                  </p:nvSpPr>
                  <p:spPr bwMode="auto">
                    <a:xfrm>
                      <a:off x="51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6" name="Line 378"/>
                    <p:cNvSpPr>
                      <a:spLocks noChangeShapeType="1"/>
                    </p:cNvSpPr>
                    <p:nvPr/>
                  </p:nvSpPr>
                  <p:spPr bwMode="auto">
                    <a:xfrm>
                      <a:off x="51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7" name="Line 379"/>
                    <p:cNvSpPr>
                      <a:spLocks noChangeShapeType="1"/>
                    </p:cNvSpPr>
                    <p:nvPr/>
                  </p:nvSpPr>
                  <p:spPr bwMode="auto">
                    <a:xfrm>
                      <a:off x="51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8" name="Line 380"/>
                    <p:cNvSpPr>
                      <a:spLocks noChangeShapeType="1"/>
                    </p:cNvSpPr>
                    <p:nvPr/>
                  </p:nvSpPr>
                  <p:spPr bwMode="auto">
                    <a:xfrm>
                      <a:off x="51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9" name="Line 381"/>
                    <p:cNvSpPr>
                      <a:spLocks noChangeShapeType="1"/>
                    </p:cNvSpPr>
                    <p:nvPr/>
                  </p:nvSpPr>
                  <p:spPr bwMode="auto">
                    <a:xfrm>
                      <a:off x="515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0" name="Line 382"/>
                    <p:cNvSpPr>
                      <a:spLocks noChangeShapeType="1"/>
                    </p:cNvSpPr>
                    <p:nvPr/>
                  </p:nvSpPr>
                  <p:spPr bwMode="auto">
                    <a:xfrm>
                      <a:off x="51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1" name="Line 383"/>
                    <p:cNvSpPr>
                      <a:spLocks noChangeShapeType="1"/>
                    </p:cNvSpPr>
                    <p:nvPr/>
                  </p:nvSpPr>
                  <p:spPr bwMode="auto">
                    <a:xfrm>
                      <a:off x="51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2" name="Line 384"/>
                    <p:cNvSpPr>
                      <a:spLocks noChangeShapeType="1"/>
                    </p:cNvSpPr>
                    <p:nvPr/>
                  </p:nvSpPr>
                  <p:spPr bwMode="auto">
                    <a:xfrm>
                      <a:off x="51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3" name="Line 385"/>
                    <p:cNvSpPr>
                      <a:spLocks noChangeShapeType="1"/>
                    </p:cNvSpPr>
                    <p:nvPr/>
                  </p:nvSpPr>
                  <p:spPr bwMode="auto">
                    <a:xfrm>
                      <a:off x="51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4" name="Line 386"/>
                    <p:cNvSpPr>
                      <a:spLocks noChangeShapeType="1"/>
                    </p:cNvSpPr>
                    <p:nvPr/>
                  </p:nvSpPr>
                  <p:spPr bwMode="auto">
                    <a:xfrm>
                      <a:off x="52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5" name="Line 387"/>
                    <p:cNvSpPr>
                      <a:spLocks noChangeShapeType="1"/>
                    </p:cNvSpPr>
                    <p:nvPr/>
                  </p:nvSpPr>
                  <p:spPr bwMode="auto">
                    <a:xfrm>
                      <a:off x="52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6" name="Line 388"/>
                    <p:cNvSpPr>
                      <a:spLocks noChangeShapeType="1"/>
                    </p:cNvSpPr>
                    <p:nvPr/>
                  </p:nvSpPr>
                  <p:spPr bwMode="auto">
                    <a:xfrm>
                      <a:off x="52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7" name="Line 389"/>
                    <p:cNvSpPr>
                      <a:spLocks noChangeShapeType="1"/>
                    </p:cNvSpPr>
                    <p:nvPr/>
                  </p:nvSpPr>
                  <p:spPr bwMode="auto">
                    <a:xfrm>
                      <a:off x="52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8" name="Line 390"/>
                    <p:cNvSpPr>
                      <a:spLocks noChangeShapeType="1"/>
                    </p:cNvSpPr>
                    <p:nvPr/>
                  </p:nvSpPr>
                  <p:spPr bwMode="auto">
                    <a:xfrm>
                      <a:off x="52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9" name="Line 391"/>
                    <p:cNvSpPr>
                      <a:spLocks noChangeShapeType="1"/>
                    </p:cNvSpPr>
                    <p:nvPr/>
                  </p:nvSpPr>
                  <p:spPr bwMode="auto">
                    <a:xfrm>
                      <a:off x="52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0" name="Line 392"/>
                    <p:cNvSpPr>
                      <a:spLocks noChangeShapeType="1"/>
                    </p:cNvSpPr>
                    <p:nvPr/>
                  </p:nvSpPr>
                  <p:spPr bwMode="auto">
                    <a:xfrm>
                      <a:off x="52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1" name="Line 393"/>
                    <p:cNvSpPr>
                      <a:spLocks noChangeShapeType="1"/>
                    </p:cNvSpPr>
                    <p:nvPr/>
                  </p:nvSpPr>
                  <p:spPr bwMode="auto">
                    <a:xfrm>
                      <a:off x="52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2" name="Line 394"/>
                    <p:cNvSpPr>
                      <a:spLocks noChangeShapeType="1"/>
                    </p:cNvSpPr>
                    <p:nvPr/>
                  </p:nvSpPr>
                  <p:spPr bwMode="auto">
                    <a:xfrm>
                      <a:off x="52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3" name="Line 395"/>
                    <p:cNvSpPr>
                      <a:spLocks noChangeShapeType="1"/>
                    </p:cNvSpPr>
                    <p:nvPr/>
                  </p:nvSpPr>
                  <p:spPr bwMode="auto">
                    <a:xfrm>
                      <a:off x="52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4" name="Line 396"/>
                    <p:cNvSpPr>
                      <a:spLocks noChangeShapeType="1"/>
                    </p:cNvSpPr>
                    <p:nvPr/>
                  </p:nvSpPr>
                  <p:spPr bwMode="auto">
                    <a:xfrm>
                      <a:off x="52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5" name="Line 397"/>
                    <p:cNvSpPr>
                      <a:spLocks noChangeShapeType="1"/>
                    </p:cNvSpPr>
                    <p:nvPr/>
                  </p:nvSpPr>
                  <p:spPr bwMode="auto">
                    <a:xfrm>
                      <a:off x="53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6" name="Line 398"/>
                    <p:cNvSpPr>
                      <a:spLocks noChangeShapeType="1"/>
                    </p:cNvSpPr>
                    <p:nvPr/>
                  </p:nvSpPr>
                  <p:spPr bwMode="auto">
                    <a:xfrm>
                      <a:off x="53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7" name="Line 399"/>
                    <p:cNvSpPr>
                      <a:spLocks noChangeShapeType="1"/>
                    </p:cNvSpPr>
                    <p:nvPr/>
                  </p:nvSpPr>
                  <p:spPr bwMode="auto">
                    <a:xfrm>
                      <a:off x="53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8" name="Line 400"/>
                    <p:cNvSpPr>
                      <a:spLocks noChangeShapeType="1"/>
                    </p:cNvSpPr>
                    <p:nvPr/>
                  </p:nvSpPr>
                  <p:spPr bwMode="auto">
                    <a:xfrm>
                      <a:off x="53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9" name="Line 401"/>
                    <p:cNvSpPr>
                      <a:spLocks noChangeShapeType="1"/>
                    </p:cNvSpPr>
                    <p:nvPr/>
                  </p:nvSpPr>
                  <p:spPr bwMode="auto">
                    <a:xfrm>
                      <a:off x="53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0" name="Line 402"/>
                    <p:cNvSpPr>
                      <a:spLocks noChangeShapeType="1"/>
                    </p:cNvSpPr>
                    <p:nvPr/>
                  </p:nvSpPr>
                  <p:spPr bwMode="auto">
                    <a:xfrm>
                      <a:off x="53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1" name="Line 403"/>
                    <p:cNvSpPr>
                      <a:spLocks noChangeShapeType="1"/>
                    </p:cNvSpPr>
                    <p:nvPr/>
                  </p:nvSpPr>
                  <p:spPr bwMode="auto">
                    <a:xfrm>
                      <a:off x="53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2" name="Line 404"/>
                    <p:cNvSpPr>
                      <a:spLocks noChangeShapeType="1"/>
                    </p:cNvSpPr>
                    <p:nvPr/>
                  </p:nvSpPr>
                  <p:spPr bwMode="auto">
                    <a:xfrm>
                      <a:off x="53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3" name="Line 405"/>
                    <p:cNvSpPr>
                      <a:spLocks noChangeShapeType="1"/>
                    </p:cNvSpPr>
                    <p:nvPr/>
                  </p:nvSpPr>
                  <p:spPr bwMode="auto">
                    <a:xfrm>
                      <a:off x="53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7" name="Group 607"/>
                  <p:cNvGrpSpPr>
                    <a:grpSpLocks/>
                  </p:cNvGrpSpPr>
                  <p:nvPr/>
                </p:nvGrpSpPr>
                <p:grpSpPr bwMode="auto">
                  <a:xfrm>
                    <a:off x="2181225" y="3971927"/>
                    <a:ext cx="7058025" cy="1103313"/>
                    <a:chOff x="1374" y="2502"/>
                    <a:chExt cx="4446" cy="695"/>
                  </a:xfrm>
                </p:grpSpPr>
                <p:sp>
                  <p:nvSpPr>
                    <p:cNvPr id="1974" name="Line 407"/>
                    <p:cNvSpPr>
                      <a:spLocks noChangeShapeType="1"/>
                    </p:cNvSpPr>
                    <p:nvPr/>
                  </p:nvSpPr>
                  <p:spPr bwMode="auto">
                    <a:xfrm>
                      <a:off x="53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5" name="Line 408"/>
                    <p:cNvSpPr>
                      <a:spLocks noChangeShapeType="1"/>
                    </p:cNvSpPr>
                    <p:nvPr/>
                  </p:nvSpPr>
                  <p:spPr bwMode="auto">
                    <a:xfrm>
                      <a:off x="53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6" name="Line 409"/>
                    <p:cNvSpPr>
                      <a:spLocks noChangeShapeType="1"/>
                    </p:cNvSpPr>
                    <p:nvPr/>
                  </p:nvSpPr>
                  <p:spPr bwMode="auto">
                    <a:xfrm>
                      <a:off x="540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7" name="Line 410"/>
                    <p:cNvSpPr>
                      <a:spLocks noChangeShapeType="1"/>
                    </p:cNvSpPr>
                    <p:nvPr/>
                  </p:nvSpPr>
                  <p:spPr bwMode="auto">
                    <a:xfrm>
                      <a:off x="54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8" name="Line 411"/>
                    <p:cNvSpPr>
                      <a:spLocks noChangeShapeType="1"/>
                    </p:cNvSpPr>
                    <p:nvPr/>
                  </p:nvSpPr>
                  <p:spPr bwMode="auto">
                    <a:xfrm>
                      <a:off x="54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9" name="Line 412"/>
                    <p:cNvSpPr>
                      <a:spLocks noChangeShapeType="1"/>
                    </p:cNvSpPr>
                    <p:nvPr/>
                  </p:nvSpPr>
                  <p:spPr bwMode="auto">
                    <a:xfrm>
                      <a:off x="54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0" name="Line 413"/>
                    <p:cNvSpPr>
                      <a:spLocks noChangeShapeType="1"/>
                    </p:cNvSpPr>
                    <p:nvPr/>
                  </p:nvSpPr>
                  <p:spPr bwMode="auto">
                    <a:xfrm>
                      <a:off x="54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1" name="Line 414"/>
                    <p:cNvSpPr>
                      <a:spLocks noChangeShapeType="1"/>
                    </p:cNvSpPr>
                    <p:nvPr/>
                  </p:nvSpPr>
                  <p:spPr bwMode="auto">
                    <a:xfrm>
                      <a:off x="54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2" name="Line 415"/>
                    <p:cNvSpPr>
                      <a:spLocks noChangeShapeType="1"/>
                    </p:cNvSpPr>
                    <p:nvPr/>
                  </p:nvSpPr>
                  <p:spPr bwMode="auto">
                    <a:xfrm>
                      <a:off x="54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3" name="Line 416"/>
                    <p:cNvSpPr>
                      <a:spLocks noChangeShapeType="1"/>
                    </p:cNvSpPr>
                    <p:nvPr/>
                  </p:nvSpPr>
                  <p:spPr bwMode="auto">
                    <a:xfrm>
                      <a:off x="547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4" name="Line 417"/>
                    <p:cNvSpPr>
                      <a:spLocks noChangeShapeType="1"/>
                    </p:cNvSpPr>
                    <p:nvPr/>
                  </p:nvSpPr>
                  <p:spPr bwMode="auto">
                    <a:xfrm>
                      <a:off x="54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5" name="Line 418"/>
                    <p:cNvSpPr>
                      <a:spLocks noChangeShapeType="1"/>
                    </p:cNvSpPr>
                    <p:nvPr/>
                  </p:nvSpPr>
                  <p:spPr bwMode="auto">
                    <a:xfrm>
                      <a:off x="54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6" name="Line 419"/>
                    <p:cNvSpPr>
                      <a:spLocks noChangeShapeType="1"/>
                    </p:cNvSpPr>
                    <p:nvPr/>
                  </p:nvSpPr>
                  <p:spPr bwMode="auto">
                    <a:xfrm>
                      <a:off x="54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7" name="Line 420"/>
                    <p:cNvSpPr>
                      <a:spLocks noChangeShapeType="1"/>
                    </p:cNvSpPr>
                    <p:nvPr/>
                  </p:nvSpPr>
                  <p:spPr bwMode="auto">
                    <a:xfrm>
                      <a:off x="55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8" name="Line 421"/>
                    <p:cNvSpPr>
                      <a:spLocks noChangeShapeType="1"/>
                    </p:cNvSpPr>
                    <p:nvPr/>
                  </p:nvSpPr>
                  <p:spPr bwMode="auto">
                    <a:xfrm>
                      <a:off x="55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9" name="Line 422"/>
                    <p:cNvSpPr>
                      <a:spLocks noChangeShapeType="1"/>
                    </p:cNvSpPr>
                    <p:nvPr/>
                  </p:nvSpPr>
                  <p:spPr bwMode="auto">
                    <a:xfrm>
                      <a:off x="55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0" name="Line 423"/>
                    <p:cNvSpPr>
                      <a:spLocks noChangeShapeType="1"/>
                    </p:cNvSpPr>
                    <p:nvPr/>
                  </p:nvSpPr>
                  <p:spPr bwMode="auto">
                    <a:xfrm>
                      <a:off x="553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1" name="Line 424"/>
                    <p:cNvSpPr>
                      <a:spLocks noChangeShapeType="1"/>
                    </p:cNvSpPr>
                    <p:nvPr/>
                  </p:nvSpPr>
                  <p:spPr bwMode="auto">
                    <a:xfrm>
                      <a:off x="55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2" name="Line 425"/>
                    <p:cNvSpPr>
                      <a:spLocks noChangeShapeType="1"/>
                    </p:cNvSpPr>
                    <p:nvPr/>
                  </p:nvSpPr>
                  <p:spPr bwMode="auto">
                    <a:xfrm>
                      <a:off x="55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3" name="Line 426"/>
                    <p:cNvSpPr>
                      <a:spLocks noChangeShapeType="1"/>
                    </p:cNvSpPr>
                    <p:nvPr/>
                  </p:nvSpPr>
                  <p:spPr bwMode="auto">
                    <a:xfrm>
                      <a:off x="55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4" name="Line 427"/>
                    <p:cNvSpPr>
                      <a:spLocks noChangeShapeType="1"/>
                    </p:cNvSpPr>
                    <p:nvPr/>
                  </p:nvSpPr>
                  <p:spPr bwMode="auto">
                    <a:xfrm>
                      <a:off x="55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5" name="Line 428"/>
                    <p:cNvSpPr>
                      <a:spLocks noChangeShapeType="1"/>
                    </p:cNvSpPr>
                    <p:nvPr/>
                  </p:nvSpPr>
                  <p:spPr bwMode="auto">
                    <a:xfrm>
                      <a:off x="55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6" name="Line 429"/>
                    <p:cNvSpPr>
                      <a:spLocks noChangeShapeType="1"/>
                    </p:cNvSpPr>
                    <p:nvPr/>
                  </p:nvSpPr>
                  <p:spPr bwMode="auto">
                    <a:xfrm>
                      <a:off x="55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7" name="Line 430"/>
                    <p:cNvSpPr>
                      <a:spLocks noChangeShapeType="1"/>
                    </p:cNvSpPr>
                    <p:nvPr/>
                  </p:nvSpPr>
                  <p:spPr bwMode="auto">
                    <a:xfrm>
                      <a:off x="559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8" name="Line 431"/>
                    <p:cNvSpPr>
                      <a:spLocks noChangeShapeType="1"/>
                    </p:cNvSpPr>
                    <p:nvPr/>
                  </p:nvSpPr>
                  <p:spPr bwMode="auto">
                    <a:xfrm>
                      <a:off x="56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9" name="Line 432"/>
                    <p:cNvSpPr>
                      <a:spLocks noChangeShapeType="1"/>
                    </p:cNvSpPr>
                    <p:nvPr/>
                  </p:nvSpPr>
                  <p:spPr bwMode="auto">
                    <a:xfrm>
                      <a:off x="56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0" name="Line 433"/>
                    <p:cNvSpPr>
                      <a:spLocks noChangeShapeType="1"/>
                    </p:cNvSpPr>
                    <p:nvPr/>
                  </p:nvSpPr>
                  <p:spPr bwMode="auto">
                    <a:xfrm>
                      <a:off x="56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1" name="Line 434"/>
                    <p:cNvSpPr>
                      <a:spLocks noChangeShapeType="1"/>
                    </p:cNvSpPr>
                    <p:nvPr/>
                  </p:nvSpPr>
                  <p:spPr bwMode="auto">
                    <a:xfrm>
                      <a:off x="56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2" name="Line 435"/>
                    <p:cNvSpPr>
                      <a:spLocks noChangeShapeType="1"/>
                    </p:cNvSpPr>
                    <p:nvPr/>
                  </p:nvSpPr>
                  <p:spPr bwMode="auto">
                    <a:xfrm>
                      <a:off x="56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3" name="Line 436"/>
                    <p:cNvSpPr>
                      <a:spLocks noChangeShapeType="1"/>
                    </p:cNvSpPr>
                    <p:nvPr/>
                  </p:nvSpPr>
                  <p:spPr bwMode="auto">
                    <a:xfrm>
                      <a:off x="56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4" name="Line 437"/>
                    <p:cNvSpPr>
                      <a:spLocks noChangeShapeType="1"/>
                    </p:cNvSpPr>
                    <p:nvPr/>
                  </p:nvSpPr>
                  <p:spPr bwMode="auto">
                    <a:xfrm>
                      <a:off x="56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5" name="Line 438"/>
                    <p:cNvSpPr>
                      <a:spLocks noChangeShapeType="1"/>
                    </p:cNvSpPr>
                    <p:nvPr/>
                  </p:nvSpPr>
                  <p:spPr bwMode="auto">
                    <a:xfrm>
                      <a:off x="56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6" name="Line 439"/>
                    <p:cNvSpPr>
                      <a:spLocks noChangeShapeType="1"/>
                    </p:cNvSpPr>
                    <p:nvPr/>
                  </p:nvSpPr>
                  <p:spPr bwMode="auto">
                    <a:xfrm>
                      <a:off x="56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7" name="Line 440"/>
                    <p:cNvSpPr>
                      <a:spLocks noChangeShapeType="1"/>
                    </p:cNvSpPr>
                    <p:nvPr/>
                  </p:nvSpPr>
                  <p:spPr bwMode="auto">
                    <a:xfrm>
                      <a:off x="56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8" name="Line 441"/>
                    <p:cNvSpPr>
                      <a:spLocks noChangeShapeType="1"/>
                    </p:cNvSpPr>
                    <p:nvPr/>
                  </p:nvSpPr>
                  <p:spPr bwMode="auto">
                    <a:xfrm>
                      <a:off x="56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9" name="Line 442"/>
                    <p:cNvSpPr>
                      <a:spLocks noChangeShapeType="1"/>
                    </p:cNvSpPr>
                    <p:nvPr/>
                  </p:nvSpPr>
                  <p:spPr bwMode="auto">
                    <a:xfrm>
                      <a:off x="57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0" name="Line 443"/>
                    <p:cNvSpPr>
                      <a:spLocks noChangeShapeType="1"/>
                    </p:cNvSpPr>
                    <p:nvPr/>
                  </p:nvSpPr>
                  <p:spPr bwMode="auto">
                    <a:xfrm>
                      <a:off x="57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1" name="Line 444"/>
                    <p:cNvSpPr>
                      <a:spLocks noChangeShapeType="1"/>
                    </p:cNvSpPr>
                    <p:nvPr/>
                  </p:nvSpPr>
                  <p:spPr bwMode="auto">
                    <a:xfrm>
                      <a:off x="57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2" name="Line 445"/>
                    <p:cNvSpPr>
                      <a:spLocks noChangeShapeType="1"/>
                    </p:cNvSpPr>
                    <p:nvPr/>
                  </p:nvSpPr>
                  <p:spPr bwMode="auto">
                    <a:xfrm>
                      <a:off x="57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3" name="Line 446"/>
                    <p:cNvSpPr>
                      <a:spLocks noChangeShapeType="1"/>
                    </p:cNvSpPr>
                    <p:nvPr/>
                  </p:nvSpPr>
                  <p:spPr bwMode="auto">
                    <a:xfrm>
                      <a:off x="57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4" name="Line 447"/>
                    <p:cNvSpPr>
                      <a:spLocks noChangeShapeType="1"/>
                    </p:cNvSpPr>
                    <p:nvPr/>
                  </p:nvSpPr>
                  <p:spPr bwMode="auto">
                    <a:xfrm>
                      <a:off x="57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5" name="Line 448"/>
                    <p:cNvSpPr>
                      <a:spLocks noChangeShapeType="1"/>
                    </p:cNvSpPr>
                    <p:nvPr/>
                  </p:nvSpPr>
                  <p:spPr bwMode="auto">
                    <a:xfrm>
                      <a:off x="57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6" name="Line 449"/>
                    <p:cNvSpPr>
                      <a:spLocks noChangeShapeType="1"/>
                    </p:cNvSpPr>
                    <p:nvPr/>
                  </p:nvSpPr>
                  <p:spPr bwMode="auto">
                    <a:xfrm>
                      <a:off x="57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7" name="Line 450"/>
                    <p:cNvSpPr>
                      <a:spLocks noChangeShapeType="1"/>
                    </p:cNvSpPr>
                    <p:nvPr/>
                  </p:nvSpPr>
                  <p:spPr bwMode="auto">
                    <a:xfrm>
                      <a:off x="57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8" name="Line 451"/>
                    <p:cNvSpPr>
                      <a:spLocks noChangeShapeType="1"/>
                    </p:cNvSpPr>
                    <p:nvPr/>
                  </p:nvSpPr>
                  <p:spPr bwMode="auto">
                    <a:xfrm>
                      <a:off x="57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9" name="Line 452"/>
                    <p:cNvSpPr>
                      <a:spLocks noChangeShapeType="1"/>
                    </p:cNvSpPr>
                    <p:nvPr/>
                  </p:nvSpPr>
                  <p:spPr bwMode="auto">
                    <a:xfrm>
                      <a:off x="58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0" name="Line 453"/>
                    <p:cNvSpPr>
                      <a:spLocks noChangeShapeType="1"/>
                    </p:cNvSpPr>
                    <p:nvPr/>
                  </p:nvSpPr>
                  <p:spPr bwMode="auto">
                    <a:xfrm>
                      <a:off x="58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1" name="Line 454"/>
                    <p:cNvSpPr>
                      <a:spLocks noChangeShapeType="1"/>
                    </p:cNvSpPr>
                    <p:nvPr/>
                  </p:nvSpPr>
                  <p:spPr bwMode="auto">
                    <a:xfrm>
                      <a:off x="5818" y="309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2" name="Rectangle 455"/>
                    <p:cNvSpPr>
                      <a:spLocks noChangeArrowheads="1"/>
                    </p:cNvSpPr>
                    <p:nvPr/>
                  </p:nvSpPr>
                  <p:spPr bwMode="auto">
                    <a:xfrm>
                      <a:off x="137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23" name="Line 456"/>
                    <p:cNvSpPr>
                      <a:spLocks noChangeShapeType="1"/>
                    </p:cNvSpPr>
                    <p:nvPr/>
                  </p:nvSpPr>
                  <p:spPr bwMode="auto">
                    <a:xfrm flipH="1">
                      <a:off x="1712" y="25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4" name="Line 457"/>
                    <p:cNvSpPr>
                      <a:spLocks noChangeShapeType="1"/>
                    </p:cNvSpPr>
                    <p:nvPr/>
                  </p:nvSpPr>
                  <p:spPr bwMode="auto">
                    <a:xfrm>
                      <a:off x="17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5" name="Line 458"/>
                    <p:cNvSpPr>
                      <a:spLocks noChangeShapeType="1"/>
                    </p:cNvSpPr>
                    <p:nvPr/>
                  </p:nvSpPr>
                  <p:spPr bwMode="auto">
                    <a:xfrm>
                      <a:off x="1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6" name="Line 459"/>
                    <p:cNvSpPr>
                      <a:spLocks noChangeShapeType="1"/>
                    </p:cNvSpPr>
                    <p:nvPr/>
                  </p:nvSpPr>
                  <p:spPr bwMode="auto">
                    <a:xfrm>
                      <a:off x="1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7" name="Line 460"/>
                    <p:cNvSpPr>
                      <a:spLocks noChangeShapeType="1"/>
                    </p:cNvSpPr>
                    <p:nvPr/>
                  </p:nvSpPr>
                  <p:spPr bwMode="auto">
                    <a:xfrm>
                      <a:off x="1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8" name="Line 461"/>
                    <p:cNvSpPr>
                      <a:spLocks noChangeShapeType="1"/>
                    </p:cNvSpPr>
                    <p:nvPr/>
                  </p:nvSpPr>
                  <p:spPr bwMode="auto">
                    <a:xfrm>
                      <a:off x="1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9" name="Line 462"/>
                    <p:cNvSpPr>
                      <a:spLocks noChangeShapeType="1"/>
                    </p:cNvSpPr>
                    <p:nvPr/>
                  </p:nvSpPr>
                  <p:spPr bwMode="auto">
                    <a:xfrm>
                      <a:off x="18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0" name="Line 463"/>
                    <p:cNvSpPr>
                      <a:spLocks noChangeShapeType="1"/>
                    </p:cNvSpPr>
                    <p:nvPr/>
                  </p:nvSpPr>
                  <p:spPr bwMode="auto">
                    <a:xfrm>
                      <a:off x="1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1" name="Line 464"/>
                    <p:cNvSpPr>
                      <a:spLocks noChangeShapeType="1"/>
                    </p:cNvSpPr>
                    <p:nvPr/>
                  </p:nvSpPr>
                  <p:spPr bwMode="auto">
                    <a:xfrm>
                      <a:off x="18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2" name="Line 465"/>
                    <p:cNvSpPr>
                      <a:spLocks noChangeShapeType="1"/>
                    </p:cNvSpPr>
                    <p:nvPr/>
                  </p:nvSpPr>
                  <p:spPr bwMode="auto">
                    <a:xfrm>
                      <a:off x="1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3" name="Line 466"/>
                    <p:cNvSpPr>
                      <a:spLocks noChangeShapeType="1"/>
                    </p:cNvSpPr>
                    <p:nvPr/>
                  </p:nvSpPr>
                  <p:spPr bwMode="auto">
                    <a:xfrm>
                      <a:off x="1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4" name="Line 467"/>
                    <p:cNvSpPr>
                      <a:spLocks noChangeShapeType="1"/>
                    </p:cNvSpPr>
                    <p:nvPr/>
                  </p:nvSpPr>
                  <p:spPr bwMode="auto">
                    <a:xfrm>
                      <a:off x="1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5" name="Line 468"/>
                    <p:cNvSpPr>
                      <a:spLocks noChangeShapeType="1"/>
                    </p:cNvSpPr>
                    <p:nvPr/>
                  </p:nvSpPr>
                  <p:spPr bwMode="auto">
                    <a:xfrm>
                      <a:off x="1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6" name="Line 469"/>
                    <p:cNvSpPr>
                      <a:spLocks noChangeShapeType="1"/>
                    </p:cNvSpPr>
                    <p:nvPr/>
                  </p:nvSpPr>
                  <p:spPr bwMode="auto">
                    <a:xfrm>
                      <a:off x="18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7" name="Line 470"/>
                    <p:cNvSpPr>
                      <a:spLocks noChangeShapeType="1"/>
                    </p:cNvSpPr>
                    <p:nvPr/>
                  </p:nvSpPr>
                  <p:spPr bwMode="auto">
                    <a:xfrm>
                      <a:off x="1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8" name="Line 471"/>
                    <p:cNvSpPr>
                      <a:spLocks noChangeShapeType="1"/>
                    </p:cNvSpPr>
                    <p:nvPr/>
                  </p:nvSpPr>
                  <p:spPr bwMode="auto">
                    <a:xfrm>
                      <a:off x="19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9" name="Line 472"/>
                    <p:cNvSpPr>
                      <a:spLocks noChangeShapeType="1"/>
                    </p:cNvSpPr>
                    <p:nvPr/>
                  </p:nvSpPr>
                  <p:spPr bwMode="auto">
                    <a:xfrm>
                      <a:off x="1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0" name="Line 473"/>
                    <p:cNvSpPr>
                      <a:spLocks noChangeShapeType="1"/>
                    </p:cNvSpPr>
                    <p:nvPr/>
                  </p:nvSpPr>
                  <p:spPr bwMode="auto">
                    <a:xfrm>
                      <a:off x="1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1" name="Line 474"/>
                    <p:cNvSpPr>
                      <a:spLocks noChangeShapeType="1"/>
                    </p:cNvSpPr>
                    <p:nvPr/>
                  </p:nvSpPr>
                  <p:spPr bwMode="auto">
                    <a:xfrm>
                      <a:off x="1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2" name="Line 475"/>
                    <p:cNvSpPr>
                      <a:spLocks noChangeShapeType="1"/>
                    </p:cNvSpPr>
                    <p:nvPr/>
                  </p:nvSpPr>
                  <p:spPr bwMode="auto">
                    <a:xfrm>
                      <a:off x="1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3" name="Line 476"/>
                    <p:cNvSpPr>
                      <a:spLocks noChangeShapeType="1"/>
                    </p:cNvSpPr>
                    <p:nvPr/>
                  </p:nvSpPr>
                  <p:spPr bwMode="auto">
                    <a:xfrm>
                      <a:off x="19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4" name="Line 477"/>
                    <p:cNvSpPr>
                      <a:spLocks noChangeShapeType="1"/>
                    </p:cNvSpPr>
                    <p:nvPr/>
                  </p:nvSpPr>
                  <p:spPr bwMode="auto">
                    <a:xfrm>
                      <a:off x="1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5" name="Line 478"/>
                    <p:cNvSpPr>
                      <a:spLocks noChangeShapeType="1"/>
                    </p:cNvSpPr>
                    <p:nvPr/>
                  </p:nvSpPr>
                  <p:spPr bwMode="auto">
                    <a:xfrm>
                      <a:off x="19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6" name="Line 479"/>
                    <p:cNvSpPr>
                      <a:spLocks noChangeShapeType="1"/>
                    </p:cNvSpPr>
                    <p:nvPr/>
                  </p:nvSpPr>
                  <p:spPr bwMode="auto">
                    <a:xfrm>
                      <a:off x="1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7" name="Line 480"/>
                    <p:cNvSpPr>
                      <a:spLocks noChangeShapeType="1"/>
                    </p:cNvSpPr>
                    <p:nvPr/>
                  </p:nvSpPr>
                  <p:spPr bwMode="auto">
                    <a:xfrm>
                      <a:off x="1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8" name="Line 481"/>
                    <p:cNvSpPr>
                      <a:spLocks noChangeShapeType="1"/>
                    </p:cNvSpPr>
                    <p:nvPr/>
                  </p:nvSpPr>
                  <p:spPr bwMode="auto">
                    <a:xfrm>
                      <a:off x="1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9" name="Line 482"/>
                    <p:cNvSpPr>
                      <a:spLocks noChangeShapeType="1"/>
                    </p:cNvSpPr>
                    <p:nvPr/>
                  </p:nvSpPr>
                  <p:spPr bwMode="auto">
                    <a:xfrm>
                      <a:off x="200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0" name="Line 483"/>
                    <p:cNvSpPr>
                      <a:spLocks noChangeShapeType="1"/>
                    </p:cNvSpPr>
                    <p:nvPr/>
                  </p:nvSpPr>
                  <p:spPr bwMode="auto">
                    <a:xfrm>
                      <a:off x="20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1" name="Line 484"/>
                    <p:cNvSpPr>
                      <a:spLocks noChangeShapeType="1"/>
                    </p:cNvSpPr>
                    <p:nvPr/>
                  </p:nvSpPr>
                  <p:spPr bwMode="auto">
                    <a:xfrm>
                      <a:off x="2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2" name="Line 485"/>
                    <p:cNvSpPr>
                      <a:spLocks noChangeShapeType="1"/>
                    </p:cNvSpPr>
                    <p:nvPr/>
                  </p:nvSpPr>
                  <p:spPr bwMode="auto">
                    <a:xfrm>
                      <a:off x="20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3" name="Line 486"/>
                    <p:cNvSpPr>
                      <a:spLocks noChangeShapeType="1"/>
                    </p:cNvSpPr>
                    <p:nvPr/>
                  </p:nvSpPr>
                  <p:spPr bwMode="auto">
                    <a:xfrm>
                      <a:off x="2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4" name="Line 487"/>
                    <p:cNvSpPr>
                      <a:spLocks noChangeShapeType="1"/>
                    </p:cNvSpPr>
                    <p:nvPr/>
                  </p:nvSpPr>
                  <p:spPr bwMode="auto">
                    <a:xfrm>
                      <a:off x="2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5" name="Line 488"/>
                    <p:cNvSpPr>
                      <a:spLocks noChangeShapeType="1"/>
                    </p:cNvSpPr>
                    <p:nvPr/>
                  </p:nvSpPr>
                  <p:spPr bwMode="auto">
                    <a:xfrm>
                      <a:off x="2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6" name="Line 489"/>
                    <p:cNvSpPr>
                      <a:spLocks noChangeShapeType="1"/>
                    </p:cNvSpPr>
                    <p:nvPr/>
                  </p:nvSpPr>
                  <p:spPr bwMode="auto">
                    <a:xfrm>
                      <a:off x="206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7" name="Line 490"/>
                    <p:cNvSpPr>
                      <a:spLocks noChangeShapeType="1"/>
                    </p:cNvSpPr>
                    <p:nvPr/>
                  </p:nvSpPr>
                  <p:spPr bwMode="auto">
                    <a:xfrm>
                      <a:off x="2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8" name="Line 491"/>
                    <p:cNvSpPr>
                      <a:spLocks noChangeShapeType="1"/>
                    </p:cNvSpPr>
                    <p:nvPr/>
                  </p:nvSpPr>
                  <p:spPr bwMode="auto">
                    <a:xfrm>
                      <a:off x="20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9" name="Line 492"/>
                    <p:cNvSpPr>
                      <a:spLocks noChangeShapeType="1"/>
                    </p:cNvSpPr>
                    <p:nvPr/>
                  </p:nvSpPr>
                  <p:spPr bwMode="auto">
                    <a:xfrm>
                      <a:off x="20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0" name="Line 493"/>
                    <p:cNvSpPr>
                      <a:spLocks noChangeShapeType="1"/>
                    </p:cNvSpPr>
                    <p:nvPr/>
                  </p:nvSpPr>
                  <p:spPr bwMode="auto">
                    <a:xfrm>
                      <a:off x="2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1" name="Line 494"/>
                    <p:cNvSpPr>
                      <a:spLocks noChangeShapeType="1"/>
                    </p:cNvSpPr>
                    <p:nvPr/>
                  </p:nvSpPr>
                  <p:spPr bwMode="auto">
                    <a:xfrm>
                      <a:off x="2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2" name="Line 495"/>
                    <p:cNvSpPr>
                      <a:spLocks noChangeShapeType="1"/>
                    </p:cNvSpPr>
                    <p:nvPr/>
                  </p:nvSpPr>
                  <p:spPr bwMode="auto">
                    <a:xfrm>
                      <a:off x="2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3" name="Line 496"/>
                    <p:cNvSpPr>
                      <a:spLocks noChangeShapeType="1"/>
                    </p:cNvSpPr>
                    <p:nvPr/>
                  </p:nvSpPr>
                  <p:spPr bwMode="auto">
                    <a:xfrm>
                      <a:off x="213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4" name="Line 497"/>
                    <p:cNvSpPr>
                      <a:spLocks noChangeShapeType="1"/>
                    </p:cNvSpPr>
                    <p:nvPr/>
                  </p:nvSpPr>
                  <p:spPr bwMode="auto">
                    <a:xfrm>
                      <a:off x="2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5" name="Line 498"/>
                    <p:cNvSpPr>
                      <a:spLocks noChangeShapeType="1"/>
                    </p:cNvSpPr>
                    <p:nvPr/>
                  </p:nvSpPr>
                  <p:spPr bwMode="auto">
                    <a:xfrm>
                      <a:off x="21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6" name="Line 499"/>
                    <p:cNvSpPr>
                      <a:spLocks noChangeShapeType="1"/>
                    </p:cNvSpPr>
                    <p:nvPr/>
                  </p:nvSpPr>
                  <p:spPr bwMode="auto">
                    <a:xfrm>
                      <a:off x="21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7" name="Line 500"/>
                    <p:cNvSpPr>
                      <a:spLocks noChangeShapeType="1"/>
                    </p:cNvSpPr>
                    <p:nvPr/>
                  </p:nvSpPr>
                  <p:spPr bwMode="auto">
                    <a:xfrm>
                      <a:off x="2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8" name="Line 501"/>
                    <p:cNvSpPr>
                      <a:spLocks noChangeShapeType="1"/>
                    </p:cNvSpPr>
                    <p:nvPr/>
                  </p:nvSpPr>
                  <p:spPr bwMode="auto">
                    <a:xfrm>
                      <a:off x="2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9" name="Line 502"/>
                    <p:cNvSpPr>
                      <a:spLocks noChangeShapeType="1"/>
                    </p:cNvSpPr>
                    <p:nvPr/>
                  </p:nvSpPr>
                  <p:spPr bwMode="auto">
                    <a:xfrm>
                      <a:off x="2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0" name="Line 503"/>
                    <p:cNvSpPr>
                      <a:spLocks noChangeShapeType="1"/>
                    </p:cNvSpPr>
                    <p:nvPr/>
                  </p:nvSpPr>
                  <p:spPr bwMode="auto">
                    <a:xfrm>
                      <a:off x="219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1" name="Line 504"/>
                    <p:cNvSpPr>
                      <a:spLocks noChangeShapeType="1"/>
                    </p:cNvSpPr>
                    <p:nvPr/>
                  </p:nvSpPr>
                  <p:spPr bwMode="auto">
                    <a:xfrm>
                      <a:off x="2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2" name="Line 505"/>
                    <p:cNvSpPr>
                      <a:spLocks noChangeShapeType="1"/>
                    </p:cNvSpPr>
                    <p:nvPr/>
                  </p:nvSpPr>
                  <p:spPr bwMode="auto">
                    <a:xfrm>
                      <a:off x="22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3" name="Line 506"/>
                    <p:cNvSpPr>
                      <a:spLocks noChangeShapeType="1"/>
                    </p:cNvSpPr>
                    <p:nvPr/>
                  </p:nvSpPr>
                  <p:spPr bwMode="auto">
                    <a:xfrm>
                      <a:off x="2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4" name="Line 507"/>
                    <p:cNvSpPr>
                      <a:spLocks noChangeShapeType="1"/>
                    </p:cNvSpPr>
                    <p:nvPr/>
                  </p:nvSpPr>
                  <p:spPr bwMode="auto">
                    <a:xfrm>
                      <a:off x="2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5" name="Line 508"/>
                    <p:cNvSpPr>
                      <a:spLocks noChangeShapeType="1"/>
                    </p:cNvSpPr>
                    <p:nvPr/>
                  </p:nvSpPr>
                  <p:spPr bwMode="auto">
                    <a:xfrm>
                      <a:off x="2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6" name="Line 509"/>
                    <p:cNvSpPr>
                      <a:spLocks noChangeShapeType="1"/>
                    </p:cNvSpPr>
                    <p:nvPr/>
                  </p:nvSpPr>
                  <p:spPr bwMode="auto">
                    <a:xfrm>
                      <a:off x="2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7" name="Line 510"/>
                    <p:cNvSpPr>
                      <a:spLocks noChangeShapeType="1"/>
                    </p:cNvSpPr>
                    <p:nvPr/>
                  </p:nvSpPr>
                  <p:spPr bwMode="auto">
                    <a:xfrm>
                      <a:off x="22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8" name="Line 511"/>
                    <p:cNvSpPr>
                      <a:spLocks noChangeShapeType="1"/>
                    </p:cNvSpPr>
                    <p:nvPr/>
                  </p:nvSpPr>
                  <p:spPr bwMode="auto">
                    <a:xfrm>
                      <a:off x="2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9" name="Line 512"/>
                    <p:cNvSpPr>
                      <a:spLocks noChangeShapeType="1"/>
                    </p:cNvSpPr>
                    <p:nvPr/>
                  </p:nvSpPr>
                  <p:spPr bwMode="auto">
                    <a:xfrm>
                      <a:off x="22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0" name="Line 513"/>
                    <p:cNvSpPr>
                      <a:spLocks noChangeShapeType="1"/>
                    </p:cNvSpPr>
                    <p:nvPr/>
                  </p:nvSpPr>
                  <p:spPr bwMode="auto">
                    <a:xfrm>
                      <a:off x="2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1" name="Line 514"/>
                    <p:cNvSpPr>
                      <a:spLocks noChangeShapeType="1"/>
                    </p:cNvSpPr>
                    <p:nvPr/>
                  </p:nvSpPr>
                  <p:spPr bwMode="auto">
                    <a:xfrm>
                      <a:off x="2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2" name="Line 515"/>
                    <p:cNvSpPr>
                      <a:spLocks noChangeShapeType="1"/>
                    </p:cNvSpPr>
                    <p:nvPr/>
                  </p:nvSpPr>
                  <p:spPr bwMode="auto">
                    <a:xfrm>
                      <a:off x="2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3" name="Line 516"/>
                    <p:cNvSpPr>
                      <a:spLocks noChangeShapeType="1"/>
                    </p:cNvSpPr>
                    <p:nvPr/>
                  </p:nvSpPr>
                  <p:spPr bwMode="auto">
                    <a:xfrm>
                      <a:off x="2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4" name="Line 517"/>
                    <p:cNvSpPr>
                      <a:spLocks noChangeShapeType="1"/>
                    </p:cNvSpPr>
                    <p:nvPr/>
                  </p:nvSpPr>
                  <p:spPr bwMode="auto">
                    <a:xfrm>
                      <a:off x="23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5" name="Line 518"/>
                    <p:cNvSpPr>
                      <a:spLocks noChangeShapeType="1"/>
                    </p:cNvSpPr>
                    <p:nvPr/>
                  </p:nvSpPr>
                  <p:spPr bwMode="auto">
                    <a:xfrm>
                      <a:off x="2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6" name="Line 519"/>
                    <p:cNvSpPr>
                      <a:spLocks noChangeShapeType="1"/>
                    </p:cNvSpPr>
                    <p:nvPr/>
                  </p:nvSpPr>
                  <p:spPr bwMode="auto">
                    <a:xfrm>
                      <a:off x="23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7" name="Line 520"/>
                    <p:cNvSpPr>
                      <a:spLocks noChangeShapeType="1"/>
                    </p:cNvSpPr>
                    <p:nvPr/>
                  </p:nvSpPr>
                  <p:spPr bwMode="auto">
                    <a:xfrm>
                      <a:off x="2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8" name="Line 521"/>
                    <p:cNvSpPr>
                      <a:spLocks noChangeShapeType="1"/>
                    </p:cNvSpPr>
                    <p:nvPr/>
                  </p:nvSpPr>
                  <p:spPr bwMode="auto">
                    <a:xfrm>
                      <a:off x="2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9" name="Line 522"/>
                    <p:cNvSpPr>
                      <a:spLocks noChangeShapeType="1"/>
                    </p:cNvSpPr>
                    <p:nvPr/>
                  </p:nvSpPr>
                  <p:spPr bwMode="auto">
                    <a:xfrm>
                      <a:off x="2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0" name="Line 523"/>
                    <p:cNvSpPr>
                      <a:spLocks noChangeShapeType="1"/>
                    </p:cNvSpPr>
                    <p:nvPr/>
                  </p:nvSpPr>
                  <p:spPr bwMode="auto">
                    <a:xfrm>
                      <a:off x="2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1" name="Line 524"/>
                    <p:cNvSpPr>
                      <a:spLocks noChangeShapeType="1"/>
                    </p:cNvSpPr>
                    <p:nvPr/>
                  </p:nvSpPr>
                  <p:spPr bwMode="auto">
                    <a:xfrm>
                      <a:off x="23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2" name="Line 525"/>
                    <p:cNvSpPr>
                      <a:spLocks noChangeShapeType="1"/>
                    </p:cNvSpPr>
                    <p:nvPr/>
                  </p:nvSpPr>
                  <p:spPr bwMode="auto">
                    <a:xfrm>
                      <a:off x="2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3" name="Line 526"/>
                    <p:cNvSpPr>
                      <a:spLocks noChangeShapeType="1"/>
                    </p:cNvSpPr>
                    <p:nvPr/>
                  </p:nvSpPr>
                  <p:spPr bwMode="auto">
                    <a:xfrm>
                      <a:off x="24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4" name="Line 527"/>
                    <p:cNvSpPr>
                      <a:spLocks noChangeShapeType="1"/>
                    </p:cNvSpPr>
                    <p:nvPr/>
                  </p:nvSpPr>
                  <p:spPr bwMode="auto">
                    <a:xfrm>
                      <a:off x="2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5" name="Line 528"/>
                    <p:cNvSpPr>
                      <a:spLocks noChangeShapeType="1"/>
                    </p:cNvSpPr>
                    <p:nvPr/>
                  </p:nvSpPr>
                  <p:spPr bwMode="auto">
                    <a:xfrm>
                      <a:off x="2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6" name="Line 529"/>
                    <p:cNvSpPr>
                      <a:spLocks noChangeShapeType="1"/>
                    </p:cNvSpPr>
                    <p:nvPr/>
                  </p:nvSpPr>
                  <p:spPr bwMode="auto">
                    <a:xfrm>
                      <a:off x="2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7" name="Line 530"/>
                    <p:cNvSpPr>
                      <a:spLocks noChangeShapeType="1"/>
                    </p:cNvSpPr>
                    <p:nvPr/>
                  </p:nvSpPr>
                  <p:spPr bwMode="auto">
                    <a:xfrm>
                      <a:off x="244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8" name="Line 531"/>
                    <p:cNvSpPr>
                      <a:spLocks noChangeShapeType="1"/>
                    </p:cNvSpPr>
                    <p:nvPr/>
                  </p:nvSpPr>
                  <p:spPr bwMode="auto">
                    <a:xfrm>
                      <a:off x="24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9" name="Line 532"/>
                    <p:cNvSpPr>
                      <a:spLocks noChangeShapeType="1"/>
                    </p:cNvSpPr>
                    <p:nvPr/>
                  </p:nvSpPr>
                  <p:spPr bwMode="auto">
                    <a:xfrm>
                      <a:off x="2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0" name="Line 533"/>
                    <p:cNvSpPr>
                      <a:spLocks noChangeShapeType="1"/>
                    </p:cNvSpPr>
                    <p:nvPr/>
                  </p:nvSpPr>
                  <p:spPr bwMode="auto">
                    <a:xfrm>
                      <a:off x="24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1" name="Line 534"/>
                    <p:cNvSpPr>
                      <a:spLocks noChangeShapeType="1"/>
                    </p:cNvSpPr>
                    <p:nvPr/>
                  </p:nvSpPr>
                  <p:spPr bwMode="auto">
                    <a:xfrm>
                      <a:off x="2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2" name="Line 535"/>
                    <p:cNvSpPr>
                      <a:spLocks noChangeShapeType="1"/>
                    </p:cNvSpPr>
                    <p:nvPr/>
                  </p:nvSpPr>
                  <p:spPr bwMode="auto">
                    <a:xfrm>
                      <a:off x="2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3" name="Line 536"/>
                    <p:cNvSpPr>
                      <a:spLocks noChangeShapeType="1"/>
                    </p:cNvSpPr>
                    <p:nvPr/>
                  </p:nvSpPr>
                  <p:spPr bwMode="auto">
                    <a:xfrm>
                      <a:off x="2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4" name="Line 537"/>
                    <p:cNvSpPr>
                      <a:spLocks noChangeShapeType="1"/>
                    </p:cNvSpPr>
                    <p:nvPr/>
                  </p:nvSpPr>
                  <p:spPr bwMode="auto">
                    <a:xfrm>
                      <a:off x="250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5" name="Line 538"/>
                    <p:cNvSpPr>
                      <a:spLocks noChangeShapeType="1"/>
                    </p:cNvSpPr>
                    <p:nvPr/>
                  </p:nvSpPr>
                  <p:spPr bwMode="auto">
                    <a:xfrm>
                      <a:off x="2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6" name="Line 539"/>
                    <p:cNvSpPr>
                      <a:spLocks noChangeShapeType="1"/>
                    </p:cNvSpPr>
                    <p:nvPr/>
                  </p:nvSpPr>
                  <p:spPr bwMode="auto">
                    <a:xfrm>
                      <a:off x="2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7" name="Line 540"/>
                    <p:cNvSpPr>
                      <a:spLocks noChangeShapeType="1"/>
                    </p:cNvSpPr>
                    <p:nvPr/>
                  </p:nvSpPr>
                  <p:spPr bwMode="auto">
                    <a:xfrm>
                      <a:off x="25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8" name="Line 541"/>
                    <p:cNvSpPr>
                      <a:spLocks noChangeShapeType="1"/>
                    </p:cNvSpPr>
                    <p:nvPr/>
                  </p:nvSpPr>
                  <p:spPr bwMode="auto">
                    <a:xfrm>
                      <a:off x="2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9" name="Line 542"/>
                    <p:cNvSpPr>
                      <a:spLocks noChangeShapeType="1"/>
                    </p:cNvSpPr>
                    <p:nvPr/>
                  </p:nvSpPr>
                  <p:spPr bwMode="auto">
                    <a:xfrm>
                      <a:off x="2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0" name="Line 543"/>
                    <p:cNvSpPr>
                      <a:spLocks noChangeShapeType="1"/>
                    </p:cNvSpPr>
                    <p:nvPr/>
                  </p:nvSpPr>
                  <p:spPr bwMode="auto">
                    <a:xfrm>
                      <a:off x="2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1" name="Line 544"/>
                    <p:cNvSpPr>
                      <a:spLocks noChangeShapeType="1"/>
                    </p:cNvSpPr>
                    <p:nvPr/>
                  </p:nvSpPr>
                  <p:spPr bwMode="auto">
                    <a:xfrm>
                      <a:off x="257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2" name="Line 545"/>
                    <p:cNvSpPr>
                      <a:spLocks noChangeShapeType="1"/>
                    </p:cNvSpPr>
                    <p:nvPr/>
                  </p:nvSpPr>
                  <p:spPr bwMode="auto">
                    <a:xfrm>
                      <a:off x="2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3" name="Line 546"/>
                    <p:cNvSpPr>
                      <a:spLocks noChangeShapeType="1"/>
                    </p:cNvSpPr>
                    <p:nvPr/>
                  </p:nvSpPr>
                  <p:spPr bwMode="auto">
                    <a:xfrm>
                      <a:off x="25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4" name="Line 547"/>
                    <p:cNvSpPr>
                      <a:spLocks noChangeShapeType="1"/>
                    </p:cNvSpPr>
                    <p:nvPr/>
                  </p:nvSpPr>
                  <p:spPr bwMode="auto">
                    <a:xfrm>
                      <a:off x="25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5" name="Line 548"/>
                    <p:cNvSpPr>
                      <a:spLocks noChangeShapeType="1"/>
                    </p:cNvSpPr>
                    <p:nvPr/>
                  </p:nvSpPr>
                  <p:spPr bwMode="auto">
                    <a:xfrm>
                      <a:off x="2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6" name="Line 549"/>
                    <p:cNvSpPr>
                      <a:spLocks noChangeShapeType="1"/>
                    </p:cNvSpPr>
                    <p:nvPr/>
                  </p:nvSpPr>
                  <p:spPr bwMode="auto">
                    <a:xfrm>
                      <a:off x="2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7" name="Line 550"/>
                    <p:cNvSpPr>
                      <a:spLocks noChangeShapeType="1"/>
                    </p:cNvSpPr>
                    <p:nvPr/>
                  </p:nvSpPr>
                  <p:spPr bwMode="auto">
                    <a:xfrm>
                      <a:off x="2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8" name="Line 551"/>
                    <p:cNvSpPr>
                      <a:spLocks noChangeShapeType="1"/>
                    </p:cNvSpPr>
                    <p:nvPr/>
                  </p:nvSpPr>
                  <p:spPr bwMode="auto">
                    <a:xfrm>
                      <a:off x="263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9" name="Line 552"/>
                    <p:cNvSpPr>
                      <a:spLocks noChangeShapeType="1"/>
                    </p:cNvSpPr>
                    <p:nvPr/>
                  </p:nvSpPr>
                  <p:spPr bwMode="auto">
                    <a:xfrm>
                      <a:off x="2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0" name="Line 553"/>
                    <p:cNvSpPr>
                      <a:spLocks noChangeShapeType="1"/>
                    </p:cNvSpPr>
                    <p:nvPr/>
                  </p:nvSpPr>
                  <p:spPr bwMode="auto">
                    <a:xfrm>
                      <a:off x="26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1" name="Line 554"/>
                    <p:cNvSpPr>
                      <a:spLocks noChangeShapeType="1"/>
                    </p:cNvSpPr>
                    <p:nvPr/>
                  </p:nvSpPr>
                  <p:spPr bwMode="auto">
                    <a:xfrm>
                      <a:off x="2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2" name="Line 555"/>
                    <p:cNvSpPr>
                      <a:spLocks noChangeShapeType="1"/>
                    </p:cNvSpPr>
                    <p:nvPr/>
                  </p:nvSpPr>
                  <p:spPr bwMode="auto">
                    <a:xfrm>
                      <a:off x="2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3" name="Line 556"/>
                    <p:cNvSpPr>
                      <a:spLocks noChangeShapeType="1"/>
                    </p:cNvSpPr>
                    <p:nvPr/>
                  </p:nvSpPr>
                  <p:spPr bwMode="auto">
                    <a:xfrm>
                      <a:off x="2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4" name="Line 557"/>
                    <p:cNvSpPr>
                      <a:spLocks noChangeShapeType="1"/>
                    </p:cNvSpPr>
                    <p:nvPr/>
                  </p:nvSpPr>
                  <p:spPr bwMode="auto">
                    <a:xfrm>
                      <a:off x="2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5" name="Line 558"/>
                    <p:cNvSpPr>
                      <a:spLocks noChangeShapeType="1"/>
                    </p:cNvSpPr>
                    <p:nvPr/>
                  </p:nvSpPr>
                  <p:spPr bwMode="auto">
                    <a:xfrm>
                      <a:off x="26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6" name="Line 559"/>
                    <p:cNvSpPr>
                      <a:spLocks noChangeShapeType="1"/>
                    </p:cNvSpPr>
                    <p:nvPr/>
                  </p:nvSpPr>
                  <p:spPr bwMode="auto">
                    <a:xfrm>
                      <a:off x="2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7" name="Line 560"/>
                    <p:cNvSpPr>
                      <a:spLocks noChangeShapeType="1"/>
                    </p:cNvSpPr>
                    <p:nvPr/>
                  </p:nvSpPr>
                  <p:spPr bwMode="auto">
                    <a:xfrm>
                      <a:off x="27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8" name="Line 561"/>
                    <p:cNvSpPr>
                      <a:spLocks noChangeShapeType="1"/>
                    </p:cNvSpPr>
                    <p:nvPr/>
                  </p:nvSpPr>
                  <p:spPr bwMode="auto">
                    <a:xfrm>
                      <a:off x="2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9" name="Line 562"/>
                    <p:cNvSpPr>
                      <a:spLocks noChangeShapeType="1"/>
                    </p:cNvSpPr>
                    <p:nvPr/>
                  </p:nvSpPr>
                  <p:spPr bwMode="auto">
                    <a:xfrm>
                      <a:off x="2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0" name="Line 563"/>
                    <p:cNvSpPr>
                      <a:spLocks noChangeShapeType="1"/>
                    </p:cNvSpPr>
                    <p:nvPr/>
                  </p:nvSpPr>
                  <p:spPr bwMode="auto">
                    <a:xfrm>
                      <a:off x="2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1" name="Line 564"/>
                    <p:cNvSpPr>
                      <a:spLocks noChangeShapeType="1"/>
                    </p:cNvSpPr>
                    <p:nvPr/>
                  </p:nvSpPr>
                  <p:spPr bwMode="auto">
                    <a:xfrm>
                      <a:off x="2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2" name="Line 565"/>
                    <p:cNvSpPr>
                      <a:spLocks noChangeShapeType="1"/>
                    </p:cNvSpPr>
                    <p:nvPr/>
                  </p:nvSpPr>
                  <p:spPr bwMode="auto">
                    <a:xfrm>
                      <a:off x="27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3" name="Line 566"/>
                    <p:cNvSpPr>
                      <a:spLocks noChangeShapeType="1"/>
                    </p:cNvSpPr>
                    <p:nvPr/>
                  </p:nvSpPr>
                  <p:spPr bwMode="auto">
                    <a:xfrm>
                      <a:off x="2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4" name="Line 567"/>
                    <p:cNvSpPr>
                      <a:spLocks noChangeShapeType="1"/>
                    </p:cNvSpPr>
                    <p:nvPr/>
                  </p:nvSpPr>
                  <p:spPr bwMode="auto">
                    <a:xfrm>
                      <a:off x="27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5" name="Line 568"/>
                    <p:cNvSpPr>
                      <a:spLocks noChangeShapeType="1"/>
                    </p:cNvSpPr>
                    <p:nvPr/>
                  </p:nvSpPr>
                  <p:spPr bwMode="auto">
                    <a:xfrm>
                      <a:off x="2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6" name="Line 569"/>
                    <p:cNvSpPr>
                      <a:spLocks noChangeShapeType="1"/>
                    </p:cNvSpPr>
                    <p:nvPr/>
                  </p:nvSpPr>
                  <p:spPr bwMode="auto">
                    <a:xfrm>
                      <a:off x="2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7" name="Line 570"/>
                    <p:cNvSpPr>
                      <a:spLocks noChangeShapeType="1"/>
                    </p:cNvSpPr>
                    <p:nvPr/>
                  </p:nvSpPr>
                  <p:spPr bwMode="auto">
                    <a:xfrm>
                      <a:off x="2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8" name="Line 571"/>
                    <p:cNvSpPr>
                      <a:spLocks noChangeShapeType="1"/>
                    </p:cNvSpPr>
                    <p:nvPr/>
                  </p:nvSpPr>
                  <p:spPr bwMode="auto">
                    <a:xfrm>
                      <a:off x="28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9" name="Line 572"/>
                    <p:cNvSpPr>
                      <a:spLocks noChangeShapeType="1"/>
                    </p:cNvSpPr>
                    <p:nvPr/>
                  </p:nvSpPr>
                  <p:spPr bwMode="auto">
                    <a:xfrm>
                      <a:off x="28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0" name="Line 573"/>
                    <p:cNvSpPr>
                      <a:spLocks noChangeShapeType="1"/>
                    </p:cNvSpPr>
                    <p:nvPr/>
                  </p:nvSpPr>
                  <p:spPr bwMode="auto">
                    <a:xfrm>
                      <a:off x="28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1" name="Line 574"/>
                    <p:cNvSpPr>
                      <a:spLocks noChangeShapeType="1"/>
                    </p:cNvSpPr>
                    <p:nvPr/>
                  </p:nvSpPr>
                  <p:spPr bwMode="auto">
                    <a:xfrm>
                      <a:off x="28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2" name="Line 575"/>
                    <p:cNvSpPr>
                      <a:spLocks noChangeShapeType="1"/>
                    </p:cNvSpPr>
                    <p:nvPr/>
                  </p:nvSpPr>
                  <p:spPr bwMode="auto">
                    <a:xfrm>
                      <a:off x="28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3" name="Line 576"/>
                    <p:cNvSpPr>
                      <a:spLocks noChangeShapeType="1"/>
                    </p:cNvSpPr>
                    <p:nvPr/>
                  </p:nvSpPr>
                  <p:spPr bwMode="auto">
                    <a:xfrm>
                      <a:off x="28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4" name="Line 577"/>
                    <p:cNvSpPr>
                      <a:spLocks noChangeShapeType="1"/>
                    </p:cNvSpPr>
                    <p:nvPr/>
                  </p:nvSpPr>
                  <p:spPr bwMode="auto">
                    <a:xfrm>
                      <a:off x="28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5" name="Line 578"/>
                    <p:cNvSpPr>
                      <a:spLocks noChangeShapeType="1"/>
                    </p:cNvSpPr>
                    <p:nvPr/>
                  </p:nvSpPr>
                  <p:spPr bwMode="auto">
                    <a:xfrm>
                      <a:off x="288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6" name="Line 579"/>
                    <p:cNvSpPr>
                      <a:spLocks noChangeShapeType="1"/>
                    </p:cNvSpPr>
                    <p:nvPr/>
                  </p:nvSpPr>
                  <p:spPr bwMode="auto">
                    <a:xfrm>
                      <a:off x="28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7" name="Line 580"/>
                    <p:cNvSpPr>
                      <a:spLocks noChangeShapeType="1"/>
                    </p:cNvSpPr>
                    <p:nvPr/>
                  </p:nvSpPr>
                  <p:spPr bwMode="auto">
                    <a:xfrm>
                      <a:off x="29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8" name="Line 581"/>
                    <p:cNvSpPr>
                      <a:spLocks noChangeShapeType="1"/>
                    </p:cNvSpPr>
                    <p:nvPr/>
                  </p:nvSpPr>
                  <p:spPr bwMode="auto">
                    <a:xfrm>
                      <a:off x="29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9" name="Line 582"/>
                    <p:cNvSpPr>
                      <a:spLocks noChangeShapeType="1"/>
                    </p:cNvSpPr>
                    <p:nvPr/>
                  </p:nvSpPr>
                  <p:spPr bwMode="auto">
                    <a:xfrm>
                      <a:off x="29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0" name="Line 583"/>
                    <p:cNvSpPr>
                      <a:spLocks noChangeShapeType="1"/>
                    </p:cNvSpPr>
                    <p:nvPr/>
                  </p:nvSpPr>
                  <p:spPr bwMode="auto">
                    <a:xfrm>
                      <a:off x="29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1" name="Line 584"/>
                    <p:cNvSpPr>
                      <a:spLocks noChangeShapeType="1"/>
                    </p:cNvSpPr>
                    <p:nvPr/>
                  </p:nvSpPr>
                  <p:spPr bwMode="auto">
                    <a:xfrm>
                      <a:off x="29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2" name="Line 585"/>
                    <p:cNvSpPr>
                      <a:spLocks noChangeShapeType="1"/>
                    </p:cNvSpPr>
                    <p:nvPr/>
                  </p:nvSpPr>
                  <p:spPr bwMode="auto">
                    <a:xfrm>
                      <a:off x="294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3" name="Line 586"/>
                    <p:cNvSpPr>
                      <a:spLocks noChangeShapeType="1"/>
                    </p:cNvSpPr>
                    <p:nvPr/>
                  </p:nvSpPr>
                  <p:spPr bwMode="auto">
                    <a:xfrm>
                      <a:off x="29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4" name="Line 587"/>
                    <p:cNvSpPr>
                      <a:spLocks noChangeShapeType="1"/>
                    </p:cNvSpPr>
                    <p:nvPr/>
                  </p:nvSpPr>
                  <p:spPr bwMode="auto">
                    <a:xfrm>
                      <a:off x="29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5" name="Line 588"/>
                    <p:cNvSpPr>
                      <a:spLocks noChangeShapeType="1"/>
                    </p:cNvSpPr>
                    <p:nvPr/>
                  </p:nvSpPr>
                  <p:spPr bwMode="auto">
                    <a:xfrm>
                      <a:off x="29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6" name="Line 589"/>
                    <p:cNvSpPr>
                      <a:spLocks noChangeShapeType="1"/>
                    </p:cNvSpPr>
                    <p:nvPr/>
                  </p:nvSpPr>
                  <p:spPr bwMode="auto">
                    <a:xfrm>
                      <a:off x="29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7" name="Line 590"/>
                    <p:cNvSpPr>
                      <a:spLocks noChangeShapeType="1"/>
                    </p:cNvSpPr>
                    <p:nvPr/>
                  </p:nvSpPr>
                  <p:spPr bwMode="auto">
                    <a:xfrm>
                      <a:off x="29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8" name="Line 591"/>
                    <p:cNvSpPr>
                      <a:spLocks noChangeShapeType="1"/>
                    </p:cNvSpPr>
                    <p:nvPr/>
                  </p:nvSpPr>
                  <p:spPr bwMode="auto">
                    <a:xfrm>
                      <a:off x="30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9" name="Line 592"/>
                    <p:cNvSpPr>
                      <a:spLocks noChangeShapeType="1"/>
                    </p:cNvSpPr>
                    <p:nvPr/>
                  </p:nvSpPr>
                  <p:spPr bwMode="auto">
                    <a:xfrm>
                      <a:off x="301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0" name="Line 593"/>
                    <p:cNvSpPr>
                      <a:spLocks noChangeShapeType="1"/>
                    </p:cNvSpPr>
                    <p:nvPr/>
                  </p:nvSpPr>
                  <p:spPr bwMode="auto">
                    <a:xfrm>
                      <a:off x="30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1" name="Line 594"/>
                    <p:cNvSpPr>
                      <a:spLocks noChangeShapeType="1"/>
                    </p:cNvSpPr>
                    <p:nvPr/>
                  </p:nvSpPr>
                  <p:spPr bwMode="auto">
                    <a:xfrm>
                      <a:off x="30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2" name="Line 595"/>
                    <p:cNvSpPr>
                      <a:spLocks noChangeShapeType="1"/>
                    </p:cNvSpPr>
                    <p:nvPr/>
                  </p:nvSpPr>
                  <p:spPr bwMode="auto">
                    <a:xfrm>
                      <a:off x="30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3" name="Line 596"/>
                    <p:cNvSpPr>
                      <a:spLocks noChangeShapeType="1"/>
                    </p:cNvSpPr>
                    <p:nvPr/>
                  </p:nvSpPr>
                  <p:spPr bwMode="auto">
                    <a:xfrm>
                      <a:off x="30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4" name="Line 597"/>
                    <p:cNvSpPr>
                      <a:spLocks noChangeShapeType="1"/>
                    </p:cNvSpPr>
                    <p:nvPr/>
                  </p:nvSpPr>
                  <p:spPr bwMode="auto">
                    <a:xfrm>
                      <a:off x="30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5" name="Line 598"/>
                    <p:cNvSpPr>
                      <a:spLocks noChangeShapeType="1"/>
                    </p:cNvSpPr>
                    <p:nvPr/>
                  </p:nvSpPr>
                  <p:spPr bwMode="auto">
                    <a:xfrm>
                      <a:off x="30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6" name="Line 599"/>
                    <p:cNvSpPr>
                      <a:spLocks noChangeShapeType="1"/>
                    </p:cNvSpPr>
                    <p:nvPr/>
                  </p:nvSpPr>
                  <p:spPr bwMode="auto">
                    <a:xfrm>
                      <a:off x="307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7" name="Line 600"/>
                    <p:cNvSpPr>
                      <a:spLocks noChangeShapeType="1"/>
                    </p:cNvSpPr>
                    <p:nvPr/>
                  </p:nvSpPr>
                  <p:spPr bwMode="auto">
                    <a:xfrm>
                      <a:off x="30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8" name="Line 601"/>
                    <p:cNvSpPr>
                      <a:spLocks noChangeShapeType="1"/>
                    </p:cNvSpPr>
                    <p:nvPr/>
                  </p:nvSpPr>
                  <p:spPr bwMode="auto">
                    <a:xfrm>
                      <a:off x="30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9" name="Line 602"/>
                    <p:cNvSpPr>
                      <a:spLocks noChangeShapeType="1"/>
                    </p:cNvSpPr>
                    <p:nvPr/>
                  </p:nvSpPr>
                  <p:spPr bwMode="auto">
                    <a:xfrm>
                      <a:off x="31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0" name="Line 603"/>
                    <p:cNvSpPr>
                      <a:spLocks noChangeShapeType="1"/>
                    </p:cNvSpPr>
                    <p:nvPr/>
                  </p:nvSpPr>
                  <p:spPr bwMode="auto">
                    <a:xfrm>
                      <a:off x="31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1" name="Line 604"/>
                    <p:cNvSpPr>
                      <a:spLocks noChangeShapeType="1"/>
                    </p:cNvSpPr>
                    <p:nvPr/>
                  </p:nvSpPr>
                  <p:spPr bwMode="auto">
                    <a:xfrm>
                      <a:off x="31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2" name="Line 605"/>
                    <p:cNvSpPr>
                      <a:spLocks noChangeShapeType="1"/>
                    </p:cNvSpPr>
                    <p:nvPr/>
                  </p:nvSpPr>
                  <p:spPr bwMode="auto">
                    <a:xfrm>
                      <a:off x="31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3" name="Line 606"/>
                    <p:cNvSpPr>
                      <a:spLocks noChangeShapeType="1"/>
                    </p:cNvSpPr>
                    <p:nvPr/>
                  </p:nvSpPr>
                  <p:spPr bwMode="auto">
                    <a:xfrm>
                      <a:off x="31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8" name="Group 808"/>
                  <p:cNvGrpSpPr>
                    <a:grpSpLocks/>
                  </p:cNvGrpSpPr>
                  <p:nvPr/>
                </p:nvGrpSpPr>
                <p:grpSpPr bwMode="auto">
                  <a:xfrm>
                    <a:off x="4995863" y="3971925"/>
                    <a:ext cx="2895600" cy="0"/>
                    <a:chOff x="3147" y="2502"/>
                    <a:chExt cx="1824" cy="0"/>
                  </a:xfrm>
                </p:grpSpPr>
                <p:sp>
                  <p:nvSpPr>
                    <p:cNvPr id="1774" name="Line 608"/>
                    <p:cNvSpPr>
                      <a:spLocks noChangeShapeType="1"/>
                    </p:cNvSpPr>
                    <p:nvPr/>
                  </p:nvSpPr>
                  <p:spPr bwMode="auto">
                    <a:xfrm>
                      <a:off x="31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5" name="Line 609"/>
                    <p:cNvSpPr>
                      <a:spLocks noChangeShapeType="1"/>
                    </p:cNvSpPr>
                    <p:nvPr/>
                  </p:nvSpPr>
                  <p:spPr bwMode="auto">
                    <a:xfrm>
                      <a:off x="31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6" name="Line 610"/>
                    <p:cNvSpPr>
                      <a:spLocks noChangeShapeType="1"/>
                    </p:cNvSpPr>
                    <p:nvPr/>
                  </p:nvSpPr>
                  <p:spPr bwMode="auto">
                    <a:xfrm>
                      <a:off x="31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7" name="Line 611"/>
                    <p:cNvSpPr>
                      <a:spLocks noChangeShapeType="1"/>
                    </p:cNvSpPr>
                    <p:nvPr/>
                  </p:nvSpPr>
                  <p:spPr bwMode="auto">
                    <a:xfrm>
                      <a:off x="31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8" name="Line 612"/>
                    <p:cNvSpPr>
                      <a:spLocks noChangeShapeType="1"/>
                    </p:cNvSpPr>
                    <p:nvPr/>
                  </p:nvSpPr>
                  <p:spPr bwMode="auto">
                    <a:xfrm>
                      <a:off x="31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9" name="Line 613"/>
                    <p:cNvSpPr>
                      <a:spLocks noChangeShapeType="1"/>
                    </p:cNvSpPr>
                    <p:nvPr/>
                  </p:nvSpPr>
                  <p:spPr bwMode="auto">
                    <a:xfrm>
                      <a:off x="31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0" name="Line 614"/>
                    <p:cNvSpPr>
                      <a:spLocks noChangeShapeType="1"/>
                    </p:cNvSpPr>
                    <p:nvPr/>
                  </p:nvSpPr>
                  <p:spPr bwMode="auto">
                    <a:xfrm>
                      <a:off x="32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1" name="Line 615"/>
                    <p:cNvSpPr>
                      <a:spLocks noChangeShapeType="1"/>
                    </p:cNvSpPr>
                    <p:nvPr/>
                  </p:nvSpPr>
                  <p:spPr bwMode="auto">
                    <a:xfrm>
                      <a:off x="32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2" name="Line 616"/>
                    <p:cNvSpPr>
                      <a:spLocks noChangeShapeType="1"/>
                    </p:cNvSpPr>
                    <p:nvPr/>
                  </p:nvSpPr>
                  <p:spPr bwMode="auto">
                    <a:xfrm>
                      <a:off x="32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3" name="Line 617"/>
                    <p:cNvSpPr>
                      <a:spLocks noChangeShapeType="1"/>
                    </p:cNvSpPr>
                    <p:nvPr/>
                  </p:nvSpPr>
                  <p:spPr bwMode="auto">
                    <a:xfrm>
                      <a:off x="32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4" name="Line 618"/>
                    <p:cNvSpPr>
                      <a:spLocks noChangeShapeType="1"/>
                    </p:cNvSpPr>
                    <p:nvPr/>
                  </p:nvSpPr>
                  <p:spPr bwMode="auto">
                    <a:xfrm>
                      <a:off x="32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5" name="Line 619"/>
                    <p:cNvSpPr>
                      <a:spLocks noChangeShapeType="1"/>
                    </p:cNvSpPr>
                    <p:nvPr/>
                  </p:nvSpPr>
                  <p:spPr bwMode="auto">
                    <a:xfrm>
                      <a:off x="32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6" name="Line 620"/>
                    <p:cNvSpPr>
                      <a:spLocks noChangeShapeType="1"/>
                    </p:cNvSpPr>
                    <p:nvPr/>
                  </p:nvSpPr>
                  <p:spPr bwMode="auto">
                    <a:xfrm>
                      <a:off x="32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7" name="Line 621"/>
                    <p:cNvSpPr>
                      <a:spLocks noChangeShapeType="1"/>
                    </p:cNvSpPr>
                    <p:nvPr/>
                  </p:nvSpPr>
                  <p:spPr bwMode="auto">
                    <a:xfrm>
                      <a:off x="32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8" name="Line 622"/>
                    <p:cNvSpPr>
                      <a:spLocks noChangeShapeType="1"/>
                    </p:cNvSpPr>
                    <p:nvPr/>
                  </p:nvSpPr>
                  <p:spPr bwMode="auto">
                    <a:xfrm>
                      <a:off x="32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9" name="Line 623"/>
                    <p:cNvSpPr>
                      <a:spLocks noChangeShapeType="1"/>
                    </p:cNvSpPr>
                    <p:nvPr/>
                  </p:nvSpPr>
                  <p:spPr bwMode="auto">
                    <a:xfrm>
                      <a:off x="32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0" name="Line 624"/>
                    <p:cNvSpPr>
                      <a:spLocks noChangeShapeType="1"/>
                    </p:cNvSpPr>
                    <p:nvPr/>
                  </p:nvSpPr>
                  <p:spPr bwMode="auto">
                    <a:xfrm>
                      <a:off x="32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1" name="Line 625"/>
                    <p:cNvSpPr>
                      <a:spLocks noChangeShapeType="1"/>
                    </p:cNvSpPr>
                    <p:nvPr/>
                  </p:nvSpPr>
                  <p:spPr bwMode="auto">
                    <a:xfrm>
                      <a:off x="33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2" name="Line 626"/>
                    <p:cNvSpPr>
                      <a:spLocks noChangeShapeType="1"/>
                    </p:cNvSpPr>
                    <p:nvPr/>
                  </p:nvSpPr>
                  <p:spPr bwMode="auto">
                    <a:xfrm>
                      <a:off x="33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3" name="Line 627"/>
                    <p:cNvSpPr>
                      <a:spLocks noChangeShapeType="1"/>
                    </p:cNvSpPr>
                    <p:nvPr/>
                  </p:nvSpPr>
                  <p:spPr bwMode="auto">
                    <a:xfrm>
                      <a:off x="33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4" name="Line 628"/>
                    <p:cNvSpPr>
                      <a:spLocks noChangeShapeType="1"/>
                    </p:cNvSpPr>
                    <p:nvPr/>
                  </p:nvSpPr>
                  <p:spPr bwMode="auto">
                    <a:xfrm>
                      <a:off x="33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5" name="Line 629"/>
                    <p:cNvSpPr>
                      <a:spLocks noChangeShapeType="1"/>
                    </p:cNvSpPr>
                    <p:nvPr/>
                  </p:nvSpPr>
                  <p:spPr bwMode="auto">
                    <a:xfrm>
                      <a:off x="33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6" name="Line 630"/>
                    <p:cNvSpPr>
                      <a:spLocks noChangeShapeType="1"/>
                    </p:cNvSpPr>
                    <p:nvPr/>
                  </p:nvSpPr>
                  <p:spPr bwMode="auto">
                    <a:xfrm>
                      <a:off x="33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7" name="Line 631"/>
                    <p:cNvSpPr>
                      <a:spLocks noChangeShapeType="1"/>
                    </p:cNvSpPr>
                    <p:nvPr/>
                  </p:nvSpPr>
                  <p:spPr bwMode="auto">
                    <a:xfrm>
                      <a:off x="33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8" name="Line 632"/>
                    <p:cNvSpPr>
                      <a:spLocks noChangeShapeType="1"/>
                    </p:cNvSpPr>
                    <p:nvPr/>
                  </p:nvSpPr>
                  <p:spPr bwMode="auto">
                    <a:xfrm>
                      <a:off x="33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9" name="Line 633"/>
                    <p:cNvSpPr>
                      <a:spLocks noChangeShapeType="1"/>
                    </p:cNvSpPr>
                    <p:nvPr/>
                  </p:nvSpPr>
                  <p:spPr bwMode="auto">
                    <a:xfrm>
                      <a:off x="33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0" name="Line 634"/>
                    <p:cNvSpPr>
                      <a:spLocks noChangeShapeType="1"/>
                    </p:cNvSpPr>
                    <p:nvPr/>
                  </p:nvSpPr>
                  <p:spPr bwMode="auto">
                    <a:xfrm>
                      <a:off x="33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1" name="Line 635"/>
                    <p:cNvSpPr>
                      <a:spLocks noChangeShapeType="1"/>
                    </p:cNvSpPr>
                    <p:nvPr/>
                  </p:nvSpPr>
                  <p:spPr bwMode="auto">
                    <a:xfrm>
                      <a:off x="33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2" name="Line 636"/>
                    <p:cNvSpPr>
                      <a:spLocks noChangeShapeType="1"/>
                    </p:cNvSpPr>
                    <p:nvPr/>
                  </p:nvSpPr>
                  <p:spPr bwMode="auto">
                    <a:xfrm>
                      <a:off x="34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3" name="Line 637"/>
                    <p:cNvSpPr>
                      <a:spLocks noChangeShapeType="1"/>
                    </p:cNvSpPr>
                    <p:nvPr/>
                  </p:nvSpPr>
                  <p:spPr bwMode="auto">
                    <a:xfrm>
                      <a:off x="34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4" name="Line 638"/>
                    <p:cNvSpPr>
                      <a:spLocks noChangeShapeType="1"/>
                    </p:cNvSpPr>
                    <p:nvPr/>
                  </p:nvSpPr>
                  <p:spPr bwMode="auto">
                    <a:xfrm>
                      <a:off x="34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5" name="Line 639"/>
                    <p:cNvSpPr>
                      <a:spLocks noChangeShapeType="1"/>
                    </p:cNvSpPr>
                    <p:nvPr/>
                  </p:nvSpPr>
                  <p:spPr bwMode="auto">
                    <a:xfrm>
                      <a:off x="34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6" name="Line 640"/>
                    <p:cNvSpPr>
                      <a:spLocks noChangeShapeType="1"/>
                    </p:cNvSpPr>
                    <p:nvPr/>
                  </p:nvSpPr>
                  <p:spPr bwMode="auto">
                    <a:xfrm>
                      <a:off x="34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7" name="Line 641"/>
                    <p:cNvSpPr>
                      <a:spLocks noChangeShapeType="1"/>
                    </p:cNvSpPr>
                    <p:nvPr/>
                  </p:nvSpPr>
                  <p:spPr bwMode="auto">
                    <a:xfrm>
                      <a:off x="34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8" name="Line 642"/>
                    <p:cNvSpPr>
                      <a:spLocks noChangeShapeType="1"/>
                    </p:cNvSpPr>
                    <p:nvPr/>
                  </p:nvSpPr>
                  <p:spPr bwMode="auto">
                    <a:xfrm>
                      <a:off x="34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9" name="Line 643"/>
                    <p:cNvSpPr>
                      <a:spLocks noChangeShapeType="1"/>
                    </p:cNvSpPr>
                    <p:nvPr/>
                  </p:nvSpPr>
                  <p:spPr bwMode="auto">
                    <a:xfrm>
                      <a:off x="34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0" name="Line 644"/>
                    <p:cNvSpPr>
                      <a:spLocks noChangeShapeType="1"/>
                    </p:cNvSpPr>
                    <p:nvPr/>
                  </p:nvSpPr>
                  <p:spPr bwMode="auto">
                    <a:xfrm>
                      <a:off x="34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1" name="Line 645"/>
                    <p:cNvSpPr>
                      <a:spLocks noChangeShapeType="1"/>
                    </p:cNvSpPr>
                    <p:nvPr/>
                  </p:nvSpPr>
                  <p:spPr bwMode="auto">
                    <a:xfrm>
                      <a:off x="34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2" name="Line 646"/>
                    <p:cNvSpPr>
                      <a:spLocks noChangeShapeType="1"/>
                    </p:cNvSpPr>
                    <p:nvPr/>
                  </p:nvSpPr>
                  <p:spPr bwMode="auto">
                    <a:xfrm>
                      <a:off x="34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3" name="Line 647"/>
                    <p:cNvSpPr>
                      <a:spLocks noChangeShapeType="1"/>
                    </p:cNvSpPr>
                    <p:nvPr/>
                  </p:nvSpPr>
                  <p:spPr bwMode="auto">
                    <a:xfrm>
                      <a:off x="35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4" name="Line 648"/>
                    <p:cNvSpPr>
                      <a:spLocks noChangeShapeType="1"/>
                    </p:cNvSpPr>
                    <p:nvPr/>
                  </p:nvSpPr>
                  <p:spPr bwMode="auto">
                    <a:xfrm>
                      <a:off x="35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5" name="Line 649"/>
                    <p:cNvSpPr>
                      <a:spLocks noChangeShapeType="1"/>
                    </p:cNvSpPr>
                    <p:nvPr/>
                  </p:nvSpPr>
                  <p:spPr bwMode="auto">
                    <a:xfrm>
                      <a:off x="35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6" name="Line 650"/>
                    <p:cNvSpPr>
                      <a:spLocks noChangeShapeType="1"/>
                    </p:cNvSpPr>
                    <p:nvPr/>
                  </p:nvSpPr>
                  <p:spPr bwMode="auto">
                    <a:xfrm>
                      <a:off x="35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7" name="Line 651"/>
                    <p:cNvSpPr>
                      <a:spLocks noChangeShapeType="1"/>
                    </p:cNvSpPr>
                    <p:nvPr/>
                  </p:nvSpPr>
                  <p:spPr bwMode="auto">
                    <a:xfrm>
                      <a:off x="35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8" name="Line 652"/>
                    <p:cNvSpPr>
                      <a:spLocks noChangeShapeType="1"/>
                    </p:cNvSpPr>
                    <p:nvPr/>
                  </p:nvSpPr>
                  <p:spPr bwMode="auto">
                    <a:xfrm>
                      <a:off x="35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9" name="Line 653"/>
                    <p:cNvSpPr>
                      <a:spLocks noChangeShapeType="1"/>
                    </p:cNvSpPr>
                    <p:nvPr/>
                  </p:nvSpPr>
                  <p:spPr bwMode="auto">
                    <a:xfrm>
                      <a:off x="35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0" name="Line 654"/>
                    <p:cNvSpPr>
                      <a:spLocks noChangeShapeType="1"/>
                    </p:cNvSpPr>
                    <p:nvPr/>
                  </p:nvSpPr>
                  <p:spPr bwMode="auto">
                    <a:xfrm>
                      <a:off x="35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1" name="Line 655"/>
                    <p:cNvSpPr>
                      <a:spLocks noChangeShapeType="1"/>
                    </p:cNvSpPr>
                    <p:nvPr/>
                  </p:nvSpPr>
                  <p:spPr bwMode="auto">
                    <a:xfrm>
                      <a:off x="35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2" name="Line 656"/>
                    <p:cNvSpPr>
                      <a:spLocks noChangeShapeType="1"/>
                    </p:cNvSpPr>
                    <p:nvPr/>
                  </p:nvSpPr>
                  <p:spPr bwMode="auto">
                    <a:xfrm>
                      <a:off x="35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3" name="Line 657"/>
                    <p:cNvSpPr>
                      <a:spLocks noChangeShapeType="1"/>
                    </p:cNvSpPr>
                    <p:nvPr/>
                  </p:nvSpPr>
                  <p:spPr bwMode="auto">
                    <a:xfrm>
                      <a:off x="35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4" name="Line 658"/>
                    <p:cNvSpPr>
                      <a:spLocks noChangeShapeType="1"/>
                    </p:cNvSpPr>
                    <p:nvPr/>
                  </p:nvSpPr>
                  <p:spPr bwMode="auto">
                    <a:xfrm>
                      <a:off x="36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5" name="Line 659"/>
                    <p:cNvSpPr>
                      <a:spLocks noChangeShapeType="1"/>
                    </p:cNvSpPr>
                    <p:nvPr/>
                  </p:nvSpPr>
                  <p:spPr bwMode="auto">
                    <a:xfrm>
                      <a:off x="36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6" name="Line 660"/>
                    <p:cNvSpPr>
                      <a:spLocks noChangeShapeType="1"/>
                    </p:cNvSpPr>
                    <p:nvPr/>
                  </p:nvSpPr>
                  <p:spPr bwMode="auto">
                    <a:xfrm>
                      <a:off x="36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7" name="Line 661"/>
                    <p:cNvSpPr>
                      <a:spLocks noChangeShapeType="1"/>
                    </p:cNvSpPr>
                    <p:nvPr/>
                  </p:nvSpPr>
                  <p:spPr bwMode="auto">
                    <a:xfrm>
                      <a:off x="36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8" name="Line 662"/>
                    <p:cNvSpPr>
                      <a:spLocks noChangeShapeType="1"/>
                    </p:cNvSpPr>
                    <p:nvPr/>
                  </p:nvSpPr>
                  <p:spPr bwMode="auto">
                    <a:xfrm>
                      <a:off x="36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9" name="Line 663"/>
                    <p:cNvSpPr>
                      <a:spLocks noChangeShapeType="1"/>
                    </p:cNvSpPr>
                    <p:nvPr/>
                  </p:nvSpPr>
                  <p:spPr bwMode="auto">
                    <a:xfrm>
                      <a:off x="36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0" name="Line 664"/>
                    <p:cNvSpPr>
                      <a:spLocks noChangeShapeType="1"/>
                    </p:cNvSpPr>
                    <p:nvPr/>
                  </p:nvSpPr>
                  <p:spPr bwMode="auto">
                    <a:xfrm>
                      <a:off x="36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1" name="Line 665"/>
                    <p:cNvSpPr>
                      <a:spLocks noChangeShapeType="1"/>
                    </p:cNvSpPr>
                    <p:nvPr/>
                  </p:nvSpPr>
                  <p:spPr bwMode="auto">
                    <a:xfrm>
                      <a:off x="36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2" name="Line 666"/>
                    <p:cNvSpPr>
                      <a:spLocks noChangeShapeType="1"/>
                    </p:cNvSpPr>
                    <p:nvPr/>
                  </p:nvSpPr>
                  <p:spPr bwMode="auto">
                    <a:xfrm>
                      <a:off x="36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3" name="Line 667"/>
                    <p:cNvSpPr>
                      <a:spLocks noChangeShapeType="1"/>
                    </p:cNvSpPr>
                    <p:nvPr/>
                  </p:nvSpPr>
                  <p:spPr bwMode="auto">
                    <a:xfrm>
                      <a:off x="36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4" name="Line 668"/>
                    <p:cNvSpPr>
                      <a:spLocks noChangeShapeType="1"/>
                    </p:cNvSpPr>
                    <p:nvPr/>
                  </p:nvSpPr>
                  <p:spPr bwMode="auto">
                    <a:xfrm>
                      <a:off x="36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5" name="Line 669"/>
                    <p:cNvSpPr>
                      <a:spLocks noChangeShapeType="1"/>
                    </p:cNvSpPr>
                    <p:nvPr/>
                  </p:nvSpPr>
                  <p:spPr bwMode="auto">
                    <a:xfrm>
                      <a:off x="37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6" name="Line 670"/>
                    <p:cNvSpPr>
                      <a:spLocks noChangeShapeType="1"/>
                    </p:cNvSpPr>
                    <p:nvPr/>
                  </p:nvSpPr>
                  <p:spPr bwMode="auto">
                    <a:xfrm>
                      <a:off x="37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7" name="Line 671"/>
                    <p:cNvSpPr>
                      <a:spLocks noChangeShapeType="1"/>
                    </p:cNvSpPr>
                    <p:nvPr/>
                  </p:nvSpPr>
                  <p:spPr bwMode="auto">
                    <a:xfrm>
                      <a:off x="37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8" name="Line 672"/>
                    <p:cNvSpPr>
                      <a:spLocks noChangeShapeType="1"/>
                    </p:cNvSpPr>
                    <p:nvPr/>
                  </p:nvSpPr>
                  <p:spPr bwMode="auto">
                    <a:xfrm>
                      <a:off x="37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9" name="Line 673"/>
                    <p:cNvSpPr>
                      <a:spLocks noChangeShapeType="1"/>
                    </p:cNvSpPr>
                    <p:nvPr/>
                  </p:nvSpPr>
                  <p:spPr bwMode="auto">
                    <a:xfrm>
                      <a:off x="37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0" name="Line 674"/>
                    <p:cNvSpPr>
                      <a:spLocks noChangeShapeType="1"/>
                    </p:cNvSpPr>
                    <p:nvPr/>
                  </p:nvSpPr>
                  <p:spPr bwMode="auto">
                    <a:xfrm>
                      <a:off x="37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1" name="Line 675"/>
                    <p:cNvSpPr>
                      <a:spLocks noChangeShapeType="1"/>
                    </p:cNvSpPr>
                    <p:nvPr/>
                  </p:nvSpPr>
                  <p:spPr bwMode="auto">
                    <a:xfrm>
                      <a:off x="37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2" name="Line 676"/>
                    <p:cNvSpPr>
                      <a:spLocks noChangeShapeType="1"/>
                    </p:cNvSpPr>
                    <p:nvPr/>
                  </p:nvSpPr>
                  <p:spPr bwMode="auto">
                    <a:xfrm>
                      <a:off x="37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3" name="Line 677"/>
                    <p:cNvSpPr>
                      <a:spLocks noChangeShapeType="1"/>
                    </p:cNvSpPr>
                    <p:nvPr/>
                  </p:nvSpPr>
                  <p:spPr bwMode="auto">
                    <a:xfrm>
                      <a:off x="37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4" name="Line 678"/>
                    <p:cNvSpPr>
                      <a:spLocks noChangeShapeType="1"/>
                    </p:cNvSpPr>
                    <p:nvPr/>
                  </p:nvSpPr>
                  <p:spPr bwMode="auto">
                    <a:xfrm>
                      <a:off x="37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5" name="Line 679"/>
                    <p:cNvSpPr>
                      <a:spLocks noChangeShapeType="1"/>
                    </p:cNvSpPr>
                    <p:nvPr/>
                  </p:nvSpPr>
                  <p:spPr bwMode="auto">
                    <a:xfrm>
                      <a:off x="37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6" name="Line 680"/>
                    <p:cNvSpPr>
                      <a:spLocks noChangeShapeType="1"/>
                    </p:cNvSpPr>
                    <p:nvPr/>
                  </p:nvSpPr>
                  <p:spPr bwMode="auto">
                    <a:xfrm>
                      <a:off x="38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7" name="Line 681"/>
                    <p:cNvSpPr>
                      <a:spLocks noChangeShapeType="1"/>
                    </p:cNvSpPr>
                    <p:nvPr/>
                  </p:nvSpPr>
                  <p:spPr bwMode="auto">
                    <a:xfrm>
                      <a:off x="38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8" name="Line 682"/>
                    <p:cNvSpPr>
                      <a:spLocks noChangeShapeType="1"/>
                    </p:cNvSpPr>
                    <p:nvPr/>
                  </p:nvSpPr>
                  <p:spPr bwMode="auto">
                    <a:xfrm>
                      <a:off x="38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9" name="Line 683"/>
                    <p:cNvSpPr>
                      <a:spLocks noChangeShapeType="1"/>
                    </p:cNvSpPr>
                    <p:nvPr/>
                  </p:nvSpPr>
                  <p:spPr bwMode="auto">
                    <a:xfrm>
                      <a:off x="38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0" name="Line 684"/>
                    <p:cNvSpPr>
                      <a:spLocks noChangeShapeType="1"/>
                    </p:cNvSpPr>
                    <p:nvPr/>
                  </p:nvSpPr>
                  <p:spPr bwMode="auto">
                    <a:xfrm>
                      <a:off x="38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1" name="Line 685"/>
                    <p:cNvSpPr>
                      <a:spLocks noChangeShapeType="1"/>
                    </p:cNvSpPr>
                    <p:nvPr/>
                  </p:nvSpPr>
                  <p:spPr bwMode="auto">
                    <a:xfrm>
                      <a:off x="38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2" name="Line 686"/>
                    <p:cNvSpPr>
                      <a:spLocks noChangeShapeType="1"/>
                    </p:cNvSpPr>
                    <p:nvPr/>
                  </p:nvSpPr>
                  <p:spPr bwMode="auto">
                    <a:xfrm>
                      <a:off x="38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3" name="Line 687"/>
                    <p:cNvSpPr>
                      <a:spLocks noChangeShapeType="1"/>
                    </p:cNvSpPr>
                    <p:nvPr/>
                  </p:nvSpPr>
                  <p:spPr bwMode="auto">
                    <a:xfrm>
                      <a:off x="38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4" name="Line 688"/>
                    <p:cNvSpPr>
                      <a:spLocks noChangeShapeType="1"/>
                    </p:cNvSpPr>
                    <p:nvPr/>
                  </p:nvSpPr>
                  <p:spPr bwMode="auto">
                    <a:xfrm>
                      <a:off x="38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5" name="Line 689"/>
                    <p:cNvSpPr>
                      <a:spLocks noChangeShapeType="1"/>
                    </p:cNvSpPr>
                    <p:nvPr/>
                  </p:nvSpPr>
                  <p:spPr bwMode="auto">
                    <a:xfrm>
                      <a:off x="38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6" name="Line 690"/>
                    <p:cNvSpPr>
                      <a:spLocks noChangeShapeType="1"/>
                    </p:cNvSpPr>
                    <p:nvPr/>
                  </p:nvSpPr>
                  <p:spPr bwMode="auto">
                    <a:xfrm>
                      <a:off x="38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7" name="Line 691"/>
                    <p:cNvSpPr>
                      <a:spLocks noChangeShapeType="1"/>
                    </p:cNvSpPr>
                    <p:nvPr/>
                  </p:nvSpPr>
                  <p:spPr bwMode="auto">
                    <a:xfrm>
                      <a:off x="39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8" name="Line 692"/>
                    <p:cNvSpPr>
                      <a:spLocks noChangeShapeType="1"/>
                    </p:cNvSpPr>
                    <p:nvPr/>
                  </p:nvSpPr>
                  <p:spPr bwMode="auto">
                    <a:xfrm>
                      <a:off x="39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9" name="Line 693"/>
                    <p:cNvSpPr>
                      <a:spLocks noChangeShapeType="1"/>
                    </p:cNvSpPr>
                    <p:nvPr/>
                  </p:nvSpPr>
                  <p:spPr bwMode="auto">
                    <a:xfrm>
                      <a:off x="39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0" name="Line 694"/>
                    <p:cNvSpPr>
                      <a:spLocks noChangeShapeType="1"/>
                    </p:cNvSpPr>
                    <p:nvPr/>
                  </p:nvSpPr>
                  <p:spPr bwMode="auto">
                    <a:xfrm>
                      <a:off x="39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1" name="Line 695"/>
                    <p:cNvSpPr>
                      <a:spLocks noChangeShapeType="1"/>
                    </p:cNvSpPr>
                    <p:nvPr/>
                  </p:nvSpPr>
                  <p:spPr bwMode="auto">
                    <a:xfrm>
                      <a:off x="39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2" name="Line 696"/>
                    <p:cNvSpPr>
                      <a:spLocks noChangeShapeType="1"/>
                    </p:cNvSpPr>
                    <p:nvPr/>
                  </p:nvSpPr>
                  <p:spPr bwMode="auto">
                    <a:xfrm>
                      <a:off x="39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3" name="Line 697"/>
                    <p:cNvSpPr>
                      <a:spLocks noChangeShapeType="1"/>
                    </p:cNvSpPr>
                    <p:nvPr/>
                  </p:nvSpPr>
                  <p:spPr bwMode="auto">
                    <a:xfrm>
                      <a:off x="39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4" name="Line 698"/>
                    <p:cNvSpPr>
                      <a:spLocks noChangeShapeType="1"/>
                    </p:cNvSpPr>
                    <p:nvPr/>
                  </p:nvSpPr>
                  <p:spPr bwMode="auto">
                    <a:xfrm>
                      <a:off x="39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5" name="Line 699"/>
                    <p:cNvSpPr>
                      <a:spLocks noChangeShapeType="1"/>
                    </p:cNvSpPr>
                    <p:nvPr/>
                  </p:nvSpPr>
                  <p:spPr bwMode="auto">
                    <a:xfrm>
                      <a:off x="39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6" name="Line 700"/>
                    <p:cNvSpPr>
                      <a:spLocks noChangeShapeType="1"/>
                    </p:cNvSpPr>
                    <p:nvPr/>
                  </p:nvSpPr>
                  <p:spPr bwMode="auto">
                    <a:xfrm>
                      <a:off x="39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7" name="Line 701"/>
                    <p:cNvSpPr>
                      <a:spLocks noChangeShapeType="1"/>
                    </p:cNvSpPr>
                    <p:nvPr/>
                  </p:nvSpPr>
                  <p:spPr bwMode="auto">
                    <a:xfrm>
                      <a:off x="39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8" name="Line 702"/>
                    <p:cNvSpPr>
                      <a:spLocks noChangeShapeType="1"/>
                    </p:cNvSpPr>
                    <p:nvPr/>
                  </p:nvSpPr>
                  <p:spPr bwMode="auto">
                    <a:xfrm>
                      <a:off x="40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9" name="Line 703"/>
                    <p:cNvSpPr>
                      <a:spLocks noChangeShapeType="1"/>
                    </p:cNvSpPr>
                    <p:nvPr/>
                  </p:nvSpPr>
                  <p:spPr bwMode="auto">
                    <a:xfrm>
                      <a:off x="40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0" name="Line 704"/>
                    <p:cNvSpPr>
                      <a:spLocks noChangeShapeType="1"/>
                    </p:cNvSpPr>
                    <p:nvPr/>
                  </p:nvSpPr>
                  <p:spPr bwMode="auto">
                    <a:xfrm>
                      <a:off x="40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1" name="Line 705"/>
                    <p:cNvSpPr>
                      <a:spLocks noChangeShapeType="1"/>
                    </p:cNvSpPr>
                    <p:nvPr/>
                  </p:nvSpPr>
                  <p:spPr bwMode="auto">
                    <a:xfrm>
                      <a:off x="40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2" name="Line 706"/>
                    <p:cNvSpPr>
                      <a:spLocks noChangeShapeType="1"/>
                    </p:cNvSpPr>
                    <p:nvPr/>
                  </p:nvSpPr>
                  <p:spPr bwMode="auto">
                    <a:xfrm>
                      <a:off x="40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3" name="Line 707"/>
                    <p:cNvSpPr>
                      <a:spLocks noChangeShapeType="1"/>
                    </p:cNvSpPr>
                    <p:nvPr/>
                  </p:nvSpPr>
                  <p:spPr bwMode="auto">
                    <a:xfrm>
                      <a:off x="40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4" name="Line 708"/>
                    <p:cNvSpPr>
                      <a:spLocks noChangeShapeType="1"/>
                    </p:cNvSpPr>
                    <p:nvPr/>
                  </p:nvSpPr>
                  <p:spPr bwMode="auto">
                    <a:xfrm>
                      <a:off x="40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5" name="Line 709"/>
                    <p:cNvSpPr>
                      <a:spLocks noChangeShapeType="1"/>
                    </p:cNvSpPr>
                    <p:nvPr/>
                  </p:nvSpPr>
                  <p:spPr bwMode="auto">
                    <a:xfrm>
                      <a:off x="40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6" name="Line 710"/>
                    <p:cNvSpPr>
                      <a:spLocks noChangeShapeType="1"/>
                    </p:cNvSpPr>
                    <p:nvPr/>
                  </p:nvSpPr>
                  <p:spPr bwMode="auto">
                    <a:xfrm>
                      <a:off x="40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7" name="Line 711"/>
                    <p:cNvSpPr>
                      <a:spLocks noChangeShapeType="1"/>
                    </p:cNvSpPr>
                    <p:nvPr/>
                  </p:nvSpPr>
                  <p:spPr bwMode="auto">
                    <a:xfrm>
                      <a:off x="40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8" name="Line 712"/>
                    <p:cNvSpPr>
                      <a:spLocks noChangeShapeType="1"/>
                    </p:cNvSpPr>
                    <p:nvPr/>
                  </p:nvSpPr>
                  <p:spPr bwMode="auto">
                    <a:xfrm>
                      <a:off x="40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9" name="Line 713"/>
                    <p:cNvSpPr>
                      <a:spLocks noChangeShapeType="1"/>
                    </p:cNvSpPr>
                    <p:nvPr/>
                  </p:nvSpPr>
                  <p:spPr bwMode="auto">
                    <a:xfrm>
                      <a:off x="41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0" name="Line 714"/>
                    <p:cNvSpPr>
                      <a:spLocks noChangeShapeType="1"/>
                    </p:cNvSpPr>
                    <p:nvPr/>
                  </p:nvSpPr>
                  <p:spPr bwMode="auto">
                    <a:xfrm>
                      <a:off x="41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1" name="Line 715"/>
                    <p:cNvSpPr>
                      <a:spLocks noChangeShapeType="1"/>
                    </p:cNvSpPr>
                    <p:nvPr/>
                  </p:nvSpPr>
                  <p:spPr bwMode="auto">
                    <a:xfrm>
                      <a:off x="41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2" name="Line 716"/>
                    <p:cNvSpPr>
                      <a:spLocks noChangeShapeType="1"/>
                    </p:cNvSpPr>
                    <p:nvPr/>
                  </p:nvSpPr>
                  <p:spPr bwMode="auto">
                    <a:xfrm>
                      <a:off x="41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3" name="Line 717"/>
                    <p:cNvSpPr>
                      <a:spLocks noChangeShapeType="1"/>
                    </p:cNvSpPr>
                    <p:nvPr/>
                  </p:nvSpPr>
                  <p:spPr bwMode="auto">
                    <a:xfrm>
                      <a:off x="41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4" name="Line 718"/>
                    <p:cNvSpPr>
                      <a:spLocks noChangeShapeType="1"/>
                    </p:cNvSpPr>
                    <p:nvPr/>
                  </p:nvSpPr>
                  <p:spPr bwMode="auto">
                    <a:xfrm>
                      <a:off x="41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5" name="Line 719"/>
                    <p:cNvSpPr>
                      <a:spLocks noChangeShapeType="1"/>
                    </p:cNvSpPr>
                    <p:nvPr/>
                  </p:nvSpPr>
                  <p:spPr bwMode="auto">
                    <a:xfrm>
                      <a:off x="41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6" name="Line 720"/>
                    <p:cNvSpPr>
                      <a:spLocks noChangeShapeType="1"/>
                    </p:cNvSpPr>
                    <p:nvPr/>
                  </p:nvSpPr>
                  <p:spPr bwMode="auto">
                    <a:xfrm>
                      <a:off x="41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7" name="Line 721"/>
                    <p:cNvSpPr>
                      <a:spLocks noChangeShapeType="1"/>
                    </p:cNvSpPr>
                    <p:nvPr/>
                  </p:nvSpPr>
                  <p:spPr bwMode="auto">
                    <a:xfrm>
                      <a:off x="41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8" name="Line 722"/>
                    <p:cNvSpPr>
                      <a:spLocks noChangeShapeType="1"/>
                    </p:cNvSpPr>
                    <p:nvPr/>
                  </p:nvSpPr>
                  <p:spPr bwMode="auto">
                    <a:xfrm>
                      <a:off x="41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9" name="Line 723"/>
                    <p:cNvSpPr>
                      <a:spLocks noChangeShapeType="1"/>
                    </p:cNvSpPr>
                    <p:nvPr/>
                  </p:nvSpPr>
                  <p:spPr bwMode="auto">
                    <a:xfrm>
                      <a:off x="41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0" name="Line 724"/>
                    <p:cNvSpPr>
                      <a:spLocks noChangeShapeType="1"/>
                    </p:cNvSpPr>
                    <p:nvPr/>
                  </p:nvSpPr>
                  <p:spPr bwMode="auto">
                    <a:xfrm>
                      <a:off x="42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1" name="Line 725"/>
                    <p:cNvSpPr>
                      <a:spLocks noChangeShapeType="1"/>
                    </p:cNvSpPr>
                    <p:nvPr/>
                  </p:nvSpPr>
                  <p:spPr bwMode="auto">
                    <a:xfrm>
                      <a:off x="42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2" name="Line 726"/>
                    <p:cNvSpPr>
                      <a:spLocks noChangeShapeType="1"/>
                    </p:cNvSpPr>
                    <p:nvPr/>
                  </p:nvSpPr>
                  <p:spPr bwMode="auto">
                    <a:xfrm>
                      <a:off x="42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3" name="Line 727"/>
                    <p:cNvSpPr>
                      <a:spLocks noChangeShapeType="1"/>
                    </p:cNvSpPr>
                    <p:nvPr/>
                  </p:nvSpPr>
                  <p:spPr bwMode="auto">
                    <a:xfrm>
                      <a:off x="42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4" name="Line 728"/>
                    <p:cNvSpPr>
                      <a:spLocks noChangeShapeType="1"/>
                    </p:cNvSpPr>
                    <p:nvPr/>
                  </p:nvSpPr>
                  <p:spPr bwMode="auto">
                    <a:xfrm>
                      <a:off x="42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5" name="Line 729"/>
                    <p:cNvSpPr>
                      <a:spLocks noChangeShapeType="1"/>
                    </p:cNvSpPr>
                    <p:nvPr/>
                  </p:nvSpPr>
                  <p:spPr bwMode="auto">
                    <a:xfrm>
                      <a:off x="42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6" name="Line 730"/>
                    <p:cNvSpPr>
                      <a:spLocks noChangeShapeType="1"/>
                    </p:cNvSpPr>
                    <p:nvPr/>
                  </p:nvSpPr>
                  <p:spPr bwMode="auto">
                    <a:xfrm>
                      <a:off x="42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7" name="Line 731"/>
                    <p:cNvSpPr>
                      <a:spLocks noChangeShapeType="1"/>
                    </p:cNvSpPr>
                    <p:nvPr/>
                  </p:nvSpPr>
                  <p:spPr bwMode="auto">
                    <a:xfrm>
                      <a:off x="42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8" name="Line 732"/>
                    <p:cNvSpPr>
                      <a:spLocks noChangeShapeType="1"/>
                    </p:cNvSpPr>
                    <p:nvPr/>
                  </p:nvSpPr>
                  <p:spPr bwMode="auto">
                    <a:xfrm>
                      <a:off x="42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9" name="Line 733"/>
                    <p:cNvSpPr>
                      <a:spLocks noChangeShapeType="1"/>
                    </p:cNvSpPr>
                    <p:nvPr/>
                  </p:nvSpPr>
                  <p:spPr bwMode="auto">
                    <a:xfrm>
                      <a:off x="42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0" name="Line 734"/>
                    <p:cNvSpPr>
                      <a:spLocks noChangeShapeType="1"/>
                    </p:cNvSpPr>
                    <p:nvPr/>
                  </p:nvSpPr>
                  <p:spPr bwMode="auto">
                    <a:xfrm>
                      <a:off x="43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1" name="Line 735"/>
                    <p:cNvSpPr>
                      <a:spLocks noChangeShapeType="1"/>
                    </p:cNvSpPr>
                    <p:nvPr/>
                  </p:nvSpPr>
                  <p:spPr bwMode="auto">
                    <a:xfrm>
                      <a:off x="43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2" name="Line 736"/>
                    <p:cNvSpPr>
                      <a:spLocks noChangeShapeType="1"/>
                    </p:cNvSpPr>
                    <p:nvPr/>
                  </p:nvSpPr>
                  <p:spPr bwMode="auto">
                    <a:xfrm>
                      <a:off x="43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3" name="Line 737"/>
                    <p:cNvSpPr>
                      <a:spLocks noChangeShapeType="1"/>
                    </p:cNvSpPr>
                    <p:nvPr/>
                  </p:nvSpPr>
                  <p:spPr bwMode="auto">
                    <a:xfrm>
                      <a:off x="43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4" name="Line 738"/>
                    <p:cNvSpPr>
                      <a:spLocks noChangeShapeType="1"/>
                    </p:cNvSpPr>
                    <p:nvPr/>
                  </p:nvSpPr>
                  <p:spPr bwMode="auto">
                    <a:xfrm>
                      <a:off x="43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5" name="Line 739"/>
                    <p:cNvSpPr>
                      <a:spLocks noChangeShapeType="1"/>
                    </p:cNvSpPr>
                    <p:nvPr/>
                  </p:nvSpPr>
                  <p:spPr bwMode="auto">
                    <a:xfrm>
                      <a:off x="43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6" name="Line 740"/>
                    <p:cNvSpPr>
                      <a:spLocks noChangeShapeType="1"/>
                    </p:cNvSpPr>
                    <p:nvPr/>
                  </p:nvSpPr>
                  <p:spPr bwMode="auto">
                    <a:xfrm>
                      <a:off x="43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7" name="Line 741"/>
                    <p:cNvSpPr>
                      <a:spLocks noChangeShapeType="1"/>
                    </p:cNvSpPr>
                    <p:nvPr/>
                  </p:nvSpPr>
                  <p:spPr bwMode="auto">
                    <a:xfrm>
                      <a:off x="43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8" name="Line 742"/>
                    <p:cNvSpPr>
                      <a:spLocks noChangeShapeType="1"/>
                    </p:cNvSpPr>
                    <p:nvPr/>
                  </p:nvSpPr>
                  <p:spPr bwMode="auto">
                    <a:xfrm>
                      <a:off x="43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9" name="Line 743"/>
                    <p:cNvSpPr>
                      <a:spLocks noChangeShapeType="1"/>
                    </p:cNvSpPr>
                    <p:nvPr/>
                  </p:nvSpPr>
                  <p:spPr bwMode="auto">
                    <a:xfrm>
                      <a:off x="43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0" name="Line 744"/>
                    <p:cNvSpPr>
                      <a:spLocks noChangeShapeType="1"/>
                    </p:cNvSpPr>
                    <p:nvPr/>
                  </p:nvSpPr>
                  <p:spPr bwMode="auto">
                    <a:xfrm>
                      <a:off x="43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1" name="Line 745"/>
                    <p:cNvSpPr>
                      <a:spLocks noChangeShapeType="1"/>
                    </p:cNvSpPr>
                    <p:nvPr/>
                  </p:nvSpPr>
                  <p:spPr bwMode="auto">
                    <a:xfrm>
                      <a:off x="44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2" name="Line 746"/>
                    <p:cNvSpPr>
                      <a:spLocks noChangeShapeType="1"/>
                    </p:cNvSpPr>
                    <p:nvPr/>
                  </p:nvSpPr>
                  <p:spPr bwMode="auto">
                    <a:xfrm>
                      <a:off x="44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3" name="Line 747"/>
                    <p:cNvSpPr>
                      <a:spLocks noChangeShapeType="1"/>
                    </p:cNvSpPr>
                    <p:nvPr/>
                  </p:nvSpPr>
                  <p:spPr bwMode="auto">
                    <a:xfrm>
                      <a:off x="44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4" name="Line 748"/>
                    <p:cNvSpPr>
                      <a:spLocks noChangeShapeType="1"/>
                    </p:cNvSpPr>
                    <p:nvPr/>
                  </p:nvSpPr>
                  <p:spPr bwMode="auto">
                    <a:xfrm>
                      <a:off x="44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5" name="Line 749"/>
                    <p:cNvSpPr>
                      <a:spLocks noChangeShapeType="1"/>
                    </p:cNvSpPr>
                    <p:nvPr/>
                  </p:nvSpPr>
                  <p:spPr bwMode="auto">
                    <a:xfrm>
                      <a:off x="44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6" name="Line 750"/>
                    <p:cNvSpPr>
                      <a:spLocks noChangeShapeType="1"/>
                    </p:cNvSpPr>
                    <p:nvPr/>
                  </p:nvSpPr>
                  <p:spPr bwMode="auto">
                    <a:xfrm>
                      <a:off x="44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7" name="Line 751"/>
                    <p:cNvSpPr>
                      <a:spLocks noChangeShapeType="1"/>
                    </p:cNvSpPr>
                    <p:nvPr/>
                  </p:nvSpPr>
                  <p:spPr bwMode="auto">
                    <a:xfrm>
                      <a:off x="44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8" name="Line 752"/>
                    <p:cNvSpPr>
                      <a:spLocks noChangeShapeType="1"/>
                    </p:cNvSpPr>
                    <p:nvPr/>
                  </p:nvSpPr>
                  <p:spPr bwMode="auto">
                    <a:xfrm>
                      <a:off x="44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9" name="Line 753"/>
                    <p:cNvSpPr>
                      <a:spLocks noChangeShapeType="1"/>
                    </p:cNvSpPr>
                    <p:nvPr/>
                  </p:nvSpPr>
                  <p:spPr bwMode="auto">
                    <a:xfrm>
                      <a:off x="44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0" name="Line 754"/>
                    <p:cNvSpPr>
                      <a:spLocks noChangeShapeType="1"/>
                    </p:cNvSpPr>
                    <p:nvPr/>
                  </p:nvSpPr>
                  <p:spPr bwMode="auto">
                    <a:xfrm>
                      <a:off x="44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1" name="Line 755"/>
                    <p:cNvSpPr>
                      <a:spLocks noChangeShapeType="1"/>
                    </p:cNvSpPr>
                    <p:nvPr/>
                  </p:nvSpPr>
                  <p:spPr bwMode="auto">
                    <a:xfrm>
                      <a:off x="44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2" name="Line 756"/>
                    <p:cNvSpPr>
                      <a:spLocks noChangeShapeType="1"/>
                    </p:cNvSpPr>
                    <p:nvPr/>
                  </p:nvSpPr>
                  <p:spPr bwMode="auto">
                    <a:xfrm>
                      <a:off x="45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3" name="Line 757"/>
                    <p:cNvSpPr>
                      <a:spLocks noChangeShapeType="1"/>
                    </p:cNvSpPr>
                    <p:nvPr/>
                  </p:nvSpPr>
                  <p:spPr bwMode="auto">
                    <a:xfrm>
                      <a:off x="45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4" name="Line 758"/>
                    <p:cNvSpPr>
                      <a:spLocks noChangeShapeType="1"/>
                    </p:cNvSpPr>
                    <p:nvPr/>
                  </p:nvSpPr>
                  <p:spPr bwMode="auto">
                    <a:xfrm>
                      <a:off x="45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5" name="Line 759"/>
                    <p:cNvSpPr>
                      <a:spLocks noChangeShapeType="1"/>
                    </p:cNvSpPr>
                    <p:nvPr/>
                  </p:nvSpPr>
                  <p:spPr bwMode="auto">
                    <a:xfrm>
                      <a:off x="452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6" name="Line 760"/>
                    <p:cNvSpPr>
                      <a:spLocks noChangeShapeType="1"/>
                    </p:cNvSpPr>
                    <p:nvPr/>
                  </p:nvSpPr>
                  <p:spPr bwMode="auto">
                    <a:xfrm>
                      <a:off x="45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7" name="Line 761"/>
                    <p:cNvSpPr>
                      <a:spLocks noChangeShapeType="1"/>
                    </p:cNvSpPr>
                    <p:nvPr/>
                  </p:nvSpPr>
                  <p:spPr bwMode="auto">
                    <a:xfrm>
                      <a:off x="45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8" name="Line 762"/>
                    <p:cNvSpPr>
                      <a:spLocks noChangeShapeType="1"/>
                    </p:cNvSpPr>
                    <p:nvPr/>
                  </p:nvSpPr>
                  <p:spPr bwMode="auto">
                    <a:xfrm>
                      <a:off x="45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9" name="Line 763"/>
                    <p:cNvSpPr>
                      <a:spLocks noChangeShapeType="1"/>
                    </p:cNvSpPr>
                    <p:nvPr/>
                  </p:nvSpPr>
                  <p:spPr bwMode="auto">
                    <a:xfrm>
                      <a:off x="45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0" name="Line 764"/>
                    <p:cNvSpPr>
                      <a:spLocks noChangeShapeType="1"/>
                    </p:cNvSpPr>
                    <p:nvPr/>
                  </p:nvSpPr>
                  <p:spPr bwMode="auto">
                    <a:xfrm>
                      <a:off x="45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1" name="Line 765"/>
                    <p:cNvSpPr>
                      <a:spLocks noChangeShapeType="1"/>
                    </p:cNvSpPr>
                    <p:nvPr/>
                  </p:nvSpPr>
                  <p:spPr bwMode="auto">
                    <a:xfrm>
                      <a:off x="45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2" name="Line 766"/>
                    <p:cNvSpPr>
                      <a:spLocks noChangeShapeType="1"/>
                    </p:cNvSpPr>
                    <p:nvPr/>
                  </p:nvSpPr>
                  <p:spPr bwMode="auto">
                    <a:xfrm>
                      <a:off x="459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3" name="Line 767"/>
                    <p:cNvSpPr>
                      <a:spLocks noChangeShapeType="1"/>
                    </p:cNvSpPr>
                    <p:nvPr/>
                  </p:nvSpPr>
                  <p:spPr bwMode="auto">
                    <a:xfrm>
                      <a:off x="46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4" name="Line 768"/>
                    <p:cNvSpPr>
                      <a:spLocks noChangeShapeType="1"/>
                    </p:cNvSpPr>
                    <p:nvPr/>
                  </p:nvSpPr>
                  <p:spPr bwMode="auto">
                    <a:xfrm>
                      <a:off x="46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5" name="Line 769"/>
                    <p:cNvSpPr>
                      <a:spLocks noChangeShapeType="1"/>
                    </p:cNvSpPr>
                    <p:nvPr/>
                  </p:nvSpPr>
                  <p:spPr bwMode="auto">
                    <a:xfrm>
                      <a:off x="46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6" name="Line 770"/>
                    <p:cNvSpPr>
                      <a:spLocks noChangeShapeType="1"/>
                    </p:cNvSpPr>
                    <p:nvPr/>
                  </p:nvSpPr>
                  <p:spPr bwMode="auto">
                    <a:xfrm>
                      <a:off x="46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7" name="Line 771"/>
                    <p:cNvSpPr>
                      <a:spLocks noChangeShapeType="1"/>
                    </p:cNvSpPr>
                    <p:nvPr/>
                  </p:nvSpPr>
                  <p:spPr bwMode="auto">
                    <a:xfrm>
                      <a:off x="46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8" name="Line 772"/>
                    <p:cNvSpPr>
                      <a:spLocks noChangeShapeType="1"/>
                    </p:cNvSpPr>
                    <p:nvPr/>
                  </p:nvSpPr>
                  <p:spPr bwMode="auto">
                    <a:xfrm>
                      <a:off x="46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9" name="Line 773"/>
                    <p:cNvSpPr>
                      <a:spLocks noChangeShapeType="1"/>
                    </p:cNvSpPr>
                    <p:nvPr/>
                  </p:nvSpPr>
                  <p:spPr bwMode="auto">
                    <a:xfrm>
                      <a:off x="465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0" name="Line 774"/>
                    <p:cNvSpPr>
                      <a:spLocks noChangeShapeType="1"/>
                    </p:cNvSpPr>
                    <p:nvPr/>
                  </p:nvSpPr>
                  <p:spPr bwMode="auto">
                    <a:xfrm>
                      <a:off x="46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1" name="Line 775"/>
                    <p:cNvSpPr>
                      <a:spLocks noChangeShapeType="1"/>
                    </p:cNvSpPr>
                    <p:nvPr/>
                  </p:nvSpPr>
                  <p:spPr bwMode="auto">
                    <a:xfrm>
                      <a:off x="46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2" name="Line 776"/>
                    <p:cNvSpPr>
                      <a:spLocks noChangeShapeType="1"/>
                    </p:cNvSpPr>
                    <p:nvPr/>
                  </p:nvSpPr>
                  <p:spPr bwMode="auto">
                    <a:xfrm>
                      <a:off x="46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3" name="Line 777"/>
                    <p:cNvSpPr>
                      <a:spLocks noChangeShapeType="1"/>
                    </p:cNvSpPr>
                    <p:nvPr/>
                  </p:nvSpPr>
                  <p:spPr bwMode="auto">
                    <a:xfrm>
                      <a:off x="46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4" name="Line 778"/>
                    <p:cNvSpPr>
                      <a:spLocks noChangeShapeType="1"/>
                    </p:cNvSpPr>
                    <p:nvPr/>
                  </p:nvSpPr>
                  <p:spPr bwMode="auto">
                    <a:xfrm>
                      <a:off x="47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5" name="Line 779"/>
                    <p:cNvSpPr>
                      <a:spLocks noChangeShapeType="1"/>
                    </p:cNvSpPr>
                    <p:nvPr/>
                  </p:nvSpPr>
                  <p:spPr bwMode="auto">
                    <a:xfrm>
                      <a:off x="47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6" name="Line 780"/>
                    <p:cNvSpPr>
                      <a:spLocks noChangeShapeType="1"/>
                    </p:cNvSpPr>
                    <p:nvPr/>
                  </p:nvSpPr>
                  <p:spPr bwMode="auto">
                    <a:xfrm>
                      <a:off x="472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7" name="Line 781"/>
                    <p:cNvSpPr>
                      <a:spLocks noChangeShapeType="1"/>
                    </p:cNvSpPr>
                    <p:nvPr/>
                  </p:nvSpPr>
                  <p:spPr bwMode="auto">
                    <a:xfrm>
                      <a:off x="47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8" name="Line 782"/>
                    <p:cNvSpPr>
                      <a:spLocks noChangeShapeType="1"/>
                    </p:cNvSpPr>
                    <p:nvPr/>
                  </p:nvSpPr>
                  <p:spPr bwMode="auto">
                    <a:xfrm>
                      <a:off x="47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9" name="Line 783"/>
                    <p:cNvSpPr>
                      <a:spLocks noChangeShapeType="1"/>
                    </p:cNvSpPr>
                    <p:nvPr/>
                  </p:nvSpPr>
                  <p:spPr bwMode="auto">
                    <a:xfrm>
                      <a:off x="47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0" name="Line 784"/>
                    <p:cNvSpPr>
                      <a:spLocks noChangeShapeType="1"/>
                    </p:cNvSpPr>
                    <p:nvPr/>
                  </p:nvSpPr>
                  <p:spPr bwMode="auto">
                    <a:xfrm>
                      <a:off x="47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1" name="Line 785"/>
                    <p:cNvSpPr>
                      <a:spLocks noChangeShapeType="1"/>
                    </p:cNvSpPr>
                    <p:nvPr/>
                  </p:nvSpPr>
                  <p:spPr bwMode="auto">
                    <a:xfrm>
                      <a:off x="47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2" name="Line 786"/>
                    <p:cNvSpPr>
                      <a:spLocks noChangeShapeType="1"/>
                    </p:cNvSpPr>
                    <p:nvPr/>
                  </p:nvSpPr>
                  <p:spPr bwMode="auto">
                    <a:xfrm>
                      <a:off x="47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3" name="Line 787"/>
                    <p:cNvSpPr>
                      <a:spLocks noChangeShapeType="1"/>
                    </p:cNvSpPr>
                    <p:nvPr/>
                  </p:nvSpPr>
                  <p:spPr bwMode="auto">
                    <a:xfrm>
                      <a:off x="4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4" name="Line 788"/>
                    <p:cNvSpPr>
                      <a:spLocks noChangeShapeType="1"/>
                    </p:cNvSpPr>
                    <p:nvPr/>
                  </p:nvSpPr>
                  <p:spPr bwMode="auto">
                    <a:xfrm>
                      <a:off x="4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5" name="Line 789"/>
                    <p:cNvSpPr>
                      <a:spLocks noChangeShapeType="1"/>
                    </p:cNvSpPr>
                    <p:nvPr/>
                  </p:nvSpPr>
                  <p:spPr bwMode="auto">
                    <a:xfrm>
                      <a:off x="4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6" name="Line 790"/>
                    <p:cNvSpPr>
                      <a:spLocks noChangeShapeType="1"/>
                    </p:cNvSpPr>
                    <p:nvPr/>
                  </p:nvSpPr>
                  <p:spPr bwMode="auto">
                    <a:xfrm>
                      <a:off x="4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7" name="Line 791"/>
                    <p:cNvSpPr>
                      <a:spLocks noChangeShapeType="1"/>
                    </p:cNvSpPr>
                    <p:nvPr/>
                  </p:nvSpPr>
                  <p:spPr bwMode="auto">
                    <a:xfrm>
                      <a:off x="48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8" name="Line 792"/>
                    <p:cNvSpPr>
                      <a:spLocks noChangeShapeType="1"/>
                    </p:cNvSpPr>
                    <p:nvPr/>
                  </p:nvSpPr>
                  <p:spPr bwMode="auto">
                    <a:xfrm>
                      <a:off x="4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9" name="Line 793"/>
                    <p:cNvSpPr>
                      <a:spLocks noChangeShapeType="1"/>
                    </p:cNvSpPr>
                    <p:nvPr/>
                  </p:nvSpPr>
                  <p:spPr bwMode="auto">
                    <a:xfrm>
                      <a:off x="48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0" name="Line 794"/>
                    <p:cNvSpPr>
                      <a:spLocks noChangeShapeType="1"/>
                    </p:cNvSpPr>
                    <p:nvPr/>
                  </p:nvSpPr>
                  <p:spPr bwMode="auto">
                    <a:xfrm>
                      <a:off x="4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1" name="Line 795"/>
                    <p:cNvSpPr>
                      <a:spLocks noChangeShapeType="1"/>
                    </p:cNvSpPr>
                    <p:nvPr/>
                  </p:nvSpPr>
                  <p:spPr bwMode="auto">
                    <a:xfrm>
                      <a:off x="4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2" name="Line 796"/>
                    <p:cNvSpPr>
                      <a:spLocks noChangeShapeType="1"/>
                    </p:cNvSpPr>
                    <p:nvPr/>
                  </p:nvSpPr>
                  <p:spPr bwMode="auto">
                    <a:xfrm>
                      <a:off x="4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3" name="Line 797"/>
                    <p:cNvSpPr>
                      <a:spLocks noChangeShapeType="1"/>
                    </p:cNvSpPr>
                    <p:nvPr/>
                  </p:nvSpPr>
                  <p:spPr bwMode="auto">
                    <a:xfrm>
                      <a:off x="4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4" name="Line 798"/>
                    <p:cNvSpPr>
                      <a:spLocks noChangeShapeType="1"/>
                    </p:cNvSpPr>
                    <p:nvPr/>
                  </p:nvSpPr>
                  <p:spPr bwMode="auto">
                    <a:xfrm>
                      <a:off x="48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5" name="Line 799"/>
                    <p:cNvSpPr>
                      <a:spLocks noChangeShapeType="1"/>
                    </p:cNvSpPr>
                    <p:nvPr/>
                  </p:nvSpPr>
                  <p:spPr bwMode="auto">
                    <a:xfrm>
                      <a:off x="4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6" name="Line 800"/>
                    <p:cNvSpPr>
                      <a:spLocks noChangeShapeType="1"/>
                    </p:cNvSpPr>
                    <p:nvPr/>
                  </p:nvSpPr>
                  <p:spPr bwMode="auto">
                    <a:xfrm>
                      <a:off x="49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7" name="Line 801"/>
                    <p:cNvSpPr>
                      <a:spLocks noChangeShapeType="1"/>
                    </p:cNvSpPr>
                    <p:nvPr/>
                  </p:nvSpPr>
                  <p:spPr bwMode="auto">
                    <a:xfrm>
                      <a:off x="4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8" name="Line 802"/>
                    <p:cNvSpPr>
                      <a:spLocks noChangeShapeType="1"/>
                    </p:cNvSpPr>
                    <p:nvPr/>
                  </p:nvSpPr>
                  <p:spPr bwMode="auto">
                    <a:xfrm>
                      <a:off x="4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9" name="Line 803"/>
                    <p:cNvSpPr>
                      <a:spLocks noChangeShapeType="1"/>
                    </p:cNvSpPr>
                    <p:nvPr/>
                  </p:nvSpPr>
                  <p:spPr bwMode="auto">
                    <a:xfrm>
                      <a:off x="4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0" name="Line 804"/>
                    <p:cNvSpPr>
                      <a:spLocks noChangeShapeType="1"/>
                    </p:cNvSpPr>
                    <p:nvPr/>
                  </p:nvSpPr>
                  <p:spPr bwMode="auto">
                    <a:xfrm>
                      <a:off x="4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1" name="Line 805"/>
                    <p:cNvSpPr>
                      <a:spLocks noChangeShapeType="1"/>
                    </p:cNvSpPr>
                    <p:nvPr/>
                  </p:nvSpPr>
                  <p:spPr bwMode="auto">
                    <a:xfrm>
                      <a:off x="49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2" name="Line 806"/>
                    <p:cNvSpPr>
                      <a:spLocks noChangeShapeType="1"/>
                    </p:cNvSpPr>
                    <p:nvPr/>
                  </p:nvSpPr>
                  <p:spPr bwMode="auto">
                    <a:xfrm>
                      <a:off x="4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3" name="Line 807"/>
                    <p:cNvSpPr>
                      <a:spLocks noChangeShapeType="1"/>
                    </p:cNvSpPr>
                    <p:nvPr/>
                  </p:nvSpPr>
                  <p:spPr bwMode="auto">
                    <a:xfrm>
                      <a:off x="496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9" name="Group 1009"/>
                  <p:cNvGrpSpPr>
                    <a:grpSpLocks/>
                  </p:cNvGrpSpPr>
                  <p:nvPr/>
                </p:nvGrpSpPr>
                <p:grpSpPr bwMode="auto">
                  <a:xfrm>
                    <a:off x="2181225" y="3033714"/>
                    <a:ext cx="7058025" cy="1104901"/>
                    <a:chOff x="1374" y="1911"/>
                    <a:chExt cx="4446" cy="696"/>
                  </a:xfrm>
                </p:grpSpPr>
                <p:sp>
                  <p:nvSpPr>
                    <p:cNvPr id="1574" name="Line 809"/>
                    <p:cNvSpPr>
                      <a:spLocks noChangeShapeType="1"/>
                    </p:cNvSpPr>
                    <p:nvPr/>
                  </p:nvSpPr>
                  <p:spPr bwMode="auto">
                    <a:xfrm>
                      <a:off x="4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5" name="Line 810"/>
                    <p:cNvSpPr>
                      <a:spLocks noChangeShapeType="1"/>
                    </p:cNvSpPr>
                    <p:nvPr/>
                  </p:nvSpPr>
                  <p:spPr bwMode="auto">
                    <a:xfrm>
                      <a:off x="4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6" name="Line 811"/>
                    <p:cNvSpPr>
                      <a:spLocks noChangeShapeType="1"/>
                    </p:cNvSpPr>
                    <p:nvPr/>
                  </p:nvSpPr>
                  <p:spPr bwMode="auto">
                    <a:xfrm>
                      <a:off x="4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7" name="Line 812"/>
                    <p:cNvSpPr>
                      <a:spLocks noChangeShapeType="1"/>
                    </p:cNvSpPr>
                    <p:nvPr/>
                  </p:nvSpPr>
                  <p:spPr bwMode="auto">
                    <a:xfrm>
                      <a:off x="50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8" name="Line 813"/>
                    <p:cNvSpPr>
                      <a:spLocks noChangeShapeType="1"/>
                    </p:cNvSpPr>
                    <p:nvPr/>
                  </p:nvSpPr>
                  <p:spPr bwMode="auto">
                    <a:xfrm>
                      <a:off x="50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9" name="Line 814"/>
                    <p:cNvSpPr>
                      <a:spLocks noChangeShapeType="1"/>
                    </p:cNvSpPr>
                    <p:nvPr/>
                  </p:nvSpPr>
                  <p:spPr bwMode="auto">
                    <a:xfrm>
                      <a:off x="5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0" name="Line 815"/>
                    <p:cNvSpPr>
                      <a:spLocks noChangeShapeType="1"/>
                    </p:cNvSpPr>
                    <p:nvPr/>
                  </p:nvSpPr>
                  <p:spPr bwMode="auto">
                    <a:xfrm>
                      <a:off x="503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1" name="Line 816"/>
                    <p:cNvSpPr>
                      <a:spLocks noChangeShapeType="1"/>
                    </p:cNvSpPr>
                    <p:nvPr/>
                  </p:nvSpPr>
                  <p:spPr bwMode="auto">
                    <a:xfrm>
                      <a:off x="5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2" name="Line 817"/>
                    <p:cNvSpPr>
                      <a:spLocks noChangeShapeType="1"/>
                    </p:cNvSpPr>
                    <p:nvPr/>
                  </p:nvSpPr>
                  <p:spPr bwMode="auto">
                    <a:xfrm>
                      <a:off x="5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3" name="Line 818"/>
                    <p:cNvSpPr>
                      <a:spLocks noChangeShapeType="1"/>
                    </p:cNvSpPr>
                    <p:nvPr/>
                  </p:nvSpPr>
                  <p:spPr bwMode="auto">
                    <a:xfrm>
                      <a:off x="5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4" name="Line 819"/>
                    <p:cNvSpPr>
                      <a:spLocks noChangeShapeType="1"/>
                    </p:cNvSpPr>
                    <p:nvPr/>
                  </p:nvSpPr>
                  <p:spPr bwMode="auto">
                    <a:xfrm>
                      <a:off x="50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5" name="Line 820"/>
                    <p:cNvSpPr>
                      <a:spLocks noChangeShapeType="1"/>
                    </p:cNvSpPr>
                    <p:nvPr/>
                  </p:nvSpPr>
                  <p:spPr bwMode="auto">
                    <a:xfrm>
                      <a:off x="5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6" name="Line 821"/>
                    <p:cNvSpPr>
                      <a:spLocks noChangeShapeType="1"/>
                    </p:cNvSpPr>
                    <p:nvPr/>
                  </p:nvSpPr>
                  <p:spPr bwMode="auto">
                    <a:xfrm>
                      <a:off x="50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7" name="Line 822"/>
                    <p:cNvSpPr>
                      <a:spLocks noChangeShapeType="1"/>
                    </p:cNvSpPr>
                    <p:nvPr/>
                  </p:nvSpPr>
                  <p:spPr bwMode="auto">
                    <a:xfrm>
                      <a:off x="509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8" name="Line 823"/>
                    <p:cNvSpPr>
                      <a:spLocks noChangeShapeType="1"/>
                    </p:cNvSpPr>
                    <p:nvPr/>
                  </p:nvSpPr>
                  <p:spPr bwMode="auto">
                    <a:xfrm>
                      <a:off x="5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9" name="Line 824"/>
                    <p:cNvSpPr>
                      <a:spLocks noChangeShapeType="1"/>
                    </p:cNvSpPr>
                    <p:nvPr/>
                  </p:nvSpPr>
                  <p:spPr bwMode="auto">
                    <a:xfrm>
                      <a:off x="5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0" name="Line 825"/>
                    <p:cNvSpPr>
                      <a:spLocks noChangeShapeType="1"/>
                    </p:cNvSpPr>
                    <p:nvPr/>
                  </p:nvSpPr>
                  <p:spPr bwMode="auto">
                    <a:xfrm>
                      <a:off x="5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1" name="Line 826"/>
                    <p:cNvSpPr>
                      <a:spLocks noChangeShapeType="1"/>
                    </p:cNvSpPr>
                    <p:nvPr/>
                  </p:nvSpPr>
                  <p:spPr bwMode="auto">
                    <a:xfrm>
                      <a:off x="51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2" name="Line 827"/>
                    <p:cNvSpPr>
                      <a:spLocks noChangeShapeType="1"/>
                    </p:cNvSpPr>
                    <p:nvPr/>
                  </p:nvSpPr>
                  <p:spPr bwMode="auto">
                    <a:xfrm>
                      <a:off x="5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3" name="Line 828"/>
                    <p:cNvSpPr>
                      <a:spLocks noChangeShapeType="1"/>
                    </p:cNvSpPr>
                    <p:nvPr/>
                  </p:nvSpPr>
                  <p:spPr bwMode="auto">
                    <a:xfrm>
                      <a:off x="51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4" name="Line 829"/>
                    <p:cNvSpPr>
                      <a:spLocks noChangeShapeType="1"/>
                    </p:cNvSpPr>
                    <p:nvPr/>
                  </p:nvSpPr>
                  <p:spPr bwMode="auto">
                    <a:xfrm>
                      <a:off x="515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5" name="Line 830"/>
                    <p:cNvSpPr>
                      <a:spLocks noChangeShapeType="1"/>
                    </p:cNvSpPr>
                    <p:nvPr/>
                  </p:nvSpPr>
                  <p:spPr bwMode="auto">
                    <a:xfrm>
                      <a:off x="5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6" name="Line 831"/>
                    <p:cNvSpPr>
                      <a:spLocks noChangeShapeType="1"/>
                    </p:cNvSpPr>
                    <p:nvPr/>
                  </p:nvSpPr>
                  <p:spPr bwMode="auto">
                    <a:xfrm>
                      <a:off x="5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7" name="Line 832"/>
                    <p:cNvSpPr>
                      <a:spLocks noChangeShapeType="1"/>
                    </p:cNvSpPr>
                    <p:nvPr/>
                  </p:nvSpPr>
                  <p:spPr bwMode="auto">
                    <a:xfrm>
                      <a:off x="5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8" name="Line 833"/>
                    <p:cNvSpPr>
                      <a:spLocks noChangeShapeType="1"/>
                    </p:cNvSpPr>
                    <p:nvPr/>
                  </p:nvSpPr>
                  <p:spPr bwMode="auto">
                    <a:xfrm>
                      <a:off x="51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9" name="Line 834"/>
                    <p:cNvSpPr>
                      <a:spLocks noChangeShapeType="1"/>
                    </p:cNvSpPr>
                    <p:nvPr/>
                  </p:nvSpPr>
                  <p:spPr bwMode="auto">
                    <a:xfrm>
                      <a:off x="5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0" name="Line 835"/>
                    <p:cNvSpPr>
                      <a:spLocks noChangeShapeType="1"/>
                    </p:cNvSpPr>
                    <p:nvPr/>
                  </p:nvSpPr>
                  <p:spPr bwMode="auto">
                    <a:xfrm>
                      <a:off x="52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1" name="Line 836"/>
                    <p:cNvSpPr>
                      <a:spLocks noChangeShapeType="1"/>
                    </p:cNvSpPr>
                    <p:nvPr/>
                  </p:nvSpPr>
                  <p:spPr bwMode="auto">
                    <a:xfrm>
                      <a:off x="5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2" name="Line 837"/>
                    <p:cNvSpPr>
                      <a:spLocks noChangeShapeType="1"/>
                    </p:cNvSpPr>
                    <p:nvPr/>
                  </p:nvSpPr>
                  <p:spPr bwMode="auto">
                    <a:xfrm>
                      <a:off x="5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3" name="Line 838"/>
                    <p:cNvSpPr>
                      <a:spLocks noChangeShapeType="1"/>
                    </p:cNvSpPr>
                    <p:nvPr/>
                  </p:nvSpPr>
                  <p:spPr bwMode="auto">
                    <a:xfrm>
                      <a:off x="5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4" name="Line 839"/>
                    <p:cNvSpPr>
                      <a:spLocks noChangeShapeType="1"/>
                    </p:cNvSpPr>
                    <p:nvPr/>
                  </p:nvSpPr>
                  <p:spPr bwMode="auto">
                    <a:xfrm>
                      <a:off x="5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5" name="Line 840"/>
                    <p:cNvSpPr>
                      <a:spLocks noChangeShapeType="1"/>
                    </p:cNvSpPr>
                    <p:nvPr/>
                  </p:nvSpPr>
                  <p:spPr bwMode="auto">
                    <a:xfrm>
                      <a:off x="52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6" name="Line 841"/>
                    <p:cNvSpPr>
                      <a:spLocks noChangeShapeType="1"/>
                    </p:cNvSpPr>
                    <p:nvPr/>
                  </p:nvSpPr>
                  <p:spPr bwMode="auto">
                    <a:xfrm>
                      <a:off x="5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7" name="Line 842"/>
                    <p:cNvSpPr>
                      <a:spLocks noChangeShapeType="1"/>
                    </p:cNvSpPr>
                    <p:nvPr/>
                  </p:nvSpPr>
                  <p:spPr bwMode="auto">
                    <a:xfrm>
                      <a:off x="52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8" name="Line 843"/>
                    <p:cNvSpPr>
                      <a:spLocks noChangeShapeType="1"/>
                    </p:cNvSpPr>
                    <p:nvPr/>
                  </p:nvSpPr>
                  <p:spPr bwMode="auto">
                    <a:xfrm>
                      <a:off x="5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9" name="Line 844"/>
                    <p:cNvSpPr>
                      <a:spLocks noChangeShapeType="1"/>
                    </p:cNvSpPr>
                    <p:nvPr/>
                  </p:nvSpPr>
                  <p:spPr bwMode="auto">
                    <a:xfrm>
                      <a:off x="5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0" name="Line 845"/>
                    <p:cNvSpPr>
                      <a:spLocks noChangeShapeType="1"/>
                    </p:cNvSpPr>
                    <p:nvPr/>
                  </p:nvSpPr>
                  <p:spPr bwMode="auto">
                    <a:xfrm>
                      <a:off x="5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1" name="Line 846"/>
                    <p:cNvSpPr>
                      <a:spLocks noChangeShapeType="1"/>
                    </p:cNvSpPr>
                    <p:nvPr/>
                  </p:nvSpPr>
                  <p:spPr bwMode="auto">
                    <a:xfrm>
                      <a:off x="5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2" name="Line 847"/>
                    <p:cNvSpPr>
                      <a:spLocks noChangeShapeType="1"/>
                    </p:cNvSpPr>
                    <p:nvPr/>
                  </p:nvSpPr>
                  <p:spPr bwMode="auto">
                    <a:xfrm>
                      <a:off x="53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3" name="Line 848"/>
                    <p:cNvSpPr>
                      <a:spLocks noChangeShapeType="1"/>
                    </p:cNvSpPr>
                    <p:nvPr/>
                  </p:nvSpPr>
                  <p:spPr bwMode="auto">
                    <a:xfrm>
                      <a:off x="5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4" name="Line 849"/>
                    <p:cNvSpPr>
                      <a:spLocks noChangeShapeType="1"/>
                    </p:cNvSpPr>
                    <p:nvPr/>
                  </p:nvSpPr>
                  <p:spPr bwMode="auto">
                    <a:xfrm>
                      <a:off x="53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5" name="Line 850"/>
                    <p:cNvSpPr>
                      <a:spLocks noChangeShapeType="1"/>
                    </p:cNvSpPr>
                    <p:nvPr/>
                  </p:nvSpPr>
                  <p:spPr bwMode="auto">
                    <a:xfrm>
                      <a:off x="5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6" name="Line 851"/>
                    <p:cNvSpPr>
                      <a:spLocks noChangeShapeType="1"/>
                    </p:cNvSpPr>
                    <p:nvPr/>
                  </p:nvSpPr>
                  <p:spPr bwMode="auto">
                    <a:xfrm>
                      <a:off x="5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7" name="Line 852"/>
                    <p:cNvSpPr>
                      <a:spLocks noChangeShapeType="1"/>
                    </p:cNvSpPr>
                    <p:nvPr/>
                  </p:nvSpPr>
                  <p:spPr bwMode="auto">
                    <a:xfrm>
                      <a:off x="5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8" name="Line 853"/>
                    <p:cNvSpPr>
                      <a:spLocks noChangeShapeType="1"/>
                    </p:cNvSpPr>
                    <p:nvPr/>
                  </p:nvSpPr>
                  <p:spPr bwMode="auto">
                    <a:xfrm>
                      <a:off x="5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9" name="Line 854"/>
                    <p:cNvSpPr>
                      <a:spLocks noChangeShapeType="1"/>
                    </p:cNvSpPr>
                    <p:nvPr/>
                  </p:nvSpPr>
                  <p:spPr bwMode="auto">
                    <a:xfrm>
                      <a:off x="53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0" name="Line 855"/>
                    <p:cNvSpPr>
                      <a:spLocks noChangeShapeType="1"/>
                    </p:cNvSpPr>
                    <p:nvPr/>
                  </p:nvSpPr>
                  <p:spPr bwMode="auto">
                    <a:xfrm>
                      <a:off x="5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1" name="Line 856"/>
                    <p:cNvSpPr>
                      <a:spLocks noChangeShapeType="1"/>
                    </p:cNvSpPr>
                    <p:nvPr/>
                  </p:nvSpPr>
                  <p:spPr bwMode="auto">
                    <a:xfrm>
                      <a:off x="540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2" name="Line 857"/>
                    <p:cNvSpPr>
                      <a:spLocks noChangeShapeType="1"/>
                    </p:cNvSpPr>
                    <p:nvPr/>
                  </p:nvSpPr>
                  <p:spPr bwMode="auto">
                    <a:xfrm>
                      <a:off x="5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3" name="Line 858"/>
                    <p:cNvSpPr>
                      <a:spLocks noChangeShapeType="1"/>
                    </p:cNvSpPr>
                    <p:nvPr/>
                  </p:nvSpPr>
                  <p:spPr bwMode="auto">
                    <a:xfrm>
                      <a:off x="5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4" name="Line 859"/>
                    <p:cNvSpPr>
                      <a:spLocks noChangeShapeType="1"/>
                    </p:cNvSpPr>
                    <p:nvPr/>
                  </p:nvSpPr>
                  <p:spPr bwMode="auto">
                    <a:xfrm>
                      <a:off x="5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5" name="Line 860"/>
                    <p:cNvSpPr>
                      <a:spLocks noChangeShapeType="1"/>
                    </p:cNvSpPr>
                    <p:nvPr/>
                  </p:nvSpPr>
                  <p:spPr bwMode="auto">
                    <a:xfrm>
                      <a:off x="54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6" name="Line 861"/>
                    <p:cNvSpPr>
                      <a:spLocks noChangeShapeType="1"/>
                    </p:cNvSpPr>
                    <p:nvPr/>
                  </p:nvSpPr>
                  <p:spPr bwMode="auto">
                    <a:xfrm>
                      <a:off x="54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7" name="Line 862"/>
                    <p:cNvSpPr>
                      <a:spLocks noChangeShapeType="1"/>
                    </p:cNvSpPr>
                    <p:nvPr/>
                  </p:nvSpPr>
                  <p:spPr bwMode="auto">
                    <a:xfrm>
                      <a:off x="5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8" name="Line 863"/>
                    <p:cNvSpPr>
                      <a:spLocks noChangeShapeType="1"/>
                    </p:cNvSpPr>
                    <p:nvPr/>
                  </p:nvSpPr>
                  <p:spPr bwMode="auto">
                    <a:xfrm>
                      <a:off x="547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9" name="Line 864"/>
                    <p:cNvSpPr>
                      <a:spLocks noChangeShapeType="1"/>
                    </p:cNvSpPr>
                    <p:nvPr/>
                  </p:nvSpPr>
                  <p:spPr bwMode="auto">
                    <a:xfrm>
                      <a:off x="5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0" name="Line 865"/>
                    <p:cNvSpPr>
                      <a:spLocks noChangeShapeType="1"/>
                    </p:cNvSpPr>
                    <p:nvPr/>
                  </p:nvSpPr>
                  <p:spPr bwMode="auto">
                    <a:xfrm>
                      <a:off x="5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1" name="Line 866"/>
                    <p:cNvSpPr>
                      <a:spLocks noChangeShapeType="1"/>
                    </p:cNvSpPr>
                    <p:nvPr/>
                  </p:nvSpPr>
                  <p:spPr bwMode="auto">
                    <a:xfrm>
                      <a:off x="5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2" name="Line 867"/>
                    <p:cNvSpPr>
                      <a:spLocks noChangeShapeType="1"/>
                    </p:cNvSpPr>
                    <p:nvPr/>
                  </p:nvSpPr>
                  <p:spPr bwMode="auto">
                    <a:xfrm>
                      <a:off x="55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3" name="Line 868"/>
                    <p:cNvSpPr>
                      <a:spLocks noChangeShapeType="1"/>
                    </p:cNvSpPr>
                    <p:nvPr/>
                  </p:nvSpPr>
                  <p:spPr bwMode="auto">
                    <a:xfrm>
                      <a:off x="5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4" name="Line 869"/>
                    <p:cNvSpPr>
                      <a:spLocks noChangeShapeType="1"/>
                    </p:cNvSpPr>
                    <p:nvPr/>
                  </p:nvSpPr>
                  <p:spPr bwMode="auto">
                    <a:xfrm>
                      <a:off x="5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5" name="Line 870"/>
                    <p:cNvSpPr>
                      <a:spLocks noChangeShapeType="1"/>
                    </p:cNvSpPr>
                    <p:nvPr/>
                  </p:nvSpPr>
                  <p:spPr bwMode="auto">
                    <a:xfrm>
                      <a:off x="553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6" name="Line 871"/>
                    <p:cNvSpPr>
                      <a:spLocks noChangeShapeType="1"/>
                    </p:cNvSpPr>
                    <p:nvPr/>
                  </p:nvSpPr>
                  <p:spPr bwMode="auto">
                    <a:xfrm>
                      <a:off x="5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7" name="Line 872"/>
                    <p:cNvSpPr>
                      <a:spLocks noChangeShapeType="1"/>
                    </p:cNvSpPr>
                    <p:nvPr/>
                  </p:nvSpPr>
                  <p:spPr bwMode="auto">
                    <a:xfrm>
                      <a:off x="5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8" name="Line 873"/>
                    <p:cNvSpPr>
                      <a:spLocks noChangeShapeType="1"/>
                    </p:cNvSpPr>
                    <p:nvPr/>
                  </p:nvSpPr>
                  <p:spPr bwMode="auto">
                    <a:xfrm>
                      <a:off x="5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9" name="Line 874"/>
                    <p:cNvSpPr>
                      <a:spLocks noChangeShapeType="1"/>
                    </p:cNvSpPr>
                    <p:nvPr/>
                  </p:nvSpPr>
                  <p:spPr bwMode="auto">
                    <a:xfrm>
                      <a:off x="55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0" name="Line 875"/>
                    <p:cNvSpPr>
                      <a:spLocks noChangeShapeType="1"/>
                    </p:cNvSpPr>
                    <p:nvPr/>
                  </p:nvSpPr>
                  <p:spPr bwMode="auto">
                    <a:xfrm>
                      <a:off x="5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1" name="Line 876"/>
                    <p:cNvSpPr>
                      <a:spLocks noChangeShapeType="1"/>
                    </p:cNvSpPr>
                    <p:nvPr/>
                  </p:nvSpPr>
                  <p:spPr bwMode="auto">
                    <a:xfrm>
                      <a:off x="55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2" name="Line 877"/>
                    <p:cNvSpPr>
                      <a:spLocks noChangeShapeType="1"/>
                    </p:cNvSpPr>
                    <p:nvPr/>
                  </p:nvSpPr>
                  <p:spPr bwMode="auto">
                    <a:xfrm>
                      <a:off x="559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3" name="Line 878"/>
                    <p:cNvSpPr>
                      <a:spLocks noChangeShapeType="1"/>
                    </p:cNvSpPr>
                    <p:nvPr/>
                  </p:nvSpPr>
                  <p:spPr bwMode="auto">
                    <a:xfrm>
                      <a:off x="5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4" name="Line 879"/>
                    <p:cNvSpPr>
                      <a:spLocks noChangeShapeType="1"/>
                    </p:cNvSpPr>
                    <p:nvPr/>
                  </p:nvSpPr>
                  <p:spPr bwMode="auto">
                    <a:xfrm>
                      <a:off x="5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5" name="Line 880"/>
                    <p:cNvSpPr>
                      <a:spLocks noChangeShapeType="1"/>
                    </p:cNvSpPr>
                    <p:nvPr/>
                  </p:nvSpPr>
                  <p:spPr bwMode="auto">
                    <a:xfrm>
                      <a:off x="5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6" name="Line 881"/>
                    <p:cNvSpPr>
                      <a:spLocks noChangeShapeType="1"/>
                    </p:cNvSpPr>
                    <p:nvPr/>
                  </p:nvSpPr>
                  <p:spPr bwMode="auto">
                    <a:xfrm>
                      <a:off x="56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7" name="Line 882"/>
                    <p:cNvSpPr>
                      <a:spLocks noChangeShapeType="1"/>
                    </p:cNvSpPr>
                    <p:nvPr/>
                  </p:nvSpPr>
                  <p:spPr bwMode="auto">
                    <a:xfrm>
                      <a:off x="5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8" name="Line 883"/>
                    <p:cNvSpPr>
                      <a:spLocks noChangeShapeType="1"/>
                    </p:cNvSpPr>
                    <p:nvPr/>
                  </p:nvSpPr>
                  <p:spPr bwMode="auto">
                    <a:xfrm>
                      <a:off x="56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9" name="Line 884"/>
                    <p:cNvSpPr>
                      <a:spLocks noChangeShapeType="1"/>
                    </p:cNvSpPr>
                    <p:nvPr/>
                  </p:nvSpPr>
                  <p:spPr bwMode="auto">
                    <a:xfrm>
                      <a:off x="5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0" name="Line 885"/>
                    <p:cNvSpPr>
                      <a:spLocks noChangeShapeType="1"/>
                    </p:cNvSpPr>
                    <p:nvPr/>
                  </p:nvSpPr>
                  <p:spPr bwMode="auto">
                    <a:xfrm>
                      <a:off x="5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1" name="Line 886"/>
                    <p:cNvSpPr>
                      <a:spLocks noChangeShapeType="1"/>
                    </p:cNvSpPr>
                    <p:nvPr/>
                  </p:nvSpPr>
                  <p:spPr bwMode="auto">
                    <a:xfrm>
                      <a:off x="5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2" name="Line 887"/>
                    <p:cNvSpPr>
                      <a:spLocks noChangeShapeType="1"/>
                    </p:cNvSpPr>
                    <p:nvPr/>
                  </p:nvSpPr>
                  <p:spPr bwMode="auto">
                    <a:xfrm>
                      <a:off x="5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3" name="Line 888"/>
                    <p:cNvSpPr>
                      <a:spLocks noChangeShapeType="1"/>
                    </p:cNvSpPr>
                    <p:nvPr/>
                  </p:nvSpPr>
                  <p:spPr bwMode="auto">
                    <a:xfrm>
                      <a:off x="56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4" name="Line 889"/>
                    <p:cNvSpPr>
                      <a:spLocks noChangeShapeType="1"/>
                    </p:cNvSpPr>
                    <p:nvPr/>
                  </p:nvSpPr>
                  <p:spPr bwMode="auto">
                    <a:xfrm>
                      <a:off x="5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5" name="Line 890"/>
                    <p:cNvSpPr>
                      <a:spLocks noChangeShapeType="1"/>
                    </p:cNvSpPr>
                    <p:nvPr/>
                  </p:nvSpPr>
                  <p:spPr bwMode="auto">
                    <a:xfrm>
                      <a:off x="57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6" name="Line 891"/>
                    <p:cNvSpPr>
                      <a:spLocks noChangeShapeType="1"/>
                    </p:cNvSpPr>
                    <p:nvPr/>
                  </p:nvSpPr>
                  <p:spPr bwMode="auto">
                    <a:xfrm>
                      <a:off x="5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7" name="Line 892"/>
                    <p:cNvSpPr>
                      <a:spLocks noChangeShapeType="1"/>
                    </p:cNvSpPr>
                    <p:nvPr/>
                  </p:nvSpPr>
                  <p:spPr bwMode="auto">
                    <a:xfrm>
                      <a:off x="5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8" name="Line 893"/>
                    <p:cNvSpPr>
                      <a:spLocks noChangeShapeType="1"/>
                    </p:cNvSpPr>
                    <p:nvPr/>
                  </p:nvSpPr>
                  <p:spPr bwMode="auto">
                    <a:xfrm>
                      <a:off x="5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9" name="Line 894"/>
                    <p:cNvSpPr>
                      <a:spLocks noChangeShapeType="1"/>
                    </p:cNvSpPr>
                    <p:nvPr/>
                  </p:nvSpPr>
                  <p:spPr bwMode="auto">
                    <a:xfrm>
                      <a:off x="5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0" name="Line 895"/>
                    <p:cNvSpPr>
                      <a:spLocks noChangeShapeType="1"/>
                    </p:cNvSpPr>
                    <p:nvPr/>
                  </p:nvSpPr>
                  <p:spPr bwMode="auto">
                    <a:xfrm>
                      <a:off x="57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1" name="Line 896"/>
                    <p:cNvSpPr>
                      <a:spLocks noChangeShapeType="1"/>
                    </p:cNvSpPr>
                    <p:nvPr/>
                  </p:nvSpPr>
                  <p:spPr bwMode="auto">
                    <a:xfrm>
                      <a:off x="5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2" name="Line 897"/>
                    <p:cNvSpPr>
                      <a:spLocks noChangeShapeType="1"/>
                    </p:cNvSpPr>
                    <p:nvPr/>
                  </p:nvSpPr>
                  <p:spPr bwMode="auto">
                    <a:xfrm>
                      <a:off x="57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3" name="Line 898"/>
                    <p:cNvSpPr>
                      <a:spLocks noChangeShapeType="1"/>
                    </p:cNvSpPr>
                    <p:nvPr/>
                  </p:nvSpPr>
                  <p:spPr bwMode="auto">
                    <a:xfrm>
                      <a:off x="5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4" name="Line 899"/>
                    <p:cNvSpPr>
                      <a:spLocks noChangeShapeType="1"/>
                    </p:cNvSpPr>
                    <p:nvPr/>
                  </p:nvSpPr>
                  <p:spPr bwMode="auto">
                    <a:xfrm>
                      <a:off x="5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5" name="Line 900"/>
                    <p:cNvSpPr>
                      <a:spLocks noChangeShapeType="1"/>
                    </p:cNvSpPr>
                    <p:nvPr/>
                  </p:nvSpPr>
                  <p:spPr bwMode="auto">
                    <a:xfrm>
                      <a:off x="5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6" name="Line 901"/>
                    <p:cNvSpPr>
                      <a:spLocks noChangeShapeType="1"/>
                    </p:cNvSpPr>
                    <p:nvPr/>
                  </p:nvSpPr>
                  <p:spPr bwMode="auto">
                    <a:xfrm>
                      <a:off x="5818" y="250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7" name="Rectangle 902"/>
                    <p:cNvSpPr>
                      <a:spLocks noChangeArrowheads="1"/>
                    </p:cNvSpPr>
                    <p:nvPr/>
                  </p:nvSpPr>
                  <p:spPr bwMode="auto">
                    <a:xfrm>
                      <a:off x="137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668" name="Line 903"/>
                    <p:cNvSpPr>
                      <a:spLocks noChangeShapeType="1"/>
                    </p:cNvSpPr>
                    <p:nvPr/>
                  </p:nvSpPr>
                  <p:spPr bwMode="auto">
                    <a:xfrm flipH="1">
                      <a:off x="1712" y="191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9" name="Line 904"/>
                    <p:cNvSpPr>
                      <a:spLocks noChangeShapeType="1"/>
                    </p:cNvSpPr>
                    <p:nvPr/>
                  </p:nvSpPr>
                  <p:spPr bwMode="auto">
                    <a:xfrm>
                      <a:off x="17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0" name="Line 905"/>
                    <p:cNvSpPr>
                      <a:spLocks noChangeShapeType="1"/>
                    </p:cNvSpPr>
                    <p:nvPr/>
                  </p:nvSpPr>
                  <p:spPr bwMode="auto">
                    <a:xfrm>
                      <a:off x="1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1" name="Line 906"/>
                    <p:cNvSpPr>
                      <a:spLocks noChangeShapeType="1"/>
                    </p:cNvSpPr>
                    <p:nvPr/>
                  </p:nvSpPr>
                  <p:spPr bwMode="auto">
                    <a:xfrm>
                      <a:off x="1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2" name="Line 907"/>
                    <p:cNvSpPr>
                      <a:spLocks noChangeShapeType="1"/>
                    </p:cNvSpPr>
                    <p:nvPr/>
                  </p:nvSpPr>
                  <p:spPr bwMode="auto">
                    <a:xfrm>
                      <a:off x="1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3" name="Line 908"/>
                    <p:cNvSpPr>
                      <a:spLocks noChangeShapeType="1"/>
                    </p:cNvSpPr>
                    <p:nvPr/>
                  </p:nvSpPr>
                  <p:spPr bwMode="auto">
                    <a:xfrm>
                      <a:off x="1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4" name="Line 909"/>
                    <p:cNvSpPr>
                      <a:spLocks noChangeShapeType="1"/>
                    </p:cNvSpPr>
                    <p:nvPr/>
                  </p:nvSpPr>
                  <p:spPr bwMode="auto">
                    <a:xfrm>
                      <a:off x="18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5" name="Line 910"/>
                    <p:cNvSpPr>
                      <a:spLocks noChangeShapeType="1"/>
                    </p:cNvSpPr>
                    <p:nvPr/>
                  </p:nvSpPr>
                  <p:spPr bwMode="auto">
                    <a:xfrm>
                      <a:off x="1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6" name="Line 911"/>
                    <p:cNvSpPr>
                      <a:spLocks noChangeShapeType="1"/>
                    </p:cNvSpPr>
                    <p:nvPr/>
                  </p:nvSpPr>
                  <p:spPr bwMode="auto">
                    <a:xfrm>
                      <a:off x="18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7" name="Line 912"/>
                    <p:cNvSpPr>
                      <a:spLocks noChangeShapeType="1"/>
                    </p:cNvSpPr>
                    <p:nvPr/>
                  </p:nvSpPr>
                  <p:spPr bwMode="auto">
                    <a:xfrm>
                      <a:off x="1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8" name="Line 913"/>
                    <p:cNvSpPr>
                      <a:spLocks noChangeShapeType="1"/>
                    </p:cNvSpPr>
                    <p:nvPr/>
                  </p:nvSpPr>
                  <p:spPr bwMode="auto">
                    <a:xfrm>
                      <a:off x="1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9" name="Line 914"/>
                    <p:cNvSpPr>
                      <a:spLocks noChangeShapeType="1"/>
                    </p:cNvSpPr>
                    <p:nvPr/>
                  </p:nvSpPr>
                  <p:spPr bwMode="auto">
                    <a:xfrm>
                      <a:off x="1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0" name="Line 915"/>
                    <p:cNvSpPr>
                      <a:spLocks noChangeShapeType="1"/>
                    </p:cNvSpPr>
                    <p:nvPr/>
                  </p:nvSpPr>
                  <p:spPr bwMode="auto">
                    <a:xfrm>
                      <a:off x="1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1" name="Line 916"/>
                    <p:cNvSpPr>
                      <a:spLocks noChangeShapeType="1"/>
                    </p:cNvSpPr>
                    <p:nvPr/>
                  </p:nvSpPr>
                  <p:spPr bwMode="auto">
                    <a:xfrm>
                      <a:off x="18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2" name="Line 917"/>
                    <p:cNvSpPr>
                      <a:spLocks noChangeShapeType="1"/>
                    </p:cNvSpPr>
                    <p:nvPr/>
                  </p:nvSpPr>
                  <p:spPr bwMode="auto">
                    <a:xfrm>
                      <a:off x="1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3" name="Line 918"/>
                    <p:cNvSpPr>
                      <a:spLocks noChangeShapeType="1"/>
                    </p:cNvSpPr>
                    <p:nvPr/>
                  </p:nvSpPr>
                  <p:spPr bwMode="auto">
                    <a:xfrm>
                      <a:off x="19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4" name="Line 919"/>
                    <p:cNvSpPr>
                      <a:spLocks noChangeShapeType="1"/>
                    </p:cNvSpPr>
                    <p:nvPr/>
                  </p:nvSpPr>
                  <p:spPr bwMode="auto">
                    <a:xfrm>
                      <a:off x="1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5" name="Line 920"/>
                    <p:cNvSpPr>
                      <a:spLocks noChangeShapeType="1"/>
                    </p:cNvSpPr>
                    <p:nvPr/>
                  </p:nvSpPr>
                  <p:spPr bwMode="auto">
                    <a:xfrm>
                      <a:off x="1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6" name="Line 921"/>
                    <p:cNvSpPr>
                      <a:spLocks noChangeShapeType="1"/>
                    </p:cNvSpPr>
                    <p:nvPr/>
                  </p:nvSpPr>
                  <p:spPr bwMode="auto">
                    <a:xfrm>
                      <a:off x="1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7" name="Line 922"/>
                    <p:cNvSpPr>
                      <a:spLocks noChangeShapeType="1"/>
                    </p:cNvSpPr>
                    <p:nvPr/>
                  </p:nvSpPr>
                  <p:spPr bwMode="auto">
                    <a:xfrm>
                      <a:off x="1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8" name="Line 923"/>
                    <p:cNvSpPr>
                      <a:spLocks noChangeShapeType="1"/>
                    </p:cNvSpPr>
                    <p:nvPr/>
                  </p:nvSpPr>
                  <p:spPr bwMode="auto">
                    <a:xfrm>
                      <a:off x="19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9" name="Line 924"/>
                    <p:cNvSpPr>
                      <a:spLocks noChangeShapeType="1"/>
                    </p:cNvSpPr>
                    <p:nvPr/>
                  </p:nvSpPr>
                  <p:spPr bwMode="auto">
                    <a:xfrm>
                      <a:off x="1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0" name="Line 925"/>
                    <p:cNvSpPr>
                      <a:spLocks noChangeShapeType="1"/>
                    </p:cNvSpPr>
                    <p:nvPr/>
                  </p:nvSpPr>
                  <p:spPr bwMode="auto">
                    <a:xfrm>
                      <a:off x="19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1" name="Line 926"/>
                    <p:cNvSpPr>
                      <a:spLocks noChangeShapeType="1"/>
                    </p:cNvSpPr>
                    <p:nvPr/>
                  </p:nvSpPr>
                  <p:spPr bwMode="auto">
                    <a:xfrm>
                      <a:off x="1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2" name="Line 927"/>
                    <p:cNvSpPr>
                      <a:spLocks noChangeShapeType="1"/>
                    </p:cNvSpPr>
                    <p:nvPr/>
                  </p:nvSpPr>
                  <p:spPr bwMode="auto">
                    <a:xfrm>
                      <a:off x="1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3" name="Line 928"/>
                    <p:cNvSpPr>
                      <a:spLocks noChangeShapeType="1"/>
                    </p:cNvSpPr>
                    <p:nvPr/>
                  </p:nvSpPr>
                  <p:spPr bwMode="auto">
                    <a:xfrm>
                      <a:off x="1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4" name="Line 929"/>
                    <p:cNvSpPr>
                      <a:spLocks noChangeShapeType="1"/>
                    </p:cNvSpPr>
                    <p:nvPr/>
                  </p:nvSpPr>
                  <p:spPr bwMode="auto">
                    <a:xfrm>
                      <a:off x="200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5" name="Line 930"/>
                    <p:cNvSpPr>
                      <a:spLocks noChangeShapeType="1"/>
                    </p:cNvSpPr>
                    <p:nvPr/>
                  </p:nvSpPr>
                  <p:spPr bwMode="auto">
                    <a:xfrm>
                      <a:off x="20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6" name="Line 931"/>
                    <p:cNvSpPr>
                      <a:spLocks noChangeShapeType="1"/>
                    </p:cNvSpPr>
                    <p:nvPr/>
                  </p:nvSpPr>
                  <p:spPr bwMode="auto">
                    <a:xfrm>
                      <a:off x="2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7" name="Line 932"/>
                    <p:cNvSpPr>
                      <a:spLocks noChangeShapeType="1"/>
                    </p:cNvSpPr>
                    <p:nvPr/>
                  </p:nvSpPr>
                  <p:spPr bwMode="auto">
                    <a:xfrm>
                      <a:off x="20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8" name="Line 933"/>
                    <p:cNvSpPr>
                      <a:spLocks noChangeShapeType="1"/>
                    </p:cNvSpPr>
                    <p:nvPr/>
                  </p:nvSpPr>
                  <p:spPr bwMode="auto">
                    <a:xfrm>
                      <a:off x="2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9" name="Line 934"/>
                    <p:cNvSpPr>
                      <a:spLocks noChangeShapeType="1"/>
                    </p:cNvSpPr>
                    <p:nvPr/>
                  </p:nvSpPr>
                  <p:spPr bwMode="auto">
                    <a:xfrm>
                      <a:off x="2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0" name="Line 935"/>
                    <p:cNvSpPr>
                      <a:spLocks noChangeShapeType="1"/>
                    </p:cNvSpPr>
                    <p:nvPr/>
                  </p:nvSpPr>
                  <p:spPr bwMode="auto">
                    <a:xfrm>
                      <a:off x="2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1" name="Line 936"/>
                    <p:cNvSpPr>
                      <a:spLocks noChangeShapeType="1"/>
                    </p:cNvSpPr>
                    <p:nvPr/>
                  </p:nvSpPr>
                  <p:spPr bwMode="auto">
                    <a:xfrm>
                      <a:off x="206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2" name="Line 937"/>
                    <p:cNvSpPr>
                      <a:spLocks noChangeShapeType="1"/>
                    </p:cNvSpPr>
                    <p:nvPr/>
                  </p:nvSpPr>
                  <p:spPr bwMode="auto">
                    <a:xfrm>
                      <a:off x="2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3" name="Line 938"/>
                    <p:cNvSpPr>
                      <a:spLocks noChangeShapeType="1"/>
                    </p:cNvSpPr>
                    <p:nvPr/>
                  </p:nvSpPr>
                  <p:spPr bwMode="auto">
                    <a:xfrm>
                      <a:off x="20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4" name="Line 939"/>
                    <p:cNvSpPr>
                      <a:spLocks noChangeShapeType="1"/>
                    </p:cNvSpPr>
                    <p:nvPr/>
                  </p:nvSpPr>
                  <p:spPr bwMode="auto">
                    <a:xfrm>
                      <a:off x="20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5" name="Line 940"/>
                    <p:cNvSpPr>
                      <a:spLocks noChangeShapeType="1"/>
                    </p:cNvSpPr>
                    <p:nvPr/>
                  </p:nvSpPr>
                  <p:spPr bwMode="auto">
                    <a:xfrm>
                      <a:off x="2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6" name="Line 941"/>
                    <p:cNvSpPr>
                      <a:spLocks noChangeShapeType="1"/>
                    </p:cNvSpPr>
                    <p:nvPr/>
                  </p:nvSpPr>
                  <p:spPr bwMode="auto">
                    <a:xfrm>
                      <a:off x="2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7" name="Line 942"/>
                    <p:cNvSpPr>
                      <a:spLocks noChangeShapeType="1"/>
                    </p:cNvSpPr>
                    <p:nvPr/>
                  </p:nvSpPr>
                  <p:spPr bwMode="auto">
                    <a:xfrm>
                      <a:off x="2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8" name="Line 943"/>
                    <p:cNvSpPr>
                      <a:spLocks noChangeShapeType="1"/>
                    </p:cNvSpPr>
                    <p:nvPr/>
                  </p:nvSpPr>
                  <p:spPr bwMode="auto">
                    <a:xfrm>
                      <a:off x="213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9" name="Line 944"/>
                    <p:cNvSpPr>
                      <a:spLocks noChangeShapeType="1"/>
                    </p:cNvSpPr>
                    <p:nvPr/>
                  </p:nvSpPr>
                  <p:spPr bwMode="auto">
                    <a:xfrm>
                      <a:off x="2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0" name="Line 945"/>
                    <p:cNvSpPr>
                      <a:spLocks noChangeShapeType="1"/>
                    </p:cNvSpPr>
                    <p:nvPr/>
                  </p:nvSpPr>
                  <p:spPr bwMode="auto">
                    <a:xfrm>
                      <a:off x="21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1" name="Line 946"/>
                    <p:cNvSpPr>
                      <a:spLocks noChangeShapeType="1"/>
                    </p:cNvSpPr>
                    <p:nvPr/>
                  </p:nvSpPr>
                  <p:spPr bwMode="auto">
                    <a:xfrm>
                      <a:off x="21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2" name="Line 947"/>
                    <p:cNvSpPr>
                      <a:spLocks noChangeShapeType="1"/>
                    </p:cNvSpPr>
                    <p:nvPr/>
                  </p:nvSpPr>
                  <p:spPr bwMode="auto">
                    <a:xfrm>
                      <a:off x="2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3" name="Line 948"/>
                    <p:cNvSpPr>
                      <a:spLocks noChangeShapeType="1"/>
                    </p:cNvSpPr>
                    <p:nvPr/>
                  </p:nvSpPr>
                  <p:spPr bwMode="auto">
                    <a:xfrm>
                      <a:off x="2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4" name="Line 949"/>
                    <p:cNvSpPr>
                      <a:spLocks noChangeShapeType="1"/>
                    </p:cNvSpPr>
                    <p:nvPr/>
                  </p:nvSpPr>
                  <p:spPr bwMode="auto">
                    <a:xfrm>
                      <a:off x="2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5" name="Line 950"/>
                    <p:cNvSpPr>
                      <a:spLocks noChangeShapeType="1"/>
                    </p:cNvSpPr>
                    <p:nvPr/>
                  </p:nvSpPr>
                  <p:spPr bwMode="auto">
                    <a:xfrm>
                      <a:off x="219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6" name="Line 951"/>
                    <p:cNvSpPr>
                      <a:spLocks noChangeShapeType="1"/>
                    </p:cNvSpPr>
                    <p:nvPr/>
                  </p:nvSpPr>
                  <p:spPr bwMode="auto">
                    <a:xfrm>
                      <a:off x="2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7" name="Line 952"/>
                    <p:cNvSpPr>
                      <a:spLocks noChangeShapeType="1"/>
                    </p:cNvSpPr>
                    <p:nvPr/>
                  </p:nvSpPr>
                  <p:spPr bwMode="auto">
                    <a:xfrm>
                      <a:off x="22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8" name="Line 953"/>
                    <p:cNvSpPr>
                      <a:spLocks noChangeShapeType="1"/>
                    </p:cNvSpPr>
                    <p:nvPr/>
                  </p:nvSpPr>
                  <p:spPr bwMode="auto">
                    <a:xfrm>
                      <a:off x="2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9" name="Line 954"/>
                    <p:cNvSpPr>
                      <a:spLocks noChangeShapeType="1"/>
                    </p:cNvSpPr>
                    <p:nvPr/>
                  </p:nvSpPr>
                  <p:spPr bwMode="auto">
                    <a:xfrm>
                      <a:off x="2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0" name="Line 955"/>
                    <p:cNvSpPr>
                      <a:spLocks noChangeShapeType="1"/>
                    </p:cNvSpPr>
                    <p:nvPr/>
                  </p:nvSpPr>
                  <p:spPr bwMode="auto">
                    <a:xfrm>
                      <a:off x="2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1" name="Line 956"/>
                    <p:cNvSpPr>
                      <a:spLocks noChangeShapeType="1"/>
                    </p:cNvSpPr>
                    <p:nvPr/>
                  </p:nvSpPr>
                  <p:spPr bwMode="auto">
                    <a:xfrm>
                      <a:off x="2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2" name="Line 957"/>
                    <p:cNvSpPr>
                      <a:spLocks noChangeShapeType="1"/>
                    </p:cNvSpPr>
                    <p:nvPr/>
                  </p:nvSpPr>
                  <p:spPr bwMode="auto">
                    <a:xfrm>
                      <a:off x="22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3" name="Line 958"/>
                    <p:cNvSpPr>
                      <a:spLocks noChangeShapeType="1"/>
                    </p:cNvSpPr>
                    <p:nvPr/>
                  </p:nvSpPr>
                  <p:spPr bwMode="auto">
                    <a:xfrm>
                      <a:off x="2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4" name="Line 959"/>
                    <p:cNvSpPr>
                      <a:spLocks noChangeShapeType="1"/>
                    </p:cNvSpPr>
                    <p:nvPr/>
                  </p:nvSpPr>
                  <p:spPr bwMode="auto">
                    <a:xfrm>
                      <a:off x="22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5" name="Line 960"/>
                    <p:cNvSpPr>
                      <a:spLocks noChangeShapeType="1"/>
                    </p:cNvSpPr>
                    <p:nvPr/>
                  </p:nvSpPr>
                  <p:spPr bwMode="auto">
                    <a:xfrm>
                      <a:off x="2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6" name="Line 961"/>
                    <p:cNvSpPr>
                      <a:spLocks noChangeShapeType="1"/>
                    </p:cNvSpPr>
                    <p:nvPr/>
                  </p:nvSpPr>
                  <p:spPr bwMode="auto">
                    <a:xfrm>
                      <a:off x="2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7" name="Line 962"/>
                    <p:cNvSpPr>
                      <a:spLocks noChangeShapeType="1"/>
                    </p:cNvSpPr>
                    <p:nvPr/>
                  </p:nvSpPr>
                  <p:spPr bwMode="auto">
                    <a:xfrm>
                      <a:off x="2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8" name="Line 963"/>
                    <p:cNvSpPr>
                      <a:spLocks noChangeShapeType="1"/>
                    </p:cNvSpPr>
                    <p:nvPr/>
                  </p:nvSpPr>
                  <p:spPr bwMode="auto">
                    <a:xfrm>
                      <a:off x="2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9" name="Line 964"/>
                    <p:cNvSpPr>
                      <a:spLocks noChangeShapeType="1"/>
                    </p:cNvSpPr>
                    <p:nvPr/>
                  </p:nvSpPr>
                  <p:spPr bwMode="auto">
                    <a:xfrm>
                      <a:off x="23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0" name="Line 965"/>
                    <p:cNvSpPr>
                      <a:spLocks noChangeShapeType="1"/>
                    </p:cNvSpPr>
                    <p:nvPr/>
                  </p:nvSpPr>
                  <p:spPr bwMode="auto">
                    <a:xfrm>
                      <a:off x="2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1" name="Line 966"/>
                    <p:cNvSpPr>
                      <a:spLocks noChangeShapeType="1"/>
                    </p:cNvSpPr>
                    <p:nvPr/>
                  </p:nvSpPr>
                  <p:spPr bwMode="auto">
                    <a:xfrm>
                      <a:off x="23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2" name="Line 967"/>
                    <p:cNvSpPr>
                      <a:spLocks noChangeShapeType="1"/>
                    </p:cNvSpPr>
                    <p:nvPr/>
                  </p:nvSpPr>
                  <p:spPr bwMode="auto">
                    <a:xfrm>
                      <a:off x="2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3" name="Line 968"/>
                    <p:cNvSpPr>
                      <a:spLocks noChangeShapeType="1"/>
                    </p:cNvSpPr>
                    <p:nvPr/>
                  </p:nvSpPr>
                  <p:spPr bwMode="auto">
                    <a:xfrm>
                      <a:off x="2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4" name="Line 969"/>
                    <p:cNvSpPr>
                      <a:spLocks noChangeShapeType="1"/>
                    </p:cNvSpPr>
                    <p:nvPr/>
                  </p:nvSpPr>
                  <p:spPr bwMode="auto">
                    <a:xfrm>
                      <a:off x="2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5" name="Line 970"/>
                    <p:cNvSpPr>
                      <a:spLocks noChangeShapeType="1"/>
                    </p:cNvSpPr>
                    <p:nvPr/>
                  </p:nvSpPr>
                  <p:spPr bwMode="auto">
                    <a:xfrm>
                      <a:off x="2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6" name="Line 971"/>
                    <p:cNvSpPr>
                      <a:spLocks noChangeShapeType="1"/>
                    </p:cNvSpPr>
                    <p:nvPr/>
                  </p:nvSpPr>
                  <p:spPr bwMode="auto">
                    <a:xfrm>
                      <a:off x="23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7" name="Line 972"/>
                    <p:cNvSpPr>
                      <a:spLocks noChangeShapeType="1"/>
                    </p:cNvSpPr>
                    <p:nvPr/>
                  </p:nvSpPr>
                  <p:spPr bwMode="auto">
                    <a:xfrm>
                      <a:off x="2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8" name="Line 973"/>
                    <p:cNvSpPr>
                      <a:spLocks noChangeShapeType="1"/>
                    </p:cNvSpPr>
                    <p:nvPr/>
                  </p:nvSpPr>
                  <p:spPr bwMode="auto">
                    <a:xfrm>
                      <a:off x="24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9" name="Line 974"/>
                    <p:cNvSpPr>
                      <a:spLocks noChangeShapeType="1"/>
                    </p:cNvSpPr>
                    <p:nvPr/>
                  </p:nvSpPr>
                  <p:spPr bwMode="auto">
                    <a:xfrm>
                      <a:off x="2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0" name="Line 975"/>
                    <p:cNvSpPr>
                      <a:spLocks noChangeShapeType="1"/>
                    </p:cNvSpPr>
                    <p:nvPr/>
                  </p:nvSpPr>
                  <p:spPr bwMode="auto">
                    <a:xfrm>
                      <a:off x="2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1" name="Line 976"/>
                    <p:cNvSpPr>
                      <a:spLocks noChangeShapeType="1"/>
                    </p:cNvSpPr>
                    <p:nvPr/>
                  </p:nvSpPr>
                  <p:spPr bwMode="auto">
                    <a:xfrm>
                      <a:off x="2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2" name="Line 977"/>
                    <p:cNvSpPr>
                      <a:spLocks noChangeShapeType="1"/>
                    </p:cNvSpPr>
                    <p:nvPr/>
                  </p:nvSpPr>
                  <p:spPr bwMode="auto">
                    <a:xfrm>
                      <a:off x="244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3" name="Line 978"/>
                    <p:cNvSpPr>
                      <a:spLocks noChangeShapeType="1"/>
                    </p:cNvSpPr>
                    <p:nvPr/>
                  </p:nvSpPr>
                  <p:spPr bwMode="auto">
                    <a:xfrm>
                      <a:off x="24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4" name="Line 979"/>
                    <p:cNvSpPr>
                      <a:spLocks noChangeShapeType="1"/>
                    </p:cNvSpPr>
                    <p:nvPr/>
                  </p:nvSpPr>
                  <p:spPr bwMode="auto">
                    <a:xfrm>
                      <a:off x="2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5" name="Line 980"/>
                    <p:cNvSpPr>
                      <a:spLocks noChangeShapeType="1"/>
                    </p:cNvSpPr>
                    <p:nvPr/>
                  </p:nvSpPr>
                  <p:spPr bwMode="auto">
                    <a:xfrm>
                      <a:off x="24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6" name="Line 981"/>
                    <p:cNvSpPr>
                      <a:spLocks noChangeShapeType="1"/>
                    </p:cNvSpPr>
                    <p:nvPr/>
                  </p:nvSpPr>
                  <p:spPr bwMode="auto">
                    <a:xfrm>
                      <a:off x="2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7" name="Line 982"/>
                    <p:cNvSpPr>
                      <a:spLocks noChangeShapeType="1"/>
                    </p:cNvSpPr>
                    <p:nvPr/>
                  </p:nvSpPr>
                  <p:spPr bwMode="auto">
                    <a:xfrm>
                      <a:off x="2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8" name="Line 983"/>
                    <p:cNvSpPr>
                      <a:spLocks noChangeShapeType="1"/>
                    </p:cNvSpPr>
                    <p:nvPr/>
                  </p:nvSpPr>
                  <p:spPr bwMode="auto">
                    <a:xfrm>
                      <a:off x="2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9" name="Line 984"/>
                    <p:cNvSpPr>
                      <a:spLocks noChangeShapeType="1"/>
                    </p:cNvSpPr>
                    <p:nvPr/>
                  </p:nvSpPr>
                  <p:spPr bwMode="auto">
                    <a:xfrm>
                      <a:off x="250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0" name="Line 985"/>
                    <p:cNvSpPr>
                      <a:spLocks noChangeShapeType="1"/>
                    </p:cNvSpPr>
                    <p:nvPr/>
                  </p:nvSpPr>
                  <p:spPr bwMode="auto">
                    <a:xfrm>
                      <a:off x="2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1" name="Line 986"/>
                    <p:cNvSpPr>
                      <a:spLocks noChangeShapeType="1"/>
                    </p:cNvSpPr>
                    <p:nvPr/>
                  </p:nvSpPr>
                  <p:spPr bwMode="auto">
                    <a:xfrm>
                      <a:off x="2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2" name="Line 987"/>
                    <p:cNvSpPr>
                      <a:spLocks noChangeShapeType="1"/>
                    </p:cNvSpPr>
                    <p:nvPr/>
                  </p:nvSpPr>
                  <p:spPr bwMode="auto">
                    <a:xfrm>
                      <a:off x="25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3" name="Line 988"/>
                    <p:cNvSpPr>
                      <a:spLocks noChangeShapeType="1"/>
                    </p:cNvSpPr>
                    <p:nvPr/>
                  </p:nvSpPr>
                  <p:spPr bwMode="auto">
                    <a:xfrm>
                      <a:off x="2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4" name="Line 989"/>
                    <p:cNvSpPr>
                      <a:spLocks noChangeShapeType="1"/>
                    </p:cNvSpPr>
                    <p:nvPr/>
                  </p:nvSpPr>
                  <p:spPr bwMode="auto">
                    <a:xfrm>
                      <a:off x="2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5" name="Line 990"/>
                    <p:cNvSpPr>
                      <a:spLocks noChangeShapeType="1"/>
                    </p:cNvSpPr>
                    <p:nvPr/>
                  </p:nvSpPr>
                  <p:spPr bwMode="auto">
                    <a:xfrm>
                      <a:off x="2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6" name="Line 991"/>
                    <p:cNvSpPr>
                      <a:spLocks noChangeShapeType="1"/>
                    </p:cNvSpPr>
                    <p:nvPr/>
                  </p:nvSpPr>
                  <p:spPr bwMode="auto">
                    <a:xfrm>
                      <a:off x="257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7" name="Line 992"/>
                    <p:cNvSpPr>
                      <a:spLocks noChangeShapeType="1"/>
                    </p:cNvSpPr>
                    <p:nvPr/>
                  </p:nvSpPr>
                  <p:spPr bwMode="auto">
                    <a:xfrm>
                      <a:off x="2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8" name="Line 993"/>
                    <p:cNvSpPr>
                      <a:spLocks noChangeShapeType="1"/>
                    </p:cNvSpPr>
                    <p:nvPr/>
                  </p:nvSpPr>
                  <p:spPr bwMode="auto">
                    <a:xfrm>
                      <a:off x="25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9" name="Line 994"/>
                    <p:cNvSpPr>
                      <a:spLocks noChangeShapeType="1"/>
                    </p:cNvSpPr>
                    <p:nvPr/>
                  </p:nvSpPr>
                  <p:spPr bwMode="auto">
                    <a:xfrm>
                      <a:off x="25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0" name="Line 995"/>
                    <p:cNvSpPr>
                      <a:spLocks noChangeShapeType="1"/>
                    </p:cNvSpPr>
                    <p:nvPr/>
                  </p:nvSpPr>
                  <p:spPr bwMode="auto">
                    <a:xfrm>
                      <a:off x="2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1" name="Line 996"/>
                    <p:cNvSpPr>
                      <a:spLocks noChangeShapeType="1"/>
                    </p:cNvSpPr>
                    <p:nvPr/>
                  </p:nvSpPr>
                  <p:spPr bwMode="auto">
                    <a:xfrm>
                      <a:off x="2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2" name="Line 997"/>
                    <p:cNvSpPr>
                      <a:spLocks noChangeShapeType="1"/>
                    </p:cNvSpPr>
                    <p:nvPr/>
                  </p:nvSpPr>
                  <p:spPr bwMode="auto">
                    <a:xfrm>
                      <a:off x="2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3" name="Line 998"/>
                    <p:cNvSpPr>
                      <a:spLocks noChangeShapeType="1"/>
                    </p:cNvSpPr>
                    <p:nvPr/>
                  </p:nvSpPr>
                  <p:spPr bwMode="auto">
                    <a:xfrm>
                      <a:off x="263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4" name="Line 999"/>
                    <p:cNvSpPr>
                      <a:spLocks noChangeShapeType="1"/>
                    </p:cNvSpPr>
                    <p:nvPr/>
                  </p:nvSpPr>
                  <p:spPr bwMode="auto">
                    <a:xfrm>
                      <a:off x="2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5" name="Line 1000"/>
                    <p:cNvSpPr>
                      <a:spLocks noChangeShapeType="1"/>
                    </p:cNvSpPr>
                    <p:nvPr/>
                  </p:nvSpPr>
                  <p:spPr bwMode="auto">
                    <a:xfrm>
                      <a:off x="26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6" name="Line 1001"/>
                    <p:cNvSpPr>
                      <a:spLocks noChangeShapeType="1"/>
                    </p:cNvSpPr>
                    <p:nvPr/>
                  </p:nvSpPr>
                  <p:spPr bwMode="auto">
                    <a:xfrm>
                      <a:off x="2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7" name="Line 1002"/>
                    <p:cNvSpPr>
                      <a:spLocks noChangeShapeType="1"/>
                    </p:cNvSpPr>
                    <p:nvPr/>
                  </p:nvSpPr>
                  <p:spPr bwMode="auto">
                    <a:xfrm>
                      <a:off x="2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8" name="Line 1003"/>
                    <p:cNvSpPr>
                      <a:spLocks noChangeShapeType="1"/>
                    </p:cNvSpPr>
                    <p:nvPr/>
                  </p:nvSpPr>
                  <p:spPr bwMode="auto">
                    <a:xfrm>
                      <a:off x="2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9" name="Line 1004"/>
                    <p:cNvSpPr>
                      <a:spLocks noChangeShapeType="1"/>
                    </p:cNvSpPr>
                    <p:nvPr/>
                  </p:nvSpPr>
                  <p:spPr bwMode="auto">
                    <a:xfrm>
                      <a:off x="2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0" name="Line 1005"/>
                    <p:cNvSpPr>
                      <a:spLocks noChangeShapeType="1"/>
                    </p:cNvSpPr>
                    <p:nvPr/>
                  </p:nvSpPr>
                  <p:spPr bwMode="auto">
                    <a:xfrm>
                      <a:off x="26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1" name="Line 1006"/>
                    <p:cNvSpPr>
                      <a:spLocks noChangeShapeType="1"/>
                    </p:cNvSpPr>
                    <p:nvPr/>
                  </p:nvSpPr>
                  <p:spPr bwMode="auto">
                    <a:xfrm>
                      <a:off x="2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2" name="Line 1007"/>
                    <p:cNvSpPr>
                      <a:spLocks noChangeShapeType="1"/>
                    </p:cNvSpPr>
                    <p:nvPr/>
                  </p:nvSpPr>
                  <p:spPr bwMode="auto">
                    <a:xfrm>
                      <a:off x="27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3" name="Line 1008"/>
                    <p:cNvSpPr>
                      <a:spLocks noChangeShapeType="1"/>
                    </p:cNvSpPr>
                    <p:nvPr/>
                  </p:nvSpPr>
                  <p:spPr bwMode="auto">
                    <a:xfrm>
                      <a:off x="2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0" name="Group 1210"/>
                  <p:cNvGrpSpPr>
                    <a:grpSpLocks/>
                  </p:cNvGrpSpPr>
                  <p:nvPr/>
                </p:nvGrpSpPr>
                <p:grpSpPr bwMode="auto">
                  <a:xfrm>
                    <a:off x="4343400" y="3033713"/>
                    <a:ext cx="2894012" cy="0"/>
                    <a:chOff x="2736" y="1911"/>
                    <a:chExt cx="1823" cy="0"/>
                  </a:xfrm>
                </p:grpSpPr>
                <p:sp>
                  <p:nvSpPr>
                    <p:cNvPr id="1374" name="Line 1010"/>
                    <p:cNvSpPr>
                      <a:spLocks noChangeShapeType="1"/>
                    </p:cNvSpPr>
                    <p:nvPr/>
                  </p:nvSpPr>
                  <p:spPr bwMode="auto">
                    <a:xfrm>
                      <a:off x="2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5" name="Line 1011"/>
                    <p:cNvSpPr>
                      <a:spLocks noChangeShapeType="1"/>
                    </p:cNvSpPr>
                    <p:nvPr/>
                  </p:nvSpPr>
                  <p:spPr bwMode="auto">
                    <a:xfrm>
                      <a:off x="2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6" name="Line 1012"/>
                    <p:cNvSpPr>
                      <a:spLocks noChangeShapeType="1"/>
                    </p:cNvSpPr>
                    <p:nvPr/>
                  </p:nvSpPr>
                  <p:spPr bwMode="auto">
                    <a:xfrm>
                      <a:off x="2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7" name="Line 1013"/>
                    <p:cNvSpPr>
                      <a:spLocks noChangeShapeType="1"/>
                    </p:cNvSpPr>
                    <p:nvPr/>
                  </p:nvSpPr>
                  <p:spPr bwMode="auto">
                    <a:xfrm>
                      <a:off x="27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8" name="Line 1014"/>
                    <p:cNvSpPr>
                      <a:spLocks noChangeShapeType="1"/>
                    </p:cNvSpPr>
                    <p:nvPr/>
                  </p:nvSpPr>
                  <p:spPr bwMode="auto">
                    <a:xfrm>
                      <a:off x="2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9" name="Line 1015"/>
                    <p:cNvSpPr>
                      <a:spLocks noChangeShapeType="1"/>
                    </p:cNvSpPr>
                    <p:nvPr/>
                  </p:nvSpPr>
                  <p:spPr bwMode="auto">
                    <a:xfrm>
                      <a:off x="27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0" name="Line 1016"/>
                    <p:cNvSpPr>
                      <a:spLocks noChangeShapeType="1"/>
                    </p:cNvSpPr>
                    <p:nvPr/>
                  </p:nvSpPr>
                  <p:spPr bwMode="auto">
                    <a:xfrm>
                      <a:off x="2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1" name="Line 1017"/>
                    <p:cNvSpPr>
                      <a:spLocks noChangeShapeType="1"/>
                    </p:cNvSpPr>
                    <p:nvPr/>
                  </p:nvSpPr>
                  <p:spPr bwMode="auto">
                    <a:xfrm>
                      <a:off x="2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2" name="Line 1018"/>
                    <p:cNvSpPr>
                      <a:spLocks noChangeShapeType="1"/>
                    </p:cNvSpPr>
                    <p:nvPr/>
                  </p:nvSpPr>
                  <p:spPr bwMode="auto">
                    <a:xfrm>
                      <a:off x="2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3" name="Line 1019"/>
                    <p:cNvSpPr>
                      <a:spLocks noChangeShapeType="1"/>
                    </p:cNvSpPr>
                    <p:nvPr/>
                  </p:nvSpPr>
                  <p:spPr bwMode="auto">
                    <a:xfrm>
                      <a:off x="28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4" name="Line 1020"/>
                    <p:cNvSpPr>
                      <a:spLocks noChangeShapeType="1"/>
                    </p:cNvSpPr>
                    <p:nvPr/>
                  </p:nvSpPr>
                  <p:spPr bwMode="auto">
                    <a:xfrm>
                      <a:off x="28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5" name="Line 1021"/>
                    <p:cNvSpPr>
                      <a:spLocks noChangeShapeType="1"/>
                    </p:cNvSpPr>
                    <p:nvPr/>
                  </p:nvSpPr>
                  <p:spPr bwMode="auto">
                    <a:xfrm>
                      <a:off x="28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6" name="Line 1022"/>
                    <p:cNvSpPr>
                      <a:spLocks noChangeShapeType="1"/>
                    </p:cNvSpPr>
                    <p:nvPr/>
                  </p:nvSpPr>
                  <p:spPr bwMode="auto">
                    <a:xfrm>
                      <a:off x="28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7" name="Line 1023"/>
                    <p:cNvSpPr>
                      <a:spLocks noChangeShapeType="1"/>
                    </p:cNvSpPr>
                    <p:nvPr/>
                  </p:nvSpPr>
                  <p:spPr bwMode="auto">
                    <a:xfrm>
                      <a:off x="28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8" name="Line 1024"/>
                    <p:cNvSpPr>
                      <a:spLocks noChangeShapeType="1"/>
                    </p:cNvSpPr>
                    <p:nvPr/>
                  </p:nvSpPr>
                  <p:spPr bwMode="auto">
                    <a:xfrm>
                      <a:off x="28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9" name="Line 1025"/>
                    <p:cNvSpPr>
                      <a:spLocks noChangeShapeType="1"/>
                    </p:cNvSpPr>
                    <p:nvPr/>
                  </p:nvSpPr>
                  <p:spPr bwMode="auto">
                    <a:xfrm>
                      <a:off x="28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0" name="Line 1026"/>
                    <p:cNvSpPr>
                      <a:spLocks noChangeShapeType="1"/>
                    </p:cNvSpPr>
                    <p:nvPr/>
                  </p:nvSpPr>
                  <p:spPr bwMode="auto">
                    <a:xfrm>
                      <a:off x="288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1" name="Line 1027"/>
                    <p:cNvSpPr>
                      <a:spLocks noChangeShapeType="1"/>
                    </p:cNvSpPr>
                    <p:nvPr/>
                  </p:nvSpPr>
                  <p:spPr bwMode="auto">
                    <a:xfrm>
                      <a:off x="28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2" name="Line 1028"/>
                    <p:cNvSpPr>
                      <a:spLocks noChangeShapeType="1"/>
                    </p:cNvSpPr>
                    <p:nvPr/>
                  </p:nvSpPr>
                  <p:spPr bwMode="auto">
                    <a:xfrm>
                      <a:off x="29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3" name="Line 1029"/>
                    <p:cNvSpPr>
                      <a:spLocks noChangeShapeType="1"/>
                    </p:cNvSpPr>
                    <p:nvPr/>
                  </p:nvSpPr>
                  <p:spPr bwMode="auto">
                    <a:xfrm>
                      <a:off x="29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4" name="Line 1030"/>
                    <p:cNvSpPr>
                      <a:spLocks noChangeShapeType="1"/>
                    </p:cNvSpPr>
                    <p:nvPr/>
                  </p:nvSpPr>
                  <p:spPr bwMode="auto">
                    <a:xfrm>
                      <a:off x="29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5" name="Line 1031"/>
                    <p:cNvSpPr>
                      <a:spLocks noChangeShapeType="1"/>
                    </p:cNvSpPr>
                    <p:nvPr/>
                  </p:nvSpPr>
                  <p:spPr bwMode="auto">
                    <a:xfrm>
                      <a:off x="29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6" name="Line 1032"/>
                    <p:cNvSpPr>
                      <a:spLocks noChangeShapeType="1"/>
                    </p:cNvSpPr>
                    <p:nvPr/>
                  </p:nvSpPr>
                  <p:spPr bwMode="auto">
                    <a:xfrm>
                      <a:off x="29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7" name="Line 1033"/>
                    <p:cNvSpPr>
                      <a:spLocks noChangeShapeType="1"/>
                    </p:cNvSpPr>
                    <p:nvPr/>
                  </p:nvSpPr>
                  <p:spPr bwMode="auto">
                    <a:xfrm>
                      <a:off x="294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8" name="Line 1034"/>
                    <p:cNvSpPr>
                      <a:spLocks noChangeShapeType="1"/>
                    </p:cNvSpPr>
                    <p:nvPr/>
                  </p:nvSpPr>
                  <p:spPr bwMode="auto">
                    <a:xfrm>
                      <a:off x="29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9" name="Line 1035"/>
                    <p:cNvSpPr>
                      <a:spLocks noChangeShapeType="1"/>
                    </p:cNvSpPr>
                    <p:nvPr/>
                  </p:nvSpPr>
                  <p:spPr bwMode="auto">
                    <a:xfrm>
                      <a:off x="29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0" name="Line 1036"/>
                    <p:cNvSpPr>
                      <a:spLocks noChangeShapeType="1"/>
                    </p:cNvSpPr>
                    <p:nvPr/>
                  </p:nvSpPr>
                  <p:spPr bwMode="auto">
                    <a:xfrm>
                      <a:off x="29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1" name="Line 1037"/>
                    <p:cNvSpPr>
                      <a:spLocks noChangeShapeType="1"/>
                    </p:cNvSpPr>
                    <p:nvPr/>
                  </p:nvSpPr>
                  <p:spPr bwMode="auto">
                    <a:xfrm>
                      <a:off x="29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2" name="Line 1038"/>
                    <p:cNvSpPr>
                      <a:spLocks noChangeShapeType="1"/>
                    </p:cNvSpPr>
                    <p:nvPr/>
                  </p:nvSpPr>
                  <p:spPr bwMode="auto">
                    <a:xfrm>
                      <a:off x="29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3" name="Line 1039"/>
                    <p:cNvSpPr>
                      <a:spLocks noChangeShapeType="1"/>
                    </p:cNvSpPr>
                    <p:nvPr/>
                  </p:nvSpPr>
                  <p:spPr bwMode="auto">
                    <a:xfrm>
                      <a:off x="30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4" name="Line 1040"/>
                    <p:cNvSpPr>
                      <a:spLocks noChangeShapeType="1"/>
                    </p:cNvSpPr>
                    <p:nvPr/>
                  </p:nvSpPr>
                  <p:spPr bwMode="auto">
                    <a:xfrm>
                      <a:off x="301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5" name="Line 1041"/>
                    <p:cNvSpPr>
                      <a:spLocks noChangeShapeType="1"/>
                    </p:cNvSpPr>
                    <p:nvPr/>
                  </p:nvSpPr>
                  <p:spPr bwMode="auto">
                    <a:xfrm>
                      <a:off x="30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6" name="Line 1042"/>
                    <p:cNvSpPr>
                      <a:spLocks noChangeShapeType="1"/>
                    </p:cNvSpPr>
                    <p:nvPr/>
                  </p:nvSpPr>
                  <p:spPr bwMode="auto">
                    <a:xfrm>
                      <a:off x="30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7" name="Line 1043"/>
                    <p:cNvSpPr>
                      <a:spLocks noChangeShapeType="1"/>
                    </p:cNvSpPr>
                    <p:nvPr/>
                  </p:nvSpPr>
                  <p:spPr bwMode="auto">
                    <a:xfrm>
                      <a:off x="30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8" name="Line 1044"/>
                    <p:cNvSpPr>
                      <a:spLocks noChangeShapeType="1"/>
                    </p:cNvSpPr>
                    <p:nvPr/>
                  </p:nvSpPr>
                  <p:spPr bwMode="auto">
                    <a:xfrm>
                      <a:off x="30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9" name="Line 1045"/>
                    <p:cNvSpPr>
                      <a:spLocks noChangeShapeType="1"/>
                    </p:cNvSpPr>
                    <p:nvPr/>
                  </p:nvSpPr>
                  <p:spPr bwMode="auto">
                    <a:xfrm>
                      <a:off x="30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0" name="Line 1046"/>
                    <p:cNvSpPr>
                      <a:spLocks noChangeShapeType="1"/>
                    </p:cNvSpPr>
                    <p:nvPr/>
                  </p:nvSpPr>
                  <p:spPr bwMode="auto">
                    <a:xfrm>
                      <a:off x="30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1" name="Line 1047"/>
                    <p:cNvSpPr>
                      <a:spLocks noChangeShapeType="1"/>
                    </p:cNvSpPr>
                    <p:nvPr/>
                  </p:nvSpPr>
                  <p:spPr bwMode="auto">
                    <a:xfrm>
                      <a:off x="307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2" name="Line 1048"/>
                    <p:cNvSpPr>
                      <a:spLocks noChangeShapeType="1"/>
                    </p:cNvSpPr>
                    <p:nvPr/>
                  </p:nvSpPr>
                  <p:spPr bwMode="auto">
                    <a:xfrm>
                      <a:off x="30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3" name="Line 1049"/>
                    <p:cNvSpPr>
                      <a:spLocks noChangeShapeType="1"/>
                    </p:cNvSpPr>
                    <p:nvPr/>
                  </p:nvSpPr>
                  <p:spPr bwMode="auto">
                    <a:xfrm>
                      <a:off x="30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4" name="Line 1050"/>
                    <p:cNvSpPr>
                      <a:spLocks noChangeShapeType="1"/>
                    </p:cNvSpPr>
                    <p:nvPr/>
                  </p:nvSpPr>
                  <p:spPr bwMode="auto">
                    <a:xfrm>
                      <a:off x="31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5" name="Line 1051"/>
                    <p:cNvSpPr>
                      <a:spLocks noChangeShapeType="1"/>
                    </p:cNvSpPr>
                    <p:nvPr/>
                  </p:nvSpPr>
                  <p:spPr bwMode="auto">
                    <a:xfrm>
                      <a:off x="31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6" name="Line 1052"/>
                    <p:cNvSpPr>
                      <a:spLocks noChangeShapeType="1"/>
                    </p:cNvSpPr>
                    <p:nvPr/>
                  </p:nvSpPr>
                  <p:spPr bwMode="auto">
                    <a:xfrm>
                      <a:off x="31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7" name="Line 1053"/>
                    <p:cNvSpPr>
                      <a:spLocks noChangeShapeType="1"/>
                    </p:cNvSpPr>
                    <p:nvPr/>
                  </p:nvSpPr>
                  <p:spPr bwMode="auto">
                    <a:xfrm>
                      <a:off x="31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8" name="Line 1054"/>
                    <p:cNvSpPr>
                      <a:spLocks noChangeShapeType="1"/>
                    </p:cNvSpPr>
                    <p:nvPr/>
                  </p:nvSpPr>
                  <p:spPr bwMode="auto">
                    <a:xfrm>
                      <a:off x="31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9" name="Line 1055"/>
                    <p:cNvSpPr>
                      <a:spLocks noChangeShapeType="1"/>
                    </p:cNvSpPr>
                    <p:nvPr/>
                  </p:nvSpPr>
                  <p:spPr bwMode="auto">
                    <a:xfrm>
                      <a:off x="31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0" name="Line 1056"/>
                    <p:cNvSpPr>
                      <a:spLocks noChangeShapeType="1"/>
                    </p:cNvSpPr>
                    <p:nvPr/>
                  </p:nvSpPr>
                  <p:spPr bwMode="auto">
                    <a:xfrm>
                      <a:off x="31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1" name="Line 1057"/>
                    <p:cNvSpPr>
                      <a:spLocks noChangeShapeType="1"/>
                    </p:cNvSpPr>
                    <p:nvPr/>
                  </p:nvSpPr>
                  <p:spPr bwMode="auto">
                    <a:xfrm>
                      <a:off x="31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2" name="Line 1058"/>
                    <p:cNvSpPr>
                      <a:spLocks noChangeShapeType="1"/>
                    </p:cNvSpPr>
                    <p:nvPr/>
                  </p:nvSpPr>
                  <p:spPr bwMode="auto">
                    <a:xfrm>
                      <a:off x="31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3" name="Line 1059"/>
                    <p:cNvSpPr>
                      <a:spLocks noChangeShapeType="1"/>
                    </p:cNvSpPr>
                    <p:nvPr/>
                  </p:nvSpPr>
                  <p:spPr bwMode="auto">
                    <a:xfrm>
                      <a:off x="31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4" name="Line 1060"/>
                    <p:cNvSpPr>
                      <a:spLocks noChangeShapeType="1"/>
                    </p:cNvSpPr>
                    <p:nvPr/>
                  </p:nvSpPr>
                  <p:spPr bwMode="auto">
                    <a:xfrm>
                      <a:off x="31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5" name="Line 1061"/>
                    <p:cNvSpPr>
                      <a:spLocks noChangeShapeType="1"/>
                    </p:cNvSpPr>
                    <p:nvPr/>
                  </p:nvSpPr>
                  <p:spPr bwMode="auto">
                    <a:xfrm>
                      <a:off x="32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6" name="Line 1062"/>
                    <p:cNvSpPr>
                      <a:spLocks noChangeShapeType="1"/>
                    </p:cNvSpPr>
                    <p:nvPr/>
                  </p:nvSpPr>
                  <p:spPr bwMode="auto">
                    <a:xfrm>
                      <a:off x="32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7" name="Line 1063"/>
                    <p:cNvSpPr>
                      <a:spLocks noChangeShapeType="1"/>
                    </p:cNvSpPr>
                    <p:nvPr/>
                  </p:nvSpPr>
                  <p:spPr bwMode="auto">
                    <a:xfrm>
                      <a:off x="32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8" name="Line 1064"/>
                    <p:cNvSpPr>
                      <a:spLocks noChangeShapeType="1"/>
                    </p:cNvSpPr>
                    <p:nvPr/>
                  </p:nvSpPr>
                  <p:spPr bwMode="auto">
                    <a:xfrm>
                      <a:off x="32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9" name="Line 1065"/>
                    <p:cNvSpPr>
                      <a:spLocks noChangeShapeType="1"/>
                    </p:cNvSpPr>
                    <p:nvPr/>
                  </p:nvSpPr>
                  <p:spPr bwMode="auto">
                    <a:xfrm>
                      <a:off x="32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0" name="Line 1066"/>
                    <p:cNvSpPr>
                      <a:spLocks noChangeShapeType="1"/>
                    </p:cNvSpPr>
                    <p:nvPr/>
                  </p:nvSpPr>
                  <p:spPr bwMode="auto">
                    <a:xfrm>
                      <a:off x="32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1" name="Line 1067"/>
                    <p:cNvSpPr>
                      <a:spLocks noChangeShapeType="1"/>
                    </p:cNvSpPr>
                    <p:nvPr/>
                  </p:nvSpPr>
                  <p:spPr bwMode="auto">
                    <a:xfrm>
                      <a:off x="32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2" name="Line 1068"/>
                    <p:cNvSpPr>
                      <a:spLocks noChangeShapeType="1"/>
                    </p:cNvSpPr>
                    <p:nvPr/>
                  </p:nvSpPr>
                  <p:spPr bwMode="auto">
                    <a:xfrm>
                      <a:off x="32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3" name="Line 1069"/>
                    <p:cNvSpPr>
                      <a:spLocks noChangeShapeType="1"/>
                    </p:cNvSpPr>
                    <p:nvPr/>
                  </p:nvSpPr>
                  <p:spPr bwMode="auto">
                    <a:xfrm>
                      <a:off x="32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4" name="Line 1070"/>
                    <p:cNvSpPr>
                      <a:spLocks noChangeShapeType="1"/>
                    </p:cNvSpPr>
                    <p:nvPr/>
                  </p:nvSpPr>
                  <p:spPr bwMode="auto">
                    <a:xfrm>
                      <a:off x="32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5" name="Line 1071"/>
                    <p:cNvSpPr>
                      <a:spLocks noChangeShapeType="1"/>
                    </p:cNvSpPr>
                    <p:nvPr/>
                  </p:nvSpPr>
                  <p:spPr bwMode="auto">
                    <a:xfrm>
                      <a:off x="32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6" name="Line 1072"/>
                    <p:cNvSpPr>
                      <a:spLocks noChangeShapeType="1"/>
                    </p:cNvSpPr>
                    <p:nvPr/>
                  </p:nvSpPr>
                  <p:spPr bwMode="auto">
                    <a:xfrm>
                      <a:off x="33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7" name="Line 1073"/>
                    <p:cNvSpPr>
                      <a:spLocks noChangeShapeType="1"/>
                    </p:cNvSpPr>
                    <p:nvPr/>
                  </p:nvSpPr>
                  <p:spPr bwMode="auto">
                    <a:xfrm>
                      <a:off x="33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8" name="Line 1074"/>
                    <p:cNvSpPr>
                      <a:spLocks noChangeShapeType="1"/>
                    </p:cNvSpPr>
                    <p:nvPr/>
                  </p:nvSpPr>
                  <p:spPr bwMode="auto">
                    <a:xfrm>
                      <a:off x="33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9" name="Line 1075"/>
                    <p:cNvSpPr>
                      <a:spLocks noChangeShapeType="1"/>
                    </p:cNvSpPr>
                    <p:nvPr/>
                  </p:nvSpPr>
                  <p:spPr bwMode="auto">
                    <a:xfrm>
                      <a:off x="33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0" name="Line 1076"/>
                    <p:cNvSpPr>
                      <a:spLocks noChangeShapeType="1"/>
                    </p:cNvSpPr>
                    <p:nvPr/>
                  </p:nvSpPr>
                  <p:spPr bwMode="auto">
                    <a:xfrm>
                      <a:off x="33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1" name="Line 1077"/>
                    <p:cNvSpPr>
                      <a:spLocks noChangeShapeType="1"/>
                    </p:cNvSpPr>
                    <p:nvPr/>
                  </p:nvSpPr>
                  <p:spPr bwMode="auto">
                    <a:xfrm>
                      <a:off x="33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2" name="Line 1078"/>
                    <p:cNvSpPr>
                      <a:spLocks noChangeShapeType="1"/>
                    </p:cNvSpPr>
                    <p:nvPr/>
                  </p:nvSpPr>
                  <p:spPr bwMode="auto">
                    <a:xfrm>
                      <a:off x="33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3" name="Line 1079"/>
                    <p:cNvSpPr>
                      <a:spLocks noChangeShapeType="1"/>
                    </p:cNvSpPr>
                    <p:nvPr/>
                  </p:nvSpPr>
                  <p:spPr bwMode="auto">
                    <a:xfrm>
                      <a:off x="33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4" name="Line 1080"/>
                    <p:cNvSpPr>
                      <a:spLocks noChangeShapeType="1"/>
                    </p:cNvSpPr>
                    <p:nvPr/>
                  </p:nvSpPr>
                  <p:spPr bwMode="auto">
                    <a:xfrm>
                      <a:off x="33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5" name="Line 1081"/>
                    <p:cNvSpPr>
                      <a:spLocks noChangeShapeType="1"/>
                    </p:cNvSpPr>
                    <p:nvPr/>
                  </p:nvSpPr>
                  <p:spPr bwMode="auto">
                    <a:xfrm>
                      <a:off x="33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6" name="Line 1082"/>
                    <p:cNvSpPr>
                      <a:spLocks noChangeShapeType="1"/>
                    </p:cNvSpPr>
                    <p:nvPr/>
                  </p:nvSpPr>
                  <p:spPr bwMode="auto">
                    <a:xfrm>
                      <a:off x="33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7" name="Line 1083"/>
                    <p:cNvSpPr>
                      <a:spLocks noChangeShapeType="1"/>
                    </p:cNvSpPr>
                    <p:nvPr/>
                  </p:nvSpPr>
                  <p:spPr bwMode="auto">
                    <a:xfrm>
                      <a:off x="34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8" name="Line 1084"/>
                    <p:cNvSpPr>
                      <a:spLocks noChangeShapeType="1"/>
                    </p:cNvSpPr>
                    <p:nvPr/>
                  </p:nvSpPr>
                  <p:spPr bwMode="auto">
                    <a:xfrm>
                      <a:off x="34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9" name="Line 1085"/>
                    <p:cNvSpPr>
                      <a:spLocks noChangeShapeType="1"/>
                    </p:cNvSpPr>
                    <p:nvPr/>
                  </p:nvSpPr>
                  <p:spPr bwMode="auto">
                    <a:xfrm>
                      <a:off x="34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0" name="Line 1086"/>
                    <p:cNvSpPr>
                      <a:spLocks noChangeShapeType="1"/>
                    </p:cNvSpPr>
                    <p:nvPr/>
                  </p:nvSpPr>
                  <p:spPr bwMode="auto">
                    <a:xfrm>
                      <a:off x="34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1" name="Line 1087"/>
                    <p:cNvSpPr>
                      <a:spLocks noChangeShapeType="1"/>
                    </p:cNvSpPr>
                    <p:nvPr/>
                  </p:nvSpPr>
                  <p:spPr bwMode="auto">
                    <a:xfrm>
                      <a:off x="34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2" name="Line 1088"/>
                    <p:cNvSpPr>
                      <a:spLocks noChangeShapeType="1"/>
                    </p:cNvSpPr>
                    <p:nvPr/>
                  </p:nvSpPr>
                  <p:spPr bwMode="auto">
                    <a:xfrm>
                      <a:off x="34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3" name="Line 1089"/>
                    <p:cNvSpPr>
                      <a:spLocks noChangeShapeType="1"/>
                    </p:cNvSpPr>
                    <p:nvPr/>
                  </p:nvSpPr>
                  <p:spPr bwMode="auto">
                    <a:xfrm>
                      <a:off x="34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4" name="Line 1090"/>
                    <p:cNvSpPr>
                      <a:spLocks noChangeShapeType="1"/>
                    </p:cNvSpPr>
                    <p:nvPr/>
                  </p:nvSpPr>
                  <p:spPr bwMode="auto">
                    <a:xfrm>
                      <a:off x="34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5" name="Line 1091"/>
                    <p:cNvSpPr>
                      <a:spLocks noChangeShapeType="1"/>
                    </p:cNvSpPr>
                    <p:nvPr/>
                  </p:nvSpPr>
                  <p:spPr bwMode="auto">
                    <a:xfrm>
                      <a:off x="34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6" name="Line 1092"/>
                    <p:cNvSpPr>
                      <a:spLocks noChangeShapeType="1"/>
                    </p:cNvSpPr>
                    <p:nvPr/>
                  </p:nvSpPr>
                  <p:spPr bwMode="auto">
                    <a:xfrm>
                      <a:off x="34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7" name="Line 1093"/>
                    <p:cNvSpPr>
                      <a:spLocks noChangeShapeType="1"/>
                    </p:cNvSpPr>
                    <p:nvPr/>
                  </p:nvSpPr>
                  <p:spPr bwMode="auto">
                    <a:xfrm>
                      <a:off x="34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8" name="Line 1094"/>
                    <p:cNvSpPr>
                      <a:spLocks noChangeShapeType="1"/>
                    </p:cNvSpPr>
                    <p:nvPr/>
                  </p:nvSpPr>
                  <p:spPr bwMode="auto">
                    <a:xfrm>
                      <a:off x="35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9" name="Line 1095"/>
                    <p:cNvSpPr>
                      <a:spLocks noChangeShapeType="1"/>
                    </p:cNvSpPr>
                    <p:nvPr/>
                  </p:nvSpPr>
                  <p:spPr bwMode="auto">
                    <a:xfrm>
                      <a:off x="35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0" name="Line 1096"/>
                    <p:cNvSpPr>
                      <a:spLocks noChangeShapeType="1"/>
                    </p:cNvSpPr>
                    <p:nvPr/>
                  </p:nvSpPr>
                  <p:spPr bwMode="auto">
                    <a:xfrm>
                      <a:off x="35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1" name="Line 1097"/>
                    <p:cNvSpPr>
                      <a:spLocks noChangeShapeType="1"/>
                    </p:cNvSpPr>
                    <p:nvPr/>
                  </p:nvSpPr>
                  <p:spPr bwMode="auto">
                    <a:xfrm>
                      <a:off x="35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2" name="Line 1098"/>
                    <p:cNvSpPr>
                      <a:spLocks noChangeShapeType="1"/>
                    </p:cNvSpPr>
                    <p:nvPr/>
                  </p:nvSpPr>
                  <p:spPr bwMode="auto">
                    <a:xfrm>
                      <a:off x="35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3" name="Line 1099"/>
                    <p:cNvSpPr>
                      <a:spLocks noChangeShapeType="1"/>
                    </p:cNvSpPr>
                    <p:nvPr/>
                  </p:nvSpPr>
                  <p:spPr bwMode="auto">
                    <a:xfrm>
                      <a:off x="35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4" name="Line 1100"/>
                    <p:cNvSpPr>
                      <a:spLocks noChangeShapeType="1"/>
                    </p:cNvSpPr>
                    <p:nvPr/>
                  </p:nvSpPr>
                  <p:spPr bwMode="auto">
                    <a:xfrm>
                      <a:off x="35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5" name="Line 1101"/>
                    <p:cNvSpPr>
                      <a:spLocks noChangeShapeType="1"/>
                    </p:cNvSpPr>
                    <p:nvPr/>
                  </p:nvSpPr>
                  <p:spPr bwMode="auto">
                    <a:xfrm>
                      <a:off x="35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6" name="Line 1102"/>
                    <p:cNvSpPr>
                      <a:spLocks noChangeShapeType="1"/>
                    </p:cNvSpPr>
                    <p:nvPr/>
                  </p:nvSpPr>
                  <p:spPr bwMode="auto">
                    <a:xfrm>
                      <a:off x="35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7" name="Line 1103"/>
                    <p:cNvSpPr>
                      <a:spLocks noChangeShapeType="1"/>
                    </p:cNvSpPr>
                    <p:nvPr/>
                  </p:nvSpPr>
                  <p:spPr bwMode="auto">
                    <a:xfrm>
                      <a:off x="35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8" name="Line 1104"/>
                    <p:cNvSpPr>
                      <a:spLocks noChangeShapeType="1"/>
                    </p:cNvSpPr>
                    <p:nvPr/>
                  </p:nvSpPr>
                  <p:spPr bwMode="auto">
                    <a:xfrm>
                      <a:off x="35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9" name="Line 1105"/>
                    <p:cNvSpPr>
                      <a:spLocks noChangeShapeType="1"/>
                    </p:cNvSpPr>
                    <p:nvPr/>
                  </p:nvSpPr>
                  <p:spPr bwMode="auto">
                    <a:xfrm>
                      <a:off x="36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0" name="Line 1106"/>
                    <p:cNvSpPr>
                      <a:spLocks noChangeShapeType="1"/>
                    </p:cNvSpPr>
                    <p:nvPr/>
                  </p:nvSpPr>
                  <p:spPr bwMode="auto">
                    <a:xfrm>
                      <a:off x="36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1" name="Line 1107"/>
                    <p:cNvSpPr>
                      <a:spLocks noChangeShapeType="1"/>
                    </p:cNvSpPr>
                    <p:nvPr/>
                  </p:nvSpPr>
                  <p:spPr bwMode="auto">
                    <a:xfrm>
                      <a:off x="36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2" name="Line 1108"/>
                    <p:cNvSpPr>
                      <a:spLocks noChangeShapeType="1"/>
                    </p:cNvSpPr>
                    <p:nvPr/>
                  </p:nvSpPr>
                  <p:spPr bwMode="auto">
                    <a:xfrm>
                      <a:off x="36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3" name="Line 1109"/>
                    <p:cNvSpPr>
                      <a:spLocks noChangeShapeType="1"/>
                    </p:cNvSpPr>
                    <p:nvPr/>
                  </p:nvSpPr>
                  <p:spPr bwMode="auto">
                    <a:xfrm>
                      <a:off x="36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4" name="Line 1110"/>
                    <p:cNvSpPr>
                      <a:spLocks noChangeShapeType="1"/>
                    </p:cNvSpPr>
                    <p:nvPr/>
                  </p:nvSpPr>
                  <p:spPr bwMode="auto">
                    <a:xfrm>
                      <a:off x="36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5" name="Line 1111"/>
                    <p:cNvSpPr>
                      <a:spLocks noChangeShapeType="1"/>
                    </p:cNvSpPr>
                    <p:nvPr/>
                  </p:nvSpPr>
                  <p:spPr bwMode="auto">
                    <a:xfrm>
                      <a:off x="36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6" name="Line 1112"/>
                    <p:cNvSpPr>
                      <a:spLocks noChangeShapeType="1"/>
                    </p:cNvSpPr>
                    <p:nvPr/>
                  </p:nvSpPr>
                  <p:spPr bwMode="auto">
                    <a:xfrm>
                      <a:off x="36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7" name="Line 1113"/>
                    <p:cNvSpPr>
                      <a:spLocks noChangeShapeType="1"/>
                    </p:cNvSpPr>
                    <p:nvPr/>
                  </p:nvSpPr>
                  <p:spPr bwMode="auto">
                    <a:xfrm>
                      <a:off x="36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8" name="Line 1114"/>
                    <p:cNvSpPr>
                      <a:spLocks noChangeShapeType="1"/>
                    </p:cNvSpPr>
                    <p:nvPr/>
                  </p:nvSpPr>
                  <p:spPr bwMode="auto">
                    <a:xfrm>
                      <a:off x="36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9" name="Line 1115"/>
                    <p:cNvSpPr>
                      <a:spLocks noChangeShapeType="1"/>
                    </p:cNvSpPr>
                    <p:nvPr/>
                  </p:nvSpPr>
                  <p:spPr bwMode="auto">
                    <a:xfrm>
                      <a:off x="36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0" name="Line 1116"/>
                    <p:cNvSpPr>
                      <a:spLocks noChangeShapeType="1"/>
                    </p:cNvSpPr>
                    <p:nvPr/>
                  </p:nvSpPr>
                  <p:spPr bwMode="auto">
                    <a:xfrm>
                      <a:off x="37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1" name="Line 1117"/>
                    <p:cNvSpPr>
                      <a:spLocks noChangeShapeType="1"/>
                    </p:cNvSpPr>
                    <p:nvPr/>
                  </p:nvSpPr>
                  <p:spPr bwMode="auto">
                    <a:xfrm>
                      <a:off x="37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2" name="Line 1118"/>
                    <p:cNvSpPr>
                      <a:spLocks noChangeShapeType="1"/>
                    </p:cNvSpPr>
                    <p:nvPr/>
                  </p:nvSpPr>
                  <p:spPr bwMode="auto">
                    <a:xfrm>
                      <a:off x="37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3" name="Line 1119"/>
                    <p:cNvSpPr>
                      <a:spLocks noChangeShapeType="1"/>
                    </p:cNvSpPr>
                    <p:nvPr/>
                  </p:nvSpPr>
                  <p:spPr bwMode="auto">
                    <a:xfrm>
                      <a:off x="37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4" name="Line 1120"/>
                    <p:cNvSpPr>
                      <a:spLocks noChangeShapeType="1"/>
                    </p:cNvSpPr>
                    <p:nvPr/>
                  </p:nvSpPr>
                  <p:spPr bwMode="auto">
                    <a:xfrm>
                      <a:off x="37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5" name="Line 1121"/>
                    <p:cNvSpPr>
                      <a:spLocks noChangeShapeType="1"/>
                    </p:cNvSpPr>
                    <p:nvPr/>
                  </p:nvSpPr>
                  <p:spPr bwMode="auto">
                    <a:xfrm>
                      <a:off x="37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6" name="Line 1122"/>
                    <p:cNvSpPr>
                      <a:spLocks noChangeShapeType="1"/>
                    </p:cNvSpPr>
                    <p:nvPr/>
                  </p:nvSpPr>
                  <p:spPr bwMode="auto">
                    <a:xfrm>
                      <a:off x="37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7" name="Line 1123"/>
                    <p:cNvSpPr>
                      <a:spLocks noChangeShapeType="1"/>
                    </p:cNvSpPr>
                    <p:nvPr/>
                  </p:nvSpPr>
                  <p:spPr bwMode="auto">
                    <a:xfrm>
                      <a:off x="37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8" name="Line 1124"/>
                    <p:cNvSpPr>
                      <a:spLocks noChangeShapeType="1"/>
                    </p:cNvSpPr>
                    <p:nvPr/>
                  </p:nvSpPr>
                  <p:spPr bwMode="auto">
                    <a:xfrm>
                      <a:off x="37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9" name="Line 1125"/>
                    <p:cNvSpPr>
                      <a:spLocks noChangeShapeType="1"/>
                    </p:cNvSpPr>
                    <p:nvPr/>
                  </p:nvSpPr>
                  <p:spPr bwMode="auto">
                    <a:xfrm>
                      <a:off x="37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0" name="Line 1126"/>
                    <p:cNvSpPr>
                      <a:spLocks noChangeShapeType="1"/>
                    </p:cNvSpPr>
                    <p:nvPr/>
                  </p:nvSpPr>
                  <p:spPr bwMode="auto">
                    <a:xfrm>
                      <a:off x="37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1" name="Line 1127"/>
                    <p:cNvSpPr>
                      <a:spLocks noChangeShapeType="1"/>
                    </p:cNvSpPr>
                    <p:nvPr/>
                  </p:nvSpPr>
                  <p:spPr bwMode="auto">
                    <a:xfrm>
                      <a:off x="38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2" name="Line 1128"/>
                    <p:cNvSpPr>
                      <a:spLocks noChangeShapeType="1"/>
                    </p:cNvSpPr>
                    <p:nvPr/>
                  </p:nvSpPr>
                  <p:spPr bwMode="auto">
                    <a:xfrm>
                      <a:off x="38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3" name="Line 1129"/>
                    <p:cNvSpPr>
                      <a:spLocks noChangeShapeType="1"/>
                    </p:cNvSpPr>
                    <p:nvPr/>
                  </p:nvSpPr>
                  <p:spPr bwMode="auto">
                    <a:xfrm>
                      <a:off x="38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4" name="Line 1130"/>
                    <p:cNvSpPr>
                      <a:spLocks noChangeShapeType="1"/>
                    </p:cNvSpPr>
                    <p:nvPr/>
                  </p:nvSpPr>
                  <p:spPr bwMode="auto">
                    <a:xfrm>
                      <a:off x="38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5" name="Line 1131"/>
                    <p:cNvSpPr>
                      <a:spLocks noChangeShapeType="1"/>
                    </p:cNvSpPr>
                    <p:nvPr/>
                  </p:nvSpPr>
                  <p:spPr bwMode="auto">
                    <a:xfrm>
                      <a:off x="38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6" name="Line 1132"/>
                    <p:cNvSpPr>
                      <a:spLocks noChangeShapeType="1"/>
                    </p:cNvSpPr>
                    <p:nvPr/>
                  </p:nvSpPr>
                  <p:spPr bwMode="auto">
                    <a:xfrm>
                      <a:off x="38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7" name="Line 1133"/>
                    <p:cNvSpPr>
                      <a:spLocks noChangeShapeType="1"/>
                    </p:cNvSpPr>
                    <p:nvPr/>
                  </p:nvSpPr>
                  <p:spPr bwMode="auto">
                    <a:xfrm>
                      <a:off x="38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8" name="Line 1134"/>
                    <p:cNvSpPr>
                      <a:spLocks noChangeShapeType="1"/>
                    </p:cNvSpPr>
                    <p:nvPr/>
                  </p:nvSpPr>
                  <p:spPr bwMode="auto">
                    <a:xfrm>
                      <a:off x="38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9" name="Line 1135"/>
                    <p:cNvSpPr>
                      <a:spLocks noChangeShapeType="1"/>
                    </p:cNvSpPr>
                    <p:nvPr/>
                  </p:nvSpPr>
                  <p:spPr bwMode="auto">
                    <a:xfrm>
                      <a:off x="38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0" name="Line 1136"/>
                    <p:cNvSpPr>
                      <a:spLocks noChangeShapeType="1"/>
                    </p:cNvSpPr>
                    <p:nvPr/>
                  </p:nvSpPr>
                  <p:spPr bwMode="auto">
                    <a:xfrm>
                      <a:off x="38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1" name="Line 1137"/>
                    <p:cNvSpPr>
                      <a:spLocks noChangeShapeType="1"/>
                    </p:cNvSpPr>
                    <p:nvPr/>
                  </p:nvSpPr>
                  <p:spPr bwMode="auto">
                    <a:xfrm>
                      <a:off x="38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2" name="Line 1138"/>
                    <p:cNvSpPr>
                      <a:spLocks noChangeShapeType="1"/>
                    </p:cNvSpPr>
                    <p:nvPr/>
                  </p:nvSpPr>
                  <p:spPr bwMode="auto">
                    <a:xfrm>
                      <a:off x="39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3" name="Line 1139"/>
                    <p:cNvSpPr>
                      <a:spLocks noChangeShapeType="1"/>
                    </p:cNvSpPr>
                    <p:nvPr/>
                  </p:nvSpPr>
                  <p:spPr bwMode="auto">
                    <a:xfrm>
                      <a:off x="39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4" name="Line 1140"/>
                    <p:cNvSpPr>
                      <a:spLocks noChangeShapeType="1"/>
                    </p:cNvSpPr>
                    <p:nvPr/>
                  </p:nvSpPr>
                  <p:spPr bwMode="auto">
                    <a:xfrm>
                      <a:off x="39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5" name="Line 1141"/>
                    <p:cNvSpPr>
                      <a:spLocks noChangeShapeType="1"/>
                    </p:cNvSpPr>
                    <p:nvPr/>
                  </p:nvSpPr>
                  <p:spPr bwMode="auto">
                    <a:xfrm>
                      <a:off x="39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6" name="Line 1142"/>
                    <p:cNvSpPr>
                      <a:spLocks noChangeShapeType="1"/>
                    </p:cNvSpPr>
                    <p:nvPr/>
                  </p:nvSpPr>
                  <p:spPr bwMode="auto">
                    <a:xfrm>
                      <a:off x="39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7" name="Line 1143"/>
                    <p:cNvSpPr>
                      <a:spLocks noChangeShapeType="1"/>
                    </p:cNvSpPr>
                    <p:nvPr/>
                  </p:nvSpPr>
                  <p:spPr bwMode="auto">
                    <a:xfrm>
                      <a:off x="39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8" name="Line 1144"/>
                    <p:cNvSpPr>
                      <a:spLocks noChangeShapeType="1"/>
                    </p:cNvSpPr>
                    <p:nvPr/>
                  </p:nvSpPr>
                  <p:spPr bwMode="auto">
                    <a:xfrm>
                      <a:off x="39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9" name="Line 1145"/>
                    <p:cNvSpPr>
                      <a:spLocks noChangeShapeType="1"/>
                    </p:cNvSpPr>
                    <p:nvPr/>
                  </p:nvSpPr>
                  <p:spPr bwMode="auto">
                    <a:xfrm>
                      <a:off x="39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0" name="Line 1146"/>
                    <p:cNvSpPr>
                      <a:spLocks noChangeShapeType="1"/>
                    </p:cNvSpPr>
                    <p:nvPr/>
                  </p:nvSpPr>
                  <p:spPr bwMode="auto">
                    <a:xfrm>
                      <a:off x="39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1" name="Line 1147"/>
                    <p:cNvSpPr>
                      <a:spLocks noChangeShapeType="1"/>
                    </p:cNvSpPr>
                    <p:nvPr/>
                  </p:nvSpPr>
                  <p:spPr bwMode="auto">
                    <a:xfrm>
                      <a:off x="39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2" name="Line 1148"/>
                    <p:cNvSpPr>
                      <a:spLocks noChangeShapeType="1"/>
                    </p:cNvSpPr>
                    <p:nvPr/>
                  </p:nvSpPr>
                  <p:spPr bwMode="auto">
                    <a:xfrm>
                      <a:off x="39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3" name="Line 1149"/>
                    <p:cNvSpPr>
                      <a:spLocks noChangeShapeType="1"/>
                    </p:cNvSpPr>
                    <p:nvPr/>
                  </p:nvSpPr>
                  <p:spPr bwMode="auto">
                    <a:xfrm>
                      <a:off x="40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4" name="Line 1150"/>
                    <p:cNvSpPr>
                      <a:spLocks noChangeShapeType="1"/>
                    </p:cNvSpPr>
                    <p:nvPr/>
                  </p:nvSpPr>
                  <p:spPr bwMode="auto">
                    <a:xfrm>
                      <a:off x="40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5" name="Line 1151"/>
                    <p:cNvSpPr>
                      <a:spLocks noChangeShapeType="1"/>
                    </p:cNvSpPr>
                    <p:nvPr/>
                  </p:nvSpPr>
                  <p:spPr bwMode="auto">
                    <a:xfrm>
                      <a:off x="40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6" name="Line 1152"/>
                    <p:cNvSpPr>
                      <a:spLocks noChangeShapeType="1"/>
                    </p:cNvSpPr>
                    <p:nvPr/>
                  </p:nvSpPr>
                  <p:spPr bwMode="auto">
                    <a:xfrm>
                      <a:off x="40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7" name="Line 1153"/>
                    <p:cNvSpPr>
                      <a:spLocks noChangeShapeType="1"/>
                    </p:cNvSpPr>
                    <p:nvPr/>
                  </p:nvSpPr>
                  <p:spPr bwMode="auto">
                    <a:xfrm>
                      <a:off x="40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8" name="Line 1154"/>
                    <p:cNvSpPr>
                      <a:spLocks noChangeShapeType="1"/>
                    </p:cNvSpPr>
                    <p:nvPr/>
                  </p:nvSpPr>
                  <p:spPr bwMode="auto">
                    <a:xfrm>
                      <a:off x="40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9" name="Line 1155"/>
                    <p:cNvSpPr>
                      <a:spLocks noChangeShapeType="1"/>
                    </p:cNvSpPr>
                    <p:nvPr/>
                  </p:nvSpPr>
                  <p:spPr bwMode="auto">
                    <a:xfrm>
                      <a:off x="40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0" name="Line 1156"/>
                    <p:cNvSpPr>
                      <a:spLocks noChangeShapeType="1"/>
                    </p:cNvSpPr>
                    <p:nvPr/>
                  </p:nvSpPr>
                  <p:spPr bwMode="auto">
                    <a:xfrm>
                      <a:off x="40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1" name="Line 1157"/>
                    <p:cNvSpPr>
                      <a:spLocks noChangeShapeType="1"/>
                    </p:cNvSpPr>
                    <p:nvPr/>
                  </p:nvSpPr>
                  <p:spPr bwMode="auto">
                    <a:xfrm>
                      <a:off x="40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2" name="Line 1158"/>
                    <p:cNvSpPr>
                      <a:spLocks noChangeShapeType="1"/>
                    </p:cNvSpPr>
                    <p:nvPr/>
                  </p:nvSpPr>
                  <p:spPr bwMode="auto">
                    <a:xfrm>
                      <a:off x="40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3" name="Line 1159"/>
                    <p:cNvSpPr>
                      <a:spLocks noChangeShapeType="1"/>
                    </p:cNvSpPr>
                    <p:nvPr/>
                  </p:nvSpPr>
                  <p:spPr bwMode="auto">
                    <a:xfrm>
                      <a:off x="40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4" name="Line 1160"/>
                    <p:cNvSpPr>
                      <a:spLocks noChangeShapeType="1"/>
                    </p:cNvSpPr>
                    <p:nvPr/>
                  </p:nvSpPr>
                  <p:spPr bwMode="auto">
                    <a:xfrm>
                      <a:off x="41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5" name="Line 1161"/>
                    <p:cNvSpPr>
                      <a:spLocks noChangeShapeType="1"/>
                    </p:cNvSpPr>
                    <p:nvPr/>
                  </p:nvSpPr>
                  <p:spPr bwMode="auto">
                    <a:xfrm>
                      <a:off x="41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6" name="Line 1162"/>
                    <p:cNvSpPr>
                      <a:spLocks noChangeShapeType="1"/>
                    </p:cNvSpPr>
                    <p:nvPr/>
                  </p:nvSpPr>
                  <p:spPr bwMode="auto">
                    <a:xfrm>
                      <a:off x="41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7" name="Line 1163"/>
                    <p:cNvSpPr>
                      <a:spLocks noChangeShapeType="1"/>
                    </p:cNvSpPr>
                    <p:nvPr/>
                  </p:nvSpPr>
                  <p:spPr bwMode="auto">
                    <a:xfrm>
                      <a:off x="41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8" name="Line 1164"/>
                    <p:cNvSpPr>
                      <a:spLocks noChangeShapeType="1"/>
                    </p:cNvSpPr>
                    <p:nvPr/>
                  </p:nvSpPr>
                  <p:spPr bwMode="auto">
                    <a:xfrm>
                      <a:off x="41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9" name="Line 1165"/>
                    <p:cNvSpPr>
                      <a:spLocks noChangeShapeType="1"/>
                    </p:cNvSpPr>
                    <p:nvPr/>
                  </p:nvSpPr>
                  <p:spPr bwMode="auto">
                    <a:xfrm>
                      <a:off x="41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0" name="Line 1166"/>
                    <p:cNvSpPr>
                      <a:spLocks noChangeShapeType="1"/>
                    </p:cNvSpPr>
                    <p:nvPr/>
                  </p:nvSpPr>
                  <p:spPr bwMode="auto">
                    <a:xfrm>
                      <a:off x="41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1" name="Line 1167"/>
                    <p:cNvSpPr>
                      <a:spLocks noChangeShapeType="1"/>
                    </p:cNvSpPr>
                    <p:nvPr/>
                  </p:nvSpPr>
                  <p:spPr bwMode="auto">
                    <a:xfrm>
                      <a:off x="41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2" name="Line 1168"/>
                    <p:cNvSpPr>
                      <a:spLocks noChangeShapeType="1"/>
                    </p:cNvSpPr>
                    <p:nvPr/>
                  </p:nvSpPr>
                  <p:spPr bwMode="auto">
                    <a:xfrm>
                      <a:off x="41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3" name="Line 1169"/>
                    <p:cNvSpPr>
                      <a:spLocks noChangeShapeType="1"/>
                    </p:cNvSpPr>
                    <p:nvPr/>
                  </p:nvSpPr>
                  <p:spPr bwMode="auto">
                    <a:xfrm>
                      <a:off x="41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4" name="Line 1170"/>
                    <p:cNvSpPr>
                      <a:spLocks noChangeShapeType="1"/>
                    </p:cNvSpPr>
                    <p:nvPr/>
                  </p:nvSpPr>
                  <p:spPr bwMode="auto">
                    <a:xfrm>
                      <a:off x="41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5" name="Line 1171"/>
                    <p:cNvSpPr>
                      <a:spLocks noChangeShapeType="1"/>
                    </p:cNvSpPr>
                    <p:nvPr/>
                  </p:nvSpPr>
                  <p:spPr bwMode="auto">
                    <a:xfrm>
                      <a:off x="42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6" name="Line 1172"/>
                    <p:cNvSpPr>
                      <a:spLocks noChangeShapeType="1"/>
                    </p:cNvSpPr>
                    <p:nvPr/>
                  </p:nvSpPr>
                  <p:spPr bwMode="auto">
                    <a:xfrm>
                      <a:off x="42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7" name="Line 1173"/>
                    <p:cNvSpPr>
                      <a:spLocks noChangeShapeType="1"/>
                    </p:cNvSpPr>
                    <p:nvPr/>
                  </p:nvSpPr>
                  <p:spPr bwMode="auto">
                    <a:xfrm>
                      <a:off x="42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8" name="Line 1174"/>
                    <p:cNvSpPr>
                      <a:spLocks noChangeShapeType="1"/>
                    </p:cNvSpPr>
                    <p:nvPr/>
                  </p:nvSpPr>
                  <p:spPr bwMode="auto">
                    <a:xfrm>
                      <a:off x="42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9" name="Line 1175"/>
                    <p:cNvSpPr>
                      <a:spLocks noChangeShapeType="1"/>
                    </p:cNvSpPr>
                    <p:nvPr/>
                  </p:nvSpPr>
                  <p:spPr bwMode="auto">
                    <a:xfrm>
                      <a:off x="42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0" name="Line 1176"/>
                    <p:cNvSpPr>
                      <a:spLocks noChangeShapeType="1"/>
                    </p:cNvSpPr>
                    <p:nvPr/>
                  </p:nvSpPr>
                  <p:spPr bwMode="auto">
                    <a:xfrm>
                      <a:off x="42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1" name="Line 1177"/>
                    <p:cNvSpPr>
                      <a:spLocks noChangeShapeType="1"/>
                    </p:cNvSpPr>
                    <p:nvPr/>
                  </p:nvSpPr>
                  <p:spPr bwMode="auto">
                    <a:xfrm>
                      <a:off x="42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2" name="Line 1178"/>
                    <p:cNvSpPr>
                      <a:spLocks noChangeShapeType="1"/>
                    </p:cNvSpPr>
                    <p:nvPr/>
                  </p:nvSpPr>
                  <p:spPr bwMode="auto">
                    <a:xfrm>
                      <a:off x="42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3" name="Line 1179"/>
                    <p:cNvSpPr>
                      <a:spLocks noChangeShapeType="1"/>
                    </p:cNvSpPr>
                    <p:nvPr/>
                  </p:nvSpPr>
                  <p:spPr bwMode="auto">
                    <a:xfrm>
                      <a:off x="42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4" name="Line 1180"/>
                    <p:cNvSpPr>
                      <a:spLocks noChangeShapeType="1"/>
                    </p:cNvSpPr>
                    <p:nvPr/>
                  </p:nvSpPr>
                  <p:spPr bwMode="auto">
                    <a:xfrm>
                      <a:off x="42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5" name="Line 1181"/>
                    <p:cNvSpPr>
                      <a:spLocks noChangeShapeType="1"/>
                    </p:cNvSpPr>
                    <p:nvPr/>
                  </p:nvSpPr>
                  <p:spPr bwMode="auto">
                    <a:xfrm>
                      <a:off x="43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6" name="Line 1182"/>
                    <p:cNvSpPr>
                      <a:spLocks noChangeShapeType="1"/>
                    </p:cNvSpPr>
                    <p:nvPr/>
                  </p:nvSpPr>
                  <p:spPr bwMode="auto">
                    <a:xfrm>
                      <a:off x="43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7" name="Line 1183"/>
                    <p:cNvSpPr>
                      <a:spLocks noChangeShapeType="1"/>
                    </p:cNvSpPr>
                    <p:nvPr/>
                  </p:nvSpPr>
                  <p:spPr bwMode="auto">
                    <a:xfrm>
                      <a:off x="43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8" name="Line 1184"/>
                    <p:cNvSpPr>
                      <a:spLocks noChangeShapeType="1"/>
                    </p:cNvSpPr>
                    <p:nvPr/>
                  </p:nvSpPr>
                  <p:spPr bwMode="auto">
                    <a:xfrm>
                      <a:off x="43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9" name="Line 1185"/>
                    <p:cNvSpPr>
                      <a:spLocks noChangeShapeType="1"/>
                    </p:cNvSpPr>
                    <p:nvPr/>
                  </p:nvSpPr>
                  <p:spPr bwMode="auto">
                    <a:xfrm>
                      <a:off x="43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0" name="Line 1186"/>
                    <p:cNvSpPr>
                      <a:spLocks noChangeShapeType="1"/>
                    </p:cNvSpPr>
                    <p:nvPr/>
                  </p:nvSpPr>
                  <p:spPr bwMode="auto">
                    <a:xfrm>
                      <a:off x="43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1" name="Line 1187"/>
                    <p:cNvSpPr>
                      <a:spLocks noChangeShapeType="1"/>
                    </p:cNvSpPr>
                    <p:nvPr/>
                  </p:nvSpPr>
                  <p:spPr bwMode="auto">
                    <a:xfrm>
                      <a:off x="43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2" name="Line 1188"/>
                    <p:cNvSpPr>
                      <a:spLocks noChangeShapeType="1"/>
                    </p:cNvSpPr>
                    <p:nvPr/>
                  </p:nvSpPr>
                  <p:spPr bwMode="auto">
                    <a:xfrm>
                      <a:off x="43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3" name="Line 1189"/>
                    <p:cNvSpPr>
                      <a:spLocks noChangeShapeType="1"/>
                    </p:cNvSpPr>
                    <p:nvPr/>
                  </p:nvSpPr>
                  <p:spPr bwMode="auto">
                    <a:xfrm>
                      <a:off x="43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4" name="Line 1190"/>
                    <p:cNvSpPr>
                      <a:spLocks noChangeShapeType="1"/>
                    </p:cNvSpPr>
                    <p:nvPr/>
                  </p:nvSpPr>
                  <p:spPr bwMode="auto">
                    <a:xfrm>
                      <a:off x="43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5" name="Line 1191"/>
                    <p:cNvSpPr>
                      <a:spLocks noChangeShapeType="1"/>
                    </p:cNvSpPr>
                    <p:nvPr/>
                  </p:nvSpPr>
                  <p:spPr bwMode="auto">
                    <a:xfrm>
                      <a:off x="43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6" name="Line 1192"/>
                    <p:cNvSpPr>
                      <a:spLocks noChangeShapeType="1"/>
                    </p:cNvSpPr>
                    <p:nvPr/>
                  </p:nvSpPr>
                  <p:spPr bwMode="auto">
                    <a:xfrm>
                      <a:off x="44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7" name="Line 1193"/>
                    <p:cNvSpPr>
                      <a:spLocks noChangeShapeType="1"/>
                    </p:cNvSpPr>
                    <p:nvPr/>
                  </p:nvSpPr>
                  <p:spPr bwMode="auto">
                    <a:xfrm>
                      <a:off x="44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8" name="Line 1194"/>
                    <p:cNvSpPr>
                      <a:spLocks noChangeShapeType="1"/>
                    </p:cNvSpPr>
                    <p:nvPr/>
                  </p:nvSpPr>
                  <p:spPr bwMode="auto">
                    <a:xfrm>
                      <a:off x="44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9" name="Line 1195"/>
                    <p:cNvSpPr>
                      <a:spLocks noChangeShapeType="1"/>
                    </p:cNvSpPr>
                    <p:nvPr/>
                  </p:nvSpPr>
                  <p:spPr bwMode="auto">
                    <a:xfrm>
                      <a:off x="44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0" name="Line 1196"/>
                    <p:cNvSpPr>
                      <a:spLocks noChangeShapeType="1"/>
                    </p:cNvSpPr>
                    <p:nvPr/>
                  </p:nvSpPr>
                  <p:spPr bwMode="auto">
                    <a:xfrm>
                      <a:off x="44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1" name="Line 1197"/>
                    <p:cNvSpPr>
                      <a:spLocks noChangeShapeType="1"/>
                    </p:cNvSpPr>
                    <p:nvPr/>
                  </p:nvSpPr>
                  <p:spPr bwMode="auto">
                    <a:xfrm>
                      <a:off x="44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2" name="Line 1198"/>
                    <p:cNvSpPr>
                      <a:spLocks noChangeShapeType="1"/>
                    </p:cNvSpPr>
                    <p:nvPr/>
                  </p:nvSpPr>
                  <p:spPr bwMode="auto">
                    <a:xfrm>
                      <a:off x="44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3" name="Line 1199"/>
                    <p:cNvSpPr>
                      <a:spLocks noChangeShapeType="1"/>
                    </p:cNvSpPr>
                    <p:nvPr/>
                  </p:nvSpPr>
                  <p:spPr bwMode="auto">
                    <a:xfrm>
                      <a:off x="44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4" name="Line 1200"/>
                    <p:cNvSpPr>
                      <a:spLocks noChangeShapeType="1"/>
                    </p:cNvSpPr>
                    <p:nvPr/>
                  </p:nvSpPr>
                  <p:spPr bwMode="auto">
                    <a:xfrm>
                      <a:off x="44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5" name="Line 1201"/>
                    <p:cNvSpPr>
                      <a:spLocks noChangeShapeType="1"/>
                    </p:cNvSpPr>
                    <p:nvPr/>
                  </p:nvSpPr>
                  <p:spPr bwMode="auto">
                    <a:xfrm>
                      <a:off x="44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6" name="Line 1202"/>
                    <p:cNvSpPr>
                      <a:spLocks noChangeShapeType="1"/>
                    </p:cNvSpPr>
                    <p:nvPr/>
                  </p:nvSpPr>
                  <p:spPr bwMode="auto">
                    <a:xfrm>
                      <a:off x="44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7" name="Line 1203"/>
                    <p:cNvSpPr>
                      <a:spLocks noChangeShapeType="1"/>
                    </p:cNvSpPr>
                    <p:nvPr/>
                  </p:nvSpPr>
                  <p:spPr bwMode="auto">
                    <a:xfrm>
                      <a:off x="45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8" name="Line 1204"/>
                    <p:cNvSpPr>
                      <a:spLocks noChangeShapeType="1"/>
                    </p:cNvSpPr>
                    <p:nvPr/>
                  </p:nvSpPr>
                  <p:spPr bwMode="auto">
                    <a:xfrm>
                      <a:off x="45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9" name="Line 1205"/>
                    <p:cNvSpPr>
                      <a:spLocks noChangeShapeType="1"/>
                    </p:cNvSpPr>
                    <p:nvPr/>
                  </p:nvSpPr>
                  <p:spPr bwMode="auto">
                    <a:xfrm>
                      <a:off x="45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0" name="Line 1206"/>
                    <p:cNvSpPr>
                      <a:spLocks noChangeShapeType="1"/>
                    </p:cNvSpPr>
                    <p:nvPr/>
                  </p:nvSpPr>
                  <p:spPr bwMode="auto">
                    <a:xfrm>
                      <a:off x="452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1" name="Line 1207"/>
                    <p:cNvSpPr>
                      <a:spLocks noChangeShapeType="1"/>
                    </p:cNvSpPr>
                    <p:nvPr/>
                  </p:nvSpPr>
                  <p:spPr bwMode="auto">
                    <a:xfrm>
                      <a:off x="45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2" name="Line 1208"/>
                    <p:cNvSpPr>
                      <a:spLocks noChangeShapeType="1"/>
                    </p:cNvSpPr>
                    <p:nvPr/>
                  </p:nvSpPr>
                  <p:spPr bwMode="auto">
                    <a:xfrm>
                      <a:off x="45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3" name="Line 1209"/>
                    <p:cNvSpPr>
                      <a:spLocks noChangeShapeType="1"/>
                    </p:cNvSpPr>
                    <p:nvPr/>
                  </p:nvSpPr>
                  <p:spPr bwMode="auto">
                    <a:xfrm>
                      <a:off x="45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1" name="Group 1411"/>
                  <p:cNvGrpSpPr>
                    <a:grpSpLocks/>
                  </p:cNvGrpSpPr>
                  <p:nvPr/>
                </p:nvGrpSpPr>
                <p:grpSpPr bwMode="auto">
                  <a:xfrm>
                    <a:off x="2181225" y="2097089"/>
                    <a:ext cx="7058025" cy="1104901"/>
                    <a:chOff x="1374" y="1321"/>
                    <a:chExt cx="4446" cy="696"/>
                  </a:xfrm>
                </p:grpSpPr>
                <p:sp>
                  <p:nvSpPr>
                    <p:cNvPr id="1174" name="Line 1211"/>
                    <p:cNvSpPr>
                      <a:spLocks noChangeShapeType="1"/>
                    </p:cNvSpPr>
                    <p:nvPr/>
                  </p:nvSpPr>
                  <p:spPr bwMode="auto">
                    <a:xfrm>
                      <a:off x="45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5" name="Line 1212"/>
                    <p:cNvSpPr>
                      <a:spLocks noChangeShapeType="1"/>
                    </p:cNvSpPr>
                    <p:nvPr/>
                  </p:nvSpPr>
                  <p:spPr bwMode="auto">
                    <a:xfrm>
                      <a:off x="45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6" name="Line 1213"/>
                    <p:cNvSpPr>
                      <a:spLocks noChangeShapeType="1"/>
                    </p:cNvSpPr>
                    <p:nvPr/>
                  </p:nvSpPr>
                  <p:spPr bwMode="auto">
                    <a:xfrm>
                      <a:off x="45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7" name="Line 1214"/>
                    <p:cNvSpPr>
                      <a:spLocks noChangeShapeType="1"/>
                    </p:cNvSpPr>
                    <p:nvPr/>
                  </p:nvSpPr>
                  <p:spPr bwMode="auto">
                    <a:xfrm>
                      <a:off x="459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8" name="Line 1215"/>
                    <p:cNvSpPr>
                      <a:spLocks noChangeShapeType="1"/>
                    </p:cNvSpPr>
                    <p:nvPr/>
                  </p:nvSpPr>
                  <p:spPr bwMode="auto">
                    <a:xfrm>
                      <a:off x="46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9" name="Line 1216"/>
                    <p:cNvSpPr>
                      <a:spLocks noChangeShapeType="1"/>
                    </p:cNvSpPr>
                    <p:nvPr/>
                  </p:nvSpPr>
                  <p:spPr bwMode="auto">
                    <a:xfrm>
                      <a:off x="46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0" name="Line 1217"/>
                    <p:cNvSpPr>
                      <a:spLocks noChangeShapeType="1"/>
                    </p:cNvSpPr>
                    <p:nvPr/>
                  </p:nvSpPr>
                  <p:spPr bwMode="auto">
                    <a:xfrm>
                      <a:off x="46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1" name="Line 1218"/>
                    <p:cNvSpPr>
                      <a:spLocks noChangeShapeType="1"/>
                    </p:cNvSpPr>
                    <p:nvPr/>
                  </p:nvSpPr>
                  <p:spPr bwMode="auto">
                    <a:xfrm>
                      <a:off x="46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2" name="Line 1219"/>
                    <p:cNvSpPr>
                      <a:spLocks noChangeShapeType="1"/>
                    </p:cNvSpPr>
                    <p:nvPr/>
                  </p:nvSpPr>
                  <p:spPr bwMode="auto">
                    <a:xfrm>
                      <a:off x="46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3" name="Line 1220"/>
                    <p:cNvSpPr>
                      <a:spLocks noChangeShapeType="1"/>
                    </p:cNvSpPr>
                    <p:nvPr/>
                  </p:nvSpPr>
                  <p:spPr bwMode="auto">
                    <a:xfrm>
                      <a:off x="46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4" name="Line 1221"/>
                    <p:cNvSpPr>
                      <a:spLocks noChangeShapeType="1"/>
                    </p:cNvSpPr>
                    <p:nvPr/>
                  </p:nvSpPr>
                  <p:spPr bwMode="auto">
                    <a:xfrm>
                      <a:off x="465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5" name="Line 1222"/>
                    <p:cNvSpPr>
                      <a:spLocks noChangeShapeType="1"/>
                    </p:cNvSpPr>
                    <p:nvPr/>
                  </p:nvSpPr>
                  <p:spPr bwMode="auto">
                    <a:xfrm>
                      <a:off x="46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6" name="Line 1223"/>
                    <p:cNvSpPr>
                      <a:spLocks noChangeShapeType="1"/>
                    </p:cNvSpPr>
                    <p:nvPr/>
                  </p:nvSpPr>
                  <p:spPr bwMode="auto">
                    <a:xfrm>
                      <a:off x="46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7" name="Line 1224"/>
                    <p:cNvSpPr>
                      <a:spLocks noChangeShapeType="1"/>
                    </p:cNvSpPr>
                    <p:nvPr/>
                  </p:nvSpPr>
                  <p:spPr bwMode="auto">
                    <a:xfrm>
                      <a:off x="46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8" name="Line 1225"/>
                    <p:cNvSpPr>
                      <a:spLocks noChangeShapeType="1"/>
                    </p:cNvSpPr>
                    <p:nvPr/>
                  </p:nvSpPr>
                  <p:spPr bwMode="auto">
                    <a:xfrm>
                      <a:off x="46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9" name="Line 1226"/>
                    <p:cNvSpPr>
                      <a:spLocks noChangeShapeType="1"/>
                    </p:cNvSpPr>
                    <p:nvPr/>
                  </p:nvSpPr>
                  <p:spPr bwMode="auto">
                    <a:xfrm>
                      <a:off x="47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0" name="Line 1227"/>
                    <p:cNvSpPr>
                      <a:spLocks noChangeShapeType="1"/>
                    </p:cNvSpPr>
                    <p:nvPr/>
                  </p:nvSpPr>
                  <p:spPr bwMode="auto">
                    <a:xfrm>
                      <a:off x="47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1" name="Line 1228"/>
                    <p:cNvSpPr>
                      <a:spLocks noChangeShapeType="1"/>
                    </p:cNvSpPr>
                    <p:nvPr/>
                  </p:nvSpPr>
                  <p:spPr bwMode="auto">
                    <a:xfrm>
                      <a:off x="472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2" name="Line 1229"/>
                    <p:cNvSpPr>
                      <a:spLocks noChangeShapeType="1"/>
                    </p:cNvSpPr>
                    <p:nvPr/>
                  </p:nvSpPr>
                  <p:spPr bwMode="auto">
                    <a:xfrm>
                      <a:off x="47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3" name="Line 1230"/>
                    <p:cNvSpPr>
                      <a:spLocks noChangeShapeType="1"/>
                    </p:cNvSpPr>
                    <p:nvPr/>
                  </p:nvSpPr>
                  <p:spPr bwMode="auto">
                    <a:xfrm>
                      <a:off x="47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4" name="Line 1231"/>
                    <p:cNvSpPr>
                      <a:spLocks noChangeShapeType="1"/>
                    </p:cNvSpPr>
                    <p:nvPr/>
                  </p:nvSpPr>
                  <p:spPr bwMode="auto">
                    <a:xfrm>
                      <a:off x="47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5" name="Line 1232"/>
                    <p:cNvSpPr>
                      <a:spLocks noChangeShapeType="1"/>
                    </p:cNvSpPr>
                    <p:nvPr/>
                  </p:nvSpPr>
                  <p:spPr bwMode="auto">
                    <a:xfrm>
                      <a:off x="47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6" name="Line 1233"/>
                    <p:cNvSpPr>
                      <a:spLocks noChangeShapeType="1"/>
                    </p:cNvSpPr>
                    <p:nvPr/>
                  </p:nvSpPr>
                  <p:spPr bwMode="auto">
                    <a:xfrm>
                      <a:off x="47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7" name="Line 1234"/>
                    <p:cNvSpPr>
                      <a:spLocks noChangeShapeType="1"/>
                    </p:cNvSpPr>
                    <p:nvPr/>
                  </p:nvSpPr>
                  <p:spPr bwMode="auto">
                    <a:xfrm>
                      <a:off x="47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8" name="Line 1235"/>
                    <p:cNvSpPr>
                      <a:spLocks noChangeShapeType="1"/>
                    </p:cNvSpPr>
                    <p:nvPr/>
                  </p:nvSpPr>
                  <p:spPr bwMode="auto">
                    <a:xfrm>
                      <a:off x="4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9" name="Line 1236"/>
                    <p:cNvSpPr>
                      <a:spLocks noChangeShapeType="1"/>
                    </p:cNvSpPr>
                    <p:nvPr/>
                  </p:nvSpPr>
                  <p:spPr bwMode="auto">
                    <a:xfrm>
                      <a:off x="4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0" name="Line 1237"/>
                    <p:cNvSpPr>
                      <a:spLocks noChangeShapeType="1"/>
                    </p:cNvSpPr>
                    <p:nvPr/>
                  </p:nvSpPr>
                  <p:spPr bwMode="auto">
                    <a:xfrm>
                      <a:off x="4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1" name="Line 1238"/>
                    <p:cNvSpPr>
                      <a:spLocks noChangeShapeType="1"/>
                    </p:cNvSpPr>
                    <p:nvPr/>
                  </p:nvSpPr>
                  <p:spPr bwMode="auto">
                    <a:xfrm>
                      <a:off x="4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2" name="Line 1239"/>
                    <p:cNvSpPr>
                      <a:spLocks noChangeShapeType="1"/>
                    </p:cNvSpPr>
                    <p:nvPr/>
                  </p:nvSpPr>
                  <p:spPr bwMode="auto">
                    <a:xfrm>
                      <a:off x="48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3" name="Line 1240"/>
                    <p:cNvSpPr>
                      <a:spLocks noChangeShapeType="1"/>
                    </p:cNvSpPr>
                    <p:nvPr/>
                  </p:nvSpPr>
                  <p:spPr bwMode="auto">
                    <a:xfrm>
                      <a:off x="4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4" name="Line 1241"/>
                    <p:cNvSpPr>
                      <a:spLocks noChangeShapeType="1"/>
                    </p:cNvSpPr>
                    <p:nvPr/>
                  </p:nvSpPr>
                  <p:spPr bwMode="auto">
                    <a:xfrm>
                      <a:off x="48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5" name="Line 1242"/>
                    <p:cNvSpPr>
                      <a:spLocks noChangeShapeType="1"/>
                    </p:cNvSpPr>
                    <p:nvPr/>
                  </p:nvSpPr>
                  <p:spPr bwMode="auto">
                    <a:xfrm>
                      <a:off x="4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6" name="Line 1243"/>
                    <p:cNvSpPr>
                      <a:spLocks noChangeShapeType="1"/>
                    </p:cNvSpPr>
                    <p:nvPr/>
                  </p:nvSpPr>
                  <p:spPr bwMode="auto">
                    <a:xfrm>
                      <a:off x="4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7" name="Line 1244"/>
                    <p:cNvSpPr>
                      <a:spLocks noChangeShapeType="1"/>
                    </p:cNvSpPr>
                    <p:nvPr/>
                  </p:nvSpPr>
                  <p:spPr bwMode="auto">
                    <a:xfrm>
                      <a:off x="4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8" name="Line 1245"/>
                    <p:cNvSpPr>
                      <a:spLocks noChangeShapeType="1"/>
                    </p:cNvSpPr>
                    <p:nvPr/>
                  </p:nvSpPr>
                  <p:spPr bwMode="auto">
                    <a:xfrm>
                      <a:off x="4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9" name="Line 1246"/>
                    <p:cNvSpPr>
                      <a:spLocks noChangeShapeType="1"/>
                    </p:cNvSpPr>
                    <p:nvPr/>
                  </p:nvSpPr>
                  <p:spPr bwMode="auto">
                    <a:xfrm>
                      <a:off x="48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0" name="Line 1247"/>
                    <p:cNvSpPr>
                      <a:spLocks noChangeShapeType="1"/>
                    </p:cNvSpPr>
                    <p:nvPr/>
                  </p:nvSpPr>
                  <p:spPr bwMode="auto">
                    <a:xfrm>
                      <a:off x="4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1" name="Line 1248"/>
                    <p:cNvSpPr>
                      <a:spLocks noChangeShapeType="1"/>
                    </p:cNvSpPr>
                    <p:nvPr/>
                  </p:nvSpPr>
                  <p:spPr bwMode="auto">
                    <a:xfrm>
                      <a:off x="49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2" name="Line 1249"/>
                    <p:cNvSpPr>
                      <a:spLocks noChangeShapeType="1"/>
                    </p:cNvSpPr>
                    <p:nvPr/>
                  </p:nvSpPr>
                  <p:spPr bwMode="auto">
                    <a:xfrm>
                      <a:off x="4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3" name="Line 1250"/>
                    <p:cNvSpPr>
                      <a:spLocks noChangeShapeType="1"/>
                    </p:cNvSpPr>
                    <p:nvPr/>
                  </p:nvSpPr>
                  <p:spPr bwMode="auto">
                    <a:xfrm>
                      <a:off x="4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4" name="Line 1251"/>
                    <p:cNvSpPr>
                      <a:spLocks noChangeShapeType="1"/>
                    </p:cNvSpPr>
                    <p:nvPr/>
                  </p:nvSpPr>
                  <p:spPr bwMode="auto">
                    <a:xfrm>
                      <a:off x="4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5" name="Line 1252"/>
                    <p:cNvSpPr>
                      <a:spLocks noChangeShapeType="1"/>
                    </p:cNvSpPr>
                    <p:nvPr/>
                  </p:nvSpPr>
                  <p:spPr bwMode="auto">
                    <a:xfrm>
                      <a:off x="4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6" name="Line 1253"/>
                    <p:cNvSpPr>
                      <a:spLocks noChangeShapeType="1"/>
                    </p:cNvSpPr>
                    <p:nvPr/>
                  </p:nvSpPr>
                  <p:spPr bwMode="auto">
                    <a:xfrm>
                      <a:off x="49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7" name="Line 1254"/>
                    <p:cNvSpPr>
                      <a:spLocks noChangeShapeType="1"/>
                    </p:cNvSpPr>
                    <p:nvPr/>
                  </p:nvSpPr>
                  <p:spPr bwMode="auto">
                    <a:xfrm>
                      <a:off x="4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8" name="Line 1255"/>
                    <p:cNvSpPr>
                      <a:spLocks noChangeShapeType="1"/>
                    </p:cNvSpPr>
                    <p:nvPr/>
                  </p:nvSpPr>
                  <p:spPr bwMode="auto">
                    <a:xfrm>
                      <a:off x="496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9" name="Line 1256"/>
                    <p:cNvSpPr>
                      <a:spLocks noChangeShapeType="1"/>
                    </p:cNvSpPr>
                    <p:nvPr/>
                  </p:nvSpPr>
                  <p:spPr bwMode="auto">
                    <a:xfrm>
                      <a:off x="4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0" name="Line 1257"/>
                    <p:cNvSpPr>
                      <a:spLocks noChangeShapeType="1"/>
                    </p:cNvSpPr>
                    <p:nvPr/>
                  </p:nvSpPr>
                  <p:spPr bwMode="auto">
                    <a:xfrm>
                      <a:off x="4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1" name="Line 1258"/>
                    <p:cNvSpPr>
                      <a:spLocks noChangeShapeType="1"/>
                    </p:cNvSpPr>
                    <p:nvPr/>
                  </p:nvSpPr>
                  <p:spPr bwMode="auto">
                    <a:xfrm>
                      <a:off x="4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2" name="Line 1259"/>
                    <p:cNvSpPr>
                      <a:spLocks noChangeShapeType="1"/>
                    </p:cNvSpPr>
                    <p:nvPr/>
                  </p:nvSpPr>
                  <p:spPr bwMode="auto">
                    <a:xfrm>
                      <a:off x="50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3" name="Line 1260"/>
                    <p:cNvSpPr>
                      <a:spLocks noChangeShapeType="1"/>
                    </p:cNvSpPr>
                    <p:nvPr/>
                  </p:nvSpPr>
                  <p:spPr bwMode="auto">
                    <a:xfrm>
                      <a:off x="50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4" name="Line 1261"/>
                    <p:cNvSpPr>
                      <a:spLocks noChangeShapeType="1"/>
                    </p:cNvSpPr>
                    <p:nvPr/>
                  </p:nvSpPr>
                  <p:spPr bwMode="auto">
                    <a:xfrm>
                      <a:off x="5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5" name="Line 1262"/>
                    <p:cNvSpPr>
                      <a:spLocks noChangeShapeType="1"/>
                    </p:cNvSpPr>
                    <p:nvPr/>
                  </p:nvSpPr>
                  <p:spPr bwMode="auto">
                    <a:xfrm>
                      <a:off x="503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6" name="Line 1263"/>
                    <p:cNvSpPr>
                      <a:spLocks noChangeShapeType="1"/>
                    </p:cNvSpPr>
                    <p:nvPr/>
                  </p:nvSpPr>
                  <p:spPr bwMode="auto">
                    <a:xfrm>
                      <a:off x="5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7" name="Line 1264"/>
                    <p:cNvSpPr>
                      <a:spLocks noChangeShapeType="1"/>
                    </p:cNvSpPr>
                    <p:nvPr/>
                  </p:nvSpPr>
                  <p:spPr bwMode="auto">
                    <a:xfrm>
                      <a:off x="5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8" name="Line 1265"/>
                    <p:cNvSpPr>
                      <a:spLocks noChangeShapeType="1"/>
                    </p:cNvSpPr>
                    <p:nvPr/>
                  </p:nvSpPr>
                  <p:spPr bwMode="auto">
                    <a:xfrm>
                      <a:off x="5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9" name="Line 1266"/>
                    <p:cNvSpPr>
                      <a:spLocks noChangeShapeType="1"/>
                    </p:cNvSpPr>
                    <p:nvPr/>
                  </p:nvSpPr>
                  <p:spPr bwMode="auto">
                    <a:xfrm>
                      <a:off x="50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0" name="Line 1267"/>
                    <p:cNvSpPr>
                      <a:spLocks noChangeShapeType="1"/>
                    </p:cNvSpPr>
                    <p:nvPr/>
                  </p:nvSpPr>
                  <p:spPr bwMode="auto">
                    <a:xfrm>
                      <a:off x="5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1" name="Line 1268"/>
                    <p:cNvSpPr>
                      <a:spLocks noChangeShapeType="1"/>
                    </p:cNvSpPr>
                    <p:nvPr/>
                  </p:nvSpPr>
                  <p:spPr bwMode="auto">
                    <a:xfrm>
                      <a:off x="50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2" name="Line 1269"/>
                    <p:cNvSpPr>
                      <a:spLocks noChangeShapeType="1"/>
                    </p:cNvSpPr>
                    <p:nvPr/>
                  </p:nvSpPr>
                  <p:spPr bwMode="auto">
                    <a:xfrm>
                      <a:off x="509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3" name="Line 1270"/>
                    <p:cNvSpPr>
                      <a:spLocks noChangeShapeType="1"/>
                    </p:cNvSpPr>
                    <p:nvPr/>
                  </p:nvSpPr>
                  <p:spPr bwMode="auto">
                    <a:xfrm>
                      <a:off x="5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4" name="Line 1271"/>
                    <p:cNvSpPr>
                      <a:spLocks noChangeShapeType="1"/>
                    </p:cNvSpPr>
                    <p:nvPr/>
                  </p:nvSpPr>
                  <p:spPr bwMode="auto">
                    <a:xfrm>
                      <a:off x="5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5" name="Line 1272"/>
                    <p:cNvSpPr>
                      <a:spLocks noChangeShapeType="1"/>
                    </p:cNvSpPr>
                    <p:nvPr/>
                  </p:nvSpPr>
                  <p:spPr bwMode="auto">
                    <a:xfrm>
                      <a:off x="5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6" name="Line 1273"/>
                    <p:cNvSpPr>
                      <a:spLocks noChangeShapeType="1"/>
                    </p:cNvSpPr>
                    <p:nvPr/>
                  </p:nvSpPr>
                  <p:spPr bwMode="auto">
                    <a:xfrm>
                      <a:off x="51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7" name="Line 1274"/>
                    <p:cNvSpPr>
                      <a:spLocks noChangeShapeType="1"/>
                    </p:cNvSpPr>
                    <p:nvPr/>
                  </p:nvSpPr>
                  <p:spPr bwMode="auto">
                    <a:xfrm>
                      <a:off x="5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8" name="Line 1275"/>
                    <p:cNvSpPr>
                      <a:spLocks noChangeShapeType="1"/>
                    </p:cNvSpPr>
                    <p:nvPr/>
                  </p:nvSpPr>
                  <p:spPr bwMode="auto">
                    <a:xfrm>
                      <a:off x="51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9" name="Line 1276"/>
                    <p:cNvSpPr>
                      <a:spLocks noChangeShapeType="1"/>
                    </p:cNvSpPr>
                    <p:nvPr/>
                  </p:nvSpPr>
                  <p:spPr bwMode="auto">
                    <a:xfrm>
                      <a:off x="515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0" name="Line 1277"/>
                    <p:cNvSpPr>
                      <a:spLocks noChangeShapeType="1"/>
                    </p:cNvSpPr>
                    <p:nvPr/>
                  </p:nvSpPr>
                  <p:spPr bwMode="auto">
                    <a:xfrm>
                      <a:off x="5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1" name="Line 1278"/>
                    <p:cNvSpPr>
                      <a:spLocks noChangeShapeType="1"/>
                    </p:cNvSpPr>
                    <p:nvPr/>
                  </p:nvSpPr>
                  <p:spPr bwMode="auto">
                    <a:xfrm>
                      <a:off x="5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2" name="Line 1279"/>
                    <p:cNvSpPr>
                      <a:spLocks noChangeShapeType="1"/>
                    </p:cNvSpPr>
                    <p:nvPr/>
                  </p:nvSpPr>
                  <p:spPr bwMode="auto">
                    <a:xfrm>
                      <a:off x="5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3" name="Line 1280"/>
                    <p:cNvSpPr>
                      <a:spLocks noChangeShapeType="1"/>
                    </p:cNvSpPr>
                    <p:nvPr/>
                  </p:nvSpPr>
                  <p:spPr bwMode="auto">
                    <a:xfrm>
                      <a:off x="51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4" name="Line 1281"/>
                    <p:cNvSpPr>
                      <a:spLocks noChangeShapeType="1"/>
                    </p:cNvSpPr>
                    <p:nvPr/>
                  </p:nvSpPr>
                  <p:spPr bwMode="auto">
                    <a:xfrm>
                      <a:off x="5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5" name="Line 1282"/>
                    <p:cNvSpPr>
                      <a:spLocks noChangeShapeType="1"/>
                    </p:cNvSpPr>
                    <p:nvPr/>
                  </p:nvSpPr>
                  <p:spPr bwMode="auto">
                    <a:xfrm>
                      <a:off x="52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6" name="Line 1283"/>
                    <p:cNvSpPr>
                      <a:spLocks noChangeShapeType="1"/>
                    </p:cNvSpPr>
                    <p:nvPr/>
                  </p:nvSpPr>
                  <p:spPr bwMode="auto">
                    <a:xfrm>
                      <a:off x="5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7" name="Line 1284"/>
                    <p:cNvSpPr>
                      <a:spLocks noChangeShapeType="1"/>
                    </p:cNvSpPr>
                    <p:nvPr/>
                  </p:nvSpPr>
                  <p:spPr bwMode="auto">
                    <a:xfrm>
                      <a:off x="5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8" name="Line 1285"/>
                    <p:cNvSpPr>
                      <a:spLocks noChangeShapeType="1"/>
                    </p:cNvSpPr>
                    <p:nvPr/>
                  </p:nvSpPr>
                  <p:spPr bwMode="auto">
                    <a:xfrm>
                      <a:off x="5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9" name="Line 1286"/>
                    <p:cNvSpPr>
                      <a:spLocks noChangeShapeType="1"/>
                    </p:cNvSpPr>
                    <p:nvPr/>
                  </p:nvSpPr>
                  <p:spPr bwMode="auto">
                    <a:xfrm>
                      <a:off x="5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0" name="Line 1287"/>
                    <p:cNvSpPr>
                      <a:spLocks noChangeShapeType="1"/>
                    </p:cNvSpPr>
                    <p:nvPr/>
                  </p:nvSpPr>
                  <p:spPr bwMode="auto">
                    <a:xfrm>
                      <a:off x="52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1" name="Line 1288"/>
                    <p:cNvSpPr>
                      <a:spLocks noChangeShapeType="1"/>
                    </p:cNvSpPr>
                    <p:nvPr/>
                  </p:nvSpPr>
                  <p:spPr bwMode="auto">
                    <a:xfrm>
                      <a:off x="5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2" name="Line 1289"/>
                    <p:cNvSpPr>
                      <a:spLocks noChangeShapeType="1"/>
                    </p:cNvSpPr>
                    <p:nvPr/>
                  </p:nvSpPr>
                  <p:spPr bwMode="auto">
                    <a:xfrm>
                      <a:off x="52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3" name="Line 1290"/>
                    <p:cNvSpPr>
                      <a:spLocks noChangeShapeType="1"/>
                    </p:cNvSpPr>
                    <p:nvPr/>
                  </p:nvSpPr>
                  <p:spPr bwMode="auto">
                    <a:xfrm>
                      <a:off x="5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4" name="Line 1291"/>
                    <p:cNvSpPr>
                      <a:spLocks noChangeShapeType="1"/>
                    </p:cNvSpPr>
                    <p:nvPr/>
                  </p:nvSpPr>
                  <p:spPr bwMode="auto">
                    <a:xfrm>
                      <a:off x="5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5" name="Line 1292"/>
                    <p:cNvSpPr>
                      <a:spLocks noChangeShapeType="1"/>
                    </p:cNvSpPr>
                    <p:nvPr/>
                  </p:nvSpPr>
                  <p:spPr bwMode="auto">
                    <a:xfrm>
                      <a:off x="5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6" name="Line 1293"/>
                    <p:cNvSpPr>
                      <a:spLocks noChangeShapeType="1"/>
                    </p:cNvSpPr>
                    <p:nvPr/>
                  </p:nvSpPr>
                  <p:spPr bwMode="auto">
                    <a:xfrm>
                      <a:off x="5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7" name="Line 1294"/>
                    <p:cNvSpPr>
                      <a:spLocks noChangeShapeType="1"/>
                    </p:cNvSpPr>
                    <p:nvPr/>
                  </p:nvSpPr>
                  <p:spPr bwMode="auto">
                    <a:xfrm>
                      <a:off x="53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8" name="Line 1295"/>
                    <p:cNvSpPr>
                      <a:spLocks noChangeShapeType="1"/>
                    </p:cNvSpPr>
                    <p:nvPr/>
                  </p:nvSpPr>
                  <p:spPr bwMode="auto">
                    <a:xfrm>
                      <a:off x="5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9" name="Line 1296"/>
                    <p:cNvSpPr>
                      <a:spLocks noChangeShapeType="1"/>
                    </p:cNvSpPr>
                    <p:nvPr/>
                  </p:nvSpPr>
                  <p:spPr bwMode="auto">
                    <a:xfrm>
                      <a:off x="53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0" name="Line 1297"/>
                    <p:cNvSpPr>
                      <a:spLocks noChangeShapeType="1"/>
                    </p:cNvSpPr>
                    <p:nvPr/>
                  </p:nvSpPr>
                  <p:spPr bwMode="auto">
                    <a:xfrm>
                      <a:off x="5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1" name="Line 1298"/>
                    <p:cNvSpPr>
                      <a:spLocks noChangeShapeType="1"/>
                    </p:cNvSpPr>
                    <p:nvPr/>
                  </p:nvSpPr>
                  <p:spPr bwMode="auto">
                    <a:xfrm>
                      <a:off x="5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2" name="Line 1299"/>
                    <p:cNvSpPr>
                      <a:spLocks noChangeShapeType="1"/>
                    </p:cNvSpPr>
                    <p:nvPr/>
                  </p:nvSpPr>
                  <p:spPr bwMode="auto">
                    <a:xfrm>
                      <a:off x="5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3" name="Line 1300"/>
                    <p:cNvSpPr>
                      <a:spLocks noChangeShapeType="1"/>
                    </p:cNvSpPr>
                    <p:nvPr/>
                  </p:nvSpPr>
                  <p:spPr bwMode="auto">
                    <a:xfrm>
                      <a:off x="5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4" name="Line 1301"/>
                    <p:cNvSpPr>
                      <a:spLocks noChangeShapeType="1"/>
                    </p:cNvSpPr>
                    <p:nvPr/>
                  </p:nvSpPr>
                  <p:spPr bwMode="auto">
                    <a:xfrm>
                      <a:off x="53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5" name="Line 1302"/>
                    <p:cNvSpPr>
                      <a:spLocks noChangeShapeType="1"/>
                    </p:cNvSpPr>
                    <p:nvPr/>
                  </p:nvSpPr>
                  <p:spPr bwMode="auto">
                    <a:xfrm>
                      <a:off x="5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6" name="Line 1303"/>
                    <p:cNvSpPr>
                      <a:spLocks noChangeShapeType="1"/>
                    </p:cNvSpPr>
                    <p:nvPr/>
                  </p:nvSpPr>
                  <p:spPr bwMode="auto">
                    <a:xfrm>
                      <a:off x="540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7" name="Line 1304"/>
                    <p:cNvSpPr>
                      <a:spLocks noChangeShapeType="1"/>
                    </p:cNvSpPr>
                    <p:nvPr/>
                  </p:nvSpPr>
                  <p:spPr bwMode="auto">
                    <a:xfrm>
                      <a:off x="5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8" name="Line 1305"/>
                    <p:cNvSpPr>
                      <a:spLocks noChangeShapeType="1"/>
                    </p:cNvSpPr>
                    <p:nvPr/>
                  </p:nvSpPr>
                  <p:spPr bwMode="auto">
                    <a:xfrm>
                      <a:off x="5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9" name="Line 1306"/>
                    <p:cNvSpPr>
                      <a:spLocks noChangeShapeType="1"/>
                    </p:cNvSpPr>
                    <p:nvPr/>
                  </p:nvSpPr>
                  <p:spPr bwMode="auto">
                    <a:xfrm>
                      <a:off x="5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0" name="Line 1307"/>
                    <p:cNvSpPr>
                      <a:spLocks noChangeShapeType="1"/>
                    </p:cNvSpPr>
                    <p:nvPr/>
                  </p:nvSpPr>
                  <p:spPr bwMode="auto">
                    <a:xfrm>
                      <a:off x="54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1" name="Line 1308"/>
                    <p:cNvSpPr>
                      <a:spLocks noChangeShapeType="1"/>
                    </p:cNvSpPr>
                    <p:nvPr/>
                  </p:nvSpPr>
                  <p:spPr bwMode="auto">
                    <a:xfrm>
                      <a:off x="54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2" name="Line 1309"/>
                    <p:cNvSpPr>
                      <a:spLocks noChangeShapeType="1"/>
                    </p:cNvSpPr>
                    <p:nvPr/>
                  </p:nvSpPr>
                  <p:spPr bwMode="auto">
                    <a:xfrm>
                      <a:off x="5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3" name="Line 1310"/>
                    <p:cNvSpPr>
                      <a:spLocks noChangeShapeType="1"/>
                    </p:cNvSpPr>
                    <p:nvPr/>
                  </p:nvSpPr>
                  <p:spPr bwMode="auto">
                    <a:xfrm>
                      <a:off x="547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4" name="Line 1311"/>
                    <p:cNvSpPr>
                      <a:spLocks noChangeShapeType="1"/>
                    </p:cNvSpPr>
                    <p:nvPr/>
                  </p:nvSpPr>
                  <p:spPr bwMode="auto">
                    <a:xfrm>
                      <a:off x="5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5" name="Line 1312"/>
                    <p:cNvSpPr>
                      <a:spLocks noChangeShapeType="1"/>
                    </p:cNvSpPr>
                    <p:nvPr/>
                  </p:nvSpPr>
                  <p:spPr bwMode="auto">
                    <a:xfrm>
                      <a:off x="5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6" name="Line 1313"/>
                    <p:cNvSpPr>
                      <a:spLocks noChangeShapeType="1"/>
                    </p:cNvSpPr>
                    <p:nvPr/>
                  </p:nvSpPr>
                  <p:spPr bwMode="auto">
                    <a:xfrm>
                      <a:off x="5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7" name="Line 1314"/>
                    <p:cNvSpPr>
                      <a:spLocks noChangeShapeType="1"/>
                    </p:cNvSpPr>
                    <p:nvPr/>
                  </p:nvSpPr>
                  <p:spPr bwMode="auto">
                    <a:xfrm>
                      <a:off x="55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8" name="Line 1315"/>
                    <p:cNvSpPr>
                      <a:spLocks noChangeShapeType="1"/>
                    </p:cNvSpPr>
                    <p:nvPr/>
                  </p:nvSpPr>
                  <p:spPr bwMode="auto">
                    <a:xfrm>
                      <a:off x="5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9" name="Line 1316"/>
                    <p:cNvSpPr>
                      <a:spLocks noChangeShapeType="1"/>
                    </p:cNvSpPr>
                    <p:nvPr/>
                  </p:nvSpPr>
                  <p:spPr bwMode="auto">
                    <a:xfrm>
                      <a:off x="5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0" name="Line 1317"/>
                    <p:cNvSpPr>
                      <a:spLocks noChangeShapeType="1"/>
                    </p:cNvSpPr>
                    <p:nvPr/>
                  </p:nvSpPr>
                  <p:spPr bwMode="auto">
                    <a:xfrm>
                      <a:off x="553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1" name="Line 1318"/>
                    <p:cNvSpPr>
                      <a:spLocks noChangeShapeType="1"/>
                    </p:cNvSpPr>
                    <p:nvPr/>
                  </p:nvSpPr>
                  <p:spPr bwMode="auto">
                    <a:xfrm>
                      <a:off x="5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2" name="Line 1319"/>
                    <p:cNvSpPr>
                      <a:spLocks noChangeShapeType="1"/>
                    </p:cNvSpPr>
                    <p:nvPr/>
                  </p:nvSpPr>
                  <p:spPr bwMode="auto">
                    <a:xfrm>
                      <a:off x="5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3" name="Line 1320"/>
                    <p:cNvSpPr>
                      <a:spLocks noChangeShapeType="1"/>
                    </p:cNvSpPr>
                    <p:nvPr/>
                  </p:nvSpPr>
                  <p:spPr bwMode="auto">
                    <a:xfrm>
                      <a:off x="5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4" name="Line 1321"/>
                    <p:cNvSpPr>
                      <a:spLocks noChangeShapeType="1"/>
                    </p:cNvSpPr>
                    <p:nvPr/>
                  </p:nvSpPr>
                  <p:spPr bwMode="auto">
                    <a:xfrm>
                      <a:off x="55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5" name="Line 1322"/>
                    <p:cNvSpPr>
                      <a:spLocks noChangeShapeType="1"/>
                    </p:cNvSpPr>
                    <p:nvPr/>
                  </p:nvSpPr>
                  <p:spPr bwMode="auto">
                    <a:xfrm>
                      <a:off x="5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6" name="Line 1323"/>
                    <p:cNvSpPr>
                      <a:spLocks noChangeShapeType="1"/>
                    </p:cNvSpPr>
                    <p:nvPr/>
                  </p:nvSpPr>
                  <p:spPr bwMode="auto">
                    <a:xfrm>
                      <a:off x="55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7" name="Line 1324"/>
                    <p:cNvSpPr>
                      <a:spLocks noChangeShapeType="1"/>
                    </p:cNvSpPr>
                    <p:nvPr/>
                  </p:nvSpPr>
                  <p:spPr bwMode="auto">
                    <a:xfrm>
                      <a:off x="559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8" name="Line 1325"/>
                    <p:cNvSpPr>
                      <a:spLocks noChangeShapeType="1"/>
                    </p:cNvSpPr>
                    <p:nvPr/>
                  </p:nvSpPr>
                  <p:spPr bwMode="auto">
                    <a:xfrm>
                      <a:off x="5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9" name="Line 1326"/>
                    <p:cNvSpPr>
                      <a:spLocks noChangeShapeType="1"/>
                    </p:cNvSpPr>
                    <p:nvPr/>
                  </p:nvSpPr>
                  <p:spPr bwMode="auto">
                    <a:xfrm>
                      <a:off x="5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0" name="Line 1327"/>
                    <p:cNvSpPr>
                      <a:spLocks noChangeShapeType="1"/>
                    </p:cNvSpPr>
                    <p:nvPr/>
                  </p:nvSpPr>
                  <p:spPr bwMode="auto">
                    <a:xfrm>
                      <a:off x="5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1" name="Line 1328"/>
                    <p:cNvSpPr>
                      <a:spLocks noChangeShapeType="1"/>
                    </p:cNvSpPr>
                    <p:nvPr/>
                  </p:nvSpPr>
                  <p:spPr bwMode="auto">
                    <a:xfrm>
                      <a:off x="56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2" name="Line 1329"/>
                    <p:cNvSpPr>
                      <a:spLocks noChangeShapeType="1"/>
                    </p:cNvSpPr>
                    <p:nvPr/>
                  </p:nvSpPr>
                  <p:spPr bwMode="auto">
                    <a:xfrm>
                      <a:off x="5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3" name="Line 1330"/>
                    <p:cNvSpPr>
                      <a:spLocks noChangeShapeType="1"/>
                    </p:cNvSpPr>
                    <p:nvPr/>
                  </p:nvSpPr>
                  <p:spPr bwMode="auto">
                    <a:xfrm>
                      <a:off x="56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4" name="Line 1331"/>
                    <p:cNvSpPr>
                      <a:spLocks noChangeShapeType="1"/>
                    </p:cNvSpPr>
                    <p:nvPr/>
                  </p:nvSpPr>
                  <p:spPr bwMode="auto">
                    <a:xfrm>
                      <a:off x="5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5" name="Line 1332"/>
                    <p:cNvSpPr>
                      <a:spLocks noChangeShapeType="1"/>
                    </p:cNvSpPr>
                    <p:nvPr/>
                  </p:nvSpPr>
                  <p:spPr bwMode="auto">
                    <a:xfrm>
                      <a:off x="5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6" name="Line 1333"/>
                    <p:cNvSpPr>
                      <a:spLocks noChangeShapeType="1"/>
                    </p:cNvSpPr>
                    <p:nvPr/>
                  </p:nvSpPr>
                  <p:spPr bwMode="auto">
                    <a:xfrm>
                      <a:off x="5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7" name="Line 1334"/>
                    <p:cNvSpPr>
                      <a:spLocks noChangeShapeType="1"/>
                    </p:cNvSpPr>
                    <p:nvPr/>
                  </p:nvSpPr>
                  <p:spPr bwMode="auto">
                    <a:xfrm>
                      <a:off x="5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8" name="Line 1335"/>
                    <p:cNvSpPr>
                      <a:spLocks noChangeShapeType="1"/>
                    </p:cNvSpPr>
                    <p:nvPr/>
                  </p:nvSpPr>
                  <p:spPr bwMode="auto">
                    <a:xfrm>
                      <a:off x="56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9" name="Line 1336"/>
                    <p:cNvSpPr>
                      <a:spLocks noChangeShapeType="1"/>
                    </p:cNvSpPr>
                    <p:nvPr/>
                  </p:nvSpPr>
                  <p:spPr bwMode="auto">
                    <a:xfrm>
                      <a:off x="5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0" name="Line 1337"/>
                    <p:cNvSpPr>
                      <a:spLocks noChangeShapeType="1"/>
                    </p:cNvSpPr>
                    <p:nvPr/>
                  </p:nvSpPr>
                  <p:spPr bwMode="auto">
                    <a:xfrm>
                      <a:off x="57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1" name="Line 1338"/>
                    <p:cNvSpPr>
                      <a:spLocks noChangeShapeType="1"/>
                    </p:cNvSpPr>
                    <p:nvPr/>
                  </p:nvSpPr>
                  <p:spPr bwMode="auto">
                    <a:xfrm>
                      <a:off x="5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2" name="Line 1339"/>
                    <p:cNvSpPr>
                      <a:spLocks noChangeShapeType="1"/>
                    </p:cNvSpPr>
                    <p:nvPr/>
                  </p:nvSpPr>
                  <p:spPr bwMode="auto">
                    <a:xfrm>
                      <a:off x="5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3" name="Line 1340"/>
                    <p:cNvSpPr>
                      <a:spLocks noChangeShapeType="1"/>
                    </p:cNvSpPr>
                    <p:nvPr/>
                  </p:nvSpPr>
                  <p:spPr bwMode="auto">
                    <a:xfrm>
                      <a:off x="5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4" name="Line 1341"/>
                    <p:cNvSpPr>
                      <a:spLocks noChangeShapeType="1"/>
                    </p:cNvSpPr>
                    <p:nvPr/>
                  </p:nvSpPr>
                  <p:spPr bwMode="auto">
                    <a:xfrm>
                      <a:off x="5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5" name="Line 1342"/>
                    <p:cNvSpPr>
                      <a:spLocks noChangeShapeType="1"/>
                    </p:cNvSpPr>
                    <p:nvPr/>
                  </p:nvSpPr>
                  <p:spPr bwMode="auto">
                    <a:xfrm>
                      <a:off x="57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6" name="Line 1343"/>
                    <p:cNvSpPr>
                      <a:spLocks noChangeShapeType="1"/>
                    </p:cNvSpPr>
                    <p:nvPr/>
                  </p:nvSpPr>
                  <p:spPr bwMode="auto">
                    <a:xfrm>
                      <a:off x="5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7" name="Line 1344"/>
                    <p:cNvSpPr>
                      <a:spLocks noChangeShapeType="1"/>
                    </p:cNvSpPr>
                    <p:nvPr/>
                  </p:nvSpPr>
                  <p:spPr bwMode="auto">
                    <a:xfrm>
                      <a:off x="57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8" name="Line 1345"/>
                    <p:cNvSpPr>
                      <a:spLocks noChangeShapeType="1"/>
                    </p:cNvSpPr>
                    <p:nvPr/>
                  </p:nvSpPr>
                  <p:spPr bwMode="auto">
                    <a:xfrm>
                      <a:off x="5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9" name="Line 1346"/>
                    <p:cNvSpPr>
                      <a:spLocks noChangeShapeType="1"/>
                    </p:cNvSpPr>
                    <p:nvPr/>
                  </p:nvSpPr>
                  <p:spPr bwMode="auto">
                    <a:xfrm>
                      <a:off x="5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0" name="Line 1347"/>
                    <p:cNvSpPr>
                      <a:spLocks noChangeShapeType="1"/>
                    </p:cNvSpPr>
                    <p:nvPr/>
                  </p:nvSpPr>
                  <p:spPr bwMode="auto">
                    <a:xfrm>
                      <a:off x="5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1" name="Line 1348"/>
                    <p:cNvSpPr>
                      <a:spLocks noChangeShapeType="1"/>
                    </p:cNvSpPr>
                    <p:nvPr/>
                  </p:nvSpPr>
                  <p:spPr bwMode="auto">
                    <a:xfrm>
                      <a:off x="5818" y="191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2" name="Rectangle 1349"/>
                    <p:cNvSpPr>
                      <a:spLocks noChangeArrowheads="1"/>
                    </p:cNvSpPr>
                    <p:nvPr/>
                  </p:nvSpPr>
                  <p:spPr bwMode="auto">
                    <a:xfrm>
                      <a:off x="137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313" name="Line 1350"/>
                    <p:cNvSpPr>
                      <a:spLocks noChangeShapeType="1"/>
                    </p:cNvSpPr>
                    <p:nvPr/>
                  </p:nvSpPr>
                  <p:spPr bwMode="auto">
                    <a:xfrm flipH="1">
                      <a:off x="1712" y="132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4" name="Line 1351"/>
                    <p:cNvSpPr>
                      <a:spLocks noChangeShapeType="1"/>
                    </p:cNvSpPr>
                    <p:nvPr/>
                  </p:nvSpPr>
                  <p:spPr bwMode="auto">
                    <a:xfrm>
                      <a:off x="17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5" name="Line 1352"/>
                    <p:cNvSpPr>
                      <a:spLocks noChangeShapeType="1"/>
                    </p:cNvSpPr>
                    <p:nvPr/>
                  </p:nvSpPr>
                  <p:spPr bwMode="auto">
                    <a:xfrm>
                      <a:off x="1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6" name="Line 1353"/>
                    <p:cNvSpPr>
                      <a:spLocks noChangeShapeType="1"/>
                    </p:cNvSpPr>
                    <p:nvPr/>
                  </p:nvSpPr>
                  <p:spPr bwMode="auto">
                    <a:xfrm>
                      <a:off x="1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7" name="Line 1354"/>
                    <p:cNvSpPr>
                      <a:spLocks noChangeShapeType="1"/>
                    </p:cNvSpPr>
                    <p:nvPr/>
                  </p:nvSpPr>
                  <p:spPr bwMode="auto">
                    <a:xfrm>
                      <a:off x="1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8" name="Line 1355"/>
                    <p:cNvSpPr>
                      <a:spLocks noChangeShapeType="1"/>
                    </p:cNvSpPr>
                    <p:nvPr/>
                  </p:nvSpPr>
                  <p:spPr bwMode="auto">
                    <a:xfrm>
                      <a:off x="1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9" name="Line 1356"/>
                    <p:cNvSpPr>
                      <a:spLocks noChangeShapeType="1"/>
                    </p:cNvSpPr>
                    <p:nvPr/>
                  </p:nvSpPr>
                  <p:spPr bwMode="auto">
                    <a:xfrm>
                      <a:off x="18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0" name="Line 1357"/>
                    <p:cNvSpPr>
                      <a:spLocks noChangeShapeType="1"/>
                    </p:cNvSpPr>
                    <p:nvPr/>
                  </p:nvSpPr>
                  <p:spPr bwMode="auto">
                    <a:xfrm>
                      <a:off x="1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1" name="Line 1358"/>
                    <p:cNvSpPr>
                      <a:spLocks noChangeShapeType="1"/>
                    </p:cNvSpPr>
                    <p:nvPr/>
                  </p:nvSpPr>
                  <p:spPr bwMode="auto">
                    <a:xfrm>
                      <a:off x="18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2" name="Line 1359"/>
                    <p:cNvSpPr>
                      <a:spLocks noChangeShapeType="1"/>
                    </p:cNvSpPr>
                    <p:nvPr/>
                  </p:nvSpPr>
                  <p:spPr bwMode="auto">
                    <a:xfrm>
                      <a:off x="1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3" name="Line 1360"/>
                    <p:cNvSpPr>
                      <a:spLocks noChangeShapeType="1"/>
                    </p:cNvSpPr>
                    <p:nvPr/>
                  </p:nvSpPr>
                  <p:spPr bwMode="auto">
                    <a:xfrm>
                      <a:off x="1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4" name="Line 1361"/>
                    <p:cNvSpPr>
                      <a:spLocks noChangeShapeType="1"/>
                    </p:cNvSpPr>
                    <p:nvPr/>
                  </p:nvSpPr>
                  <p:spPr bwMode="auto">
                    <a:xfrm>
                      <a:off x="1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5" name="Line 1362"/>
                    <p:cNvSpPr>
                      <a:spLocks noChangeShapeType="1"/>
                    </p:cNvSpPr>
                    <p:nvPr/>
                  </p:nvSpPr>
                  <p:spPr bwMode="auto">
                    <a:xfrm>
                      <a:off x="1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6" name="Line 1363"/>
                    <p:cNvSpPr>
                      <a:spLocks noChangeShapeType="1"/>
                    </p:cNvSpPr>
                    <p:nvPr/>
                  </p:nvSpPr>
                  <p:spPr bwMode="auto">
                    <a:xfrm>
                      <a:off x="18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7" name="Line 1364"/>
                    <p:cNvSpPr>
                      <a:spLocks noChangeShapeType="1"/>
                    </p:cNvSpPr>
                    <p:nvPr/>
                  </p:nvSpPr>
                  <p:spPr bwMode="auto">
                    <a:xfrm>
                      <a:off x="1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8" name="Line 1365"/>
                    <p:cNvSpPr>
                      <a:spLocks noChangeShapeType="1"/>
                    </p:cNvSpPr>
                    <p:nvPr/>
                  </p:nvSpPr>
                  <p:spPr bwMode="auto">
                    <a:xfrm>
                      <a:off x="19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9" name="Line 1366"/>
                    <p:cNvSpPr>
                      <a:spLocks noChangeShapeType="1"/>
                    </p:cNvSpPr>
                    <p:nvPr/>
                  </p:nvSpPr>
                  <p:spPr bwMode="auto">
                    <a:xfrm>
                      <a:off x="1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0" name="Line 1367"/>
                    <p:cNvSpPr>
                      <a:spLocks noChangeShapeType="1"/>
                    </p:cNvSpPr>
                    <p:nvPr/>
                  </p:nvSpPr>
                  <p:spPr bwMode="auto">
                    <a:xfrm>
                      <a:off x="1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1" name="Line 1368"/>
                    <p:cNvSpPr>
                      <a:spLocks noChangeShapeType="1"/>
                    </p:cNvSpPr>
                    <p:nvPr/>
                  </p:nvSpPr>
                  <p:spPr bwMode="auto">
                    <a:xfrm>
                      <a:off x="1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2" name="Line 1369"/>
                    <p:cNvSpPr>
                      <a:spLocks noChangeShapeType="1"/>
                    </p:cNvSpPr>
                    <p:nvPr/>
                  </p:nvSpPr>
                  <p:spPr bwMode="auto">
                    <a:xfrm>
                      <a:off x="1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3" name="Line 1370"/>
                    <p:cNvSpPr>
                      <a:spLocks noChangeShapeType="1"/>
                    </p:cNvSpPr>
                    <p:nvPr/>
                  </p:nvSpPr>
                  <p:spPr bwMode="auto">
                    <a:xfrm>
                      <a:off x="19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4" name="Line 1371"/>
                    <p:cNvSpPr>
                      <a:spLocks noChangeShapeType="1"/>
                    </p:cNvSpPr>
                    <p:nvPr/>
                  </p:nvSpPr>
                  <p:spPr bwMode="auto">
                    <a:xfrm>
                      <a:off x="1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5" name="Line 1372"/>
                    <p:cNvSpPr>
                      <a:spLocks noChangeShapeType="1"/>
                    </p:cNvSpPr>
                    <p:nvPr/>
                  </p:nvSpPr>
                  <p:spPr bwMode="auto">
                    <a:xfrm>
                      <a:off x="19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6" name="Line 1373"/>
                    <p:cNvSpPr>
                      <a:spLocks noChangeShapeType="1"/>
                    </p:cNvSpPr>
                    <p:nvPr/>
                  </p:nvSpPr>
                  <p:spPr bwMode="auto">
                    <a:xfrm>
                      <a:off x="1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7" name="Line 1374"/>
                    <p:cNvSpPr>
                      <a:spLocks noChangeShapeType="1"/>
                    </p:cNvSpPr>
                    <p:nvPr/>
                  </p:nvSpPr>
                  <p:spPr bwMode="auto">
                    <a:xfrm>
                      <a:off x="1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8" name="Line 1375"/>
                    <p:cNvSpPr>
                      <a:spLocks noChangeShapeType="1"/>
                    </p:cNvSpPr>
                    <p:nvPr/>
                  </p:nvSpPr>
                  <p:spPr bwMode="auto">
                    <a:xfrm>
                      <a:off x="1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9" name="Line 1376"/>
                    <p:cNvSpPr>
                      <a:spLocks noChangeShapeType="1"/>
                    </p:cNvSpPr>
                    <p:nvPr/>
                  </p:nvSpPr>
                  <p:spPr bwMode="auto">
                    <a:xfrm>
                      <a:off x="200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0" name="Line 1377"/>
                    <p:cNvSpPr>
                      <a:spLocks noChangeShapeType="1"/>
                    </p:cNvSpPr>
                    <p:nvPr/>
                  </p:nvSpPr>
                  <p:spPr bwMode="auto">
                    <a:xfrm>
                      <a:off x="20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1" name="Line 1378"/>
                    <p:cNvSpPr>
                      <a:spLocks noChangeShapeType="1"/>
                    </p:cNvSpPr>
                    <p:nvPr/>
                  </p:nvSpPr>
                  <p:spPr bwMode="auto">
                    <a:xfrm>
                      <a:off x="2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2" name="Line 1379"/>
                    <p:cNvSpPr>
                      <a:spLocks noChangeShapeType="1"/>
                    </p:cNvSpPr>
                    <p:nvPr/>
                  </p:nvSpPr>
                  <p:spPr bwMode="auto">
                    <a:xfrm>
                      <a:off x="20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3" name="Line 1380"/>
                    <p:cNvSpPr>
                      <a:spLocks noChangeShapeType="1"/>
                    </p:cNvSpPr>
                    <p:nvPr/>
                  </p:nvSpPr>
                  <p:spPr bwMode="auto">
                    <a:xfrm>
                      <a:off x="2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4" name="Line 1381"/>
                    <p:cNvSpPr>
                      <a:spLocks noChangeShapeType="1"/>
                    </p:cNvSpPr>
                    <p:nvPr/>
                  </p:nvSpPr>
                  <p:spPr bwMode="auto">
                    <a:xfrm>
                      <a:off x="2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5" name="Line 1382"/>
                    <p:cNvSpPr>
                      <a:spLocks noChangeShapeType="1"/>
                    </p:cNvSpPr>
                    <p:nvPr/>
                  </p:nvSpPr>
                  <p:spPr bwMode="auto">
                    <a:xfrm>
                      <a:off x="2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6" name="Line 1383"/>
                    <p:cNvSpPr>
                      <a:spLocks noChangeShapeType="1"/>
                    </p:cNvSpPr>
                    <p:nvPr/>
                  </p:nvSpPr>
                  <p:spPr bwMode="auto">
                    <a:xfrm>
                      <a:off x="206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7" name="Line 1384"/>
                    <p:cNvSpPr>
                      <a:spLocks noChangeShapeType="1"/>
                    </p:cNvSpPr>
                    <p:nvPr/>
                  </p:nvSpPr>
                  <p:spPr bwMode="auto">
                    <a:xfrm>
                      <a:off x="2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8" name="Line 1385"/>
                    <p:cNvSpPr>
                      <a:spLocks noChangeShapeType="1"/>
                    </p:cNvSpPr>
                    <p:nvPr/>
                  </p:nvSpPr>
                  <p:spPr bwMode="auto">
                    <a:xfrm>
                      <a:off x="20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9" name="Line 1386"/>
                    <p:cNvSpPr>
                      <a:spLocks noChangeShapeType="1"/>
                    </p:cNvSpPr>
                    <p:nvPr/>
                  </p:nvSpPr>
                  <p:spPr bwMode="auto">
                    <a:xfrm>
                      <a:off x="20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0" name="Line 1387"/>
                    <p:cNvSpPr>
                      <a:spLocks noChangeShapeType="1"/>
                    </p:cNvSpPr>
                    <p:nvPr/>
                  </p:nvSpPr>
                  <p:spPr bwMode="auto">
                    <a:xfrm>
                      <a:off x="2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1" name="Line 1388"/>
                    <p:cNvSpPr>
                      <a:spLocks noChangeShapeType="1"/>
                    </p:cNvSpPr>
                    <p:nvPr/>
                  </p:nvSpPr>
                  <p:spPr bwMode="auto">
                    <a:xfrm>
                      <a:off x="2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2" name="Line 1389"/>
                    <p:cNvSpPr>
                      <a:spLocks noChangeShapeType="1"/>
                    </p:cNvSpPr>
                    <p:nvPr/>
                  </p:nvSpPr>
                  <p:spPr bwMode="auto">
                    <a:xfrm>
                      <a:off x="2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3" name="Line 1390"/>
                    <p:cNvSpPr>
                      <a:spLocks noChangeShapeType="1"/>
                    </p:cNvSpPr>
                    <p:nvPr/>
                  </p:nvSpPr>
                  <p:spPr bwMode="auto">
                    <a:xfrm>
                      <a:off x="213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4" name="Line 1391"/>
                    <p:cNvSpPr>
                      <a:spLocks noChangeShapeType="1"/>
                    </p:cNvSpPr>
                    <p:nvPr/>
                  </p:nvSpPr>
                  <p:spPr bwMode="auto">
                    <a:xfrm>
                      <a:off x="2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5" name="Line 1392"/>
                    <p:cNvSpPr>
                      <a:spLocks noChangeShapeType="1"/>
                    </p:cNvSpPr>
                    <p:nvPr/>
                  </p:nvSpPr>
                  <p:spPr bwMode="auto">
                    <a:xfrm>
                      <a:off x="21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6" name="Line 1393"/>
                    <p:cNvSpPr>
                      <a:spLocks noChangeShapeType="1"/>
                    </p:cNvSpPr>
                    <p:nvPr/>
                  </p:nvSpPr>
                  <p:spPr bwMode="auto">
                    <a:xfrm>
                      <a:off x="21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7" name="Line 1394"/>
                    <p:cNvSpPr>
                      <a:spLocks noChangeShapeType="1"/>
                    </p:cNvSpPr>
                    <p:nvPr/>
                  </p:nvSpPr>
                  <p:spPr bwMode="auto">
                    <a:xfrm>
                      <a:off x="2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8" name="Line 1395"/>
                    <p:cNvSpPr>
                      <a:spLocks noChangeShapeType="1"/>
                    </p:cNvSpPr>
                    <p:nvPr/>
                  </p:nvSpPr>
                  <p:spPr bwMode="auto">
                    <a:xfrm>
                      <a:off x="2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9" name="Line 1396"/>
                    <p:cNvSpPr>
                      <a:spLocks noChangeShapeType="1"/>
                    </p:cNvSpPr>
                    <p:nvPr/>
                  </p:nvSpPr>
                  <p:spPr bwMode="auto">
                    <a:xfrm>
                      <a:off x="2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0" name="Line 1397"/>
                    <p:cNvSpPr>
                      <a:spLocks noChangeShapeType="1"/>
                    </p:cNvSpPr>
                    <p:nvPr/>
                  </p:nvSpPr>
                  <p:spPr bwMode="auto">
                    <a:xfrm>
                      <a:off x="219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1" name="Line 1398"/>
                    <p:cNvSpPr>
                      <a:spLocks noChangeShapeType="1"/>
                    </p:cNvSpPr>
                    <p:nvPr/>
                  </p:nvSpPr>
                  <p:spPr bwMode="auto">
                    <a:xfrm>
                      <a:off x="2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2" name="Line 1399"/>
                    <p:cNvSpPr>
                      <a:spLocks noChangeShapeType="1"/>
                    </p:cNvSpPr>
                    <p:nvPr/>
                  </p:nvSpPr>
                  <p:spPr bwMode="auto">
                    <a:xfrm>
                      <a:off x="22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3" name="Line 1400"/>
                    <p:cNvSpPr>
                      <a:spLocks noChangeShapeType="1"/>
                    </p:cNvSpPr>
                    <p:nvPr/>
                  </p:nvSpPr>
                  <p:spPr bwMode="auto">
                    <a:xfrm>
                      <a:off x="2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4" name="Line 1401"/>
                    <p:cNvSpPr>
                      <a:spLocks noChangeShapeType="1"/>
                    </p:cNvSpPr>
                    <p:nvPr/>
                  </p:nvSpPr>
                  <p:spPr bwMode="auto">
                    <a:xfrm>
                      <a:off x="2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5" name="Line 1402"/>
                    <p:cNvSpPr>
                      <a:spLocks noChangeShapeType="1"/>
                    </p:cNvSpPr>
                    <p:nvPr/>
                  </p:nvSpPr>
                  <p:spPr bwMode="auto">
                    <a:xfrm>
                      <a:off x="2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6" name="Line 1403"/>
                    <p:cNvSpPr>
                      <a:spLocks noChangeShapeType="1"/>
                    </p:cNvSpPr>
                    <p:nvPr/>
                  </p:nvSpPr>
                  <p:spPr bwMode="auto">
                    <a:xfrm>
                      <a:off x="2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7" name="Line 1404"/>
                    <p:cNvSpPr>
                      <a:spLocks noChangeShapeType="1"/>
                    </p:cNvSpPr>
                    <p:nvPr/>
                  </p:nvSpPr>
                  <p:spPr bwMode="auto">
                    <a:xfrm>
                      <a:off x="22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8" name="Line 1405"/>
                    <p:cNvSpPr>
                      <a:spLocks noChangeShapeType="1"/>
                    </p:cNvSpPr>
                    <p:nvPr/>
                  </p:nvSpPr>
                  <p:spPr bwMode="auto">
                    <a:xfrm>
                      <a:off x="2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9" name="Line 1406"/>
                    <p:cNvSpPr>
                      <a:spLocks noChangeShapeType="1"/>
                    </p:cNvSpPr>
                    <p:nvPr/>
                  </p:nvSpPr>
                  <p:spPr bwMode="auto">
                    <a:xfrm>
                      <a:off x="22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0" name="Line 1407"/>
                    <p:cNvSpPr>
                      <a:spLocks noChangeShapeType="1"/>
                    </p:cNvSpPr>
                    <p:nvPr/>
                  </p:nvSpPr>
                  <p:spPr bwMode="auto">
                    <a:xfrm>
                      <a:off x="2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1" name="Line 1408"/>
                    <p:cNvSpPr>
                      <a:spLocks noChangeShapeType="1"/>
                    </p:cNvSpPr>
                    <p:nvPr/>
                  </p:nvSpPr>
                  <p:spPr bwMode="auto">
                    <a:xfrm>
                      <a:off x="2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2" name="Line 1409"/>
                    <p:cNvSpPr>
                      <a:spLocks noChangeShapeType="1"/>
                    </p:cNvSpPr>
                    <p:nvPr/>
                  </p:nvSpPr>
                  <p:spPr bwMode="auto">
                    <a:xfrm>
                      <a:off x="2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3" name="Line 1410"/>
                    <p:cNvSpPr>
                      <a:spLocks noChangeShapeType="1"/>
                    </p:cNvSpPr>
                    <p:nvPr/>
                  </p:nvSpPr>
                  <p:spPr bwMode="auto">
                    <a:xfrm>
                      <a:off x="2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2" name="Group 1612"/>
                  <p:cNvGrpSpPr>
                    <a:grpSpLocks/>
                  </p:cNvGrpSpPr>
                  <p:nvPr/>
                </p:nvGrpSpPr>
                <p:grpSpPr bwMode="auto">
                  <a:xfrm>
                    <a:off x="3689350" y="2097088"/>
                    <a:ext cx="2895600" cy="0"/>
                    <a:chOff x="2324" y="1321"/>
                    <a:chExt cx="1824" cy="0"/>
                  </a:xfrm>
                </p:grpSpPr>
                <p:sp>
                  <p:nvSpPr>
                    <p:cNvPr id="974" name="Line 1412"/>
                    <p:cNvSpPr>
                      <a:spLocks noChangeShapeType="1"/>
                    </p:cNvSpPr>
                    <p:nvPr/>
                  </p:nvSpPr>
                  <p:spPr bwMode="auto">
                    <a:xfrm>
                      <a:off x="23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5" name="Line 1413"/>
                    <p:cNvSpPr>
                      <a:spLocks noChangeShapeType="1"/>
                    </p:cNvSpPr>
                    <p:nvPr/>
                  </p:nvSpPr>
                  <p:spPr bwMode="auto">
                    <a:xfrm>
                      <a:off x="2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6" name="Line 1414"/>
                    <p:cNvSpPr>
                      <a:spLocks noChangeShapeType="1"/>
                    </p:cNvSpPr>
                    <p:nvPr/>
                  </p:nvSpPr>
                  <p:spPr bwMode="auto">
                    <a:xfrm>
                      <a:off x="23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7" name="Line 1415"/>
                    <p:cNvSpPr>
                      <a:spLocks noChangeShapeType="1"/>
                    </p:cNvSpPr>
                    <p:nvPr/>
                  </p:nvSpPr>
                  <p:spPr bwMode="auto">
                    <a:xfrm>
                      <a:off x="2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8" name="Line 1416"/>
                    <p:cNvSpPr>
                      <a:spLocks noChangeShapeType="1"/>
                    </p:cNvSpPr>
                    <p:nvPr/>
                  </p:nvSpPr>
                  <p:spPr bwMode="auto">
                    <a:xfrm>
                      <a:off x="2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9" name="Line 1417"/>
                    <p:cNvSpPr>
                      <a:spLocks noChangeShapeType="1"/>
                    </p:cNvSpPr>
                    <p:nvPr/>
                  </p:nvSpPr>
                  <p:spPr bwMode="auto">
                    <a:xfrm>
                      <a:off x="2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0" name="Line 1418"/>
                    <p:cNvSpPr>
                      <a:spLocks noChangeShapeType="1"/>
                    </p:cNvSpPr>
                    <p:nvPr/>
                  </p:nvSpPr>
                  <p:spPr bwMode="auto">
                    <a:xfrm>
                      <a:off x="2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1" name="Line 1419"/>
                    <p:cNvSpPr>
                      <a:spLocks noChangeShapeType="1"/>
                    </p:cNvSpPr>
                    <p:nvPr/>
                  </p:nvSpPr>
                  <p:spPr bwMode="auto">
                    <a:xfrm>
                      <a:off x="23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2" name="Line 1420"/>
                    <p:cNvSpPr>
                      <a:spLocks noChangeShapeType="1"/>
                    </p:cNvSpPr>
                    <p:nvPr/>
                  </p:nvSpPr>
                  <p:spPr bwMode="auto">
                    <a:xfrm>
                      <a:off x="2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3" name="Line 1421"/>
                    <p:cNvSpPr>
                      <a:spLocks noChangeShapeType="1"/>
                    </p:cNvSpPr>
                    <p:nvPr/>
                  </p:nvSpPr>
                  <p:spPr bwMode="auto">
                    <a:xfrm>
                      <a:off x="24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4" name="Line 1422"/>
                    <p:cNvSpPr>
                      <a:spLocks noChangeShapeType="1"/>
                    </p:cNvSpPr>
                    <p:nvPr/>
                  </p:nvSpPr>
                  <p:spPr bwMode="auto">
                    <a:xfrm>
                      <a:off x="2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5" name="Line 1423"/>
                    <p:cNvSpPr>
                      <a:spLocks noChangeShapeType="1"/>
                    </p:cNvSpPr>
                    <p:nvPr/>
                  </p:nvSpPr>
                  <p:spPr bwMode="auto">
                    <a:xfrm>
                      <a:off x="2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6" name="Line 1424"/>
                    <p:cNvSpPr>
                      <a:spLocks noChangeShapeType="1"/>
                    </p:cNvSpPr>
                    <p:nvPr/>
                  </p:nvSpPr>
                  <p:spPr bwMode="auto">
                    <a:xfrm>
                      <a:off x="2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7" name="Line 1425"/>
                    <p:cNvSpPr>
                      <a:spLocks noChangeShapeType="1"/>
                    </p:cNvSpPr>
                    <p:nvPr/>
                  </p:nvSpPr>
                  <p:spPr bwMode="auto">
                    <a:xfrm>
                      <a:off x="244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8" name="Line 1426"/>
                    <p:cNvSpPr>
                      <a:spLocks noChangeShapeType="1"/>
                    </p:cNvSpPr>
                    <p:nvPr/>
                  </p:nvSpPr>
                  <p:spPr bwMode="auto">
                    <a:xfrm>
                      <a:off x="24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9" name="Line 1427"/>
                    <p:cNvSpPr>
                      <a:spLocks noChangeShapeType="1"/>
                    </p:cNvSpPr>
                    <p:nvPr/>
                  </p:nvSpPr>
                  <p:spPr bwMode="auto">
                    <a:xfrm>
                      <a:off x="2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0" name="Line 1428"/>
                    <p:cNvSpPr>
                      <a:spLocks noChangeShapeType="1"/>
                    </p:cNvSpPr>
                    <p:nvPr/>
                  </p:nvSpPr>
                  <p:spPr bwMode="auto">
                    <a:xfrm>
                      <a:off x="24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1" name="Line 1429"/>
                    <p:cNvSpPr>
                      <a:spLocks noChangeShapeType="1"/>
                    </p:cNvSpPr>
                    <p:nvPr/>
                  </p:nvSpPr>
                  <p:spPr bwMode="auto">
                    <a:xfrm>
                      <a:off x="2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2" name="Line 1430"/>
                    <p:cNvSpPr>
                      <a:spLocks noChangeShapeType="1"/>
                    </p:cNvSpPr>
                    <p:nvPr/>
                  </p:nvSpPr>
                  <p:spPr bwMode="auto">
                    <a:xfrm>
                      <a:off x="2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3" name="Line 1431"/>
                    <p:cNvSpPr>
                      <a:spLocks noChangeShapeType="1"/>
                    </p:cNvSpPr>
                    <p:nvPr/>
                  </p:nvSpPr>
                  <p:spPr bwMode="auto">
                    <a:xfrm>
                      <a:off x="2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4" name="Line 1432"/>
                    <p:cNvSpPr>
                      <a:spLocks noChangeShapeType="1"/>
                    </p:cNvSpPr>
                    <p:nvPr/>
                  </p:nvSpPr>
                  <p:spPr bwMode="auto">
                    <a:xfrm>
                      <a:off x="250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5" name="Line 1433"/>
                    <p:cNvSpPr>
                      <a:spLocks noChangeShapeType="1"/>
                    </p:cNvSpPr>
                    <p:nvPr/>
                  </p:nvSpPr>
                  <p:spPr bwMode="auto">
                    <a:xfrm>
                      <a:off x="2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6" name="Line 1434"/>
                    <p:cNvSpPr>
                      <a:spLocks noChangeShapeType="1"/>
                    </p:cNvSpPr>
                    <p:nvPr/>
                  </p:nvSpPr>
                  <p:spPr bwMode="auto">
                    <a:xfrm>
                      <a:off x="2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7" name="Line 1435"/>
                    <p:cNvSpPr>
                      <a:spLocks noChangeShapeType="1"/>
                    </p:cNvSpPr>
                    <p:nvPr/>
                  </p:nvSpPr>
                  <p:spPr bwMode="auto">
                    <a:xfrm>
                      <a:off x="25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8" name="Line 1436"/>
                    <p:cNvSpPr>
                      <a:spLocks noChangeShapeType="1"/>
                    </p:cNvSpPr>
                    <p:nvPr/>
                  </p:nvSpPr>
                  <p:spPr bwMode="auto">
                    <a:xfrm>
                      <a:off x="2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9" name="Line 1437"/>
                    <p:cNvSpPr>
                      <a:spLocks noChangeShapeType="1"/>
                    </p:cNvSpPr>
                    <p:nvPr/>
                  </p:nvSpPr>
                  <p:spPr bwMode="auto">
                    <a:xfrm>
                      <a:off x="2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0" name="Line 1438"/>
                    <p:cNvSpPr>
                      <a:spLocks noChangeShapeType="1"/>
                    </p:cNvSpPr>
                    <p:nvPr/>
                  </p:nvSpPr>
                  <p:spPr bwMode="auto">
                    <a:xfrm>
                      <a:off x="2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1" name="Line 1439"/>
                    <p:cNvSpPr>
                      <a:spLocks noChangeShapeType="1"/>
                    </p:cNvSpPr>
                    <p:nvPr/>
                  </p:nvSpPr>
                  <p:spPr bwMode="auto">
                    <a:xfrm>
                      <a:off x="257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2" name="Line 1440"/>
                    <p:cNvSpPr>
                      <a:spLocks noChangeShapeType="1"/>
                    </p:cNvSpPr>
                    <p:nvPr/>
                  </p:nvSpPr>
                  <p:spPr bwMode="auto">
                    <a:xfrm>
                      <a:off x="2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3" name="Line 1441"/>
                    <p:cNvSpPr>
                      <a:spLocks noChangeShapeType="1"/>
                    </p:cNvSpPr>
                    <p:nvPr/>
                  </p:nvSpPr>
                  <p:spPr bwMode="auto">
                    <a:xfrm>
                      <a:off x="25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4" name="Line 1442"/>
                    <p:cNvSpPr>
                      <a:spLocks noChangeShapeType="1"/>
                    </p:cNvSpPr>
                    <p:nvPr/>
                  </p:nvSpPr>
                  <p:spPr bwMode="auto">
                    <a:xfrm>
                      <a:off x="25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5" name="Line 1443"/>
                    <p:cNvSpPr>
                      <a:spLocks noChangeShapeType="1"/>
                    </p:cNvSpPr>
                    <p:nvPr/>
                  </p:nvSpPr>
                  <p:spPr bwMode="auto">
                    <a:xfrm>
                      <a:off x="2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6" name="Line 1444"/>
                    <p:cNvSpPr>
                      <a:spLocks noChangeShapeType="1"/>
                    </p:cNvSpPr>
                    <p:nvPr/>
                  </p:nvSpPr>
                  <p:spPr bwMode="auto">
                    <a:xfrm>
                      <a:off x="2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7" name="Line 1445"/>
                    <p:cNvSpPr>
                      <a:spLocks noChangeShapeType="1"/>
                    </p:cNvSpPr>
                    <p:nvPr/>
                  </p:nvSpPr>
                  <p:spPr bwMode="auto">
                    <a:xfrm>
                      <a:off x="2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8" name="Line 1446"/>
                    <p:cNvSpPr>
                      <a:spLocks noChangeShapeType="1"/>
                    </p:cNvSpPr>
                    <p:nvPr/>
                  </p:nvSpPr>
                  <p:spPr bwMode="auto">
                    <a:xfrm>
                      <a:off x="263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9" name="Line 1447"/>
                    <p:cNvSpPr>
                      <a:spLocks noChangeShapeType="1"/>
                    </p:cNvSpPr>
                    <p:nvPr/>
                  </p:nvSpPr>
                  <p:spPr bwMode="auto">
                    <a:xfrm>
                      <a:off x="2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0" name="Line 1448"/>
                    <p:cNvSpPr>
                      <a:spLocks noChangeShapeType="1"/>
                    </p:cNvSpPr>
                    <p:nvPr/>
                  </p:nvSpPr>
                  <p:spPr bwMode="auto">
                    <a:xfrm>
                      <a:off x="26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1" name="Line 1449"/>
                    <p:cNvSpPr>
                      <a:spLocks noChangeShapeType="1"/>
                    </p:cNvSpPr>
                    <p:nvPr/>
                  </p:nvSpPr>
                  <p:spPr bwMode="auto">
                    <a:xfrm>
                      <a:off x="2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2" name="Line 1450"/>
                    <p:cNvSpPr>
                      <a:spLocks noChangeShapeType="1"/>
                    </p:cNvSpPr>
                    <p:nvPr/>
                  </p:nvSpPr>
                  <p:spPr bwMode="auto">
                    <a:xfrm>
                      <a:off x="2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3" name="Line 1451"/>
                    <p:cNvSpPr>
                      <a:spLocks noChangeShapeType="1"/>
                    </p:cNvSpPr>
                    <p:nvPr/>
                  </p:nvSpPr>
                  <p:spPr bwMode="auto">
                    <a:xfrm>
                      <a:off x="2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4" name="Line 1452"/>
                    <p:cNvSpPr>
                      <a:spLocks noChangeShapeType="1"/>
                    </p:cNvSpPr>
                    <p:nvPr/>
                  </p:nvSpPr>
                  <p:spPr bwMode="auto">
                    <a:xfrm>
                      <a:off x="2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5" name="Line 1453"/>
                    <p:cNvSpPr>
                      <a:spLocks noChangeShapeType="1"/>
                    </p:cNvSpPr>
                    <p:nvPr/>
                  </p:nvSpPr>
                  <p:spPr bwMode="auto">
                    <a:xfrm>
                      <a:off x="26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6" name="Line 1454"/>
                    <p:cNvSpPr>
                      <a:spLocks noChangeShapeType="1"/>
                    </p:cNvSpPr>
                    <p:nvPr/>
                  </p:nvSpPr>
                  <p:spPr bwMode="auto">
                    <a:xfrm>
                      <a:off x="2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7" name="Line 1455"/>
                    <p:cNvSpPr>
                      <a:spLocks noChangeShapeType="1"/>
                    </p:cNvSpPr>
                    <p:nvPr/>
                  </p:nvSpPr>
                  <p:spPr bwMode="auto">
                    <a:xfrm>
                      <a:off x="27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8" name="Line 1456"/>
                    <p:cNvSpPr>
                      <a:spLocks noChangeShapeType="1"/>
                    </p:cNvSpPr>
                    <p:nvPr/>
                  </p:nvSpPr>
                  <p:spPr bwMode="auto">
                    <a:xfrm>
                      <a:off x="2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9" name="Line 1457"/>
                    <p:cNvSpPr>
                      <a:spLocks noChangeShapeType="1"/>
                    </p:cNvSpPr>
                    <p:nvPr/>
                  </p:nvSpPr>
                  <p:spPr bwMode="auto">
                    <a:xfrm>
                      <a:off x="2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0" name="Line 1458"/>
                    <p:cNvSpPr>
                      <a:spLocks noChangeShapeType="1"/>
                    </p:cNvSpPr>
                    <p:nvPr/>
                  </p:nvSpPr>
                  <p:spPr bwMode="auto">
                    <a:xfrm>
                      <a:off x="2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1" name="Line 1459"/>
                    <p:cNvSpPr>
                      <a:spLocks noChangeShapeType="1"/>
                    </p:cNvSpPr>
                    <p:nvPr/>
                  </p:nvSpPr>
                  <p:spPr bwMode="auto">
                    <a:xfrm>
                      <a:off x="2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2" name="Line 1460"/>
                    <p:cNvSpPr>
                      <a:spLocks noChangeShapeType="1"/>
                    </p:cNvSpPr>
                    <p:nvPr/>
                  </p:nvSpPr>
                  <p:spPr bwMode="auto">
                    <a:xfrm>
                      <a:off x="27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3" name="Line 1461"/>
                    <p:cNvSpPr>
                      <a:spLocks noChangeShapeType="1"/>
                    </p:cNvSpPr>
                    <p:nvPr/>
                  </p:nvSpPr>
                  <p:spPr bwMode="auto">
                    <a:xfrm>
                      <a:off x="2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4" name="Line 1462"/>
                    <p:cNvSpPr>
                      <a:spLocks noChangeShapeType="1"/>
                    </p:cNvSpPr>
                    <p:nvPr/>
                  </p:nvSpPr>
                  <p:spPr bwMode="auto">
                    <a:xfrm>
                      <a:off x="27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5" name="Line 1463"/>
                    <p:cNvSpPr>
                      <a:spLocks noChangeShapeType="1"/>
                    </p:cNvSpPr>
                    <p:nvPr/>
                  </p:nvSpPr>
                  <p:spPr bwMode="auto">
                    <a:xfrm>
                      <a:off x="2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6" name="Line 1464"/>
                    <p:cNvSpPr>
                      <a:spLocks noChangeShapeType="1"/>
                    </p:cNvSpPr>
                    <p:nvPr/>
                  </p:nvSpPr>
                  <p:spPr bwMode="auto">
                    <a:xfrm>
                      <a:off x="2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7" name="Line 1465"/>
                    <p:cNvSpPr>
                      <a:spLocks noChangeShapeType="1"/>
                    </p:cNvSpPr>
                    <p:nvPr/>
                  </p:nvSpPr>
                  <p:spPr bwMode="auto">
                    <a:xfrm>
                      <a:off x="2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8" name="Line 1466"/>
                    <p:cNvSpPr>
                      <a:spLocks noChangeShapeType="1"/>
                    </p:cNvSpPr>
                    <p:nvPr/>
                  </p:nvSpPr>
                  <p:spPr bwMode="auto">
                    <a:xfrm>
                      <a:off x="28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9" name="Line 1467"/>
                    <p:cNvSpPr>
                      <a:spLocks noChangeShapeType="1"/>
                    </p:cNvSpPr>
                    <p:nvPr/>
                  </p:nvSpPr>
                  <p:spPr bwMode="auto">
                    <a:xfrm>
                      <a:off x="28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0" name="Line 1468"/>
                    <p:cNvSpPr>
                      <a:spLocks noChangeShapeType="1"/>
                    </p:cNvSpPr>
                    <p:nvPr/>
                  </p:nvSpPr>
                  <p:spPr bwMode="auto">
                    <a:xfrm>
                      <a:off x="28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1" name="Line 1469"/>
                    <p:cNvSpPr>
                      <a:spLocks noChangeShapeType="1"/>
                    </p:cNvSpPr>
                    <p:nvPr/>
                  </p:nvSpPr>
                  <p:spPr bwMode="auto">
                    <a:xfrm>
                      <a:off x="28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2" name="Line 1470"/>
                    <p:cNvSpPr>
                      <a:spLocks noChangeShapeType="1"/>
                    </p:cNvSpPr>
                    <p:nvPr/>
                  </p:nvSpPr>
                  <p:spPr bwMode="auto">
                    <a:xfrm>
                      <a:off x="28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3" name="Line 1471"/>
                    <p:cNvSpPr>
                      <a:spLocks noChangeShapeType="1"/>
                    </p:cNvSpPr>
                    <p:nvPr/>
                  </p:nvSpPr>
                  <p:spPr bwMode="auto">
                    <a:xfrm>
                      <a:off x="28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4" name="Line 1472"/>
                    <p:cNvSpPr>
                      <a:spLocks noChangeShapeType="1"/>
                    </p:cNvSpPr>
                    <p:nvPr/>
                  </p:nvSpPr>
                  <p:spPr bwMode="auto">
                    <a:xfrm>
                      <a:off x="28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5" name="Line 1473"/>
                    <p:cNvSpPr>
                      <a:spLocks noChangeShapeType="1"/>
                    </p:cNvSpPr>
                    <p:nvPr/>
                  </p:nvSpPr>
                  <p:spPr bwMode="auto">
                    <a:xfrm>
                      <a:off x="288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6" name="Line 1474"/>
                    <p:cNvSpPr>
                      <a:spLocks noChangeShapeType="1"/>
                    </p:cNvSpPr>
                    <p:nvPr/>
                  </p:nvSpPr>
                  <p:spPr bwMode="auto">
                    <a:xfrm>
                      <a:off x="28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7" name="Line 1475"/>
                    <p:cNvSpPr>
                      <a:spLocks noChangeShapeType="1"/>
                    </p:cNvSpPr>
                    <p:nvPr/>
                  </p:nvSpPr>
                  <p:spPr bwMode="auto">
                    <a:xfrm>
                      <a:off x="29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8" name="Line 1476"/>
                    <p:cNvSpPr>
                      <a:spLocks noChangeShapeType="1"/>
                    </p:cNvSpPr>
                    <p:nvPr/>
                  </p:nvSpPr>
                  <p:spPr bwMode="auto">
                    <a:xfrm>
                      <a:off x="29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9" name="Line 1477"/>
                    <p:cNvSpPr>
                      <a:spLocks noChangeShapeType="1"/>
                    </p:cNvSpPr>
                    <p:nvPr/>
                  </p:nvSpPr>
                  <p:spPr bwMode="auto">
                    <a:xfrm>
                      <a:off x="29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0" name="Line 1478"/>
                    <p:cNvSpPr>
                      <a:spLocks noChangeShapeType="1"/>
                    </p:cNvSpPr>
                    <p:nvPr/>
                  </p:nvSpPr>
                  <p:spPr bwMode="auto">
                    <a:xfrm>
                      <a:off x="29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1" name="Line 1479"/>
                    <p:cNvSpPr>
                      <a:spLocks noChangeShapeType="1"/>
                    </p:cNvSpPr>
                    <p:nvPr/>
                  </p:nvSpPr>
                  <p:spPr bwMode="auto">
                    <a:xfrm>
                      <a:off x="29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2" name="Line 1480"/>
                    <p:cNvSpPr>
                      <a:spLocks noChangeShapeType="1"/>
                    </p:cNvSpPr>
                    <p:nvPr/>
                  </p:nvSpPr>
                  <p:spPr bwMode="auto">
                    <a:xfrm>
                      <a:off x="294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3" name="Line 1481"/>
                    <p:cNvSpPr>
                      <a:spLocks noChangeShapeType="1"/>
                    </p:cNvSpPr>
                    <p:nvPr/>
                  </p:nvSpPr>
                  <p:spPr bwMode="auto">
                    <a:xfrm>
                      <a:off x="29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4" name="Line 1482"/>
                    <p:cNvSpPr>
                      <a:spLocks noChangeShapeType="1"/>
                    </p:cNvSpPr>
                    <p:nvPr/>
                  </p:nvSpPr>
                  <p:spPr bwMode="auto">
                    <a:xfrm>
                      <a:off x="29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5" name="Line 1483"/>
                    <p:cNvSpPr>
                      <a:spLocks noChangeShapeType="1"/>
                    </p:cNvSpPr>
                    <p:nvPr/>
                  </p:nvSpPr>
                  <p:spPr bwMode="auto">
                    <a:xfrm>
                      <a:off x="29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6" name="Line 1484"/>
                    <p:cNvSpPr>
                      <a:spLocks noChangeShapeType="1"/>
                    </p:cNvSpPr>
                    <p:nvPr/>
                  </p:nvSpPr>
                  <p:spPr bwMode="auto">
                    <a:xfrm>
                      <a:off x="29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7" name="Line 1485"/>
                    <p:cNvSpPr>
                      <a:spLocks noChangeShapeType="1"/>
                    </p:cNvSpPr>
                    <p:nvPr/>
                  </p:nvSpPr>
                  <p:spPr bwMode="auto">
                    <a:xfrm>
                      <a:off x="29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8" name="Line 1486"/>
                    <p:cNvSpPr>
                      <a:spLocks noChangeShapeType="1"/>
                    </p:cNvSpPr>
                    <p:nvPr/>
                  </p:nvSpPr>
                  <p:spPr bwMode="auto">
                    <a:xfrm>
                      <a:off x="30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9" name="Line 1487"/>
                    <p:cNvSpPr>
                      <a:spLocks noChangeShapeType="1"/>
                    </p:cNvSpPr>
                    <p:nvPr/>
                  </p:nvSpPr>
                  <p:spPr bwMode="auto">
                    <a:xfrm>
                      <a:off x="301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0" name="Line 1488"/>
                    <p:cNvSpPr>
                      <a:spLocks noChangeShapeType="1"/>
                    </p:cNvSpPr>
                    <p:nvPr/>
                  </p:nvSpPr>
                  <p:spPr bwMode="auto">
                    <a:xfrm>
                      <a:off x="30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1" name="Line 1489"/>
                    <p:cNvSpPr>
                      <a:spLocks noChangeShapeType="1"/>
                    </p:cNvSpPr>
                    <p:nvPr/>
                  </p:nvSpPr>
                  <p:spPr bwMode="auto">
                    <a:xfrm>
                      <a:off x="30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2" name="Line 1490"/>
                    <p:cNvSpPr>
                      <a:spLocks noChangeShapeType="1"/>
                    </p:cNvSpPr>
                    <p:nvPr/>
                  </p:nvSpPr>
                  <p:spPr bwMode="auto">
                    <a:xfrm>
                      <a:off x="30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3" name="Line 1491"/>
                    <p:cNvSpPr>
                      <a:spLocks noChangeShapeType="1"/>
                    </p:cNvSpPr>
                    <p:nvPr/>
                  </p:nvSpPr>
                  <p:spPr bwMode="auto">
                    <a:xfrm>
                      <a:off x="30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4" name="Line 1492"/>
                    <p:cNvSpPr>
                      <a:spLocks noChangeShapeType="1"/>
                    </p:cNvSpPr>
                    <p:nvPr/>
                  </p:nvSpPr>
                  <p:spPr bwMode="auto">
                    <a:xfrm>
                      <a:off x="30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5" name="Line 1493"/>
                    <p:cNvSpPr>
                      <a:spLocks noChangeShapeType="1"/>
                    </p:cNvSpPr>
                    <p:nvPr/>
                  </p:nvSpPr>
                  <p:spPr bwMode="auto">
                    <a:xfrm>
                      <a:off x="30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6" name="Line 1494"/>
                    <p:cNvSpPr>
                      <a:spLocks noChangeShapeType="1"/>
                    </p:cNvSpPr>
                    <p:nvPr/>
                  </p:nvSpPr>
                  <p:spPr bwMode="auto">
                    <a:xfrm>
                      <a:off x="307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7" name="Line 1495"/>
                    <p:cNvSpPr>
                      <a:spLocks noChangeShapeType="1"/>
                    </p:cNvSpPr>
                    <p:nvPr/>
                  </p:nvSpPr>
                  <p:spPr bwMode="auto">
                    <a:xfrm>
                      <a:off x="30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8" name="Line 1496"/>
                    <p:cNvSpPr>
                      <a:spLocks noChangeShapeType="1"/>
                    </p:cNvSpPr>
                    <p:nvPr/>
                  </p:nvSpPr>
                  <p:spPr bwMode="auto">
                    <a:xfrm>
                      <a:off x="30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9" name="Line 1497"/>
                    <p:cNvSpPr>
                      <a:spLocks noChangeShapeType="1"/>
                    </p:cNvSpPr>
                    <p:nvPr/>
                  </p:nvSpPr>
                  <p:spPr bwMode="auto">
                    <a:xfrm>
                      <a:off x="31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0" name="Line 1498"/>
                    <p:cNvSpPr>
                      <a:spLocks noChangeShapeType="1"/>
                    </p:cNvSpPr>
                    <p:nvPr/>
                  </p:nvSpPr>
                  <p:spPr bwMode="auto">
                    <a:xfrm>
                      <a:off x="31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1" name="Line 1499"/>
                    <p:cNvSpPr>
                      <a:spLocks noChangeShapeType="1"/>
                    </p:cNvSpPr>
                    <p:nvPr/>
                  </p:nvSpPr>
                  <p:spPr bwMode="auto">
                    <a:xfrm>
                      <a:off x="31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2" name="Line 1500"/>
                    <p:cNvSpPr>
                      <a:spLocks noChangeShapeType="1"/>
                    </p:cNvSpPr>
                    <p:nvPr/>
                  </p:nvSpPr>
                  <p:spPr bwMode="auto">
                    <a:xfrm>
                      <a:off x="31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3" name="Line 1501"/>
                    <p:cNvSpPr>
                      <a:spLocks noChangeShapeType="1"/>
                    </p:cNvSpPr>
                    <p:nvPr/>
                  </p:nvSpPr>
                  <p:spPr bwMode="auto">
                    <a:xfrm>
                      <a:off x="31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4" name="Line 1502"/>
                    <p:cNvSpPr>
                      <a:spLocks noChangeShapeType="1"/>
                    </p:cNvSpPr>
                    <p:nvPr/>
                  </p:nvSpPr>
                  <p:spPr bwMode="auto">
                    <a:xfrm>
                      <a:off x="31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5" name="Line 1503"/>
                    <p:cNvSpPr>
                      <a:spLocks noChangeShapeType="1"/>
                    </p:cNvSpPr>
                    <p:nvPr/>
                  </p:nvSpPr>
                  <p:spPr bwMode="auto">
                    <a:xfrm>
                      <a:off x="31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6" name="Line 1504"/>
                    <p:cNvSpPr>
                      <a:spLocks noChangeShapeType="1"/>
                    </p:cNvSpPr>
                    <p:nvPr/>
                  </p:nvSpPr>
                  <p:spPr bwMode="auto">
                    <a:xfrm>
                      <a:off x="31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7" name="Line 1505"/>
                    <p:cNvSpPr>
                      <a:spLocks noChangeShapeType="1"/>
                    </p:cNvSpPr>
                    <p:nvPr/>
                  </p:nvSpPr>
                  <p:spPr bwMode="auto">
                    <a:xfrm>
                      <a:off x="31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8" name="Line 1506"/>
                    <p:cNvSpPr>
                      <a:spLocks noChangeShapeType="1"/>
                    </p:cNvSpPr>
                    <p:nvPr/>
                  </p:nvSpPr>
                  <p:spPr bwMode="auto">
                    <a:xfrm>
                      <a:off x="31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9" name="Line 1507"/>
                    <p:cNvSpPr>
                      <a:spLocks noChangeShapeType="1"/>
                    </p:cNvSpPr>
                    <p:nvPr/>
                  </p:nvSpPr>
                  <p:spPr bwMode="auto">
                    <a:xfrm>
                      <a:off x="31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0" name="Line 1508"/>
                    <p:cNvSpPr>
                      <a:spLocks noChangeShapeType="1"/>
                    </p:cNvSpPr>
                    <p:nvPr/>
                  </p:nvSpPr>
                  <p:spPr bwMode="auto">
                    <a:xfrm>
                      <a:off x="32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1" name="Line 1509"/>
                    <p:cNvSpPr>
                      <a:spLocks noChangeShapeType="1"/>
                    </p:cNvSpPr>
                    <p:nvPr/>
                  </p:nvSpPr>
                  <p:spPr bwMode="auto">
                    <a:xfrm>
                      <a:off x="32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2" name="Line 1510"/>
                    <p:cNvSpPr>
                      <a:spLocks noChangeShapeType="1"/>
                    </p:cNvSpPr>
                    <p:nvPr/>
                  </p:nvSpPr>
                  <p:spPr bwMode="auto">
                    <a:xfrm>
                      <a:off x="32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3" name="Line 1511"/>
                    <p:cNvSpPr>
                      <a:spLocks noChangeShapeType="1"/>
                    </p:cNvSpPr>
                    <p:nvPr/>
                  </p:nvSpPr>
                  <p:spPr bwMode="auto">
                    <a:xfrm>
                      <a:off x="32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4" name="Line 1512"/>
                    <p:cNvSpPr>
                      <a:spLocks noChangeShapeType="1"/>
                    </p:cNvSpPr>
                    <p:nvPr/>
                  </p:nvSpPr>
                  <p:spPr bwMode="auto">
                    <a:xfrm>
                      <a:off x="32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5" name="Line 1513"/>
                    <p:cNvSpPr>
                      <a:spLocks noChangeShapeType="1"/>
                    </p:cNvSpPr>
                    <p:nvPr/>
                  </p:nvSpPr>
                  <p:spPr bwMode="auto">
                    <a:xfrm>
                      <a:off x="32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6" name="Line 1514"/>
                    <p:cNvSpPr>
                      <a:spLocks noChangeShapeType="1"/>
                    </p:cNvSpPr>
                    <p:nvPr/>
                  </p:nvSpPr>
                  <p:spPr bwMode="auto">
                    <a:xfrm>
                      <a:off x="32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7" name="Line 1515"/>
                    <p:cNvSpPr>
                      <a:spLocks noChangeShapeType="1"/>
                    </p:cNvSpPr>
                    <p:nvPr/>
                  </p:nvSpPr>
                  <p:spPr bwMode="auto">
                    <a:xfrm>
                      <a:off x="32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8" name="Line 1516"/>
                    <p:cNvSpPr>
                      <a:spLocks noChangeShapeType="1"/>
                    </p:cNvSpPr>
                    <p:nvPr/>
                  </p:nvSpPr>
                  <p:spPr bwMode="auto">
                    <a:xfrm>
                      <a:off x="32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9" name="Line 1517"/>
                    <p:cNvSpPr>
                      <a:spLocks noChangeShapeType="1"/>
                    </p:cNvSpPr>
                    <p:nvPr/>
                  </p:nvSpPr>
                  <p:spPr bwMode="auto">
                    <a:xfrm>
                      <a:off x="32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0" name="Line 1518"/>
                    <p:cNvSpPr>
                      <a:spLocks noChangeShapeType="1"/>
                    </p:cNvSpPr>
                    <p:nvPr/>
                  </p:nvSpPr>
                  <p:spPr bwMode="auto">
                    <a:xfrm>
                      <a:off x="32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1" name="Line 1519"/>
                    <p:cNvSpPr>
                      <a:spLocks noChangeShapeType="1"/>
                    </p:cNvSpPr>
                    <p:nvPr/>
                  </p:nvSpPr>
                  <p:spPr bwMode="auto">
                    <a:xfrm>
                      <a:off x="33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2" name="Line 1520"/>
                    <p:cNvSpPr>
                      <a:spLocks noChangeShapeType="1"/>
                    </p:cNvSpPr>
                    <p:nvPr/>
                  </p:nvSpPr>
                  <p:spPr bwMode="auto">
                    <a:xfrm>
                      <a:off x="33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3" name="Line 1521"/>
                    <p:cNvSpPr>
                      <a:spLocks noChangeShapeType="1"/>
                    </p:cNvSpPr>
                    <p:nvPr/>
                  </p:nvSpPr>
                  <p:spPr bwMode="auto">
                    <a:xfrm>
                      <a:off x="33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4" name="Line 1522"/>
                    <p:cNvSpPr>
                      <a:spLocks noChangeShapeType="1"/>
                    </p:cNvSpPr>
                    <p:nvPr/>
                  </p:nvSpPr>
                  <p:spPr bwMode="auto">
                    <a:xfrm>
                      <a:off x="33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5" name="Line 1523"/>
                    <p:cNvSpPr>
                      <a:spLocks noChangeShapeType="1"/>
                    </p:cNvSpPr>
                    <p:nvPr/>
                  </p:nvSpPr>
                  <p:spPr bwMode="auto">
                    <a:xfrm>
                      <a:off x="33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6" name="Line 1524"/>
                    <p:cNvSpPr>
                      <a:spLocks noChangeShapeType="1"/>
                    </p:cNvSpPr>
                    <p:nvPr/>
                  </p:nvSpPr>
                  <p:spPr bwMode="auto">
                    <a:xfrm>
                      <a:off x="33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7" name="Line 1525"/>
                    <p:cNvSpPr>
                      <a:spLocks noChangeShapeType="1"/>
                    </p:cNvSpPr>
                    <p:nvPr/>
                  </p:nvSpPr>
                  <p:spPr bwMode="auto">
                    <a:xfrm>
                      <a:off x="33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8" name="Line 1526"/>
                    <p:cNvSpPr>
                      <a:spLocks noChangeShapeType="1"/>
                    </p:cNvSpPr>
                    <p:nvPr/>
                  </p:nvSpPr>
                  <p:spPr bwMode="auto">
                    <a:xfrm>
                      <a:off x="33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9" name="Line 1527"/>
                    <p:cNvSpPr>
                      <a:spLocks noChangeShapeType="1"/>
                    </p:cNvSpPr>
                    <p:nvPr/>
                  </p:nvSpPr>
                  <p:spPr bwMode="auto">
                    <a:xfrm>
                      <a:off x="33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0" name="Line 1528"/>
                    <p:cNvSpPr>
                      <a:spLocks noChangeShapeType="1"/>
                    </p:cNvSpPr>
                    <p:nvPr/>
                  </p:nvSpPr>
                  <p:spPr bwMode="auto">
                    <a:xfrm>
                      <a:off x="33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1" name="Line 1529"/>
                    <p:cNvSpPr>
                      <a:spLocks noChangeShapeType="1"/>
                    </p:cNvSpPr>
                    <p:nvPr/>
                  </p:nvSpPr>
                  <p:spPr bwMode="auto">
                    <a:xfrm>
                      <a:off x="33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2" name="Line 1530"/>
                    <p:cNvSpPr>
                      <a:spLocks noChangeShapeType="1"/>
                    </p:cNvSpPr>
                    <p:nvPr/>
                  </p:nvSpPr>
                  <p:spPr bwMode="auto">
                    <a:xfrm>
                      <a:off x="34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3" name="Line 1531"/>
                    <p:cNvSpPr>
                      <a:spLocks noChangeShapeType="1"/>
                    </p:cNvSpPr>
                    <p:nvPr/>
                  </p:nvSpPr>
                  <p:spPr bwMode="auto">
                    <a:xfrm>
                      <a:off x="34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4" name="Line 1532"/>
                    <p:cNvSpPr>
                      <a:spLocks noChangeShapeType="1"/>
                    </p:cNvSpPr>
                    <p:nvPr/>
                  </p:nvSpPr>
                  <p:spPr bwMode="auto">
                    <a:xfrm>
                      <a:off x="34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5" name="Line 1533"/>
                    <p:cNvSpPr>
                      <a:spLocks noChangeShapeType="1"/>
                    </p:cNvSpPr>
                    <p:nvPr/>
                  </p:nvSpPr>
                  <p:spPr bwMode="auto">
                    <a:xfrm>
                      <a:off x="34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6" name="Line 1534"/>
                    <p:cNvSpPr>
                      <a:spLocks noChangeShapeType="1"/>
                    </p:cNvSpPr>
                    <p:nvPr/>
                  </p:nvSpPr>
                  <p:spPr bwMode="auto">
                    <a:xfrm>
                      <a:off x="34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7" name="Line 1535"/>
                    <p:cNvSpPr>
                      <a:spLocks noChangeShapeType="1"/>
                    </p:cNvSpPr>
                    <p:nvPr/>
                  </p:nvSpPr>
                  <p:spPr bwMode="auto">
                    <a:xfrm>
                      <a:off x="34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8" name="Line 1536"/>
                    <p:cNvSpPr>
                      <a:spLocks noChangeShapeType="1"/>
                    </p:cNvSpPr>
                    <p:nvPr/>
                  </p:nvSpPr>
                  <p:spPr bwMode="auto">
                    <a:xfrm>
                      <a:off x="34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9" name="Line 1537"/>
                    <p:cNvSpPr>
                      <a:spLocks noChangeShapeType="1"/>
                    </p:cNvSpPr>
                    <p:nvPr/>
                  </p:nvSpPr>
                  <p:spPr bwMode="auto">
                    <a:xfrm>
                      <a:off x="34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0" name="Line 1538"/>
                    <p:cNvSpPr>
                      <a:spLocks noChangeShapeType="1"/>
                    </p:cNvSpPr>
                    <p:nvPr/>
                  </p:nvSpPr>
                  <p:spPr bwMode="auto">
                    <a:xfrm>
                      <a:off x="34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1" name="Line 1539"/>
                    <p:cNvSpPr>
                      <a:spLocks noChangeShapeType="1"/>
                    </p:cNvSpPr>
                    <p:nvPr/>
                  </p:nvSpPr>
                  <p:spPr bwMode="auto">
                    <a:xfrm>
                      <a:off x="34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2" name="Line 1540"/>
                    <p:cNvSpPr>
                      <a:spLocks noChangeShapeType="1"/>
                    </p:cNvSpPr>
                    <p:nvPr/>
                  </p:nvSpPr>
                  <p:spPr bwMode="auto">
                    <a:xfrm>
                      <a:off x="34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3" name="Line 1541"/>
                    <p:cNvSpPr>
                      <a:spLocks noChangeShapeType="1"/>
                    </p:cNvSpPr>
                    <p:nvPr/>
                  </p:nvSpPr>
                  <p:spPr bwMode="auto">
                    <a:xfrm>
                      <a:off x="35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4" name="Line 1542"/>
                    <p:cNvSpPr>
                      <a:spLocks noChangeShapeType="1"/>
                    </p:cNvSpPr>
                    <p:nvPr/>
                  </p:nvSpPr>
                  <p:spPr bwMode="auto">
                    <a:xfrm>
                      <a:off x="35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5" name="Line 1543"/>
                    <p:cNvSpPr>
                      <a:spLocks noChangeShapeType="1"/>
                    </p:cNvSpPr>
                    <p:nvPr/>
                  </p:nvSpPr>
                  <p:spPr bwMode="auto">
                    <a:xfrm>
                      <a:off x="35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6" name="Line 1544"/>
                    <p:cNvSpPr>
                      <a:spLocks noChangeShapeType="1"/>
                    </p:cNvSpPr>
                    <p:nvPr/>
                  </p:nvSpPr>
                  <p:spPr bwMode="auto">
                    <a:xfrm>
                      <a:off x="35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7" name="Line 1545"/>
                    <p:cNvSpPr>
                      <a:spLocks noChangeShapeType="1"/>
                    </p:cNvSpPr>
                    <p:nvPr/>
                  </p:nvSpPr>
                  <p:spPr bwMode="auto">
                    <a:xfrm>
                      <a:off x="35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8" name="Line 1546"/>
                    <p:cNvSpPr>
                      <a:spLocks noChangeShapeType="1"/>
                    </p:cNvSpPr>
                    <p:nvPr/>
                  </p:nvSpPr>
                  <p:spPr bwMode="auto">
                    <a:xfrm>
                      <a:off x="35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9" name="Line 1547"/>
                    <p:cNvSpPr>
                      <a:spLocks noChangeShapeType="1"/>
                    </p:cNvSpPr>
                    <p:nvPr/>
                  </p:nvSpPr>
                  <p:spPr bwMode="auto">
                    <a:xfrm>
                      <a:off x="35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0" name="Line 1548"/>
                    <p:cNvSpPr>
                      <a:spLocks noChangeShapeType="1"/>
                    </p:cNvSpPr>
                    <p:nvPr/>
                  </p:nvSpPr>
                  <p:spPr bwMode="auto">
                    <a:xfrm>
                      <a:off x="35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1" name="Line 1549"/>
                    <p:cNvSpPr>
                      <a:spLocks noChangeShapeType="1"/>
                    </p:cNvSpPr>
                    <p:nvPr/>
                  </p:nvSpPr>
                  <p:spPr bwMode="auto">
                    <a:xfrm>
                      <a:off x="35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2" name="Line 1550"/>
                    <p:cNvSpPr>
                      <a:spLocks noChangeShapeType="1"/>
                    </p:cNvSpPr>
                    <p:nvPr/>
                  </p:nvSpPr>
                  <p:spPr bwMode="auto">
                    <a:xfrm>
                      <a:off x="35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3" name="Line 1551"/>
                    <p:cNvSpPr>
                      <a:spLocks noChangeShapeType="1"/>
                    </p:cNvSpPr>
                    <p:nvPr/>
                  </p:nvSpPr>
                  <p:spPr bwMode="auto">
                    <a:xfrm>
                      <a:off x="35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4" name="Line 1552"/>
                    <p:cNvSpPr>
                      <a:spLocks noChangeShapeType="1"/>
                    </p:cNvSpPr>
                    <p:nvPr/>
                  </p:nvSpPr>
                  <p:spPr bwMode="auto">
                    <a:xfrm>
                      <a:off x="36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5" name="Line 1553"/>
                    <p:cNvSpPr>
                      <a:spLocks noChangeShapeType="1"/>
                    </p:cNvSpPr>
                    <p:nvPr/>
                  </p:nvSpPr>
                  <p:spPr bwMode="auto">
                    <a:xfrm>
                      <a:off x="36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6" name="Line 1554"/>
                    <p:cNvSpPr>
                      <a:spLocks noChangeShapeType="1"/>
                    </p:cNvSpPr>
                    <p:nvPr/>
                  </p:nvSpPr>
                  <p:spPr bwMode="auto">
                    <a:xfrm>
                      <a:off x="36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7" name="Line 1555"/>
                    <p:cNvSpPr>
                      <a:spLocks noChangeShapeType="1"/>
                    </p:cNvSpPr>
                    <p:nvPr/>
                  </p:nvSpPr>
                  <p:spPr bwMode="auto">
                    <a:xfrm>
                      <a:off x="36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8" name="Line 1556"/>
                    <p:cNvSpPr>
                      <a:spLocks noChangeShapeType="1"/>
                    </p:cNvSpPr>
                    <p:nvPr/>
                  </p:nvSpPr>
                  <p:spPr bwMode="auto">
                    <a:xfrm>
                      <a:off x="36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9" name="Line 1557"/>
                    <p:cNvSpPr>
                      <a:spLocks noChangeShapeType="1"/>
                    </p:cNvSpPr>
                    <p:nvPr/>
                  </p:nvSpPr>
                  <p:spPr bwMode="auto">
                    <a:xfrm>
                      <a:off x="36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0" name="Line 1558"/>
                    <p:cNvSpPr>
                      <a:spLocks noChangeShapeType="1"/>
                    </p:cNvSpPr>
                    <p:nvPr/>
                  </p:nvSpPr>
                  <p:spPr bwMode="auto">
                    <a:xfrm>
                      <a:off x="36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1" name="Line 1559"/>
                    <p:cNvSpPr>
                      <a:spLocks noChangeShapeType="1"/>
                    </p:cNvSpPr>
                    <p:nvPr/>
                  </p:nvSpPr>
                  <p:spPr bwMode="auto">
                    <a:xfrm>
                      <a:off x="36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2" name="Line 1560"/>
                    <p:cNvSpPr>
                      <a:spLocks noChangeShapeType="1"/>
                    </p:cNvSpPr>
                    <p:nvPr/>
                  </p:nvSpPr>
                  <p:spPr bwMode="auto">
                    <a:xfrm>
                      <a:off x="36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3" name="Line 1561"/>
                    <p:cNvSpPr>
                      <a:spLocks noChangeShapeType="1"/>
                    </p:cNvSpPr>
                    <p:nvPr/>
                  </p:nvSpPr>
                  <p:spPr bwMode="auto">
                    <a:xfrm>
                      <a:off x="36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4" name="Line 1562"/>
                    <p:cNvSpPr>
                      <a:spLocks noChangeShapeType="1"/>
                    </p:cNvSpPr>
                    <p:nvPr/>
                  </p:nvSpPr>
                  <p:spPr bwMode="auto">
                    <a:xfrm>
                      <a:off x="36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5" name="Line 1563"/>
                    <p:cNvSpPr>
                      <a:spLocks noChangeShapeType="1"/>
                    </p:cNvSpPr>
                    <p:nvPr/>
                  </p:nvSpPr>
                  <p:spPr bwMode="auto">
                    <a:xfrm>
                      <a:off x="37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6" name="Line 1564"/>
                    <p:cNvSpPr>
                      <a:spLocks noChangeShapeType="1"/>
                    </p:cNvSpPr>
                    <p:nvPr/>
                  </p:nvSpPr>
                  <p:spPr bwMode="auto">
                    <a:xfrm>
                      <a:off x="37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7" name="Line 1565"/>
                    <p:cNvSpPr>
                      <a:spLocks noChangeShapeType="1"/>
                    </p:cNvSpPr>
                    <p:nvPr/>
                  </p:nvSpPr>
                  <p:spPr bwMode="auto">
                    <a:xfrm>
                      <a:off x="37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8" name="Line 1566"/>
                    <p:cNvSpPr>
                      <a:spLocks noChangeShapeType="1"/>
                    </p:cNvSpPr>
                    <p:nvPr/>
                  </p:nvSpPr>
                  <p:spPr bwMode="auto">
                    <a:xfrm>
                      <a:off x="37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9" name="Line 1567"/>
                    <p:cNvSpPr>
                      <a:spLocks noChangeShapeType="1"/>
                    </p:cNvSpPr>
                    <p:nvPr/>
                  </p:nvSpPr>
                  <p:spPr bwMode="auto">
                    <a:xfrm>
                      <a:off x="37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0" name="Line 1568"/>
                    <p:cNvSpPr>
                      <a:spLocks noChangeShapeType="1"/>
                    </p:cNvSpPr>
                    <p:nvPr/>
                  </p:nvSpPr>
                  <p:spPr bwMode="auto">
                    <a:xfrm>
                      <a:off x="37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1" name="Line 1569"/>
                    <p:cNvSpPr>
                      <a:spLocks noChangeShapeType="1"/>
                    </p:cNvSpPr>
                    <p:nvPr/>
                  </p:nvSpPr>
                  <p:spPr bwMode="auto">
                    <a:xfrm>
                      <a:off x="37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2" name="Line 1570"/>
                    <p:cNvSpPr>
                      <a:spLocks noChangeShapeType="1"/>
                    </p:cNvSpPr>
                    <p:nvPr/>
                  </p:nvSpPr>
                  <p:spPr bwMode="auto">
                    <a:xfrm>
                      <a:off x="37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3" name="Line 1571"/>
                    <p:cNvSpPr>
                      <a:spLocks noChangeShapeType="1"/>
                    </p:cNvSpPr>
                    <p:nvPr/>
                  </p:nvSpPr>
                  <p:spPr bwMode="auto">
                    <a:xfrm>
                      <a:off x="37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4" name="Line 1572"/>
                    <p:cNvSpPr>
                      <a:spLocks noChangeShapeType="1"/>
                    </p:cNvSpPr>
                    <p:nvPr/>
                  </p:nvSpPr>
                  <p:spPr bwMode="auto">
                    <a:xfrm>
                      <a:off x="37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5" name="Line 1573"/>
                    <p:cNvSpPr>
                      <a:spLocks noChangeShapeType="1"/>
                    </p:cNvSpPr>
                    <p:nvPr/>
                  </p:nvSpPr>
                  <p:spPr bwMode="auto">
                    <a:xfrm>
                      <a:off x="37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6" name="Line 1574"/>
                    <p:cNvSpPr>
                      <a:spLocks noChangeShapeType="1"/>
                    </p:cNvSpPr>
                    <p:nvPr/>
                  </p:nvSpPr>
                  <p:spPr bwMode="auto">
                    <a:xfrm>
                      <a:off x="38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7" name="Line 1575"/>
                    <p:cNvSpPr>
                      <a:spLocks noChangeShapeType="1"/>
                    </p:cNvSpPr>
                    <p:nvPr/>
                  </p:nvSpPr>
                  <p:spPr bwMode="auto">
                    <a:xfrm>
                      <a:off x="38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8" name="Line 1576"/>
                    <p:cNvSpPr>
                      <a:spLocks noChangeShapeType="1"/>
                    </p:cNvSpPr>
                    <p:nvPr/>
                  </p:nvSpPr>
                  <p:spPr bwMode="auto">
                    <a:xfrm>
                      <a:off x="38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9" name="Line 1577"/>
                    <p:cNvSpPr>
                      <a:spLocks noChangeShapeType="1"/>
                    </p:cNvSpPr>
                    <p:nvPr/>
                  </p:nvSpPr>
                  <p:spPr bwMode="auto">
                    <a:xfrm>
                      <a:off x="38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0" name="Line 1578"/>
                    <p:cNvSpPr>
                      <a:spLocks noChangeShapeType="1"/>
                    </p:cNvSpPr>
                    <p:nvPr/>
                  </p:nvSpPr>
                  <p:spPr bwMode="auto">
                    <a:xfrm>
                      <a:off x="38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1" name="Line 1579"/>
                    <p:cNvSpPr>
                      <a:spLocks noChangeShapeType="1"/>
                    </p:cNvSpPr>
                    <p:nvPr/>
                  </p:nvSpPr>
                  <p:spPr bwMode="auto">
                    <a:xfrm>
                      <a:off x="38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2" name="Line 1580"/>
                    <p:cNvSpPr>
                      <a:spLocks noChangeShapeType="1"/>
                    </p:cNvSpPr>
                    <p:nvPr/>
                  </p:nvSpPr>
                  <p:spPr bwMode="auto">
                    <a:xfrm>
                      <a:off x="38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3" name="Line 1581"/>
                    <p:cNvSpPr>
                      <a:spLocks noChangeShapeType="1"/>
                    </p:cNvSpPr>
                    <p:nvPr/>
                  </p:nvSpPr>
                  <p:spPr bwMode="auto">
                    <a:xfrm>
                      <a:off x="38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4" name="Line 1582"/>
                    <p:cNvSpPr>
                      <a:spLocks noChangeShapeType="1"/>
                    </p:cNvSpPr>
                    <p:nvPr/>
                  </p:nvSpPr>
                  <p:spPr bwMode="auto">
                    <a:xfrm>
                      <a:off x="38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5" name="Line 1583"/>
                    <p:cNvSpPr>
                      <a:spLocks noChangeShapeType="1"/>
                    </p:cNvSpPr>
                    <p:nvPr/>
                  </p:nvSpPr>
                  <p:spPr bwMode="auto">
                    <a:xfrm>
                      <a:off x="38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6" name="Line 1584"/>
                    <p:cNvSpPr>
                      <a:spLocks noChangeShapeType="1"/>
                    </p:cNvSpPr>
                    <p:nvPr/>
                  </p:nvSpPr>
                  <p:spPr bwMode="auto">
                    <a:xfrm>
                      <a:off x="38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7" name="Line 1585"/>
                    <p:cNvSpPr>
                      <a:spLocks noChangeShapeType="1"/>
                    </p:cNvSpPr>
                    <p:nvPr/>
                  </p:nvSpPr>
                  <p:spPr bwMode="auto">
                    <a:xfrm>
                      <a:off x="39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8" name="Line 1586"/>
                    <p:cNvSpPr>
                      <a:spLocks noChangeShapeType="1"/>
                    </p:cNvSpPr>
                    <p:nvPr/>
                  </p:nvSpPr>
                  <p:spPr bwMode="auto">
                    <a:xfrm>
                      <a:off x="39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9" name="Line 1587"/>
                    <p:cNvSpPr>
                      <a:spLocks noChangeShapeType="1"/>
                    </p:cNvSpPr>
                    <p:nvPr/>
                  </p:nvSpPr>
                  <p:spPr bwMode="auto">
                    <a:xfrm>
                      <a:off x="39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0" name="Line 1588"/>
                    <p:cNvSpPr>
                      <a:spLocks noChangeShapeType="1"/>
                    </p:cNvSpPr>
                    <p:nvPr/>
                  </p:nvSpPr>
                  <p:spPr bwMode="auto">
                    <a:xfrm>
                      <a:off x="39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1" name="Line 1589"/>
                    <p:cNvSpPr>
                      <a:spLocks noChangeShapeType="1"/>
                    </p:cNvSpPr>
                    <p:nvPr/>
                  </p:nvSpPr>
                  <p:spPr bwMode="auto">
                    <a:xfrm>
                      <a:off x="39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2" name="Line 1590"/>
                    <p:cNvSpPr>
                      <a:spLocks noChangeShapeType="1"/>
                    </p:cNvSpPr>
                    <p:nvPr/>
                  </p:nvSpPr>
                  <p:spPr bwMode="auto">
                    <a:xfrm>
                      <a:off x="39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3" name="Line 1591"/>
                    <p:cNvSpPr>
                      <a:spLocks noChangeShapeType="1"/>
                    </p:cNvSpPr>
                    <p:nvPr/>
                  </p:nvSpPr>
                  <p:spPr bwMode="auto">
                    <a:xfrm>
                      <a:off x="39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4" name="Line 1592"/>
                    <p:cNvSpPr>
                      <a:spLocks noChangeShapeType="1"/>
                    </p:cNvSpPr>
                    <p:nvPr/>
                  </p:nvSpPr>
                  <p:spPr bwMode="auto">
                    <a:xfrm>
                      <a:off x="39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5" name="Line 1593"/>
                    <p:cNvSpPr>
                      <a:spLocks noChangeShapeType="1"/>
                    </p:cNvSpPr>
                    <p:nvPr/>
                  </p:nvSpPr>
                  <p:spPr bwMode="auto">
                    <a:xfrm>
                      <a:off x="39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6" name="Line 1594"/>
                    <p:cNvSpPr>
                      <a:spLocks noChangeShapeType="1"/>
                    </p:cNvSpPr>
                    <p:nvPr/>
                  </p:nvSpPr>
                  <p:spPr bwMode="auto">
                    <a:xfrm>
                      <a:off x="39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7" name="Line 1595"/>
                    <p:cNvSpPr>
                      <a:spLocks noChangeShapeType="1"/>
                    </p:cNvSpPr>
                    <p:nvPr/>
                  </p:nvSpPr>
                  <p:spPr bwMode="auto">
                    <a:xfrm>
                      <a:off x="39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8" name="Line 1596"/>
                    <p:cNvSpPr>
                      <a:spLocks noChangeShapeType="1"/>
                    </p:cNvSpPr>
                    <p:nvPr/>
                  </p:nvSpPr>
                  <p:spPr bwMode="auto">
                    <a:xfrm>
                      <a:off x="40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9" name="Line 1597"/>
                    <p:cNvSpPr>
                      <a:spLocks noChangeShapeType="1"/>
                    </p:cNvSpPr>
                    <p:nvPr/>
                  </p:nvSpPr>
                  <p:spPr bwMode="auto">
                    <a:xfrm>
                      <a:off x="40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0" name="Line 1598"/>
                    <p:cNvSpPr>
                      <a:spLocks noChangeShapeType="1"/>
                    </p:cNvSpPr>
                    <p:nvPr/>
                  </p:nvSpPr>
                  <p:spPr bwMode="auto">
                    <a:xfrm>
                      <a:off x="40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1" name="Line 1599"/>
                    <p:cNvSpPr>
                      <a:spLocks noChangeShapeType="1"/>
                    </p:cNvSpPr>
                    <p:nvPr/>
                  </p:nvSpPr>
                  <p:spPr bwMode="auto">
                    <a:xfrm>
                      <a:off x="40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2" name="Line 1600"/>
                    <p:cNvSpPr>
                      <a:spLocks noChangeShapeType="1"/>
                    </p:cNvSpPr>
                    <p:nvPr/>
                  </p:nvSpPr>
                  <p:spPr bwMode="auto">
                    <a:xfrm>
                      <a:off x="40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3" name="Line 1601"/>
                    <p:cNvSpPr>
                      <a:spLocks noChangeShapeType="1"/>
                    </p:cNvSpPr>
                    <p:nvPr/>
                  </p:nvSpPr>
                  <p:spPr bwMode="auto">
                    <a:xfrm>
                      <a:off x="40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4" name="Line 1602"/>
                    <p:cNvSpPr>
                      <a:spLocks noChangeShapeType="1"/>
                    </p:cNvSpPr>
                    <p:nvPr/>
                  </p:nvSpPr>
                  <p:spPr bwMode="auto">
                    <a:xfrm>
                      <a:off x="40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5" name="Line 1603"/>
                    <p:cNvSpPr>
                      <a:spLocks noChangeShapeType="1"/>
                    </p:cNvSpPr>
                    <p:nvPr/>
                  </p:nvSpPr>
                  <p:spPr bwMode="auto">
                    <a:xfrm>
                      <a:off x="40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6" name="Line 1604"/>
                    <p:cNvSpPr>
                      <a:spLocks noChangeShapeType="1"/>
                    </p:cNvSpPr>
                    <p:nvPr/>
                  </p:nvSpPr>
                  <p:spPr bwMode="auto">
                    <a:xfrm>
                      <a:off x="40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7" name="Line 1605"/>
                    <p:cNvSpPr>
                      <a:spLocks noChangeShapeType="1"/>
                    </p:cNvSpPr>
                    <p:nvPr/>
                  </p:nvSpPr>
                  <p:spPr bwMode="auto">
                    <a:xfrm>
                      <a:off x="40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8" name="Line 1606"/>
                    <p:cNvSpPr>
                      <a:spLocks noChangeShapeType="1"/>
                    </p:cNvSpPr>
                    <p:nvPr/>
                  </p:nvSpPr>
                  <p:spPr bwMode="auto">
                    <a:xfrm>
                      <a:off x="40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9" name="Line 1607"/>
                    <p:cNvSpPr>
                      <a:spLocks noChangeShapeType="1"/>
                    </p:cNvSpPr>
                    <p:nvPr/>
                  </p:nvSpPr>
                  <p:spPr bwMode="auto">
                    <a:xfrm>
                      <a:off x="41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0" name="Line 1608"/>
                    <p:cNvSpPr>
                      <a:spLocks noChangeShapeType="1"/>
                    </p:cNvSpPr>
                    <p:nvPr/>
                  </p:nvSpPr>
                  <p:spPr bwMode="auto">
                    <a:xfrm>
                      <a:off x="41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1" name="Line 1609"/>
                    <p:cNvSpPr>
                      <a:spLocks noChangeShapeType="1"/>
                    </p:cNvSpPr>
                    <p:nvPr/>
                  </p:nvSpPr>
                  <p:spPr bwMode="auto">
                    <a:xfrm>
                      <a:off x="41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2" name="Line 1610"/>
                    <p:cNvSpPr>
                      <a:spLocks noChangeShapeType="1"/>
                    </p:cNvSpPr>
                    <p:nvPr/>
                  </p:nvSpPr>
                  <p:spPr bwMode="auto">
                    <a:xfrm>
                      <a:off x="41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3" name="Line 1611"/>
                    <p:cNvSpPr>
                      <a:spLocks noChangeShapeType="1"/>
                    </p:cNvSpPr>
                    <p:nvPr/>
                  </p:nvSpPr>
                  <p:spPr bwMode="auto">
                    <a:xfrm>
                      <a:off x="41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3" name="Group 1813"/>
                  <p:cNvGrpSpPr>
                    <a:grpSpLocks/>
                  </p:cNvGrpSpPr>
                  <p:nvPr/>
                </p:nvGrpSpPr>
                <p:grpSpPr bwMode="auto">
                  <a:xfrm>
                    <a:off x="2181225" y="1162051"/>
                    <a:ext cx="7058025" cy="1103313"/>
                    <a:chOff x="1374" y="732"/>
                    <a:chExt cx="4446" cy="695"/>
                  </a:xfrm>
                </p:grpSpPr>
                <p:sp>
                  <p:nvSpPr>
                    <p:cNvPr id="774" name="Line 1613"/>
                    <p:cNvSpPr>
                      <a:spLocks noChangeShapeType="1"/>
                    </p:cNvSpPr>
                    <p:nvPr/>
                  </p:nvSpPr>
                  <p:spPr bwMode="auto">
                    <a:xfrm>
                      <a:off x="41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5" name="Line 1614"/>
                    <p:cNvSpPr>
                      <a:spLocks noChangeShapeType="1"/>
                    </p:cNvSpPr>
                    <p:nvPr/>
                  </p:nvSpPr>
                  <p:spPr bwMode="auto">
                    <a:xfrm>
                      <a:off x="41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6" name="Line 1615"/>
                    <p:cNvSpPr>
                      <a:spLocks noChangeShapeType="1"/>
                    </p:cNvSpPr>
                    <p:nvPr/>
                  </p:nvSpPr>
                  <p:spPr bwMode="auto">
                    <a:xfrm>
                      <a:off x="41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7" name="Line 1616"/>
                    <p:cNvSpPr>
                      <a:spLocks noChangeShapeType="1"/>
                    </p:cNvSpPr>
                    <p:nvPr/>
                  </p:nvSpPr>
                  <p:spPr bwMode="auto">
                    <a:xfrm>
                      <a:off x="41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8" name="Line 1617"/>
                    <p:cNvSpPr>
                      <a:spLocks noChangeShapeType="1"/>
                    </p:cNvSpPr>
                    <p:nvPr/>
                  </p:nvSpPr>
                  <p:spPr bwMode="auto">
                    <a:xfrm>
                      <a:off x="41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9" name="Line 1618"/>
                    <p:cNvSpPr>
                      <a:spLocks noChangeShapeType="1"/>
                    </p:cNvSpPr>
                    <p:nvPr/>
                  </p:nvSpPr>
                  <p:spPr bwMode="auto">
                    <a:xfrm>
                      <a:off x="41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0" name="Line 1619"/>
                    <p:cNvSpPr>
                      <a:spLocks noChangeShapeType="1"/>
                    </p:cNvSpPr>
                    <p:nvPr/>
                  </p:nvSpPr>
                  <p:spPr bwMode="auto">
                    <a:xfrm>
                      <a:off x="42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1" name="Line 1620"/>
                    <p:cNvSpPr>
                      <a:spLocks noChangeShapeType="1"/>
                    </p:cNvSpPr>
                    <p:nvPr/>
                  </p:nvSpPr>
                  <p:spPr bwMode="auto">
                    <a:xfrm>
                      <a:off x="42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2" name="Line 1621"/>
                    <p:cNvSpPr>
                      <a:spLocks noChangeShapeType="1"/>
                    </p:cNvSpPr>
                    <p:nvPr/>
                  </p:nvSpPr>
                  <p:spPr bwMode="auto">
                    <a:xfrm>
                      <a:off x="42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3" name="Line 1622"/>
                    <p:cNvSpPr>
                      <a:spLocks noChangeShapeType="1"/>
                    </p:cNvSpPr>
                    <p:nvPr/>
                  </p:nvSpPr>
                  <p:spPr bwMode="auto">
                    <a:xfrm>
                      <a:off x="42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4" name="Line 1623"/>
                    <p:cNvSpPr>
                      <a:spLocks noChangeShapeType="1"/>
                    </p:cNvSpPr>
                    <p:nvPr/>
                  </p:nvSpPr>
                  <p:spPr bwMode="auto">
                    <a:xfrm>
                      <a:off x="42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5" name="Line 1624"/>
                    <p:cNvSpPr>
                      <a:spLocks noChangeShapeType="1"/>
                    </p:cNvSpPr>
                    <p:nvPr/>
                  </p:nvSpPr>
                  <p:spPr bwMode="auto">
                    <a:xfrm>
                      <a:off x="42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6" name="Line 1625"/>
                    <p:cNvSpPr>
                      <a:spLocks noChangeShapeType="1"/>
                    </p:cNvSpPr>
                    <p:nvPr/>
                  </p:nvSpPr>
                  <p:spPr bwMode="auto">
                    <a:xfrm>
                      <a:off x="42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7" name="Line 1626"/>
                    <p:cNvSpPr>
                      <a:spLocks noChangeShapeType="1"/>
                    </p:cNvSpPr>
                    <p:nvPr/>
                  </p:nvSpPr>
                  <p:spPr bwMode="auto">
                    <a:xfrm>
                      <a:off x="42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8" name="Line 1627"/>
                    <p:cNvSpPr>
                      <a:spLocks noChangeShapeType="1"/>
                    </p:cNvSpPr>
                    <p:nvPr/>
                  </p:nvSpPr>
                  <p:spPr bwMode="auto">
                    <a:xfrm>
                      <a:off x="42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9" name="Line 1628"/>
                    <p:cNvSpPr>
                      <a:spLocks noChangeShapeType="1"/>
                    </p:cNvSpPr>
                    <p:nvPr/>
                  </p:nvSpPr>
                  <p:spPr bwMode="auto">
                    <a:xfrm>
                      <a:off x="42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0" name="Line 1629"/>
                    <p:cNvSpPr>
                      <a:spLocks noChangeShapeType="1"/>
                    </p:cNvSpPr>
                    <p:nvPr/>
                  </p:nvSpPr>
                  <p:spPr bwMode="auto">
                    <a:xfrm>
                      <a:off x="43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1" name="Line 1630"/>
                    <p:cNvSpPr>
                      <a:spLocks noChangeShapeType="1"/>
                    </p:cNvSpPr>
                    <p:nvPr/>
                  </p:nvSpPr>
                  <p:spPr bwMode="auto">
                    <a:xfrm>
                      <a:off x="43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2" name="Line 1631"/>
                    <p:cNvSpPr>
                      <a:spLocks noChangeShapeType="1"/>
                    </p:cNvSpPr>
                    <p:nvPr/>
                  </p:nvSpPr>
                  <p:spPr bwMode="auto">
                    <a:xfrm>
                      <a:off x="43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3" name="Line 1632"/>
                    <p:cNvSpPr>
                      <a:spLocks noChangeShapeType="1"/>
                    </p:cNvSpPr>
                    <p:nvPr/>
                  </p:nvSpPr>
                  <p:spPr bwMode="auto">
                    <a:xfrm>
                      <a:off x="43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4" name="Line 1633"/>
                    <p:cNvSpPr>
                      <a:spLocks noChangeShapeType="1"/>
                    </p:cNvSpPr>
                    <p:nvPr/>
                  </p:nvSpPr>
                  <p:spPr bwMode="auto">
                    <a:xfrm>
                      <a:off x="43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5" name="Line 1634"/>
                    <p:cNvSpPr>
                      <a:spLocks noChangeShapeType="1"/>
                    </p:cNvSpPr>
                    <p:nvPr/>
                  </p:nvSpPr>
                  <p:spPr bwMode="auto">
                    <a:xfrm>
                      <a:off x="43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6" name="Line 1635"/>
                    <p:cNvSpPr>
                      <a:spLocks noChangeShapeType="1"/>
                    </p:cNvSpPr>
                    <p:nvPr/>
                  </p:nvSpPr>
                  <p:spPr bwMode="auto">
                    <a:xfrm>
                      <a:off x="43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7" name="Line 1636"/>
                    <p:cNvSpPr>
                      <a:spLocks noChangeShapeType="1"/>
                    </p:cNvSpPr>
                    <p:nvPr/>
                  </p:nvSpPr>
                  <p:spPr bwMode="auto">
                    <a:xfrm>
                      <a:off x="43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8" name="Line 1637"/>
                    <p:cNvSpPr>
                      <a:spLocks noChangeShapeType="1"/>
                    </p:cNvSpPr>
                    <p:nvPr/>
                  </p:nvSpPr>
                  <p:spPr bwMode="auto">
                    <a:xfrm>
                      <a:off x="43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9" name="Line 1638"/>
                    <p:cNvSpPr>
                      <a:spLocks noChangeShapeType="1"/>
                    </p:cNvSpPr>
                    <p:nvPr/>
                  </p:nvSpPr>
                  <p:spPr bwMode="auto">
                    <a:xfrm>
                      <a:off x="43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0" name="Line 1639"/>
                    <p:cNvSpPr>
                      <a:spLocks noChangeShapeType="1"/>
                    </p:cNvSpPr>
                    <p:nvPr/>
                  </p:nvSpPr>
                  <p:spPr bwMode="auto">
                    <a:xfrm>
                      <a:off x="43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1" name="Line 1640"/>
                    <p:cNvSpPr>
                      <a:spLocks noChangeShapeType="1"/>
                    </p:cNvSpPr>
                    <p:nvPr/>
                  </p:nvSpPr>
                  <p:spPr bwMode="auto">
                    <a:xfrm>
                      <a:off x="44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2" name="Line 1641"/>
                    <p:cNvSpPr>
                      <a:spLocks noChangeShapeType="1"/>
                    </p:cNvSpPr>
                    <p:nvPr/>
                  </p:nvSpPr>
                  <p:spPr bwMode="auto">
                    <a:xfrm>
                      <a:off x="44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3" name="Line 1642"/>
                    <p:cNvSpPr>
                      <a:spLocks noChangeShapeType="1"/>
                    </p:cNvSpPr>
                    <p:nvPr/>
                  </p:nvSpPr>
                  <p:spPr bwMode="auto">
                    <a:xfrm>
                      <a:off x="44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4" name="Line 1643"/>
                    <p:cNvSpPr>
                      <a:spLocks noChangeShapeType="1"/>
                    </p:cNvSpPr>
                    <p:nvPr/>
                  </p:nvSpPr>
                  <p:spPr bwMode="auto">
                    <a:xfrm>
                      <a:off x="44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5" name="Line 1644"/>
                    <p:cNvSpPr>
                      <a:spLocks noChangeShapeType="1"/>
                    </p:cNvSpPr>
                    <p:nvPr/>
                  </p:nvSpPr>
                  <p:spPr bwMode="auto">
                    <a:xfrm>
                      <a:off x="44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6" name="Line 1645"/>
                    <p:cNvSpPr>
                      <a:spLocks noChangeShapeType="1"/>
                    </p:cNvSpPr>
                    <p:nvPr/>
                  </p:nvSpPr>
                  <p:spPr bwMode="auto">
                    <a:xfrm>
                      <a:off x="44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7" name="Line 1646"/>
                    <p:cNvSpPr>
                      <a:spLocks noChangeShapeType="1"/>
                    </p:cNvSpPr>
                    <p:nvPr/>
                  </p:nvSpPr>
                  <p:spPr bwMode="auto">
                    <a:xfrm>
                      <a:off x="44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8" name="Line 1647"/>
                    <p:cNvSpPr>
                      <a:spLocks noChangeShapeType="1"/>
                    </p:cNvSpPr>
                    <p:nvPr/>
                  </p:nvSpPr>
                  <p:spPr bwMode="auto">
                    <a:xfrm>
                      <a:off x="44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9" name="Line 1648"/>
                    <p:cNvSpPr>
                      <a:spLocks noChangeShapeType="1"/>
                    </p:cNvSpPr>
                    <p:nvPr/>
                  </p:nvSpPr>
                  <p:spPr bwMode="auto">
                    <a:xfrm>
                      <a:off x="44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0" name="Line 1649"/>
                    <p:cNvSpPr>
                      <a:spLocks noChangeShapeType="1"/>
                    </p:cNvSpPr>
                    <p:nvPr/>
                  </p:nvSpPr>
                  <p:spPr bwMode="auto">
                    <a:xfrm>
                      <a:off x="44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1" name="Line 1650"/>
                    <p:cNvSpPr>
                      <a:spLocks noChangeShapeType="1"/>
                    </p:cNvSpPr>
                    <p:nvPr/>
                  </p:nvSpPr>
                  <p:spPr bwMode="auto">
                    <a:xfrm>
                      <a:off x="44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2" name="Line 1651"/>
                    <p:cNvSpPr>
                      <a:spLocks noChangeShapeType="1"/>
                    </p:cNvSpPr>
                    <p:nvPr/>
                  </p:nvSpPr>
                  <p:spPr bwMode="auto">
                    <a:xfrm>
                      <a:off x="45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3" name="Line 1652"/>
                    <p:cNvSpPr>
                      <a:spLocks noChangeShapeType="1"/>
                    </p:cNvSpPr>
                    <p:nvPr/>
                  </p:nvSpPr>
                  <p:spPr bwMode="auto">
                    <a:xfrm>
                      <a:off x="45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4" name="Line 1653"/>
                    <p:cNvSpPr>
                      <a:spLocks noChangeShapeType="1"/>
                    </p:cNvSpPr>
                    <p:nvPr/>
                  </p:nvSpPr>
                  <p:spPr bwMode="auto">
                    <a:xfrm>
                      <a:off x="45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5" name="Line 1654"/>
                    <p:cNvSpPr>
                      <a:spLocks noChangeShapeType="1"/>
                    </p:cNvSpPr>
                    <p:nvPr/>
                  </p:nvSpPr>
                  <p:spPr bwMode="auto">
                    <a:xfrm>
                      <a:off x="452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6" name="Line 1655"/>
                    <p:cNvSpPr>
                      <a:spLocks noChangeShapeType="1"/>
                    </p:cNvSpPr>
                    <p:nvPr/>
                  </p:nvSpPr>
                  <p:spPr bwMode="auto">
                    <a:xfrm>
                      <a:off x="45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7" name="Line 1656"/>
                    <p:cNvSpPr>
                      <a:spLocks noChangeShapeType="1"/>
                    </p:cNvSpPr>
                    <p:nvPr/>
                  </p:nvSpPr>
                  <p:spPr bwMode="auto">
                    <a:xfrm>
                      <a:off x="45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8" name="Line 1657"/>
                    <p:cNvSpPr>
                      <a:spLocks noChangeShapeType="1"/>
                    </p:cNvSpPr>
                    <p:nvPr/>
                  </p:nvSpPr>
                  <p:spPr bwMode="auto">
                    <a:xfrm>
                      <a:off x="45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9" name="Line 1658"/>
                    <p:cNvSpPr>
                      <a:spLocks noChangeShapeType="1"/>
                    </p:cNvSpPr>
                    <p:nvPr/>
                  </p:nvSpPr>
                  <p:spPr bwMode="auto">
                    <a:xfrm>
                      <a:off x="45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0" name="Line 1659"/>
                    <p:cNvSpPr>
                      <a:spLocks noChangeShapeType="1"/>
                    </p:cNvSpPr>
                    <p:nvPr/>
                  </p:nvSpPr>
                  <p:spPr bwMode="auto">
                    <a:xfrm>
                      <a:off x="45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1" name="Line 1660"/>
                    <p:cNvSpPr>
                      <a:spLocks noChangeShapeType="1"/>
                    </p:cNvSpPr>
                    <p:nvPr/>
                  </p:nvSpPr>
                  <p:spPr bwMode="auto">
                    <a:xfrm>
                      <a:off x="45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2" name="Line 1661"/>
                    <p:cNvSpPr>
                      <a:spLocks noChangeShapeType="1"/>
                    </p:cNvSpPr>
                    <p:nvPr/>
                  </p:nvSpPr>
                  <p:spPr bwMode="auto">
                    <a:xfrm>
                      <a:off x="459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3" name="Line 1662"/>
                    <p:cNvSpPr>
                      <a:spLocks noChangeShapeType="1"/>
                    </p:cNvSpPr>
                    <p:nvPr/>
                  </p:nvSpPr>
                  <p:spPr bwMode="auto">
                    <a:xfrm>
                      <a:off x="46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4" name="Line 1663"/>
                    <p:cNvSpPr>
                      <a:spLocks noChangeShapeType="1"/>
                    </p:cNvSpPr>
                    <p:nvPr/>
                  </p:nvSpPr>
                  <p:spPr bwMode="auto">
                    <a:xfrm>
                      <a:off x="46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5" name="Line 1664"/>
                    <p:cNvSpPr>
                      <a:spLocks noChangeShapeType="1"/>
                    </p:cNvSpPr>
                    <p:nvPr/>
                  </p:nvSpPr>
                  <p:spPr bwMode="auto">
                    <a:xfrm>
                      <a:off x="46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6" name="Line 1665"/>
                    <p:cNvSpPr>
                      <a:spLocks noChangeShapeType="1"/>
                    </p:cNvSpPr>
                    <p:nvPr/>
                  </p:nvSpPr>
                  <p:spPr bwMode="auto">
                    <a:xfrm>
                      <a:off x="46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7" name="Line 1666"/>
                    <p:cNvSpPr>
                      <a:spLocks noChangeShapeType="1"/>
                    </p:cNvSpPr>
                    <p:nvPr/>
                  </p:nvSpPr>
                  <p:spPr bwMode="auto">
                    <a:xfrm>
                      <a:off x="46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8" name="Line 1667"/>
                    <p:cNvSpPr>
                      <a:spLocks noChangeShapeType="1"/>
                    </p:cNvSpPr>
                    <p:nvPr/>
                  </p:nvSpPr>
                  <p:spPr bwMode="auto">
                    <a:xfrm>
                      <a:off x="46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9" name="Line 1668"/>
                    <p:cNvSpPr>
                      <a:spLocks noChangeShapeType="1"/>
                    </p:cNvSpPr>
                    <p:nvPr/>
                  </p:nvSpPr>
                  <p:spPr bwMode="auto">
                    <a:xfrm>
                      <a:off x="465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0" name="Line 1669"/>
                    <p:cNvSpPr>
                      <a:spLocks noChangeShapeType="1"/>
                    </p:cNvSpPr>
                    <p:nvPr/>
                  </p:nvSpPr>
                  <p:spPr bwMode="auto">
                    <a:xfrm>
                      <a:off x="46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1" name="Line 1670"/>
                    <p:cNvSpPr>
                      <a:spLocks noChangeShapeType="1"/>
                    </p:cNvSpPr>
                    <p:nvPr/>
                  </p:nvSpPr>
                  <p:spPr bwMode="auto">
                    <a:xfrm>
                      <a:off x="46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2" name="Line 1671"/>
                    <p:cNvSpPr>
                      <a:spLocks noChangeShapeType="1"/>
                    </p:cNvSpPr>
                    <p:nvPr/>
                  </p:nvSpPr>
                  <p:spPr bwMode="auto">
                    <a:xfrm>
                      <a:off x="46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3" name="Line 1672"/>
                    <p:cNvSpPr>
                      <a:spLocks noChangeShapeType="1"/>
                    </p:cNvSpPr>
                    <p:nvPr/>
                  </p:nvSpPr>
                  <p:spPr bwMode="auto">
                    <a:xfrm>
                      <a:off x="46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4" name="Line 1673"/>
                    <p:cNvSpPr>
                      <a:spLocks noChangeShapeType="1"/>
                    </p:cNvSpPr>
                    <p:nvPr/>
                  </p:nvSpPr>
                  <p:spPr bwMode="auto">
                    <a:xfrm>
                      <a:off x="47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5" name="Line 1674"/>
                    <p:cNvSpPr>
                      <a:spLocks noChangeShapeType="1"/>
                    </p:cNvSpPr>
                    <p:nvPr/>
                  </p:nvSpPr>
                  <p:spPr bwMode="auto">
                    <a:xfrm>
                      <a:off x="47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6" name="Line 1675"/>
                    <p:cNvSpPr>
                      <a:spLocks noChangeShapeType="1"/>
                    </p:cNvSpPr>
                    <p:nvPr/>
                  </p:nvSpPr>
                  <p:spPr bwMode="auto">
                    <a:xfrm>
                      <a:off x="472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7" name="Line 1676"/>
                    <p:cNvSpPr>
                      <a:spLocks noChangeShapeType="1"/>
                    </p:cNvSpPr>
                    <p:nvPr/>
                  </p:nvSpPr>
                  <p:spPr bwMode="auto">
                    <a:xfrm>
                      <a:off x="47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8" name="Line 1677"/>
                    <p:cNvSpPr>
                      <a:spLocks noChangeShapeType="1"/>
                    </p:cNvSpPr>
                    <p:nvPr/>
                  </p:nvSpPr>
                  <p:spPr bwMode="auto">
                    <a:xfrm>
                      <a:off x="47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9" name="Line 1678"/>
                    <p:cNvSpPr>
                      <a:spLocks noChangeShapeType="1"/>
                    </p:cNvSpPr>
                    <p:nvPr/>
                  </p:nvSpPr>
                  <p:spPr bwMode="auto">
                    <a:xfrm>
                      <a:off x="47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0" name="Line 1679"/>
                    <p:cNvSpPr>
                      <a:spLocks noChangeShapeType="1"/>
                    </p:cNvSpPr>
                    <p:nvPr/>
                  </p:nvSpPr>
                  <p:spPr bwMode="auto">
                    <a:xfrm>
                      <a:off x="47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1" name="Line 1680"/>
                    <p:cNvSpPr>
                      <a:spLocks noChangeShapeType="1"/>
                    </p:cNvSpPr>
                    <p:nvPr/>
                  </p:nvSpPr>
                  <p:spPr bwMode="auto">
                    <a:xfrm>
                      <a:off x="47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2" name="Line 1681"/>
                    <p:cNvSpPr>
                      <a:spLocks noChangeShapeType="1"/>
                    </p:cNvSpPr>
                    <p:nvPr/>
                  </p:nvSpPr>
                  <p:spPr bwMode="auto">
                    <a:xfrm>
                      <a:off x="47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3" name="Line 1682"/>
                    <p:cNvSpPr>
                      <a:spLocks noChangeShapeType="1"/>
                    </p:cNvSpPr>
                    <p:nvPr/>
                  </p:nvSpPr>
                  <p:spPr bwMode="auto">
                    <a:xfrm>
                      <a:off x="4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4" name="Line 1683"/>
                    <p:cNvSpPr>
                      <a:spLocks noChangeShapeType="1"/>
                    </p:cNvSpPr>
                    <p:nvPr/>
                  </p:nvSpPr>
                  <p:spPr bwMode="auto">
                    <a:xfrm>
                      <a:off x="4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5" name="Line 1684"/>
                    <p:cNvSpPr>
                      <a:spLocks noChangeShapeType="1"/>
                    </p:cNvSpPr>
                    <p:nvPr/>
                  </p:nvSpPr>
                  <p:spPr bwMode="auto">
                    <a:xfrm>
                      <a:off x="4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6" name="Line 1685"/>
                    <p:cNvSpPr>
                      <a:spLocks noChangeShapeType="1"/>
                    </p:cNvSpPr>
                    <p:nvPr/>
                  </p:nvSpPr>
                  <p:spPr bwMode="auto">
                    <a:xfrm>
                      <a:off x="4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7" name="Line 1686"/>
                    <p:cNvSpPr>
                      <a:spLocks noChangeShapeType="1"/>
                    </p:cNvSpPr>
                    <p:nvPr/>
                  </p:nvSpPr>
                  <p:spPr bwMode="auto">
                    <a:xfrm>
                      <a:off x="48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8" name="Line 1687"/>
                    <p:cNvSpPr>
                      <a:spLocks noChangeShapeType="1"/>
                    </p:cNvSpPr>
                    <p:nvPr/>
                  </p:nvSpPr>
                  <p:spPr bwMode="auto">
                    <a:xfrm>
                      <a:off x="4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9" name="Line 1688"/>
                    <p:cNvSpPr>
                      <a:spLocks noChangeShapeType="1"/>
                    </p:cNvSpPr>
                    <p:nvPr/>
                  </p:nvSpPr>
                  <p:spPr bwMode="auto">
                    <a:xfrm>
                      <a:off x="48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0" name="Line 1689"/>
                    <p:cNvSpPr>
                      <a:spLocks noChangeShapeType="1"/>
                    </p:cNvSpPr>
                    <p:nvPr/>
                  </p:nvSpPr>
                  <p:spPr bwMode="auto">
                    <a:xfrm>
                      <a:off x="4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1" name="Line 1690"/>
                    <p:cNvSpPr>
                      <a:spLocks noChangeShapeType="1"/>
                    </p:cNvSpPr>
                    <p:nvPr/>
                  </p:nvSpPr>
                  <p:spPr bwMode="auto">
                    <a:xfrm>
                      <a:off x="4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2" name="Line 1691"/>
                    <p:cNvSpPr>
                      <a:spLocks noChangeShapeType="1"/>
                    </p:cNvSpPr>
                    <p:nvPr/>
                  </p:nvSpPr>
                  <p:spPr bwMode="auto">
                    <a:xfrm>
                      <a:off x="4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3" name="Line 1692"/>
                    <p:cNvSpPr>
                      <a:spLocks noChangeShapeType="1"/>
                    </p:cNvSpPr>
                    <p:nvPr/>
                  </p:nvSpPr>
                  <p:spPr bwMode="auto">
                    <a:xfrm>
                      <a:off x="4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4" name="Line 1693"/>
                    <p:cNvSpPr>
                      <a:spLocks noChangeShapeType="1"/>
                    </p:cNvSpPr>
                    <p:nvPr/>
                  </p:nvSpPr>
                  <p:spPr bwMode="auto">
                    <a:xfrm>
                      <a:off x="48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5" name="Line 1694"/>
                    <p:cNvSpPr>
                      <a:spLocks noChangeShapeType="1"/>
                    </p:cNvSpPr>
                    <p:nvPr/>
                  </p:nvSpPr>
                  <p:spPr bwMode="auto">
                    <a:xfrm>
                      <a:off x="4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6" name="Line 1695"/>
                    <p:cNvSpPr>
                      <a:spLocks noChangeShapeType="1"/>
                    </p:cNvSpPr>
                    <p:nvPr/>
                  </p:nvSpPr>
                  <p:spPr bwMode="auto">
                    <a:xfrm>
                      <a:off x="49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7" name="Line 1696"/>
                    <p:cNvSpPr>
                      <a:spLocks noChangeShapeType="1"/>
                    </p:cNvSpPr>
                    <p:nvPr/>
                  </p:nvSpPr>
                  <p:spPr bwMode="auto">
                    <a:xfrm>
                      <a:off x="4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8" name="Line 1697"/>
                    <p:cNvSpPr>
                      <a:spLocks noChangeShapeType="1"/>
                    </p:cNvSpPr>
                    <p:nvPr/>
                  </p:nvSpPr>
                  <p:spPr bwMode="auto">
                    <a:xfrm>
                      <a:off x="4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9" name="Line 1698"/>
                    <p:cNvSpPr>
                      <a:spLocks noChangeShapeType="1"/>
                    </p:cNvSpPr>
                    <p:nvPr/>
                  </p:nvSpPr>
                  <p:spPr bwMode="auto">
                    <a:xfrm>
                      <a:off x="4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0" name="Line 1699"/>
                    <p:cNvSpPr>
                      <a:spLocks noChangeShapeType="1"/>
                    </p:cNvSpPr>
                    <p:nvPr/>
                  </p:nvSpPr>
                  <p:spPr bwMode="auto">
                    <a:xfrm>
                      <a:off x="4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1" name="Line 1700"/>
                    <p:cNvSpPr>
                      <a:spLocks noChangeShapeType="1"/>
                    </p:cNvSpPr>
                    <p:nvPr/>
                  </p:nvSpPr>
                  <p:spPr bwMode="auto">
                    <a:xfrm>
                      <a:off x="49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2" name="Line 1701"/>
                    <p:cNvSpPr>
                      <a:spLocks noChangeShapeType="1"/>
                    </p:cNvSpPr>
                    <p:nvPr/>
                  </p:nvSpPr>
                  <p:spPr bwMode="auto">
                    <a:xfrm>
                      <a:off x="4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3" name="Line 1702"/>
                    <p:cNvSpPr>
                      <a:spLocks noChangeShapeType="1"/>
                    </p:cNvSpPr>
                    <p:nvPr/>
                  </p:nvSpPr>
                  <p:spPr bwMode="auto">
                    <a:xfrm>
                      <a:off x="496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4" name="Line 1703"/>
                    <p:cNvSpPr>
                      <a:spLocks noChangeShapeType="1"/>
                    </p:cNvSpPr>
                    <p:nvPr/>
                  </p:nvSpPr>
                  <p:spPr bwMode="auto">
                    <a:xfrm>
                      <a:off x="4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5" name="Line 1704"/>
                    <p:cNvSpPr>
                      <a:spLocks noChangeShapeType="1"/>
                    </p:cNvSpPr>
                    <p:nvPr/>
                  </p:nvSpPr>
                  <p:spPr bwMode="auto">
                    <a:xfrm>
                      <a:off x="4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6" name="Line 1705"/>
                    <p:cNvSpPr>
                      <a:spLocks noChangeShapeType="1"/>
                    </p:cNvSpPr>
                    <p:nvPr/>
                  </p:nvSpPr>
                  <p:spPr bwMode="auto">
                    <a:xfrm>
                      <a:off x="4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7" name="Line 1706"/>
                    <p:cNvSpPr>
                      <a:spLocks noChangeShapeType="1"/>
                    </p:cNvSpPr>
                    <p:nvPr/>
                  </p:nvSpPr>
                  <p:spPr bwMode="auto">
                    <a:xfrm>
                      <a:off x="50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8" name="Line 1707"/>
                    <p:cNvSpPr>
                      <a:spLocks noChangeShapeType="1"/>
                    </p:cNvSpPr>
                    <p:nvPr/>
                  </p:nvSpPr>
                  <p:spPr bwMode="auto">
                    <a:xfrm>
                      <a:off x="50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9" name="Line 1708"/>
                    <p:cNvSpPr>
                      <a:spLocks noChangeShapeType="1"/>
                    </p:cNvSpPr>
                    <p:nvPr/>
                  </p:nvSpPr>
                  <p:spPr bwMode="auto">
                    <a:xfrm>
                      <a:off x="5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0" name="Line 1709"/>
                    <p:cNvSpPr>
                      <a:spLocks noChangeShapeType="1"/>
                    </p:cNvSpPr>
                    <p:nvPr/>
                  </p:nvSpPr>
                  <p:spPr bwMode="auto">
                    <a:xfrm>
                      <a:off x="503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1" name="Line 1710"/>
                    <p:cNvSpPr>
                      <a:spLocks noChangeShapeType="1"/>
                    </p:cNvSpPr>
                    <p:nvPr/>
                  </p:nvSpPr>
                  <p:spPr bwMode="auto">
                    <a:xfrm>
                      <a:off x="5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2" name="Line 1711"/>
                    <p:cNvSpPr>
                      <a:spLocks noChangeShapeType="1"/>
                    </p:cNvSpPr>
                    <p:nvPr/>
                  </p:nvSpPr>
                  <p:spPr bwMode="auto">
                    <a:xfrm>
                      <a:off x="5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3" name="Line 1712"/>
                    <p:cNvSpPr>
                      <a:spLocks noChangeShapeType="1"/>
                    </p:cNvSpPr>
                    <p:nvPr/>
                  </p:nvSpPr>
                  <p:spPr bwMode="auto">
                    <a:xfrm>
                      <a:off x="5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4" name="Line 1713"/>
                    <p:cNvSpPr>
                      <a:spLocks noChangeShapeType="1"/>
                    </p:cNvSpPr>
                    <p:nvPr/>
                  </p:nvSpPr>
                  <p:spPr bwMode="auto">
                    <a:xfrm>
                      <a:off x="50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5" name="Line 1714"/>
                    <p:cNvSpPr>
                      <a:spLocks noChangeShapeType="1"/>
                    </p:cNvSpPr>
                    <p:nvPr/>
                  </p:nvSpPr>
                  <p:spPr bwMode="auto">
                    <a:xfrm>
                      <a:off x="5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6" name="Line 1715"/>
                    <p:cNvSpPr>
                      <a:spLocks noChangeShapeType="1"/>
                    </p:cNvSpPr>
                    <p:nvPr/>
                  </p:nvSpPr>
                  <p:spPr bwMode="auto">
                    <a:xfrm>
                      <a:off x="50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7" name="Line 1716"/>
                    <p:cNvSpPr>
                      <a:spLocks noChangeShapeType="1"/>
                    </p:cNvSpPr>
                    <p:nvPr/>
                  </p:nvSpPr>
                  <p:spPr bwMode="auto">
                    <a:xfrm>
                      <a:off x="509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8" name="Line 1717"/>
                    <p:cNvSpPr>
                      <a:spLocks noChangeShapeType="1"/>
                    </p:cNvSpPr>
                    <p:nvPr/>
                  </p:nvSpPr>
                  <p:spPr bwMode="auto">
                    <a:xfrm>
                      <a:off x="5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9" name="Line 1718"/>
                    <p:cNvSpPr>
                      <a:spLocks noChangeShapeType="1"/>
                    </p:cNvSpPr>
                    <p:nvPr/>
                  </p:nvSpPr>
                  <p:spPr bwMode="auto">
                    <a:xfrm>
                      <a:off x="5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0" name="Line 1719"/>
                    <p:cNvSpPr>
                      <a:spLocks noChangeShapeType="1"/>
                    </p:cNvSpPr>
                    <p:nvPr/>
                  </p:nvSpPr>
                  <p:spPr bwMode="auto">
                    <a:xfrm>
                      <a:off x="5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1" name="Line 1720"/>
                    <p:cNvSpPr>
                      <a:spLocks noChangeShapeType="1"/>
                    </p:cNvSpPr>
                    <p:nvPr/>
                  </p:nvSpPr>
                  <p:spPr bwMode="auto">
                    <a:xfrm>
                      <a:off x="51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2" name="Line 1721"/>
                    <p:cNvSpPr>
                      <a:spLocks noChangeShapeType="1"/>
                    </p:cNvSpPr>
                    <p:nvPr/>
                  </p:nvSpPr>
                  <p:spPr bwMode="auto">
                    <a:xfrm>
                      <a:off x="5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3" name="Line 1722"/>
                    <p:cNvSpPr>
                      <a:spLocks noChangeShapeType="1"/>
                    </p:cNvSpPr>
                    <p:nvPr/>
                  </p:nvSpPr>
                  <p:spPr bwMode="auto">
                    <a:xfrm>
                      <a:off x="51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4" name="Line 1723"/>
                    <p:cNvSpPr>
                      <a:spLocks noChangeShapeType="1"/>
                    </p:cNvSpPr>
                    <p:nvPr/>
                  </p:nvSpPr>
                  <p:spPr bwMode="auto">
                    <a:xfrm>
                      <a:off x="515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5" name="Line 1724"/>
                    <p:cNvSpPr>
                      <a:spLocks noChangeShapeType="1"/>
                    </p:cNvSpPr>
                    <p:nvPr/>
                  </p:nvSpPr>
                  <p:spPr bwMode="auto">
                    <a:xfrm>
                      <a:off x="5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6" name="Line 1725"/>
                    <p:cNvSpPr>
                      <a:spLocks noChangeShapeType="1"/>
                    </p:cNvSpPr>
                    <p:nvPr/>
                  </p:nvSpPr>
                  <p:spPr bwMode="auto">
                    <a:xfrm>
                      <a:off x="5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7" name="Line 1726"/>
                    <p:cNvSpPr>
                      <a:spLocks noChangeShapeType="1"/>
                    </p:cNvSpPr>
                    <p:nvPr/>
                  </p:nvSpPr>
                  <p:spPr bwMode="auto">
                    <a:xfrm>
                      <a:off x="5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8" name="Line 1727"/>
                    <p:cNvSpPr>
                      <a:spLocks noChangeShapeType="1"/>
                    </p:cNvSpPr>
                    <p:nvPr/>
                  </p:nvSpPr>
                  <p:spPr bwMode="auto">
                    <a:xfrm>
                      <a:off x="51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9" name="Line 1728"/>
                    <p:cNvSpPr>
                      <a:spLocks noChangeShapeType="1"/>
                    </p:cNvSpPr>
                    <p:nvPr/>
                  </p:nvSpPr>
                  <p:spPr bwMode="auto">
                    <a:xfrm>
                      <a:off x="5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0" name="Line 1729"/>
                    <p:cNvSpPr>
                      <a:spLocks noChangeShapeType="1"/>
                    </p:cNvSpPr>
                    <p:nvPr/>
                  </p:nvSpPr>
                  <p:spPr bwMode="auto">
                    <a:xfrm>
                      <a:off x="52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1" name="Line 1730"/>
                    <p:cNvSpPr>
                      <a:spLocks noChangeShapeType="1"/>
                    </p:cNvSpPr>
                    <p:nvPr/>
                  </p:nvSpPr>
                  <p:spPr bwMode="auto">
                    <a:xfrm>
                      <a:off x="5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2" name="Line 1731"/>
                    <p:cNvSpPr>
                      <a:spLocks noChangeShapeType="1"/>
                    </p:cNvSpPr>
                    <p:nvPr/>
                  </p:nvSpPr>
                  <p:spPr bwMode="auto">
                    <a:xfrm>
                      <a:off x="5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3" name="Line 1732"/>
                    <p:cNvSpPr>
                      <a:spLocks noChangeShapeType="1"/>
                    </p:cNvSpPr>
                    <p:nvPr/>
                  </p:nvSpPr>
                  <p:spPr bwMode="auto">
                    <a:xfrm>
                      <a:off x="5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4" name="Line 1733"/>
                    <p:cNvSpPr>
                      <a:spLocks noChangeShapeType="1"/>
                    </p:cNvSpPr>
                    <p:nvPr/>
                  </p:nvSpPr>
                  <p:spPr bwMode="auto">
                    <a:xfrm>
                      <a:off x="5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5" name="Line 1734"/>
                    <p:cNvSpPr>
                      <a:spLocks noChangeShapeType="1"/>
                    </p:cNvSpPr>
                    <p:nvPr/>
                  </p:nvSpPr>
                  <p:spPr bwMode="auto">
                    <a:xfrm>
                      <a:off x="52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6" name="Line 1735"/>
                    <p:cNvSpPr>
                      <a:spLocks noChangeShapeType="1"/>
                    </p:cNvSpPr>
                    <p:nvPr/>
                  </p:nvSpPr>
                  <p:spPr bwMode="auto">
                    <a:xfrm>
                      <a:off x="5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7" name="Line 1736"/>
                    <p:cNvSpPr>
                      <a:spLocks noChangeShapeType="1"/>
                    </p:cNvSpPr>
                    <p:nvPr/>
                  </p:nvSpPr>
                  <p:spPr bwMode="auto">
                    <a:xfrm>
                      <a:off x="52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8" name="Line 1737"/>
                    <p:cNvSpPr>
                      <a:spLocks noChangeShapeType="1"/>
                    </p:cNvSpPr>
                    <p:nvPr/>
                  </p:nvSpPr>
                  <p:spPr bwMode="auto">
                    <a:xfrm>
                      <a:off x="5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9" name="Line 1738"/>
                    <p:cNvSpPr>
                      <a:spLocks noChangeShapeType="1"/>
                    </p:cNvSpPr>
                    <p:nvPr/>
                  </p:nvSpPr>
                  <p:spPr bwMode="auto">
                    <a:xfrm>
                      <a:off x="5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0" name="Line 1739"/>
                    <p:cNvSpPr>
                      <a:spLocks noChangeShapeType="1"/>
                    </p:cNvSpPr>
                    <p:nvPr/>
                  </p:nvSpPr>
                  <p:spPr bwMode="auto">
                    <a:xfrm>
                      <a:off x="5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1" name="Line 1740"/>
                    <p:cNvSpPr>
                      <a:spLocks noChangeShapeType="1"/>
                    </p:cNvSpPr>
                    <p:nvPr/>
                  </p:nvSpPr>
                  <p:spPr bwMode="auto">
                    <a:xfrm>
                      <a:off x="5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2" name="Line 1741"/>
                    <p:cNvSpPr>
                      <a:spLocks noChangeShapeType="1"/>
                    </p:cNvSpPr>
                    <p:nvPr/>
                  </p:nvSpPr>
                  <p:spPr bwMode="auto">
                    <a:xfrm>
                      <a:off x="53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3" name="Line 1742"/>
                    <p:cNvSpPr>
                      <a:spLocks noChangeShapeType="1"/>
                    </p:cNvSpPr>
                    <p:nvPr/>
                  </p:nvSpPr>
                  <p:spPr bwMode="auto">
                    <a:xfrm>
                      <a:off x="5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4" name="Line 1743"/>
                    <p:cNvSpPr>
                      <a:spLocks noChangeShapeType="1"/>
                    </p:cNvSpPr>
                    <p:nvPr/>
                  </p:nvSpPr>
                  <p:spPr bwMode="auto">
                    <a:xfrm>
                      <a:off x="53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5" name="Line 1744"/>
                    <p:cNvSpPr>
                      <a:spLocks noChangeShapeType="1"/>
                    </p:cNvSpPr>
                    <p:nvPr/>
                  </p:nvSpPr>
                  <p:spPr bwMode="auto">
                    <a:xfrm>
                      <a:off x="5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6" name="Line 1745"/>
                    <p:cNvSpPr>
                      <a:spLocks noChangeShapeType="1"/>
                    </p:cNvSpPr>
                    <p:nvPr/>
                  </p:nvSpPr>
                  <p:spPr bwMode="auto">
                    <a:xfrm>
                      <a:off x="5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7" name="Line 1746"/>
                    <p:cNvSpPr>
                      <a:spLocks noChangeShapeType="1"/>
                    </p:cNvSpPr>
                    <p:nvPr/>
                  </p:nvSpPr>
                  <p:spPr bwMode="auto">
                    <a:xfrm>
                      <a:off x="5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8" name="Line 1747"/>
                    <p:cNvSpPr>
                      <a:spLocks noChangeShapeType="1"/>
                    </p:cNvSpPr>
                    <p:nvPr/>
                  </p:nvSpPr>
                  <p:spPr bwMode="auto">
                    <a:xfrm>
                      <a:off x="5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9" name="Line 1748"/>
                    <p:cNvSpPr>
                      <a:spLocks noChangeShapeType="1"/>
                    </p:cNvSpPr>
                    <p:nvPr/>
                  </p:nvSpPr>
                  <p:spPr bwMode="auto">
                    <a:xfrm>
                      <a:off x="53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0" name="Line 1749"/>
                    <p:cNvSpPr>
                      <a:spLocks noChangeShapeType="1"/>
                    </p:cNvSpPr>
                    <p:nvPr/>
                  </p:nvSpPr>
                  <p:spPr bwMode="auto">
                    <a:xfrm>
                      <a:off x="5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1" name="Line 1750"/>
                    <p:cNvSpPr>
                      <a:spLocks noChangeShapeType="1"/>
                    </p:cNvSpPr>
                    <p:nvPr/>
                  </p:nvSpPr>
                  <p:spPr bwMode="auto">
                    <a:xfrm>
                      <a:off x="540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2" name="Line 1751"/>
                    <p:cNvSpPr>
                      <a:spLocks noChangeShapeType="1"/>
                    </p:cNvSpPr>
                    <p:nvPr/>
                  </p:nvSpPr>
                  <p:spPr bwMode="auto">
                    <a:xfrm>
                      <a:off x="5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3" name="Line 1752"/>
                    <p:cNvSpPr>
                      <a:spLocks noChangeShapeType="1"/>
                    </p:cNvSpPr>
                    <p:nvPr/>
                  </p:nvSpPr>
                  <p:spPr bwMode="auto">
                    <a:xfrm>
                      <a:off x="5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4" name="Line 1753"/>
                    <p:cNvSpPr>
                      <a:spLocks noChangeShapeType="1"/>
                    </p:cNvSpPr>
                    <p:nvPr/>
                  </p:nvSpPr>
                  <p:spPr bwMode="auto">
                    <a:xfrm>
                      <a:off x="5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5" name="Line 1754"/>
                    <p:cNvSpPr>
                      <a:spLocks noChangeShapeType="1"/>
                    </p:cNvSpPr>
                    <p:nvPr/>
                  </p:nvSpPr>
                  <p:spPr bwMode="auto">
                    <a:xfrm>
                      <a:off x="54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6" name="Line 1755"/>
                    <p:cNvSpPr>
                      <a:spLocks noChangeShapeType="1"/>
                    </p:cNvSpPr>
                    <p:nvPr/>
                  </p:nvSpPr>
                  <p:spPr bwMode="auto">
                    <a:xfrm>
                      <a:off x="54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7" name="Line 1756"/>
                    <p:cNvSpPr>
                      <a:spLocks noChangeShapeType="1"/>
                    </p:cNvSpPr>
                    <p:nvPr/>
                  </p:nvSpPr>
                  <p:spPr bwMode="auto">
                    <a:xfrm>
                      <a:off x="5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8" name="Line 1757"/>
                    <p:cNvSpPr>
                      <a:spLocks noChangeShapeType="1"/>
                    </p:cNvSpPr>
                    <p:nvPr/>
                  </p:nvSpPr>
                  <p:spPr bwMode="auto">
                    <a:xfrm>
                      <a:off x="547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9" name="Line 1758"/>
                    <p:cNvSpPr>
                      <a:spLocks noChangeShapeType="1"/>
                    </p:cNvSpPr>
                    <p:nvPr/>
                  </p:nvSpPr>
                  <p:spPr bwMode="auto">
                    <a:xfrm>
                      <a:off x="5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0" name="Line 1759"/>
                    <p:cNvSpPr>
                      <a:spLocks noChangeShapeType="1"/>
                    </p:cNvSpPr>
                    <p:nvPr/>
                  </p:nvSpPr>
                  <p:spPr bwMode="auto">
                    <a:xfrm>
                      <a:off x="5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1" name="Line 1760"/>
                    <p:cNvSpPr>
                      <a:spLocks noChangeShapeType="1"/>
                    </p:cNvSpPr>
                    <p:nvPr/>
                  </p:nvSpPr>
                  <p:spPr bwMode="auto">
                    <a:xfrm>
                      <a:off x="5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2" name="Line 1761"/>
                    <p:cNvSpPr>
                      <a:spLocks noChangeShapeType="1"/>
                    </p:cNvSpPr>
                    <p:nvPr/>
                  </p:nvSpPr>
                  <p:spPr bwMode="auto">
                    <a:xfrm>
                      <a:off x="55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3" name="Line 1762"/>
                    <p:cNvSpPr>
                      <a:spLocks noChangeShapeType="1"/>
                    </p:cNvSpPr>
                    <p:nvPr/>
                  </p:nvSpPr>
                  <p:spPr bwMode="auto">
                    <a:xfrm>
                      <a:off x="5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4" name="Line 1763"/>
                    <p:cNvSpPr>
                      <a:spLocks noChangeShapeType="1"/>
                    </p:cNvSpPr>
                    <p:nvPr/>
                  </p:nvSpPr>
                  <p:spPr bwMode="auto">
                    <a:xfrm>
                      <a:off x="5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5" name="Line 1764"/>
                    <p:cNvSpPr>
                      <a:spLocks noChangeShapeType="1"/>
                    </p:cNvSpPr>
                    <p:nvPr/>
                  </p:nvSpPr>
                  <p:spPr bwMode="auto">
                    <a:xfrm>
                      <a:off x="553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6" name="Line 1765"/>
                    <p:cNvSpPr>
                      <a:spLocks noChangeShapeType="1"/>
                    </p:cNvSpPr>
                    <p:nvPr/>
                  </p:nvSpPr>
                  <p:spPr bwMode="auto">
                    <a:xfrm>
                      <a:off x="5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7" name="Line 1766"/>
                    <p:cNvSpPr>
                      <a:spLocks noChangeShapeType="1"/>
                    </p:cNvSpPr>
                    <p:nvPr/>
                  </p:nvSpPr>
                  <p:spPr bwMode="auto">
                    <a:xfrm>
                      <a:off x="5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8" name="Line 1767"/>
                    <p:cNvSpPr>
                      <a:spLocks noChangeShapeType="1"/>
                    </p:cNvSpPr>
                    <p:nvPr/>
                  </p:nvSpPr>
                  <p:spPr bwMode="auto">
                    <a:xfrm>
                      <a:off x="5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9" name="Line 1768"/>
                    <p:cNvSpPr>
                      <a:spLocks noChangeShapeType="1"/>
                    </p:cNvSpPr>
                    <p:nvPr/>
                  </p:nvSpPr>
                  <p:spPr bwMode="auto">
                    <a:xfrm>
                      <a:off x="55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0" name="Line 1769"/>
                    <p:cNvSpPr>
                      <a:spLocks noChangeShapeType="1"/>
                    </p:cNvSpPr>
                    <p:nvPr/>
                  </p:nvSpPr>
                  <p:spPr bwMode="auto">
                    <a:xfrm>
                      <a:off x="5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1" name="Line 1770"/>
                    <p:cNvSpPr>
                      <a:spLocks noChangeShapeType="1"/>
                    </p:cNvSpPr>
                    <p:nvPr/>
                  </p:nvSpPr>
                  <p:spPr bwMode="auto">
                    <a:xfrm>
                      <a:off x="55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2" name="Line 1771"/>
                    <p:cNvSpPr>
                      <a:spLocks noChangeShapeType="1"/>
                    </p:cNvSpPr>
                    <p:nvPr/>
                  </p:nvSpPr>
                  <p:spPr bwMode="auto">
                    <a:xfrm>
                      <a:off x="559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3" name="Line 1772"/>
                    <p:cNvSpPr>
                      <a:spLocks noChangeShapeType="1"/>
                    </p:cNvSpPr>
                    <p:nvPr/>
                  </p:nvSpPr>
                  <p:spPr bwMode="auto">
                    <a:xfrm>
                      <a:off x="5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4" name="Line 1773"/>
                    <p:cNvSpPr>
                      <a:spLocks noChangeShapeType="1"/>
                    </p:cNvSpPr>
                    <p:nvPr/>
                  </p:nvSpPr>
                  <p:spPr bwMode="auto">
                    <a:xfrm>
                      <a:off x="5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5" name="Line 1774"/>
                    <p:cNvSpPr>
                      <a:spLocks noChangeShapeType="1"/>
                    </p:cNvSpPr>
                    <p:nvPr/>
                  </p:nvSpPr>
                  <p:spPr bwMode="auto">
                    <a:xfrm>
                      <a:off x="5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6" name="Line 1775"/>
                    <p:cNvSpPr>
                      <a:spLocks noChangeShapeType="1"/>
                    </p:cNvSpPr>
                    <p:nvPr/>
                  </p:nvSpPr>
                  <p:spPr bwMode="auto">
                    <a:xfrm>
                      <a:off x="56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7" name="Line 1776"/>
                    <p:cNvSpPr>
                      <a:spLocks noChangeShapeType="1"/>
                    </p:cNvSpPr>
                    <p:nvPr/>
                  </p:nvSpPr>
                  <p:spPr bwMode="auto">
                    <a:xfrm>
                      <a:off x="5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8" name="Line 1777"/>
                    <p:cNvSpPr>
                      <a:spLocks noChangeShapeType="1"/>
                    </p:cNvSpPr>
                    <p:nvPr/>
                  </p:nvSpPr>
                  <p:spPr bwMode="auto">
                    <a:xfrm>
                      <a:off x="56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9" name="Line 1778"/>
                    <p:cNvSpPr>
                      <a:spLocks noChangeShapeType="1"/>
                    </p:cNvSpPr>
                    <p:nvPr/>
                  </p:nvSpPr>
                  <p:spPr bwMode="auto">
                    <a:xfrm>
                      <a:off x="5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0" name="Line 1779"/>
                    <p:cNvSpPr>
                      <a:spLocks noChangeShapeType="1"/>
                    </p:cNvSpPr>
                    <p:nvPr/>
                  </p:nvSpPr>
                  <p:spPr bwMode="auto">
                    <a:xfrm>
                      <a:off x="5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1" name="Line 1780"/>
                    <p:cNvSpPr>
                      <a:spLocks noChangeShapeType="1"/>
                    </p:cNvSpPr>
                    <p:nvPr/>
                  </p:nvSpPr>
                  <p:spPr bwMode="auto">
                    <a:xfrm>
                      <a:off x="5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2" name="Line 1781"/>
                    <p:cNvSpPr>
                      <a:spLocks noChangeShapeType="1"/>
                    </p:cNvSpPr>
                    <p:nvPr/>
                  </p:nvSpPr>
                  <p:spPr bwMode="auto">
                    <a:xfrm>
                      <a:off x="5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3" name="Line 1782"/>
                    <p:cNvSpPr>
                      <a:spLocks noChangeShapeType="1"/>
                    </p:cNvSpPr>
                    <p:nvPr/>
                  </p:nvSpPr>
                  <p:spPr bwMode="auto">
                    <a:xfrm>
                      <a:off x="56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4" name="Line 1783"/>
                    <p:cNvSpPr>
                      <a:spLocks noChangeShapeType="1"/>
                    </p:cNvSpPr>
                    <p:nvPr/>
                  </p:nvSpPr>
                  <p:spPr bwMode="auto">
                    <a:xfrm>
                      <a:off x="5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5" name="Line 1784"/>
                    <p:cNvSpPr>
                      <a:spLocks noChangeShapeType="1"/>
                    </p:cNvSpPr>
                    <p:nvPr/>
                  </p:nvSpPr>
                  <p:spPr bwMode="auto">
                    <a:xfrm>
                      <a:off x="57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6" name="Line 1785"/>
                    <p:cNvSpPr>
                      <a:spLocks noChangeShapeType="1"/>
                    </p:cNvSpPr>
                    <p:nvPr/>
                  </p:nvSpPr>
                  <p:spPr bwMode="auto">
                    <a:xfrm>
                      <a:off x="5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7" name="Line 1786"/>
                    <p:cNvSpPr>
                      <a:spLocks noChangeShapeType="1"/>
                    </p:cNvSpPr>
                    <p:nvPr/>
                  </p:nvSpPr>
                  <p:spPr bwMode="auto">
                    <a:xfrm>
                      <a:off x="5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8" name="Line 1787"/>
                    <p:cNvSpPr>
                      <a:spLocks noChangeShapeType="1"/>
                    </p:cNvSpPr>
                    <p:nvPr/>
                  </p:nvSpPr>
                  <p:spPr bwMode="auto">
                    <a:xfrm>
                      <a:off x="5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9" name="Line 1788"/>
                    <p:cNvSpPr>
                      <a:spLocks noChangeShapeType="1"/>
                    </p:cNvSpPr>
                    <p:nvPr/>
                  </p:nvSpPr>
                  <p:spPr bwMode="auto">
                    <a:xfrm>
                      <a:off x="5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0" name="Line 1789"/>
                    <p:cNvSpPr>
                      <a:spLocks noChangeShapeType="1"/>
                    </p:cNvSpPr>
                    <p:nvPr/>
                  </p:nvSpPr>
                  <p:spPr bwMode="auto">
                    <a:xfrm>
                      <a:off x="57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1" name="Line 1790"/>
                    <p:cNvSpPr>
                      <a:spLocks noChangeShapeType="1"/>
                    </p:cNvSpPr>
                    <p:nvPr/>
                  </p:nvSpPr>
                  <p:spPr bwMode="auto">
                    <a:xfrm>
                      <a:off x="5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2" name="Line 1791"/>
                    <p:cNvSpPr>
                      <a:spLocks noChangeShapeType="1"/>
                    </p:cNvSpPr>
                    <p:nvPr/>
                  </p:nvSpPr>
                  <p:spPr bwMode="auto">
                    <a:xfrm>
                      <a:off x="57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3" name="Line 1792"/>
                    <p:cNvSpPr>
                      <a:spLocks noChangeShapeType="1"/>
                    </p:cNvSpPr>
                    <p:nvPr/>
                  </p:nvSpPr>
                  <p:spPr bwMode="auto">
                    <a:xfrm>
                      <a:off x="5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4" name="Line 1793"/>
                    <p:cNvSpPr>
                      <a:spLocks noChangeShapeType="1"/>
                    </p:cNvSpPr>
                    <p:nvPr/>
                  </p:nvSpPr>
                  <p:spPr bwMode="auto">
                    <a:xfrm>
                      <a:off x="5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5" name="Line 1794"/>
                    <p:cNvSpPr>
                      <a:spLocks noChangeShapeType="1"/>
                    </p:cNvSpPr>
                    <p:nvPr/>
                  </p:nvSpPr>
                  <p:spPr bwMode="auto">
                    <a:xfrm>
                      <a:off x="5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6" name="Line 1795"/>
                    <p:cNvSpPr>
                      <a:spLocks noChangeShapeType="1"/>
                    </p:cNvSpPr>
                    <p:nvPr/>
                  </p:nvSpPr>
                  <p:spPr bwMode="auto">
                    <a:xfrm>
                      <a:off x="5818" y="132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7" name="Rectangle 1796"/>
                    <p:cNvSpPr>
                      <a:spLocks noChangeArrowheads="1"/>
                    </p:cNvSpPr>
                    <p:nvPr/>
                  </p:nvSpPr>
                  <p:spPr bwMode="auto">
                    <a:xfrm>
                      <a:off x="137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958" name="Line 1797"/>
                    <p:cNvSpPr>
                      <a:spLocks noChangeShapeType="1"/>
                    </p:cNvSpPr>
                    <p:nvPr/>
                  </p:nvSpPr>
                  <p:spPr bwMode="auto">
                    <a:xfrm flipH="1">
                      <a:off x="1712" y="73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9" name="Line 1798"/>
                    <p:cNvSpPr>
                      <a:spLocks noChangeShapeType="1"/>
                    </p:cNvSpPr>
                    <p:nvPr/>
                  </p:nvSpPr>
                  <p:spPr bwMode="auto">
                    <a:xfrm>
                      <a:off x="17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0" name="Line 1799"/>
                    <p:cNvSpPr>
                      <a:spLocks noChangeShapeType="1"/>
                    </p:cNvSpPr>
                    <p:nvPr/>
                  </p:nvSpPr>
                  <p:spPr bwMode="auto">
                    <a:xfrm>
                      <a:off x="1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1" name="Line 1800"/>
                    <p:cNvSpPr>
                      <a:spLocks noChangeShapeType="1"/>
                    </p:cNvSpPr>
                    <p:nvPr/>
                  </p:nvSpPr>
                  <p:spPr bwMode="auto">
                    <a:xfrm>
                      <a:off x="1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2" name="Line 1801"/>
                    <p:cNvSpPr>
                      <a:spLocks noChangeShapeType="1"/>
                    </p:cNvSpPr>
                    <p:nvPr/>
                  </p:nvSpPr>
                  <p:spPr bwMode="auto">
                    <a:xfrm>
                      <a:off x="1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3" name="Line 1802"/>
                    <p:cNvSpPr>
                      <a:spLocks noChangeShapeType="1"/>
                    </p:cNvSpPr>
                    <p:nvPr/>
                  </p:nvSpPr>
                  <p:spPr bwMode="auto">
                    <a:xfrm>
                      <a:off x="1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4" name="Line 1803"/>
                    <p:cNvSpPr>
                      <a:spLocks noChangeShapeType="1"/>
                    </p:cNvSpPr>
                    <p:nvPr/>
                  </p:nvSpPr>
                  <p:spPr bwMode="auto">
                    <a:xfrm>
                      <a:off x="18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5" name="Line 1804"/>
                    <p:cNvSpPr>
                      <a:spLocks noChangeShapeType="1"/>
                    </p:cNvSpPr>
                    <p:nvPr/>
                  </p:nvSpPr>
                  <p:spPr bwMode="auto">
                    <a:xfrm>
                      <a:off x="1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6" name="Line 1805"/>
                    <p:cNvSpPr>
                      <a:spLocks noChangeShapeType="1"/>
                    </p:cNvSpPr>
                    <p:nvPr/>
                  </p:nvSpPr>
                  <p:spPr bwMode="auto">
                    <a:xfrm>
                      <a:off x="18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7" name="Line 1806"/>
                    <p:cNvSpPr>
                      <a:spLocks noChangeShapeType="1"/>
                    </p:cNvSpPr>
                    <p:nvPr/>
                  </p:nvSpPr>
                  <p:spPr bwMode="auto">
                    <a:xfrm>
                      <a:off x="1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8" name="Line 1807"/>
                    <p:cNvSpPr>
                      <a:spLocks noChangeShapeType="1"/>
                    </p:cNvSpPr>
                    <p:nvPr/>
                  </p:nvSpPr>
                  <p:spPr bwMode="auto">
                    <a:xfrm>
                      <a:off x="1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9" name="Line 1808"/>
                    <p:cNvSpPr>
                      <a:spLocks noChangeShapeType="1"/>
                    </p:cNvSpPr>
                    <p:nvPr/>
                  </p:nvSpPr>
                  <p:spPr bwMode="auto">
                    <a:xfrm>
                      <a:off x="1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0" name="Line 1809"/>
                    <p:cNvSpPr>
                      <a:spLocks noChangeShapeType="1"/>
                    </p:cNvSpPr>
                    <p:nvPr/>
                  </p:nvSpPr>
                  <p:spPr bwMode="auto">
                    <a:xfrm>
                      <a:off x="1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1" name="Line 1810"/>
                    <p:cNvSpPr>
                      <a:spLocks noChangeShapeType="1"/>
                    </p:cNvSpPr>
                    <p:nvPr/>
                  </p:nvSpPr>
                  <p:spPr bwMode="auto">
                    <a:xfrm>
                      <a:off x="18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2" name="Line 1811"/>
                    <p:cNvSpPr>
                      <a:spLocks noChangeShapeType="1"/>
                    </p:cNvSpPr>
                    <p:nvPr/>
                  </p:nvSpPr>
                  <p:spPr bwMode="auto">
                    <a:xfrm>
                      <a:off x="1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3" name="Line 1812"/>
                    <p:cNvSpPr>
                      <a:spLocks noChangeShapeType="1"/>
                    </p:cNvSpPr>
                    <p:nvPr/>
                  </p:nvSpPr>
                  <p:spPr bwMode="auto">
                    <a:xfrm>
                      <a:off x="19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4" name="Group 2014"/>
                  <p:cNvGrpSpPr>
                    <a:grpSpLocks/>
                  </p:cNvGrpSpPr>
                  <p:nvPr/>
                </p:nvGrpSpPr>
                <p:grpSpPr bwMode="auto">
                  <a:xfrm>
                    <a:off x="3036888" y="1162050"/>
                    <a:ext cx="2894012" cy="0"/>
                    <a:chOff x="1913" y="732"/>
                    <a:chExt cx="1823" cy="0"/>
                  </a:xfrm>
                </p:grpSpPr>
                <p:sp>
                  <p:nvSpPr>
                    <p:cNvPr id="574" name="Line 1814"/>
                    <p:cNvSpPr>
                      <a:spLocks noChangeShapeType="1"/>
                    </p:cNvSpPr>
                    <p:nvPr/>
                  </p:nvSpPr>
                  <p:spPr bwMode="auto">
                    <a:xfrm>
                      <a:off x="1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 name="Line 1815"/>
                    <p:cNvSpPr>
                      <a:spLocks noChangeShapeType="1"/>
                    </p:cNvSpPr>
                    <p:nvPr/>
                  </p:nvSpPr>
                  <p:spPr bwMode="auto">
                    <a:xfrm>
                      <a:off x="1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 name="Line 1816"/>
                    <p:cNvSpPr>
                      <a:spLocks noChangeShapeType="1"/>
                    </p:cNvSpPr>
                    <p:nvPr/>
                  </p:nvSpPr>
                  <p:spPr bwMode="auto">
                    <a:xfrm>
                      <a:off x="1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 name="Line 1817"/>
                    <p:cNvSpPr>
                      <a:spLocks noChangeShapeType="1"/>
                    </p:cNvSpPr>
                    <p:nvPr/>
                  </p:nvSpPr>
                  <p:spPr bwMode="auto">
                    <a:xfrm>
                      <a:off x="1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 name="Line 1818"/>
                    <p:cNvSpPr>
                      <a:spLocks noChangeShapeType="1"/>
                    </p:cNvSpPr>
                    <p:nvPr/>
                  </p:nvSpPr>
                  <p:spPr bwMode="auto">
                    <a:xfrm>
                      <a:off x="19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 name="Line 1819"/>
                    <p:cNvSpPr>
                      <a:spLocks noChangeShapeType="1"/>
                    </p:cNvSpPr>
                    <p:nvPr/>
                  </p:nvSpPr>
                  <p:spPr bwMode="auto">
                    <a:xfrm>
                      <a:off x="1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 name="Line 1820"/>
                    <p:cNvSpPr>
                      <a:spLocks noChangeShapeType="1"/>
                    </p:cNvSpPr>
                    <p:nvPr/>
                  </p:nvSpPr>
                  <p:spPr bwMode="auto">
                    <a:xfrm>
                      <a:off x="19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 name="Line 1821"/>
                    <p:cNvSpPr>
                      <a:spLocks noChangeShapeType="1"/>
                    </p:cNvSpPr>
                    <p:nvPr/>
                  </p:nvSpPr>
                  <p:spPr bwMode="auto">
                    <a:xfrm>
                      <a:off x="1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 name="Line 1822"/>
                    <p:cNvSpPr>
                      <a:spLocks noChangeShapeType="1"/>
                    </p:cNvSpPr>
                    <p:nvPr/>
                  </p:nvSpPr>
                  <p:spPr bwMode="auto">
                    <a:xfrm>
                      <a:off x="1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 name="Line 1823"/>
                    <p:cNvSpPr>
                      <a:spLocks noChangeShapeType="1"/>
                    </p:cNvSpPr>
                    <p:nvPr/>
                  </p:nvSpPr>
                  <p:spPr bwMode="auto">
                    <a:xfrm>
                      <a:off x="1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 name="Line 1824"/>
                    <p:cNvSpPr>
                      <a:spLocks noChangeShapeType="1"/>
                    </p:cNvSpPr>
                    <p:nvPr/>
                  </p:nvSpPr>
                  <p:spPr bwMode="auto">
                    <a:xfrm>
                      <a:off x="200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 name="Line 1825"/>
                    <p:cNvSpPr>
                      <a:spLocks noChangeShapeType="1"/>
                    </p:cNvSpPr>
                    <p:nvPr/>
                  </p:nvSpPr>
                  <p:spPr bwMode="auto">
                    <a:xfrm>
                      <a:off x="20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 name="Line 1826"/>
                    <p:cNvSpPr>
                      <a:spLocks noChangeShapeType="1"/>
                    </p:cNvSpPr>
                    <p:nvPr/>
                  </p:nvSpPr>
                  <p:spPr bwMode="auto">
                    <a:xfrm>
                      <a:off x="2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 name="Line 1827"/>
                    <p:cNvSpPr>
                      <a:spLocks noChangeShapeType="1"/>
                    </p:cNvSpPr>
                    <p:nvPr/>
                  </p:nvSpPr>
                  <p:spPr bwMode="auto">
                    <a:xfrm>
                      <a:off x="20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 name="Line 1828"/>
                    <p:cNvSpPr>
                      <a:spLocks noChangeShapeType="1"/>
                    </p:cNvSpPr>
                    <p:nvPr/>
                  </p:nvSpPr>
                  <p:spPr bwMode="auto">
                    <a:xfrm>
                      <a:off x="2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 name="Line 1829"/>
                    <p:cNvSpPr>
                      <a:spLocks noChangeShapeType="1"/>
                    </p:cNvSpPr>
                    <p:nvPr/>
                  </p:nvSpPr>
                  <p:spPr bwMode="auto">
                    <a:xfrm>
                      <a:off x="2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 name="Line 1830"/>
                    <p:cNvSpPr>
                      <a:spLocks noChangeShapeType="1"/>
                    </p:cNvSpPr>
                    <p:nvPr/>
                  </p:nvSpPr>
                  <p:spPr bwMode="auto">
                    <a:xfrm>
                      <a:off x="2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 name="Line 1831"/>
                    <p:cNvSpPr>
                      <a:spLocks noChangeShapeType="1"/>
                    </p:cNvSpPr>
                    <p:nvPr/>
                  </p:nvSpPr>
                  <p:spPr bwMode="auto">
                    <a:xfrm>
                      <a:off x="206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 name="Line 1832"/>
                    <p:cNvSpPr>
                      <a:spLocks noChangeShapeType="1"/>
                    </p:cNvSpPr>
                    <p:nvPr/>
                  </p:nvSpPr>
                  <p:spPr bwMode="auto">
                    <a:xfrm>
                      <a:off x="2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 name="Line 1833"/>
                    <p:cNvSpPr>
                      <a:spLocks noChangeShapeType="1"/>
                    </p:cNvSpPr>
                    <p:nvPr/>
                  </p:nvSpPr>
                  <p:spPr bwMode="auto">
                    <a:xfrm>
                      <a:off x="20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 name="Line 1834"/>
                    <p:cNvSpPr>
                      <a:spLocks noChangeShapeType="1"/>
                    </p:cNvSpPr>
                    <p:nvPr/>
                  </p:nvSpPr>
                  <p:spPr bwMode="auto">
                    <a:xfrm>
                      <a:off x="20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 name="Line 1835"/>
                    <p:cNvSpPr>
                      <a:spLocks noChangeShapeType="1"/>
                    </p:cNvSpPr>
                    <p:nvPr/>
                  </p:nvSpPr>
                  <p:spPr bwMode="auto">
                    <a:xfrm>
                      <a:off x="2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 name="Line 1836"/>
                    <p:cNvSpPr>
                      <a:spLocks noChangeShapeType="1"/>
                    </p:cNvSpPr>
                    <p:nvPr/>
                  </p:nvSpPr>
                  <p:spPr bwMode="auto">
                    <a:xfrm>
                      <a:off x="2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 name="Line 1837"/>
                    <p:cNvSpPr>
                      <a:spLocks noChangeShapeType="1"/>
                    </p:cNvSpPr>
                    <p:nvPr/>
                  </p:nvSpPr>
                  <p:spPr bwMode="auto">
                    <a:xfrm>
                      <a:off x="2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 name="Line 1838"/>
                    <p:cNvSpPr>
                      <a:spLocks noChangeShapeType="1"/>
                    </p:cNvSpPr>
                    <p:nvPr/>
                  </p:nvSpPr>
                  <p:spPr bwMode="auto">
                    <a:xfrm>
                      <a:off x="213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 name="Line 1839"/>
                    <p:cNvSpPr>
                      <a:spLocks noChangeShapeType="1"/>
                    </p:cNvSpPr>
                    <p:nvPr/>
                  </p:nvSpPr>
                  <p:spPr bwMode="auto">
                    <a:xfrm>
                      <a:off x="2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 name="Line 1840"/>
                    <p:cNvSpPr>
                      <a:spLocks noChangeShapeType="1"/>
                    </p:cNvSpPr>
                    <p:nvPr/>
                  </p:nvSpPr>
                  <p:spPr bwMode="auto">
                    <a:xfrm>
                      <a:off x="21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 name="Line 1841"/>
                    <p:cNvSpPr>
                      <a:spLocks noChangeShapeType="1"/>
                    </p:cNvSpPr>
                    <p:nvPr/>
                  </p:nvSpPr>
                  <p:spPr bwMode="auto">
                    <a:xfrm>
                      <a:off x="21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 name="Line 1842"/>
                    <p:cNvSpPr>
                      <a:spLocks noChangeShapeType="1"/>
                    </p:cNvSpPr>
                    <p:nvPr/>
                  </p:nvSpPr>
                  <p:spPr bwMode="auto">
                    <a:xfrm>
                      <a:off x="2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 name="Line 1843"/>
                    <p:cNvSpPr>
                      <a:spLocks noChangeShapeType="1"/>
                    </p:cNvSpPr>
                    <p:nvPr/>
                  </p:nvSpPr>
                  <p:spPr bwMode="auto">
                    <a:xfrm>
                      <a:off x="2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 name="Line 1844"/>
                    <p:cNvSpPr>
                      <a:spLocks noChangeShapeType="1"/>
                    </p:cNvSpPr>
                    <p:nvPr/>
                  </p:nvSpPr>
                  <p:spPr bwMode="auto">
                    <a:xfrm>
                      <a:off x="2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 name="Line 1845"/>
                    <p:cNvSpPr>
                      <a:spLocks noChangeShapeType="1"/>
                    </p:cNvSpPr>
                    <p:nvPr/>
                  </p:nvSpPr>
                  <p:spPr bwMode="auto">
                    <a:xfrm>
                      <a:off x="219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 name="Line 1846"/>
                    <p:cNvSpPr>
                      <a:spLocks noChangeShapeType="1"/>
                    </p:cNvSpPr>
                    <p:nvPr/>
                  </p:nvSpPr>
                  <p:spPr bwMode="auto">
                    <a:xfrm>
                      <a:off x="2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 name="Line 1847"/>
                    <p:cNvSpPr>
                      <a:spLocks noChangeShapeType="1"/>
                    </p:cNvSpPr>
                    <p:nvPr/>
                  </p:nvSpPr>
                  <p:spPr bwMode="auto">
                    <a:xfrm>
                      <a:off x="22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 name="Line 1848"/>
                    <p:cNvSpPr>
                      <a:spLocks noChangeShapeType="1"/>
                    </p:cNvSpPr>
                    <p:nvPr/>
                  </p:nvSpPr>
                  <p:spPr bwMode="auto">
                    <a:xfrm>
                      <a:off x="2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 name="Line 1849"/>
                    <p:cNvSpPr>
                      <a:spLocks noChangeShapeType="1"/>
                    </p:cNvSpPr>
                    <p:nvPr/>
                  </p:nvSpPr>
                  <p:spPr bwMode="auto">
                    <a:xfrm>
                      <a:off x="2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 name="Line 1850"/>
                    <p:cNvSpPr>
                      <a:spLocks noChangeShapeType="1"/>
                    </p:cNvSpPr>
                    <p:nvPr/>
                  </p:nvSpPr>
                  <p:spPr bwMode="auto">
                    <a:xfrm>
                      <a:off x="2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 name="Line 1851"/>
                    <p:cNvSpPr>
                      <a:spLocks noChangeShapeType="1"/>
                    </p:cNvSpPr>
                    <p:nvPr/>
                  </p:nvSpPr>
                  <p:spPr bwMode="auto">
                    <a:xfrm>
                      <a:off x="2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 name="Line 1852"/>
                    <p:cNvSpPr>
                      <a:spLocks noChangeShapeType="1"/>
                    </p:cNvSpPr>
                    <p:nvPr/>
                  </p:nvSpPr>
                  <p:spPr bwMode="auto">
                    <a:xfrm>
                      <a:off x="22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 name="Line 1853"/>
                    <p:cNvSpPr>
                      <a:spLocks noChangeShapeType="1"/>
                    </p:cNvSpPr>
                    <p:nvPr/>
                  </p:nvSpPr>
                  <p:spPr bwMode="auto">
                    <a:xfrm>
                      <a:off x="2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 name="Line 1854"/>
                    <p:cNvSpPr>
                      <a:spLocks noChangeShapeType="1"/>
                    </p:cNvSpPr>
                    <p:nvPr/>
                  </p:nvSpPr>
                  <p:spPr bwMode="auto">
                    <a:xfrm>
                      <a:off x="22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 name="Line 1855"/>
                    <p:cNvSpPr>
                      <a:spLocks noChangeShapeType="1"/>
                    </p:cNvSpPr>
                    <p:nvPr/>
                  </p:nvSpPr>
                  <p:spPr bwMode="auto">
                    <a:xfrm>
                      <a:off x="2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 name="Line 1856"/>
                    <p:cNvSpPr>
                      <a:spLocks noChangeShapeType="1"/>
                    </p:cNvSpPr>
                    <p:nvPr/>
                  </p:nvSpPr>
                  <p:spPr bwMode="auto">
                    <a:xfrm>
                      <a:off x="2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 name="Line 1857"/>
                    <p:cNvSpPr>
                      <a:spLocks noChangeShapeType="1"/>
                    </p:cNvSpPr>
                    <p:nvPr/>
                  </p:nvSpPr>
                  <p:spPr bwMode="auto">
                    <a:xfrm>
                      <a:off x="2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 name="Line 1858"/>
                    <p:cNvSpPr>
                      <a:spLocks noChangeShapeType="1"/>
                    </p:cNvSpPr>
                    <p:nvPr/>
                  </p:nvSpPr>
                  <p:spPr bwMode="auto">
                    <a:xfrm>
                      <a:off x="2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 name="Line 1859"/>
                    <p:cNvSpPr>
                      <a:spLocks noChangeShapeType="1"/>
                    </p:cNvSpPr>
                    <p:nvPr/>
                  </p:nvSpPr>
                  <p:spPr bwMode="auto">
                    <a:xfrm>
                      <a:off x="23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 name="Line 1860"/>
                    <p:cNvSpPr>
                      <a:spLocks noChangeShapeType="1"/>
                    </p:cNvSpPr>
                    <p:nvPr/>
                  </p:nvSpPr>
                  <p:spPr bwMode="auto">
                    <a:xfrm>
                      <a:off x="2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 name="Line 1861"/>
                    <p:cNvSpPr>
                      <a:spLocks noChangeShapeType="1"/>
                    </p:cNvSpPr>
                    <p:nvPr/>
                  </p:nvSpPr>
                  <p:spPr bwMode="auto">
                    <a:xfrm>
                      <a:off x="23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 name="Line 1862"/>
                    <p:cNvSpPr>
                      <a:spLocks noChangeShapeType="1"/>
                    </p:cNvSpPr>
                    <p:nvPr/>
                  </p:nvSpPr>
                  <p:spPr bwMode="auto">
                    <a:xfrm>
                      <a:off x="2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 name="Line 1863"/>
                    <p:cNvSpPr>
                      <a:spLocks noChangeShapeType="1"/>
                    </p:cNvSpPr>
                    <p:nvPr/>
                  </p:nvSpPr>
                  <p:spPr bwMode="auto">
                    <a:xfrm>
                      <a:off x="2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 name="Line 1864"/>
                    <p:cNvSpPr>
                      <a:spLocks noChangeShapeType="1"/>
                    </p:cNvSpPr>
                    <p:nvPr/>
                  </p:nvSpPr>
                  <p:spPr bwMode="auto">
                    <a:xfrm>
                      <a:off x="2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 name="Line 1865"/>
                    <p:cNvSpPr>
                      <a:spLocks noChangeShapeType="1"/>
                    </p:cNvSpPr>
                    <p:nvPr/>
                  </p:nvSpPr>
                  <p:spPr bwMode="auto">
                    <a:xfrm>
                      <a:off x="2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 name="Line 1866"/>
                    <p:cNvSpPr>
                      <a:spLocks noChangeShapeType="1"/>
                    </p:cNvSpPr>
                    <p:nvPr/>
                  </p:nvSpPr>
                  <p:spPr bwMode="auto">
                    <a:xfrm>
                      <a:off x="23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 name="Line 1867"/>
                    <p:cNvSpPr>
                      <a:spLocks noChangeShapeType="1"/>
                    </p:cNvSpPr>
                    <p:nvPr/>
                  </p:nvSpPr>
                  <p:spPr bwMode="auto">
                    <a:xfrm>
                      <a:off x="2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 name="Line 1868"/>
                    <p:cNvSpPr>
                      <a:spLocks noChangeShapeType="1"/>
                    </p:cNvSpPr>
                    <p:nvPr/>
                  </p:nvSpPr>
                  <p:spPr bwMode="auto">
                    <a:xfrm>
                      <a:off x="24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 name="Line 1869"/>
                    <p:cNvSpPr>
                      <a:spLocks noChangeShapeType="1"/>
                    </p:cNvSpPr>
                    <p:nvPr/>
                  </p:nvSpPr>
                  <p:spPr bwMode="auto">
                    <a:xfrm>
                      <a:off x="2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 name="Line 1870"/>
                    <p:cNvSpPr>
                      <a:spLocks noChangeShapeType="1"/>
                    </p:cNvSpPr>
                    <p:nvPr/>
                  </p:nvSpPr>
                  <p:spPr bwMode="auto">
                    <a:xfrm>
                      <a:off x="2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 name="Line 1871"/>
                    <p:cNvSpPr>
                      <a:spLocks noChangeShapeType="1"/>
                    </p:cNvSpPr>
                    <p:nvPr/>
                  </p:nvSpPr>
                  <p:spPr bwMode="auto">
                    <a:xfrm>
                      <a:off x="2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2" name="Line 1872"/>
                    <p:cNvSpPr>
                      <a:spLocks noChangeShapeType="1"/>
                    </p:cNvSpPr>
                    <p:nvPr/>
                  </p:nvSpPr>
                  <p:spPr bwMode="auto">
                    <a:xfrm>
                      <a:off x="244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3" name="Line 1873"/>
                    <p:cNvSpPr>
                      <a:spLocks noChangeShapeType="1"/>
                    </p:cNvSpPr>
                    <p:nvPr/>
                  </p:nvSpPr>
                  <p:spPr bwMode="auto">
                    <a:xfrm>
                      <a:off x="24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4" name="Line 1874"/>
                    <p:cNvSpPr>
                      <a:spLocks noChangeShapeType="1"/>
                    </p:cNvSpPr>
                    <p:nvPr/>
                  </p:nvSpPr>
                  <p:spPr bwMode="auto">
                    <a:xfrm>
                      <a:off x="2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5" name="Line 1875"/>
                    <p:cNvSpPr>
                      <a:spLocks noChangeShapeType="1"/>
                    </p:cNvSpPr>
                    <p:nvPr/>
                  </p:nvSpPr>
                  <p:spPr bwMode="auto">
                    <a:xfrm>
                      <a:off x="24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6" name="Line 1876"/>
                    <p:cNvSpPr>
                      <a:spLocks noChangeShapeType="1"/>
                    </p:cNvSpPr>
                    <p:nvPr/>
                  </p:nvSpPr>
                  <p:spPr bwMode="auto">
                    <a:xfrm>
                      <a:off x="2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7" name="Line 1877"/>
                    <p:cNvSpPr>
                      <a:spLocks noChangeShapeType="1"/>
                    </p:cNvSpPr>
                    <p:nvPr/>
                  </p:nvSpPr>
                  <p:spPr bwMode="auto">
                    <a:xfrm>
                      <a:off x="2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8" name="Line 1878"/>
                    <p:cNvSpPr>
                      <a:spLocks noChangeShapeType="1"/>
                    </p:cNvSpPr>
                    <p:nvPr/>
                  </p:nvSpPr>
                  <p:spPr bwMode="auto">
                    <a:xfrm>
                      <a:off x="2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9" name="Line 1879"/>
                    <p:cNvSpPr>
                      <a:spLocks noChangeShapeType="1"/>
                    </p:cNvSpPr>
                    <p:nvPr/>
                  </p:nvSpPr>
                  <p:spPr bwMode="auto">
                    <a:xfrm>
                      <a:off x="250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0" name="Line 1880"/>
                    <p:cNvSpPr>
                      <a:spLocks noChangeShapeType="1"/>
                    </p:cNvSpPr>
                    <p:nvPr/>
                  </p:nvSpPr>
                  <p:spPr bwMode="auto">
                    <a:xfrm>
                      <a:off x="2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1" name="Line 1881"/>
                    <p:cNvSpPr>
                      <a:spLocks noChangeShapeType="1"/>
                    </p:cNvSpPr>
                    <p:nvPr/>
                  </p:nvSpPr>
                  <p:spPr bwMode="auto">
                    <a:xfrm>
                      <a:off x="2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2" name="Line 1882"/>
                    <p:cNvSpPr>
                      <a:spLocks noChangeShapeType="1"/>
                    </p:cNvSpPr>
                    <p:nvPr/>
                  </p:nvSpPr>
                  <p:spPr bwMode="auto">
                    <a:xfrm>
                      <a:off x="25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3" name="Line 1883"/>
                    <p:cNvSpPr>
                      <a:spLocks noChangeShapeType="1"/>
                    </p:cNvSpPr>
                    <p:nvPr/>
                  </p:nvSpPr>
                  <p:spPr bwMode="auto">
                    <a:xfrm>
                      <a:off x="2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4" name="Line 1884"/>
                    <p:cNvSpPr>
                      <a:spLocks noChangeShapeType="1"/>
                    </p:cNvSpPr>
                    <p:nvPr/>
                  </p:nvSpPr>
                  <p:spPr bwMode="auto">
                    <a:xfrm>
                      <a:off x="2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5" name="Line 1885"/>
                    <p:cNvSpPr>
                      <a:spLocks noChangeShapeType="1"/>
                    </p:cNvSpPr>
                    <p:nvPr/>
                  </p:nvSpPr>
                  <p:spPr bwMode="auto">
                    <a:xfrm>
                      <a:off x="2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6" name="Line 1886"/>
                    <p:cNvSpPr>
                      <a:spLocks noChangeShapeType="1"/>
                    </p:cNvSpPr>
                    <p:nvPr/>
                  </p:nvSpPr>
                  <p:spPr bwMode="auto">
                    <a:xfrm>
                      <a:off x="257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7" name="Line 1887"/>
                    <p:cNvSpPr>
                      <a:spLocks noChangeShapeType="1"/>
                    </p:cNvSpPr>
                    <p:nvPr/>
                  </p:nvSpPr>
                  <p:spPr bwMode="auto">
                    <a:xfrm>
                      <a:off x="2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8" name="Line 1888"/>
                    <p:cNvSpPr>
                      <a:spLocks noChangeShapeType="1"/>
                    </p:cNvSpPr>
                    <p:nvPr/>
                  </p:nvSpPr>
                  <p:spPr bwMode="auto">
                    <a:xfrm>
                      <a:off x="25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9" name="Line 1889"/>
                    <p:cNvSpPr>
                      <a:spLocks noChangeShapeType="1"/>
                    </p:cNvSpPr>
                    <p:nvPr/>
                  </p:nvSpPr>
                  <p:spPr bwMode="auto">
                    <a:xfrm>
                      <a:off x="25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0" name="Line 1890"/>
                    <p:cNvSpPr>
                      <a:spLocks noChangeShapeType="1"/>
                    </p:cNvSpPr>
                    <p:nvPr/>
                  </p:nvSpPr>
                  <p:spPr bwMode="auto">
                    <a:xfrm>
                      <a:off x="2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1" name="Line 1891"/>
                    <p:cNvSpPr>
                      <a:spLocks noChangeShapeType="1"/>
                    </p:cNvSpPr>
                    <p:nvPr/>
                  </p:nvSpPr>
                  <p:spPr bwMode="auto">
                    <a:xfrm>
                      <a:off x="2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2" name="Line 1892"/>
                    <p:cNvSpPr>
                      <a:spLocks noChangeShapeType="1"/>
                    </p:cNvSpPr>
                    <p:nvPr/>
                  </p:nvSpPr>
                  <p:spPr bwMode="auto">
                    <a:xfrm>
                      <a:off x="2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3" name="Line 1893"/>
                    <p:cNvSpPr>
                      <a:spLocks noChangeShapeType="1"/>
                    </p:cNvSpPr>
                    <p:nvPr/>
                  </p:nvSpPr>
                  <p:spPr bwMode="auto">
                    <a:xfrm>
                      <a:off x="263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4" name="Line 1894"/>
                    <p:cNvSpPr>
                      <a:spLocks noChangeShapeType="1"/>
                    </p:cNvSpPr>
                    <p:nvPr/>
                  </p:nvSpPr>
                  <p:spPr bwMode="auto">
                    <a:xfrm>
                      <a:off x="2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5" name="Line 1895"/>
                    <p:cNvSpPr>
                      <a:spLocks noChangeShapeType="1"/>
                    </p:cNvSpPr>
                    <p:nvPr/>
                  </p:nvSpPr>
                  <p:spPr bwMode="auto">
                    <a:xfrm>
                      <a:off x="26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6" name="Line 1896"/>
                    <p:cNvSpPr>
                      <a:spLocks noChangeShapeType="1"/>
                    </p:cNvSpPr>
                    <p:nvPr/>
                  </p:nvSpPr>
                  <p:spPr bwMode="auto">
                    <a:xfrm>
                      <a:off x="2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7" name="Line 1897"/>
                    <p:cNvSpPr>
                      <a:spLocks noChangeShapeType="1"/>
                    </p:cNvSpPr>
                    <p:nvPr/>
                  </p:nvSpPr>
                  <p:spPr bwMode="auto">
                    <a:xfrm>
                      <a:off x="2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8" name="Line 1898"/>
                    <p:cNvSpPr>
                      <a:spLocks noChangeShapeType="1"/>
                    </p:cNvSpPr>
                    <p:nvPr/>
                  </p:nvSpPr>
                  <p:spPr bwMode="auto">
                    <a:xfrm>
                      <a:off x="2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9" name="Line 1899"/>
                    <p:cNvSpPr>
                      <a:spLocks noChangeShapeType="1"/>
                    </p:cNvSpPr>
                    <p:nvPr/>
                  </p:nvSpPr>
                  <p:spPr bwMode="auto">
                    <a:xfrm>
                      <a:off x="2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0" name="Line 1900"/>
                    <p:cNvSpPr>
                      <a:spLocks noChangeShapeType="1"/>
                    </p:cNvSpPr>
                    <p:nvPr/>
                  </p:nvSpPr>
                  <p:spPr bwMode="auto">
                    <a:xfrm>
                      <a:off x="26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1" name="Line 1901"/>
                    <p:cNvSpPr>
                      <a:spLocks noChangeShapeType="1"/>
                    </p:cNvSpPr>
                    <p:nvPr/>
                  </p:nvSpPr>
                  <p:spPr bwMode="auto">
                    <a:xfrm>
                      <a:off x="2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2" name="Line 1902"/>
                    <p:cNvSpPr>
                      <a:spLocks noChangeShapeType="1"/>
                    </p:cNvSpPr>
                    <p:nvPr/>
                  </p:nvSpPr>
                  <p:spPr bwMode="auto">
                    <a:xfrm>
                      <a:off x="27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3" name="Line 1903"/>
                    <p:cNvSpPr>
                      <a:spLocks noChangeShapeType="1"/>
                    </p:cNvSpPr>
                    <p:nvPr/>
                  </p:nvSpPr>
                  <p:spPr bwMode="auto">
                    <a:xfrm>
                      <a:off x="2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4" name="Line 1904"/>
                    <p:cNvSpPr>
                      <a:spLocks noChangeShapeType="1"/>
                    </p:cNvSpPr>
                    <p:nvPr/>
                  </p:nvSpPr>
                  <p:spPr bwMode="auto">
                    <a:xfrm>
                      <a:off x="2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5" name="Line 1905"/>
                    <p:cNvSpPr>
                      <a:spLocks noChangeShapeType="1"/>
                    </p:cNvSpPr>
                    <p:nvPr/>
                  </p:nvSpPr>
                  <p:spPr bwMode="auto">
                    <a:xfrm>
                      <a:off x="2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6" name="Line 1906"/>
                    <p:cNvSpPr>
                      <a:spLocks noChangeShapeType="1"/>
                    </p:cNvSpPr>
                    <p:nvPr/>
                  </p:nvSpPr>
                  <p:spPr bwMode="auto">
                    <a:xfrm>
                      <a:off x="2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7" name="Line 1907"/>
                    <p:cNvSpPr>
                      <a:spLocks noChangeShapeType="1"/>
                    </p:cNvSpPr>
                    <p:nvPr/>
                  </p:nvSpPr>
                  <p:spPr bwMode="auto">
                    <a:xfrm>
                      <a:off x="27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8" name="Line 1908"/>
                    <p:cNvSpPr>
                      <a:spLocks noChangeShapeType="1"/>
                    </p:cNvSpPr>
                    <p:nvPr/>
                  </p:nvSpPr>
                  <p:spPr bwMode="auto">
                    <a:xfrm>
                      <a:off x="2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9" name="Line 1909"/>
                    <p:cNvSpPr>
                      <a:spLocks noChangeShapeType="1"/>
                    </p:cNvSpPr>
                    <p:nvPr/>
                  </p:nvSpPr>
                  <p:spPr bwMode="auto">
                    <a:xfrm>
                      <a:off x="27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0" name="Line 1910"/>
                    <p:cNvSpPr>
                      <a:spLocks noChangeShapeType="1"/>
                    </p:cNvSpPr>
                    <p:nvPr/>
                  </p:nvSpPr>
                  <p:spPr bwMode="auto">
                    <a:xfrm>
                      <a:off x="2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1" name="Line 1911"/>
                    <p:cNvSpPr>
                      <a:spLocks noChangeShapeType="1"/>
                    </p:cNvSpPr>
                    <p:nvPr/>
                  </p:nvSpPr>
                  <p:spPr bwMode="auto">
                    <a:xfrm>
                      <a:off x="2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2" name="Line 1912"/>
                    <p:cNvSpPr>
                      <a:spLocks noChangeShapeType="1"/>
                    </p:cNvSpPr>
                    <p:nvPr/>
                  </p:nvSpPr>
                  <p:spPr bwMode="auto">
                    <a:xfrm>
                      <a:off x="2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3" name="Line 1913"/>
                    <p:cNvSpPr>
                      <a:spLocks noChangeShapeType="1"/>
                    </p:cNvSpPr>
                    <p:nvPr/>
                  </p:nvSpPr>
                  <p:spPr bwMode="auto">
                    <a:xfrm>
                      <a:off x="28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4" name="Line 1914"/>
                    <p:cNvSpPr>
                      <a:spLocks noChangeShapeType="1"/>
                    </p:cNvSpPr>
                    <p:nvPr/>
                  </p:nvSpPr>
                  <p:spPr bwMode="auto">
                    <a:xfrm>
                      <a:off x="28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5" name="Line 1915"/>
                    <p:cNvSpPr>
                      <a:spLocks noChangeShapeType="1"/>
                    </p:cNvSpPr>
                    <p:nvPr/>
                  </p:nvSpPr>
                  <p:spPr bwMode="auto">
                    <a:xfrm>
                      <a:off x="28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6" name="Line 1916"/>
                    <p:cNvSpPr>
                      <a:spLocks noChangeShapeType="1"/>
                    </p:cNvSpPr>
                    <p:nvPr/>
                  </p:nvSpPr>
                  <p:spPr bwMode="auto">
                    <a:xfrm>
                      <a:off x="28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7" name="Line 1917"/>
                    <p:cNvSpPr>
                      <a:spLocks noChangeShapeType="1"/>
                    </p:cNvSpPr>
                    <p:nvPr/>
                  </p:nvSpPr>
                  <p:spPr bwMode="auto">
                    <a:xfrm>
                      <a:off x="28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8" name="Line 1918"/>
                    <p:cNvSpPr>
                      <a:spLocks noChangeShapeType="1"/>
                    </p:cNvSpPr>
                    <p:nvPr/>
                  </p:nvSpPr>
                  <p:spPr bwMode="auto">
                    <a:xfrm>
                      <a:off x="28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9" name="Line 1919"/>
                    <p:cNvSpPr>
                      <a:spLocks noChangeShapeType="1"/>
                    </p:cNvSpPr>
                    <p:nvPr/>
                  </p:nvSpPr>
                  <p:spPr bwMode="auto">
                    <a:xfrm>
                      <a:off x="28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0" name="Line 1920"/>
                    <p:cNvSpPr>
                      <a:spLocks noChangeShapeType="1"/>
                    </p:cNvSpPr>
                    <p:nvPr/>
                  </p:nvSpPr>
                  <p:spPr bwMode="auto">
                    <a:xfrm>
                      <a:off x="288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1" name="Line 1921"/>
                    <p:cNvSpPr>
                      <a:spLocks noChangeShapeType="1"/>
                    </p:cNvSpPr>
                    <p:nvPr/>
                  </p:nvSpPr>
                  <p:spPr bwMode="auto">
                    <a:xfrm>
                      <a:off x="28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2" name="Line 1922"/>
                    <p:cNvSpPr>
                      <a:spLocks noChangeShapeType="1"/>
                    </p:cNvSpPr>
                    <p:nvPr/>
                  </p:nvSpPr>
                  <p:spPr bwMode="auto">
                    <a:xfrm>
                      <a:off x="29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3" name="Line 1923"/>
                    <p:cNvSpPr>
                      <a:spLocks noChangeShapeType="1"/>
                    </p:cNvSpPr>
                    <p:nvPr/>
                  </p:nvSpPr>
                  <p:spPr bwMode="auto">
                    <a:xfrm>
                      <a:off x="29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4" name="Line 1924"/>
                    <p:cNvSpPr>
                      <a:spLocks noChangeShapeType="1"/>
                    </p:cNvSpPr>
                    <p:nvPr/>
                  </p:nvSpPr>
                  <p:spPr bwMode="auto">
                    <a:xfrm>
                      <a:off x="29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5" name="Line 1925"/>
                    <p:cNvSpPr>
                      <a:spLocks noChangeShapeType="1"/>
                    </p:cNvSpPr>
                    <p:nvPr/>
                  </p:nvSpPr>
                  <p:spPr bwMode="auto">
                    <a:xfrm>
                      <a:off x="29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6" name="Line 1926"/>
                    <p:cNvSpPr>
                      <a:spLocks noChangeShapeType="1"/>
                    </p:cNvSpPr>
                    <p:nvPr/>
                  </p:nvSpPr>
                  <p:spPr bwMode="auto">
                    <a:xfrm>
                      <a:off x="29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7" name="Line 1927"/>
                    <p:cNvSpPr>
                      <a:spLocks noChangeShapeType="1"/>
                    </p:cNvSpPr>
                    <p:nvPr/>
                  </p:nvSpPr>
                  <p:spPr bwMode="auto">
                    <a:xfrm>
                      <a:off x="294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8" name="Line 1928"/>
                    <p:cNvSpPr>
                      <a:spLocks noChangeShapeType="1"/>
                    </p:cNvSpPr>
                    <p:nvPr/>
                  </p:nvSpPr>
                  <p:spPr bwMode="auto">
                    <a:xfrm>
                      <a:off x="29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9" name="Line 1929"/>
                    <p:cNvSpPr>
                      <a:spLocks noChangeShapeType="1"/>
                    </p:cNvSpPr>
                    <p:nvPr/>
                  </p:nvSpPr>
                  <p:spPr bwMode="auto">
                    <a:xfrm>
                      <a:off x="29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0" name="Line 1930"/>
                    <p:cNvSpPr>
                      <a:spLocks noChangeShapeType="1"/>
                    </p:cNvSpPr>
                    <p:nvPr/>
                  </p:nvSpPr>
                  <p:spPr bwMode="auto">
                    <a:xfrm>
                      <a:off x="29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1" name="Line 1931"/>
                    <p:cNvSpPr>
                      <a:spLocks noChangeShapeType="1"/>
                    </p:cNvSpPr>
                    <p:nvPr/>
                  </p:nvSpPr>
                  <p:spPr bwMode="auto">
                    <a:xfrm>
                      <a:off x="29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2" name="Line 1932"/>
                    <p:cNvSpPr>
                      <a:spLocks noChangeShapeType="1"/>
                    </p:cNvSpPr>
                    <p:nvPr/>
                  </p:nvSpPr>
                  <p:spPr bwMode="auto">
                    <a:xfrm>
                      <a:off x="29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3" name="Line 1933"/>
                    <p:cNvSpPr>
                      <a:spLocks noChangeShapeType="1"/>
                    </p:cNvSpPr>
                    <p:nvPr/>
                  </p:nvSpPr>
                  <p:spPr bwMode="auto">
                    <a:xfrm>
                      <a:off x="30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4" name="Line 1934"/>
                    <p:cNvSpPr>
                      <a:spLocks noChangeShapeType="1"/>
                    </p:cNvSpPr>
                    <p:nvPr/>
                  </p:nvSpPr>
                  <p:spPr bwMode="auto">
                    <a:xfrm>
                      <a:off x="301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5" name="Line 1935"/>
                    <p:cNvSpPr>
                      <a:spLocks noChangeShapeType="1"/>
                    </p:cNvSpPr>
                    <p:nvPr/>
                  </p:nvSpPr>
                  <p:spPr bwMode="auto">
                    <a:xfrm>
                      <a:off x="30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6" name="Line 1936"/>
                    <p:cNvSpPr>
                      <a:spLocks noChangeShapeType="1"/>
                    </p:cNvSpPr>
                    <p:nvPr/>
                  </p:nvSpPr>
                  <p:spPr bwMode="auto">
                    <a:xfrm>
                      <a:off x="30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7" name="Line 1937"/>
                    <p:cNvSpPr>
                      <a:spLocks noChangeShapeType="1"/>
                    </p:cNvSpPr>
                    <p:nvPr/>
                  </p:nvSpPr>
                  <p:spPr bwMode="auto">
                    <a:xfrm>
                      <a:off x="30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8" name="Line 1938"/>
                    <p:cNvSpPr>
                      <a:spLocks noChangeShapeType="1"/>
                    </p:cNvSpPr>
                    <p:nvPr/>
                  </p:nvSpPr>
                  <p:spPr bwMode="auto">
                    <a:xfrm>
                      <a:off x="30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9" name="Line 1939"/>
                    <p:cNvSpPr>
                      <a:spLocks noChangeShapeType="1"/>
                    </p:cNvSpPr>
                    <p:nvPr/>
                  </p:nvSpPr>
                  <p:spPr bwMode="auto">
                    <a:xfrm>
                      <a:off x="30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0" name="Line 1940"/>
                    <p:cNvSpPr>
                      <a:spLocks noChangeShapeType="1"/>
                    </p:cNvSpPr>
                    <p:nvPr/>
                  </p:nvSpPr>
                  <p:spPr bwMode="auto">
                    <a:xfrm>
                      <a:off x="30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1" name="Line 1941"/>
                    <p:cNvSpPr>
                      <a:spLocks noChangeShapeType="1"/>
                    </p:cNvSpPr>
                    <p:nvPr/>
                  </p:nvSpPr>
                  <p:spPr bwMode="auto">
                    <a:xfrm>
                      <a:off x="307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2" name="Line 1942"/>
                    <p:cNvSpPr>
                      <a:spLocks noChangeShapeType="1"/>
                    </p:cNvSpPr>
                    <p:nvPr/>
                  </p:nvSpPr>
                  <p:spPr bwMode="auto">
                    <a:xfrm>
                      <a:off x="30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3" name="Line 1943"/>
                    <p:cNvSpPr>
                      <a:spLocks noChangeShapeType="1"/>
                    </p:cNvSpPr>
                    <p:nvPr/>
                  </p:nvSpPr>
                  <p:spPr bwMode="auto">
                    <a:xfrm>
                      <a:off x="30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4" name="Line 1944"/>
                    <p:cNvSpPr>
                      <a:spLocks noChangeShapeType="1"/>
                    </p:cNvSpPr>
                    <p:nvPr/>
                  </p:nvSpPr>
                  <p:spPr bwMode="auto">
                    <a:xfrm>
                      <a:off x="31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5" name="Line 1945"/>
                    <p:cNvSpPr>
                      <a:spLocks noChangeShapeType="1"/>
                    </p:cNvSpPr>
                    <p:nvPr/>
                  </p:nvSpPr>
                  <p:spPr bwMode="auto">
                    <a:xfrm>
                      <a:off x="31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6" name="Line 1946"/>
                    <p:cNvSpPr>
                      <a:spLocks noChangeShapeType="1"/>
                    </p:cNvSpPr>
                    <p:nvPr/>
                  </p:nvSpPr>
                  <p:spPr bwMode="auto">
                    <a:xfrm>
                      <a:off x="31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7" name="Line 1947"/>
                    <p:cNvSpPr>
                      <a:spLocks noChangeShapeType="1"/>
                    </p:cNvSpPr>
                    <p:nvPr/>
                  </p:nvSpPr>
                  <p:spPr bwMode="auto">
                    <a:xfrm>
                      <a:off x="31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8" name="Line 1948"/>
                    <p:cNvSpPr>
                      <a:spLocks noChangeShapeType="1"/>
                    </p:cNvSpPr>
                    <p:nvPr/>
                  </p:nvSpPr>
                  <p:spPr bwMode="auto">
                    <a:xfrm>
                      <a:off x="31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9" name="Line 1949"/>
                    <p:cNvSpPr>
                      <a:spLocks noChangeShapeType="1"/>
                    </p:cNvSpPr>
                    <p:nvPr/>
                  </p:nvSpPr>
                  <p:spPr bwMode="auto">
                    <a:xfrm>
                      <a:off x="31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0" name="Line 1950"/>
                    <p:cNvSpPr>
                      <a:spLocks noChangeShapeType="1"/>
                    </p:cNvSpPr>
                    <p:nvPr/>
                  </p:nvSpPr>
                  <p:spPr bwMode="auto">
                    <a:xfrm>
                      <a:off x="31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1" name="Line 1951"/>
                    <p:cNvSpPr>
                      <a:spLocks noChangeShapeType="1"/>
                    </p:cNvSpPr>
                    <p:nvPr/>
                  </p:nvSpPr>
                  <p:spPr bwMode="auto">
                    <a:xfrm>
                      <a:off x="31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2" name="Line 1952"/>
                    <p:cNvSpPr>
                      <a:spLocks noChangeShapeType="1"/>
                    </p:cNvSpPr>
                    <p:nvPr/>
                  </p:nvSpPr>
                  <p:spPr bwMode="auto">
                    <a:xfrm>
                      <a:off x="31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3" name="Line 1953"/>
                    <p:cNvSpPr>
                      <a:spLocks noChangeShapeType="1"/>
                    </p:cNvSpPr>
                    <p:nvPr/>
                  </p:nvSpPr>
                  <p:spPr bwMode="auto">
                    <a:xfrm>
                      <a:off x="31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4" name="Line 1954"/>
                    <p:cNvSpPr>
                      <a:spLocks noChangeShapeType="1"/>
                    </p:cNvSpPr>
                    <p:nvPr/>
                  </p:nvSpPr>
                  <p:spPr bwMode="auto">
                    <a:xfrm>
                      <a:off x="31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5" name="Line 1955"/>
                    <p:cNvSpPr>
                      <a:spLocks noChangeShapeType="1"/>
                    </p:cNvSpPr>
                    <p:nvPr/>
                  </p:nvSpPr>
                  <p:spPr bwMode="auto">
                    <a:xfrm>
                      <a:off x="32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6" name="Line 1956"/>
                    <p:cNvSpPr>
                      <a:spLocks noChangeShapeType="1"/>
                    </p:cNvSpPr>
                    <p:nvPr/>
                  </p:nvSpPr>
                  <p:spPr bwMode="auto">
                    <a:xfrm>
                      <a:off x="32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7" name="Line 1957"/>
                    <p:cNvSpPr>
                      <a:spLocks noChangeShapeType="1"/>
                    </p:cNvSpPr>
                    <p:nvPr/>
                  </p:nvSpPr>
                  <p:spPr bwMode="auto">
                    <a:xfrm>
                      <a:off x="32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8" name="Line 1958"/>
                    <p:cNvSpPr>
                      <a:spLocks noChangeShapeType="1"/>
                    </p:cNvSpPr>
                    <p:nvPr/>
                  </p:nvSpPr>
                  <p:spPr bwMode="auto">
                    <a:xfrm>
                      <a:off x="32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9" name="Line 1959"/>
                    <p:cNvSpPr>
                      <a:spLocks noChangeShapeType="1"/>
                    </p:cNvSpPr>
                    <p:nvPr/>
                  </p:nvSpPr>
                  <p:spPr bwMode="auto">
                    <a:xfrm>
                      <a:off x="32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0" name="Line 1960"/>
                    <p:cNvSpPr>
                      <a:spLocks noChangeShapeType="1"/>
                    </p:cNvSpPr>
                    <p:nvPr/>
                  </p:nvSpPr>
                  <p:spPr bwMode="auto">
                    <a:xfrm>
                      <a:off x="32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1" name="Line 1961"/>
                    <p:cNvSpPr>
                      <a:spLocks noChangeShapeType="1"/>
                    </p:cNvSpPr>
                    <p:nvPr/>
                  </p:nvSpPr>
                  <p:spPr bwMode="auto">
                    <a:xfrm>
                      <a:off x="32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2" name="Line 1962"/>
                    <p:cNvSpPr>
                      <a:spLocks noChangeShapeType="1"/>
                    </p:cNvSpPr>
                    <p:nvPr/>
                  </p:nvSpPr>
                  <p:spPr bwMode="auto">
                    <a:xfrm>
                      <a:off x="32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3" name="Line 1963"/>
                    <p:cNvSpPr>
                      <a:spLocks noChangeShapeType="1"/>
                    </p:cNvSpPr>
                    <p:nvPr/>
                  </p:nvSpPr>
                  <p:spPr bwMode="auto">
                    <a:xfrm>
                      <a:off x="32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4" name="Line 1964"/>
                    <p:cNvSpPr>
                      <a:spLocks noChangeShapeType="1"/>
                    </p:cNvSpPr>
                    <p:nvPr/>
                  </p:nvSpPr>
                  <p:spPr bwMode="auto">
                    <a:xfrm>
                      <a:off x="32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5" name="Line 1965"/>
                    <p:cNvSpPr>
                      <a:spLocks noChangeShapeType="1"/>
                    </p:cNvSpPr>
                    <p:nvPr/>
                  </p:nvSpPr>
                  <p:spPr bwMode="auto">
                    <a:xfrm>
                      <a:off x="32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6" name="Line 1966"/>
                    <p:cNvSpPr>
                      <a:spLocks noChangeShapeType="1"/>
                    </p:cNvSpPr>
                    <p:nvPr/>
                  </p:nvSpPr>
                  <p:spPr bwMode="auto">
                    <a:xfrm>
                      <a:off x="33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7" name="Line 1967"/>
                    <p:cNvSpPr>
                      <a:spLocks noChangeShapeType="1"/>
                    </p:cNvSpPr>
                    <p:nvPr/>
                  </p:nvSpPr>
                  <p:spPr bwMode="auto">
                    <a:xfrm>
                      <a:off x="33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8" name="Line 1968"/>
                    <p:cNvSpPr>
                      <a:spLocks noChangeShapeType="1"/>
                    </p:cNvSpPr>
                    <p:nvPr/>
                  </p:nvSpPr>
                  <p:spPr bwMode="auto">
                    <a:xfrm>
                      <a:off x="33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9" name="Line 1969"/>
                    <p:cNvSpPr>
                      <a:spLocks noChangeShapeType="1"/>
                    </p:cNvSpPr>
                    <p:nvPr/>
                  </p:nvSpPr>
                  <p:spPr bwMode="auto">
                    <a:xfrm>
                      <a:off x="33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0" name="Line 1970"/>
                    <p:cNvSpPr>
                      <a:spLocks noChangeShapeType="1"/>
                    </p:cNvSpPr>
                    <p:nvPr/>
                  </p:nvSpPr>
                  <p:spPr bwMode="auto">
                    <a:xfrm>
                      <a:off x="33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1" name="Line 1971"/>
                    <p:cNvSpPr>
                      <a:spLocks noChangeShapeType="1"/>
                    </p:cNvSpPr>
                    <p:nvPr/>
                  </p:nvSpPr>
                  <p:spPr bwMode="auto">
                    <a:xfrm>
                      <a:off x="33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2" name="Line 1972"/>
                    <p:cNvSpPr>
                      <a:spLocks noChangeShapeType="1"/>
                    </p:cNvSpPr>
                    <p:nvPr/>
                  </p:nvSpPr>
                  <p:spPr bwMode="auto">
                    <a:xfrm>
                      <a:off x="33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3" name="Line 1973"/>
                    <p:cNvSpPr>
                      <a:spLocks noChangeShapeType="1"/>
                    </p:cNvSpPr>
                    <p:nvPr/>
                  </p:nvSpPr>
                  <p:spPr bwMode="auto">
                    <a:xfrm>
                      <a:off x="33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4" name="Line 1974"/>
                    <p:cNvSpPr>
                      <a:spLocks noChangeShapeType="1"/>
                    </p:cNvSpPr>
                    <p:nvPr/>
                  </p:nvSpPr>
                  <p:spPr bwMode="auto">
                    <a:xfrm>
                      <a:off x="33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5" name="Line 1975"/>
                    <p:cNvSpPr>
                      <a:spLocks noChangeShapeType="1"/>
                    </p:cNvSpPr>
                    <p:nvPr/>
                  </p:nvSpPr>
                  <p:spPr bwMode="auto">
                    <a:xfrm>
                      <a:off x="33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6" name="Line 1976"/>
                    <p:cNvSpPr>
                      <a:spLocks noChangeShapeType="1"/>
                    </p:cNvSpPr>
                    <p:nvPr/>
                  </p:nvSpPr>
                  <p:spPr bwMode="auto">
                    <a:xfrm>
                      <a:off x="33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7" name="Line 1977"/>
                    <p:cNvSpPr>
                      <a:spLocks noChangeShapeType="1"/>
                    </p:cNvSpPr>
                    <p:nvPr/>
                  </p:nvSpPr>
                  <p:spPr bwMode="auto">
                    <a:xfrm>
                      <a:off x="34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8" name="Line 1978"/>
                    <p:cNvSpPr>
                      <a:spLocks noChangeShapeType="1"/>
                    </p:cNvSpPr>
                    <p:nvPr/>
                  </p:nvSpPr>
                  <p:spPr bwMode="auto">
                    <a:xfrm>
                      <a:off x="34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9" name="Line 1979"/>
                    <p:cNvSpPr>
                      <a:spLocks noChangeShapeType="1"/>
                    </p:cNvSpPr>
                    <p:nvPr/>
                  </p:nvSpPr>
                  <p:spPr bwMode="auto">
                    <a:xfrm>
                      <a:off x="34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0" name="Line 1980"/>
                    <p:cNvSpPr>
                      <a:spLocks noChangeShapeType="1"/>
                    </p:cNvSpPr>
                    <p:nvPr/>
                  </p:nvSpPr>
                  <p:spPr bwMode="auto">
                    <a:xfrm>
                      <a:off x="34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1" name="Line 1981"/>
                    <p:cNvSpPr>
                      <a:spLocks noChangeShapeType="1"/>
                    </p:cNvSpPr>
                    <p:nvPr/>
                  </p:nvSpPr>
                  <p:spPr bwMode="auto">
                    <a:xfrm>
                      <a:off x="34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2" name="Line 1982"/>
                    <p:cNvSpPr>
                      <a:spLocks noChangeShapeType="1"/>
                    </p:cNvSpPr>
                    <p:nvPr/>
                  </p:nvSpPr>
                  <p:spPr bwMode="auto">
                    <a:xfrm>
                      <a:off x="34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3" name="Line 1983"/>
                    <p:cNvSpPr>
                      <a:spLocks noChangeShapeType="1"/>
                    </p:cNvSpPr>
                    <p:nvPr/>
                  </p:nvSpPr>
                  <p:spPr bwMode="auto">
                    <a:xfrm>
                      <a:off x="34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4" name="Line 1984"/>
                    <p:cNvSpPr>
                      <a:spLocks noChangeShapeType="1"/>
                    </p:cNvSpPr>
                    <p:nvPr/>
                  </p:nvSpPr>
                  <p:spPr bwMode="auto">
                    <a:xfrm>
                      <a:off x="34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5" name="Line 1985"/>
                    <p:cNvSpPr>
                      <a:spLocks noChangeShapeType="1"/>
                    </p:cNvSpPr>
                    <p:nvPr/>
                  </p:nvSpPr>
                  <p:spPr bwMode="auto">
                    <a:xfrm>
                      <a:off x="34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6" name="Line 1986"/>
                    <p:cNvSpPr>
                      <a:spLocks noChangeShapeType="1"/>
                    </p:cNvSpPr>
                    <p:nvPr/>
                  </p:nvSpPr>
                  <p:spPr bwMode="auto">
                    <a:xfrm>
                      <a:off x="34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7" name="Line 1987"/>
                    <p:cNvSpPr>
                      <a:spLocks noChangeShapeType="1"/>
                    </p:cNvSpPr>
                    <p:nvPr/>
                  </p:nvSpPr>
                  <p:spPr bwMode="auto">
                    <a:xfrm>
                      <a:off x="34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8" name="Line 1988"/>
                    <p:cNvSpPr>
                      <a:spLocks noChangeShapeType="1"/>
                    </p:cNvSpPr>
                    <p:nvPr/>
                  </p:nvSpPr>
                  <p:spPr bwMode="auto">
                    <a:xfrm>
                      <a:off x="35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9" name="Line 1989"/>
                    <p:cNvSpPr>
                      <a:spLocks noChangeShapeType="1"/>
                    </p:cNvSpPr>
                    <p:nvPr/>
                  </p:nvSpPr>
                  <p:spPr bwMode="auto">
                    <a:xfrm>
                      <a:off x="35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0" name="Line 1990"/>
                    <p:cNvSpPr>
                      <a:spLocks noChangeShapeType="1"/>
                    </p:cNvSpPr>
                    <p:nvPr/>
                  </p:nvSpPr>
                  <p:spPr bwMode="auto">
                    <a:xfrm>
                      <a:off x="35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1" name="Line 1991"/>
                    <p:cNvSpPr>
                      <a:spLocks noChangeShapeType="1"/>
                    </p:cNvSpPr>
                    <p:nvPr/>
                  </p:nvSpPr>
                  <p:spPr bwMode="auto">
                    <a:xfrm>
                      <a:off x="35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2" name="Line 1992"/>
                    <p:cNvSpPr>
                      <a:spLocks noChangeShapeType="1"/>
                    </p:cNvSpPr>
                    <p:nvPr/>
                  </p:nvSpPr>
                  <p:spPr bwMode="auto">
                    <a:xfrm>
                      <a:off x="35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3" name="Line 1993"/>
                    <p:cNvSpPr>
                      <a:spLocks noChangeShapeType="1"/>
                    </p:cNvSpPr>
                    <p:nvPr/>
                  </p:nvSpPr>
                  <p:spPr bwMode="auto">
                    <a:xfrm>
                      <a:off x="35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4" name="Line 1994"/>
                    <p:cNvSpPr>
                      <a:spLocks noChangeShapeType="1"/>
                    </p:cNvSpPr>
                    <p:nvPr/>
                  </p:nvSpPr>
                  <p:spPr bwMode="auto">
                    <a:xfrm>
                      <a:off x="35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5" name="Line 1995"/>
                    <p:cNvSpPr>
                      <a:spLocks noChangeShapeType="1"/>
                    </p:cNvSpPr>
                    <p:nvPr/>
                  </p:nvSpPr>
                  <p:spPr bwMode="auto">
                    <a:xfrm>
                      <a:off x="35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6" name="Line 1996"/>
                    <p:cNvSpPr>
                      <a:spLocks noChangeShapeType="1"/>
                    </p:cNvSpPr>
                    <p:nvPr/>
                  </p:nvSpPr>
                  <p:spPr bwMode="auto">
                    <a:xfrm>
                      <a:off x="35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7" name="Line 1997"/>
                    <p:cNvSpPr>
                      <a:spLocks noChangeShapeType="1"/>
                    </p:cNvSpPr>
                    <p:nvPr/>
                  </p:nvSpPr>
                  <p:spPr bwMode="auto">
                    <a:xfrm>
                      <a:off x="35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8" name="Line 1998"/>
                    <p:cNvSpPr>
                      <a:spLocks noChangeShapeType="1"/>
                    </p:cNvSpPr>
                    <p:nvPr/>
                  </p:nvSpPr>
                  <p:spPr bwMode="auto">
                    <a:xfrm>
                      <a:off x="35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9" name="Line 1999"/>
                    <p:cNvSpPr>
                      <a:spLocks noChangeShapeType="1"/>
                    </p:cNvSpPr>
                    <p:nvPr/>
                  </p:nvSpPr>
                  <p:spPr bwMode="auto">
                    <a:xfrm>
                      <a:off x="36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0" name="Line 2000"/>
                    <p:cNvSpPr>
                      <a:spLocks noChangeShapeType="1"/>
                    </p:cNvSpPr>
                    <p:nvPr/>
                  </p:nvSpPr>
                  <p:spPr bwMode="auto">
                    <a:xfrm>
                      <a:off x="36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1" name="Line 2001"/>
                    <p:cNvSpPr>
                      <a:spLocks noChangeShapeType="1"/>
                    </p:cNvSpPr>
                    <p:nvPr/>
                  </p:nvSpPr>
                  <p:spPr bwMode="auto">
                    <a:xfrm>
                      <a:off x="36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2" name="Line 2002"/>
                    <p:cNvSpPr>
                      <a:spLocks noChangeShapeType="1"/>
                    </p:cNvSpPr>
                    <p:nvPr/>
                  </p:nvSpPr>
                  <p:spPr bwMode="auto">
                    <a:xfrm>
                      <a:off x="36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3" name="Line 2003"/>
                    <p:cNvSpPr>
                      <a:spLocks noChangeShapeType="1"/>
                    </p:cNvSpPr>
                    <p:nvPr/>
                  </p:nvSpPr>
                  <p:spPr bwMode="auto">
                    <a:xfrm>
                      <a:off x="36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4" name="Line 2004"/>
                    <p:cNvSpPr>
                      <a:spLocks noChangeShapeType="1"/>
                    </p:cNvSpPr>
                    <p:nvPr/>
                  </p:nvSpPr>
                  <p:spPr bwMode="auto">
                    <a:xfrm>
                      <a:off x="36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5" name="Line 2005"/>
                    <p:cNvSpPr>
                      <a:spLocks noChangeShapeType="1"/>
                    </p:cNvSpPr>
                    <p:nvPr/>
                  </p:nvSpPr>
                  <p:spPr bwMode="auto">
                    <a:xfrm>
                      <a:off x="36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6" name="Line 2006"/>
                    <p:cNvSpPr>
                      <a:spLocks noChangeShapeType="1"/>
                    </p:cNvSpPr>
                    <p:nvPr/>
                  </p:nvSpPr>
                  <p:spPr bwMode="auto">
                    <a:xfrm>
                      <a:off x="36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7" name="Line 2007"/>
                    <p:cNvSpPr>
                      <a:spLocks noChangeShapeType="1"/>
                    </p:cNvSpPr>
                    <p:nvPr/>
                  </p:nvSpPr>
                  <p:spPr bwMode="auto">
                    <a:xfrm>
                      <a:off x="36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8" name="Line 2008"/>
                    <p:cNvSpPr>
                      <a:spLocks noChangeShapeType="1"/>
                    </p:cNvSpPr>
                    <p:nvPr/>
                  </p:nvSpPr>
                  <p:spPr bwMode="auto">
                    <a:xfrm>
                      <a:off x="36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9" name="Line 2009"/>
                    <p:cNvSpPr>
                      <a:spLocks noChangeShapeType="1"/>
                    </p:cNvSpPr>
                    <p:nvPr/>
                  </p:nvSpPr>
                  <p:spPr bwMode="auto">
                    <a:xfrm>
                      <a:off x="36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0" name="Line 2010"/>
                    <p:cNvSpPr>
                      <a:spLocks noChangeShapeType="1"/>
                    </p:cNvSpPr>
                    <p:nvPr/>
                  </p:nvSpPr>
                  <p:spPr bwMode="auto">
                    <a:xfrm>
                      <a:off x="37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1" name="Line 2011"/>
                    <p:cNvSpPr>
                      <a:spLocks noChangeShapeType="1"/>
                    </p:cNvSpPr>
                    <p:nvPr/>
                  </p:nvSpPr>
                  <p:spPr bwMode="auto">
                    <a:xfrm>
                      <a:off x="37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2" name="Line 2012"/>
                    <p:cNvSpPr>
                      <a:spLocks noChangeShapeType="1"/>
                    </p:cNvSpPr>
                    <p:nvPr/>
                  </p:nvSpPr>
                  <p:spPr bwMode="auto">
                    <a:xfrm>
                      <a:off x="37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3" name="Line 2013"/>
                    <p:cNvSpPr>
                      <a:spLocks noChangeShapeType="1"/>
                    </p:cNvSpPr>
                    <p:nvPr/>
                  </p:nvSpPr>
                  <p:spPr bwMode="auto">
                    <a:xfrm>
                      <a:off x="37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5" name="Group 2215"/>
                  <p:cNvGrpSpPr>
                    <a:grpSpLocks/>
                  </p:cNvGrpSpPr>
                  <p:nvPr/>
                </p:nvGrpSpPr>
                <p:grpSpPr bwMode="auto">
                  <a:xfrm>
                    <a:off x="5940425" y="1162050"/>
                    <a:ext cx="2894012" cy="0"/>
                    <a:chOff x="3742" y="732"/>
                    <a:chExt cx="1823" cy="0"/>
                  </a:xfrm>
                </p:grpSpPr>
                <p:sp>
                  <p:nvSpPr>
                    <p:cNvPr id="374" name="Line 2015"/>
                    <p:cNvSpPr>
                      <a:spLocks noChangeShapeType="1"/>
                    </p:cNvSpPr>
                    <p:nvPr/>
                  </p:nvSpPr>
                  <p:spPr bwMode="auto">
                    <a:xfrm>
                      <a:off x="37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 name="Line 2016"/>
                    <p:cNvSpPr>
                      <a:spLocks noChangeShapeType="1"/>
                    </p:cNvSpPr>
                    <p:nvPr/>
                  </p:nvSpPr>
                  <p:spPr bwMode="auto">
                    <a:xfrm>
                      <a:off x="37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 name="Line 2017"/>
                    <p:cNvSpPr>
                      <a:spLocks noChangeShapeType="1"/>
                    </p:cNvSpPr>
                    <p:nvPr/>
                  </p:nvSpPr>
                  <p:spPr bwMode="auto">
                    <a:xfrm>
                      <a:off x="37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 name="Line 2018"/>
                    <p:cNvSpPr>
                      <a:spLocks noChangeShapeType="1"/>
                    </p:cNvSpPr>
                    <p:nvPr/>
                  </p:nvSpPr>
                  <p:spPr bwMode="auto">
                    <a:xfrm>
                      <a:off x="37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 name="Line 2019"/>
                    <p:cNvSpPr>
                      <a:spLocks noChangeShapeType="1"/>
                    </p:cNvSpPr>
                    <p:nvPr/>
                  </p:nvSpPr>
                  <p:spPr bwMode="auto">
                    <a:xfrm>
                      <a:off x="37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 name="Line 2020"/>
                    <p:cNvSpPr>
                      <a:spLocks noChangeShapeType="1"/>
                    </p:cNvSpPr>
                    <p:nvPr/>
                  </p:nvSpPr>
                  <p:spPr bwMode="auto">
                    <a:xfrm>
                      <a:off x="37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 name="Line 2021"/>
                    <p:cNvSpPr>
                      <a:spLocks noChangeShapeType="1"/>
                    </p:cNvSpPr>
                    <p:nvPr/>
                  </p:nvSpPr>
                  <p:spPr bwMode="auto">
                    <a:xfrm>
                      <a:off x="37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 name="Line 2022"/>
                    <p:cNvSpPr>
                      <a:spLocks noChangeShapeType="1"/>
                    </p:cNvSpPr>
                    <p:nvPr/>
                  </p:nvSpPr>
                  <p:spPr bwMode="auto">
                    <a:xfrm>
                      <a:off x="38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 name="Line 2023"/>
                    <p:cNvSpPr>
                      <a:spLocks noChangeShapeType="1"/>
                    </p:cNvSpPr>
                    <p:nvPr/>
                  </p:nvSpPr>
                  <p:spPr bwMode="auto">
                    <a:xfrm>
                      <a:off x="38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 name="Line 2024"/>
                    <p:cNvSpPr>
                      <a:spLocks noChangeShapeType="1"/>
                    </p:cNvSpPr>
                    <p:nvPr/>
                  </p:nvSpPr>
                  <p:spPr bwMode="auto">
                    <a:xfrm>
                      <a:off x="38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 name="Line 2025"/>
                    <p:cNvSpPr>
                      <a:spLocks noChangeShapeType="1"/>
                    </p:cNvSpPr>
                    <p:nvPr/>
                  </p:nvSpPr>
                  <p:spPr bwMode="auto">
                    <a:xfrm>
                      <a:off x="38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 name="Line 2026"/>
                    <p:cNvSpPr>
                      <a:spLocks noChangeShapeType="1"/>
                    </p:cNvSpPr>
                    <p:nvPr/>
                  </p:nvSpPr>
                  <p:spPr bwMode="auto">
                    <a:xfrm>
                      <a:off x="38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 name="Line 2027"/>
                    <p:cNvSpPr>
                      <a:spLocks noChangeShapeType="1"/>
                    </p:cNvSpPr>
                    <p:nvPr/>
                  </p:nvSpPr>
                  <p:spPr bwMode="auto">
                    <a:xfrm>
                      <a:off x="38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 name="Line 2028"/>
                    <p:cNvSpPr>
                      <a:spLocks noChangeShapeType="1"/>
                    </p:cNvSpPr>
                    <p:nvPr/>
                  </p:nvSpPr>
                  <p:spPr bwMode="auto">
                    <a:xfrm>
                      <a:off x="38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 name="Line 2029"/>
                    <p:cNvSpPr>
                      <a:spLocks noChangeShapeType="1"/>
                    </p:cNvSpPr>
                    <p:nvPr/>
                  </p:nvSpPr>
                  <p:spPr bwMode="auto">
                    <a:xfrm>
                      <a:off x="38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 name="Line 2030"/>
                    <p:cNvSpPr>
                      <a:spLocks noChangeShapeType="1"/>
                    </p:cNvSpPr>
                    <p:nvPr/>
                  </p:nvSpPr>
                  <p:spPr bwMode="auto">
                    <a:xfrm>
                      <a:off x="38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 name="Line 2031"/>
                    <p:cNvSpPr>
                      <a:spLocks noChangeShapeType="1"/>
                    </p:cNvSpPr>
                    <p:nvPr/>
                  </p:nvSpPr>
                  <p:spPr bwMode="auto">
                    <a:xfrm>
                      <a:off x="38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 name="Line 2032"/>
                    <p:cNvSpPr>
                      <a:spLocks noChangeShapeType="1"/>
                    </p:cNvSpPr>
                    <p:nvPr/>
                  </p:nvSpPr>
                  <p:spPr bwMode="auto">
                    <a:xfrm>
                      <a:off x="38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 name="Line 2033"/>
                    <p:cNvSpPr>
                      <a:spLocks noChangeShapeType="1"/>
                    </p:cNvSpPr>
                    <p:nvPr/>
                  </p:nvSpPr>
                  <p:spPr bwMode="auto">
                    <a:xfrm>
                      <a:off x="39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 name="Line 2034"/>
                    <p:cNvSpPr>
                      <a:spLocks noChangeShapeType="1"/>
                    </p:cNvSpPr>
                    <p:nvPr/>
                  </p:nvSpPr>
                  <p:spPr bwMode="auto">
                    <a:xfrm>
                      <a:off x="39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 name="Line 2035"/>
                    <p:cNvSpPr>
                      <a:spLocks noChangeShapeType="1"/>
                    </p:cNvSpPr>
                    <p:nvPr/>
                  </p:nvSpPr>
                  <p:spPr bwMode="auto">
                    <a:xfrm>
                      <a:off x="39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 name="Line 2036"/>
                    <p:cNvSpPr>
                      <a:spLocks noChangeShapeType="1"/>
                    </p:cNvSpPr>
                    <p:nvPr/>
                  </p:nvSpPr>
                  <p:spPr bwMode="auto">
                    <a:xfrm>
                      <a:off x="39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 name="Line 2037"/>
                    <p:cNvSpPr>
                      <a:spLocks noChangeShapeType="1"/>
                    </p:cNvSpPr>
                    <p:nvPr/>
                  </p:nvSpPr>
                  <p:spPr bwMode="auto">
                    <a:xfrm>
                      <a:off x="39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 name="Line 2038"/>
                    <p:cNvSpPr>
                      <a:spLocks noChangeShapeType="1"/>
                    </p:cNvSpPr>
                    <p:nvPr/>
                  </p:nvSpPr>
                  <p:spPr bwMode="auto">
                    <a:xfrm>
                      <a:off x="39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 name="Line 2039"/>
                    <p:cNvSpPr>
                      <a:spLocks noChangeShapeType="1"/>
                    </p:cNvSpPr>
                    <p:nvPr/>
                  </p:nvSpPr>
                  <p:spPr bwMode="auto">
                    <a:xfrm>
                      <a:off x="39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 name="Line 2040"/>
                    <p:cNvSpPr>
                      <a:spLocks noChangeShapeType="1"/>
                    </p:cNvSpPr>
                    <p:nvPr/>
                  </p:nvSpPr>
                  <p:spPr bwMode="auto">
                    <a:xfrm>
                      <a:off x="39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 name="Line 2041"/>
                    <p:cNvSpPr>
                      <a:spLocks noChangeShapeType="1"/>
                    </p:cNvSpPr>
                    <p:nvPr/>
                  </p:nvSpPr>
                  <p:spPr bwMode="auto">
                    <a:xfrm>
                      <a:off x="39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 name="Line 2042"/>
                    <p:cNvSpPr>
                      <a:spLocks noChangeShapeType="1"/>
                    </p:cNvSpPr>
                    <p:nvPr/>
                  </p:nvSpPr>
                  <p:spPr bwMode="auto">
                    <a:xfrm>
                      <a:off x="39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 name="Line 2043"/>
                    <p:cNvSpPr>
                      <a:spLocks noChangeShapeType="1"/>
                    </p:cNvSpPr>
                    <p:nvPr/>
                  </p:nvSpPr>
                  <p:spPr bwMode="auto">
                    <a:xfrm>
                      <a:off x="39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 name="Line 2044"/>
                    <p:cNvSpPr>
                      <a:spLocks noChangeShapeType="1"/>
                    </p:cNvSpPr>
                    <p:nvPr/>
                  </p:nvSpPr>
                  <p:spPr bwMode="auto">
                    <a:xfrm>
                      <a:off x="40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 name="Line 2045"/>
                    <p:cNvSpPr>
                      <a:spLocks noChangeShapeType="1"/>
                    </p:cNvSpPr>
                    <p:nvPr/>
                  </p:nvSpPr>
                  <p:spPr bwMode="auto">
                    <a:xfrm>
                      <a:off x="40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 name="Line 2046"/>
                    <p:cNvSpPr>
                      <a:spLocks noChangeShapeType="1"/>
                    </p:cNvSpPr>
                    <p:nvPr/>
                  </p:nvSpPr>
                  <p:spPr bwMode="auto">
                    <a:xfrm>
                      <a:off x="40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 name="Line 2047"/>
                    <p:cNvSpPr>
                      <a:spLocks noChangeShapeType="1"/>
                    </p:cNvSpPr>
                    <p:nvPr/>
                  </p:nvSpPr>
                  <p:spPr bwMode="auto">
                    <a:xfrm>
                      <a:off x="40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 name="Line 2048"/>
                    <p:cNvSpPr>
                      <a:spLocks noChangeShapeType="1"/>
                    </p:cNvSpPr>
                    <p:nvPr/>
                  </p:nvSpPr>
                  <p:spPr bwMode="auto">
                    <a:xfrm>
                      <a:off x="40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 name="Line 2049"/>
                    <p:cNvSpPr>
                      <a:spLocks noChangeShapeType="1"/>
                    </p:cNvSpPr>
                    <p:nvPr/>
                  </p:nvSpPr>
                  <p:spPr bwMode="auto">
                    <a:xfrm>
                      <a:off x="40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 name="Line 2050"/>
                    <p:cNvSpPr>
                      <a:spLocks noChangeShapeType="1"/>
                    </p:cNvSpPr>
                    <p:nvPr/>
                  </p:nvSpPr>
                  <p:spPr bwMode="auto">
                    <a:xfrm>
                      <a:off x="40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 name="Line 2051"/>
                    <p:cNvSpPr>
                      <a:spLocks noChangeShapeType="1"/>
                    </p:cNvSpPr>
                    <p:nvPr/>
                  </p:nvSpPr>
                  <p:spPr bwMode="auto">
                    <a:xfrm>
                      <a:off x="40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 name="Line 2052"/>
                    <p:cNvSpPr>
                      <a:spLocks noChangeShapeType="1"/>
                    </p:cNvSpPr>
                    <p:nvPr/>
                  </p:nvSpPr>
                  <p:spPr bwMode="auto">
                    <a:xfrm>
                      <a:off x="40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 name="Line 2053"/>
                    <p:cNvSpPr>
                      <a:spLocks noChangeShapeType="1"/>
                    </p:cNvSpPr>
                    <p:nvPr/>
                  </p:nvSpPr>
                  <p:spPr bwMode="auto">
                    <a:xfrm>
                      <a:off x="40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 name="Line 2054"/>
                    <p:cNvSpPr>
                      <a:spLocks noChangeShapeType="1"/>
                    </p:cNvSpPr>
                    <p:nvPr/>
                  </p:nvSpPr>
                  <p:spPr bwMode="auto">
                    <a:xfrm>
                      <a:off x="40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 name="Line 2055"/>
                    <p:cNvSpPr>
                      <a:spLocks noChangeShapeType="1"/>
                    </p:cNvSpPr>
                    <p:nvPr/>
                  </p:nvSpPr>
                  <p:spPr bwMode="auto">
                    <a:xfrm>
                      <a:off x="41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 name="Line 2056"/>
                    <p:cNvSpPr>
                      <a:spLocks noChangeShapeType="1"/>
                    </p:cNvSpPr>
                    <p:nvPr/>
                  </p:nvSpPr>
                  <p:spPr bwMode="auto">
                    <a:xfrm>
                      <a:off x="41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 name="Line 2057"/>
                    <p:cNvSpPr>
                      <a:spLocks noChangeShapeType="1"/>
                    </p:cNvSpPr>
                    <p:nvPr/>
                  </p:nvSpPr>
                  <p:spPr bwMode="auto">
                    <a:xfrm>
                      <a:off x="41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 name="Line 2058"/>
                    <p:cNvSpPr>
                      <a:spLocks noChangeShapeType="1"/>
                    </p:cNvSpPr>
                    <p:nvPr/>
                  </p:nvSpPr>
                  <p:spPr bwMode="auto">
                    <a:xfrm>
                      <a:off x="41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 name="Line 2059"/>
                    <p:cNvSpPr>
                      <a:spLocks noChangeShapeType="1"/>
                    </p:cNvSpPr>
                    <p:nvPr/>
                  </p:nvSpPr>
                  <p:spPr bwMode="auto">
                    <a:xfrm>
                      <a:off x="41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 name="Line 2060"/>
                    <p:cNvSpPr>
                      <a:spLocks noChangeShapeType="1"/>
                    </p:cNvSpPr>
                    <p:nvPr/>
                  </p:nvSpPr>
                  <p:spPr bwMode="auto">
                    <a:xfrm>
                      <a:off x="41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 name="Line 2061"/>
                    <p:cNvSpPr>
                      <a:spLocks noChangeShapeType="1"/>
                    </p:cNvSpPr>
                    <p:nvPr/>
                  </p:nvSpPr>
                  <p:spPr bwMode="auto">
                    <a:xfrm>
                      <a:off x="41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 name="Line 2062"/>
                    <p:cNvSpPr>
                      <a:spLocks noChangeShapeType="1"/>
                    </p:cNvSpPr>
                    <p:nvPr/>
                  </p:nvSpPr>
                  <p:spPr bwMode="auto">
                    <a:xfrm>
                      <a:off x="41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 name="Line 2063"/>
                    <p:cNvSpPr>
                      <a:spLocks noChangeShapeType="1"/>
                    </p:cNvSpPr>
                    <p:nvPr/>
                  </p:nvSpPr>
                  <p:spPr bwMode="auto">
                    <a:xfrm>
                      <a:off x="41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 name="Line 2064"/>
                    <p:cNvSpPr>
                      <a:spLocks noChangeShapeType="1"/>
                    </p:cNvSpPr>
                    <p:nvPr/>
                  </p:nvSpPr>
                  <p:spPr bwMode="auto">
                    <a:xfrm>
                      <a:off x="41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 name="Line 2065"/>
                    <p:cNvSpPr>
                      <a:spLocks noChangeShapeType="1"/>
                    </p:cNvSpPr>
                    <p:nvPr/>
                  </p:nvSpPr>
                  <p:spPr bwMode="auto">
                    <a:xfrm>
                      <a:off x="41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 name="Line 2066"/>
                    <p:cNvSpPr>
                      <a:spLocks noChangeShapeType="1"/>
                    </p:cNvSpPr>
                    <p:nvPr/>
                  </p:nvSpPr>
                  <p:spPr bwMode="auto">
                    <a:xfrm>
                      <a:off x="42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 name="Line 2067"/>
                    <p:cNvSpPr>
                      <a:spLocks noChangeShapeType="1"/>
                    </p:cNvSpPr>
                    <p:nvPr/>
                  </p:nvSpPr>
                  <p:spPr bwMode="auto">
                    <a:xfrm>
                      <a:off x="42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 name="Line 2068"/>
                    <p:cNvSpPr>
                      <a:spLocks noChangeShapeType="1"/>
                    </p:cNvSpPr>
                    <p:nvPr/>
                  </p:nvSpPr>
                  <p:spPr bwMode="auto">
                    <a:xfrm>
                      <a:off x="42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 name="Line 2069"/>
                    <p:cNvSpPr>
                      <a:spLocks noChangeShapeType="1"/>
                    </p:cNvSpPr>
                    <p:nvPr/>
                  </p:nvSpPr>
                  <p:spPr bwMode="auto">
                    <a:xfrm>
                      <a:off x="42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 name="Line 2070"/>
                    <p:cNvSpPr>
                      <a:spLocks noChangeShapeType="1"/>
                    </p:cNvSpPr>
                    <p:nvPr/>
                  </p:nvSpPr>
                  <p:spPr bwMode="auto">
                    <a:xfrm>
                      <a:off x="42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 name="Line 2071"/>
                    <p:cNvSpPr>
                      <a:spLocks noChangeShapeType="1"/>
                    </p:cNvSpPr>
                    <p:nvPr/>
                  </p:nvSpPr>
                  <p:spPr bwMode="auto">
                    <a:xfrm>
                      <a:off x="42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 name="Line 2072"/>
                    <p:cNvSpPr>
                      <a:spLocks noChangeShapeType="1"/>
                    </p:cNvSpPr>
                    <p:nvPr/>
                  </p:nvSpPr>
                  <p:spPr bwMode="auto">
                    <a:xfrm>
                      <a:off x="42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 name="Line 2073"/>
                    <p:cNvSpPr>
                      <a:spLocks noChangeShapeType="1"/>
                    </p:cNvSpPr>
                    <p:nvPr/>
                  </p:nvSpPr>
                  <p:spPr bwMode="auto">
                    <a:xfrm>
                      <a:off x="42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 name="Line 2074"/>
                    <p:cNvSpPr>
                      <a:spLocks noChangeShapeType="1"/>
                    </p:cNvSpPr>
                    <p:nvPr/>
                  </p:nvSpPr>
                  <p:spPr bwMode="auto">
                    <a:xfrm>
                      <a:off x="42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 name="Line 2075"/>
                    <p:cNvSpPr>
                      <a:spLocks noChangeShapeType="1"/>
                    </p:cNvSpPr>
                    <p:nvPr/>
                  </p:nvSpPr>
                  <p:spPr bwMode="auto">
                    <a:xfrm>
                      <a:off x="42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 name="Line 2076"/>
                    <p:cNvSpPr>
                      <a:spLocks noChangeShapeType="1"/>
                    </p:cNvSpPr>
                    <p:nvPr/>
                  </p:nvSpPr>
                  <p:spPr bwMode="auto">
                    <a:xfrm>
                      <a:off x="43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 name="Line 2077"/>
                    <p:cNvSpPr>
                      <a:spLocks noChangeShapeType="1"/>
                    </p:cNvSpPr>
                    <p:nvPr/>
                  </p:nvSpPr>
                  <p:spPr bwMode="auto">
                    <a:xfrm>
                      <a:off x="43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 name="Line 2078"/>
                    <p:cNvSpPr>
                      <a:spLocks noChangeShapeType="1"/>
                    </p:cNvSpPr>
                    <p:nvPr/>
                  </p:nvSpPr>
                  <p:spPr bwMode="auto">
                    <a:xfrm>
                      <a:off x="43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 name="Line 2079"/>
                    <p:cNvSpPr>
                      <a:spLocks noChangeShapeType="1"/>
                    </p:cNvSpPr>
                    <p:nvPr/>
                  </p:nvSpPr>
                  <p:spPr bwMode="auto">
                    <a:xfrm>
                      <a:off x="43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 name="Line 2080"/>
                    <p:cNvSpPr>
                      <a:spLocks noChangeShapeType="1"/>
                    </p:cNvSpPr>
                    <p:nvPr/>
                  </p:nvSpPr>
                  <p:spPr bwMode="auto">
                    <a:xfrm>
                      <a:off x="43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 name="Line 2081"/>
                    <p:cNvSpPr>
                      <a:spLocks noChangeShapeType="1"/>
                    </p:cNvSpPr>
                    <p:nvPr/>
                  </p:nvSpPr>
                  <p:spPr bwMode="auto">
                    <a:xfrm>
                      <a:off x="43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 name="Line 2082"/>
                    <p:cNvSpPr>
                      <a:spLocks noChangeShapeType="1"/>
                    </p:cNvSpPr>
                    <p:nvPr/>
                  </p:nvSpPr>
                  <p:spPr bwMode="auto">
                    <a:xfrm>
                      <a:off x="43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 name="Line 2083"/>
                    <p:cNvSpPr>
                      <a:spLocks noChangeShapeType="1"/>
                    </p:cNvSpPr>
                    <p:nvPr/>
                  </p:nvSpPr>
                  <p:spPr bwMode="auto">
                    <a:xfrm>
                      <a:off x="43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 name="Line 2084"/>
                    <p:cNvSpPr>
                      <a:spLocks noChangeShapeType="1"/>
                    </p:cNvSpPr>
                    <p:nvPr/>
                  </p:nvSpPr>
                  <p:spPr bwMode="auto">
                    <a:xfrm>
                      <a:off x="43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 name="Line 2085"/>
                    <p:cNvSpPr>
                      <a:spLocks noChangeShapeType="1"/>
                    </p:cNvSpPr>
                    <p:nvPr/>
                  </p:nvSpPr>
                  <p:spPr bwMode="auto">
                    <a:xfrm>
                      <a:off x="43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 name="Line 2086"/>
                    <p:cNvSpPr>
                      <a:spLocks noChangeShapeType="1"/>
                    </p:cNvSpPr>
                    <p:nvPr/>
                  </p:nvSpPr>
                  <p:spPr bwMode="auto">
                    <a:xfrm>
                      <a:off x="43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 name="Line 2087"/>
                    <p:cNvSpPr>
                      <a:spLocks noChangeShapeType="1"/>
                    </p:cNvSpPr>
                    <p:nvPr/>
                  </p:nvSpPr>
                  <p:spPr bwMode="auto">
                    <a:xfrm>
                      <a:off x="44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 name="Line 2088"/>
                    <p:cNvSpPr>
                      <a:spLocks noChangeShapeType="1"/>
                    </p:cNvSpPr>
                    <p:nvPr/>
                  </p:nvSpPr>
                  <p:spPr bwMode="auto">
                    <a:xfrm>
                      <a:off x="44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 name="Line 2089"/>
                    <p:cNvSpPr>
                      <a:spLocks noChangeShapeType="1"/>
                    </p:cNvSpPr>
                    <p:nvPr/>
                  </p:nvSpPr>
                  <p:spPr bwMode="auto">
                    <a:xfrm>
                      <a:off x="44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 name="Line 2090"/>
                    <p:cNvSpPr>
                      <a:spLocks noChangeShapeType="1"/>
                    </p:cNvSpPr>
                    <p:nvPr/>
                  </p:nvSpPr>
                  <p:spPr bwMode="auto">
                    <a:xfrm>
                      <a:off x="44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 name="Line 2091"/>
                    <p:cNvSpPr>
                      <a:spLocks noChangeShapeType="1"/>
                    </p:cNvSpPr>
                    <p:nvPr/>
                  </p:nvSpPr>
                  <p:spPr bwMode="auto">
                    <a:xfrm>
                      <a:off x="44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 name="Line 2092"/>
                    <p:cNvSpPr>
                      <a:spLocks noChangeShapeType="1"/>
                    </p:cNvSpPr>
                    <p:nvPr/>
                  </p:nvSpPr>
                  <p:spPr bwMode="auto">
                    <a:xfrm>
                      <a:off x="44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 name="Line 2093"/>
                    <p:cNvSpPr>
                      <a:spLocks noChangeShapeType="1"/>
                    </p:cNvSpPr>
                    <p:nvPr/>
                  </p:nvSpPr>
                  <p:spPr bwMode="auto">
                    <a:xfrm>
                      <a:off x="44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 name="Line 2094"/>
                    <p:cNvSpPr>
                      <a:spLocks noChangeShapeType="1"/>
                    </p:cNvSpPr>
                    <p:nvPr/>
                  </p:nvSpPr>
                  <p:spPr bwMode="auto">
                    <a:xfrm>
                      <a:off x="44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 name="Line 2095"/>
                    <p:cNvSpPr>
                      <a:spLocks noChangeShapeType="1"/>
                    </p:cNvSpPr>
                    <p:nvPr/>
                  </p:nvSpPr>
                  <p:spPr bwMode="auto">
                    <a:xfrm>
                      <a:off x="44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 name="Line 2096"/>
                    <p:cNvSpPr>
                      <a:spLocks noChangeShapeType="1"/>
                    </p:cNvSpPr>
                    <p:nvPr/>
                  </p:nvSpPr>
                  <p:spPr bwMode="auto">
                    <a:xfrm>
                      <a:off x="44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 name="Line 2097"/>
                    <p:cNvSpPr>
                      <a:spLocks noChangeShapeType="1"/>
                    </p:cNvSpPr>
                    <p:nvPr/>
                  </p:nvSpPr>
                  <p:spPr bwMode="auto">
                    <a:xfrm>
                      <a:off x="44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 name="Line 2098"/>
                    <p:cNvSpPr>
                      <a:spLocks noChangeShapeType="1"/>
                    </p:cNvSpPr>
                    <p:nvPr/>
                  </p:nvSpPr>
                  <p:spPr bwMode="auto">
                    <a:xfrm>
                      <a:off x="45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 name="Line 2099"/>
                    <p:cNvSpPr>
                      <a:spLocks noChangeShapeType="1"/>
                    </p:cNvSpPr>
                    <p:nvPr/>
                  </p:nvSpPr>
                  <p:spPr bwMode="auto">
                    <a:xfrm>
                      <a:off x="45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 name="Line 2100"/>
                    <p:cNvSpPr>
                      <a:spLocks noChangeShapeType="1"/>
                    </p:cNvSpPr>
                    <p:nvPr/>
                  </p:nvSpPr>
                  <p:spPr bwMode="auto">
                    <a:xfrm>
                      <a:off x="45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 name="Line 2101"/>
                    <p:cNvSpPr>
                      <a:spLocks noChangeShapeType="1"/>
                    </p:cNvSpPr>
                    <p:nvPr/>
                  </p:nvSpPr>
                  <p:spPr bwMode="auto">
                    <a:xfrm>
                      <a:off x="452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 name="Line 2102"/>
                    <p:cNvSpPr>
                      <a:spLocks noChangeShapeType="1"/>
                    </p:cNvSpPr>
                    <p:nvPr/>
                  </p:nvSpPr>
                  <p:spPr bwMode="auto">
                    <a:xfrm>
                      <a:off x="45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 name="Line 2103"/>
                    <p:cNvSpPr>
                      <a:spLocks noChangeShapeType="1"/>
                    </p:cNvSpPr>
                    <p:nvPr/>
                  </p:nvSpPr>
                  <p:spPr bwMode="auto">
                    <a:xfrm>
                      <a:off x="45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 name="Line 2104"/>
                    <p:cNvSpPr>
                      <a:spLocks noChangeShapeType="1"/>
                    </p:cNvSpPr>
                    <p:nvPr/>
                  </p:nvSpPr>
                  <p:spPr bwMode="auto">
                    <a:xfrm>
                      <a:off x="45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 name="Line 2105"/>
                    <p:cNvSpPr>
                      <a:spLocks noChangeShapeType="1"/>
                    </p:cNvSpPr>
                    <p:nvPr/>
                  </p:nvSpPr>
                  <p:spPr bwMode="auto">
                    <a:xfrm>
                      <a:off x="45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 name="Line 2106"/>
                    <p:cNvSpPr>
                      <a:spLocks noChangeShapeType="1"/>
                    </p:cNvSpPr>
                    <p:nvPr/>
                  </p:nvSpPr>
                  <p:spPr bwMode="auto">
                    <a:xfrm>
                      <a:off x="45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 name="Line 2107"/>
                    <p:cNvSpPr>
                      <a:spLocks noChangeShapeType="1"/>
                    </p:cNvSpPr>
                    <p:nvPr/>
                  </p:nvSpPr>
                  <p:spPr bwMode="auto">
                    <a:xfrm>
                      <a:off x="45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 name="Line 2108"/>
                    <p:cNvSpPr>
                      <a:spLocks noChangeShapeType="1"/>
                    </p:cNvSpPr>
                    <p:nvPr/>
                  </p:nvSpPr>
                  <p:spPr bwMode="auto">
                    <a:xfrm>
                      <a:off x="459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 name="Line 2109"/>
                    <p:cNvSpPr>
                      <a:spLocks noChangeShapeType="1"/>
                    </p:cNvSpPr>
                    <p:nvPr/>
                  </p:nvSpPr>
                  <p:spPr bwMode="auto">
                    <a:xfrm>
                      <a:off x="46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 name="Line 2110"/>
                    <p:cNvSpPr>
                      <a:spLocks noChangeShapeType="1"/>
                    </p:cNvSpPr>
                    <p:nvPr/>
                  </p:nvSpPr>
                  <p:spPr bwMode="auto">
                    <a:xfrm>
                      <a:off x="46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 name="Line 2111"/>
                    <p:cNvSpPr>
                      <a:spLocks noChangeShapeType="1"/>
                    </p:cNvSpPr>
                    <p:nvPr/>
                  </p:nvSpPr>
                  <p:spPr bwMode="auto">
                    <a:xfrm>
                      <a:off x="46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 name="Line 2112"/>
                    <p:cNvSpPr>
                      <a:spLocks noChangeShapeType="1"/>
                    </p:cNvSpPr>
                    <p:nvPr/>
                  </p:nvSpPr>
                  <p:spPr bwMode="auto">
                    <a:xfrm>
                      <a:off x="46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 name="Line 2113"/>
                    <p:cNvSpPr>
                      <a:spLocks noChangeShapeType="1"/>
                    </p:cNvSpPr>
                    <p:nvPr/>
                  </p:nvSpPr>
                  <p:spPr bwMode="auto">
                    <a:xfrm>
                      <a:off x="46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 name="Line 2114"/>
                    <p:cNvSpPr>
                      <a:spLocks noChangeShapeType="1"/>
                    </p:cNvSpPr>
                    <p:nvPr/>
                  </p:nvSpPr>
                  <p:spPr bwMode="auto">
                    <a:xfrm>
                      <a:off x="46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 name="Line 2115"/>
                    <p:cNvSpPr>
                      <a:spLocks noChangeShapeType="1"/>
                    </p:cNvSpPr>
                    <p:nvPr/>
                  </p:nvSpPr>
                  <p:spPr bwMode="auto">
                    <a:xfrm>
                      <a:off x="465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 name="Line 2116"/>
                    <p:cNvSpPr>
                      <a:spLocks noChangeShapeType="1"/>
                    </p:cNvSpPr>
                    <p:nvPr/>
                  </p:nvSpPr>
                  <p:spPr bwMode="auto">
                    <a:xfrm>
                      <a:off x="46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 name="Line 2117"/>
                    <p:cNvSpPr>
                      <a:spLocks noChangeShapeType="1"/>
                    </p:cNvSpPr>
                    <p:nvPr/>
                  </p:nvSpPr>
                  <p:spPr bwMode="auto">
                    <a:xfrm>
                      <a:off x="46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 name="Line 2118"/>
                    <p:cNvSpPr>
                      <a:spLocks noChangeShapeType="1"/>
                    </p:cNvSpPr>
                    <p:nvPr/>
                  </p:nvSpPr>
                  <p:spPr bwMode="auto">
                    <a:xfrm>
                      <a:off x="46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 name="Line 2119"/>
                    <p:cNvSpPr>
                      <a:spLocks noChangeShapeType="1"/>
                    </p:cNvSpPr>
                    <p:nvPr/>
                  </p:nvSpPr>
                  <p:spPr bwMode="auto">
                    <a:xfrm>
                      <a:off x="46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 name="Line 2120"/>
                    <p:cNvSpPr>
                      <a:spLocks noChangeShapeType="1"/>
                    </p:cNvSpPr>
                    <p:nvPr/>
                  </p:nvSpPr>
                  <p:spPr bwMode="auto">
                    <a:xfrm>
                      <a:off x="47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 name="Line 2121"/>
                    <p:cNvSpPr>
                      <a:spLocks noChangeShapeType="1"/>
                    </p:cNvSpPr>
                    <p:nvPr/>
                  </p:nvSpPr>
                  <p:spPr bwMode="auto">
                    <a:xfrm>
                      <a:off x="47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 name="Line 2122"/>
                    <p:cNvSpPr>
                      <a:spLocks noChangeShapeType="1"/>
                    </p:cNvSpPr>
                    <p:nvPr/>
                  </p:nvSpPr>
                  <p:spPr bwMode="auto">
                    <a:xfrm>
                      <a:off x="472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 name="Line 2123"/>
                    <p:cNvSpPr>
                      <a:spLocks noChangeShapeType="1"/>
                    </p:cNvSpPr>
                    <p:nvPr/>
                  </p:nvSpPr>
                  <p:spPr bwMode="auto">
                    <a:xfrm>
                      <a:off x="47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 name="Line 2124"/>
                    <p:cNvSpPr>
                      <a:spLocks noChangeShapeType="1"/>
                    </p:cNvSpPr>
                    <p:nvPr/>
                  </p:nvSpPr>
                  <p:spPr bwMode="auto">
                    <a:xfrm>
                      <a:off x="47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 name="Line 2125"/>
                    <p:cNvSpPr>
                      <a:spLocks noChangeShapeType="1"/>
                    </p:cNvSpPr>
                    <p:nvPr/>
                  </p:nvSpPr>
                  <p:spPr bwMode="auto">
                    <a:xfrm>
                      <a:off x="47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 name="Line 2126"/>
                    <p:cNvSpPr>
                      <a:spLocks noChangeShapeType="1"/>
                    </p:cNvSpPr>
                    <p:nvPr/>
                  </p:nvSpPr>
                  <p:spPr bwMode="auto">
                    <a:xfrm>
                      <a:off x="47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 name="Line 2127"/>
                    <p:cNvSpPr>
                      <a:spLocks noChangeShapeType="1"/>
                    </p:cNvSpPr>
                    <p:nvPr/>
                  </p:nvSpPr>
                  <p:spPr bwMode="auto">
                    <a:xfrm>
                      <a:off x="47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 name="Line 2128"/>
                    <p:cNvSpPr>
                      <a:spLocks noChangeShapeType="1"/>
                    </p:cNvSpPr>
                    <p:nvPr/>
                  </p:nvSpPr>
                  <p:spPr bwMode="auto">
                    <a:xfrm>
                      <a:off x="47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 name="Line 2129"/>
                    <p:cNvSpPr>
                      <a:spLocks noChangeShapeType="1"/>
                    </p:cNvSpPr>
                    <p:nvPr/>
                  </p:nvSpPr>
                  <p:spPr bwMode="auto">
                    <a:xfrm>
                      <a:off x="4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 name="Line 2130"/>
                    <p:cNvSpPr>
                      <a:spLocks noChangeShapeType="1"/>
                    </p:cNvSpPr>
                    <p:nvPr/>
                  </p:nvSpPr>
                  <p:spPr bwMode="auto">
                    <a:xfrm>
                      <a:off x="4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 name="Line 2131"/>
                    <p:cNvSpPr>
                      <a:spLocks noChangeShapeType="1"/>
                    </p:cNvSpPr>
                    <p:nvPr/>
                  </p:nvSpPr>
                  <p:spPr bwMode="auto">
                    <a:xfrm>
                      <a:off x="4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 name="Line 2132"/>
                    <p:cNvSpPr>
                      <a:spLocks noChangeShapeType="1"/>
                    </p:cNvSpPr>
                    <p:nvPr/>
                  </p:nvSpPr>
                  <p:spPr bwMode="auto">
                    <a:xfrm>
                      <a:off x="4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 name="Line 2133"/>
                    <p:cNvSpPr>
                      <a:spLocks noChangeShapeType="1"/>
                    </p:cNvSpPr>
                    <p:nvPr/>
                  </p:nvSpPr>
                  <p:spPr bwMode="auto">
                    <a:xfrm>
                      <a:off x="48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 name="Line 2134"/>
                    <p:cNvSpPr>
                      <a:spLocks noChangeShapeType="1"/>
                    </p:cNvSpPr>
                    <p:nvPr/>
                  </p:nvSpPr>
                  <p:spPr bwMode="auto">
                    <a:xfrm>
                      <a:off x="4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 name="Line 2135"/>
                    <p:cNvSpPr>
                      <a:spLocks noChangeShapeType="1"/>
                    </p:cNvSpPr>
                    <p:nvPr/>
                  </p:nvSpPr>
                  <p:spPr bwMode="auto">
                    <a:xfrm>
                      <a:off x="48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 name="Line 2136"/>
                    <p:cNvSpPr>
                      <a:spLocks noChangeShapeType="1"/>
                    </p:cNvSpPr>
                    <p:nvPr/>
                  </p:nvSpPr>
                  <p:spPr bwMode="auto">
                    <a:xfrm>
                      <a:off x="4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 name="Line 2137"/>
                    <p:cNvSpPr>
                      <a:spLocks noChangeShapeType="1"/>
                    </p:cNvSpPr>
                    <p:nvPr/>
                  </p:nvSpPr>
                  <p:spPr bwMode="auto">
                    <a:xfrm>
                      <a:off x="4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 name="Line 2138"/>
                    <p:cNvSpPr>
                      <a:spLocks noChangeShapeType="1"/>
                    </p:cNvSpPr>
                    <p:nvPr/>
                  </p:nvSpPr>
                  <p:spPr bwMode="auto">
                    <a:xfrm>
                      <a:off x="4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 name="Line 2139"/>
                    <p:cNvSpPr>
                      <a:spLocks noChangeShapeType="1"/>
                    </p:cNvSpPr>
                    <p:nvPr/>
                  </p:nvSpPr>
                  <p:spPr bwMode="auto">
                    <a:xfrm>
                      <a:off x="4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 name="Line 2140"/>
                    <p:cNvSpPr>
                      <a:spLocks noChangeShapeType="1"/>
                    </p:cNvSpPr>
                    <p:nvPr/>
                  </p:nvSpPr>
                  <p:spPr bwMode="auto">
                    <a:xfrm>
                      <a:off x="48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 name="Line 2141"/>
                    <p:cNvSpPr>
                      <a:spLocks noChangeShapeType="1"/>
                    </p:cNvSpPr>
                    <p:nvPr/>
                  </p:nvSpPr>
                  <p:spPr bwMode="auto">
                    <a:xfrm>
                      <a:off x="4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 name="Line 2142"/>
                    <p:cNvSpPr>
                      <a:spLocks noChangeShapeType="1"/>
                    </p:cNvSpPr>
                    <p:nvPr/>
                  </p:nvSpPr>
                  <p:spPr bwMode="auto">
                    <a:xfrm>
                      <a:off x="49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 name="Line 2143"/>
                    <p:cNvSpPr>
                      <a:spLocks noChangeShapeType="1"/>
                    </p:cNvSpPr>
                    <p:nvPr/>
                  </p:nvSpPr>
                  <p:spPr bwMode="auto">
                    <a:xfrm>
                      <a:off x="4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 name="Line 2144"/>
                    <p:cNvSpPr>
                      <a:spLocks noChangeShapeType="1"/>
                    </p:cNvSpPr>
                    <p:nvPr/>
                  </p:nvSpPr>
                  <p:spPr bwMode="auto">
                    <a:xfrm>
                      <a:off x="4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 name="Line 2145"/>
                    <p:cNvSpPr>
                      <a:spLocks noChangeShapeType="1"/>
                    </p:cNvSpPr>
                    <p:nvPr/>
                  </p:nvSpPr>
                  <p:spPr bwMode="auto">
                    <a:xfrm>
                      <a:off x="4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 name="Line 2146"/>
                    <p:cNvSpPr>
                      <a:spLocks noChangeShapeType="1"/>
                    </p:cNvSpPr>
                    <p:nvPr/>
                  </p:nvSpPr>
                  <p:spPr bwMode="auto">
                    <a:xfrm>
                      <a:off x="4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 name="Line 2147"/>
                    <p:cNvSpPr>
                      <a:spLocks noChangeShapeType="1"/>
                    </p:cNvSpPr>
                    <p:nvPr/>
                  </p:nvSpPr>
                  <p:spPr bwMode="auto">
                    <a:xfrm>
                      <a:off x="49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 name="Line 2148"/>
                    <p:cNvSpPr>
                      <a:spLocks noChangeShapeType="1"/>
                    </p:cNvSpPr>
                    <p:nvPr/>
                  </p:nvSpPr>
                  <p:spPr bwMode="auto">
                    <a:xfrm>
                      <a:off x="4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 name="Line 2149"/>
                    <p:cNvSpPr>
                      <a:spLocks noChangeShapeType="1"/>
                    </p:cNvSpPr>
                    <p:nvPr/>
                  </p:nvSpPr>
                  <p:spPr bwMode="auto">
                    <a:xfrm>
                      <a:off x="496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 name="Line 2150"/>
                    <p:cNvSpPr>
                      <a:spLocks noChangeShapeType="1"/>
                    </p:cNvSpPr>
                    <p:nvPr/>
                  </p:nvSpPr>
                  <p:spPr bwMode="auto">
                    <a:xfrm>
                      <a:off x="4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 name="Line 2151"/>
                    <p:cNvSpPr>
                      <a:spLocks noChangeShapeType="1"/>
                    </p:cNvSpPr>
                    <p:nvPr/>
                  </p:nvSpPr>
                  <p:spPr bwMode="auto">
                    <a:xfrm>
                      <a:off x="4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 name="Line 2152"/>
                    <p:cNvSpPr>
                      <a:spLocks noChangeShapeType="1"/>
                    </p:cNvSpPr>
                    <p:nvPr/>
                  </p:nvSpPr>
                  <p:spPr bwMode="auto">
                    <a:xfrm>
                      <a:off x="4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 name="Line 2153"/>
                    <p:cNvSpPr>
                      <a:spLocks noChangeShapeType="1"/>
                    </p:cNvSpPr>
                    <p:nvPr/>
                  </p:nvSpPr>
                  <p:spPr bwMode="auto">
                    <a:xfrm>
                      <a:off x="50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 name="Line 2154"/>
                    <p:cNvSpPr>
                      <a:spLocks noChangeShapeType="1"/>
                    </p:cNvSpPr>
                    <p:nvPr/>
                  </p:nvSpPr>
                  <p:spPr bwMode="auto">
                    <a:xfrm>
                      <a:off x="50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 name="Line 2155"/>
                    <p:cNvSpPr>
                      <a:spLocks noChangeShapeType="1"/>
                    </p:cNvSpPr>
                    <p:nvPr/>
                  </p:nvSpPr>
                  <p:spPr bwMode="auto">
                    <a:xfrm>
                      <a:off x="5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 name="Line 2156"/>
                    <p:cNvSpPr>
                      <a:spLocks noChangeShapeType="1"/>
                    </p:cNvSpPr>
                    <p:nvPr/>
                  </p:nvSpPr>
                  <p:spPr bwMode="auto">
                    <a:xfrm>
                      <a:off x="503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 name="Line 2157"/>
                    <p:cNvSpPr>
                      <a:spLocks noChangeShapeType="1"/>
                    </p:cNvSpPr>
                    <p:nvPr/>
                  </p:nvSpPr>
                  <p:spPr bwMode="auto">
                    <a:xfrm>
                      <a:off x="5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 name="Line 2158"/>
                    <p:cNvSpPr>
                      <a:spLocks noChangeShapeType="1"/>
                    </p:cNvSpPr>
                    <p:nvPr/>
                  </p:nvSpPr>
                  <p:spPr bwMode="auto">
                    <a:xfrm>
                      <a:off x="5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 name="Line 2159"/>
                    <p:cNvSpPr>
                      <a:spLocks noChangeShapeType="1"/>
                    </p:cNvSpPr>
                    <p:nvPr/>
                  </p:nvSpPr>
                  <p:spPr bwMode="auto">
                    <a:xfrm>
                      <a:off x="5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 name="Line 2160"/>
                    <p:cNvSpPr>
                      <a:spLocks noChangeShapeType="1"/>
                    </p:cNvSpPr>
                    <p:nvPr/>
                  </p:nvSpPr>
                  <p:spPr bwMode="auto">
                    <a:xfrm>
                      <a:off x="50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 name="Line 2161"/>
                    <p:cNvSpPr>
                      <a:spLocks noChangeShapeType="1"/>
                    </p:cNvSpPr>
                    <p:nvPr/>
                  </p:nvSpPr>
                  <p:spPr bwMode="auto">
                    <a:xfrm>
                      <a:off x="5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 name="Line 2162"/>
                    <p:cNvSpPr>
                      <a:spLocks noChangeShapeType="1"/>
                    </p:cNvSpPr>
                    <p:nvPr/>
                  </p:nvSpPr>
                  <p:spPr bwMode="auto">
                    <a:xfrm>
                      <a:off x="50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 name="Line 2163"/>
                    <p:cNvSpPr>
                      <a:spLocks noChangeShapeType="1"/>
                    </p:cNvSpPr>
                    <p:nvPr/>
                  </p:nvSpPr>
                  <p:spPr bwMode="auto">
                    <a:xfrm>
                      <a:off x="509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 name="Line 2164"/>
                    <p:cNvSpPr>
                      <a:spLocks noChangeShapeType="1"/>
                    </p:cNvSpPr>
                    <p:nvPr/>
                  </p:nvSpPr>
                  <p:spPr bwMode="auto">
                    <a:xfrm>
                      <a:off x="5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 name="Line 2165"/>
                    <p:cNvSpPr>
                      <a:spLocks noChangeShapeType="1"/>
                    </p:cNvSpPr>
                    <p:nvPr/>
                  </p:nvSpPr>
                  <p:spPr bwMode="auto">
                    <a:xfrm>
                      <a:off x="5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 name="Line 2166"/>
                    <p:cNvSpPr>
                      <a:spLocks noChangeShapeType="1"/>
                    </p:cNvSpPr>
                    <p:nvPr/>
                  </p:nvSpPr>
                  <p:spPr bwMode="auto">
                    <a:xfrm>
                      <a:off x="5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 name="Line 2167"/>
                    <p:cNvSpPr>
                      <a:spLocks noChangeShapeType="1"/>
                    </p:cNvSpPr>
                    <p:nvPr/>
                  </p:nvSpPr>
                  <p:spPr bwMode="auto">
                    <a:xfrm>
                      <a:off x="51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 name="Line 2168"/>
                    <p:cNvSpPr>
                      <a:spLocks noChangeShapeType="1"/>
                    </p:cNvSpPr>
                    <p:nvPr/>
                  </p:nvSpPr>
                  <p:spPr bwMode="auto">
                    <a:xfrm>
                      <a:off x="5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 name="Line 2169"/>
                    <p:cNvSpPr>
                      <a:spLocks noChangeShapeType="1"/>
                    </p:cNvSpPr>
                    <p:nvPr/>
                  </p:nvSpPr>
                  <p:spPr bwMode="auto">
                    <a:xfrm>
                      <a:off x="51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 name="Line 2170"/>
                    <p:cNvSpPr>
                      <a:spLocks noChangeShapeType="1"/>
                    </p:cNvSpPr>
                    <p:nvPr/>
                  </p:nvSpPr>
                  <p:spPr bwMode="auto">
                    <a:xfrm>
                      <a:off x="515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 name="Line 2171"/>
                    <p:cNvSpPr>
                      <a:spLocks noChangeShapeType="1"/>
                    </p:cNvSpPr>
                    <p:nvPr/>
                  </p:nvSpPr>
                  <p:spPr bwMode="auto">
                    <a:xfrm>
                      <a:off x="5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 name="Line 2172"/>
                    <p:cNvSpPr>
                      <a:spLocks noChangeShapeType="1"/>
                    </p:cNvSpPr>
                    <p:nvPr/>
                  </p:nvSpPr>
                  <p:spPr bwMode="auto">
                    <a:xfrm>
                      <a:off x="5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 name="Line 2173"/>
                    <p:cNvSpPr>
                      <a:spLocks noChangeShapeType="1"/>
                    </p:cNvSpPr>
                    <p:nvPr/>
                  </p:nvSpPr>
                  <p:spPr bwMode="auto">
                    <a:xfrm>
                      <a:off x="5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 name="Line 2174"/>
                    <p:cNvSpPr>
                      <a:spLocks noChangeShapeType="1"/>
                    </p:cNvSpPr>
                    <p:nvPr/>
                  </p:nvSpPr>
                  <p:spPr bwMode="auto">
                    <a:xfrm>
                      <a:off x="51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 name="Line 2175"/>
                    <p:cNvSpPr>
                      <a:spLocks noChangeShapeType="1"/>
                    </p:cNvSpPr>
                    <p:nvPr/>
                  </p:nvSpPr>
                  <p:spPr bwMode="auto">
                    <a:xfrm>
                      <a:off x="5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 name="Line 2176"/>
                    <p:cNvSpPr>
                      <a:spLocks noChangeShapeType="1"/>
                    </p:cNvSpPr>
                    <p:nvPr/>
                  </p:nvSpPr>
                  <p:spPr bwMode="auto">
                    <a:xfrm>
                      <a:off x="52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 name="Line 2177"/>
                    <p:cNvSpPr>
                      <a:spLocks noChangeShapeType="1"/>
                    </p:cNvSpPr>
                    <p:nvPr/>
                  </p:nvSpPr>
                  <p:spPr bwMode="auto">
                    <a:xfrm>
                      <a:off x="5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 name="Line 2178"/>
                    <p:cNvSpPr>
                      <a:spLocks noChangeShapeType="1"/>
                    </p:cNvSpPr>
                    <p:nvPr/>
                  </p:nvSpPr>
                  <p:spPr bwMode="auto">
                    <a:xfrm>
                      <a:off x="5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 name="Line 2179"/>
                    <p:cNvSpPr>
                      <a:spLocks noChangeShapeType="1"/>
                    </p:cNvSpPr>
                    <p:nvPr/>
                  </p:nvSpPr>
                  <p:spPr bwMode="auto">
                    <a:xfrm>
                      <a:off x="5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 name="Line 2180"/>
                    <p:cNvSpPr>
                      <a:spLocks noChangeShapeType="1"/>
                    </p:cNvSpPr>
                    <p:nvPr/>
                  </p:nvSpPr>
                  <p:spPr bwMode="auto">
                    <a:xfrm>
                      <a:off x="5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 name="Line 2181"/>
                    <p:cNvSpPr>
                      <a:spLocks noChangeShapeType="1"/>
                    </p:cNvSpPr>
                    <p:nvPr/>
                  </p:nvSpPr>
                  <p:spPr bwMode="auto">
                    <a:xfrm>
                      <a:off x="52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 name="Line 2182"/>
                    <p:cNvSpPr>
                      <a:spLocks noChangeShapeType="1"/>
                    </p:cNvSpPr>
                    <p:nvPr/>
                  </p:nvSpPr>
                  <p:spPr bwMode="auto">
                    <a:xfrm>
                      <a:off x="5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 name="Line 2183"/>
                    <p:cNvSpPr>
                      <a:spLocks noChangeShapeType="1"/>
                    </p:cNvSpPr>
                    <p:nvPr/>
                  </p:nvSpPr>
                  <p:spPr bwMode="auto">
                    <a:xfrm>
                      <a:off x="52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 name="Line 2184"/>
                    <p:cNvSpPr>
                      <a:spLocks noChangeShapeType="1"/>
                    </p:cNvSpPr>
                    <p:nvPr/>
                  </p:nvSpPr>
                  <p:spPr bwMode="auto">
                    <a:xfrm>
                      <a:off x="5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 name="Line 2185"/>
                    <p:cNvSpPr>
                      <a:spLocks noChangeShapeType="1"/>
                    </p:cNvSpPr>
                    <p:nvPr/>
                  </p:nvSpPr>
                  <p:spPr bwMode="auto">
                    <a:xfrm>
                      <a:off x="5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 name="Line 2186"/>
                    <p:cNvSpPr>
                      <a:spLocks noChangeShapeType="1"/>
                    </p:cNvSpPr>
                    <p:nvPr/>
                  </p:nvSpPr>
                  <p:spPr bwMode="auto">
                    <a:xfrm>
                      <a:off x="5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 name="Line 2187"/>
                    <p:cNvSpPr>
                      <a:spLocks noChangeShapeType="1"/>
                    </p:cNvSpPr>
                    <p:nvPr/>
                  </p:nvSpPr>
                  <p:spPr bwMode="auto">
                    <a:xfrm>
                      <a:off x="5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 name="Line 2188"/>
                    <p:cNvSpPr>
                      <a:spLocks noChangeShapeType="1"/>
                    </p:cNvSpPr>
                    <p:nvPr/>
                  </p:nvSpPr>
                  <p:spPr bwMode="auto">
                    <a:xfrm>
                      <a:off x="53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 name="Line 2189"/>
                    <p:cNvSpPr>
                      <a:spLocks noChangeShapeType="1"/>
                    </p:cNvSpPr>
                    <p:nvPr/>
                  </p:nvSpPr>
                  <p:spPr bwMode="auto">
                    <a:xfrm>
                      <a:off x="5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 name="Line 2190"/>
                    <p:cNvSpPr>
                      <a:spLocks noChangeShapeType="1"/>
                    </p:cNvSpPr>
                    <p:nvPr/>
                  </p:nvSpPr>
                  <p:spPr bwMode="auto">
                    <a:xfrm>
                      <a:off x="53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 name="Line 2191"/>
                    <p:cNvSpPr>
                      <a:spLocks noChangeShapeType="1"/>
                    </p:cNvSpPr>
                    <p:nvPr/>
                  </p:nvSpPr>
                  <p:spPr bwMode="auto">
                    <a:xfrm>
                      <a:off x="5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 name="Line 2192"/>
                    <p:cNvSpPr>
                      <a:spLocks noChangeShapeType="1"/>
                    </p:cNvSpPr>
                    <p:nvPr/>
                  </p:nvSpPr>
                  <p:spPr bwMode="auto">
                    <a:xfrm>
                      <a:off x="5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 name="Line 2193"/>
                    <p:cNvSpPr>
                      <a:spLocks noChangeShapeType="1"/>
                    </p:cNvSpPr>
                    <p:nvPr/>
                  </p:nvSpPr>
                  <p:spPr bwMode="auto">
                    <a:xfrm>
                      <a:off x="5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 name="Line 2194"/>
                    <p:cNvSpPr>
                      <a:spLocks noChangeShapeType="1"/>
                    </p:cNvSpPr>
                    <p:nvPr/>
                  </p:nvSpPr>
                  <p:spPr bwMode="auto">
                    <a:xfrm>
                      <a:off x="5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 name="Line 2195"/>
                    <p:cNvSpPr>
                      <a:spLocks noChangeShapeType="1"/>
                    </p:cNvSpPr>
                    <p:nvPr/>
                  </p:nvSpPr>
                  <p:spPr bwMode="auto">
                    <a:xfrm>
                      <a:off x="53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 name="Line 2196"/>
                    <p:cNvSpPr>
                      <a:spLocks noChangeShapeType="1"/>
                    </p:cNvSpPr>
                    <p:nvPr/>
                  </p:nvSpPr>
                  <p:spPr bwMode="auto">
                    <a:xfrm>
                      <a:off x="5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 name="Line 2197"/>
                    <p:cNvSpPr>
                      <a:spLocks noChangeShapeType="1"/>
                    </p:cNvSpPr>
                    <p:nvPr/>
                  </p:nvSpPr>
                  <p:spPr bwMode="auto">
                    <a:xfrm>
                      <a:off x="540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 name="Line 2198"/>
                    <p:cNvSpPr>
                      <a:spLocks noChangeShapeType="1"/>
                    </p:cNvSpPr>
                    <p:nvPr/>
                  </p:nvSpPr>
                  <p:spPr bwMode="auto">
                    <a:xfrm>
                      <a:off x="5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 name="Line 2199"/>
                    <p:cNvSpPr>
                      <a:spLocks noChangeShapeType="1"/>
                    </p:cNvSpPr>
                    <p:nvPr/>
                  </p:nvSpPr>
                  <p:spPr bwMode="auto">
                    <a:xfrm>
                      <a:off x="5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 name="Line 2200"/>
                    <p:cNvSpPr>
                      <a:spLocks noChangeShapeType="1"/>
                    </p:cNvSpPr>
                    <p:nvPr/>
                  </p:nvSpPr>
                  <p:spPr bwMode="auto">
                    <a:xfrm>
                      <a:off x="5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 name="Line 2201"/>
                    <p:cNvSpPr>
                      <a:spLocks noChangeShapeType="1"/>
                    </p:cNvSpPr>
                    <p:nvPr/>
                  </p:nvSpPr>
                  <p:spPr bwMode="auto">
                    <a:xfrm>
                      <a:off x="54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 name="Line 2202"/>
                    <p:cNvSpPr>
                      <a:spLocks noChangeShapeType="1"/>
                    </p:cNvSpPr>
                    <p:nvPr/>
                  </p:nvSpPr>
                  <p:spPr bwMode="auto">
                    <a:xfrm>
                      <a:off x="54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 name="Line 2203"/>
                    <p:cNvSpPr>
                      <a:spLocks noChangeShapeType="1"/>
                    </p:cNvSpPr>
                    <p:nvPr/>
                  </p:nvSpPr>
                  <p:spPr bwMode="auto">
                    <a:xfrm>
                      <a:off x="5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 name="Line 2204"/>
                    <p:cNvSpPr>
                      <a:spLocks noChangeShapeType="1"/>
                    </p:cNvSpPr>
                    <p:nvPr/>
                  </p:nvSpPr>
                  <p:spPr bwMode="auto">
                    <a:xfrm>
                      <a:off x="547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 name="Line 2205"/>
                    <p:cNvSpPr>
                      <a:spLocks noChangeShapeType="1"/>
                    </p:cNvSpPr>
                    <p:nvPr/>
                  </p:nvSpPr>
                  <p:spPr bwMode="auto">
                    <a:xfrm>
                      <a:off x="5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 name="Line 2206"/>
                    <p:cNvSpPr>
                      <a:spLocks noChangeShapeType="1"/>
                    </p:cNvSpPr>
                    <p:nvPr/>
                  </p:nvSpPr>
                  <p:spPr bwMode="auto">
                    <a:xfrm>
                      <a:off x="5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 name="Line 2207"/>
                    <p:cNvSpPr>
                      <a:spLocks noChangeShapeType="1"/>
                    </p:cNvSpPr>
                    <p:nvPr/>
                  </p:nvSpPr>
                  <p:spPr bwMode="auto">
                    <a:xfrm>
                      <a:off x="5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 name="Line 2208"/>
                    <p:cNvSpPr>
                      <a:spLocks noChangeShapeType="1"/>
                    </p:cNvSpPr>
                    <p:nvPr/>
                  </p:nvSpPr>
                  <p:spPr bwMode="auto">
                    <a:xfrm>
                      <a:off x="55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 name="Line 2209"/>
                    <p:cNvSpPr>
                      <a:spLocks noChangeShapeType="1"/>
                    </p:cNvSpPr>
                    <p:nvPr/>
                  </p:nvSpPr>
                  <p:spPr bwMode="auto">
                    <a:xfrm>
                      <a:off x="5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 name="Line 2210"/>
                    <p:cNvSpPr>
                      <a:spLocks noChangeShapeType="1"/>
                    </p:cNvSpPr>
                    <p:nvPr/>
                  </p:nvSpPr>
                  <p:spPr bwMode="auto">
                    <a:xfrm>
                      <a:off x="5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 name="Line 2211"/>
                    <p:cNvSpPr>
                      <a:spLocks noChangeShapeType="1"/>
                    </p:cNvSpPr>
                    <p:nvPr/>
                  </p:nvSpPr>
                  <p:spPr bwMode="auto">
                    <a:xfrm>
                      <a:off x="553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 name="Line 2212"/>
                    <p:cNvSpPr>
                      <a:spLocks noChangeShapeType="1"/>
                    </p:cNvSpPr>
                    <p:nvPr/>
                  </p:nvSpPr>
                  <p:spPr bwMode="auto">
                    <a:xfrm>
                      <a:off x="5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 name="Line 2213"/>
                    <p:cNvSpPr>
                      <a:spLocks noChangeShapeType="1"/>
                    </p:cNvSpPr>
                    <p:nvPr/>
                  </p:nvSpPr>
                  <p:spPr bwMode="auto">
                    <a:xfrm>
                      <a:off x="5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 name="Line 2214"/>
                    <p:cNvSpPr>
                      <a:spLocks noChangeShapeType="1"/>
                    </p:cNvSpPr>
                    <p:nvPr/>
                  </p:nvSpPr>
                  <p:spPr bwMode="auto">
                    <a:xfrm>
                      <a:off x="5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6" name="Group 2416"/>
                  <p:cNvGrpSpPr>
                    <a:grpSpLocks/>
                  </p:cNvGrpSpPr>
                  <p:nvPr/>
                </p:nvGrpSpPr>
                <p:grpSpPr bwMode="auto">
                  <a:xfrm>
                    <a:off x="1892300" y="1014413"/>
                    <a:ext cx="7839076" cy="5549901"/>
                    <a:chOff x="1192" y="639"/>
                    <a:chExt cx="4938" cy="3496"/>
                  </a:xfrm>
                </p:grpSpPr>
                <p:sp>
                  <p:nvSpPr>
                    <p:cNvPr id="174" name="Line 2216"/>
                    <p:cNvSpPr>
                      <a:spLocks noChangeShapeType="1"/>
                    </p:cNvSpPr>
                    <p:nvPr/>
                  </p:nvSpPr>
                  <p:spPr bwMode="auto">
                    <a:xfrm>
                      <a:off x="55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 name="Line 2217"/>
                    <p:cNvSpPr>
                      <a:spLocks noChangeShapeType="1"/>
                    </p:cNvSpPr>
                    <p:nvPr/>
                  </p:nvSpPr>
                  <p:spPr bwMode="auto">
                    <a:xfrm>
                      <a:off x="5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2218"/>
                    <p:cNvSpPr>
                      <a:spLocks noChangeShapeType="1"/>
                    </p:cNvSpPr>
                    <p:nvPr/>
                  </p:nvSpPr>
                  <p:spPr bwMode="auto">
                    <a:xfrm>
                      <a:off x="55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 name="Line 2219"/>
                    <p:cNvSpPr>
                      <a:spLocks noChangeShapeType="1"/>
                    </p:cNvSpPr>
                    <p:nvPr/>
                  </p:nvSpPr>
                  <p:spPr bwMode="auto">
                    <a:xfrm>
                      <a:off x="559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Line 2220"/>
                    <p:cNvSpPr>
                      <a:spLocks noChangeShapeType="1"/>
                    </p:cNvSpPr>
                    <p:nvPr/>
                  </p:nvSpPr>
                  <p:spPr bwMode="auto">
                    <a:xfrm>
                      <a:off x="5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 name="Line 2221"/>
                    <p:cNvSpPr>
                      <a:spLocks noChangeShapeType="1"/>
                    </p:cNvSpPr>
                    <p:nvPr/>
                  </p:nvSpPr>
                  <p:spPr bwMode="auto">
                    <a:xfrm>
                      <a:off x="5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 name="Line 2222"/>
                    <p:cNvSpPr>
                      <a:spLocks noChangeShapeType="1"/>
                    </p:cNvSpPr>
                    <p:nvPr/>
                  </p:nvSpPr>
                  <p:spPr bwMode="auto">
                    <a:xfrm>
                      <a:off x="5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2223"/>
                    <p:cNvSpPr>
                      <a:spLocks noChangeShapeType="1"/>
                    </p:cNvSpPr>
                    <p:nvPr/>
                  </p:nvSpPr>
                  <p:spPr bwMode="auto">
                    <a:xfrm>
                      <a:off x="56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 name="Line 2224"/>
                    <p:cNvSpPr>
                      <a:spLocks noChangeShapeType="1"/>
                    </p:cNvSpPr>
                    <p:nvPr/>
                  </p:nvSpPr>
                  <p:spPr bwMode="auto">
                    <a:xfrm>
                      <a:off x="5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 name="Line 2225"/>
                    <p:cNvSpPr>
                      <a:spLocks noChangeShapeType="1"/>
                    </p:cNvSpPr>
                    <p:nvPr/>
                  </p:nvSpPr>
                  <p:spPr bwMode="auto">
                    <a:xfrm>
                      <a:off x="56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 name="Line 2226"/>
                    <p:cNvSpPr>
                      <a:spLocks noChangeShapeType="1"/>
                    </p:cNvSpPr>
                    <p:nvPr/>
                  </p:nvSpPr>
                  <p:spPr bwMode="auto">
                    <a:xfrm>
                      <a:off x="5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 name="Line 2227"/>
                    <p:cNvSpPr>
                      <a:spLocks noChangeShapeType="1"/>
                    </p:cNvSpPr>
                    <p:nvPr/>
                  </p:nvSpPr>
                  <p:spPr bwMode="auto">
                    <a:xfrm>
                      <a:off x="5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2228"/>
                    <p:cNvSpPr>
                      <a:spLocks noChangeShapeType="1"/>
                    </p:cNvSpPr>
                    <p:nvPr/>
                  </p:nvSpPr>
                  <p:spPr bwMode="auto">
                    <a:xfrm>
                      <a:off x="5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 name="Line 2229"/>
                    <p:cNvSpPr>
                      <a:spLocks noChangeShapeType="1"/>
                    </p:cNvSpPr>
                    <p:nvPr/>
                  </p:nvSpPr>
                  <p:spPr bwMode="auto">
                    <a:xfrm>
                      <a:off x="5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2230"/>
                    <p:cNvSpPr>
                      <a:spLocks noChangeShapeType="1"/>
                    </p:cNvSpPr>
                    <p:nvPr/>
                  </p:nvSpPr>
                  <p:spPr bwMode="auto">
                    <a:xfrm>
                      <a:off x="56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 name="Line 2231"/>
                    <p:cNvSpPr>
                      <a:spLocks noChangeShapeType="1"/>
                    </p:cNvSpPr>
                    <p:nvPr/>
                  </p:nvSpPr>
                  <p:spPr bwMode="auto">
                    <a:xfrm>
                      <a:off x="5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 name="Line 2232"/>
                    <p:cNvSpPr>
                      <a:spLocks noChangeShapeType="1"/>
                    </p:cNvSpPr>
                    <p:nvPr/>
                  </p:nvSpPr>
                  <p:spPr bwMode="auto">
                    <a:xfrm>
                      <a:off x="57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2233"/>
                    <p:cNvSpPr>
                      <a:spLocks noChangeShapeType="1"/>
                    </p:cNvSpPr>
                    <p:nvPr/>
                  </p:nvSpPr>
                  <p:spPr bwMode="auto">
                    <a:xfrm>
                      <a:off x="5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 name="Line 2234"/>
                    <p:cNvSpPr>
                      <a:spLocks noChangeShapeType="1"/>
                    </p:cNvSpPr>
                    <p:nvPr/>
                  </p:nvSpPr>
                  <p:spPr bwMode="auto">
                    <a:xfrm>
                      <a:off x="5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2235"/>
                    <p:cNvSpPr>
                      <a:spLocks noChangeShapeType="1"/>
                    </p:cNvSpPr>
                    <p:nvPr/>
                  </p:nvSpPr>
                  <p:spPr bwMode="auto">
                    <a:xfrm>
                      <a:off x="5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 name="Line 2236"/>
                    <p:cNvSpPr>
                      <a:spLocks noChangeShapeType="1"/>
                    </p:cNvSpPr>
                    <p:nvPr/>
                  </p:nvSpPr>
                  <p:spPr bwMode="auto">
                    <a:xfrm>
                      <a:off x="5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 name="Line 2237"/>
                    <p:cNvSpPr>
                      <a:spLocks noChangeShapeType="1"/>
                    </p:cNvSpPr>
                    <p:nvPr/>
                  </p:nvSpPr>
                  <p:spPr bwMode="auto">
                    <a:xfrm>
                      <a:off x="57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2238"/>
                    <p:cNvSpPr>
                      <a:spLocks noChangeShapeType="1"/>
                    </p:cNvSpPr>
                    <p:nvPr/>
                  </p:nvSpPr>
                  <p:spPr bwMode="auto">
                    <a:xfrm>
                      <a:off x="5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 name="Line 2239"/>
                    <p:cNvSpPr>
                      <a:spLocks noChangeShapeType="1"/>
                    </p:cNvSpPr>
                    <p:nvPr/>
                  </p:nvSpPr>
                  <p:spPr bwMode="auto">
                    <a:xfrm>
                      <a:off x="57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2240"/>
                    <p:cNvSpPr>
                      <a:spLocks noChangeShapeType="1"/>
                    </p:cNvSpPr>
                    <p:nvPr/>
                  </p:nvSpPr>
                  <p:spPr bwMode="auto">
                    <a:xfrm>
                      <a:off x="5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 name="Line 2241"/>
                    <p:cNvSpPr>
                      <a:spLocks noChangeShapeType="1"/>
                    </p:cNvSpPr>
                    <p:nvPr/>
                  </p:nvSpPr>
                  <p:spPr bwMode="auto">
                    <a:xfrm>
                      <a:off x="5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 name="Line 2242"/>
                    <p:cNvSpPr>
                      <a:spLocks noChangeShapeType="1"/>
                    </p:cNvSpPr>
                    <p:nvPr/>
                  </p:nvSpPr>
                  <p:spPr bwMode="auto">
                    <a:xfrm>
                      <a:off x="5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2243"/>
                    <p:cNvSpPr>
                      <a:spLocks noChangeShapeType="1"/>
                    </p:cNvSpPr>
                    <p:nvPr/>
                  </p:nvSpPr>
                  <p:spPr bwMode="auto">
                    <a:xfrm>
                      <a:off x="5818" y="73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 name="Rectangle 2244"/>
                    <p:cNvSpPr>
                      <a:spLocks noChangeArrowheads="1"/>
                    </p:cNvSpPr>
                    <p:nvPr/>
                  </p:nvSpPr>
                  <p:spPr bwMode="auto">
                    <a:xfrm>
                      <a:off x="1374" y="64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3" name="Rectangle 2245"/>
                    <p:cNvSpPr>
                      <a:spLocks noChangeArrowheads="1"/>
                    </p:cNvSpPr>
                    <p:nvPr/>
                  </p:nvSpPr>
                  <p:spPr bwMode="auto">
                    <a:xfrm rot="16200000">
                      <a:off x="491" y="2095"/>
                      <a:ext cx="1598"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Allele frequency p(A1)</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04" name="Line 2246"/>
                    <p:cNvSpPr>
                      <a:spLocks noChangeShapeType="1"/>
                    </p:cNvSpPr>
                    <p:nvPr/>
                  </p:nvSpPr>
                  <p:spPr bwMode="auto">
                    <a:xfrm flipV="1">
                      <a:off x="5820"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 name="Line 2247"/>
                    <p:cNvSpPr>
                      <a:spLocks noChangeShapeType="1"/>
                    </p:cNvSpPr>
                    <p:nvPr/>
                  </p:nvSpPr>
                  <p:spPr bwMode="auto">
                    <a:xfrm>
                      <a:off x="5820" y="368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 name="Line 2248"/>
                    <p:cNvSpPr>
                      <a:spLocks noChangeShapeType="1"/>
                    </p:cNvSpPr>
                    <p:nvPr/>
                  </p:nvSpPr>
                  <p:spPr bwMode="auto">
                    <a:xfrm>
                      <a:off x="5820" y="309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 name="Rectangle 2249"/>
                    <p:cNvSpPr>
                      <a:spLocks noChangeArrowheads="1"/>
                    </p:cNvSpPr>
                    <p:nvPr/>
                  </p:nvSpPr>
                  <p:spPr bwMode="auto">
                    <a:xfrm>
                      <a:off x="590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8" name="Line 2250"/>
                    <p:cNvSpPr>
                      <a:spLocks noChangeShapeType="1"/>
                    </p:cNvSpPr>
                    <p:nvPr/>
                  </p:nvSpPr>
                  <p:spPr bwMode="auto">
                    <a:xfrm>
                      <a:off x="5820" y="250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 name="Rectangle 2251"/>
                    <p:cNvSpPr>
                      <a:spLocks noChangeArrowheads="1"/>
                    </p:cNvSpPr>
                    <p:nvPr/>
                  </p:nvSpPr>
                  <p:spPr bwMode="auto">
                    <a:xfrm>
                      <a:off x="590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0" name="Line 2252"/>
                    <p:cNvSpPr>
                      <a:spLocks noChangeShapeType="1"/>
                    </p:cNvSpPr>
                    <p:nvPr/>
                  </p:nvSpPr>
                  <p:spPr bwMode="auto">
                    <a:xfrm>
                      <a:off x="5820" y="191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Rectangle 2253"/>
                    <p:cNvSpPr>
                      <a:spLocks noChangeArrowheads="1"/>
                    </p:cNvSpPr>
                    <p:nvPr/>
                  </p:nvSpPr>
                  <p:spPr bwMode="auto">
                    <a:xfrm>
                      <a:off x="590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2" name="Line 2254"/>
                    <p:cNvSpPr>
                      <a:spLocks noChangeShapeType="1"/>
                    </p:cNvSpPr>
                    <p:nvPr/>
                  </p:nvSpPr>
                  <p:spPr bwMode="auto">
                    <a:xfrm>
                      <a:off x="5820" y="132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 name="Rectangle 2255"/>
                    <p:cNvSpPr>
                      <a:spLocks noChangeArrowheads="1"/>
                    </p:cNvSpPr>
                    <p:nvPr/>
                  </p:nvSpPr>
                  <p:spPr bwMode="auto">
                    <a:xfrm>
                      <a:off x="590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4" name="Line 2256"/>
                    <p:cNvSpPr>
                      <a:spLocks noChangeShapeType="1"/>
                    </p:cNvSpPr>
                    <p:nvPr/>
                  </p:nvSpPr>
                  <p:spPr bwMode="auto">
                    <a:xfrm>
                      <a:off x="5820" y="73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 name="Line 2258"/>
                    <p:cNvSpPr>
                      <a:spLocks noChangeShapeType="1"/>
                    </p:cNvSpPr>
                    <p:nvPr/>
                  </p:nvSpPr>
                  <p:spPr bwMode="auto">
                    <a:xfrm>
                      <a:off x="1776"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 name="Line 2259"/>
                    <p:cNvSpPr>
                      <a:spLocks noChangeShapeType="1"/>
                    </p:cNvSpPr>
                    <p:nvPr/>
                  </p:nvSpPr>
                  <p:spPr bwMode="auto">
                    <a:xfrm>
                      <a:off x="1776"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 name="Line 2260"/>
                    <p:cNvSpPr>
                      <a:spLocks noChangeShapeType="1"/>
                    </p:cNvSpPr>
                    <p:nvPr/>
                  </p:nvSpPr>
                  <p:spPr bwMode="auto">
                    <a:xfrm>
                      <a:off x="179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 name="Line 2261"/>
                    <p:cNvSpPr>
                      <a:spLocks noChangeShapeType="1"/>
                    </p:cNvSpPr>
                    <p:nvPr/>
                  </p:nvSpPr>
                  <p:spPr bwMode="auto">
                    <a:xfrm flipV="1">
                      <a:off x="179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 name="Rectangle 2262"/>
                    <p:cNvSpPr>
                      <a:spLocks noChangeArrowheads="1"/>
                    </p:cNvSpPr>
                    <p:nvPr/>
                  </p:nvSpPr>
                  <p:spPr bwMode="auto">
                    <a:xfrm>
                      <a:off x="1704"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21" name="Line 2263"/>
                    <p:cNvSpPr>
                      <a:spLocks noChangeShapeType="1"/>
                    </p:cNvSpPr>
                    <p:nvPr/>
                  </p:nvSpPr>
                  <p:spPr bwMode="auto">
                    <a:xfrm>
                      <a:off x="196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 name="Line 2264"/>
                    <p:cNvSpPr>
                      <a:spLocks noChangeShapeType="1"/>
                    </p:cNvSpPr>
                    <p:nvPr/>
                  </p:nvSpPr>
                  <p:spPr bwMode="auto">
                    <a:xfrm flipV="1">
                      <a:off x="196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 name="Line 2265"/>
                    <p:cNvSpPr>
                      <a:spLocks noChangeShapeType="1"/>
                    </p:cNvSpPr>
                    <p:nvPr/>
                  </p:nvSpPr>
                  <p:spPr bwMode="auto">
                    <a:xfrm>
                      <a:off x="212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Line 2266"/>
                    <p:cNvSpPr>
                      <a:spLocks noChangeShapeType="1"/>
                    </p:cNvSpPr>
                    <p:nvPr/>
                  </p:nvSpPr>
                  <p:spPr bwMode="auto">
                    <a:xfrm flipV="1">
                      <a:off x="212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Line 2267"/>
                    <p:cNvSpPr>
                      <a:spLocks noChangeShapeType="1"/>
                    </p:cNvSpPr>
                    <p:nvPr/>
                  </p:nvSpPr>
                  <p:spPr bwMode="auto">
                    <a:xfrm>
                      <a:off x="229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Line 2268"/>
                    <p:cNvSpPr>
                      <a:spLocks noChangeShapeType="1"/>
                    </p:cNvSpPr>
                    <p:nvPr/>
                  </p:nvSpPr>
                  <p:spPr bwMode="auto">
                    <a:xfrm flipV="1">
                      <a:off x="229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Line 2269"/>
                    <p:cNvSpPr>
                      <a:spLocks noChangeShapeType="1"/>
                    </p:cNvSpPr>
                    <p:nvPr/>
                  </p:nvSpPr>
                  <p:spPr bwMode="auto">
                    <a:xfrm>
                      <a:off x="246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Line 2270"/>
                    <p:cNvSpPr>
                      <a:spLocks noChangeShapeType="1"/>
                    </p:cNvSpPr>
                    <p:nvPr/>
                  </p:nvSpPr>
                  <p:spPr bwMode="auto">
                    <a:xfrm flipV="1">
                      <a:off x="246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 name="Line 2271"/>
                    <p:cNvSpPr>
                      <a:spLocks noChangeShapeType="1"/>
                    </p:cNvSpPr>
                    <p:nvPr/>
                  </p:nvSpPr>
                  <p:spPr bwMode="auto">
                    <a:xfrm>
                      <a:off x="263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Line 2272"/>
                    <p:cNvSpPr>
                      <a:spLocks noChangeShapeType="1"/>
                    </p:cNvSpPr>
                    <p:nvPr/>
                  </p:nvSpPr>
                  <p:spPr bwMode="auto">
                    <a:xfrm flipV="1">
                      <a:off x="263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 name="Rectangle 2273"/>
                    <p:cNvSpPr>
                      <a:spLocks noChangeArrowheads="1"/>
                    </p:cNvSpPr>
                    <p:nvPr/>
                  </p:nvSpPr>
                  <p:spPr bwMode="auto">
                    <a:xfrm>
                      <a:off x="2543"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2" name="Line 2274"/>
                    <p:cNvSpPr>
                      <a:spLocks noChangeShapeType="1"/>
                    </p:cNvSpPr>
                    <p:nvPr/>
                  </p:nvSpPr>
                  <p:spPr bwMode="auto">
                    <a:xfrm>
                      <a:off x="279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 name="Line 2275"/>
                    <p:cNvSpPr>
                      <a:spLocks noChangeShapeType="1"/>
                    </p:cNvSpPr>
                    <p:nvPr/>
                  </p:nvSpPr>
                  <p:spPr bwMode="auto">
                    <a:xfrm flipV="1">
                      <a:off x="279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 name="Line 2276"/>
                    <p:cNvSpPr>
                      <a:spLocks noChangeShapeType="1"/>
                    </p:cNvSpPr>
                    <p:nvPr/>
                  </p:nvSpPr>
                  <p:spPr bwMode="auto">
                    <a:xfrm>
                      <a:off x="296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 name="Line 2277"/>
                    <p:cNvSpPr>
                      <a:spLocks noChangeShapeType="1"/>
                    </p:cNvSpPr>
                    <p:nvPr/>
                  </p:nvSpPr>
                  <p:spPr bwMode="auto">
                    <a:xfrm flipV="1">
                      <a:off x="296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 name="Line 2278"/>
                    <p:cNvSpPr>
                      <a:spLocks noChangeShapeType="1"/>
                    </p:cNvSpPr>
                    <p:nvPr/>
                  </p:nvSpPr>
                  <p:spPr bwMode="auto">
                    <a:xfrm>
                      <a:off x="313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 name="Line 2279"/>
                    <p:cNvSpPr>
                      <a:spLocks noChangeShapeType="1"/>
                    </p:cNvSpPr>
                    <p:nvPr/>
                  </p:nvSpPr>
                  <p:spPr bwMode="auto">
                    <a:xfrm flipV="1">
                      <a:off x="313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 name="Line 2280"/>
                    <p:cNvSpPr>
                      <a:spLocks noChangeShapeType="1"/>
                    </p:cNvSpPr>
                    <p:nvPr/>
                  </p:nvSpPr>
                  <p:spPr bwMode="auto">
                    <a:xfrm>
                      <a:off x="330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 name="Line 2281"/>
                    <p:cNvSpPr>
                      <a:spLocks noChangeShapeType="1"/>
                    </p:cNvSpPr>
                    <p:nvPr/>
                  </p:nvSpPr>
                  <p:spPr bwMode="auto">
                    <a:xfrm flipV="1">
                      <a:off x="330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 name="Line 2282"/>
                    <p:cNvSpPr>
                      <a:spLocks noChangeShapeType="1"/>
                    </p:cNvSpPr>
                    <p:nvPr/>
                  </p:nvSpPr>
                  <p:spPr bwMode="auto">
                    <a:xfrm>
                      <a:off x="3470"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 name="Line 2283"/>
                    <p:cNvSpPr>
                      <a:spLocks noChangeShapeType="1"/>
                    </p:cNvSpPr>
                    <p:nvPr/>
                  </p:nvSpPr>
                  <p:spPr bwMode="auto">
                    <a:xfrm flipV="1">
                      <a:off x="3470"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 name="Rectangle 2284"/>
                    <p:cNvSpPr>
                      <a:spLocks noChangeArrowheads="1"/>
                    </p:cNvSpPr>
                    <p:nvPr/>
                  </p:nvSpPr>
                  <p:spPr bwMode="auto">
                    <a:xfrm>
                      <a:off x="3333"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3" name="Line 2285"/>
                    <p:cNvSpPr>
                      <a:spLocks noChangeShapeType="1"/>
                    </p:cNvSpPr>
                    <p:nvPr/>
                  </p:nvSpPr>
                  <p:spPr bwMode="auto">
                    <a:xfrm>
                      <a:off x="363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 name="Line 2286"/>
                    <p:cNvSpPr>
                      <a:spLocks noChangeShapeType="1"/>
                    </p:cNvSpPr>
                    <p:nvPr/>
                  </p:nvSpPr>
                  <p:spPr bwMode="auto">
                    <a:xfrm flipV="1">
                      <a:off x="363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 name="Line 2287"/>
                    <p:cNvSpPr>
                      <a:spLocks noChangeShapeType="1"/>
                    </p:cNvSpPr>
                    <p:nvPr/>
                  </p:nvSpPr>
                  <p:spPr bwMode="auto">
                    <a:xfrm>
                      <a:off x="380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 name="Line 2288"/>
                    <p:cNvSpPr>
                      <a:spLocks noChangeShapeType="1"/>
                    </p:cNvSpPr>
                    <p:nvPr/>
                  </p:nvSpPr>
                  <p:spPr bwMode="auto">
                    <a:xfrm flipV="1">
                      <a:off x="380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 name="Line 2289"/>
                    <p:cNvSpPr>
                      <a:spLocks noChangeShapeType="1"/>
                    </p:cNvSpPr>
                    <p:nvPr/>
                  </p:nvSpPr>
                  <p:spPr bwMode="auto">
                    <a:xfrm>
                      <a:off x="397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 name="Line 2290"/>
                    <p:cNvSpPr>
                      <a:spLocks noChangeShapeType="1"/>
                    </p:cNvSpPr>
                    <p:nvPr/>
                  </p:nvSpPr>
                  <p:spPr bwMode="auto">
                    <a:xfrm flipV="1">
                      <a:off x="397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 name="Line 2291"/>
                    <p:cNvSpPr>
                      <a:spLocks noChangeShapeType="1"/>
                    </p:cNvSpPr>
                    <p:nvPr/>
                  </p:nvSpPr>
                  <p:spPr bwMode="auto">
                    <a:xfrm>
                      <a:off x="414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 name="Line 2292"/>
                    <p:cNvSpPr>
                      <a:spLocks noChangeShapeType="1"/>
                    </p:cNvSpPr>
                    <p:nvPr/>
                  </p:nvSpPr>
                  <p:spPr bwMode="auto">
                    <a:xfrm flipV="1">
                      <a:off x="414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 name="Line 2293"/>
                    <p:cNvSpPr>
                      <a:spLocks noChangeShapeType="1"/>
                    </p:cNvSpPr>
                    <p:nvPr/>
                  </p:nvSpPr>
                  <p:spPr bwMode="auto">
                    <a:xfrm>
                      <a:off x="4309"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 name="Line 2294"/>
                    <p:cNvSpPr>
                      <a:spLocks noChangeShapeType="1"/>
                    </p:cNvSpPr>
                    <p:nvPr/>
                  </p:nvSpPr>
                  <p:spPr bwMode="auto">
                    <a:xfrm flipV="1">
                      <a:off x="4309"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 name="Rectangle 2295"/>
                    <p:cNvSpPr>
                      <a:spLocks noChangeArrowheads="1"/>
                    </p:cNvSpPr>
                    <p:nvPr/>
                  </p:nvSpPr>
                  <p:spPr bwMode="auto">
                    <a:xfrm>
                      <a:off x="417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4" name="Line 2296"/>
                    <p:cNvSpPr>
                      <a:spLocks noChangeShapeType="1"/>
                    </p:cNvSpPr>
                    <p:nvPr/>
                  </p:nvSpPr>
                  <p:spPr bwMode="auto">
                    <a:xfrm>
                      <a:off x="447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 name="Line 2297"/>
                    <p:cNvSpPr>
                      <a:spLocks noChangeShapeType="1"/>
                    </p:cNvSpPr>
                    <p:nvPr/>
                  </p:nvSpPr>
                  <p:spPr bwMode="auto">
                    <a:xfrm flipV="1">
                      <a:off x="447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 name="Line 2298"/>
                    <p:cNvSpPr>
                      <a:spLocks noChangeShapeType="1"/>
                    </p:cNvSpPr>
                    <p:nvPr/>
                  </p:nvSpPr>
                  <p:spPr bwMode="auto">
                    <a:xfrm>
                      <a:off x="464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 name="Line 2299"/>
                    <p:cNvSpPr>
                      <a:spLocks noChangeShapeType="1"/>
                    </p:cNvSpPr>
                    <p:nvPr/>
                  </p:nvSpPr>
                  <p:spPr bwMode="auto">
                    <a:xfrm flipV="1">
                      <a:off x="464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 name="Line 2300"/>
                    <p:cNvSpPr>
                      <a:spLocks noChangeShapeType="1"/>
                    </p:cNvSpPr>
                    <p:nvPr/>
                  </p:nvSpPr>
                  <p:spPr bwMode="auto">
                    <a:xfrm>
                      <a:off x="481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 name="Line 2301"/>
                    <p:cNvSpPr>
                      <a:spLocks noChangeShapeType="1"/>
                    </p:cNvSpPr>
                    <p:nvPr/>
                  </p:nvSpPr>
                  <p:spPr bwMode="auto">
                    <a:xfrm flipV="1">
                      <a:off x="481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 name="Line 2302"/>
                    <p:cNvSpPr>
                      <a:spLocks noChangeShapeType="1"/>
                    </p:cNvSpPr>
                    <p:nvPr/>
                  </p:nvSpPr>
                  <p:spPr bwMode="auto">
                    <a:xfrm>
                      <a:off x="498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 name="Line 2303"/>
                    <p:cNvSpPr>
                      <a:spLocks noChangeShapeType="1"/>
                    </p:cNvSpPr>
                    <p:nvPr/>
                  </p:nvSpPr>
                  <p:spPr bwMode="auto">
                    <a:xfrm flipV="1">
                      <a:off x="498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 name="Line 2304"/>
                    <p:cNvSpPr>
                      <a:spLocks noChangeShapeType="1"/>
                    </p:cNvSpPr>
                    <p:nvPr/>
                  </p:nvSpPr>
                  <p:spPr bwMode="auto">
                    <a:xfrm>
                      <a:off x="5148"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 name="Line 2305"/>
                    <p:cNvSpPr>
                      <a:spLocks noChangeShapeType="1"/>
                    </p:cNvSpPr>
                    <p:nvPr/>
                  </p:nvSpPr>
                  <p:spPr bwMode="auto">
                    <a:xfrm flipV="1">
                      <a:off x="5148"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 name="Rectangle 2306"/>
                    <p:cNvSpPr>
                      <a:spLocks noChangeArrowheads="1"/>
                    </p:cNvSpPr>
                    <p:nvPr/>
                  </p:nvSpPr>
                  <p:spPr bwMode="auto">
                    <a:xfrm>
                      <a:off x="501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65" name="Line 2307"/>
                    <p:cNvSpPr>
                      <a:spLocks noChangeShapeType="1"/>
                    </p:cNvSpPr>
                    <p:nvPr/>
                  </p:nvSpPr>
                  <p:spPr bwMode="auto">
                    <a:xfrm>
                      <a:off x="531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 name="Line 2308"/>
                    <p:cNvSpPr>
                      <a:spLocks noChangeShapeType="1"/>
                    </p:cNvSpPr>
                    <p:nvPr/>
                  </p:nvSpPr>
                  <p:spPr bwMode="auto">
                    <a:xfrm flipV="1">
                      <a:off x="531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 name="Line 2309"/>
                    <p:cNvSpPr>
                      <a:spLocks noChangeShapeType="1"/>
                    </p:cNvSpPr>
                    <p:nvPr/>
                  </p:nvSpPr>
                  <p:spPr bwMode="auto">
                    <a:xfrm>
                      <a:off x="548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 name="Line 2310"/>
                    <p:cNvSpPr>
                      <a:spLocks noChangeShapeType="1"/>
                    </p:cNvSpPr>
                    <p:nvPr/>
                  </p:nvSpPr>
                  <p:spPr bwMode="auto">
                    <a:xfrm flipV="1">
                      <a:off x="548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 name="Line 2311"/>
                    <p:cNvSpPr>
                      <a:spLocks noChangeShapeType="1"/>
                    </p:cNvSpPr>
                    <p:nvPr/>
                  </p:nvSpPr>
                  <p:spPr bwMode="auto">
                    <a:xfrm>
                      <a:off x="565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 name="Line 2312"/>
                    <p:cNvSpPr>
                      <a:spLocks noChangeShapeType="1"/>
                    </p:cNvSpPr>
                    <p:nvPr/>
                  </p:nvSpPr>
                  <p:spPr bwMode="auto">
                    <a:xfrm flipV="1">
                      <a:off x="565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 name="Line 2313"/>
                    <p:cNvSpPr>
                      <a:spLocks noChangeShapeType="1"/>
                    </p:cNvSpPr>
                    <p:nvPr/>
                  </p:nvSpPr>
                  <p:spPr bwMode="auto">
                    <a:xfrm>
                      <a:off x="582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 name="Line 2314"/>
                    <p:cNvSpPr>
                      <a:spLocks noChangeShapeType="1"/>
                    </p:cNvSpPr>
                    <p:nvPr/>
                  </p:nvSpPr>
                  <p:spPr bwMode="auto">
                    <a:xfrm flipV="1">
                      <a:off x="582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 name="Rectangle 2315"/>
                    <p:cNvSpPr>
                      <a:spLocks noChangeArrowheads="1"/>
                    </p:cNvSpPr>
                    <p:nvPr/>
                  </p:nvSpPr>
                  <p:spPr bwMode="auto">
                    <a:xfrm>
                      <a:off x="2104" y="3940"/>
                      <a:ext cx="3604"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en-US" b="0" i="0" u="none" strike="noStrike" cap="none" normalizeH="0" baseline="0" dirty="0">
                          <a:ln>
                            <a:noFill/>
                          </a:ln>
                          <a:solidFill>
                            <a:srgbClr val="000000"/>
                          </a:solidFill>
                          <a:effectLst/>
                          <a:cs typeface="Arial" panose="020B0604020202020204" pitchFamily="34" charset="0"/>
                        </a:rPr>
                        <a:t>Generations, </a:t>
                      </a:r>
                      <a:r>
                        <a:rPr lang="en-US" altLang="en-US" dirty="0">
                          <a:solidFill>
                            <a:srgbClr val="000000"/>
                          </a:solidFill>
                          <a:cs typeface="Arial" panose="020B0604020202020204" pitchFamily="34" charset="0"/>
                        </a:rPr>
                        <a:t>0 ≤  t </a:t>
                      </a:r>
                      <a:r>
                        <a:rPr kumimoji="0" lang="en-US" altLang="en-US" b="0" i="0" u="none" strike="noStrike" cap="none" normalizeH="0" baseline="0" dirty="0">
                          <a:ln>
                            <a:noFill/>
                          </a:ln>
                          <a:solidFill>
                            <a:srgbClr val="000000"/>
                          </a:solidFill>
                          <a:effectLst/>
                          <a:cs typeface="Arial" panose="020B0604020202020204" pitchFamily="34" charset="0"/>
                        </a:rPr>
                        <a:t>≤ 24 and, beyond scale: t=100</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74" name="Oval 2316"/>
                    <p:cNvSpPr>
                      <a:spLocks noChangeArrowheads="1"/>
                    </p:cNvSpPr>
                    <p:nvPr/>
                  </p:nvSpPr>
                  <p:spPr bwMode="auto">
                    <a:xfrm>
                      <a:off x="177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 name="Oval 2317"/>
                    <p:cNvSpPr>
                      <a:spLocks noChangeArrowheads="1"/>
                    </p:cNvSpPr>
                    <p:nvPr/>
                  </p:nvSpPr>
                  <p:spPr bwMode="auto">
                    <a:xfrm>
                      <a:off x="1937" y="124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 name="Oval 2318"/>
                    <p:cNvSpPr>
                      <a:spLocks noChangeArrowheads="1"/>
                    </p:cNvSpPr>
                    <p:nvPr/>
                  </p:nvSpPr>
                  <p:spPr bwMode="auto">
                    <a:xfrm>
                      <a:off x="2105" y="1285"/>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 name="Oval 2319"/>
                    <p:cNvSpPr>
                      <a:spLocks noChangeArrowheads="1"/>
                    </p:cNvSpPr>
                    <p:nvPr/>
                  </p:nvSpPr>
                  <p:spPr bwMode="auto">
                    <a:xfrm>
                      <a:off x="2273" y="138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 name="Oval 2320"/>
                    <p:cNvSpPr>
                      <a:spLocks noChangeArrowheads="1"/>
                    </p:cNvSpPr>
                    <p:nvPr/>
                  </p:nvSpPr>
                  <p:spPr bwMode="auto">
                    <a:xfrm>
                      <a:off x="2441" y="140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 name="Oval 2321"/>
                    <p:cNvSpPr>
                      <a:spLocks noChangeArrowheads="1"/>
                    </p:cNvSpPr>
                    <p:nvPr/>
                  </p:nvSpPr>
                  <p:spPr bwMode="auto">
                    <a:xfrm>
                      <a:off x="2609"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 name="Oval 2322"/>
                    <p:cNvSpPr>
                      <a:spLocks noChangeArrowheads="1"/>
                    </p:cNvSpPr>
                    <p:nvPr/>
                  </p:nvSpPr>
                  <p:spPr bwMode="auto">
                    <a:xfrm>
                      <a:off x="2776" y="1417"/>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 name="Oval 2323"/>
                    <p:cNvSpPr>
                      <a:spLocks noChangeArrowheads="1"/>
                    </p:cNvSpPr>
                    <p:nvPr/>
                  </p:nvSpPr>
                  <p:spPr bwMode="auto">
                    <a:xfrm>
                      <a:off x="2944"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 name="Oval 2324"/>
                    <p:cNvSpPr>
                      <a:spLocks noChangeArrowheads="1"/>
                    </p:cNvSpPr>
                    <p:nvPr/>
                  </p:nvSpPr>
                  <p:spPr bwMode="auto">
                    <a:xfrm>
                      <a:off x="3112" y="128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 name="Oval 2325"/>
                    <p:cNvSpPr>
                      <a:spLocks noChangeArrowheads="1"/>
                    </p:cNvSpPr>
                    <p:nvPr/>
                  </p:nvSpPr>
                  <p:spPr bwMode="auto">
                    <a:xfrm>
                      <a:off x="328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 name="Oval 2326"/>
                    <p:cNvSpPr>
                      <a:spLocks noChangeArrowheads="1"/>
                    </p:cNvSpPr>
                    <p:nvPr/>
                  </p:nvSpPr>
                  <p:spPr bwMode="auto">
                    <a:xfrm>
                      <a:off x="3448"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 name="Oval 2327"/>
                    <p:cNvSpPr>
                      <a:spLocks noChangeArrowheads="1"/>
                    </p:cNvSpPr>
                    <p:nvPr/>
                  </p:nvSpPr>
                  <p:spPr bwMode="auto">
                    <a:xfrm>
                      <a:off x="3616"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 name="Oval 2328"/>
                    <p:cNvSpPr>
                      <a:spLocks noChangeArrowheads="1"/>
                    </p:cNvSpPr>
                    <p:nvPr/>
                  </p:nvSpPr>
                  <p:spPr bwMode="auto">
                    <a:xfrm>
                      <a:off x="3783" y="1491"/>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 name="Oval 2329"/>
                    <p:cNvSpPr>
                      <a:spLocks noChangeArrowheads="1"/>
                    </p:cNvSpPr>
                    <p:nvPr/>
                  </p:nvSpPr>
                  <p:spPr bwMode="auto">
                    <a:xfrm>
                      <a:off x="3951" y="171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 name="Oval 2330"/>
                    <p:cNvSpPr>
                      <a:spLocks noChangeArrowheads="1"/>
                    </p:cNvSpPr>
                    <p:nvPr/>
                  </p:nvSpPr>
                  <p:spPr bwMode="auto">
                    <a:xfrm>
                      <a:off x="4119" y="168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 name="Oval 2331"/>
                    <p:cNvSpPr>
                      <a:spLocks noChangeArrowheads="1"/>
                    </p:cNvSpPr>
                    <p:nvPr/>
                  </p:nvSpPr>
                  <p:spPr bwMode="auto">
                    <a:xfrm>
                      <a:off x="4286" y="177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 name="Oval 2332"/>
                    <p:cNvSpPr>
                      <a:spLocks noChangeArrowheads="1"/>
                    </p:cNvSpPr>
                    <p:nvPr/>
                  </p:nvSpPr>
                  <p:spPr bwMode="auto">
                    <a:xfrm>
                      <a:off x="4454" y="193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 name="Oval 2333"/>
                    <p:cNvSpPr>
                      <a:spLocks noChangeArrowheads="1"/>
                    </p:cNvSpPr>
                    <p:nvPr/>
                  </p:nvSpPr>
                  <p:spPr bwMode="auto">
                    <a:xfrm>
                      <a:off x="4622" y="183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 name="Oval 2334"/>
                    <p:cNvSpPr>
                      <a:spLocks noChangeArrowheads="1"/>
                    </p:cNvSpPr>
                    <p:nvPr/>
                  </p:nvSpPr>
                  <p:spPr bwMode="auto">
                    <a:xfrm>
                      <a:off x="4790" y="1889"/>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 name="Oval 2335"/>
                    <p:cNvSpPr>
                      <a:spLocks noChangeArrowheads="1"/>
                    </p:cNvSpPr>
                    <p:nvPr/>
                  </p:nvSpPr>
                  <p:spPr bwMode="auto">
                    <a:xfrm>
                      <a:off x="4957" y="202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 name="Oval 2336"/>
                    <p:cNvSpPr>
                      <a:spLocks noChangeArrowheads="1"/>
                    </p:cNvSpPr>
                    <p:nvPr/>
                  </p:nvSpPr>
                  <p:spPr bwMode="auto">
                    <a:xfrm>
                      <a:off x="5125" y="197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 name="Oval 2337"/>
                    <p:cNvSpPr>
                      <a:spLocks noChangeArrowheads="1"/>
                    </p:cNvSpPr>
                    <p:nvPr/>
                  </p:nvSpPr>
                  <p:spPr bwMode="auto">
                    <a:xfrm>
                      <a:off x="5293"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 name="Oval 2338"/>
                    <p:cNvSpPr>
                      <a:spLocks noChangeArrowheads="1"/>
                    </p:cNvSpPr>
                    <p:nvPr/>
                  </p:nvSpPr>
                  <p:spPr bwMode="auto">
                    <a:xfrm>
                      <a:off x="5461"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 name="Freeform 2339"/>
                    <p:cNvSpPr>
                      <a:spLocks/>
                    </p:cNvSpPr>
                    <p:nvPr/>
                  </p:nvSpPr>
                  <p:spPr bwMode="auto">
                    <a:xfrm>
                      <a:off x="1792" y="1263"/>
                      <a:ext cx="3692" cy="811"/>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297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297"/>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 name="Oval 2340"/>
                    <p:cNvSpPr>
                      <a:spLocks noChangeArrowheads="1"/>
                    </p:cNvSpPr>
                    <p:nvPr/>
                  </p:nvSpPr>
                  <p:spPr bwMode="auto">
                    <a:xfrm>
                      <a:off x="5629"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 name="Oval 2341"/>
                    <p:cNvSpPr>
                      <a:spLocks noChangeArrowheads="1"/>
                    </p:cNvSpPr>
                    <p:nvPr/>
                  </p:nvSpPr>
                  <p:spPr bwMode="auto">
                    <a:xfrm>
                      <a:off x="5796"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 name="Freeform 2342"/>
                    <p:cNvSpPr>
                      <a:spLocks/>
                    </p:cNvSpPr>
                    <p:nvPr/>
                  </p:nvSpPr>
                  <p:spPr bwMode="auto">
                    <a:xfrm>
                      <a:off x="5484" y="2015"/>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 name="Oval 2343"/>
                    <p:cNvSpPr>
                      <a:spLocks noChangeArrowheads="1"/>
                    </p:cNvSpPr>
                    <p:nvPr/>
                  </p:nvSpPr>
                  <p:spPr bwMode="auto">
                    <a:xfrm>
                      <a:off x="1770" y="1299"/>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 name="Oval 2344"/>
                    <p:cNvSpPr>
                      <a:spLocks noChangeArrowheads="1"/>
                    </p:cNvSpPr>
                    <p:nvPr/>
                  </p:nvSpPr>
                  <p:spPr bwMode="auto">
                    <a:xfrm>
                      <a:off x="1937" y="1240"/>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 name="Oval 2345"/>
                    <p:cNvSpPr>
                      <a:spLocks noChangeArrowheads="1"/>
                    </p:cNvSpPr>
                    <p:nvPr/>
                  </p:nvSpPr>
                  <p:spPr bwMode="auto">
                    <a:xfrm>
                      <a:off x="2105" y="110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 name="Oval 2346"/>
                    <p:cNvSpPr>
                      <a:spLocks noChangeArrowheads="1"/>
                    </p:cNvSpPr>
                    <p:nvPr/>
                  </p:nvSpPr>
                  <p:spPr bwMode="auto">
                    <a:xfrm>
                      <a:off x="2273" y="106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 name="Oval 2347"/>
                    <p:cNvSpPr>
                      <a:spLocks noChangeArrowheads="1"/>
                    </p:cNvSpPr>
                    <p:nvPr/>
                  </p:nvSpPr>
                  <p:spPr bwMode="auto">
                    <a:xfrm>
                      <a:off x="2441" y="97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 name="Oval 2348"/>
                    <p:cNvSpPr>
                      <a:spLocks noChangeArrowheads="1"/>
                    </p:cNvSpPr>
                    <p:nvPr/>
                  </p:nvSpPr>
                  <p:spPr bwMode="auto">
                    <a:xfrm>
                      <a:off x="2609" y="100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 name="Oval 2349"/>
                    <p:cNvSpPr>
                      <a:spLocks noChangeArrowheads="1"/>
                    </p:cNvSpPr>
                    <p:nvPr/>
                  </p:nvSpPr>
                  <p:spPr bwMode="auto">
                    <a:xfrm>
                      <a:off x="2776" y="97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 name="Oval 2350"/>
                    <p:cNvSpPr>
                      <a:spLocks noChangeArrowheads="1"/>
                    </p:cNvSpPr>
                    <p:nvPr/>
                  </p:nvSpPr>
                  <p:spPr bwMode="auto">
                    <a:xfrm>
                      <a:off x="2944" y="85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 name="Oval 2351"/>
                    <p:cNvSpPr>
                      <a:spLocks noChangeArrowheads="1"/>
                    </p:cNvSpPr>
                    <p:nvPr/>
                  </p:nvSpPr>
                  <p:spPr bwMode="auto">
                    <a:xfrm>
                      <a:off x="3112" y="82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 name="Oval 2352"/>
                    <p:cNvSpPr>
                      <a:spLocks noChangeArrowheads="1"/>
                    </p:cNvSpPr>
                    <p:nvPr/>
                  </p:nvSpPr>
                  <p:spPr bwMode="auto">
                    <a:xfrm>
                      <a:off x="3280"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 name="Oval 2353"/>
                    <p:cNvSpPr>
                      <a:spLocks noChangeArrowheads="1"/>
                    </p:cNvSpPr>
                    <p:nvPr/>
                  </p:nvSpPr>
                  <p:spPr bwMode="auto">
                    <a:xfrm>
                      <a:off x="3448" y="76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 name="Oval 2354"/>
                    <p:cNvSpPr>
                      <a:spLocks noChangeArrowheads="1"/>
                    </p:cNvSpPr>
                    <p:nvPr/>
                  </p:nvSpPr>
                  <p:spPr bwMode="auto">
                    <a:xfrm>
                      <a:off x="3616"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 name="Oval 2355"/>
                    <p:cNvSpPr>
                      <a:spLocks noChangeArrowheads="1"/>
                    </p:cNvSpPr>
                    <p:nvPr/>
                  </p:nvSpPr>
                  <p:spPr bwMode="auto">
                    <a:xfrm>
                      <a:off x="3783" y="79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 name="Oval 2356"/>
                    <p:cNvSpPr>
                      <a:spLocks noChangeArrowheads="1"/>
                    </p:cNvSpPr>
                    <p:nvPr/>
                  </p:nvSpPr>
                  <p:spPr bwMode="auto">
                    <a:xfrm>
                      <a:off x="3951"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 name="Oval 2357"/>
                    <p:cNvSpPr>
                      <a:spLocks noChangeArrowheads="1"/>
                    </p:cNvSpPr>
                    <p:nvPr/>
                  </p:nvSpPr>
                  <p:spPr bwMode="auto">
                    <a:xfrm>
                      <a:off x="4119" y="75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 name="Oval 2358"/>
                    <p:cNvSpPr>
                      <a:spLocks noChangeArrowheads="1"/>
                    </p:cNvSpPr>
                    <p:nvPr/>
                  </p:nvSpPr>
                  <p:spPr bwMode="auto">
                    <a:xfrm>
                      <a:off x="4286" y="73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 name="Oval 2359"/>
                    <p:cNvSpPr>
                      <a:spLocks noChangeArrowheads="1"/>
                    </p:cNvSpPr>
                    <p:nvPr/>
                  </p:nvSpPr>
                  <p:spPr bwMode="auto">
                    <a:xfrm>
                      <a:off x="4454"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 name="Oval 2360"/>
                    <p:cNvSpPr>
                      <a:spLocks noChangeArrowheads="1"/>
                    </p:cNvSpPr>
                    <p:nvPr/>
                  </p:nvSpPr>
                  <p:spPr bwMode="auto">
                    <a:xfrm>
                      <a:off x="4622"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 name="Oval 2361"/>
                    <p:cNvSpPr>
                      <a:spLocks noChangeArrowheads="1"/>
                    </p:cNvSpPr>
                    <p:nvPr/>
                  </p:nvSpPr>
                  <p:spPr bwMode="auto">
                    <a:xfrm>
                      <a:off x="4790" y="709"/>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 name="Oval 2362"/>
                    <p:cNvSpPr>
                      <a:spLocks noChangeArrowheads="1"/>
                    </p:cNvSpPr>
                    <p:nvPr/>
                  </p:nvSpPr>
                  <p:spPr bwMode="auto">
                    <a:xfrm>
                      <a:off x="4957"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 name="Oval 2363"/>
                    <p:cNvSpPr>
                      <a:spLocks noChangeArrowheads="1"/>
                    </p:cNvSpPr>
                    <p:nvPr/>
                  </p:nvSpPr>
                  <p:spPr bwMode="auto">
                    <a:xfrm>
                      <a:off x="5125"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 name="Oval 2364"/>
                    <p:cNvSpPr>
                      <a:spLocks noChangeArrowheads="1"/>
                    </p:cNvSpPr>
                    <p:nvPr/>
                  </p:nvSpPr>
                  <p:spPr bwMode="auto">
                    <a:xfrm>
                      <a:off x="5293"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 name="Oval 2365"/>
                    <p:cNvSpPr>
                      <a:spLocks noChangeArrowheads="1"/>
                    </p:cNvSpPr>
                    <p:nvPr/>
                  </p:nvSpPr>
                  <p:spPr bwMode="auto">
                    <a:xfrm>
                      <a:off x="5461"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 name="Freeform 2366"/>
                    <p:cNvSpPr>
                      <a:spLocks/>
                    </p:cNvSpPr>
                    <p:nvPr/>
                  </p:nvSpPr>
                  <p:spPr bwMode="auto">
                    <a:xfrm>
                      <a:off x="1792" y="732"/>
                      <a:ext cx="3692" cy="589"/>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9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9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 name="Oval 2367"/>
                    <p:cNvSpPr>
                      <a:spLocks noChangeArrowheads="1"/>
                    </p:cNvSpPr>
                    <p:nvPr/>
                  </p:nvSpPr>
                  <p:spPr bwMode="auto">
                    <a:xfrm>
                      <a:off x="5629"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 name="Oval 2368"/>
                    <p:cNvSpPr>
                      <a:spLocks noChangeArrowheads="1"/>
                    </p:cNvSpPr>
                    <p:nvPr/>
                  </p:nvSpPr>
                  <p:spPr bwMode="auto">
                    <a:xfrm>
                      <a:off x="5796"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 name="Freeform 2369"/>
                    <p:cNvSpPr>
                      <a:spLocks/>
                    </p:cNvSpPr>
                    <p:nvPr/>
                  </p:nvSpPr>
                  <p:spPr bwMode="auto">
                    <a:xfrm>
                      <a:off x="5484" y="73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 name="Oval 2370"/>
                    <p:cNvSpPr>
                      <a:spLocks noChangeArrowheads="1"/>
                    </p:cNvSpPr>
                    <p:nvPr/>
                  </p:nvSpPr>
                  <p:spPr bwMode="auto">
                    <a:xfrm>
                      <a:off x="1770"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 name="Oval 2371"/>
                    <p:cNvSpPr>
                      <a:spLocks noChangeArrowheads="1"/>
                    </p:cNvSpPr>
                    <p:nvPr/>
                  </p:nvSpPr>
                  <p:spPr bwMode="auto">
                    <a:xfrm>
                      <a:off x="1937" y="128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 name="Oval 2372"/>
                    <p:cNvSpPr>
                      <a:spLocks noChangeArrowheads="1"/>
                    </p:cNvSpPr>
                    <p:nvPr/>
                  </p:nvSpPr>
                  <p:spPr bwMode="auto">
                    <a:xfrm>
                      <a:off x="2105"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 name="Oval 2373"/>
                    <p:cNvSpPr>
                      <a:spLocks noChangeArrowheads="1"/>
                    </p:cNvSpPr>
                    <p:nvPr/>
                  </p:nvSpPr>
                  <p:spPr bwMode="auto">
                    <a:xfrm>
                      <a:off x="2273"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 name="Oval 2374"/>
                    <p:cNvSpPr>
                      <a:spLocks noChangeArrowheads="1"/>
                    </p:cNvSpPr>
                    <p:nvPr/>
                  </p:nvSpPr>
                  <p:spPr bwMode="auto">
                    <a:xfrm>
                      <a:off x="2441"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 name="Oval 2375"/>
                    <p:cNvSpPr>
                      <a:spLocks noChangeArrowheads="1"/>
                    </p:cNvSpPr>
                    <p:nvPr/>
                  </p:nvSpPr>
                  <p:spPr bwMode="auto">
                    <a:xfrm>
                      <a:off x="2609" y="1255"/>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 name="Oval 2376"/>
                    <p:cNvSpPr>
                      <a:spLocks noChangeArrowheads="1"/>
                    </p:cNvSpPr>
                    <p:nvPr/>
                  </p:nvSpPr>
                  <p:spPr bwMode="auto">
                    <a:xfrm>
                      <a:off x="2776"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 name="Oval 2377"/>
                    <p:cNvSpPr>
                      <a:spLocks noChangeArrowheads="1"/>
                    </p:cNvSpPr>
                    <p:nvPr/>
                  </p:nvSpPr>
                  <p:spPr bwMode="auto">
                    <a:xfrm>
                      <a:off x="2944" y="112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 name="Oval 2378"/>
                    <p:cNvSpPr>
                      <a:spLocks noChangeArrowheads="1"/>
                    </p:cNvSpPr>
                    <p:nvPr/>
                  </p:nvSpPr>
                  <p:spPr bwMode="auto">
                    <a:xfrm>
                      <a:off x="3112" y="118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 name="Oval 2379"/>
                    <p:cNvSpPr>
                      <a:spLocks noChangeArrowheads="1"/>
                    </p:cNvSpPr>
                    <p:nvPr/>
                  </p:nvSpPr>
                  <p:spPr bwMode="auto">
                    <a:xfrm>
                      <a:off x="3280" y="122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 name="Oval 2380"/>
                    <p:cNvSpPr>
                      <a:spLocks noChangeArrowheads="1"/>
                    </p:cNvSpPr>
                    <p:nvPr/>
                  </p:nvSpPr>
                  <p:spPr bwMode="auto">
                    <a:xfrm>
                      <a:off x="3448" y="1314"/>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 name="Oval 2381"/>
                    <p:cNvSpPr>
                      <a:spLocks noChangeArrowheads="1"/>
                    </p:cNvSpPr>
                    <p:nvPr/>
                  </p:nvSpPr>
                  <p:spPr bwMode="auto">
                    <a:xfrm>
                      <a:off x="3616"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 name="Oval 2382"/>
                    <p:cNvSpPr>
                      <a:spLocks noChangeArrowheads="1"/>
                    </p:cNvSpPr>
                    <p:nvPr/>
                  </p:nvSpPr>
                  <p:spPr bwMode="auto">
                    <a:xfrm>
                      <a:off x="3783"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 name="Oval 2383"/>
                    <p:cNvSpPr>
                      <a:spLocks noChangeArrowheads="1"/>
                    </p:cNvSpPr>
                    <p:nvPr/>
                  </p:nvSpPr>
                  <p:spPr bwMode="auto">
                    <a:xfrm>
                      <a:off x="3951" y="137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 name="Oval 2384"/>
                    <p:cNvSpPr>
                      <a:spLocks noChangeArrowheads="1"/>
                    </p:cNvSpPr>
                    <p:nvPr/>
                  </p:nvSpPr>
                  <p:spPr bwMode="auto">
                    <a:xfrm>
                      <a:off x="4119" y="1240"/>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 name="Oval 2385"/>
                    <p:cNvSpPr>
                      <a:spLocks noChangeArrowheads="1"/>
                    </p:cNvSpPr>
                    <p:nvPr/>
                  </p:nvSpPr>
                  <p:spPr bwMode="auto">
                    <a:xfrm>
                      <a:off x="4286" y="1196"/>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 name="Oval 2386"/>
                    <p:cNvSpPr>
                      <a:spLocks noChangeArrowheads="1"/>
                    </p:cNvSpPr>
                    <p:nvPr/>
                  </p:nvSpPr>
                  <p:spPr bwMode="auto">
                    <a:xfrm>
                      <a:off x="4454" y="112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 name="Oval 2387"/>
                    <p:cNvSpPr>
                      <a:spLocks noChangeArrowheads="1"/>
                    </p:cNvSpPr>
                    <p:nvPr/>
                  </p:nvSpPr>
                  <p:spPr bwMode="auto">
                    <a:xfrm>
                      <a:off x="4622" y="116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 name="Oval 2388"/>
                    <p:cNvSpPr>
                      <a:spLocks noChangeArrowheads="1"/>
                    </p:cNvSpPr>
                    <p:nvPr/>
                  </p:nvSpPr>
                  <p:spPr bwMode="auto">
                    <a:xfrm>
                      <a:off x="4790" y="1078"/>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 name="Oval 2389"/>
                    <p:cNvSpPr>
                      <a:spLocks noChangeArrowheads="1"/>
                    </p:cNvSpPr>
                    <p:nvPr/>
                  </p:nvSpPr>
                  <p:spPr bwMode="auto">
                    <a:xfrm>
                      <a:off x="4957" y="100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 name="Oval 2390"/>
                    <p:cNvSpPr>
                      <a:spLocks noChangeArrowheads="1"/>
                    </p:cNvSpPr>
                    <p:nvPr/>
                  </p:nvSpPr>
                  <p:spPr bwMode="auto">
                    <a:xfrm>
                      <a:off x="5125" y="109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9" name="Oval 2391"/>
                    <p:cNvSpPr>
                      <a:spLocks noChangeArrowheads="1"/>
                    </p:cNvSpPr>
                    <p:nvPr/>
                  </p:nvSpPr>
                  <p:spPr bwMode="auto">
                    <a:xfrm>
                      <a:off x="5293"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0" name="Oval 2392"/>
                    <p:cNvSpPr>
                      <a:spLocks noChangeArrowheads="1"/>
                    </p:cNvSpPr>
                    <p:nvPr/>
                  </p:nvSpPr>
                  <p:spPr bwMode="auto">
                    <a:xfrm>
                      <a:off x="5461"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 name="Freeform 2393"/>
                    <p:cNvSpPr>
                      <a:spLocks/>
                    </p:cNvSpPr>
                    <p:nvPr/>
                  </p:nvSpPr>
                  <p:spPr bwMode="auto">
                    <a:xfrm>
                      <a:off x="1792" y="1027"/>
                      <a:ext cx="3692" cy="368"/>
                    </a:xfrm>
                    <a:custGeom>
                      <a:avLst/>
                      <a:gdLst>
                        <a:gd name="T0" fmla="*/ 0 w 7383"/>
                        <a:gd name="T1" fmla="*/ 588 h 736"/>
                        <a:gd name="T2" fmla="*/ 336 w 7383"/>
                        <a:gd name="T3" fmla="*/ 560 h 736"/>
                        <a:gd name="T4" fmla="*/ 670 w 7383"/>
                        <a:gd name="T5" fmla="*/ 472 h 736"/>
                        <a:gd name="T6" fmla="*/ 1006 w 7383"/>
                        <a:gd name="T7" fmla="*/ 412 h 736"/>
                        <a:gd name="T8" fmla="*/ 1342 w 7383"/>
                        <a:gd name="T9" fmla="*/ 412 h 736"/>
                        <a:gd name="T10" fmla="*/ 1678 w 7383"/>
                        <a:gd name="T11" fmla="*/ 500 h 736"/>
                        <a:gd name="T12" fmla="*/ 2014 w 7383"/>
                        <a:gd name="T13" fmla="*/ 354 h 736"/>
                        <a:gd name="T14" fmla="*/ 2348 w 7383"/>
                        <a:gd name="T15" fmla="*/ 236 h 736"/>
                        <a:gd name="T16" fmla="*/ 2684 w 7383"/>
                        <a:gd name="T17" fmla="*/ 354 h 736"/>
                        <a:gd name="T18" fmla="*/ 3020 w 7383"/>
                        <a:gd name="T19" fmla="*/ 442 h 736"/>
                        <a:gd name="T20" fmla="*/ 3356 w 7383"/>
                        <a:gd name="T21" fmla="*/ 618 h 736"/>
                        <a:gd name="T22" fmla="*/ 3692 w 7383"/>
                        <a:gd name="T23" fmla="*/ 588 h 736"/>
                        <a:gd name="T24" fmla="*/ 4028 w 7383"/>
                        <a:gd name="T25" fmla="*/ 412 h 736"/>
                        <a:gd name="T26" fmla="*/ 4362 w 7383"/>
                        <a:gd name="T27" fmla="*/ 736 h 736"/>
                        <a:gd name="T28" fmla="*/ 4698 w 7383"/>
                        <a:gd name="T29" fmla="*/ 472 h 736"/>
                        <a:gd name="T30" fmla="*/ 5034 w 7383"/>
                        <a:gd name="T31" fmla="*/ 382 h 736"/>
                        <a:gd name="T32" fmla="*/ 5370 w 7383"/>
                        <a:gd name="T33" fmla="*/ 236 h 736"/>
                        <a:gd name="T34" fmla="*/ 5706 w 7383"/>
                        <a:gd name="T35" fmla="*/ 324 h 736"/>
                        <a:gd name="T36" fmla="*/ 6042 w 7383"/>
                        <a:gd name="T37" fmla="*/ 146 h 736"/>
                        <a:gd name="T38" fmla="*/ 6376 w 7383"/>
                        <a:gd name="T39" fmla="*/ 0 h 736"/>
                        <a:gd name="T40" fmla="*/ 6712 w 7383"/>
                        <a:gd name="T41" fmla="*/ 176 h 736"/>
                        <a:gd name="T42" fmla="*/ 7048 w 7383"/>
                        <a:gd name="T43" fmla="*/ 472 h 736"/>
                        <a:gd name="T44" fmla="*/ 7383 w 7383"/>
                        <a:gd name="T45" fmla="*/ 412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36">
                          <a:moveTo>
                            <a:pt x="0" y="588"/>
                          </a:moveTo>
                          <a:lnTo>
                            <a:pt x="336" y="560"/>
                          </a:lnTo>
                          <a:lnTo>
                            <a:pt x="670" y="472"/>
                          </a:lnTo>
                          <a:lnTo>
                            <a:pt x="1006" y="412"/>
                          </a:lnTo>
                          <a:lnTo>
                            <a:pt x="1342" y="412"/>
                          </a:lnTo>
                          <a:lnTo>
                            <a:pt x="1678" y="500"/>
                          </a:lnTo>
                          <a:lnTo>
                            <a:pt x="2014" y="354"/>
                          </a:lnTo>
                          <a:lnTo>
                            <a:pt x="2348" y="236"/>
                          </a:lnTo>
                          <a:lnTo>
                            <a:pt x="2684" y="354"/>
                          </a:lnTo>
                          <a:lnTo>
                            <a:pt x="3020" y="442"/>
                          </a:lnTo>
                          <a:lnTo>
                            <a:pt x="3356" y="618"/>
                          </a:lnTo>
                          <a:lnTo>
                            <a:pt x="3692" y="588"/>
                          </a:lnTo>
                          <a:lnTo>
                            <a:pt x="4028" y="412"/>
                          </a:lnTo>
                          <a:lnTo>
                            <a:pt x="4362" y="736"/>
                          </a:lnTo>
                          <a:lnTo>
                            <a:pt x="4698" y="472"/>
                          </a:lnTo>
                          <a:lnTo>
                            <a:pt x="5034" y="382"/>
                          </a:lnTo>
                          <a:lnTo>
                            <a:pt x="5370" y="236"/>
                          </a:lnTo>
                          <a:lnTo>
                            <a:pt x="5706" y="324"/>
                          </a:lnTo>
                          <a:lnTo>
                            <a:pt x="6042" y="146"/>
                          </a:lnTo>
                          <a:lnTo>
                            <a:pt x="6376" y="0"/>
                          </a:lnTo>
                          <a:lnTo>
                            <a:pt x="6712" y="176"/>
                          </a:lnTo>
                          <a:lnTo>
                            <a:pt x="7048" y="472"/>
                          </a:lnTo>
                          <a:lnTo>
                            <a:pt x="7383" y="412"/>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 name="Oval 2394"/>
                    <p:cNvSpPr>
                      <a:spLocks noChangeArrowheads="1"/>
                    </p:cNvSpPr>
                    <p:nvPr/>
                  </p:nvSpPr>
                  <p:spPr bwMode="auto">
                    <a:xfrm>
                      <a:off x="5629"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 name="Oval 2395"/>
                    <p:cNvSpPr>
                      <a:spLocks noChangeArrowheads="1"/>
                    </p:cNvSpPr>
                    <p:nvPr/>
                  </p:nvSpPr>
                  <p:spPr bwMode="auto">
                    <a:xfrm>
                      <a:off x="5796" y="115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 name="Freeform 2396"/>
                    <p:cNvSpPr>
                      <a:spLocks/>
                    </p:cNvSpPr>
                    <p:nvPr/>
                  </p:nvSpPr>
                  <p:spPr bwMode="auto">
                    <a:xfrm>
                      <a:off x="5484" y="1174"/>
                      <a:ext cx="336" cy="59"/>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 name="Line 2397"/>
                    <p:cNvSpPr>
                      <a:spLocks noChangeShapeType="1"/>
                    </p:cNvSpPr>
                    <p:nvPr/>
                  </p:nvSpPr>
                  <p:spPr bwMode="auto">
                    <a:xfrm>
                      <a:off x="1792" y="368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 name="Line 2398"/>
                    <p:cNvSpPr>
                      <a:spLocks noChangeShapeType="1"/>
                    </p:cNvSpPr>
                    <p:nvPr/>
                  </p:nvSpPr>
                  <p:spPr bwMode="auto">
                    <a:xfrm>
                      <a:off x="1818" y="367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 name="Line 2399"/>
                    <p:cNvSpPr>
                      <a:spLocks noChangeShapeType="1"/>
                    </p:cNvSpPr>
                    <p:nvPr/>
                  </p:nvSpPr>
                  <p:spPr bwMode="auto">
                    <a:xfrm flipV="1">
                      <a:off x="1844" y="367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 name="Line 2400"/>
                    <p:cNvSpPr>
                      <a:spLocks noChangeShapeType="1"/>
                    </p:cNvSpPr>
                    <p:nvPr/>
                  </p:nvSpPr>
                  <p:spPr bwMode="auto">
                    <a:xfrm>
                      <a:off x="1869" y="3675"/>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 name="Line 2401"/>
                    <p:cNvSpPr>
                      <a:spLocks noChangeShapeType="1"/>
                    </p:cNvSpPr>
                    <p:nvPr/>
                  </p:nvSpPr>
                  <p:spPr bwMode="auto">
                    <a:xfrm flipV="1">
                      <a:off x="1895" y="3672"/>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 name="Line 2402"/>
                    <p:cNvSpPr>
                      <a:spLocks noChangeShapeType="1"/>
                    </p:cNvSpPr>
                    <p:nvPr/>
                  </p:nvSpPr>
                  <p:spPr bwMode="auto">
                    <a:xfrm>
                      <a:off x="1921" y="367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 name="Line 2403"/>
                    <p:cNvSpPr>
                      <a:spLocks noChangeShapeType="1"/>
                    </p:cNvSpPr>
                    <p:nvPr/>
                  </p:nvSpPr>
                  <p:spPr bwMode="auto">
                    <a:xfrm>
                      <a:off x="1947" y="3668"/>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 name="Line 2404"/>
                    <p:cNvSpPr>
                      <a:spLocks noChangeShapeType="1"/>
                    </p:cNvSpPr>
                    <p:nvPr/>
                  </p:nvSpPr>
                  <p:spPr bwMode="auto">
                    <a:xfrm flipV="1">
                      <a:off x="1973" y="366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 name="Line 2405"/>
                    <p:cNvSpPr>
                      <a:spLocks noChangeShapeType="1"/>
                    </p:cNvSpPr>
                    <p:nvPr/>
                  </p:nvSpPr>
                  <p:spPr bwMode="auto">
                    <a:xfrm>
                      <a:off x="1998" y="3664"/>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 name="Line 2406"/>
                    <p:cNvSpPr>
                      <a:spLocks noChangeShapeType="1"/>
                    </p:cNvSpPr>
                    <p:nvPr/>
                  </p:nvSpPr>
                  <p:spPr bwMode="auto">
                    <a:xfrm>
                      <a:off x="2024" y="3662"/>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 name="Line 2407"/>
                    <p:cNvSpPr>
                      <a:spLocks noChangeShapeType="1"/>
                    </p:cNvSpPr>
                    <p:nvPr/>
                  </p:nvSpPr>
                  <p:spPr bwMode="auto">
                    <a:xfrm>
                      <a:off x="2050" y="365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 name="Line 2408"/>
                    <p:cNvSpPr>
                      <a:spLocks noChangeShapeType="1"/>
                    </p:cNvSpPr>
                    <p:nvPr/>
                  </p:nvSpPr>
                  <p:spPr bwMode="auto">
                    <a:xfrm flipV="1">
                      <a:off x="2076" y="365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 name="Line 2409"/>
                    <p:cNvSpPr>
                      <a:spLocks noChangeShapeType="1"/>
                    </p:cNvSpPr>
                    <p:nvPr/>
                  </p:nvSpPr>
                  <p:spPr bwMode="auto">
                    <a:xfrm flipV="1">
                      <a:off x="2101" y="3654"/>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 name="Line 2410"/>
                    <p:cNvSpPr>
                      <a:spLocks noChangeShapeType="1"/>
                    </p:cNvSpPr>
                    <p:nvPr/>
                  </p:nvSpPr>
                  <p:spPr bwMode="auto">
                    <a:xfrm>
                      <a:off x="2127" y="3652"/>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 name="Line 2411"/>
                    <p:cNvSpPr>
                      <a:spLocks noChangeShapeType="1"/>
                    </p:cNvSpPr>
                    <p:nvPr/>
                  </p:nvSpPr>
                  <p:spPr bwMode="auto">
                    <a:xfrm>
                      <a:off x="2153" y="3650"/>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 name="Line 2412"/>
                    <p:cNvSpPr>
                      <a:spLocks noChangeShapeType="1"/>
                    </p:cNvSpPr>
                    <p:nvPr/>
                  </p:nvSpPr>
                  <p:spPr bwMode="auto">
                    <a:xfrm>
                      <a:off x="2179" y="364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 name="Line 2413"/>
                    <p:cNvSpPr>
                      <a:spLocks noChangeShapeType="1"/>
                    </p:cNvSpPr>
                    <p:nvPr/>
                  </p:nvSpPr>
                  <p:spPr bwMode="auto">
                    <a:xfrm flipV="1">
                      <a:off x="2205" y="3645"/>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 name="Line 2414"/>
                    <p:cNvSpPr>
                      <a:spLocks noChangeShapeType="1"/>
                    </p:cNvSpPr>
                    <p:nvPr/>
                  </p:nvSpPr>
                  <p:spPr bwMode="auto">
                    <a:xfrm>
                      <a:off x="2230" y="3643"/>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 name="Line 2415"/>
                    <p:cNvSpPr>
                      <a:spLocks noChangeShapeType="1"/>
                    </p:cNvSpPr>
                    <p:nvPr/>
                  </p:nvSpPr>
                  <p:spPr bwMode="auto">
                    <a:xfrm>
                      <a:off x="2256" y="364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17" name="Line 2417"/>
                  <p:cNvSpPr>
                    <a:spLocks noChangeShapeType="1"/>
                  </p:cNvSpPr>
                  <p:nvPr/>
                </p:nvSpPr>
                <p:spPr bwMode="auto">
                  <a:xfrm>
                    <a:off x="3622675" y="57753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 name="Line 2418"/>
                  <p:cNvSpPr>
                    <a:spLocks noChangeShapeType="1"/>
                  </p:cNvSpPr>
                  <p:nvPr/>
                </p:nvSpPr>
                <p:spPr bwMode="auto">
                  <a:xfrm flipV="1">
                    <a:off x="3663950" y="57721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 name="Line 2419"/>
                  <p:cNvSpPr>
                    <a:spLocks noChangeShapeType="1"/>
                  </p:cNvSpPr>
                  <p:nvPr/>
                </p:nvSpPr>
                <p:spPr bwMode="auto">
                  <a:xfrm>
                    <a:off x="3703638" y="57689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 name="Line 2420"/>
                  <p:cNvSpPr>
                    <a:spLocks noChangeShapeType="1"/>
                  </p:cNvSpPr>
                  <p:nvPr/>
                </p:nvSpPr>
                <p:spPr bwMode="auto">
                  <a:xfrm flipV="1">
                    <a:off x="3744913" y="57658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 name="Line 2421"/>
                  <p:cNvSpPr>
                    <a:spLocks noChangeShapeType="1"/>
                  </p:cNvSpPr>
                  <p:nvPr/>
                </p:nvSpPr>
                <p:spPr bwMode="auto">
                  <a:xfrm>
                    <a:off x="3786188" y="5762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 name="Line 2422"/>
                  <p:cNvSpPr>
                    <a:spLocks noChangeShapeType="1"/>
                  </p:cNvSpPr>
                  <p:nvPr/>
                </p:nvSpPr>
                <p:spPr bwMode="auto">
                  <a:xfrm>
                    <a:off x="3827463" y="5757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 name="Line 2423"/>
                  <p:cNvSpPr>
                    <a:spLocks noChangeShapeType="1"/>
                  </p:cNvSpPr>
                  <p:nvPr/>
                </p:nvSpPr>
                <p:spPr bwMode="auto">
                  <a:xfrm flipV="1">
                    <a:off x="3868738" y="57546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 name="Line 2424"/>
                  <p:cNvSpPr>
                    <a:spLocks noChangeShapeType="1"/>
                  </p:cNvSpPr>
                  <p:nvPr/>
                </p:nvSpPr>
                <p:spPr bwMode="auto">
                  <a:xfrm>
                    <a:off x="3908425" y="57515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 name="Line 2425"/>
                  <p:cNvSpPr>
                    <a:spLocks noChangeShapeType="1"/>
                  </p:cNvSpPr>
                  <p:nvPr/>
                </p:nvSpPr>
                <p:spPr bwMode="auto">
                  <a:xfrm>
                    <a:off x="3949700" y="5748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 name="Line 2426"/>
                  <p:cNvSpPr>
                    <a:spLocks noChangeShapeType="1"/>
                  </p:cNvSpPr>
                  <p:nvPr/>
                </p:nvSpPr>
                <p:spPr bwMode="auto">
                  <a:xfrm flipV="1">
                    <a:off x="3990975" y="57435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 name="Line 2427"/>
                  <p:cNvSpPr>
                    <a:spLocks noChangeShapeType="1"/>
                  </p:cNvSpPr>
                  <p:nvPr/>
                </p:nvSpPr>
                <p:spPr bwMode="auto">
                  <a:xfrm flipV="1">
                    <a:off x="4032250" y="57404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 name="Line 2428"/>
                  <p:cNvSpPr>
                    <a:spLocks noChangeShapeType="1"/>
                  </p:cNvSpPr>
                  <p:nvPr/>
                </p:nvSpPr>
                <p:spPr bwMode="auto">
                  <a:xfrm>
                    <a:off x="4071938" y="57372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 name="Line 2429"/>
                  <p:cNvSpPr>
                    <a:spLocks noChangeShapeType="1"/>
                  </p:cNvSpPr>
                  <p:nvPr/>
                </p:nvSpPr>
                <p:spPr bwMode="auto">
                  <a:xfrm>
                    <a:off x="4113213" y="57340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 name="Line 2430"/>
                  <p:cNvSpPr>
                    <a:spLocks noChangeShapeType="1"/>
                  </p:cNvSpPr>
                  <p:nvPr/>
                </p:nvSpPr>
                <p:spPr bwMode="auto">
                  <a:xfrm flipV="1">
                    <a:off x="4154488" y="57292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 name="Line 2431"/>
                  <p:cNvSpPr>
                    <a:spLocks noChangeShapeType="1"/>
                  </p:cNvSpPr>
                  <p:nvPr/>
                </p:nvSpPr>
                <p:spPr bwMode="auto">
                  <a:xfrm flipV="1">
                    <a:off x="4195763" y="57261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 name="Line 2432"/>
                  <p:cNvSpPr>
                    <a:spLocks noChangeShapeType="1"/>
                  </p:cNvSpPr>
                  <p:nvPr/>
                </p:nvSpPr>
                <p:spPr bwMode="auto">
                  <a:xfrm>
                    <a:off x="4237038" y="57229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 name="Line 2433"/>
                  <p:cNvSpPr>
                    <a:spLocks noChangeShapeType="1"/>
                  </p:cNvSpPr>
                  <p:nvPr/>
                </p:nvSpPr>
                <p:spPr bwMode="auto">
                  <a:xfrm flipV="1">
                    <a:off x="4276725" y="57181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 name="Line 2434"/>
                  <p:cNvSpPr>
                    <a:spLocks noChangeShapeType="1"/>
                  </p:cNvSpPr>
                  <p:nvPr/>
                </p:nvSpPr>
                <p:spPr bwMode="auto">
                  <a:xfrm>
                    <a:off x="4318000" y="57165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 name="Line 2435"/>
                  <p:cNvSpPr>
                    <a:spLocks noChangeShapeType="1"/>
                  </p:cNvSpPr>
                  <p:nvPr/>
                </p:nvSpPr>
                <p:spPr bwMode="auto">
                  <a:xfrm>
                    <a:off x="4359275" y="57118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 name="Line 2436"/>
                  <p:cNvSpPr>
                    <a:spLocks noChangeShapeType="1"/>
                  </p:cNvSpPr>
                  <p:nvPr/>
                </p:nvSpPr>
                <p:spPr bwMode="auto">
                  <a:xfrm flipV="1">
                    <a:off x="4400550" y="57086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 name="Line 2437"/>
                  <p:cNvSpPr>
                    <a:spLocks noChangeShapeType="1"/>
                  </p:cNvSpPr>
                  <p:nvPr/>
                </p:nvSpPr>
                <p:spPr bwMode="auto">
                  <a:xfrm>
                    <a:off x="4440238" y="5705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 name="Line 2438"/>
                  <p:cNvSpPr>
                    <a:spLocks noChangeShapeType="1"/>
                  </p:cNvSpPr>
                  <p:nvPr/>
                </p:nvSpPr>
                <p:spPr bwMode="auto">
                  <a:xfrm flipV="1">
                    <a:off x="4481513" y="57023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 name="Line 2439"/>
                  <p:cNvSpPr>
                    <a:spLocks noChangeShapeType="1"/>
                  </p:cNvSpPr>
                  <p:nvPr/>
                </p:nvSpPr>
                <p:spPr bwMode="auto">
                  <a:xfrm>
                    <a:off x="4522788" y="5699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 name="Line 2440"/>
                  <p:cNvSpPr>
                    <a:spLocks noChangeShapeType="1"/>
                  </p:cNvSpPr>
                  <p:nvPr/>
                </p:nvSpPr>
                <p:spPr bwMode="auto">
                  <a:xfrm>
                    <a:off x="4564063" y="56959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 name="Line 2441"/>
                  <p:cNvSpPr>
                    <a:spLocks noChangeShapeType="1"/>
                  </p:cNvSpPr>
                  <p:nvPr/>
                </p:nvSpPr>
                <p:spPr bwMode="auto">
                  <a:xfrm flipV="1">
                    <a:off x="4603750" y="56911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 name="Line 2442"/>
                  <p:cNvSpPr>
                    <a:spLocks noChangeShapeType="1"/>
                  </p:cNvSpPr>
                  <p:nvPr/>
                </p:nvSpPr>
                <p:spPr bwMode="auto">
                  <a:xfrm>
                    <a:off x="4645025" y="56880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 name="Line 2443"/>
                  <p:cNvSpPr>
                    <a:spLocks noChangeShapeType="1"/>
                  </p:cNvSpPr>
                  <p:nvPr/>
                </p:nvSpPr>
                <p:spPr bwMode="auto">
                  <a:xfrm>
                    <a:off x="4686300" y="5684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 name="Line 2444"/>
                  <p:cNvSpPr>
                    <a:spLocks noChangeShapeType="1"/>
                  </p:cNvSpPr>
                  <p:nvPr/>
                </p:nvSpPr>
                <p:spPr bwMode="auto">
                  <a:xfrm flipV="1">
                    <a:off x="4727575" y="56800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 name="Line 2445"/>
                  <p:cNvSpPr>
                    <a:spLocks noChangeShapeType="1"/>
                  </p:cNvSpPr>
                  <p:nvPr/>
                </p:nvSpPr>
                <p:spPr bwMode="auto">
                  <a:xfrm>
                    <a:off x="4768850" y="5678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 name="Line 2446"/>
                  <p:cNvSpPr>
                    <a:spLocks noChangeShapeType="1"/>
                  </p:cNvSpPr>
                  <p:nvPr/>
                </p:nvSpPr>
                <p:spPr bwMode="auto">
                  <a:xfrm flipV="1">
                    <a:off x="4808538" y="56737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 name="Line 2447"/>
                  <p:cNvSpPr>
                    <a:spLocks noChangeShapeType="1"/>
                  </p:cNvSpPr>
                  <p:nvPr/>
                </p:nvSpPr>
                <p:spPr bwMode="auto">
                  <a:xfrm>
                    <a:off x="4849813" y="56721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 name="Line 2448"/>
                  <p:cNvSpPr>
                    <a:spLocks noChangeShapeType="1"/>
                  </p:cNvSpPr>
                  <p:nvPr/>
                </p:nvSpPr>
                <p:spPr bwMode="auto">
                  <a:xfrm>
                    <a:off x="4891088" y="5667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 name="Line 2449"/>
                  <p:cNvSpPr>
                    <a:spLocks noChangeShapeType="1"/>
                  </p:cNvSpPr>
                  <p:nvPr/>
                </p:nvSpPr>
                <p:spPr bwMode="auto">
                  <a:xfrm flipV="1">
                    <a:off x="4932363" y="56642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 name="Line 2450"/>
                  <p:cNvSpPr>
                    <a:spLocks noChangeShapeType="1"/>
                  </p:cNvSpPr>
                  <p:nvPr/>
                </p:nvSpPr>
                <p:spPr bwMode="auto">
                  <a:xfrm>
                    <a:off x="4972050" y="56610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 name="Line 2451"/>
                  <p:cNvSpPr>
                    <a:spLocks noChangeShapeType="1"/>
                  </p:cNvSpPr>
                  <p:nvPr/>
                </p:nvSpPr>
                <p:spPr bwMode="auto">
                  <a:xfrm flipV="1">
                    <a:off x="5013325" y="56562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 name="Line 2452"/>
                  <p:cNvSpPr>
                    <a:spLocks noChangeShapeType="1"/>
                  </p:cNvSpPr>
                  <p:nvPr/>
                </p:nvSpPr>
                <p:spPr bwMode="auto">
                  <a:xfrm>
                    <a:off x="5054600" y="5654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 name="Line 2453"/>
                  <p:cNvSpPr>
                    <a:spLocks noChangeShapeType="1"/>
                  </p:cNvSpPr>
                  <p:nvPr/>
                </p:nvSpPr>
                <p:spPr bwMode="auto">
                  <a:xfrm>
                    <a:off x="5095875" y="5649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 name="Line 2454"/>
                  <p:cNvSpPr>
                    <a:spLocks noChangeShapeType="1"/>
                  </p:cNvSpPr>
                  <p:nvPr/>
                </p:nvSpPr>
                <p:spPr bwMode="auto">
                  <a:xfrm flipV="1">
                    <a:off x="5137150" y="56467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 name="Line 2455"/>
                  <p:cNvSpPr>
                    <a:spLocks noChangeShapeType="1"/>
                  </p:cNvSpPr>
                  <p:nvPr/>
                </p:nvSpPr>
                <p:spPr bwMode="auto">
                  <a:xfrm>
                    <a:off x="5176838" y="5643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 name="Line 2456"/>
                  <p:cNvSpPr>
                    <a:spLocks noChangeShapeType="1"/>
                  </p:cNvSpPr>
                  <p:nvPr/>
                </p:nvSpPr>
                <p:spPr bwMode="auto">
                  <a:xfrm flipV="1">
                    <a:off x="5218113" y="56403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 name="Line 2457"/>
                  <p:cNvSpPr>
                    <a:spLocks noChangeShapeType="1"/>
                  </p:cNvSpPr>
                  <p:nvPr/>
                </p:nvSpPr>
                <p:spPr bwMode="auto">
                  <a:xfrm>
                    <a:off x="5259388" y="5637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 name="Line 2458"/>
                  <p:cNvSpPr>
                    <a:spLocks noChangeShapeType="1"/>
                  </p:cNvSpPr>
                  <p:nvPr/>
                </p:nvSpPr>
                <p:spPr bwMode="auto">
                  <a:xfrm>
                    <a:off x="5300663" y="56324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 name="Line 2459"/>
                  <p:cNvSpPr>
                    <a:spLocks noChangeShapeType="1"/>
                  </p:cNvSpPr>
                  <p:nvPr/>
                </p:nvSpPr>
                <p:spPr bwMode="auto">
                  <a:xfrm flipV="1">
                    <a:off x="5340350" y="56292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 name="Line 2460"/>
                  <p:cNvSpPr>
                    <a:spLocks noChangeShapeType="1"/>
                  </p:cNvSpPr>
                  <p:nvPr/>
                </p:nvSpPr>
                <p:spPr bwMode="auto">
                  <a:xfrm>
                    <a:off x="5381625" y="56261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 name="Line 2461"/>
                  <p:cNvSpPr>
                    <a:spLocks noChangeShapeType="1"/>
                  </p:cNvSpPr>
                  <p:nvPr/>
                </p:nvSpPr>
                <p:spPr bwMode="auto">
                  <a:xfrm>
                    <a:off x="5422900" y="5622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 name="Line 2462"/>
                  <p:cNvSpPr>
                    <a:spLocks noChangeShapeType="1"/>
                  </p:cNvSpPr>
                  <p:nvPr/>
                </p:nvSpPr>
                <p:spPr bwMode="auto">
                  <a:xfrm>
                    <a:off x="5464175" y="56197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 name="Line 2463"/>
                  <p:cNvSpPr>
                    <a:spLocks noChangeShapeType="1"/>
                  </p:cNvSpPr>
                  <p:nvPr/>
                </p:nvSpPr>
                <p:spPr bwMode="auto">
                  <a:xfrm>
                    <a:off x="5505450" y="56165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 name="Line 2464"/>
                  <p:cNvSpPr>
                    <a:spLocks noChangeShapeType="1"/>
                  </p:cNvSpPr>
                  <p:nvPr/>
                </p:nvSpPr>
                <p:spPr bwMode="auto">
                  <a:xfrm flipV="1">
                    <a:off x="5545138" y="56118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 name="Line 2465"/>
                  <p:cNvSpPr>
                    <a:spLocks noChangeShapeType="1"/>
                  </p:cNvSpPr>
                  <p:nvPr/>
                </p:nvSpPr>
                <p:spPr bwMode="auto">
                  <a:xfrm>
                    <a:off x="5586413" y="56086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 name="Line 2466"/>
                  <p:cNvSpPr>
                    <a:spLocks noChangeShapeType="1"/>
                  </p:cNvSpPr>
                  <p:nvPr/>
                </p:nvSpPr>
                <p:spPr bwMode="auto">
                  <a:xfrm>
                    <a:off x="5627688" y="56054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 name="Line 2467"/>
                  <p:cNvSpPr>
                    <a:spLocks noChangeShapeType="1"/>
                  </p:cNvSpPr>
                  <p:nvPr/>
                </p:nvSpPr>
                <p:spPr bwMode="auto">
                  <a:xfrm flipV="1">
                    <a:off x="5668963" y="5600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 name="Line 2468"/>
                  <p:cNvSpPr>
                    <a:spLocks noChangeShapeType="1"/>
                  </p:cNvSpPr>
                  <p:nvPr/>
                </p:nvSpPr>
                <p:spPr bwMode="auto">
                  <a:xfrm>
                    <a:off x="5708650" y="55991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 name="Line 2469"/>
                  <p:cNvSpPr>
                    <a:spLocks noChangeShapeType="1"/>
                  </p:cNvSpPr>
                  <p:nvPr/>
                </p:nvSpPr>
                <p:spPr bwMode="auto">
                  <a:xfrm flipV="1">
                    <a:off x="5749925" y="55943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 name="Line 2470"/>
                  <p:cNvSpPr>
                    <a:spLocks noChangeShapeType="1"/>
                  </p:cNvSpPr>
                  <p:nvPr/>
                </p:nvSpPr>
                <p:spPr bwMode="auto">
                  <a:xfrm>
                    <a:off x="5791200" y="55927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 name="Line 2471"/>
                  <p:cNvSpPr>
                    <a:spLocks noChangeShapeType="1"/>
                  </p:cNvSpPr>
                  <p:nvPr/>
                </p:nvSpPr>
                <p:spPr bwMode="auto">
                  <a:xfrm>
                    <a:off x="5832475" y="5588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 name="Line 2472"/>
                  <p:cNvSpPr>
                    <a:spLocks noChangeShapeType="1"/>
                  </p:cNvSpPr>
                  <p:nvPr/>
                </p:nvSpPr>
                <p:spPr bwMode="auto">
                  <a:xfrm flipV="1">
                    <a:off x="5872163" y="55848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 name="Line 2473"/>
                  <p:cNvSpPr>
                    <a:spLocks noChangeShapeType="1"/>
                  </p:cNvSpPr>
                  <p:nvPr/>
                </p:nvSpPr>
                <p:spPr bwMode="auto">
                  <a:xfrm>
                    <a:off x="5913438" y="55816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 name="Line 2474"/>
                  <p:cNvSpPr>
                    <a:spLocks noChangeShapeType="1"/>
                  </p:cNvSpPr>
                  <p:nvPr/>
                </p:nvSpPr>
                <p:spPr bwMode="auto">
                  <a:xfrm flipV="1">
                    <a:off x="5954713" y="55784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 name="Line 2475"/>
                  <p:cNvSpPr>
                    <a:spLocks noChangeShapeType="1"/>
                  </p:cNvSpPr>
                  <p:nvPr/>
                </p:nvSpPr>
                <p:spPr bwMode="auto">
                  <a:xfrm>
                    <a:off x="5995988" y="5575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 name="Line 2476"/>
                  <p:cNvSpPr>
                    <a:spLocks noChangeShapeType="1"/>
                  </p:cNvSpPr>
                  <p:nvPr/>
                </p:nvSpPr>
                <p:spPr bwMode="auto">
                  <a:xfrm>
                    <a:off x="6037263" y="55705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 name="Line 2477"/>
                  <p:cNvSpPr>
                    <a:spLocks noChangeShapeType="1"/>
                  </p:cNvSpPr>
                  <p:nvPr/>
                </p:nvSpPr>
                <p:spPr bwMode="auto">
                  <a:xfrm flipV="1">
                    <a:off x="6076950" y="55673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 name="Line 2478"/>
                  <p:cNvSpPr>
                    <a:spLocks noChangeShapeType="1"/>
                  </p:cNvSpPr>
                  <p:nvPr/>
                </p:nvSpPr>
                <p:spPr bwMode="auto">
                  <a:xfrm>
                    <a:off x="6118225" y="5564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 name="Line 2479"/>
                  <p:cNvSpPr>
                    <a:spLocks noChangeShapeType="1"/>
                  </p:cNvSpPr>
                  <p:nvPr/>
                </p:nvSpPr>
                <p:spPr bwMode="auto">
                  <a:xfrm>
                    <a:off x="6159500" y="55610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 name="Line 2480"/>
                  <p:cNvSpPr>
                    <a:spLocks noChangeShapeType="1"/>
                  </p:cNvSpPr>
                  <p:nvPr/>
                </p:nvSpPr>
                <p:spPr bwMode="auto">
                  <a:xfrm>
                    <a:off x="6200775" y="5557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 name="Line 2481"/>
                  <p:cNvSpPr>
                    <a:spLocks noChangeShapeType="1"/>
                  </p:cNvSpPr>
                  <p:nvPr/>
                </p:nvSpPr>
                <p:spPr bwMode="auto">
                  <a:xfrm>
                    <a:off x="6240463" y="55546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 name="Line 2482"/>
                  <p:cNvSpPr>
                    <a:spLocks noChangeShapeType="1"/>
                  </p:cNvSpPr>
                  <p:nvPr/>
                </p:nvSpPr>
                <p:spPr bwMode="auto">
                  <a:xfrm flipV="1">
                    <a:off x="6281738" y="55499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 name="Line 2483"/>
                  <p:cNvSpPr>
                    <a:spLocks noChangeShapeType="1"/>
                  </p:cNvSpPr>
                  <p:nvPr/>
                </p:nvSpPr>
                <p:spPr bwMode="auto">
                  <a:xfrm>
                    <a:off x="6323013" y="55467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 name="Line 2484"/>
                  <p:cNvSpPr>
                    <a:spLocks noChangeShapeType="1"/>
                  </p:cNvSpPr>
                  <p:nvPr/>
                </p:nvSpPr>
                <p:spPr bwMode="auto">
                  <a:xfrm flipV="1">
                    <a:off x="6364288" y="55435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 name="Line 2485"/>
                  <p:cNvSpPr>
                    <a:spLocks noChangeShapeType="1"/>
                  </p:cNvSpPr>
                  <p:nvPr/>
                </p:nvSpPr>
                <p:spPr bwMode="auto">
                  <a:xfrm>
                    <a:off x="6405563" y="5540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 name="Line 2486"/>
                  <p:cNvSpPr>
                    <a:spLocks noChangeShapeType="1"/>
                  </p:cNvSpPr>
                  <p:nvPr/>
                </p:nvSpPr>
                <p:spPr bwMode="auto">
                  <a:xfrm flipV="1">
                    <a:off x="6445250" y="55372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 name="Line 2487"/>
                  <p:cNvSpPr>
                    <a:spLocks noChangeShapeType="1"/>
                  </p:cNvSpPr>
                  <p:nvPr/>
                </p:nvSpPr>
                <p:spPr bwMode="auto">
                  <a:xfrm>
                    <a:off x="6486525" y="55340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 name="Line 2488"/>
                  <p:cNvSpPr>
                    <a:spLocks noChangeShapeType="1"/>
                  </p:cNvSpPr>
                  <p:nvPr/>
                </p:nvSpPr>
                <p:spPr bwMode="auto">
                  <a:xfrm flipV="1">
                    <a:off x="6527800" y="55308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 name="Line 2489"/>
                  <p:cNvSpPr>
                    <a:spLocks noChangeShapeType="1"/>
                  </p:cNvSpPr>
                  <p:nvPr/>
                </p:nvSpPr>
                <p:spPr bwMode="auto">
                  <a:xfrm>
                    <a:off x="6569075" y="5527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 name="Line 2490"/>
                  <p:cNvSpPr>
                    <a:spLocks noChangeShapeType="1"/>
                  </p:cNvSpPr>
                  <p:nvPr/>
                </p:nvSpPr>
                <p:spPr bwMode="auto">
                  <a:xfrm flipV="1">
                    <a:off x="6608763" y="55229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 name="Line 2491"/>
                  <p:cNvSpPr>
                    <a:spLocks noChangeShapeType="1"/>
                  </p:cNvSpPr>
                  <p:nvPr/>
                </p:nvSpPr>
                <p:spPr bwMode="auto">
                  <a:xfrm>
                    <a:off x="6650038" y="55213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 name="Line 2492"/>
                  <p:cNvSpPr>
                    <a:spLocks noChangeShapeType="1"/>
                  </p:cNvSpPr>
                  <p:nvPr/>
                </p:nvSpPr>
                <p:spPr bwMode="auto">
                  <a:xfrm flipV="1">
                    <a:off x="6691313" y="55165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 name="Line 2493"/>
                  <p:cNvSpPr>
                    <a:spLocks noChangeShapeType="1"/>
                  </p:cNvSpPr>
                  <p:nvPr/>
                </p:nvSpPr>
                <p:spPr bwMode="auto">
                  <a:xfrm>
                    <a:off x="6732588" y="55149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 name="Line 2494"/>
                  <p:cNvSpPr>
                    <a:spLocks noChangeShapeType="1"/>
                  </p:cNvSpPr>
                  <p:nvPr/>
                </p:nvSpPr>
                <p:spPr bwMode="auto">
                  <a:xfrm>
                    <a:off x="6773863" y="5510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 name="Line 2495"/>
                  <p:cNvSpPr>
                    <a:spLocks noChangeShapeType="1"/>
                  </p:cNvSpPr>
                  <p:nvPr/>
                </p:nvSpPr>
                <p:spPr bwMode="auto">
                  <a:xfrm flipV="1">
                    <a:off x="6813550" y="55070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 name="Line 2496"/>
                  <p:cNvSpPr>
                    <a:spLocks noChangeShapeType="1"/>
                  </p:cNvSpPr>
                  <p:nvPr/>
                </p:nvSpPr>
                <p:spPr bwMode="auto">
                  <a:xfrm>
                    <a:off x="6854825" y="5503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 name="Line 2497"/>
                  <p:cNvSpPr>
                    <a:spLocks noChangeShapeType="1"/>
                  </p:cNvSpPr>
                  <p:nvPr/>
                </p:nvSpPr>
                <p:spPr bwMode="auto">
                  <a:xfrm flipV="1">
                    <a:off x="6896100" y="54991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 name="Line 2498"/>
                  <p:cNvSpPr>
                    <a:spLocks noChangeShapeType="1"/>
                  </p:cNvSpPr>
                  <p:nvPr/>
                </p:nvSpPr>
                <p:spPr bwMode="auto">
                  <a:xfrm>
                    <a:off x="6937375" y="54975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 name="Line 2499"/>
                  <p:cNvSpPr>
                    <a:spLocks noChangeShapeType="1"/>
                  </p:cNvSpPr>
                  <p:nvPr/>
                </p:nvSpPr>
                <p:spPr bwMode="auto">
                  <a:xfrm flipV="1">
                    <a:off x="6977063" y="54927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 name="Line 2500"/>
                  <p:cNvSpPr>
                    <a:spLocks noChangeShapeType="1"/>
                  </p:cNvSpPr>
                  <p:nvPr/>
                </p:nvSpPr>
                <p:spPr bwMode="auto">
                  <a:xfrm>
                    <a:off x="7018338" y="54911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 name="Line 2501"/>
                  <p:cNvSpPr>
                    <a:spLocks noChangeShapeType="1"/>
                  </p:cNvSpPr>
                  <p:nvPr/>
                </p:nvSpPr>
                <p:spPr bwMode="auto">
                  <a:xfrm>
                    <a:off x="7059613" y="54879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 name="Line 2502"/>
                  <p:cNvSpPr>
                    <a:spLocks noChangeShapeType="1"/>
                  </p:cNvSpPr>
                  <p:nvPr/>
                </p:nvSpPr>
                <p:spPr bwMode="auto">
                  <a:xfrm>
                    <a:off x="7100888" y="54848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 name="Line 2503"/>
                  <p:cNvSpPr>
                    <a:spLocks noChangeShapeType="1"/>
                  </p:cNvSpPr>
                  <p:nvPr/>
                </p:nvSpPr>
                <p:spPr bwMode="auto">
                  <a:xfrm flipV="1">
                    <a:off x="7140575" y="54800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 name="Line 2504"/>
                  <p:cNvSpPr>
                    <a:spLocks noChangeShapeType="1"/>
                  </p:cNvSpPr>
                  <p:nvPr/>
                </p:nvSpPr>
                <p:spPr bwMode="auto">
                  <a:xfrm>
                    <a:off x="7181850" y="5476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 name="Line 2505"/>
                  <p:cNvSpPr>
                    <a:spLocks noChangeShapeType="1"/>
                  </p:cNvSpPr>
                  <p:nvPr/>
                </p:nvSpPr>
                <p:spPr bwMode="auto">
                  <a:xfrm flipV="1">
                    <a:off x="7223125" y="5473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 name="Line 2506"/>
                  <p:cNvSpPr>
                    <a:spLocks noChangeShapeType="1"/>
                  </p:cNvSpPr>
                  <p:nvPr/>
                </p:nvSpPr>
                <p:spPr bwMode="auto">
                  <a:xfrm>
                    <a:off x="7264400" y="5470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 name="Line 2507"/>
                  <p:cNvSpPr>
                    <a:spLocks noChangeShapeType="1"/>
                  </p:cNvSpPr>
                  <p:nvPr/>
                </p:nvSpPr>
                <p:spPr bwMode="auto">
                  <a:xfrm>
                    <a:off x="7305675" y="54673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 name="Line 2508"/>
                  <p:cNvSpPr>
                    <a:spLocks noChangeShapeType="1"/>
                  </p:cNvSpPr>
                  <p:nvPr/>
                </p:nvSpPr>
                <p:spPr bwMode="auto">
                  <a:xfrm flipV="1">
                    <a:off x="7345363" y="54625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 name="Line 2509"/>
                  <p:cNvSpPr>
                    <a:spLocks noChangeShapeType="1"/>
                  </p:cNvSpPr>
                  <p:nvPr/>
                </p:nvSpPr>
                <p:spPr bwMode="auto">
                  <a:xfrm>
                    <a:off x="7386638" y="5461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 name="Line 2510"/>
                  <p:cNvSpPr>
                    <a:spLocks noChangeShapeType="1"/>
                  </p:cNvSpPr>
                  <p:nvPr/>
                </p:nvSpPr>
                <p:spPr bwMode="auto">
                  <a:xfrm flipV="1">
                    <a:off x="7427913" y="54562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 name="Line 2511"/>
                  <p:cNvSpPr>
                    <a:spLocks noChangeShapeType="1"/>
                  </p:cNvSpPr>
                  <p:nvPr/>
                </p:nvSpPr>
                <p:spPr bwMode="auto">
                  <a:xfrm>
                    <a:off x="7469188" y="54530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 name="Line 2512"/>
                  <p:cNvSpPr>
                    <a:spLocks noChangeShapeType="1"/>
                  </p:cNvSpPr>
                  <p:nvPr/>
                </p:nvSpPr>
                <p:spPr bwMode="auto">
                  <a:xfrm>
                    <a:off x="7508875" y="5451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 name="Line 2513"/>
                  <p:cNvSpPr>
                    <a:spLocks noChangeShapeType="1"/>
                  </p:cNvSpPr>
                  <p:nvPr/>
                </p:nvSpPr>
                <p:spPr bwMode="auto">
                  <a:xfrm>
                    <a:off x="7550150" y="5446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 name="Line 2514"/>
                  <p:cNvSpPr>
                    <a:spLocks noChangeShapeType="1"/>
                  </p:cNvSpPr>
                  <p:nvPr/>
                </p:nvSpPr>
                <p:spPr bwMode="auto">
                  <a:xfrm>
                    <a:off x="7591425" y="5445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 name="Line 2515"/>
                  <p:cNvSpPr>
                    <a:spLocks noChangeShapeType="1"/>
                  </p:cNvSpPr>
                  <p:nvPr/>
                </p:nvSpPr>
                <p:spPr bwMode="auto">
                  <a:xfrm>
                    <a:off x="7632700" y="54403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 name="Line 2516"/>
                  <p:cNvSpPr>
                    <a:spLocks noChangeShapeType="1"/>
                  </p:cNvSpPr>
                  <p:nvPr/>
                </p:nvSpPr>
                <p:spPr bwMode="auto">
                  <a:xfrm>
                    <a:off x="7673975" y="5437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 name="Line 2517"/>
                  <p:cNvSpPr>
                    <a:spLocks noChangeShapeType="1"/>
                  </p:cNvSpPr>
                  <p:nvPr/>
                </p:nvSpPr>
                <p:spPr bwMode="auto">
                  <a:xfrm flipV="1">
                    <a:off x="7713663" y="54340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 name="Line 2518"/>
                  <p:cNvSpPr>
                    <a:spLocks noChangeShapeType="1"/>
                  </p:cNvSpPr>
                  <p:nvPr/>
                </p:nvSpPr>
                <p:spPr bwMode="auto">
                  <a:xfrm>
                    <a:off x="7754938" y="5430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 name="Line 2519"/>
                  <p:cNvSpPr>
                    <a:spLocks noChangeShapeType="1"/>
                  </p:cNvSpPr>
                  <p:nvPr/>
                </p:nvSpPr>
                <p:spPr bwMode="auto">
                  <a:xfrm flipV="1">
                    <a:off x="7796213" y="54276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 name="Line 2520"/>
                  <p:cNvSpPr>
                    <a:spLocks noChangeShapeType="1"/>
                  </p:cNvSpPr>
                  <p:nvPr/>
                </p:nvSpPr>
                <p:spPr bwMode="auto">
                  <a:xfrm>
                    <a:off x="7837488" y="5424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 name="Line 2521"/>
                  <p:cNvSpPr>
                    <a:spLocks noChangeShapeType="1"/>
                  </p:cNvSpPr>
                  <p:nvPr/>
                </p:nvSpPr>
                <p:spPr bwMode="auto">
                  <a:xfrm flipV="1">
                    <a:off x="7877175" y="54213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 name="Line 2522"/>
                  <p:cNvSpPr>
                    <a:spLocks noChangeShapeType="1"/>
                  </p:cNvSpPr>
                  <p:nvPr/>
                </p:nvSpPr>
                <p:spPr bwMode="auto">
                  <a:xfrm>
                    <a:off x="7918450" y="54181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 name="Line 2523"/>
                  <p:cNvSpPr>
                    <a:spLocks noChangeShapeType="1"/>
                  </p:cNvSpPr>
                  <p:nvPr/>
                </p:nvSpPr>
                <p:spPr bwMode="auto">
                  <a:xfrm flipV="1">
                    <a:off x="7959725" y="54133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 name="Line 2524"/>
                  <p:cNvSpPr>
                    <a:spLocks noChangeShapeType="1"/>
                  </p:cNvSpPr>
                  <p:nvPr/>
                </p:nvSpPr>
                <p:spPr bwMode="auto">
                  <a:xfrm>
                    <a:off x="8001000" y="54117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 name="Line 2525"/>
                  <p:cNvSpPr>
                    <a:spLocks noChangeShapeType="1"/>
                  </p:cNvSpPr>
                  <p:nvPr/>
                </p:nvSpPr>
                <p:spPr bwMode="auto">
                  <a:xfrm>
                    <a:off x="8042275" y="54086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 name="Line 2526"/>
                  <p:cNvSpPr>
                    <a:spLocks noChangeShapeType="1"/>
                  </p:cNvSpPr>
                  <p:nvPr/>
                </p:nvSpPr>
                <p:spPr bwMode="auto">
                  <a:xfrm>
                    <a:off x="8081963" y="54054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 name="Line 2527"/>
                  <p:cNvSpPr>
                    <a:spLocks noChangeShapeType="1"/>
                  </p:cNvSpPr>
                  <p:nvPr/>
                </p:nvSpPr>
                <p:spPr bwMode="auto">
                  <a:xfrm>
                    <a:off x="8123238" y="54022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 name="Line 2528"/>
                  <p:cNvSpPr>
                    <a:spLocks noChangeShapeType="1"/>
                  </p:cNvSpPr>
                  <p:nvPr/>
                </p:nvSpPr>
                <p:spPr bwMode="auto">
                  <a:xfrm>
                    <a:off x="8164513" y="53975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2529"/>
                  <p:cNvSpPr>
                    <a:spLocks noChangeShapeType="1"/>
                  </p:cNvSpPr>
                  <p:nvPr/>
                </p:nvSpPr>
                <p:spPr bwMode="auto">
                  <a:xfrm>
                    <a:off x="8205788" y="5395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 name="Line 2530"/>
                  <p:cNvSpPr>
                    <a:spLocks noChangeShapeType="1"/>
                  </p:cNvSpPr>
                  <p:nvPr/>
                </p:nvSpPr>
                <p:spPr bwMode="auto">
                  <a:xfrm flipV="1">
                    <a:off x="8245475" y="53911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2531"/>
                  <p:cNvSpPr>
                    <a:spLocks noChangeShapeType="1"/>
                  </p:cNvSpPr>
                  <p:nvPr/>
                </p:nvSpPr>
                <p:spPr bwMode="auto">
                  <a:xfrm>
                    <a:off x="8286750" y="5389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Line 2532"/>
                  <p:cNvSpPr>
                    <a:spLocks noChangeShapeType="1"/>
                  </p:cNvSpPr>
                  <p:nvPr/>
                </p:nvSpPr>
                <p:spPr bwMode="auto">
                  <a:xfrm flipV="1">
                    <a:off x="8328025" y="53848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 name="Line 2533"/>
                  <p:cNvSpPr>
                    <a:spLocks noChangeShapeType="1"/>
                  </p:cNvSpPr>
                  <p:nvPr/>
                </p:nvSpPr>
                <p:spPr bwMode="auto">
                  <a:xfrm>
                    <a:off x="8369300" y="5381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2534"/>
                  <p:cNvSpPr>
                    <a:spLocks noChangeShapeType="1"/>
                  </p:cNvSpPr>
                  <p:nvPr/>
                </p:nvSpPr>
                <p:spPr bwMode="auto">
                  <a:xfrm flipV="1">
                    <a:off x="8410575" y="53784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 name="Line 2535"/>
                  <p:cNvSpPr>
                    <a:spLocks noChangeShapeType="1"/>
                  </p:cNvSpPr>
                  <p:nvPr/>
                </p:nvSpPr>
                <p:spPr bwMode="auto">
                  <a:xfrm>
                    <a:off x="8450263" y="53752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 name="Line 2536"/>
                  <p:cNvSpPr>
                    <a:spLocks noChangeShapeType="1"/>
                  </p:cNvSpPr>
                  <p:nvPr/>
                </p:nvSpPr>
                <p:spPr bwMode="auto">
                  <a:xfrm>
                    <a:off x="8491538" y="53736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2537"/>
                  <p:cNvSpPr>
                    <a:spLocks noChangeShapeType="1"/>
                  </p:cNvSpPr>
                  <p:nvPr/>
                </p:nvSpPr>
                <p:spPr bwMode="auto">
                  <a:xfrm>
                    <a:off x="8532813" y="5368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 name="Line 2538"/>
                  <p:cNvSpPr>
                    <a:spLocks noChangeShapeType="1"/>
                  </p:cNvSpPr>
                  <p:nvPr/>
                </p:nvSpPr>
                <p:spPr bwMode="auto">
                  <a:xfrm>
                    <a:off x="8574088" y="5367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 name="Line 2539"/>
                  <p:cNvSpPr>
                    <a:spLocks noChangeShapeType="1"/>
                  </p:cNvSpPr>
                  <p:nvPr/>
                </p:nvSpPr>
                <p:spPr bwMode="auto">
                  <a:xfrm>
                    <a:off x="8613775" y="53625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2540"/>
                  <p:cNvSpPr>
                    <a:spLocks noChangeShapeType="1"/>
                  </p:cNvSpPr>
                  <p:nvPr/>
                </p:nvSpPr>
                <p:spPr bwMode="auto">
                  <a:xfrm>
                    <a:off x="8655050" y="53594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 name="Line 2541"/>
                  <p:cNvSpPr>
                    <a:spLocks noChangeShapeType="1"/>
                  </p:cNvSpPr>
                  <p:nvPr/>
                </p:nvSpPr>
                <p:spPr bwMode="auto">
                  <a:xfrm flipV="1">
                    <a:off x="8696325" y="535622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 name="Line 2542"/>
                  <p:cNvSpPr>
                    <a:spLocks noChangeShapeType="1"/>
                  </p:cNvSpPr>
                  <p:nvPr/>
                </p:nvSpPr>
                <p:spPr bwMode="auto">
                  <a:xfrm>
                    <a:off x="8705850" y="53562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2543"/>
                  <p:cNvSpPr>
                    <a:spLocks noChangeShapeType="1"/>
                  </p:cNvSpPr>
                  <p:nvPr/>
                </p:nvSpPr>
                <p:spPr bwMode="auto">
                  <a:xfrm flipV="1">
                    <a:off x="8747125" y="53514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 name="Line 2544"/>
                  <p:cNvSpPr>
                    <a:spLocks noChangeShapeType="1"/>
                  </p:cNvSpPr>
                  <p:nvPr/>
                </p:nvSpPr>
                <p:spPr bwMode="auto">
                  <a:xfrm>
                    <a:off x="8786813" y="5349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 name="Line 2545"/>
                  <p:cNvSpPr>
                    <a:spLocks noChangeShapeType="1"/>
                  </p:cNvSpPr>
                  <p:nvPr/>
                </p:nvSpPr>
                <p:spPr bwMode="auto">
                  <a:xfrm flipV="1">
                    <a:off x="8828088" y="53451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2546"/>
                  <p:cNvSpPr>
                    <a:spLocks noChangeShapeType="1"/>
                  </p:cNvSpPr>
                  <p:nvPr/>
                </p:nvSpPr>
                <p:spPr bwMode="auto">
                  <a:xfrm>
                    <a:off x="8869363" y="5343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 name="Line 2547"/>
                  <p:cNvSpPr>
                    <a:spLocks noChangeShapeType="1"/>
                  </p:cNvSpPr>
                  <p:nvPr/>
                </p:nvSpPr>
                <p:spPr bwMode="auto">
                  <a:xfrm flipV="1">
                    <a:off x="8910638" y="53387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 name="Line 2548"/>
                  <p:cNvSpPr>
                    <a:spLocks noChangeShapeType="1"/>
                  </p:cNvSpPr>
                  <p:nvPr/>
                </p:nvSpPr>
                <p:spPr bwMode="auto">
                  <a:xfrm>
                    <a:off x="8950325" y="53355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 name="Line 2549"/>
                  <p:cNvSpPr>
                    <a:spLocks noChangeShapeType="1"/>
                  </p:cNvSpPr>
                  <p:nvPr/>
                </p:nvSpPr>
                <p:spPr bwMode="auto">
                  <a:xfrm flipV="1">
                    <a:off x="8991600" y="53324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 name="Line 2550"/>
                  <p:cNvSpPr>
                    <a:spLocks noChangeShapeType="1"/>
                  </p:cNvSpPr>
                  <p:nvPr/>
                </p:nvSpPr>
                <p:spPr bwMode="auto">
                  <a:xfrm>
                    <a:off x="9032875" y="53292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2551"/>
                  <p:cNvSpPr>
                    <a:spLocks noChangeShapeType="1"/>
                  </p:cNvSpPr>
                  <p:nvPr/>
                </p:nvSpPr>
                <p:spPr bwMode="auto">
                  <a:xfrm>
                    <a:off x="9074150" y="53276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 name="Line 2552"/>
                  <p:cNvSpPr>
                    <a:spLocks noChangeShapeType="1"/>
                  </p:cNvSpPr>
                  <p:nvPr/>
                </p:nvSpPr>
                <p:spPr bwMode="auto">
                  <a:xfrm>
                    <a:off x="9113838" y="53228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2553"/>
                  <p:cNvSpPr>
                    <a:spLocks noChangeShapeType="1"/>
                  </p:cNvSpPr>
                  <p:nvPr/>
                </p:nvSpPr>
                <p:spPr bwMode="auto">
                  <a:xfrm>
                    <a:off x="9155113" y="5319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Line 2554"/>
                  <p:cNvSpPr>
                    <a:spLocks noChangeShapeType="1"/>
                  </p:cNvSpPr>
                  <p:nvPr/>
                </p:nvSpPr>
                <p:spPr bwMode="auto">
                  <a:xfrm flipV="1">
                    <a:off x="9196388" y="53165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 name="Line 2555"/>
                  <p:cNvSpPr>
                    <a:spLocks noChangeShapeType="1"/>
                  </p:cNvSpPr>
                  <p:nvPr/>
                </p:nvSpPr>
                <p:spPr bwMode="auto">
                  <a:xfrm>
                    <a:off x="9237663" y="5313363"/>
                    <a:ext cx="1587"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 name="Line 2559"/>
                  <p:cNvSpPr>
                    <a:spLocks noChangeShapeType="1"/>
                  </p:cNvSpPr>
                  <p:nvPr/>
                </p:nvSpPr>
                <p:spPr bwMode="auto">
                  <a:xfrm>
                    <a:off x="5741988"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 name="Line 2560"/>
                  <p:cNvSpPr>
                    <a:spLocks noChangeShapeType="1"/>
                  </p:cNvSpPr>
                  <p:nvPr/>
                </p:nvSpPr>
                <p:spPr bwMode="auto">
                  <a:xfrm>
                    <a:off x="5783263"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2561"/>
                  <p:cNvSpPr>
                    <a:spLocks noChangeShapeType="1"/>
                  </p:cNvSpPr>
                  <p:nvPr/>
                </p:nvSpPr>
                <p:spPr bwMode="auto">
                  <a:xfrm>
                    <a:off x="582453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 name="Line 2562"/>
                  <p:cNvSpPr>
                    <a:spLocks noChangeShapeType="1"/>
                  </p:cNvSpPr>
                  <p:nvPr/>
                </p:nvSpPr>
                <p:spPr bwMode="auto">
                  <a:xfrm>
                    <a:off x="5864225"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Line 2563"/>
                  <p:cNvSpPr>
                    <a:spLocks noChangeShapeType="1"/>
                  </p:cNvSpPr>
                  <p:nvPr/>
                </p:nvSpPr>
                <p:spPr bwMode="auto">
                  <a:xfrm>
                    <a:off x="5905500"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 name="Line 2564"/>
                  <p:cNvSpPr>
                    <a:spLocks noChangeShapeType="1"/>
                  </p:cNvSpPr>
                  <p:nvPr/>
                </p:nvSpPr>
                <p:spPr bwMode="auto">
                  <a:xfrm>
                    <a:off x="594677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 name="Line 2565"/>
                  <p:cNvSpPr>
                    <a:spLocks noChangeShapeType="1"/>
                  </p:cNvSpPr>
                  <p:nvPr/>
                </p:nvSpPr>
                <p:spPr bwMode="auto">
                  <a:xfrm>
                    <a:off x="5988050"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2566"/>
                  <p:cNvSpPr>
                    <a:spLocks noChangeShapeType="1"/>
                  </p:cNvSpPr>
                  <p:nvPr/>
                </p:nvSpPr>
                <p:spPr bwMode="auto">
                  <a:xfrm>
                    <a:off x="602932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 name="Line 2567"/>
                  <p:cNvSpPr>
                    <a:spLocks noChangeShapeType="1"/>
                  </p:cNvSpPr>
                  <p:nvPr/>
                </p:nvSpPr>
                <p:spPr bwMode="auto">
                  <a:xfrm>
                    <a:off x="6069013"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Line 2568"/>
                  <p:cNvSpPr>
                    <a:spLocks noChangeShapeType="1"/>
                  </p:cNvSpPr>
                  <p:nvPr/>
                </p:nvSpPr>
                <p:spPr bwMode="auto">
                  <a:xfrm>
                    <a:off x="611028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 name="Line 2569"/>
                  <p:cNvSpPr>
                    <a:spLocks noChangeShapeType="1"/>
                  </p:cNvSpPr>
                  <p:nvPr/>
                </p:nvSpPr>
                <p:spPr bwMode="auto">
                  <a:xfrm>
                    <a:off x="9504363" y="5843588"/>
                    <a:ext cx="2667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 name="Rectangle 2570"/>
                  <p:cNvSpPr>
                    <a:spLocks noChangeArrowheads="1"/>
                  </p:cNvSpPr>
                  <p:nvPr/>
                </p:nvSpPr>
                <p:spPr bwMode="auto">
                  <a:xfrm>
                    <a:off x="9525000" y="5891213"/>
                    <a:ext cx="429945"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2" name="Rectangle 2572"/>
                  <p:cNvSpPr>
                    <a:spLocks noChangeArrowheads="1"/>
                  </p:cNvSpPr>
                  <p:nvPr/>
                </p:nvSpPr>
                <p:spPr bwMode="auto">
                  <a:xfrm>
                    <a:off x="2845861" y="898525"/>
                    <a:ext cx="1976965" cy="400050"/>
                  </a:xfrm>
                  <a:prstGeom prst="rect">
                    <a:avLst/>
                  </a:prstGeom>
                  <a:solidFill>
                    <a:srgbClr val="FFFFFF"/>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Rectangle 2573"/>
                  <p:cNvSpPr>
                    <a:spLocks noChangeArrowheads="1"/>
                  </p:cNvSpPr>
                  <p:nvPr/>
                </p:nvSpPr>
                <p:spPr bwMode="auto">
                  <a:xfrm>
                    <a:off x="2903011" y="954088"/>
                    <a:ext cx="1920419"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N=100, p</a:t>
                    </a:r>
                    <a:r>
                      <a:rPr kumimoji="0" lang="en-US" altLang="en-US" b="0" i="0" u="none" strike="noStrike" cap="none" normalizeH="0" baseline="-25000" dirty="0">
                        <a:ln>
                          <a:noFill/>
                        </a:ln>
                        <a:solidFill>
                          <a:srgbClr val="000000"/>
                        </a:solidFill>
                        <a:effectLst/>
                        <a:cs typeface="Arial" panose="020B0604020202020204" pitchFamily="34" charset="0"/>
                      </a:rPr>
                      <a:t>(t=0)</a:t>
                    </a:r>
                    <a:r>
                      <a:rPr kumimoji="0" lang="en-US" altLang="en-US" b="0" i="0" u="none" strike="noStrike" cap="none" normalizeH="0" baseline="0" dirty="0">
                        <a:ln>
                          <a:noFill/>
                        </a:ln>
                        <a:solidFill>
                          <a:srgbClr val="000000"/>
                        </a:solidFill>
                        <a:effectLst/>
                        <a:cs typeface="Arial" panose="020B0604020202020204" pitchFamily="34" charset="0"/>
                      </a:rPr>
                      <a:t>=0.8</a:t>
                    </a:r>
                    <a:endParaRPr kumimoji="0" lang="en-US" altLang="en-US" b="0" i="0" u="none" strike="noStrike" cap="none" normalizeH="0" baseline="0" dirty="0">
                      <a:ln>
                        <a:noFill/>
                      </a:ln>
                      <a:solidFill>
                        <a:schemeClr val="tx1"/>
                      </a:solidFill>
                      <a:effectLst/>
                      <a:cs typeface="Arial" panose="020B0604020202020204" pitchFamily="34" charset="0"/>
                    </a:endParaRPr>
                  </a:p>
                </p:txBody>
              </p:sp>
            </p:grpSp>
            <p:cxnSp>
              <p:nvCxnSpPr>
                <p:cNvPr id="2576" name="Straight Connector 2575"/>
                <p:cNvCxnSpPr>
                  <a:stCxn id="216" idx="0"/>
                </p:cNvCxnSpPr>
                <p:nvPr/>
              </p:nvCxnSpPr>
              <p:spPr>
                <a:xfrm flipV="1">
                  <a:off x="2819400" y="5313363"/>
                  <a:ext cx="6418263" cy="530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Oval 2576"/>
                <p:cNvSpPr>
                  <a:spLocks noChangeAspect="1"/>
                </p:cNvSpPr>
                <p:nvPr/>
              </p:nvSpPr>
              <p:spPr>
                <a:xfrm>
                  <a:off x="9583206" y="5770986"/>
                  <a:ext cx="118800" cy="108000"/>
                </a:xfrm>
                <a:prstGeom prst="ellipse">
                  <a:avLst/>
                </a:prstGeom>
                <a:solidFill>
                  <a:srgbClr val="FF0000"/>
                </a:solidFill>
                <a:ln>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8" name="Oval 2577"/>
                <p:cNvSpPr>
                  <a:spLocks noChangeAspect="1"/>
                </p:cNvSpPr>
                <p:nvPr/>
              </p:nvSpPr>
              <p:spPr>
                <a:xfrm>
                  <a:off x="9588881" y="1143295"/>
                  <a:ext cx="118800" cy="108000"/>
                </a:xfrm>
                <a:prstGeom prst="ellipse">
                  <a:avLst/>
                </a:prstGeom>
                <a:solidFill>
                  <a:srgbClr val="008080"/>
                </a:solidFill>
                <a:ln>
                  <a:solidFill>
                    <a:srgbClr val="33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9" name="Oval 2578"/>
                <p:cNvSpPr>
                  <a:spLocks noChangeAspect="1"/>
                </p:cNvSpPr>
                <p:nvPr/>
              </p:nvSpPr>
              <p:spPr>
                <a:xfrm>
                  <a:off x="9579617" y="1058251"/>
                  <a:ext cx="118800" cy="108000"/>
                </a:xfrm>
                <a:prstGeom prst="ellipse">
                  <a:avLst/>
                </a:prstGeom>
                <a:solidFill>
                  <a:schemeClr val="bg1">
                    <a:lumMod val="50000"/>
                  </a:schemeClr>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cxnSp>
              <p:nvCxnSpPr>
                <p:cNvPr id="2581" name="Straight Arrow Connector 2580"/>
                <p:cNvCxnSpPr>
                  <a:stCxn id="353" idx="4"/>
                  <a:endCxn id="2578" idx="4"/>
                </p:cNvCxnSpPr>
                <p:nvPr/>
              </p:nvCxnSpPr>
              <p:spPr>
                <a:xfrm flipV="1">
                  <a:off x="9237663" y="1251295"/>
                  <a:ext cx="410618" cy="648944"/>
                </a:xfrm>
                <a:prstGeom prst="straightConnector1">
                  <a:avLst/>
                </a:prstGeom>
                <a:ln w="19050">
                  <a:solidFill>
                    <a:srgbClr val="336699"/>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2" name="Straight Arrow Connector 2581"/>
                <p:cNvCxnSpPr>
                  <a:stCxn id="299" idx="6"/>
                  <a:endCxn id="2577" idx="0"/>
                </p:cNvCxnSpPr>
                <p:nvPr/>
              </p:nvCxnSpPr>
              <p:spPr>
                <a:xfrm>
                  <a:off x="9274175" y="3198814"/>
                  <a:ext cx="368431" cy="2572172"/>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5" name="Straight Arrow Connector 2584"/>
                <p:cNvCxnSpPr>
                  <a:stCxn id="326" idx="6"/>
                  <a:endCxn id="2579" idx="3"/>
                </p:cNvCxnSpPr>
                <p:nvPr/>
              </p:nvCxnSpPr>
              <p:spPr>
                <a:xfrm flipV="1">
                  <a:off x="9274175" y="1150435"/>
                  <a:ext cx="322840" cy="11616"/>
                </a:xfrm>
                <a:prstGeom prst="straightConnector1">
                  <a:avLst/>
                </a:prstGeom>
                <a:ln w="19050">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sp>
          <p:nvSpPr>
            <p:cNvPr id="2" name="Rectangle 1"/>
            <p:cNvSpPr/>
            <p:nvPr/>
          </p:nvSpPr>
          <p:spPr>
            <a:xfrm>
              <a:off x="1155032" y="4639377"/>
              <a:ext cx="5688530" cy="79889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712" name="Right Triangle 2711"/>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3"/>
          <p:cNvSpPr/>
          <p:nvPr/>
        </p:nvSpPr>
        <p:spPr>
          <a:xfrm>
            <a:off x="1126067" y="2000956"/>
            <a:ext cx="6101179" cy="3558313"/>
          </a:xfrm>
          <a:custGeom>
            <a:avLst/>
            <a:gdLst>
              <a:gd name="connsiteX0" fmla="*/ 0 w 6064955"/>
              <a:gd name="connsiteY0" fmla="*/ 101600 h 3369733"/>
              <a:gd name="connsiteX1" fmla="*/ 248355 w 6064955"/>
              <a:gd name="connsiteY1" fmla="*/ 0 h 3369733"/>
              <a:gd name="connsiteX2" fmla="*/ 482600 w 6064955"/>
              <a:gd name="connsiteY2" fmla="*/ 93133 h 3369733"/>
              <a:gd name="connsiteX3" fmla="*/ 725311 w 6064955"/>
              <a:gd name="connsiteY3" fmla="*/ 231422 h 3369733"/>
              <a:gd name="connsiteX4" fmla="*/ 959555 w 6064955"/>
              <a:gd name="connsiteY4" fmla="*/ 248355 h 3369733"/>
              <a:gd name="connsiteX5" fmla="*/ 1213555 w 6064955"/>
              <a:gd name="connsiteY5" fmla="*/ 183444 h 3369733"/>
              <a:gd name="connsiteX6" fmla="*/ 1444977 w 6064955"/>
              <a:gd name="connsiteY6" fmla="*/ 276577 h 3369733"/>
              <a:gd name="connsiteX7" fmla="*/ 1704622 w 6064955"/>
              <a:gd name="connsiteY7" fmla="*/ 158044 h 3369733"/>
              <a:gd name="connsiteX8" fmla="*/ 1919111 w 6064955"/>
              <a:gd name="connsiteY8" fmla="*/ 73377 h 3369733"/>
              <a:gd name="connsiteX9" fmla="*/ 2156177 w 6064955"/>
              <a:gd name="connsiteY9" fmla="*/ 104422 h 3369733"/>
              <a:gd name="connsiteX10" fmla="*/ 2404533 w 6064955"/>
              <a:gd name="connsiteY10" fmla="*/ 183444 h 3369733"/>
              <a:gd name="connsiteX11" fmla="*/ 2638777 w 6064955"/>
              <a:gd name="connsiteY11" fmla="*/ 191911 h 3369733"/>
              <a:gd name="connsiteX12" fmla="*/ 2887133 w 6064955"/>
              <a:gd name="connsiteY12" fmla="*/ 386644 h 3369733"/>
              <a:gd name="connsiteX13" fmla="*/ 3110089 w 6064955"/>
              <a:gd name="connsiteY13" fmla="*/ 697088 h 3369733"/>
              <a:gd name="connsiteX14" fmla="*/ 3352800 w 6064955"/>
              <a:gd name="connsiteY14" fmla="*/ 637822 h 3369733"/>
              <a:gd name="connsiteX15" fmla="*/ 3587044 w 6064955"/>
              <a:gd name="connsiteY15" fmla="*/ 773288 h 3369733"/>
              <a:gd name="connsiteX16" fmla="*/ 3832577 w 6064955"/>
              <a:gd name="connsiteY16" fmla="*/ 1016000 h 3369733"/>
              <a:gd name="connsiteX17" fmla="*/ 4061177 w 6064955"/>
              <a:gd name="connsiteY17" fmla="*/ 849488 h 3369733"/>
              <a:gd name="connsiteX18" fmla="*/ 4284133 w 6064955"/>
              <a:gd name="connsiteY18" fmla="*/ 925688 h 3369733"/>
              <a:gd name="connsiteX19" fmla="*/ 4549422 w 6064955"/>
              <a:gd name="connsiteY19" fmla="*/ 1145822 h 3369733"/>
              <a:gd name="connsiteX20" fmla="*/ 4775200 w 6064955"/>
              <a:gd name="connsiteY20" fmla="*/ 1052688 h 3369733"/>
              <a:gd name="connsiteX21" fmla="*/ 5032022 w 6064955"/>
              <a:gd name="connsiteY21" fmla="*/ 1185333 h 3369733"/>
              <a:gd name="connsiteX22" fmla="*/ 5263444 w 6064955"/>
              <a:gd name="connsiteY22" fmla="*/ 1179688 h 3369733"/>
              <a:gd name="connsiteX23" fmla="*/ 5483577 w 6064955"/>
              <a:gd name="connsiteY23" fmla="*/ 1083733 h 3369733"/>
              <a:gd name="connsiteX24" fmla="*/ 5723466 w 6064955"/>
              <a:gd name="connsiteY24" fmla="*/ 1097844 h 3369733"/>
              <a:gd name="connsiteX25" fmla="*/ 6064955 w 6064955"/>
              <a:gd name="connsiteY25" fmla="*/ 3369733 h 3369733"/>
              <a:gd name="connsiteX26" fmla="*/ 6064955 w 6064955"/>
              <a:gd name="connsiteY26" fmla="*/ 3369733 h 3369733"/>
              <a:gd name="connsiteX0" fmla="*/ 0 w 6101179"/>
              <a:gd name="connsiteY0" fmla="*/ 101600 h 3558313"/>
              <a:gd name="connsiteX1" fmla="*/ 248355 w 6101179"/>
              <a:gd name="connsiteY1" fmla="*/ 0 h 3558313"/>
              <a:gd name="connsiteX2" fmla="*/ 482600 w 6101179"/>
              <a:gd name="connsiteY2" fmla="*/ 93133 h 3558313"/>
              <a:gd name="connsiteX3" fmla="*/ 725311 w 6101179"/>
              <a:gd name="connsiteY3" fmla="*/ 231422 h 3558313"/>
              <a:gd name="connsiteX4" fmla="*/ 959555 w 6101179"/>
              <a:gd name="connsiteY4" fmla="*/ 248355 h 3558313"/>
              <a:gd name="connsiteX5" fmla="*/ 1213555 w 6101179"/>
              <a:gd name="connsiteY5" fmla="*/ 183444 h 3558313"/>
              <a:gd name="connsiteX6" fmla="*/ 1444977 w 6101179"/>
              <a:gd name="connsiteY6" fmla="*/ 276577 h 3558313"/>
              <a:gd name="connsiteX7" fmla="*/ 1704622 w 6101179"/>
              <a:gd name="connsiteY7" fmla="*/ 158044 h 3558313"/>
              <a:gd name="connsiteX8" fmla="*/ 1919111 w 6101179"/>
              <a:gd name="connsiteY8" fmla="*/ 73377 h 3558313"/>
              <a:gd name="connsiteX9" fmla="*/ 2156177 w 6101179"/>
              <a:gd name="connsiteY9" fmla="*/ 104422 h 3558313"/>
              <a:gd name="connsiteX10" fmla="*/ 2404533 w 6101179"/>
              <a:gd name="connsiteY10" fmla="*/ 183444 h 3558313"/>
              <a:gd name="connsiteX11" fmla="*/ 2638777 w 6101179"/>
              <a:gd name="connsiteY11" fmla="*/ 191911 h 3558313"/>
              <a:gd name="connsiteX12" fmla="*/ 2887133 w 6101179"/>
              <a:gd name="connsiteY12" fmla="*/ 386644 h 3558313"/>
              <a:gd name="connsiteX13" fmla="*/ 3110089 w 6101179"/>
              <a:gd name="connsiteY13" fmla="*/ 697088 h 3558313"/>
              <a:gd name="connsiteX14" fmla="*/ 3352800 w 6101179"/>
              <a:gd name="connsiteY14" fmla="*/ 637822 h 3558313"/>
              <a:gd name="connsiteX15" fmla="*/ 3587044 w 6101179"/>
              <a:gd name="connsiteY15" fmla="*/ 773288 h 3558313"/>
              <a:gd name="connsiteX16" fmla="*/ 3832577 w 6101179"/>
              <a:gd name="connsiteY16" fmla="*/ 1016000 h 3558313"/>
              <a:gd name="connsiteX17" fmla="*/ 4061177 w 6101179"/>
              <a:gd name="connsiteY17" fmla="*/ 849488 h 3558313"/>
              <a:gd name="connsiteX18" fmla="*/ 4284133 w 6101179"/>
              <a:gd name="connsiteY18" fmla="*/ 925688 h 3558313"/>
              <a:gd name="connsiteX19" fmla="*/ 4549422 w 6101179"/>
              <a:gd name="connsiteY19" fmla="*/ 1145822 h 3558313"/>
              <a:gd name="connsiteX20" fmla="*/ 4775200 w 6101179"/>
              <a:gd name="connsiteY20" fmla="*/ 1052688 h 3558313"/>
              <a:gd name="connsiteX21" fmla="*/ 5032022 w 6101179"/>
              <a:gd name="connsiteY21" fmla="*/ 1185333 h 3558313"/>
              <a:gd name="connsiteX22" fmla="*/ 5263444 w 6101179"/>
              <a:gd name="connsiteY22" fmla="*/ 1179688 h 3558313"/>
              <a:gd name="connsiteX23" fmla="*/ 5483577 w 6101179"/>
              <a:gd name="connsiteY23" fmla="*/ 1083733 h 3558313"/>
              <a:gd name="connsiteX24" fmla="*/ 5723466 w 6101179"/>
              <a:gd name="connsiteY24" fmla="*/ 1097844 h 3558313"/>
              <a:gd name="connsiteX25" fmla="*/ 6064955 w 6101179"/>
              <a:gd name="connsiteY25" fmla="*/ 3369733 h 3558313"/>
              <a:gd name="connsiteX26" fmla="*/ 6098822 w 6101179"/>
              <a:gd name="connsiteY26" fmla="*/ 3443111 h 355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01179" h="3558313">
                <a:moveTo>
                  <a:pt x="0" y="101600"/>
                </a:moveTo>
                <a:lnTo>
                  <a:pt x="248355" y="0"/>
                </a:lnTo>
                <a:lnTo>
                  <a:pt x="482600" y="93133"/>
                </a:lnTo>
                <a:lnTo>
                  <a:pt x="725311" y="231422"/>
                </a:lnTo>
                <a:lnTo>
                  <a:pt x="959555" y="248355"/>
                </a:lnTo>
                <a:lnTo>
                  <a:pt x="1213555" y="183444"/>
                </a:lnTo>
                <a:lnTo>
                  <a:pt x="1444977" y="276577"/>
                </a:lnTo>
                <a:lnTo>
                  <a:pt x="1704622" y="158044"/>
                </a:lnTo>
                <a:lnTo>
                  <a:pt x="1919111" y="73377"/>
                </a:lnTo>
                <a:lnTo>
                  <a:pt x="2156177" y="104422"/>
                </a:lnTo>
                <a:lnTo>
                  <a:pt x="2404533" y="183444"/>
                </a:lnTo>
                <a:lnTo>
                  <a:pt x="2638777" y="191911"/>
                </a:lnTo>
                <a:lnTo>
                  <a:pt x="2887133" y="386644"/>
                </a:lnTo>
                <a:lnTo>
                  <a:pt x="3110089" y="697088"/>
                </a:lnTo>
                <a:lnTo>
                  <a:pt x="3352800" y="637822"/>
                </a:lnTo>
                <a:lnTo>
                  <a:pt x="3587044" y="773288"/>
                </a:lnTo>
                <a:lnTo>
                  <a:pt x="3832577" y="1016000"/>
                </a:lnTo>
                <a:lnTo>
                  <a:pt x="4061177" y="849488"/>
                </a:lnTo>
                <a:lnTo>
                  <a:pt x="4284133" y="925688"/>
                </a:lnTo>
                <a:lnTo>
                  <a:pt x="4549422" y="1145822"/>
                </a:lnTo>
                <a:lnTo>
                  <a:pt x="4775200" y="1052688"/>
                </a:lnTo>
                <a:lnTo>
                  <a:pt x="5032022" y="1185333"/>
                </a:lnTo>
                <a:lnTo>
                  <a:pt x="5263444" y="1179688"/>
                </a:lnTo>
                <a:lnTo>
                  <a:pt x="5483577" y="1083733"/>
                </a:lnTo>
                <a:lnTo>
                  <a:pt x="5723466" y="1097844"/>
                </a:lnTo>
                <a:cubicBezTo>
                  <a:pt x="5837296" y="1855140"/>
                  <a:pt x="6002396" y="2978855"/>
                  <a:pt x="6064955" y="3369733"/>
                </a:cubicBezTo>
                <a:cubicBezTo>
                  <a:pt x="6127514" y="3760611"/>
                  <a:pt x="6087533" y="3418652"/>
                  <a:pt x="6098822" y="3443111"/>
                </a:cubicBezTo>
              </a:path>
            </a:pathLst>
          </a:custGeom>
          <a:noFill/>
          <a:ln w="28575">
            <a:solidFill>
              <a:srgbClr val="FF6699"/>
            </a:solidFill>
          </a:ln>
          <a:effectLst>
            <a:outerShdw blurRad="50800" dist="38100" dir="2700000" algn="tl" rotWithShape="0">
              <a:prstClr val="black">
                <a:alpha val="8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3"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20</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7565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4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 name="TextBox 2630"/>
          <p:cNvSpPr txBox="1"/>
          <p:nvPr/>
        </p:nvSpPr>
        <p:spPr>
          <a:xfrm>
            <a:off x="7912443" y="912376"/>
            <a:ext cx="4204136" cy="535531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http://scienceandmathacademy.com/academics/srt2/assignments/genetic_drift_simulation.pdf</a:t>
            </a:r>
            <a:br>
              <a:rPr lang="en-GB" dirty="0">
                <a:latin typeface="Arial" panose="020B0604020202020204" pitchFamily="34" charset="0"/>
                <a:cs typeface="Arial" panose="020B0604020202020204" pitchFamily="34" charset="0"/>
              </a:rPr>
            </a:br>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Thanks to the world wide web, I could conduct Drift-simulation in EXCEL. See 3 small (N=100) populations with initial allele frequency of 0.8 (see the first 24 generations of Drift; see more </a:t>
            </a:r>
            <a:r>
              <a:rPr lang="en-GB" dirty="0" err="1">
                <a:latin typeface="Arial" panose="020B0604020202020204" pitchFamily="34" charset="0"/>
                <a:cs typeface="Arial" panose="020B0604020202020204" pitchFamily="34" charset="0"/>
              </a:rPr>
              <a:t>repli</a:t>
            </a:r>
            <a:r>
              <a:rPr lang="en-GB" dirty="0">
                <a:latin typeface="Arial" panose="020B0604020202020204" pitchFamily="34" charset="0"/>
                <a:cs typeface="Arial" panose="020B0604020202020204" pitchFamily="34" charset="0"/>
              </a:rPr>
              <a:t>-cates later). </a:t>
            </a:r>
            <a:r>
              <a:rPr lang="en-GB" dirty="0">
                <a:solidFill>
                  <a:schemeClr val="tx1">
                    <a:lumMod val="50000"/>
                    <a:lumOff val="50000"/>
                  </a:schemeClr>
                </a:solidFill>
                <a:latin typeface="Arial" panose="020B0604020202020204" pitchFamily="34" charset="0"/>
                <a:cs typeface="Arial" panose="020B0604020202020204" pitchFamily="34" charset="0"/>
              </a:rPr>
              <a:t>By the way, for two of these three, allele frequency became 1.0 within 100 generations</a:t>
            </a:r>
            <a:r>
              <a:rPr lang="en-GB" dirty="0">
                <a:latin typeface="Arial" panose="020B0604020202020204" pitchFamily="34" charset="0"/>
                <a:cs typeface="Arial" panose="020B0604020202020204" pitchFamily="34" charset="0"/>
              </a:rPr>
              <a:t>, </a:t>
            </a:r>
            <a:r>
              <a:rPr lang="en-GB" dirty="0">
                <a:solidFill>
                  <a:srgbClr val="FF0000"/>
                </a:solidFill>
                <a:latin typeface="Arial" panose="020B0604020202020204" pitchFamily="34" charset="0"/>
                <a:cs typeface="Arial" panose="020B0604020202020204" pitchFamily="34" charset="0"/>
              </a:rPr>
              <a:t>one of them </a:t>
            </a:r>
            <a:r>
              <a:rPr lang="en-GB" dirty="0">
                <a:solidFill>
                  <a:schemeClr val="tx1">
                    <a:lumMod val="50000"/>
                    <a:lumOff val="50000"/>
                  </a:schemeClr>
                </a:solidFill>
                <a:latin typeface="Arial" panose="020B0604020202020204" pitchFamily="34" charset="0"/>
                <a:cs typeface="Arial" panose="020B0604020202020204" pitchFamily="34" charset="0"/>
              </a:rPr>
              <a:t>saw the unexpected destiny of losing the frequent allele, i.e. p(A1) </a:t>
            </a:r>
            <a:r>
              <a:rPr lang="en-GB" dirty="0">
                <a:solidFill>
                  <a:srgbClr val="FF0000"/>
                </a:solidFill>
                <a:latin typeface="Arial" panose="020B0604020202020204" pitchFamily="34" charset="0"/>
                <a:cs typeface="Arial" panose="020B0604020202020204" pitchFamily="34" charset="0"/>
              </a:rPr>
              <a:t>► 0</a:t>
            </a:r>
            <a:r>
              <a:rPr lang="en-GB" dirty="0">
                <a:solidFill>
                  <a:schemeClr val="tx1">
                    <a:lumMod val="50000"/>
                    <a:lumOff val="50000"/>
                  </a:schemeClr>
                </a:solidFill>
                <a:latin typeface="Arial" panose="020B0604020202020204" pitchFamily="34" charset="0"/>
                <a:cs typeface="Arial" panose="020B0604020202020204" pitchFamily="34" charset="0"/>
              </a:rPr>
              <a:t>.</a:t>
            </a:r>
          </a:p>
          <a:p>
            <a:endParaRPr lang="en-GB" dirty="0">
              <a:latin typeface="Arial" panose="020B0604020202020204" pitchFamily="34" charset="0"/>
              <a:cs typeface="Arial" panose="020B0604020202020204" pitchFamily="34" charset="0"/>
            </a:endParaRPr>
          </a:p>
          <a:p>
            <a:r>
              <a:rPr lang="en-GB" dirty="0">
                <a:solidFill>
                  <a:schemeClr val="tx1">
                    <a:lumMod val="50000"/>
                    <a:lumOff val="50000"/>
                  </a:schemeClr>
                </a:solidFill>
                <a:latin typeface="Arial" panose="020B0604020202020204" pitchFamily="34" charset="0"/>
                <a:cs typeface="Arial" panose="020B0604020202020204" pitchFamily="34" charset="0"/>
              </a:rPr>
              <a:t>Whatever high the number of offspring per generation was, always a random number of N=100 individuals from them were parents for the next generation. </a:t>
            </a:r>
          </a:p>
        </p:txBody>
      </p:sp>
      <p:grpSp>
        <p:nvGrpSpPr>
          <p:cNvPr id="3" name="Group 2"/>
          <p:cNvGrpSpPr/>
          <p:nvPr/>
        </p:nvGrpSpPr>
        <p:grpSpPr>
          <a:xfrm>
            <a:off x="72000" y="868933"/>
            <a:ext cx="7734511" cy="5385361"/>
            <a:chOff x="126298" y="868933"/>
            <a:chExt cx="7734511" cy="5385361"/>
          </a:xfrm>
        </p:grpSpPr>
        <p:grpSp>
          <p:nvGrpSpPr>
            <p:cNvPr id="2601" name="Group 2600"/>
            <p:cNvGrpSpPr/>
            <p:nvPr/>
          </p:nvGrpSpPr>
          <p:grpSpPr>
            <a:xfrm>
              <a:off x="126298" y="868933"/>
              <a:ext cx="7734511" cy="5385361"/>
              <a:chOff x="126298" y="868933"/>
              <a:chExt cx="7734511" cy="5385361"/>
            </a:xfrm>
          </p:grpSpPr>
          <p:sp>
            <p:nvSpPr>
              <p:cNvPr id="2600" name="Rectangle 2599"/>
              <p:cNvSpPr/>
              <p:nvPr/>
            </p:nvSpPr>
            <p:spPr>
              <a:xfrm>
                <a:off x="126298" y="868933"/>
                <a:ext cx="7734511" cy="5385361"/>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nvGrpSpPr>
              <p:cNvPr id="2599" name="Group 2598"/>
              <p:cNvGrpSpPr>
                <a:grpSpLocks noChangeAspect="1"/>
              </p:cNvGrpSpPr>
              <p:nvPr/>
            </p:nvGrpSpPr>
            <p:grpSpPr>
              <a:xfrm>
                <a:off x="282404" y="1029876"/>
                <a:ext cx="7214573" cy="5069831"/>
                <a:chOff x="1892300" y="898525"/>
                <a:chExt cx="8062645" cy="5665789"/>
              </a:xfrm>
            </p:grpSpPr>
            <p:grpSp>
              <p:nvGrpSpPr>
                <p:cNvPr id="2574" name="Group 2573"/>
                <p:cNvGrpSpPr/>
                <p:nvPr/>
              </p:nvGrpSpPr>
              <p:grpSpPr>
                <a:xfrm>
                  <a:off x="1892300" y="898525"/>
                  <a:ext cx="8062645" cy="5665789"/>
                  <a:chOff x="1892300" y="898525"/>
                  <a:chExt cx="8062645" cy="5665789"/>
                </a:xfrm>
              </p:grpSpPr>
              <p:sp>
                <p:nvSpPr>
                  <p:cNvPr id="2375" name="Line 6"/>
                  <p:cNvSpPr>
                    <a:spLocks noChangeShapeType="1"/>
                  </p:cNvSpPr>
                  <p:nvPr/>
                </p:nvSpPr>
                <p:spPr bwMode="auto">
                  <a:xfrm flipV="1">
                    <a:off x="281940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6" name="Line 7"/>
                  <p:cNvSpPr>
                    <a:spLocks noChangeShapeType="1"/>
                  </p:cNvSpPr>
                  <p:nvPr/>
                </p:nvSpPr>
                <p:spPr bwMode="auto">
                  <a:xfrm flipH="1">
                    <a:off x="2717800"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7" name="Rectangle 8"/>
                  <p:cNvSpPr>
                    <a:spLocks noChangeArrowheads="1"/>
                  </p:cNvSpPr>
                  <p:nvPr/>
                </p:nvSpPr>
                <p:spPr bwMode="auto">
                  <a:xfrm>
                    <a:off x="2181225" y="5703887"/>
                    <a:ext cx="358288"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378" name="Line 9"/>
                  <p:cNvSpPr>
                    <a:spLocks noChangeShapeType="1"/>
                  </p:cNvSpPr>
                  <p:nvPr/>
                </p:nvSpPr>
                <p:spPr bwMode="auto">
                  <a:xfrm flipH="1">
                    <a:off x="2717800" y="49085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9" name="Line 10"/>
                  <p:cNvSpPr>
                    <a:spLocks noChangeShapeType="1"/>
                  </p:cNvSpPr>
                  <p:nvPr/>
                </p:nvSpPr>
                <p:spPr bwMode="auto">
                  <a:xfrm>
                    <a:off x="281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0" name="Line 11"/>
                  <p:cNvSpPr>
                    <a:spLocks noChangeShapeType="1"/>
                  </p:cNvSpPr>
                  <p:nvPr/>
                </p:nvSpPr>
                <p:spPr bwMode="auto">
                  <a:xfrm>
                    <a:off x="2833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1" name="Line 12"/>
                  <p:cNvSpPr>
                    <a:spLocks noChangeShapeType="1"/>
                  </p:cNvSpPr>
                  <p:nvPr/>
                </p:nvSpPr>
                <p:spPr bwMode="auto">
                  <a:xfrm>
                    <a:off x="2847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2" name="Line 13"/>
                  <p:cNvSpPr>
                    <a:spLocks noChangeShapeType="1"/>
                  </p:cNvSpPr>
                  <p:nvPr/>
                </p:nvSpPr>
                <p:spPr bwMode="auto">
                  <a:xfrm>
                    <a:off x="2862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3" name="Line 14"/>
                  <p:cNvSpPr>
                    <a:spLocks noChangeShapeType="1"/>
                  </p:cNvSpPr>
                  <p:nvPr/>
                </p:nvSpPr>
                <p:spPr bwMode="auto">
                  <a:xfrm>
                    <a:off x="28765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4" name="Line 15"/>
                  <p:cNvSpPr>
                    <a:spLocks noChangeShapeType="1"/>
                  </p:cNvSpPr>
                  <p:nvPr/>
                </p:nvSpPr>
                <p:spPr bwMode="auto">
                  <a:xfrm>
                    <a:off x="2890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5" name="Line 16"/>
                  <p:cNvSpPr>
                    <a:spLocks noChangeShapeType="1"/>
                  </p:cNvSpPr>
                  <p:nvPr/>
                </p:nvSpPr>
                <p:spPr bwMode="auto">
                  <a:xfrm>
                    <a:off x="29051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6" name="Line 17"/>
                  <p:cNvSpPr>
                    <a:spLocks noChangeShapeType="1"/>
                  </p:cNvSpPr>
                  <p:nvPr/>
                </p:nvSpPr>
                <p:spPr bwMode="auto">
                  <a:xfrm>
                    <a:off x="292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7" name="Line 18"/>
                  <p:cNvSpPr>
                    <a:spLocks noChangeShapeType="1"/>
                  </p:cNvSpPr>
                  <p:nvPr/>
                </p:nvSpPr>
                <p:spPr bwMode="auto">
                  <a:xfrm>
                    <a:off x="2935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8" name="Line 19"/>
                  <p:cNvSpPr>
                    <a:spLocks noChangeShapeType="1"/>
                  </p:cNvSpPr>
                  <p:nvPr/>
                </p:nvSpPr>
                <p:spPr bwMode="auto">
                  <a:xfrm>
                    <a:off x="2949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9" name="Line 20"/>
                  <p:cNvSpPr>
                    <a:spLocks noChangeShapeType="1"/>
                  </p:cNvSpPr>
                  <p:nvPr/>
                </p:nvSpPr>
                <p:spPr bwMode="auto">
                  <a:xfrm>
                    <a:off x="2963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0" name="Line 21"/>
                  <p:cNvSpPr>
                    <a:spLocks noChangeShapeType="1"/>
                  </p:cNvSpPr>
                  <p:nvPr/>
                </p:nvSpPr>
                <p:spPr bwMode="auto">
                  <a:xfrm>
                    <a:off x="29781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1" name="Line 22"/>
                  <p:cNvSpPr>
                    <a:spLocks noChangeShapeType="1"/>
                  </p:cNvSpPr>
                  <p:nvPr/>
                </p:nvSpPr>
                <p:spPr bwMode="auto">
                  <a:xfrm>
                    <a:off x="2992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2" name="Line 23"/>
                  <p:cNvSpPr>
                    <a:spLocks noChangeShapeType="1"/>
                  </p:cNvSpPr>
                  <p:nvPr/>
                </p:nvSpPr>
                <p:spPr bwMode="auto">
                  <a:xfrm>
                    <a:off x="30067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3" name="Line 24"/>
                  <p:cNvSpPr>
                    <a:spLocks noChangeShapeType="1"/>
                  </p:cNvSpPr>
                  <p:nvPr/>
                </p:nvSpPr>
                <p:spPr bwMode="auto">
                  <a:xfrm>
                    <a:off x="302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4" name="Line 25"/>
                  <p:cNvSpPr>
                    <a:spLocks noChangeShapeType="1"/>
                  </p:cNvSpPr>
                  <p:nvPr/>
                </p:nvSpPr>
                <p:spPr bwMode="auto">
                  <a:xfrm>
                    <a:off x="3036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5" name="Line 26"/>
                  <p:cNvSpPr>
                    <a:spLocks noChangeShapeType="1"/>
                  </p:cNvSpPr>
                  <p:nvPr/>
                </p:nvSpPr>
                <p:spPr bwMode="auto">
                  <a:xfrm>
                    <a:off x="3051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6" name="Line 27"/>
                  <p:cNvSpPr>
                    <a:spLocks noChangeShapeType="1"/>
                  </p:cNvSpPr>
                  <p:nvPr/>
                </p:nvSpPr>
                <p:spPr bwMode="auto">
                  <a:xfrm>
                    <a:off x="3065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7" name="Line 28"/>
                  <p:cNvSpPr>
                    <a:spLocks noChangeShapeType="1"/>
                  </p:cNvSpPr>
                  <p:nvPr/>
                </p:nvSpPr>
                <p:spPr bwMode="auto">
                  <a:xfrm>
                    <a:off x="30797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8" name="Line 29"/>
                  <p:cNvSpPr>
                    <a:spLocks noChangeShapeType="1"/>
                  </p:cNvSpPr>
                  <p:nvPr/>
                </p:nvSpPr>
                <p:spPr bwMode="auto">
                  <a:xfrm>
                    <a:off x="3094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9" name="Line 30"/>
                  <p:cNvSpPr>
                    <a:spLocks noChangeShapeType="1"/>
                  </p:cNvSpPr>
                  <p:nvPr/>
                </p:nvSpPr>
                <p:spPr bwMode="auto">
                  <a:xfrm>
                    <a:off x="31083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0" name="Line 31"/>
                  <p:cNvSpPr>
                    <a:spLocks noChangeShapeType="1"/>
                  </p:cNvSpPr>
                  <p:nvPr/>
                </p:nvSpPr>
                <p:spPr bwMode="auto">
                  <a:xfrm>
                    <a:off x="3124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1" name="Line 32"/>
                  <p:cNvSpPr>
                    <a:spLocks noChangeShapeType="1"/>
                  </p:cNvSpPr>
                  <p:nvPr/>
                </p:nvSpPr>
                <p:spPr bwMode="auto">
                  <a:xfrm>
                    <a:off x="3138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2" name="Line 33"/>
                  <p:cNvSpPr>
                    <a:spLocks noChangeShapeType="1"/>
                  </p:cNvSpPr>
                  <p:nvPr/>
                </p:nvSpPr>
                <p:spPr bwMode="auto">
                  <a:xfrm>
                    <a:off x="3152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3" name="Line 34"/>
                  <p:cNvSpPr>
                    <a:spLocks noChangeShapeType="1"/>
                  </p:cNvSpPr>
                  <p:nvPr/>
                </p:nvSpPr>
                <p:spPr bwMode="auto">
                  <a:xfrm>
                    <a:off x="3167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4" name="Line 35"/>
                  <p:cNvSpPr>
                    <a:spLocks noChangeShapeType="1"/>
                  </p:cNvSpPr>
                  <p:nvPr/>
                </p:nvSpPr>
                <p:spPr bwMode="auto">
                  <a:xfrm>
                    <a:off x="3181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5" name="Line 36"/>
                  <p:cNvSpPr>
                    <a:spLocks noChangeShapeType="1"/>
                  </p:cNvSpPr>
                  <p:nvPr/>
                </p:nvSpPr>
                <p:spPr bwMode="auto">
                  <a:xfrm>
                    <a:off x="3195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6" name="Line 37"/>
                  <p:cNvSpPr>
                    <a:spLocks noChangeShapeType="1"/>
                  </p:cNvSpPr>
                  <p:nvPr/>
                </p:nvSpPr>
                <p:spPr bwMode="auto">
                  <a:xfrm>
                    <a:off x="32099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7" name="Line 38"/>
                  <p:cNvSpPr>
                    <a:spLocks noChangeShapeType="1"/>
                  </p:cNvSpPr>
                  <p:nvPr/>
                </p:nvSpPr>
                <p:spPr bwMode="auto">
                  <a:xfrm>
                    <a:off x="3225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8" name="Line 39"/>
                  <p:cNvSpPr>
                    <a:spLocks noChangeShapeType="1"/>
                  </p:cNvSpPr>
                  <p:nvPr/>
                </p:nvSpPr>
                <p:spPr bwMode="auto">
                  <a:xfrm>
                    <a:off x="3240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9" name="Line 40"/>
                  <p:cNvSpPr>
                    <a:spLocks noChangeShapeType="1"/>
                  </p:cNvSpPr>
                  <p:nvPr/>
                </p:nvSpPr>
                <p:spPr bwMode="auto">
                  <a:xfrm>
                    <a:off x="3254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0" name="Line 41"/>
                  <p:cNvSpPr>
                    <a:spLocks noChangeShapeType="1"/>
                  </p:cNvSpPr>
                  <p:nvPr/>
                </p:nvSpPr>
                <p:spPr bwMode="auto">
                  <a:xfrm>
                    <a:off x="3268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1" name="Line 42"/>
                  <p:cNvSpPr>
                    <a:spLocks noChangeShapeType="1"/>
                  </p:cNvSpPr>
                  <p:nvPr/>
                </p:nvSpPr>
                <p:spPr bwMode="auto">
                  <a:xfrm>
                    <a:off x="3282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2" name="Line 43"/>
                  <p:cNvSpPr>
                    <a:spLocks noChangeShapeType="1"/>
                  </p:cNvSpPr>
                  <p:nvPr/>
                </p:nvSpPr>
                <p:spPr bwMode="auto">
                  <a:xfrm>
                    <a:off x="3297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3" name="Line 44"/>
                  <p:cNvSpPr>
                    <a:spLocks noChangeShapeType="1"/>
                  </p:cNvSpPr>
                  <p:nvPr/>
                </p:nvSpPr>
                <p:spPr bwMode="auto">
                  <a:xfrm>
                    <a:off x="3313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4" name="Line 45"/>
                  <p:cNvSpPr>
                    <a:spLocks noChangeShapeType="1"/>
                  </p:cNvSpPr>
                  <p:nvPr/>
                </p:nvSpPr>
                <p:spPr bwMode="auto">
                  <a:xfrm>
                    <a:off x="3327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5" name="Line 46"/>
                  <p:cNvSpPr>
                    <a:spLocks noChangeShapeType="1"/>
                  </p:cNvSpPr>
                  <p:nvPr/>
                </p:nvSpPr>
                <p:spPr bwMode="auto">
                  <a:xfrm>
                    <a:off x="3341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6" name="Line 47"/>
                  <p:cNvSpPr>
                    <a:spLocks noChangeShapeType="1"/>
                  </p:cNvSpPr>
                  <p:nvPr/>
                </p:nvSpPr>
                <p:spPr bwMode="auto">
                  <a:xfrm>
                    <a:off x="3355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7" name="Line 48"/>
                  <p:cNvSpPr>
                    <a:spLocks noChangeShapeType="1"/>
                  </p:cNvSpPr>
                  <p:nvPr/>
                </p:nvSpPr>
                <p:spPr bwMode="auto">
                  <a:xfrm>
                    <a:off x="3370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8" name="Line 49"/>
                  <p:cNvSpPr>
                    <a:spLocks noChangeShapeType="1"/>
                  </p:cNvSpPr>
                  <p:nvPr/>
                </p:nvSpPr>
                <p:spPr bwMode="auto">
                  <a:xfrm>
                    <a:off x="3384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9" name="Line 50"/>
                  <p:cNvSpPr>
                    <a:spLocks noChangeShapeType="1"/>
                  </p:cNvSpPr>
                  <p:nvPr/>
                </p:nvSpPr>
                <p:spPr bwMode="auto">
                  <a:xfrm>
                    <a:off x="3398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0" name="Line 51"/>
                  <p:cNvSpPr>
                    <a:spLocks noChangeShapeType="1"/>
                  </p:cNvSpPr>
                  <p:nvPr/>
                </p:nvSpPr>
                <p:spPr bwMode="auto">
                  <a:xfrm>
                    <a:off x="3414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1" name="Line 52"/>
                  <p:cNvSpPr>
                    <a:spLocks noChangeShapeType="1"/>
                  </p:cNvSpPr>
                  <p:nvPr/>
                </p:nvSpPr>
                <p:spPr bwMode="auto">
                  <a:xfrm>
                    <a:off x="3429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2" name="Line 53"/>
                  <p:cNvSpPr>
                    <a:spLocks noChangeShapeType="1"/>
                  </p:cNvSpPr>
                  <p:nvPr/>
                </p:nvSpPr>
                <p:spPr bwMode="auto">
                  <a:xfrm>
                    <a:off x="3443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3" name="Line 54"/>
                  <p:cNvSpPr>
                    <a:spLocks noChangeShapeType="1"/>
                  </p:cNvSpPr>
                  <p:nvPr/>
                </p:nvSpPr>
                <p:spPr bwMode="auto">
                  <a:xfrm>
                    <a:off x="3457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4" name="Line 55"/>
                  <p:cNvSpPr>
                    <a:spLocks noChangeShapeType="1"/>
                  </p:cNvSpPr>
                  <p:nvPr/>
                </p:nvSpPr>
                <p:spPr bwMode="auto">
                  <a:xfrm>
                    <a:off x="3471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5" name="Line 56"/>
                  <p:cNvSpPr>
                    <a:spLocks noChangeShapeType="1"/>
                  </p:cNvSpPr>
                  <p:nvPr/>
                </p:nvSpPr>
                <p:spPr bwMode="auto">
                  <a:xfrm>
                    <a:off x="3486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6" name="Line 57"/>
                  <p:cNvSpPr>
                    <a:spLocks noChangeShapeType="1"/>
                  </p:cNvSpPr>
                  <p:nvPr/>
                </p:nvSpPr>
                <p:spPr bwMode="auto">
                  <a:xfrm>
                    <a:off x="3500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7" name="Line 58"/>
                  <p:cNvSpPr>
                    <a:spLocks noChangeShapeType="1"/>
                  </p:cNvSpPr>
                  <p:nvPr/>
                </p:nvSpPr>
                <p:spPr bwMode="auto">
                  <a:xfrm>
                    <a:off x="3516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8" name="Line 59"/>
                  <p:cNvSpPr>
                    <a:spLocks noChangeShapeType="1"/>
                  </p:cNvSpPr>
                  <p:nvPr/>
                </p:nvSpPr>
                <p:spPr bwMode="auto">
                  <a:xfrm>
                    <a:off x="3530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9" name="Line 60"/>
                  <p:cNvSpPr>
                    <a:spLocks noChangeShapeType="1"/>
                  </p:cNvSpPr>
                  <p:nvPr/>
                </p:nvSpPr>
                <p:spPr bwMode="auto">
                  <a:xfrm>
                    <a:off x="3544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0" name="Line 61"/>
                  <p:cNvSpPr>
                    <a:spLocks noChangeShapeType="1"/>
                  </p:cNvSpPr>
                  <p:nvPr/>
                </p:nvSpPr>
                <p:spPr bwMode="auto">
                  <a:xfrm>
                    <a:off x="3559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1" name="Line 62"/>
                  <p:cNvSpPr>
                    <a:spLocks noChangeShapeType="1"/>
                  </p:cNvSpPr>
                  <p:nvPr/>
                </p:nvSpPr>
                <p:spPr bwMode="auto">
                  <a:xfrm>
                    <a:off x="3573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2" name="Line 63"/>
                  <p:cNvSpPr>
                    <a:spLocks noChangeShapeType="1"/>
                  </p:cNvSpPr>
                  <p:nvPr/>
                </p:nvSpPr>
                <p:spPr bwMode="auto">
                  <a:xfrm>
                    <a:off x="3587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3" name="Line 64"/>
                  <p:cNvSpPr>
                    <a:spLocks noChangeShapeType="1"/>
                  </p:cNvSpPr>
                  <p:nvPr/>
                </p:nvSpPr>
                <p:spPr bwMode="auto">
                  <a:xfrm>
                    <a:off x="3602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4" name="Line 65"/>
                  <p:cNvSpPr>
                    <a:spLocks noChangeShapeType="1"/>
                  </p:cNvSpPr>
                  <p:nvPr/>
                </p:nvSpPr>
                <p:spPr bwMode="auto">
                  <a:xfrm>
                    <a:off x="3617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5" name="Line 66"/>
                  <p:cNvSpPr>
                    <a:spLocks noChangeShapeType="1"/>
                  </p:cNvSpPr>
                  <p:nvPr/>
                </p:nvSpPr>
                <p:spPr bwMode="auto">
                  <a:xfrm>
                    <a:off x="3632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6" name="Line 67"/>
                  <p:cNvSpPr>
                    <a:spLocks noChangeShapeType="1"/>
                  </p:cNvSpPr>
                  <p:nvPr/>
                </p:nvSpPr>
                <p:spPr bwMode="auto">
                  <a:xfrm>
                    <a:off x="3646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7" name="Line 68"/>
                  <p:cNvSpPr>
                    <a:spLocks noChangeShapeType="1"/>
                  </p:cNvSpPr>
                  <p:nvPr/>
                </p:nvSpPr>
                <p:spPr bwMode="auto">
                  <a:xfrm>
                    <a:off x="3660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8" name="Line 69"/>
                  <p:cNvSpPr>
                    <a:spLocks noChangeShapeType="1"/>
                  </p:cNvSpPr>
                  <p:nvPr/>
                </p:nvSpPr>
                <p:spPr bwMode="auto">
                  <a:xfrm>
                    <a:off x="3675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9" name="Line 70"/>
                  <p:cNvSpPr>
                    <a:spLocks noChangeShapeType="1"/>
                  </p:cNvSpPr>
                  <p:nvPr/>
                </p:nvSpPr>
                <p:spPr bwMode="auto">
                  <a:xfrm>
                    <a:off x="3689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0" name="Line 71"/>
                  <p:cNvSpPr>
                    <a:spLocks noChangeShapeType="1"/>
                  </p:cNvSpPr>
                  <p:nvPr/>
                </p:nvSpPr>
                <p:spPr bwMode="auto">
                  <a:xfrm>
                    <a:off x="3703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1" name="Line 72"/>
                  <p:cNvSpPr>
                    <a:spLocks noChangeShapeType="1"/>
                  </p:cNvSpPr>
                  <p:nvPr/>
                </p:nvSpPr>
                <p:spPr bwMode="auto">
                  <a:xfrm>
                    <a:off x="3719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2" name="Line 73"/>
                  <p:cNvSpPr>
                    <a:spLocks noChangeShapeType="1"/>
                  </p:cNvSpPr>
                  <p:nvPr/>
                </p:nvSpPr>
                <p:spPr bwMode="auto">
                  <a:xfrm>
                    <a:off x="3733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3" name="Line 74"/>
                  <p:cNvSpPr>
                    <a:spLocks noChangeShapeType="1"/>
                  </p:cNvSpPr>
                  <p:nvPr/>
                </p:nvSpPr>
                <p:spPr bwMode="auto">
                  <a:xfrm>
                    <a:off x="3748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4" name="Line 75"/>
                  <p:cNvSpPr>
                    <a:spLocks noChangeShapeType="1"/>
                  </p:cNvSpPr>
                  <p:nvPr/>
                </p:nvSpPr>
                <p:spPr bwMode="auto">
                  <a:xfrm>
                    <a:off x="3762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5" name="Line 76"/>
                  <p:cNvSpPr>
                    <a:spLocks noChangeShapeType="1"/>
                  </p:cNvSpPr>
                  <p:nvPr/>
                </p:nvSpPr>
                <p:spPr bwMode="auto">
                  <a:xfrm>
                    <a:off x="3776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6" name="Line 77"/>
                  <p:cNvSpPr>
                    <a:spLocks noChangeShapeType="1"/>
                  </p:cNvSpPr>
                  <p:nvPr/>
                </p:nvSpPr>
                <p:spPr bwMode="auto">
                  <a:xfrm>
                    <a:off x="3790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7" name="Line 78"/>
                  <p:cNvSpPr>
                    <a:spLocks noChangeShapeType="1"/>
                  </p:cNvSpPr>
                  <p:nvPr/>
                </p:nvSpPr>
                <p:spPr bwMode="auto">
                  <a:xfrm>
                    <a:off x="3805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8" name="Line 79"/>
                  <p:cNvSpPr>
                    <a:spLocks noChangeShapeType="1"/>
                  </p:cNvSpPr>
                  <p:nvPr/>
                </p:nvSpPr>
                <p:spPr bwMode="auto">
                  <a:xfrm>
                    <a:off x="3821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9" name="Line 80"/>
                  <p:cNvSpPr>
                    <a:spLocks noChangeShapeType="1"/>
                  </p:cNvSpPr>
                  <p:nvPr/>
                </p:nvSpPr>
                <p:spPr bwMode="auto">
                  <a:xfrm>
                    <a:off x="3835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0" name="Line 81"/>
                  <p:cNvSpPr>
                    <a:spLocks noChangeShapeType="1"/>
                  </p:cNvSpPr>
                  <p:nvPr/>
                </p:nvSpPr>
                <p:spPr bwMode="auto">
                  <a:xfrm>
                    <a:off x="3849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1" name="Line 82"/>
                  <p:cNvSpPr>
                    <a:spLocks noChangeShapeType="1"/>
                  </p:cNvSpPr>
                  <p:nvPr/>
                </p:nvSpPr>
                <p:spPr bwMode="auto">
                  <a:xfrm>
                    <a:off x="3863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2" name="Line 83"/>
                  <p:cNvSpPr>
                    <a:spLocks noChangeShapeType="1"/>
                  </p:cNvSpPr>
                  <p:nvPr/>
                </p:nvSpPr>
                <p:spPr bwMode="auto">
                  <a:xfrm>
                    <a:off x="3878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3" name="Line 84"/>
                  <p:cNvSpPr>
                    <a:spLocks noChangeShapeType="1"/>
                  </p:cNvSpPr>
                  <p:nvPr/>
                </p:nvSpPr>
                <p:spPr bwMode="auto">
                  <a:xfrm>
                    <a:off x="3892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4" name="Line 85"/>
                  <p:cNvSpPr>
                    <a:spLocks noChangeShapeType="1"/>
                  </p:cNvSpPr>
                  <p:nvPr/>
                </p:nvSpPr>
                <p:spPr bwMode="auto">
                  <a:xfrm>
                    <a:off x="3906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5" name="Line 86"/>
                  <p:cNvSpPr>
                    <a:spLocks noChangeShapeType="1"/>
                  </p:cNvSpPr>
                  <p:nvPr/>
                </p:nvSpPr>
                <p:spPr bwMode="auto">
                  <a:xfrm>
                    <a:off x="3922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6" name="Line 87"/>
                  <p:cNvSpPr>
                    <a:spLocks noChangeShapeType="1"/>
                  </p:cNvSpPr>
                  <p:nvPr/>
                </p:nvSpPr>
                <p:spPr bwMode="auto">
                  <a:xfrm>
                    <a:off x="3937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7" name="Line 88"/>
                  <p:cNvSpPr>
                    <a:spLocks noChangeShapeType="1"/>
                  </p:cNvSpPr>
                  <p:nvPr/>
                </p:nvSpPr>
                <p:spPr bwMode="auto">
                  <a:xfrm>
                    <a:off x="3951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8" name="Line 89"/>
                  <p:cNvSpPr>
                    <a:spLocks noChangeShapeType="1"/>
                  </p:cNvSpPr>
                  <p:nvPr/>
                </p:nvSpPr>
                <p:spPr bwMode="auto">
                  <a:xfrm>
                    <a:off x="3965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9" name="Line 90"/>
                  <p:cNvSpPr>
                    <a:spLocks noChangeShapeType="1"/>
                  </p:cNvSpPr>
                  <p:nvPr/>
                </p:nvSpPr>
                <p:spPr bwMode="auto">
                  <a:xfrm>
                    <a:off x="3979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0" name="Line 91"/>
                  <p:cNvSpPr>
                    <a:spLocks noChangeShapeType="1"/>
                  </p:cNvSpPr>
                  <p:nvPr/>
                </p:nvSpPr>
                <p:spPr bwMode="auto">
                  <a:xfrm>
                    <a:off x="3994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1" name="Line 92"/>
                  <p:cNvSpPr>
                    <a:spLocks noChangeShapeType="1"/>
                  </p:cNvSpPr>
                  <p:nvPr/>
                </p:nvSpPr>
                <p:spPr bwMode="auto">
                  <a:xfrm>
                    <a:off x="4008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2" name="Line 93"/>
                  <p:cNvSpPr>
                    <a:spLocks noChangeShapeType="1"/>
                  </p:cNvSpPr>
                  <p:nvPr/>
                </p:nvSpPr>
                <p:spPr bwMode="auto">
                  <a:xfrm>
                    <a:off x="4024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3" name="Line 94"/>
                  <p:cNvSpPr>
                    <a:spLocks noChangeShapeType="1"/>
                  </p:cNvSpPr>
                  <p:nvPr/>
                </p:nvSpPr>
                <p:spPr bwMode="auto">
                  <a:xfrm>
                    <a:off x="4038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4" name="Line 95"/>
                  <p:cNvSpPr>
                    <a:spLocks noChangeShapeType="1"/>
                  </p:cNvSpPr>
                  <p:nvPr/>
                </p:nvSpPr>
                <p:spPr bwMode="auto">
                  <a:xfrm>
                    <a:off x="4052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5" name="Line 96"/>
                  <p:cNvSpPr>
                    <a:spLocks noChangeShapeType="1"/>
                  </p:cNvSpPr>
                  <p:nvPr/>
                </p:nvSpPr>
                <p:spPr bwMode="auto">
                  <a:xfrm>
                    <a:off x="4067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6" name="Line 97"/>
                  <p:cNvSpPr>
                    <a:spLocks noChangeShapeType="1"/>
                  </p:cNvSpPr>
                  <p:nvPr/>
                </p:nvSpPr>
                <p:spPr bwMode="auto">
                  <a:xfrm>
                    <a:off x="4081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7" name="Line 98"/>
                  <p:cNvSpPr>
                    <a:spLocks noChangeShapeType="1"/>
                  </p:cNvSpPr>
                  <p:nvPr/>
                </p:nvSpPr>
                <p:spPr bwMode="auto">
                  <a:xfrm>
                    <a:off x="4095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8" name="Line 99"/>
                  <p:cNvSpPr>
                    <a:spLocks noChangeShapeType="1"/>
                  </p:cNvSpPr>
                  <p:nvPr/>
                </p:nvSpPr>
                <p:spPr bwMode="auto">
                  <a:xfrm>
                    <a:off x="4111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9" name="Line 100"/>
                  <p:cNvSpPr>
                    <a:spLocks noChangeShapeType="1"/>
                  </p:cNvSpPr>
                  <p:nvPr/>
                </p:nvSpPr>
                <p:spPr bwMode="auto">
                  <a:xfrm>
                    <a:off x="4125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0" name="Line 101"/>
                  <p:cNvSpPr>
                    <a:spLocks noChangeShapeType="1"/>
                  </p:cNvSpPr>
                  <p:nvPr/>
                </p:nvSpPr>
                <p:spPr bwMode="auto">
                  <a:xfrm>
                    <a:off x="4140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1" name="Line 102"/>
                  <p:cNvSpPr>
                    <a:spLocks noChangeShapeType="1"/>
                  </p:cNvSpPr>
                  <p:nvPr/>
                </p:nvSpPr>
                <p:spPr bwMode="auto">
                  <a:xfrm>
                    <a:off x="4154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2" name="Line 103"/>
                  <p:cNvSpPr>
                    <a:spLocks noChangeShapeType="1"/>
                  </p:cNvSpPr>
                  <p:nvPr/>
                </p:nvSpPr>
                <p:spPr bwMode="auto">
                  <a:xfrm>
                    <a:off x="4168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3" name="Line 104"/>
                  <p:cNvSpPr>
                    <a:spLocks noChangeShapeType="1"/>
                  </p:cNvSpPr>
                  <p:nvPr/>
                </p:nvSpPr>
                <p:spPr bwMode="auto">
                  <a:xfrm>
                    <a:off x="4183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4" name="Line 105"/>
                  <p:cNvSpPr>
                    <a:spLocks noChangeShapeType="1"/>
                  </p:cNvSpPr>
                  <p:nvPr/>
                </p:nvSpPr>
                <p:spPr bwMode="auto">
                  <a:xfrm>
                    <a:off x="4197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5" name="Line 106"/>
                  <p:cNvSpPr>
                    <a:spLocks noChangeShapeType="1"/>
                  </p:cNvSpPr>
                  <p:nvPr/>
                </p:nvSpPr>
                <p:spPr bwMode="auto">
                  <a:xfrm>
                    <a:off x="4213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6" name="Line 107"/>
                  <p:cNvSpPr>
                    <a:spLocks noChangeShapeType="1"/>
                  </p:cNvSpPr>
                  <p:nvPr/>
                </p:nvSpPr>
                <p:spPr bwMode="auto">
                  <a:xfrm>
                    <a:off x="4227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7" name="Line 108"/>
                  <p:cNvSpPr>
                    <a:spLocks noChangeShapeType="1"/>
                  </p:cNvSpPr>
                  <p:nvPr/>
                </p:nvSpPr>
                <p:spPr bwMode="auto">
                  <a:xfrm>
                    <a:off x="4241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8" name="Line 109"/>
                  <p:cNvSpPr>
                    <a:spLocks noChangeShapeType="1"/>
                  </p:cNvSpPr>
                  <p:nvPr/>
                </p:nvSpPr>
                <p:spPr bwMode="auto">
                  <a:xfrm>
                    <a:off x="4256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9" name="Line 110"/>
                  <p:cNvSpPr>
                    <a:spLocks noChangeShapeType="1"/>
                  </p:cNvSpPr>
                  <p:nvPr/>
                </p:nvSpPr>
                <p:spPr bwMode="auto">
                  <a:xfrm>
                    <a:off x="4270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0" name="Line 111"/>
                  <p:cNvSpPr>
                    <a:spLocks noChangeShapeType="1"/>
                  </p:cNvSpPr>
                  <p:nvPr/>
                </p:nvSpPr>
                <p:spPr bwMode="auto">
                  <a:xfrm>
                    <a:off x="4284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1" name="Line 112"/>
                  <p:cNvSpPr>
                    <a:spLocks noChangeShapeType="1"/>
                  </p:cNvSpPr>
                  <p:nvPr/>
                </p:nvSpPr>
                <p:spPr bwMode="auto">
                  <a:xfrm>
                    <a:off x="4298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2" name="Line 113"/>
                  <p:cNvSpPr>
                    <a:spLocks noChangeShapeType="1"/>
                  </p:cNvSpPr>
                  <p:nvPr/>
                </p:nvSpPr>
                <p:spPr bwMode="auto">
                  <a:xfrm>
                    <a:off x="4314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3" name="Line 114"/>
                  <p:cNvSpPr>
                    <a:spLocks noChangeShapeType="1"/>
                  </p:cNvSpPr>
                  <p:nvPr/>
                </p:nvSpPr>
                <p:spPr bwMode="auto">
                  <a:xfrm>
                    <a:off x="4329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4" name="Line 115"/>
                  <p:cNvSpPr>
                    <a:spLocks noChangeShapeType="1"/>
                  </p:cNvSpPr>
                  <p:nvPr/>
                </p:nvSpPr>
                <p:spPr bwMode="auto">
                  <a:xfrm>
                    <a:off x="4343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5" name="Line 116"/>
                  <p:cNvSpPr>
                    <a:spLocks noChangeShapeType="1"/>
                  </p:cNvSpPr>
                  <p:nvPr/>
                </p:nvSpPr>
                <p:spPr bwMode="auto">
                  <a:xfrm>
                    <a:off x="4357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6" name="Line 117"/>
                  <p:cNvSpPr>
                    <a:spLocks noChangeShapeType="1"/>
                  </p:cNvSpPr>
                  <p:nvPr/>
                </p:nvSpPr>
                <p:spPr bwMode="auto">
                  <a:xfrm>
                    <a:off x="4371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7" name="Line 118"/>
                  <p:cNvSpPr>
                    <a:spLocks noChangeShapeType="1"/>
                  </p:cNvSpPr>
                  <p:nvPr/>
                </p:nvSpPr>
                <p:spPr bwMode="auto">
                  <a:xfrm>
                    <a:off x="4386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8" name="Line 119"/>
                  <p:cNvSpPr>
                    <a:spLocks noChangeShapeType="1"/>
                  </p:cNvSpPr>
                  <p:nvPr/>
                </p:nvSpPr>
                <p:spPr bwMode="auto">
                  <a:xfrm>
                    <a:off x="4400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9" name="Line 120"/>
                  <p:cNvSpPr>
                    <a:spLocks noChangeShapeType="1"/>
                  </p:cNvSpPr>
                  <p:nvPr/>
                </p:nvSpPr>
                <p:spPr bwMode="auto">
                  <a:xfrm>
                    <a:off x="4416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0" name="Line 121"/>
                  <p:cNvSpPr>
                    <a:spLocks noChangeShapeType="1"/>
                  </p:cNvSpPr>
                  <p:nvPr/>
                </p:nvSpPr>
                <p:spPr bwMode="auto">
                  <a:xfrm>
                    <a:off x="4430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1" name="Line 122"/>
                  <p:cNvSpPr>
                    <a:spLocks noChangeShapeType="1"/>
                  </p:cNvSpPr>
                  <p:nvPr/>
                </p:nvSpPr>
                <p:spPr bwMode="auto">
                  <a:xfrm>
                    <a:off x="4445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2" name="Line 123"/>
                  <p:cNvSpPr>
                    <a:spLocks noChangeShapeType="1"/>
                  </p:cNvSpPr>
                  <p:nvPr/>
                </p:nvSpPr>
                <p:spPr bwMode="auto">
                  <a:xfrm>
                    <a:off x="4459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3" name="Line 124"/>
                  <p:cNvSpPr>
                    <a:spLocks noChangeShapeType="1"/>
                  </p:cNvSpPr>
                  <p:nvPr/>
                </p:nvSpPr>
                <p:spPr bwMode="auto">
                  <a:xfrm>
                    <a:off x="4473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4" name="Line 125"/>
                  <p:cNvSpPr>
                    <a:spLocks noChangeShapeType="1"/>
                  </p:cNvSpPr>
                  <p:nvPr/>
                </p:nvSpPr>
                <p:spPr bwMode="auto">
                  <a:xfrm>
                    <a:off x="4487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5" name="Line 126"/>
                  <p:cNvSpPr>
                    <a:spLocks noChangeShapeType="1"/>
                  </p:cNvSpPr>
                  <p:nvPr/>
                </p:nvSpPr>
                <p:spPr bwMode="auto">
                  <a:xfrm>
                    <a:off x="4502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6" name="Line 127"/>
                  <p:cNvSpPr>
                    <a:spLocks noChangeShapeType="1"/>
                  </p:cNvSpPr>
                  <p:nvPr/>
                </p:nvSpPr>
                <p:spPr bwMode="auto">
                  <a:xfrm>
                    <a:off x="4518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7" name="Line 128"/>
                  <p:cNvSpPr>
                    <a:spLocks noChangeShapeType="1"/>
                  </p:cNvSpPr>
                  <p:nvPr/>
                </p:nvSpPr>
                <p:spPr bwMode="auto">
                  <a:xfrm>
                    <a:off x="4532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8" name="Line 129"/>
                  <p:cNvSpPr>
                    <a:spLocks noChangeShapeType="1"/>
                  </p:cNvSpPr>
                  <p:nvPr/>
                </p:nvSpPr>
                <p:spPr bwMode="auto">
                  <a:xfrm>
                    <a:off x="4546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9" name="Line 130"/>
                  <p:cNvSpPr>
                    <a:spLocks noChangeShapeType="1"/>
                  </p:cNvSpPr>
                  <p:nvPr/>
                </p:nvSpPr>
                <p:spPr bwMode="auto">
                  <a:xfrm>
                    <a:off x="4560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0" name="Line 131"/>
                  <p:cNvSpPr>
                    <a:spLocks noChangeShapeType="1"/>
                  </p:cNvSpPr>
                  <p:nvPr/>
                </p:nvSpPr>
                <p:spPr bwMode="auto">
                  <a:xfrm>
                    <a:off x="4575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1" name="Line 132"/>
                  <p:cNvSpPr>
                    <a:spLocks noChangeShapeType="1"/>
                  </p:cNvSpPr>
                  <p:nvPr/>
                </p:nvSpPr>
                <p:spPr bwMode="auto">
                  <a:xfrm>
                    <a:off x="4589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2" name="Line 133"/>
                  <p:cNvSpPr>
                    <a:spLocks noChangeShapeType="1"/>
                  </p:cNvSpPr>
                  <p:nvPr/>
                </p:nvSpPr>
                <p:spPr bwMode="auto">
                  <a:xfrm>
                    <a:off x="4603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3" name="Line 134"/>
                  <p:cNvSpPr>
                    <a:spLocks noChangeShapeType="1"/>
                  </p:cNvSpPr>
                  <p:nvPr/>
                </p:nvSpPr>
                <p:spPr bwMode="auto">
                  <a:xfrm>
                    <a:off x="4619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4" name="Line 135"/>
                  <p:cNvSpPr>
                    <a:spLocks noChangeShapeType="1"/>
                  </p:cNvSpPr>
                  <p:nvPr/>
                </p:nvSpPr>
                <p:spPr bwMode="auto">
                  <a:xfrm>
                    <a:off x="4633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5" name="Line 136"/>
                  <p:cNvSpPr>
                    <a:spLocks noChangeShapeType="1"/>
                  </p:cNvSpPr>
                  <p:nvPr/>
                </p:nvSpPr>
                <p:spPr bwMode="auto">
                  <a:xfrm>
                    <a:off x="4648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6" name="Line 137"/>
                  <p:cNvSpPr>
                    <a:spLocks noChangeShapeType="1"/>
                  </p:cNvSpPr>
                  <p:nvPr/>
                </p:nvSpPr>
                <p:spPr bwMode="auto">
                  <a:xfrm>
                    <a:off x="4662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7" name="Line 138"/>
                  <p:cNvSpPr>
                    <a:spLocks noChangeShapeType="1"/>
                  </p:cNvSpPr>
                  <p:nvPr/>
                </p:nvSpPr>
                <p:spPr bwMode="auto">
                  <a:xfrm>
                    <a:off x="4676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8" name="Line 139"/>
                  <p:cNvSpPr>
                    <a:spLocks noChangeShapeType="1"/>
                  </p:cNvSpPr>
                  <p:nvPr/>
                </p:nvSpPr>
                <p:spPr bwMode="auto">
                  <a:xfrm>
                    <a:off x="4691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9" name="Line 140"/>
                  <p:cNvSpPr>
                    <a:spLocks noChangeShapeType="1"/>
                  </p:cNvSpPr>
                  <p:nvPr/>
                </p:nvSpPr>
                <p:spPr bwMode="auto">
                  <a:xfrm>
                    <a:off x="4705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0" name="Line 141"/>
                  <p:cNvSpPr>
                    <a:spLocks noChangeShapeType="1"/>
                  </p:cNvSpPr>
                  <p:nvPr/>
                </p:nvSpPr>
                <p:spPr bwMode="auto">
                  <a:xfrm>
                    <a:off x="4721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1" name="Line 142"/>
                  <p:cNvSpPr>
                    <a:spLocks noChangeShapeType="1"/>
                  </p:cNvSpPr>
                  <p:nvPr/>
                </p:nvSpPr>
                <p:spPr bwMode="auto">
                  <a:xfrm>
                    <a:off x="4735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2" name="Line 143"/>
                  <p:cNvSpPr>
                    <a:spLocks noChangeShapeType="1"/>
                  </p:cNvSpPr>
                  <p:nvPr/>
                </p:nvSpPr>
                <p:spPr bwMode="auto">
                  <a:xfrm>
                    <a:off x="4749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3" name="Line 144"/>
                  <p:cNvSpPr>
                    <a:spLocks noChangeShapeType="1"/>
                  </p:cNvSpPr>
                  <p:nvPr/>
                </p:nvSpPr>
                <p:spPr bwMode="auto">
                  <a:xfrm>
                    <a:off x="4764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4" name="Line 145"/>
                  <p:cNvSpPr>
                    <a:spLocks noChangeShapeType="1"/>
                  </p:cNvSpPr>
                  <p:nvPr/>
                </p:nvSpPr>
                <p:spPr bwMode="auto">
                  <a:xfrm>
                    <a:off x="4778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5" name="Line 146"/>
                  <p:cNvSpPr>
                    <a:spLocks noChangeShapeType="1"/>
                  </p:cNvSpPr>
                  <p:nvPr/>
                </p:nvSpPr>
                <p:spPr bwMode="auto">
                  <a:xfrm>
                    <a:off x="4792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6" name="Line 147"/>
                  <p:cNvSpPr>
                    <a:spLocks noChangeShapeType="1"/>
                  </p:cNvSpPr>
                  <p:nvPr/>
                </p:nvSpPr>
                <p:spPr bwMode="auto">
                  <a:xfrm>
                    <a:off x="4808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7" name="Line 148"/>
                  <p:cNvSpPr>
                    <a:spLocks noChangeShapeType="1"/>
                  </p:cNvSpPr>
                  <p:nvPr/>
                </p:nvSpPr>
                <p:spPr bwMode="auto">
                  <a:xfrm>
                    <a:off x="4822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8" name="Line 149"/>
                  <p:cNvSpPr>
                    <a:spLocks noChangeShapeType="1"/>
                  </p:cNvSpPr>
                  <p:nvPr/>
                </p:nvSpPr>
                <p:spPr bwMode="auto">
                  <a:xfrm>
                    <a:off x="4837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9" name="Line 150"/>
                  <p:cNvSpPr>
                    <a:spLocks noChangeShapeType="1"/>
                  </p:cNvSpPr>
                  <p:nvPr/>
                </p:nvSpPr>
                <p:spPr bwMode="auto">
                  <a:xfrm>
                    <a:off x="4851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0" name="Line 151"/>
                  <p:cNvSpPr>
                    <a:spLocks noChangeShapeType="1"/>
                  </p:cNvSpPr>
                  <p:nvPr/>
                </p:nvSpPr>
                <p:spPr bwMode="auto">
                  <a:xfrm>
                    <a:off x="4865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1" name="Line 152"/>
                  <p:cNvSpPr>
                    <a:spLocks noChangeShapeType="1"/>
                  </p:cNvSpPr>
                  <p:nvPr/>
                </p:nvSpPr>
                <p:spPr bwMode="auto">
                  <a:xfrm>
                    <a:off x="4879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2" name="Line 153"/>
                  <p:cNvSpPr>
                    <a:spLocks noChangeShapeType="1"/>
                  </p:cNvSpPr>
                  <p:nvPr/>
                </p:nvSpPr>
                <p:spPr bwMode="auto">
                  <a:xfrm>
                    <a:off x="4894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3" name="Line 154"/>
                  <p:cNvSpPr>
                    <a:spLocks noChangeShapeType="1"/>
                  </p:cNvSpPr>
                  <p:nvPr/>
                </p:nvSpPr>
                <p:spPr bwMode="auto">
                  <a:xfrm>
                    <a:off x="4910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4" name="Line 155"/>
                  <p:cNvSpPr>
                    <a:spLocks noChangeShapeType="1"/>
                  </p:cNvSpPr>
                  <p:nvPr/>
                </p:nvSpPr>
                <p:spPr bwMode="auto">
                  <a:xfrm>
                    <a:off x="4924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5" name="Line 156"/>
                  <p:cNvSpPr>
                    <a:spLocks noChangeShapeType="1"/>
                  </p:cNvSpPr>
                  <p:nvPr/>
                </p:nvSpPr>
                <p:spPr bwMode="auto">
                  <a:xfrm>
                    <a:off x="4938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6" name="Line 157"/>
                  <p:cNvSpPr>
                    <a:spLocks noChangeShapeType="1"/>
                  </p:cNvSpPr>
                  <p:nvPr/>
                </p:nvSpPr>
                <p:spPr bwMode="auto">
                  <a:xfrm>
                    <a:off x="4953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7" name="Line 158"/>
                  <p:cNvSpPr>
                    <a:spLocks noChangeShapeType="1"/>
                  </p:cNvSpPr>
                  <p:nvPr/>
                </p:nvSpPr>
                <p:spPr bwMode="auto">
                  <a:xfrm>
                    <a:off x="4967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8" name="Line 159"/>
                  <p:cNvSpPr>
                    <a:spLocks noChangeShapeType="1"/>
                  </p:cNvSpPr>
                  <p:nvPr/>
                </p:nvSpPr>
                <p:spPr bwMode="auto">
                  <a:xfrm>
                    <a:off x="4981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9" name="Line 160"/>
                  <p:cNvSpPr>
                    <a:spLocks noChangeShapeType="1"/>
                  </p:cNvSpPr>
                  <p:nvPr/>
                </p:nvSpPr>
                <p:spPr bwMode="auto">
                  <a:xfrm>
                    <a:off x="4995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0" name="Line 161"/>
                  <p:cNvSpPr>
                    <a:spLocks noChangeShapeType="1"/>
                  </p:cNvSpPr>
                  <p:nvPr/>
                </p:nvSpPr>
                <p:spPr bwMode="auto">
                  <a:xfrm>
                    <a:off x="5011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1" name="Line 162"/>
                  <p:cNvSpPr>
                    <a:spLocks noChangeShapeType="1"/>
                  </p:cNvSpPr>
                  <p:nvPr/>
                </p:nvSpPr>
                <p:spPr bwMode="auto">
                  <a:xfrm>
                    <a:off x="5026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2" name="Line 163"/>
                  <p:cNvSpPr>
                    <a:spLocks noChangeShapeType="1"/>
                  </p:cNvSpPr>
                  <p:nvPr/>
                </p:nvSpPr>
                <p:spPr bwMode="auto">
                  <a:xfrm>
                    <a:off x="5040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3" name="Line 164"/>
                  <p:cNvSpPr>
                    <a:spLocks noChangeShapeType="1"/>
                  </p:cNvSpPr>
                  <p:nvPr/>
                </p:nvSpPr>
                <p:spPr bwMode="auto">
                  <a:xfrm>
                    <a:off x="5054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4" name="Line 165"/>
                  <p:cNvSpPr>
                    <a:spLocks noChangeShapeType="1"/>
                  </p:cNvSpPr>
                  <p:nvPr/>
                </p:nvSpPr>
                <p:spPr bwMode="auto">
                  <a:xfrm>
                    <a:off x="5068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5" name="Line 166"/>
                  <p:cNvSpPr>
                    <a:spLocks noChangeShapeType="1"/>
                  </p:cNvSpPr>
                  <p:nvPr/>
                </p:nvSpPr>
                <p:spPr bwMode="auto">
                  <a:xfrm>
                    <a:off x="5083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6" name="Line 167"/>
                  <p:cNvSpPr>
                    <a:spLocks noChangeShapeType="1"/>
                  </p:cNvSpPr>
                  <p:nvPr/>
                </p:nvSpPr>
                <p:spPr bwMode="auto">
                  <a:xfrm>
                    <a:off x="5097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7" name="Line 168"/>
                  <p:cNvSpPr>
                    <a:spLocks noChangeShapeType="1"/>
                  </p:cNvSpPr>
                  <p:nvPr/>
                </p:nvSpPr>
                <p:spPr bwMode="auto">
                  <a:xfrm>
                    <a:off x="5113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8" name="Line 169"/>
                  <p:cNvSpPr>
                    <a:spLocks noChangeShapeType="1"/>
                  </p:cNvSpPr>
                  <p:nvPr/>
                </p:nvSpPr>
                <p:spPr bwMode="auto">
                  <a:xfrm>
                    <a:off x="5127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9" name="Line 170"/>
                  <p:cNvSpPr>
                    <a:spLocks noChangeShapeType="1"/>
                  </p:cNvSpPr>
                  <p:nvPr/>
                </p:nvSpPr>
                <p:spPr bwMode="auto">
                  <a:xfrm>
                    <a:off x="5141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0" name="Line 171"/>
                  <p:cNvSpPr>
                    <a:spLocks noChangeShapeType="1"/>
                  </p:cNvSpPr>
                  <p:nvPr/>
                </p:nvSpPr>
                <p:spPr bwMode="auto">
                  <a:xfrm>
                    <a:off x="5156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1" name="Line 172"/>
                  <p:cNvSpPr>
                    <a:spLocks noChangeShapeType="1"/>
                  </p:cNvSpPr>
                  <p:nvPr/>
                </p:nvSpPr>
                <p:spPr bwMode="auto">
                  <a:xfrm>
                    <a:off x="5170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2" name="Line 173"/>
                  <p:cNvSpPr>
                    <a:spLocks noChangeShapeType="1"/>
                  </p:cNvSpPr>
                  <p:nvPr/>
                </p:nvSpPr>
                <p:spPr bwMode="auto">
                  <a:xfrm>
                    <a:off x="5184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3" name="Line 174"/>
                  <p:cNvSpPr>
                    <a:spLocks noChangeShapeType="1"/>
                  </p:cNvSpPr>
                  <p:nvPr/>
                </p:nvSpPr>
                <p:spPr bwMode="auto">
                  <a:xfrm>
                    <a:off x="5199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4" name="Line 175"/>
                  <p:cNvSpPr>
                    <a:spLocks noChangeShapeType="1"/>
                  </p:cNvSpPr>
                  <p:nvPr/>
                </p:nvSpPr>
                <p:spPr bwMode="auto">
                  <a:xfrm>
                    <a:off x="52149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5" name="Line 176"/>
                  <p:cNvSpPr>
                    <a:spLocks noChangeShapeType="1"/>
                  </p:cNvSpPr>
                  <p:nvPr/>
                </p:nvSpPr>
                <p:spPr bwMode="auto">
                  <a:xfrm>
                    <a:off x="5229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6" name="Line 177"/>
                  <p:cNvSpPr>
                    <a:spLocks noChangeShapeType="1"/>
                  </p:cNvSpPr>
                  <p:nvPr/>
                </p:nvSpPr>
                <p:spPr bwMode="auto">
                  <a:xfrm>
                    <a:off x="5243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7" name="Line 178"/>
                  <p:cNvSpPr>
                    <a:spLocks noChangeShapeType="1"/>
                  </p:cNvSpPr>
                  <p:nvPr/>
                </p:nvSpPr>
                <p:spPr bwMode="auto">
                  <a:xfrm>
                    <a:off x="5257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8" name="Line 179"/>
                  <p:cNvSpPr>
                    <a:spLocks noChangeShapeType="1"/>
                  </p:cNvSpPr>
                  <p:nvPr/>
                </p:nvSpPr>
                <p:spPr bwMode="auto">
                  <a:xfrm>
                    <a:off x="52720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9" name="Line 180"/>
                  <p:cNvSpPr>
                    <a:spLocks noChangeShapeType="1"/>
                  </p:cNvSpPr>
                  <p:nvPr/>
                </p:nvSpPr>
                <p:spPr bwMode="auto">
                  <a:xfrm>
                    <a:off x="5286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0" name="Line 181"/>
                  <p:cNvSpPr>
                    <a:spLocks noChangeShapeType="1"/>
                  </p:cNvSpPr>
                  <p:nvPr/>
                </p:nvSpPr>
                <p:spPr bwMode="auto">
                  <a:xfrm>
                    <a:off x="5300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1" name="Line 182"/>
                  <p:cNvSpPr>
                    <a:spLocks noChangeShapeType="1"/>
                  </p:cNvSpPr>
                  <p:nvPr/>
                </p:nvSpPr>
                <p:spPr bwMode="auto">
                  <a:xfrm>
                    <a:off x="5316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2" name="Line 183"/>
                  <p:cNvSpPr>
                    <a:spLocks noChangeShapeType="1"/>
                  </p:cNvSpPr>
                  <p:nvPr/>
                </p:nvSpPr>
                <p:spPr bwMode="auto">
                  <a:xfrm>
                    <a:off x="5330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3" name="Line 184"/>
                  <p:cNvSpPr>
                    <a:spLocks noChangeShapeType="1"/>
                  </p:cNvSpPr>
                  <p:nvPr/>
                </p:nvSpPr>
                <p:spPr bwMode="auto">
                  <a:xfrm>
                    <a:off x="5345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4" name="Line 185"/>
                  <p:cNvSpPr>
                    <a:spLocks noChangeShapeType="1"/>
                  </p:cNvSpPr>
                  <p:nvPr/>
                </p:nvSpPr>
                <p:spPr bwMode="auto">
                  <a:xfrm>
                    <a:off x="535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5" name="Line 186"/>
                  <p:cNvSpPr>
                    <a:spLocks noChangeShapeType="1"/>
                  </p:cNvSpPr>
                  <p:nvPr/>
                </p:nvSpPr>
                <p:spPr bwMode="auto">
                  <a:xfrm>
                    <a:off x="53736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6" name="Line 187"/>
                  <p:cNvSpPr>
                    <a:spLocks noChangeShapeType="1"/>
                  </p:cNvSpPr>
                  <p:nvPr/>
                </p:nvSpPr>
                <p:spPr bwMode="auto">
                  <a:xfrm>
                    <a:off x="5387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7" name="Line 188"/>
                  <p:cNvSpPr>
                    <a:spLocks noChangeShapeType="1"/>
                  </p:cNvSpPr>
                  <p:nvPr/>
                </p:nvSpPr>
                <p:spPr bwMode="auto">
                  <a:xfrm>
                    <a:off x="5402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8" name="Line 189"/>
                  <p:cNvSpPr>
                    <a:spLocks noChangeShapeType="1"/>
                  </p:cNvSpPr>
                  <p:nvPr/>
                </p:nvSpPr>
                <p:spPr bwMode="auto">
                  <a:xfrm>
                    <a:off x="5418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9" name="Line 190"/>
                  <p:cNvSpPr>
                    <a:spLocks noChangeShapeType="1"/>
                  </p:cNvSpPr>
                  <p:nvPr/>
                </p:nvSpPr>
                <p:spPr bwMode="auto">
                  <a:xfrm>
                    <a:off x="5432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0" name="Line 191"/>
                  <p:cNvSpPr>
                    <a:spLocks noChangeShapeType="1"/>
                  </p:cNvSpPr>
                  <p:nvPr/>
                </p:nvSpPr>
                <p:spPr bwMode="auto">
                  <a:xfrm>
                    <a:off x="5446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1" name="Line 192"/>
                  <p:cNvSpPr>
                    <a:spLocks noChangeShapeType="1"/>
                  </p:cNvSpPr>
                  <p:nvPr/>
                </p:nvSpPr>
                <p:spPr bwMode="auto">
                  <a:xfrm>
                    <a:off x="546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2" name="Line 193"/>
                  <p:cNvSpPr>
                    <a:spLocks noChangeShapeType="1"/>
                  </p:cNvSpPr>
                  <p:nvPr/>
                </p:nvSpPr>
                <p:spPr bwMode="auto">
                  <a:xfrm>
                    <a:off x="54752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3" name="Line 194"/>
                  <p:cNvSpPr>
                    <a:spLocks noChangeShapeType="1"/>
                  </p:cNvSpPr>
                  <p:nvPr/>
                </p:nvSpPr>
                <p:spPr bwMode="auto">
                  <a:xfrm>
                    <a:off x="5489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4" name="Line 195"/>
                  <p:cNvSpPr>
                    <a:spLocks noChangeShapeType="1"/>
                  </p:cNvSpPr>
                  <p:nvPr/>
                </p:nvSpPr>
                <p:spPr bwMode="auto">
                  <a:xfrm>
                    <a:off x="55054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5" name="Line 196"/>
                  <p:cNvSpPr>
                    <a:spLocks noChangeShapeType="1"/>
                  </p:cNvSpPr>
                  <p:nvPr/>
                </p:nvSpPr>
                <p:spPr bwMode="auto">
                  <a:xfrm>
                    <a:off x="5519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6" name="Line 197"/>
                  <p:cNvSpPr>
                    <a:spLocks noChangeShapeType="1"/>
                  </p:cNvSpPr>
                  <p:nvPr/>
                </p:nvSpPr>
                <p:spPr bwMode="auto">
                  <a:xfrm>
                    <a:off x="5534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7" name="Line 198"/>
                  <p:cNvSpPr>
                    <a:spLocks noChangeShapeType="1"/>
                  </p:cNvSpPr>
                  <p:nvPr/>
                </p:nvSpPr>
                <p:spPr bwMode="auto">
                  <a:xfrm>
                    <a:off x="5548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8" name="Line 199"/>
                  <p:cNvSpPr>
                    <a:spLocks noChangeShapeType="1"/>
                  </p:cNvSpPr>
                  <p:nvPr/>
                </p:nvSpPr>
                <p:spPr bwMode="auto">
                  <a:xfrm>
                    <a:off x="556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9" name="Line 200"/>
                  <p:cNvSpPr>
                    <a:spLocks noChangeShapeType="1"/>
                  </p:cNvSpPr>
                  <p:nvPr/>
                </p:nvSpPr>
                <p:spPr bwMode="auto">
                  <a:xfrm>
                    <a:off x="55768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0" name="Line 201"/>
                  <p:cNvSpPr>
                    <a:spLocks noChangeShapeType="1"/>
                  </p:cNvSpPr>
                  <p:nvPr/>
                </p:nvSpPr>
                <p:spPr bwMode="auto">
                  <a:xfrm>
                    <a:off x="5591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1" name="Line 202"/>
                  <p:cNvSpPr>
                    <a:spLocks noChangeShapeType="1"/>
                  </p:cNvSpPr>
                  <p:nvPr/>
                </p:nvSpPr>
                <p:spPr bwMode="auto">
                  <a:xfrm>
                    <a:off x="56070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2" name="Line 203"/>
                  <p:cNvSpPr>
                    <a:spLocks noChangeShapeType="1"/>
                  </p:cNvSpPr>
                  <p:nvPr/>
                </p:nvSpPr>
                <p:spPr bwMode="auto">
                  <a:xfrm>
                    <a:off x="5621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3" name="Line 204"/>
                  <p:cNvSpPr>
                    <a:spLocks noChangeShapeType="1"/>
                  </p:cNvSpPr>
                  <p:nvPr/>
                </p:nvSpPr>
                <p:spPr bwMode="auto">
                  <a:xfrm>
                    <a:off x="5635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6" name="Group 406"/>
                  <p:cNvGrpSpPr>
                    <a:grpSpLocks/>
                  </p:cNvGrpSpPr>
                  <p:nvPr/>
                </p:nvGrpSpPr>
                <p:grpSpPr bwMode="auto">
                  <a:xfrm>
                    <a:off x="5649913" y="4908550"/>
                    <a:ext cx="2894012" cy="0"/>
                    <a:chOff x="3559" y="3092"/>
                    <a:chExt cx="1823" cy="0"/>
                  </a:xfrm>
                </p:grpSpPr>
                <p:sp>
                  <p:nvSpPr>
                    <p:cNvPr id="2174" name="Line 206"/>
                    <p:cNvSpPr>
                      <a:spLocks noChangeShapeType="1"/>
                    </p:cNvSpPr>
                    <p:nvPr/>
                  </p:nvSpPr>
                  <p:spPr bwMode="auto">
                    <a:xfrm>
                      <a:off x="35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5" name="Line 207"/>
                    <p:cNvSpPr>
                      <a:spLocks noChangeShapeType="1"/>
                    </p:cNvSpPr>
                    <p:nvPr/>
                  </p:nvSpPr>
                  <p:spPr bwMode="auto">
                    <a:xfrm>
                      <a:off x="35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6" name="Line 208"/>
                    <p:cNvSpPr>
                      <a:spLocks noChangeShapeType="1"/>
                    </p:cNvSpPr>
                    <p:nvPr/>
                  </p:nvSpPr>
                  <p:spPr bwMode="auto">
                    <a:xfrm>
                      <a:off x="35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7" name="Line 209"/>
                    <p:cNvSpPr>
                      <a:spLocks noChangeShapeType="1"/>
                    </p:cNvSpPr>
                    <p:nvPr/>
                  </p:nvSpPr>
                  <p:spPr bwMode="auto">
                    <a:xfrm>
                      <a:off x="35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8" name="Line 210"/>
                    <p:cNvSpPr>
                      <a:spLocks noChangeShapeType="1"/>
                    </p:cNvSpPr>
                    <p:nvPr/>
                  </p:nvSpPr>
                  <p:spPr bwMode="auto">
                    <a:xfrm>
                      <a:off x="35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9" name="Line 211"/>
                    <p:cNvSpPr>
                      <a:spLocks noChangeShapeType="1"/>
                    </p:cNvSpPr>
                    <p:nvPr/>
                  </p:nvSpPr>
                  <p:spPr bwMode="auto">
                    <a:xfrm>
                      <a:off x="36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0" name="Line 212"/>
                    <p:cNvSpPr>
                      <a:spLocks noChangeShapeType="1"/>
                    </p:cNvSpPr>
                    <p:nvPr/>
                  </p:nvSpPr>
                  <p:spPr bwMode="auto">
                    <a:xfrm>
                      <a:off x="36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1" name="Line 213"/>
                    <p:cNvSpPr>
                      <a:spLocks noChangeShapeType="1"/>
                    </p:cNvSpPr>
                    <p:nvPr/>
                  </p:nvSpPr>
                  <p:spPr bwMode="auto">
                    <a:xfrm>
                      <a:off x="36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2" name="Line 214"/>
                    <p:cNvSpPr>
                      <a:spLocks noChangeShapeType="1"/>
                    </p:cNvSpPr>
                    <p:nvPr/>
                  </p:nvSpPr>
                  <p:spPr bwMode="auto">
                    <a:xfrm>
                      <a:off x="36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3" name="Line 215"/>
                    <p:cNvSpPr>
                      <a:spLocks noChangeShapeType="1"/>
                    </p:cNvSpPr>
                    <p:nvPr/>
                  </p:nvSpPr>
                  <p:spPr bwMode="auto">
                    <a:xfrm>
                      <a:off x="36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4" name="Line 216"/>
                    <p:cNvSpPr>
                      <a:spLocks noChangeShapeType="1"/>
                    </p:cNvSpPr>
                    <p:nvPr/>
                  </p:nvSpPr>
                  <p:spPr bwMode="auto">
                    <a:xfrm>
                      <a:off x="36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5" name="Line 217"/>
                    <p:cNvSpPr>
                      <a:spLocks noChangeShapeType="1"/>
                    </p:cNvSpPr>
                    <p:nvPr/>
                  </p:nvSpPr>
                  <p:spPr bwMode="auto">
                    <a:xfrm>
                      <a:off x="36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6" name="Line 218"/>
                    <p:cNvSpPr>
                      <a:spLocks noChangeShapeType="1"/>
                    </p:cNvSpPr>
                    <p:nvPr/>
                  </p:nvSpPr>
                  <p:spPr bwMode="auto">
                    <a:xfrm>
                      <a:off x="36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7" name="Line 219"/>
                    <p:cNvSpPr>
                      <a:spLocks noChangeShapeType="1"/>
                    </p:cNvSpPr>
                    <p:nvPr/>
                  </p:nvSpPr>
                  <p:spPr bwMode="auto">
                    <a:xfrm>
                      <a:off x="36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8" name="Line 220"/>
                    <p:cNvSpPr>
                      <a:spLocks noChangeShapeType="1"/>
                    </p:cNvSpPr>
                    <p:nvPr/>
                  </p:nvSpPr>
                  <p:spPr bwMode="auto">
                    <a:xfrm>
                      <a:off x="36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9" name="Line 221"/>
                    <p:cNvSpPr>
                      <a:spLocks noChangeShapeType="1"/>
                    </p:cNvSpPr>
                    <p:nvPr/>
                  </p:nvSpPr>
                  <p:spPr bwMode="auto">
                    <a:xfrm>
                      <a:off x="36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0" name="Line 222"/>
                    <p:cNvSpPr>
                      <a:spLocks noChangeShapeType="1"/>
                    </p:cNvSpPr>
                    <p:nvPr/>
                  </p:nvSpPr>
                  <p:spPr bwMode="auto">
                    <a:xfrm>
                      <a:off x="37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1" name="Line 223"/>
                    <p:cNvSpPr>
                      <a:spLocks noChangeShapeType="1"/>
                    </p:cNvSpPr>
                    <p:nvPr/>
                  </p:nvSpPr>
                  <p:spPr bwMode="auto">
                    <a:xfrm>
                      <a:off x="37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2" name="Line 224"/>
                    <p:cNvSpPr>
                      <a:spLocks noChangeShapeType="1"/>
                    </p:cNvSpPr>
                    <p:nvPr/>
                  </p:nvSpPr>
                  <p:spPr bwMode="auto">
                    <a:xfrm>
                      <a:off x="37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3" name="Line 225"/>
                    <p:cNvSpPr>
                      <a:spLocks noChangeShapeType="1"/>
                    </p:cNvSpPr>
                    <p:nvPr/>
                  </p:nvSpPr>
                  <p:spPr bwMode="auto">
                    <a:xfrm>
                      <a:off x="37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4" name="Line 226"/>
                    <p:cNvSpPr>
                      <a:spLocks noChangeShapeType="1"/>
                    </p:cNvSpPr>
                    <p:nvPr/>
                  </p:nvSpPr>
                  <p:spPr bwMode="auto">
                    <a:xfrm>
                      <a:off x="37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5" name="Line 227"/>
                    <p:cNvSpPr>
                      <a:spLocks noChangeShapeType="1"/>
                    </p:cNvSpPr>
                    <p:nvPr/>
                  </p:nvSpPr>
                  <p:spPr bwMode="auto">
                    <a:xfrm>
                      <a:off x="37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6" name="Line 228"/>
                    <p:cNvSpPr>
                      <a:spLocks noChangeShapeType="1"/>
                    </p:cNvSpPr>
                    <p:nvPr/>
                  </p:nvSpPr>
                  <p:spPr bwMode="auto">
                    <a:xfrm>
                      <a:off x="376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7" name="Line 229"/>
                    <p:cNvSpPr>
                      <a:spLocks noChangeShapeType="1"/>
                    </p:cNvSpPr>
                    <p:nvPr/>
                  </p:nvSpPr>
                  <p:spPr bwMode="auto">
                    <a:xfrm>
                      <a:off x="37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8" name="Line 230"/>
                    <p:cNvSpPr>
                      <a:spLocks noChangeShapeType="1"/>
                    </p:cNvSpPr>
                    <p:nvPr/>
                  </p:nvSpPr>
                  <p:spPr bwMode="auto">
                    <a:xfrm>
                      <a:off x="37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9" name="Line 231"/>
                    <p:cNvSpPr>
                      <a:spLocks noChangeShapeType="1"/>
                    </p:cNvSpPr>
                    <p:nvPr/>
                  </p:nvSpPr>
                  <p:spPr bwMode="auto">
                    <a:xfrm>
                      <a:off x="37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0" name="Line 232"/>
                    <p:cNvSpPr>
                      <a:spLocks noChangeShapeType="1"/>
                    </p:cNvSpPr>
                    <p:nvPr/>
                  </p:nvSpPr>
                  <p:spPr bwMode="auto">
                    <a:xfrm>
                      <a:off x="37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1" name="Line 233"/>
                    <p:cNvSpPr>
                      <a:spLocks noChangeShapeType="1"/>
                    </p:cNvSpPr>
                    <p:nvPr/>
                  </p:nvSpPr>
                  <p:spPr bwMode="auto">
                    <a:xfrm>
                      <a:off x="38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2" name="Line 234"/>
                    <p:cNvSpPr>
                      <a:spLocks noChangeShapeType="1"/>
                    </p:cNvSpPr>
                    <p:nvPr/>
                  </p:nvSpPr>
                  <p:spPr bwMode="auto">
                    <a:xfrm>
                      <a:off x="38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3" name="Line 235"/>
                    <p:cNvSpPr>
                      <a:spLocks noChangeShapeType="1"/>
                    </p:cNvSpPr>
                    <p:nvPr/>
                  </p:nvSpPr>
                  <p:spPr bwMode="auto">
                    <a:xfrm>
                      <a:off x="382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4" name="Line 236"/>
                    <p:cNvSpPr>
                      <a:spLocks noChangeShapeType="1"/>
                    </p:cNvSpPr>
                    <p:nvPr/>
                  </p:nvSpPr>
                  <p:spPr bwMode="auto">
                    <a:xfrm>
                      <a:off x="38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5" name="Line 237"/>
                    <p:cNvSpPr>
                      <a:spLocks noChangeShapeType="1"/>
                    </p:cNvSpPr>
                    <p:nvPr/>
                  </p:nvSpPr>
                  <p:spPr bwMode="auto">
                    <a:xfrm>
                      <a:off x="38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6" name="Line 238"/>
                    <p:cNvSpPr>
                      <a:spLocks noChangeShapeType="1"/>
                    </p:cNvSpPr>
                    <p:nvPr/>
                  </p:nvSpPr>
                  <p:spPr bwMode="auto">
                    <a:xfrm>
                      <a:off x="38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7" name="Line 239"/>
                    <p:cNvSpPr>
                      <a:spLocks noChangeShapeType="1"/>
                    </p:cNvSpPr>
                    <p:nvPr/>
                  </p:nvSpPr>
                  <p:spPr bwMode="auto">
                    <a:xfrm>
                      <a:off x="38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8" name="Line 240"/>
                    <p:cNvSpPr>
                      <a:spLocks noChangeShapeType="1"/>
                    </p:cNvSpPr>
                    <p:nvPr/>
                  </p:nvSpPr>
                  <p:spPr bwMode="auto">
                    <a:xfrm>
                      <a:off x="38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9" name="Line 241"/>
                    <p:cNvSpPr>
                      <a:spLocks noChangeShapeType="1"/>
                    </p:cNvSpPr>
                    <p:nvPr/>
                  </p:nvSpPr>
                  <p:spPr bwMode="auto">
                    <a:xfrm>
                      <a:off x="38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0" name="Line 242"/>
                    <p:cNvSpPr>
                      <a:spLocks noChangeShapeType="1"/>
                    </p:cNvSpPr>
                    <p:nvPr/>
                  </p:nvSpPr>
                  <p:spPr bwMode="auto">
                    <a:xfrm>
                      <a:off x="388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1" name="Line 243"/>
                    <p:cNvSpPr>
                      <a:spLocks noChangeShapeType="1"/>
                    </p:cNvSpPr>
                    <p:nvPr/>
                  </p:nvSpPr>
                  <p:spPr bwMode="auto">
                    <a:xfrm>
                      <a:off x="38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2" name="Line 244"/>
                    <p:cNvSpPr>
                      <a:spLocks noChangeShapeType="1"/>
                    </p:cNvSpPr>
                    <p:nvPr/>
                  </p:nvSpPr>
                  <p:spPr bwMode="auto">
                    <a:xfrm>
                      <a:off x="39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3" name="Line 245"/>
                    <p:cNvSpPr>
                      <a:spLocks noChangeShapeType="1"/>
                    </p:cNvSpPr>
                    <p:nvPr/>
                  </p:nvSpPr>
                  <p:spPr bwMode="auto">
                    <a:xfrm>
                      <a:off x="39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4" name="Line 246"/>
                    <p:cNvSpPr>
                      <a:spLocks noChangeShapeType="1"/>
                    </p:cNvSpPr>
                    <p:nvPr/>
                  </p:nvSpPr>
                  <p:spPr bwMode="auto">
                    <a:xfrm>
                      <a:off x="39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5" name="Line 247"/>
                    <p:cNvSpPr>
                      <a:spLocks noChangeShapeType="1"/>
                    </p:cNvSpPr>
                    <p:nvPr/>
                  </p:nvSpPr>
                  <p:spPr bwMode="auto">
                    <a:xfrm>
                      <a:off x="39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6" name="Line 248"/>
                    <p:cNvSpPr>
                      <a:spLocks noChangeShapeType="1"/>
                    </p:cNvSpPr>
                    <p:nvPr/>
                  </p:nvSpPr>
                  <p:spPr bwMode="auto">
                    <a:xfrm>
                      <a:off x="39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7" name="Line 249"/>
                    <p:cNvSpPr>
                      <a:spLocks noChangeShapeType="1"/>
                    </p:cNvSpPr>
                    <p:nvPr/>
                  </p:nvSpPr>
                  <p:spPr bwMode="auto">
                    <a:xfrm>
                      <a:off x="395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8" name="Line 250"/>
                    <p:cNvSpPr>
                      <a:spLocks noChangeShapeType="1"/>
                    </p:cNvSpPr>
                    <p:nvPr/>
                  </p:nvSpPr>
                  <p:spPr bwMode="auto">
                    <a:xfrm>
                      <a:off x="39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9" name="Line 251"/>
                    <p:cNvSpPr>
                      <a:spLocks noChangeShapeType="1"/>
                    </p:cNvSpPr>
                    <p:nvPr/>
                  </p:nvSpPr>
                  <p:spPr bwMode="auto">
                    <a:xfrm>
                      <a:off x="39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0" name="Line 252"/>
                    <p:cNvSpPr>
                      <a:spLocks noChangeShapeType="1"/>
                    </p:cNvSpPr>
                    <p:nvPr/>
                  </p:nvSpPr>
                  <p:spPr bwMode="auto">
                    <a:xfrm>
                      <a:off x="39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1" name="Line 253"/>
                    <p:cNvSpPr>
                      <a:spLocks noChangeShapeType="1"/>
                    </p:cNvSpPr>
                    <p:nvPr/>
                  </p:nvSpPr>
                  <p:spPr bwMode="auto">
                    <a:xfrm>
                      <a:off x="39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2" name="Line 254"/>
                    <p:cNvSpPr>
                      <a:spLocks noChangeShapeType="1"/>
                    </p:cNvSpPr>
                    <p:nvPr/>
                  </p:nvSpPr>
                  <p:spPr bwMode="auto">
                    <a:xfrm>
                      <a:off x="39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3" name="Line 255"/>
                    <p:cNvSpPr>
                      <a:spLocks noChangeShapeType="1"/>
                    </p:cNvSpPr>
                    <p:nvPr/>
                  </p:nvSpPr>
                  <p:spPr bwMode="auto">
                    <a:xfrm>
                      <a:off x="40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4" name="Line 256"/>
                    <p:cNvSpPr>
                      <a:spLocks noChangeShapeType="1"/>
                    </p:cNvSpPr>
                    <p:nvPr/>
                  </p:nvSpPr>
                  <p:spPr bwMode="auto">
                    <a:xfrm>
                      <a:off x="40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5" name="Line 257"/>
                    <p:cNvSpPr>
                      <a:spLocks noChangeShapeType="1"/>
                    </p:cNvSpPr>
                    <p:nvPr/>
                  </p:nvSpPr>
                  <p:spPr bwMode="auto">
                    <a:xfrm>
                      <a:off x="40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6" name="Line 258"/>
                    <p:cNvSpPr>
                      <a:spLocks noChangeShapeType="1"/>
                    </p:cNvSpPr>
                    <p:nvPr/>
                  </p:nvSpPr>
                  <p:spPr bwMode="auto">
                    <a:xfrm>
                      <a:off x="40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7" name="Line 259"/>
                    <p:cNvSpPr>
                      <a:spLocks noChangeShapeType="1"/>
                    </p:cNvSpPr>
                    <p:nvPr/>
                  </p:nvSpPr>
                  <p:spPr bwMode="auto">
                    <a:xfrm>
                      <a:off x="40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8" name="Line 260"/>
                    <p:cNvSpPr>
                      <a:spLocks noChangeShapeType="1"/>
                    </p:cNvSpPr>
                    <p:nvPr/>
                  </p:nvSpPr>
                  <p:spPr bwMode="auto">
                    <a:xfrm>
                      <a:off x="40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9" name="Line 261"/>
                    <p:cNvSpPr>
                      <a:spLocks noChangeShapeType="1"/>
                    </p:cNvSpPr>
                    <p:nvPr/>
                  </p:nvSpPr>
                  <p:spPr bwMode="auto">
                    <a:xfrm>
                      <a:off x="40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0" name="Line 262"/>
                    <p:cNvSpPr>
                      <a:spLocks noChangeShapeType="1"/>
                    </p:cNvSpPr>
                    <p:nvPr/>
                  </p:nvSpPr>
                  <p:spPr bwMode="auto">
                    <a:xfrm>
                      <a:off x="40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1" name="Line 263"/>
                    <p:cNvSpPr>
                      <a:spLocks noChangeShapeType="1"/>
                    </p:cNvSpPr>
                    <p:nvPr/>
                  </p:nvSpPr>
                  <p:spPr bwMode="auto">
                    <a:xfrm>
                      <a:off x="40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2" name="Line 264"/>
                    <p:cNvSpPr>
                      <a:spLocks noChangeShapeType="1"/>
                    </p:cNvSpPr>
                    <p:nvPr/>
                  </p:nvSpPr>
                  <p:spPr bwMode="auto">
                    <a:xfrm>
                      <a:off x="40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3" name="Line 265"/>
                    <p:cNvSpPr>
                      <a:spLocks noChangeShapeType="1"/>
                    </p:cNvSpPr>
                    <p:nvPr/>
                  </p:nvSpPr>
                  <p:spPr bwMode="auto">
                    <a:xfrm>
                      <a:off x="40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4" name="Line 266"/>
                    <p:cNvSpPr>
                      <a:spLocks noChangeShapeType="1"/>
                    </p:cNvSpPr>
                    <p:nvPr/>
                  </p:nvSpPr>
                  <p:spPr bwMode="auto">
                    <a:xfrm>
                      <a:off x="41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5" name="Line 267"/>
                    <p:cNvSpPr>
                      <a:spLocks noChangeShapeType="1"/>
                    </p:cNvSpPr>
                    <p:nvPr/>
                  </p:nvSpPr>
                  <p:spPr bwMode="auto">
                    <a:xfrm>
                      <a:off x="41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6" name="Line 268"/>
                    <p:cNvSpPr>
                      <a:spLocks noChangeShapeType="1"/>
                    </p:cNvSpPr>
                    <p:nvPr/>
                  </p:nvSpPr>
                  <p:spPr bwMode="auto">
                    <a:xfrm>
                      <a:off x="41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7" name="Line 269"/>
                    <p:cNvSpPr>
                      <a:spLocks noChangeShapeType="1"/>
                    </p:cNvSpPr>
                    <p:nvPr/>
                  </p:nvSpPr>
                  <p:spPr bwMode="auto">
                    <a:xfrm>
                      <a:off x="41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8" name="Line 270"/>
                    <p:cNvSpPr>
                      <a:spLocks noChangeShapeType="1"/>
                    </p:cNvSpPr>
                    <p:nvPr/>
                  </p:nvSpPr>
                  <p:spPr bwMode="auto">
                    <a:xfrm>
                      <a:off x="41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9" name="Line 271"/>
                    <p:cNvSpPr>
                      <a:spLocks noChangeShapeType="1"/>
                    </p:cNvSpPr>
                    <p:nvPr/>
                  </p:nvSpPr>
                  <p:spPr bwMode="auto">
                    <a:xfrm>
                      <a:off x="41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0" name="Line 272"/>
                    <p:cNvSpPr>
                      <a:spLocks noChangeShapeType="1"/>
                    </p:cNvSpPr>
                    <p:nvPr/>
                  </p:nvSpPr>
                  <p:spPr bwMode="auto">
                    <a:xfrm>
                      <a:off x="41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1" name="Line 273"/>
                    <p:cNvSpPr>
                      <a:spLocks noChangeShapeType="1"/>
                    </p:cNvSpPr>
                    <p:nvPr/>
                  </p:nvSpPr>
                  <p:spPr bwMode="auto">
                    <a:xfrm>
                      <a:off x="41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2" name="Line 274"/>
                    <p:cNvSpPr>
                      <a:spLocks noChangeShapeType="1"/>
                    </p:cNvSpPr>
                    <p:nvPr/>
                  </p:nvSpPr>
                  <p:spPr bwMode="auto">
                    <a:xfrm>
                      <a:off x="41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3" name="Line 275"/>
                    <p:cNvSpPr>
                      <a:spLocks noChangeShapeType="1"/>
                    </p:cNvSpPr>
                    <p:nvPr/>
                  </p:nvSpPr>
                  <p:spPr bwMode="auto">
                    <a:xfrm>
                      <a:off x="41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4" name="Line 276"/>
                    <p:cNvSpPr>
                      <a:spLocks noChangeShapeType="1"/>
                    </p:cNvSpPr>
                    <p:nvPr/>
                  </p:nvSpPr>
                  <p:spPr bwMode="auto">
                    <a:xfrm>
                      <a:off x="419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5" name="Line 277"/>
                    <p:cNvSpPr>
                      <a:spLocks noChangeShapeType="1"/>
                    </p:cNvSpPr>
                    <p:nvPr/>
                  </p:nvSpPr>
                  <p:spPr bwMode="auto">
                    <a:xfrm>
                      <a:off x="42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6" name="Line 278"/>
                    <p:cNvSpPr>
                      <a:spLocks noChangeShapeType="1"/>
                    </p:cNvSpPr>
                    <p:nvPr/>
                  </p:nvSpPr>
                  <p:spPr bwMode="auto">
                    <a:xfrm>
                      <a:off x="42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7" name="Line 279"/>
                    <p:cNvSpPr>
                      <a:spLocks noChangeShapeType="1"/>
                    </p:cNvSpPr>
                    <p:nvPr/>
                  </p:nvSpPr>
                  <p:spPr bwMode="auto">
                    <a:xfrm>
                      <a:off x="42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8" name="Line 280"/>
                    <p:cNvSpPr>
                      <a:spLocks noChangeShapeType="1"/>
                    </p:cNvSpPr>
                    <p:nvPr/>
                  </p:nvSpPr>
                  <p:spPr bwMode="auto">
                    <a:xfrm>
                      <a:off x="42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9" name="Line 281"/>
                    <p:cNvSpPr>
                      <a:spLocks noChangeShapeType="1"/>
                    </p:cNvSpPr>
                    <p:nvPr/>
                  </p:nvSpPr>
                  <p:spPr bwMode="auto">
                    <a:xfrm>
                      <a:off x="42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0" name="Line 282"/>
                    <p:cNvSpPr>
                      <a:spLocks noChangeShapeType="1"/>
                    </p:cNvSpPr>
                    <p:nvPr/>
                  </p:nvSpPr>
                  <p:spPr bwMode="auto">
                    <a:xfrm>
                      <a:off x="42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1" name="Line 283"/>
                    <p:cNvSpPr>
                      <a:spLocks noChangeShapeType="1"/>
                    </p:cNvSpPr>
                    <p:nvPr/>
                  </p:nvSpPr>
                  <p:spPr bwMode="auto">
                    <a:xfrm>
                      <a:off x="426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2" name="Line 284"/>
                    <p:cNvSpPr>
                      <a:spLocks noChangeShapeType="1"/>
                    </p:cNvSpPr>
                    <p:nvPr/>
                  </p:nvSpPr>
                  <p:spPr bwMode="auto">
                    <a:xfrm>
                      <a:off x="42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3" name="Line 285"/>
                    <p:cNvSpPr>
                      <a:spLocks noChangeShapeType="1"/>
                    </p:cNvSpPr>
                    <p:nvPr/>
                  </p:nvSpPr>
                  <p:spPr bwMode="auto">
                    <a:xfrm>
                      <a:off x="42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4" name="Line 286"/>
                    <p:cNvSpPr>
                      <a:spLocks noChangeShapeType="1"/>
                    </p:cNvSpPr>
                    <p:nvPr/>
                  </p:nvSpPr>
                  <p:spPr bwMode="auto">
                    <a:xfrm>
                      <a:off x="42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5" name="Line 287"/>
                    <p:cNvSpPr>
                      <a:spLocks noChangeShapeType="1"/>
                    </p:cNvSpPr>
                    <p:nvPr/>
                  </p:nvSpPr>
                  <p:spPr bwMode="auto">
                    <a:xfrm>
                      <a:off x="43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6" name="Line 288"/>
                    <p:cNvSpPr>
                      <a:spLocks noChangeShapeType="1"/>
                    </p:cNvSpPr>
                    <p:nvPr/>
                  </p:nvSpPr>
                  <p:spPr bwMode="auto">
                    <a:xfrm>
                      <a:off x="43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7" name="Line 289"/>
                    <p:cNvSpPr>
                      <a:spLocks noChangeShapeType="1"/>
                    </p:cNvSpPr>
                    <p:nvPr/>
                  </p:nvSpPr>
                  <p:spPr bwMode="auto">
                    <a:xfrm>
                      <a:off x="431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8" name="Line 290"/>
                    <p:cNvSpPr>
                      <a:spLocks noChangeShapeType="1"/>
                    </p:cNvSpPr>
                    <p:nvPr/>
                  </p:nvSpPr>
                  <p:spPr bwMode="auto">
                    <a:xfrm>
                      <a:off x="432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9" name="Line 291"/>
                    <p:cNvSpPr>
                      <a:spLocks noChangeShapeType="1"/>
                    </p:cNvSpPr>
                    <p:nvPr/>
                  </p:nvSpPr>
                  <p:spPr bwMode="auto">
                    <a:xfrm>
                      <a:off x="433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0" name="Line 292"/>
                    <p:cNvSpPr>
                      <a:spLocks noChangeShapeType="1"/>
                    </p:cNvSpPr>
                    <p:nvPr/>
                  </p:nvSpPr>
                  <p:spPr bwMode="auto">
                    <a:xfrm>
                      <a:off x="43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1" name="Line 293"/>
                    <p:cNvSpPr>
                      <a:spLocks noChangeShapeType="1"/>
                    </p:cNvSpPr>
                    <p:nvPr/>
                  </p:nvSpPr>
                  <p:spPr bwMode="auto">
                    <a:xfrm>
                      <a:off x="435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2" name="Line 294"/>
                    <p:cNvSpPr>
                      <a:spLocks noChangeShapeType="1"/>
                    </p:cNvSpPr>
                    <p:nvPr/>
                  </p:nvSpPr>
                  <p:spPr bwMode="auto">
                    <a:xfrm>
                      <a:off x="436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3" name="Line 295"/>
                    <p:cNvSpPr>
                      <a:spLocks noChangeShapeType="1"/>
                    </p:cNvSpPr>
                    <p:nvPr/>
                  </p:nvSpPr>
                  <p:spPr bwMode="auto">
                    <a:xfrm>
                      <a:off x="437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4" name="Line 296"/>
                    <p:cNvSpPr>
                      <a:spLocks noChangeShapeType="1"/>
                    </p:cNvSpPr>
                    <p:nvPr/>
                  </p:nvSpPr>
                  <p:spPr bwMode="auto">
                    <a:xfrm>
                      <a:off x="438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5" name="Line 297"/>
                    <p:cNvSpPr>
                      <a:spLocks noChangeShapeType="1"/>
                    </p:cNvSpPr>
                    <p:nvPr/>
                  </p:nvSpPr>
                  <p:spPr bwMode="auto">
                    <a:xfrm>
                      <a:off x="439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6" name="Line 298"/>
                    <p:cNvSpPr>
                      <a:spLocks noChangeShapeType="1"/>
                    </p:cNvSpPr>
                    <p:nvPr/>
                  </p:nvSpPr>
                  <p:spPr bwMode="auto">
                    <a:xfrm>
                      <a:off x="440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7" name="Line 299"/>
                    <p:cNvSpPr>
                      <a:spLocks noChangeShapeType="1"/>
                    </p:cNvSpPr>
                    <p:nvPr/>
                  </p:nvSpPr>
                  <p:spPr bwMode="auto">
                    <a:xfrm>
                      <a:off x="44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8" name="Line 300"/>
                    <p:cNvSpPr>
                      <a:spLocks noChangeShapeType="1"/>
                    </p:cNvSpPr>
                    <p:nvPr/>
                  </p:nvSpPr>
                  <p:spPr bwMode="auto">
                    <a:xfrm>
                      <a:off x="441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9" name="Line 301"/>
                    <p:cNvSpPr>
                      <a:spLocks noChangeShapeType="1"/>
                    </p:cNvSpPr>
                    <p:nvPr/>
                  </p:nvSpPr>
                  <p:spPr bwMode="auto">
                    <a:xfrm>
                      <a:off x="442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0" name="Line 302"/>
                    <p:cNvSpPr>
                      <a:spLocks noChangeShapeType="1"/>
                    </p:cNvSpPr>
                    <p:nvPr/>
                  </p:nvSpPr>
                  <p:spPr bwMode="auto">
                    <a:xfrm>
                      <a:off x="443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1" name="Line 303"/>
                    <p:cNvSpPr>
                      <a:spLocks noChangeShapeType="1"/>
                    </p:cNvSpPr>
                    <p:nvPr/>
                  </p:nvSpPr>
                  <p:spPr bwMode="auto">
                    <a:xfrm>
                      <a:off x="44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2" name="Line 304"/>
                    <p:cNvSpPr>
                      <a:spLocks noChangeShapeType="1"/>
                    </p:cNvSpPr>
                    <p:nvPr/>
                  </p:nvSpPr>
                  <p:spPr bwMode="auto">
                    <a:xfrm>
                      <a:off x="445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3" name="Line 305"/>
                    <p:cNvSpPr>
                      <a:spLocks noChangeShapeType="1"/>
                    </p:cNvSpPr>
                    <p:nvPr/>
                  </p:nvSpPr>
                  <p:spPr bwMode="auto">
                    <a:xfrm>
                      <a:off x="446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4" name="Line 306"/>
                    <p:cNvSpPr>
                      <a:spLocks noChangeShapeType="1"/>
                    </p:cNvSpPr>
                    <p:nvPr/>
                  </p:nvSpPr>
                  <p:spPr bwMode="auto">
                    <a:xfrm>
                      <a:off x="44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5" name="Line 307"/>
                    <p:cNvSpPr>
                      <a:spLocks noChangeShapeType="1"/>
                    </p:cNvSpPr>
                    <p:nvPr/>
                  </p:nvSpPr>
                  <p:spPr bwMode="auto">
                    <a:xfrm>
                      <a:off x="448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6" name="Line 308"/>
                    <p:cNvSpPr>
                      <a:spLocks noChangeShapeType="1"/>
                    </p:cNvSpPr>
                    <p:nvPr/>
                  </p:nvSpPr>
                  <p:spPr bwMode="auto">
                    <a:xfrm>
                      <a:off x="449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7" name="Line 309"/>
                    <p:cNvSpPr>
                      <a:spLocks noChangeShapeType="1"/>
                    </p:cNvSpPr>
                    <p:nvPr/>
                  </p:nvSpPr>
                  <p:spPr bwMode="auto">
                    <a:xfrm>
                      <a:off x="450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8" name="Line 310"/>
                    <p:cNvSpPr>
                      <a:spLocks noChangeShapeType="1"/>
                    </p:cNvSpPr>
                    <p:nvPr/>
                  </p:nvSpPr>
                  <p:spPr bwMode="auto">
                    <a:xfrm>
                      <a:off x="45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9" name="Line 311"/>
                    <p:cNvSpPr>
                      <a:spLocks noChangeShapeType="1"/>
                    </p:cNvSpPr>
                    <p:nvPr/>
                  </p:nvSpPr>
                  <p:spPr bwMode="auto">
                    <a:xfrm>
                      <a:off x="451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0" name="Line 312"/>
                    <p:cNvSpPr>
                      <a:spLocks noChangeShapeType="1"/>
                    </p:cNvSpPr>
                    <p:nvPr/>
                  </p:nvSpPr>
                  <p:spPr bwMode="auto">
                    <a:xfrm>
                      <a:off x="452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1" name="Line 313"/>
                    <p:cNvSpPr>
                      <a:spLocks noChangeShapeType="1"/>
                    </p:cNvSpPr>
                    <p:nvPr/>
                  </p:nvSpPr>
                  <p:spPr bwMode="auto">
                    <a:xfrm>
                      <a:off x="453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2" name="Line 314"/>
                    <p:cNvSpPr>
                      <a:spLocks noChangeShapeType="1"/>
                    </p:cNvSpPr>
                    <p:nvPr/>
                  </p:nvSpPr>
                  <p:spPr bwMode="auto">
                    <a:xfrm>
                      <a:off x="454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3" name="Line 315"/>
                    <p:cNvSpPr>
                      <a:spLocks noChangeShapeType="1"/>
                    </p:cNvSpPr>
                    <p:nvPr/>
                  </p:nvSpPr>
                  <p:spPr bwMode="auto">
                    <a:xfrm>
                      <a:off x="455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4" name="Line 316"/>
                    <p:cNvSpPr>
                      <a:spLocks noChangeShapeType="1"/>
                    </p:cNvSpPr>
                    <p:nvPr/>
                  </p:nvSpPr>
                  <p:spPr bwMode="auto">
                    <a:xfrm>
                      <a:off x="456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5" name="Line 317"/>
                    <p:cNvSpPr>
                      <a:spLocks noChangeShapeType="1"/>
                    </p:cNvSpPr>
                    <p:nvPr/>
                  </p:nvSpPr>
                  <p:spPr bwMode="auto">
                    <a:xfrm>
                      <a:off x="45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6" name="Line 318"/>
                    <p:cNvSpPr>
                      <a:spLocks noChangeShapeType="1"/>
                    </p:cNvSpPr>
                    <p:nvPr/>
                  </p:nvSpPr>
                  <p:spPr bwMode="auto">
                    <a:xfrm>
                      <a:off x="458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7" name="Line 319"/>
                    <p:cNvSpPr>
                      <a:spLocks noChangeShapeType="1"/>
                    </p:cNvSpPr>
                    <p:nvPr/>
                  </p:nvSpPr>
                  <p:spPr bwMode="auto">
                    <a:xfrm>
                      <a:off x="459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8" name="Line 320"/>
                    <p:cNvSpPr>
                      <a:spLocks noChangeShapeType="1"/>
                    </p:cNvSpPr>
                    <p:nvPr/>
                  </p:nvSpPr>
                  <p:spPr bwMode="auto">
                    <a:xfrm>
                      <a:off x="460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9" name="Line 321"/>
                    <p:cNvSpPr>
                      <a:spLocks noChangeShapeType="1"/>
                    </p:cNvSpPr>
                    <p:nvPr/>
                  </p:nvSpPr>
                  <p:spPr bwMode="auto">
                    <a:xfrm>
                      <a:off x="461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0" name="Line 322"/>
                    <p:cNvSpPr>
                      <a:spLocks noChangeShapeType="1"/>
                    </p:cNvSpPr>
                    <p:nvPr/>
                  </p:nvSpPr>
                  <p:spPr bwMode="auto">
                    <a:xfrm>
                      <a:off x="462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1" name="Line 323"/>
                    <p:cNvSpPr>
                      <a:spLocks noChangeShapeType="1"/>
                    </p:cNvSpPr>
                    <p:nvPr/>
                  </p:nvSpPr>
                  <p:spPr bwMode="auto">
                    <a:xfrm>
                      <a:off x="462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2" name="Line 324"/>
                    <p:cNvSpPr>
                      <a:spLocks noChangeShapeType="1"/>
                    </p:cNvSpPr>
                    <p:nvPr/>
                  </p:nvSpPr>
                  <p:spPr bwMode="auto">
                    <a:xfrm>
                      <a:off x="463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3" name="Line 325"/>
                    <p:cNvSpPr>
                      <a:spLocks noChangeShapeType="1"/>
                    </p:cNvSpPr>
                    <p:nvPr/>
                  </p:nvSpPr>
                  <p:spPr bwMode="auto">
                    <a:xfrm>
                      <a:off x="464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4" name="Line 326"/>
                    <p:cNvSpPr>
                      <a:spLocks noChangeShapeType="1"/>
                    </p:cNvSpPr>
                    <p:nvPr/>
                  </p:nvSpPr>
                  <p:spPr bwMode="auto">
                    <a:xfrm>
                      <a:off x="465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5" name="Line 327"/>
                    <p:cNvSpPr>
                      <a:spLocks noChangeShapeType="1"/>
                    </p:cNvSpPr>
                    <p:nvPr/>
                  </p:nvSpPr>
                  <p:spPr bwMode="auto">
                    <a:xfrm>
                      <a:off x="466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6" name="Line 328"/>
                    <p:cNvSpPr>
                      <a:spLocks noChangeShapeType="1"/>
                    </p:cNvSpPr>
                    <p:nvPr/>
                  </p:nvSpPr>
                  <p:spPr bwMode="auto">
                    <a:xfrm>
                      <a:off x="467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7" name="Line 329"/>
                    <p:cNvSpPr>
                      <a:spLocks noChangeShapeType="1"/>
                    </p:cNvSpPr>
                    <p:nvPr/>
                  </p:nvSpPr>
                  <p:spPr bwMode="auto">
                    <a:xfrm>
                      <a:off x="468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8" name="Line 330"/>
                    <p:cNvSpPr>
                      <a:spLocks noChangeShapeType="1"/>
                    </p:cNvSpPr>
                    <p:nvPr/>
                  </p:nvSpPr>
                  <p:spPr bwMode="auto">
                    <a:xfrm>
                      <a:off x="469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9" name="Line 331"/>
                    <p:cNvSpPr>
                      <a:spLocks noChangeShapeType="1"/>
                    </p:cNvSpPr>
                    <p:nvPr/>
                  </p:nvSpPr>
                  <p:spPr bwMode="auto">
                    <a:xfrm>
                      <a:off x="470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0" name="Line 332"/>
                    <p:cNvSpPr>
                      <a:spLocks noChangeShapeType="1"/>
                    </p:cNvSpPr>
                    <p:nvPr/>
                  </p:nvSpPr>
                  <p:spPr bwMode="auto">
                    <a:xfrm>
                      <a:off x="471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1" name="Line 333"/>
                    <p:cNvSpPr>
                      <a:spLocks noChangeShapeType="1"/>
                    </p:cNvSpPr>
                    <p:nvPr/>
                  </p:nvSpPr>
                  <p:spPr bwMode="auto">
                    <a:xfrm>
                      <a:off x="472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2" name="Line 334"/>
                    <p:cNvSpPr>
                      <a:spLocks noChangeShapeType="1"/>
                    </p:cNvSpPr>
                    <p:nvPr/>
                  </p:nvSpPr>
                  <p:spPr bwMode="auto">
                    <a:xfrm>
                      <a:off x="473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3" name="Line 335"/>
                    <p:cNvSpPr>
                      <a:spLocks noChangeShapeType="1"/>
                    </p:cNvSpPr>
                    <p:nvPr/>
                  </p:nvSpPr>
                  <p:spPr bwMode="auto">
                    <a:xfrm>
                      <a:off x="473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4" name="Line 336"/>
                    <p:cNvSpPr>
                      <a:spLocks noChangeShapeType="1"/>
                    </p:cNvSpPr>
                    <p:nvPr/>
                  </p:nvSpPr>
                  <p:spPr bwMode="auto">
                    <a:xfrm>
                      <a:off x="474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5" name="Line 337"/>
                    <p:cNvSpPr>
                      <a:spLocks noChangeShapeType="1"/>
                    </p:cNvSpPr>
                    <p:nvPr/>
                  </p:nvSpPr>
                  <p:spPr bwMode="auto">
                    <a:xfrm>
                      <a:off x="475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6" name="Line 338"/>
                    <p:cNvSpPr>
                      <a:spLocks noChangeShapeType="1"/>
                    </p:cNvSpPr>
                    <p:nvPr/>
                  </p:nvSpPr>
                  <p:spPr bwMode="auto">
                    <a:xfrm>
                      <a:off x="476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7" name="Line 339"/>
                    <p:cNvSpPr>
                      <a:spLocks noChangeShapeType="1"/>
                    </p:cNvSpPr>
                    <p:nvPr/>
                  </p:nvSpPr>
                  <p:spPr bwMode="auto">
                    <a:xfrm>
                      <a:off x="477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8" name="Line 340"/>
                    <p:cNvSpPr>
                      <a:spLocks noChangeShapeType="1"/>
                    </p:cNvSpPr>
                    <p:nvPr/>
                  </p:nvSpPr>
                  <p:spPr bwMode="auto">
                    <a:xfrm>
                      <a:off x="47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9" name="Line 341"/>
                    <p:cNvSpPr>
                      <a:spLocks noChangeShapeType="1"/>
                    </p:cNvSpPr>
                    <p:nvPr/>
                  </p:nvSpPr>
                  <p:spPr bwMode="auto">
                    <a:xfrm>
                      <a:off x="479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0" name="Line 342"/>
                    <p:cNvSpPr>
                      <a:spLocks noChangeShapeType="1"/>
                    </p:cNvSpPr>
                    <p:nvPr/>
                  </p:nvSpPr>
                  <p:spPr bwMode="auto">
                    <a:xfrm>
                      <a:off x="480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1" name="Line 343"/>
                    <p:cNvSpPr>
                      <a:spLocks noChangeShapeType="1"/>
                    </p:cNvSpPr>
                    <p:nvPr/>
                  </p:nvSpPr>
                  <p:spPr bwMode="auto">
                    <a:xfrm>
                      <a:off x="481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2" name="Line 344"/>
                    <p:cNvSpPr>
                      <a:spLocks noChangeShapeType="1"/>
                    </p:cNvSpPr>
                    <p:nvPr/>
                  </p:nvSpPr>
                  <p:spPr bwMode="auto">
                    <a:xfrm>
                      <a:off x="482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3" name="Line 345"/>
                    <p:cNvSpPr>
                      <a:spLocks noChangeShapeType="1"/>
                    </p:cNvSpPr>
                    <p:nvPr/>
                  </p:nvSpPr>
                  <p:spPr bwMode="auto">
                    <a:xfrm>
                      <a:off x="483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4" name="Line 346"/>
                    <p:cNvSpPr>
                      <a:spLocks noChangeShapeType="1"/>
                    </p:cNvSpPr>
                    <p:nvPr/>
                  </p:nvSpPr>
                  <p:spPr bwMode="auto">
                    <a:xfrm>
                      <a:off x="483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5" name="Line 347"/>
                    <p:cNvSpPr>
                      <a:spLocks noChangeShapeType="1"/>
                    </p:cNvSpPr>
                    <p:nvPr/>
                  </p:nvSpPr>
                  <p:spPr bwMode="auto">
                    <a:xfrm>
                      <a:off x="48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6" name="Line 348"/>
                    <p:cNvSpPr>
                      <a:spLocks noChangeShapeType="1"/>
                    </p:cNvSpPr>
                    <p:nvPr/>
                  </p:nvSpPr>
                  <p:spPr bwMode="auto">
                    <a:xfrm>
                      <a:off x="485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7" name="Line 349"/>
                    <p:cNvSpPr>
                      <a:spLocks noChangeShapeType="1"/>
                    </p:cNvSpPr>
                    <p:nvPr/>
                  </p:nvSpPr>
                  <p:spPr bwMode="auto">
                    <a:xfrm>
                      <a:off x="486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8" name="Line 350"/>
                    <p:cNvSpPr>
                      <a:spLocks noChangeShapeType="1"/>
                    </p:cNvSpPr>
                    <p:nvPr/>
                  </p:nvSpPr>
                  <p:spPr bwMode="auto">
                    <a:xfrm>
                      <a:off x="487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9" name="Line 351"/>
                    <p:cNvSpPr>
                      <a:spLocks noChangeShapeType="1"/>
                    </p:cNvSpPr>
                    <p:nvPr/>
                  </p:nvSpPr>
                  <p:spPr bwMode="auto">
                    <a:xfrm>
                      <a:off x="48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0" name="Line 352"/>
                    <p:cNvSpPr>
                      <a:spLocks noChangeShapeType="1"/>
                    </p:cNvSpPr>
                    <p:nvPr/>
                  </p:nvSpPr>
                  <p:spPr bwMode="auto">
                    <a:xfrm>
                      <a:off x="489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1" name="Line 353"/>
                    <p:cNvSpPr>
                      <a:spLocks noChangeShapeType="1"/>
                    </p:cNvSpPr>
                    <p:nvPr/>
                  </p:nvSpPr>
                  <p:spPr bwMode="auto">
                    <a:xfrm>
                      <a:off x="490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2" name="Line 354"/>
                    <p:cNvSpPr>
                      <a:spLocks noChangeShapeType="1"/>
                    </p:cNvSpPr>
                    <p:nvPr/>
                  </p:nvSpPr>
                  <p:spPr bwMode="auto">
                    <a:xfrm>
                      <a:off x="49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3" name="Line 355"/>
                    <p:cNvSpPr>
                      <a:spLocks noChangeShapeType="1"/>
                    </p:cNvSpPr>
                    <p:nvPr/>
                  </p:nvSpPr>
                  <p:spPr bwMode="auto">
                    <a:xfrm>
                      <a:off x="492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4" name="Line 356"/>
                    <p:cNvSpPr>
                      <a:spLocks noChangeShapeType="1"/>
                    </p:cNvSpPr>
                    <p:nvPr/>
                  </p:nvSpPr>
                  <p:spPr bwMode="auto">
                    <a:xfrm>
                      <a:off x="493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5" name="Line 357"/>
                    <p:cNvSpPr>
                      <a:spLocks noChangeShapeType="1"/>
                    </p:cNvSpPr>
                    <p:nvPr/>
                  </p:nvSpPr>
                  <p:spPr bwMode="auto">
                    <a:xfrm>
                      <a:off x="494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6" name="Line 358"/>
                    <p:cNvSpPr>
                      <a:spLocks noChangeShapeType="1"/>
                    </p:cNvSpPr>
                    <p:nvPr/>
                  </p:nvSpPr>
                  <p:spPr bwMode="auto">
                    <a:xfrm>
                      <a:off x="49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7" name="Line 359"/>
                    <p:cNvSpPr>
                      <a:spLocks noChangeShapeType="1"/>
                    </p:cNvSpPr>
                    <p:nvPr/>
                  </p:nvSpPr>
                  <p:spPr bwMode="auto">
                    <a:xfrm>
                      <a:off x="495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8" name="Line 360"/>
                    <p:cNvSpPr>
                      <a:spLocks noChangeShapeType="1"/>
                    </p:cNvSpPr>
                    <p:nvPr/>
                  </p:nvSpPr>
                  <p:spPr bwMode="auto">
                    <a:xfrm>
                      <a:off x="496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9" name="Line 361"/>
                    <p:cNvSpPr>
                      <a:spLocks noChangeShapeType="1"/>
                    </p:cNvSpPr>
                    <p:nvPr/>
                  </p:nvSpPr>
                  <p:spPr bwMode="auto">
                    <a:xfrm>
                      <a:off x="497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0" name="Line 362"/>
                    <p:cNvSpPr>
                      <a:spLocks noChangeShapeType="1"/>
                    </p:cNvSpPr>
                    <p:nvPr/>
                  </p:nvSpPr>
                  <p:spPr bwMode="auto">
                    <a:xfrm>
                      <a:off x="498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1" name="Line 363"/>
                    <p:cNvSpPr>
                      <a:spLocks noChangeShapeType="1"/>
                    </p:cNvSpPr>
                    <p:nvPr/>
                  </p:nvSpPr>
                  <p:spPr bwMode="auto">
                    <a:xfrm>
                      <a:off x="499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2" name="Line 364"/>
                    <p:cNvSpPr>
                      <a:spLocks noChangeShapeType="1"/>
                    </p:cNvSpPr>
                    <p:nvPr/>
                  </p:nvSpPr>
                  <p:spPr bwMode="auto">
                    <a:xfrm>
                      <a:off x="500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3" name="Line 365"/>
                    <p:cNvSpPr>
                      <a:spLocks noChangeShapeType="1"/>
                    </p:cNvSpPr>
                    <p:nvPr/>
                  </p:nvSpPr>
                  <p:spPr bwMode="auto">
                    <a:xfrm>
                      <a:off x="50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4" name="Line 366"/>
                    <p:cNvSpPr>
                      <a:spLocks noChangeShapeType="1"/>
                    </p:cNvSpPr>
                    <p:nvPr/>
                  </p:nvSpPr>
                  <p:spPr bwMode="auto">
                    <a:xfrm>
                      <a:off x="502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5" name="Line 367"/>
                    <p:cNvSpPr>
                      <a:spLocks noChangeShapeType="1"/>
                    </p:cNvSpPr>
                    <p:nvPr/>
                  </p:nvSpPr>
                  <p:spPr bwMode="auto">
                    <a:xfrm>
                      <a:off x="503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6" name="Line 368"/>
                    <p:cNvSpPr>
                      <a:spLocks noChangeShapeType="1"/>
                    </p:cNvSpPr>
                    <p:nvPr/>
                  </p:nvSpPr>
                  <p:spPr bwMode="auto">
                    <a:xfrm>
                      <a:off x="504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7" name="Line 369"/>
                    <p:cNvSpPr>
                      <a:spLocks noChangeShapeType="1"/>
                    </p:cNvSpPr>
                    <p:nvPr/>
                  </p:nvSpPr>
                  <p:spPr bwMode="auto">
                    <a:xfrm>
                      <a:off x="505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8" name="Line 370"/>
                    <p:cNvSpPr>
                      <a:spLocks noChangeShapeType="1"/>
                    </p:cNvSpPr>
                    <p:nvPr/>
                  </p:nvSpPr>
                  <p:spPr bwMode="auto">
                    <a:xfrm>
                      <a:off x="50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9" name="Line 371"/>
                    <p:cNvSpPr>
                      <a:spLocks noChangeShapeType="1"/>
                    </p:cNvSpPr>
                    <p:nvPr/>
                  </p:nvSpPr>
                  <p:spPr bwMode="auto">
                    <a:xfrm>
                      <a:off x="50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0" name="Line 372"/>
                    <p:cNvSpPr>
                      <a:spLocks noChangeShapeType="1"/>
                    </p:cNvSpPr>
                    <p:nvPr/>
                  </p:nvSpPr>
                  <p:spPr bwMode="auto">
                    <a:xfrm>
                      <a:off x="50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1" name="Line 373"/>
                    <p:cNvSpPr>
                      <a:spLocks noChangeShapeType="1"/>
                    </p:cNvSpPr>
                    <p:nvPr/>
                  </p:nvSpPr>
                  <p:spPr bwMode="auto">
                    <a:xfrm>
                      <a:off x="50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2" name="Line 374"/>
                    <p:cNvSpPr>
                      <a:spLocks noChangeShapeType="1"/>
                    </p:cNvSpPr>
                    <p:nvPr/>
                  </p:nvSpPr>
                  <p:spPr bwMode="auto">
                    <a:xfrm>
                      <a:off x="509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3" name="Line 375"/>
                    <p:cNvSpPr>
                      <a:spLocks noChangeShapeType="1"/>
                    </p:cNvSpPr>
                    <p:nvPr/>
                  </p:nvSpPr>
                  <p:spPr bwMode="auto">
                    <a:xfrm>
                      <a:off x="51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4" name="Line 376"/>
                    <p:cNvSpPr>
                      <a:spLocks noChangeShapeType="1"/>
                    </p:cNvSpPr>
                    <p:nvPr/>
                  </p:nvSpPr>
                  <p:spPr bwMode="auto">
                    <a:xfrm>
                      <a:off x="51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5" name="Line 377"/>
                    <p:cNvSpPr>
                      <a:spLocks noChangeShapeType="1"/>
                    </p:cNvSpPr>
                    <p:nvPr/>
                  </p:nvSpPr>
                  <p:spPr bwMode="auto">
                    <a:xfrm>
                      <a:off x="51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6" name="Line 378"/>
                    <p:cNvSpPr>
                      <a:spLocks noChangeShapeType="1"/>
                    </p:cNvSpPr>
                    <p:nvPr/>
                  </p:nvSpPr>
                  <p:spPr bwMode="auto">
                    <a:xfrm>
                      <a:off x="51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7" name="Line 379"/>
                    <p:cNvSpPr>
                      <a:spLocks noChangeShapeType="1"/>
                    </p:cNvSpPr>
                    <p:nvPr/>
                  </p:nvSpPr>
                  <p:spPr bwMode="auto">
                    <a:xfrm>
                      <a:off x="51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8" name="Line 380"/>
                    <p:cNvSpPr>
                      <a:spLocks noChangeShapeType="1"/>
                    </p:cNvSpPr>
                    <p:nvPr/>
                  </p:nvSpPr>
                  <p:spPr bwMode="auto">
                    <a:xfrm>
                      <a:off x="51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9" name="Line 381"/>
                    <p:cNvSpPr>
                      <a:spLocks noChangeShapeType="1"/>
                    </p:cNvSpPr>
                    <p:nvPr/>
                  </p:nvSpPr>
                  <p:spPr bwMode="auto">
                    <a:xfrm>
                      <a:off x="515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0" name="Line 382"/>
                    <p:cNvSpPr>
                      <a:spLocks noChangeShapeType="1"/>
                    </p:cNvSpPr>
                    <p:nvPr/>
                  </p:nvSpPr>
                  <p:spPr bwMode="auto">
                    <a:xfrm>
                      <a:off x="51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1" name="Line 383"/>
                    <p:cNvSpPr>
                      <a:spLocks noChangeShapeType="1"/>
                    </p:cNvSpPr>
                    <p:nvPr/>
                  </p:nvSpPr>
                  <p:spPr bwMode="auto">
                    <a:xfrm>
                      <a:off x="51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2" name="Line 384"/>
                    <p:cNvSpPr>
                      <a:spLocks noChangeShapeType="1"/>
                    </p:cNvSpPr>
                    <p:nvPr/>
                  </p:nvSpPr>
                  <p:spPr bwMode="auto">
                    <a:xfrm>
                      <a:off x="51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3" name="Line 385"/>
                    <p:cNvSpPr>
                      <a:spLocks noChangeShapeType="1"/>
                    </p:cNvSpPr>
                    <p:nvPr/>
                  </p:nvSpPr>
                  <p:spPr bwMode="auto">
                    <a:xfrm>
                      <a:off x="51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4" name="Line 386"/>
                    <p:cNvSpPr>
                      <a:spLocks noChangeShapeType="1"/>
                    </p:cNvSpPr>
                    <p:nvPr/>
                  </p:nvSpPr>
                  <p:spPr bwMode="auto">
                    <a:xfrm>
                      <a:off x="52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5" name="Line 387"/>
                    <p:cNvSpPr>
                      <a:spLocks noChangeShapeType="1"/>
                    </p:cNvSpPr>
                    <p:nvPr/>
                  </p:nvSpPr>
                  <p:spPr bwMode="auto">
                    <a:xfrm>
                      <a:off x="52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6" name="Line 388"/>
                    <p:cNvSpPr>
                      <a:spLocks noChangeShapeType="1"/>
                    </p:cNvSpPr>
                    <p:nvPr/>
                  </p:nvSpPr>
                  <p:spPr bwMode="auto">
                    <a:xfrm>
                      <a:off x="52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7" name="Line 389"/>
                    <p:cNvSpPr>
                      <a:spLocks noChangeShapeType="1"/>
                    </p:cNvSpPr>
                    <p:nvPr/>
                  </p:nvSpPr>
                  <p:spPr bwMode="auto">
                    <a:xfrm>
                      <a:off x="52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8" name="Line 390"/>
                    <p:cNvSpPr>
                      <a:spLocks noChangeShapeType="1"/>
                    </p:cNvSpPr>
                    <p:nvPr/>
                  </p:nvSpPr>
                  <p:spPr bwMode="auto">
                    <a:xfrm>
                      <a:off x="52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9" name="Line 391"/>
                    <p:cNvSpPr>
                      <a:spLocks noChangeShapeType="1"/>
                    </p:cNvSpPr>
                    <p:nvPr/>
                  </p:nvSpPr>
                  <p:spPr bwMode="auto">
                    <a:xfrm>
                      <a:off x="52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0" name="Line 392"/>
                    <p:cNvSpPr>
                      <a:spLocks noChangeShapeType="1"/>
                    </p:cNvSpPr>
                    <p:nvPr/>
                  </p:nvSpPr>
                  <p:spPr bwMode="auto">
                    <a:xfrm>
                      <a:off x="52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1" name="Line 393"/>
                    <p:cNvSpPr>
                      <a:spLocks noChangeShapeType="1"/>
                    </p:cNvSpPr>
                    <p:nvPr/>
                  </p:nvSpPr>
                  <p:spPr bwMode="auto">
                    <a:xfrm>
                      <a:off x="52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2" name="Line 394"/>
                    <p:cNvSpPr>
                      <a:spLocks noChangeShapeType="1"/>
                    </p:cNvSpPr>
                    <p:nvPr/>
                  </p:nvSpPr>
                  <p:spPr bwMode="auto">
                    <a:xfrm>
                      <a:off x="52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3" name="Line 395"/>
                    <p:cNvSpPr>
                      <a:spLocks noChangeShapeType="1"/>
                    </p:cNvSpPr>
                    <p:nvPr/>
                  </p:nvSpPr>
                  <p:spPr bwMode="auto">
                    <a:xfrm>
                      <a:off x="52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4" name="Line 396"/>
                    <p:cNvSpPr>
                      <a:spLocks noChangeShapeType="1"/>
                    </p:cNvSpPr>
                    <p:nvPr/>
                  </p:nvSpPr>
                  <p:spPr bwMode="auto">
                    <a:xfrm>
                      <a:off x="52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5" name="Line 397"/>
                    <p:cNvSpPr>
                      <a:spLocks noChangeShapeType="1"/>
                    </p:cNvSpPr>
                    <p:nvPr/>
                  </p:nvSpPr>
                  <p:spPr bwMode="auto">
                    <a:xfrm>
                      <a:off x="53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6" name="Line 398"/>
                    <p:cNvSpPr>
                      <a:spLocks noChangeShapeType="1"/>
                    </p:cNvSpPr>
                    <p:nvPr/>
                  </p:nvSpPr>
                  <p:spPr bwMode="auto">
                    <a:xfrm>
                      <a:off x="53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7" name="Line 399"/>
                    <p:cNvSpPr>
                      <a:spLocks noChangeShapeType="1"/>
                    </p:cNvSpPr>
                    <p:nvPr/>
                  </p:nvSpPr>
                  <p:spPr bwMode="auto">
                    <a:xfrm>
                      <a:off x="53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8" name="Line 400"/>
                    <p:cNvSpPr>
                      <a:spLocks noChangeShapeType="1"/>
                    </p:cNvSpPr>
                    <p:nvPr/>
                  </p:nvSpPr>
                  <p:spPr bwMode="auto">
                    <a:xfrm>
                      <a:off x="53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9" name="Line 401"/>
                    <p:cNvSpPr>
                      <a:spLocks noChangeShapeType="1"/>
                    </p:cNvSpPr>
                    <p:nvPr/>
                  </p:nvSpPr>
                  <p:spPr bwMode="auto">
                    <a:xfrm>
                      <a:off x="53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0" name="Line 402"/>
                    <p:cNvSpPr>
                      <a:spLocks noChangeShapeType="1"/>
                    </p:cNvSpPr>
                    <p:nvPr/>
                  </p:nvSpPr>
                  <p:spPr bwMode="auto">
                    <a:xfrm>
                      <a:off x="53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1" name="Line 403"/>
                    <p:cNvSpPr>
                      <a:spLocks noChangeShapeType="1"/>
                    </p:cNvSpPr>
                    <p:nvPr/>
                  </p:nvSpPr>
                  <p:spPr bwMode="auto">
                    <a:xfrm>
                      <a:off x="53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2" name="Line 404"/>
                    <p:cNvSpPr>
                      <a:spLocks noChangeShapeType="1"/>
                    </p:cNvSpPr>
                    <p:nvPr/>
                  </p:nvSpPr>
                  <p:spPr bwMode="auto">
                    <a:xfrm>
                      <a:off x="53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3" name="Line 405"/>
                    <p:cNvSpPr>
                      <a:spLocks noChangeShapeType="1"/>
                    </p:cNvSpPr>
                    <p:nvPr/>
                  </p:nvSpPr>
                  <p:spPr bwMode="auto">
                    <a:xfrm>
                      <a:off x="53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7" name="Group 607"/>
                  <p:cNvGrpSpPr>
                    <a:grpSpLocks/>
                  </p:cNvGrpSpPr>
                  <p:nvPr/>
                </p:nvGrpSpPr>
                <p:grpSpPr bwMode="auto">
                  <a:xfrm>
                    <a:off x="2181225" y="3971927"/>
                    <a:ext cx="7058025" cy="1103313"/>
                    <a:chOff x="1374" y="2502"/>
                    <a:chExt cx="4446" cy="695"/>
                  </a:xfrm>
                </p:grpSpPr>
                <p:sp>
                  <p:nvSpPr>
                    <p:cNvPr id="1974" name="Line 407"/>
                    <p:cNvSpPr>
                      <a:spLocks noChangeShapeType="1"/>
                    </p:cNvSpPr>
                    <p:nvPr/>
                  </p:nvSpPr>
                  <p:spPr bwMode="auto">
                    <a:xfrm>
                      <a:off x="53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5" name="Line 408"/>
                    <p:cNvSpPr>
                      <a:spLocks noChangeShapeType="1"/>
                    </p:cNvSpPr>
                    <p:nvPr/>
                  </p:nvSpPr>
                  <p:spPr bwMode="auto">
                    <a:xfrm>
                      <a:off x="53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6" name="Line 409"/>
                    <p:cNvSpPr>
                      <a:spLocks noChangeShapeType="1"/>
                    </p:cNvSpPr>
                    <p:nvPr/>
                  </p:nvSpPr>
                  <p:spPr bwMode="auto">
                    <a:xfrm>
                      <a:off x="540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7" name="Line 410"/>
                    <p:cNvSpPr>
                      <a:spLocks noChangeShapeType="1"/>
                    </p:cNvSpPr>
                    <p:nvPr/>
                  </p:nvSpPr>
                  <p:spPr bwMode="auto">
                    <a:xfrm>
                      <a:off x="54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8" name="Line 411"/>
                    <p:cNvSpPr>
                      <a:spLocks noChangeShapeType="1"/>
                    </p:cNvSpPr>
                    <p:nvPr/>
                  </p:nvSpPr>
                  <p:spPr bwMode="auto">
                    <a:xfrm>
                      <a:off x="54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9" name="Line 412"/>
                    <p:cNvSpPr>
                      <a:spLocks noChangeShapeType="1"/>
                    </p:cNvSpPr>
                    <p:nvPr/>
                  </p:nvSpPr>
                  <p:spPr bwMode="auto">
                    <a:xfrm>
                      <a:off x="54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0" name="Line 413"/>
                    <p:cNvSpPr>
                      <a:spLocks noChangeShapeType="1"/>
                    </p:cNvSpPr>
                    <p:nvPr/>
                  </p:nvSpPr>
                  <p:spPr bwMode="auto">
                    <a:xfrm>
                      <a:off x="54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1" name="Line 414"/>
                    <p:cNvSpPr>
                      <a:spLocks noChangeShapeType="1"/>
                    </p:cNvSpPr>
                    <p:nvPr/>
                  </p:nvSpPr>
                  <p:spPr bwMode="auto">
                    <a:xfrm>
                      <a:off x="54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2" name="Line 415"/>
                    <p:cNvSpPr>
                      <a:spLocks noChangeShapeType="1"/>
                    </p:cNvSpPr>
                    <p:nvPr/>
                  </p:nvSpPr>
                  <p:spPr bwMode="auto">
                    <a:xfrm>
                      <a:off x="54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3" name="Line 416"/>
                    <p:cNvSpPr>
                      <a:spLocks noChangeShapeType="1"/>
                    </p:cNvSpPr>
                    <p:nvPr/>
                  </p:nvSpPr>
                  <p:spPr bwMode="auto">
                    <a:xfrm>
                      <a:off x="547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4" name="Line 417"/>
                    <p:cNvSpPr>
                      <a:spLocks noChangeShapeType="1"/>
                    </p:cNvSpPr>
                    <p:nvPr/>
                  </p:nvSpPr>
                  <p:spPr bwMode="auto">
                    <a:xfrm>
                      <a:off x="54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5" name="Line 418"/>
                    <p:cNvSpPr>
                      <a:spLocks noChangeShapeType="1"/>
                    </p:cNvSpPr>
                    <p:nvPr/>
                  </p:nvSpPr>
                  <p:spPr bwMode="auto">
                    <a:xfrm>
                      <a:off x="54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6" name="Line 419"/>
                    <p:cNvSpPr>
                      <a:spLocks noChangeShapeType="1"/>
                    </p:cNvSpPr>
                    <p:nvPr/>
                  </p:nvSpPr>
                  <p:spPr bwMode="auto">
                    <a:xfrm>
                      <a:off x="54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7" name="Line 420"/>
                    <p:cNvSpPr>
                      <a:spLocks noChangeShapeType="1"/>
                    </p:cNvSpPr>
                    <p:nvPr/>
                  </p:nvSpPr>
                  <p:spPr bwMode="auto">
                    <a:xfrm>
                      <a:off x="55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8" name="Line 421"/>
                    <p:cNvSpPr>
                      <a:spLocks noChangeShapeType="1"/>
                    </p:cNvSpPr>
                    <p:nvPr/>
                  </p:nvSpPr>
                  <p:spPr bwMode="auto">
                    <a:xfrm>
                      <a:off x="55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9" name="Line 422"/>
                    <p:cNvSpPr>
                      <a:spLocks noChangeShapeType="1"/>
                    </p:cNvSpPr>
                    <p:nvPr/>
                  </p:nvSpPr>
                  <p:spPr bwMode="auto">
                    <a:xfrm>
                      <a:off x="55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0" name="Line 423"/>
                    <p:cNvSpPr>
                      <a:spLocks noChangeShapeType="1"/>
                    </p:cNvSpPr>
                    <p:nvPr/>
                  </p:nvSpPr>
                  <p:spPr bwMode="auto">
                    <a:xfrm>
                      <a:off x="553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1" name="Line 424"/>
                    <p:cNvSpPr>
                      <a:spLocks noChangeShapeType="1"/>
                    </p:cNvSpPr>
                    <p:nvPr/>
                  </p:nvSpPr>
                  <p:spPr bwMode="auto">
                    <a:xfrm>
                      <a:off x="55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2" name="Line 425"/>
                    <p:cNvSpPr>
                      <a:spLocks noChangeShapeType="1"/>
                    </p:cNvSpPr>
                    <p:nvPr/>
                  </p:nvSpPr>
                  <p:spPr bwMode="auto">
                    <a:xfrm>
                      <a:off x="55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3" name="Line 426"/>
                    <p:cNvSpPr>
                      <a:spLocks noChangeShapeType="1"/>
                    </p:cNvSpPr>
                    <p:nvPr/>
                  </p:nvSpPr>
                  <p:spPr bwMode="auto">
                    <a:xfrm>
                      <a:off x="55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4" name="Line 427"/>
                    <p:cNvSpPr>
                      <a:spLocks noChangeShapeType="1"/>
                    </p:cNvSpPr>
                    <p:nvPr/>
                  </p:nvSpPr>
                  <p:spPr bwMode="auto">
                    <a:xfrm>
                      <a:off x="55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5" name="Line 428"/>
                    <p:cNvSpPr>
                      <a:spLocks noChangeShapeType="1"/>
                    </p:cNvSpPr>
                    <p:nvPr/>
                  </p:nvSpPr>
                  <p:spPr bwMode="auto">
                    <a:xfrm>
                      <a:off x="55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6" name="Line 429"/>
                    <p:cNvSpPr>
                      <a:spLocks noChangeShapeType="1"/>
                    </p:cNvSpPr>
                    <p:nvPr/>
                  </p:nvSpPr>
                  <p:spPr bwMode="auto">
                    <a:xfrm>
                      <a:off x="55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7" name="Line 430"/>
                    <p:cNvSpPr>
                      <a:spLocks noChangeShapeType="1"/>
                    </p:cNvSpPr>
                    <p:nvPr/>
                  </p:nvSpPr>
                  <p:spPr bwMode="auto">
                    <a:xfrm>
                      <a:off x="559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8" name="Line 431"/>
                    <p:cNvSpPr>
                      <a:spLocks noChangeShapeType="1"/>
                    </p:cNvSpPr>
                    <p:nvPr/>
                  </p:nvSpPr>
                  <p:spPr bwMode="auto">
                    <a:xfrm>
                      <a:off x="56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9" name="Line 432"/>
                    <p:cNvSpPr>
                      <a:spLocks noChangeShapeType="1"/>
                    </p:cNvSpPr>
                    <p:nvPr/>
                  </p:nvSpPr>
                  <p:spPr bwMode="auto">
                    <a:xfrm>
                      <a:off x="56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0" name="Line 433"/>
                    <p:cNvSpPr>
                      <a:spLocks noChangeShapeType="1"/>
                    </p:cNvSpPr>
                    <p:nvPr/>
                  </p:nvSpPr>
                  <p:spPr bwMode="auto">
                    <a:xfrm>
                      <a:off x="56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1" name="Line 434"/>
                    <p:cNvSpPr>
                      <a:spLocks noChangeShapeType="1"/>
                    </p:cNvSpPr>
                    <p:nvPr/>
                  </p:nvSpPr>
                  <p:spPr bwMode="auto">
                    <a:xfrm>
                      <a:off x="56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2" name="Line 435"/>
                    <p:cNvSpPr>
                      <a:spLocks noChangeShapeType="1"/>
                    </p:cNvSpPr>
                    <p:nvPr/>
                  </p:nvSpPr>
                  <p:spPr bwMode="auto">
                    <a:xfrm>
                      <a:off x="56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3" name="Line 436"/>
                    <p:cNvSpPr>
                      <a:spLocks noChangeShapeType="1"/>
                    </p:cNvSpPr>
                    <p:nvPr/>
                  </p:nvSpPr>
                  <p:spPr bwMode="auto">
                    <a:xfrm>
                      <a:off x="56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4" name="Line 437"/>
                    <p:cNvSpPr>
                      <a:spLocks noChangeShapeType="1"/>
                    </p:cNvSpPr>
                    <p:nvPr/>
                  </p:nvSpPr>
                  <p:spPr bwMode="auto">
                    <a:xfrm>
                      <a:off x="56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5" name="Line 438"/>
                    <p:cNvSpPr>
                      <a:spLocks noChangeShapeType="1"/>
                    </p:cNvSpPr>
                    <p:nvPr/>
                  </p:nvSpPr>
                  <p:spPr bwMode="auto">
                    <a:xfrm>
                      <a:off x="56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6" name="Line 439"/>
                    <p:cNvSpPr>
                      <a:spLocks noChangeShapeType="1"/>
                    </p:cNvSpPr>
                    <p:nvPr/>
                  </p:nvSpPr>
                  <p:spPr bwMode="auto">
                    <a:xfrm>
                      <a:off x="56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7" name="Line 440"/>
                    <p:cNvSpPr>
                      <a:spLocks noChangeShapeType="1"/>
                    </p:cNvSpPr>
                    <p:nvPr/>
                  </p:nvSpPr>
                  <p:spPr bwMode="auto">
                    <a:xfrm>
                      <a:off x="56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8" name="Line 441"/>
                    <p:cNvSpPr>
                      <a:spLocks noChangeShapeType="1"/>
                    </p:cNvSpPr>
                    <p:nvPr/>
                  </p:nvSpPr>
                  <p:spPr bwMode="auto">
                    <a:xfrm>
                      <a:off x="56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9" name="Line 442"/>
                    <p:cNvSpPr>
                      <a:spLocks noChangeShapeType="1"/>
                    </p:cNvSpPr>
                    <p:nvPr/>
                  </p:nvSpPr>
                  <p:spPr bwMode="auto">
                    <a:xfrm>
                      <a:off x="57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0" name="Line 443"/>
                    <p:cNvSpPr>
                      <a:spLocks noChangeShapeType="1"/>
                    </p:cNvSpPr>
                    <p:nvPr/>
                  </p:nvSpPr>
                  <p:spPr bwMode="auto">
                    <a:xfrm>
                      <a:off x="57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1" name="Line 444"/>
                    <p:cNvSpPr>
                      <a:spLocks noChangeShapeType="1"/>
                    </p:cNvSpPr>
                    <p:nvPr/>
                  </p:nvSpPr>
                  <p:spPr bwMode="auto">
                    <a:xfrm>
                      <a:off x="57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2" name="Line 445"/>
                    <p:cNvSpPr>
                      <a:spLocks noChangeShapeType="1"/>
                    </p:cNvSpPr>
                    <p:nvPr/>
                  </p:nvSpPr>
                  <p:spPr bwMode="auto">
                    <a:xfrm>
                      <a:off x="57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3" name="Line 446"/>
                    <p:cNvSpPr>
                      <a:spLocks noChangeShapeType="1"/>
                    </p:cNvSpPr>
                    <p:nvPr/>
                  </p:nvSpPr>
                  <p:spPr bwMode="auto">
                    <a:xfrm>
                      <a:off x="57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4" name="Line 447"/>
                    <p:cNvSpPr>
                      <a:spLocks noChangeShapeType="1"/>
                    </p:cNvSpPr>
                    <p:nvPr/>
                  </p:nvSpPr>
                  <p:spPr bwMode="auto">
                    <a:xfrm>
                      <a:off x="57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5" name="Line 448"/>
                    <p:cNvSpPr>
                      <a:spLocks noChangeShapeType="1"/>
                    </p:cNvSpPr>
                    <p:nvPr/>
                  </p:nvSpPr>
                  <p:spPr bwMode="auto">
                    <a:xfrm>
                      <a:off x="57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6" name="Line 449"/>
                    <p:cNvSpPr>
                      <a:spLocks noChangeShapeType="1"/>
                    </p:cNvSpPr>
                    <p:nvPr/>
                  </p:nvSpPr>
                  <p:spPr bwMode="auto">
                    <a:xfrm>
                      <a:off x="57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7" name="Line 450"/>
                    <p:cNvSpPr>
                      <a:spLocks noChangeShapeType="1"/>
                    </p:cNvSpPr>
                    <p:nvPr/>
                  </p:nvSpPr>
                  <p:spPr bwMode="auto">
                    <a:xfrm>
                      <a:off x="57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8" name="Line 451"/>
                    <p:cNvSpPr>
                      <a:spLocks noChangeShapeType="1"/>
                    </p:cNvSpPr>
                    <p:nvPr/>
                  </p:nvSpPr>
                  <p:spPr bwMode="auto">
                    <a:xfrm>
                      <a:off x="57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9" name="Line 452"/>
                    <p:cNvSpPr>
                      <a:spLocks noChangeShapeType="1"/>
                    </p:cNvSpPr>
                    <p:nvPr/>
                  </p:nvSpPr>
                  <p:spPr bwMode="auto">
                    <a:xfrm>
                      <a:off x="58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0" name="Line 453"/>
                    <p:cNvSpPr>
                      <a:spLocks noChangeShapeType="1"/>
                    </p:cNvSpPr>
                    <p:nvPr/>
                  </p:nvSpPr>
                  <p:spPr bwMode="auto">
                    <a:xfrm>
                      <a:off x="58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1" name="Line 454"/>
                    <p:cNvSpPr>
                      <a:spLocks noChangeShapeType="1"/>
                    </p:cNvSpPr>
                    <p:nvPr/>
                  </p:nvSpPr>
                  <p:spPr bwMode="auto">
                    <a:xfrm>
                      <a:off x="5818" y="309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2" name="Rectangle 455"/>
                    <p:cNvSpPr>
                      <a:spLocks noChangeArrowheads="1"/>
                    </p:cNvSpPr>
                    <p:nvPr/>
                  </p:nvSpPr>
                  <p:spPr bwMode="auto">
                    <a:xfrm>
                      <a:off x="137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23" name="Line 456"/>
                    <p:cNvSpPr>
                      <a:spLocks noChangeShapeType="1"/>
                    </p:cNvSpPr>
                    <p:nvPr/>
                  </p:nvSpPr>
                  <p:spPr bwMode="auto">
                    <a:xfrm flipH="1">
                      <a:off x="1712" y="25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4" name="Line 457"/>
                    <p:cNvSpPr>
                      <a:spLocks noChangeShapeType="1"/>
                    </p:cNvSpPr>
                    <p:nvPr/>
                  </p:nvSpPr>
                  <p:spPr bwMode="auto">
                    <a:xfrm>
                      <a:off x="17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5" name="Line 458"/>
                    <p:cNvSpPr>
                      <a:spLocks noChangeShapeType="1"/>
                    </p:cNvSpPr>
                    <p:nvPr/>
                  </p:nvSpPr>
                  <p:spPr bwMode="auto">
                    <a:xfrm>
                      <a:off x="1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6" name="Line 459"/>
                    <p:cNvSpPr>
                      <a:spLocks noChangeShapeType="1"/>
                    </p:cNvSpPr>
                    <p:nvPr/>
                  </p:nvSpPr>
                  <p:spPr bwMode="auto">
                    <a:xfrm>
                      <a:off x="1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7" name="Line 460"/>
                    <p:cNvSpPr>
                      <a:spLocks noChangeShapeType="1"/>
                    </p:cNvSpPr>
                    <p:nvPr/>
                  </p:nvSpPr>
                  <p:spPr bwMode="auto">
                    <a:xfrm>
                      <a:off x="1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8" name="Line 461"/>
                    <p:cNvSpPr>
                      <a:spLocks noChangeShapeType="1"/>
                    </p:cNvSpPr>
                    <p:nvPr/>
                  </p:nvSpPr>
                  <p:spPr bwMode="auto">
                    <a:xfrm>
                      <a:off x="1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9" name="Line 462"/>
                    <p:cNvSpPr>
                      <a:spLocks noChangeShapeType="1"/>
                    </p:cNvSpPr>
                    <p:nvPr/>
                  </p:nvSpPr>
                  <p:spPr bwMode="auto">
                    <a:xfrm>
                      <a:off x="18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0" name="Line 463"/>
                    <p:cNvSpPr>
                      <a:spLocks noChangeShapeType="1"/>
                    </p:cNvSpPr>
                    <p:nvPr/>
                  </p:nvSpPr>
                  <p:spPr bwMode="auto">
                    <a:xfrm>
                      <a:off x="1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1" name="Line 464"/>
                    <p:cNvSpPr>
                      <a:spLocks noChangeShapeType="1"/>
                    </p:cNvSpPr>
                    <p:nvPr/>
                  </p:nvSpPr>
                  <p:spPr bwMode="auto">
                    <a:xfrm>
                      <a:off x="18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2" name="Line 465"/>
                    <p:cNvSpPr>
                      <a:spLocks noChangeShapeType="1"/>
                    </p:cNvSpPr>
                    <p:nvPr/>
                  </p:nvSpPr>
                  <p:spPr bwMode="auto">
                    <a:xfrm>
                      <a:off x="1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3" name="Line 466"/>
                    <p:cNvSpPr>
                      <a:spLocks noChangeShapeType="1"/>
                    </p:cNvSpPr>
                    <p:nvPr/>
                  </p:nvSpPr>
                  <p:spPr bwMode="auto">
                    <a:xfrm>
                      <a:off x="1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4" name="Line 467"/>
                    <p:cNvSpPr>
                      <a:spLocks noChangeShapeType="1"/>
                    </p:cNvSpPr>
                    <p:nvPr/>
                  </p:nvSpPr>
                  <p:spPr bwMode="auto">
                    <a:xfrm>
                      <a:off x="1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5" name="Line 468"/>
                    <p:cNvSpPr>
                      <a:spLocks noChangeShapeType="1"/>
                    </p:cNvSpPr>
                    <p:nvPr/>
                  </p:nvSpPr>
                  <p:spPr bwMode="auto">
                    <a:xfrm>
                      <a:off x="1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6" name="Line 469"/>
                    <p:cNvSpPr>
                      <a:spLocks noChangeShapeType="1"/>
                    </p:cNvSpPr>
                    <p:nvPr/>
                  </p:nvSpPr>
                  <p:spPr bwMode="auto">
                    <a:xfrm>
                      <a:off x="18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7" name="Line 470"/>
                    <p:cNvSpPr>
                      <a:spLocks noChangeShapeType="1"/>
                    </p:cNvSpPr>
                    <p:nvPr/>
                  </p:nvSpPr>
                  <p:spPr bwMode="auto">
                    <a:xfrm>
                      <a:off x="1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8" name="Line 471"/>
                    <p:cNvSpPr>
                      <a:spLocks noChangeShapeType="1"/>
                    </p:cNvSpPr>
                    <p:nvPr/>
                  </p:nvSpPr>
                  <p:spPr bwMode="auto">
                    <a:xfrm>
                      <a:off x="19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9" name="Line 472"/>
                    <p:cNvSpPr>
                      <a:spLocks noChangeShapeType="1"/>
                    </p:cNvSpPr>
                    <p:nvPr/>
                  </p:nvSpPr>
                  <p:spPr bwMode="auto">
                    <a:xfrm>
                      <a:off x="1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0" name="Line 473"/>
                    <p:cNvSpPr>
                      <a:spLocks noChangeShapeType="1"/>
                    </p:cNvSpPr>
                    <p:nvPr/>
                  </p:nvSpPr>
                  <p:spPr bwMode="auto">
                    <a:xfrm>
                      <a:off x="1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1" name="Line 474"/>
                    <p:cNvSpPr>
                      <a:spLocks noChangeShapeType="1"/>
                    </p:cNvSpPr>
                    <p:nvPr/>
                  </p:nvSpPr>
                  <p:spPr bwMode="auto">
                    <a:xfrm>
                      <a:off x="1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2" name="Line 475"/>
                    <p:cNvSpPr>
                      <a:spLocks noChangeShapeType="1"/>
                    </p:cNvSpPr>
                    <p:nvPr/>
                  </p:nvSpPr>
                  <p:spPr bwMode="auto">
                    <a:xfrm>
                      <a:off x="1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3" name="Line 476"/>
                    <p:cNvSpPr>
                      <a:spLocks noChangeShapeType="1"/>
                    </p:cNvSpPr>
                    <p:nvPr/>
                  </p:nvSpPr>
                  <p:spPr bwMode="auto">
                    <a:xfrm>
                      <a:off x="19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4" name="Line 477"/>
                    <p:cNvSpPr>
                      <a:spLocks noChangeShapeType="1"/>
                    </p:cNvSpPr>
                    <p:nvPr/>
                  </p:nvSpPr>
                  <p:spPr bwMode="auto">
                    <a:xfrm>
                      <a:off x="1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5" name="Line 478"/>
                    <p:cNvSpPr>
                      <a:spLocks noChangeShapeType="1"/>
                    </p:cNvSpPr>
                    <p:nvPr/>
                  </p:nvSpPr>
                  <p:spPr bwMode="auto">
                    <a:xfrm>
                      <a:off x="19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6" name="Line 479"/>
                    <p:cNvSpPr>
                      <a:spLocks noChangeShapeType="1"/>
                    </p:cNvSpPr>
                    <p:nvPr/>
                  </p:nvSpPr>
                  <p:spPr bwMode="auto">
                    <a:xfrm>
                      <a:off x="1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7" name="Line 480"/>
                    <p:cNvSpPr>
                      <a:spLocks noChangeShapeType="1"/>
                    </p:cNvSpPr>
                    <p:nvPr/>
                  </p:nvSpPr>
                  <p:spPr bwMode="auto">
                    <a:xfrm>
                      <a:off x="1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8" name="Line 481"/>
                    <p:cNvSpPr>
                      <a:spLocks noChangeShapeType="1"/>
                    </p:cNvSpPr>
                    <p:nvPr/>
                  </p:nvSpPr>
                  <p:spPr bwMode="auto">
                    <a:xfrm>
                      <a:off x="1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9" name="Line 482"/>
                    <p:cNvSpPr>
                      <a:spLocks noChangeShapeType="1"/>
                    </p:cNvSpPr>
                    <p:nvPr/>
                  </p:nvSpPr>
                  <p:spPr bwMode="auto">
                    <a:xfrm>
                      <a:off x="200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0" name="Line 483"/>
                    <p:cNvSpPr>
                      <a:spLocks noChangeShapeType="1"/>
                    </p:cNvSpPr>
                    <p:nvPr/>
                  </p:nvSpPr>
                  <p:spPr bwMode="auto">
                    <a:xfrm>
                      <a:off x="20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1" name="Line 484"/>
                    <p:cNvSpPr>
                      <a:spLocks noChangeShapeType="1"/>
                    </p:cNvSpPr>
                    <p:nvPr/>
                  </p:nvSpPr>
                  <p:spPr bwMode="auto">
                    <a:xfrm>
                      <a:off x="2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2" name="Line 485"/>
                    <p:cNvSpPr>
                      <a:spLocks noChangeShapeType="1"/>
                    </p:cNvSpPr>
                    <p:nvPr/>
                  </p:nvSpPr>
                  <p:spPr bwMode="auto">
                    <a:xfrm>
                      <a:off x="20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3" name="Line 486"/>
                    <p:cNvSpPr>
                      <a:spLocks noChangeShapeType="1"/>
                    </p:cNvSpPr>
                    <p:nvPr/>
                  </p:nvSpPr>
                  <p:spPr bwMode="auto">
                    <a:xfrm>
                      <a:off x="2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4" name="Line 487"/>
                    <p:cNvSpPr>
                      <a:spLocks noChangeShapeType="1"/>
                    </p:cNvSpPr>
                    <p:nvPr/>
                  </p:nvSpPr>
                  <p:spPr bwMode="auto">
                    <a:xfrm>
                      <a:off x="2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5" name="Line 488"/>
                    <p:cNvSpPr>
                      <a:spLocks noChangeShapeType="1"/>
                    </p:cNvSpPr>
                    <p:nvPr/>
                  </p:nvSpPr>
                  <p:spPr bwMode="auto">
                    <a:xfrm>
                      <a:off x="2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6" name="Line 489"/>
                    <p:cNvSpPr>
                      <a:spLocks noChangeShapeType="1"/>
                    </p:cNvSpPr>
                    <p:nvPr/>
                  </p:nvSpPr>
                  <p:spPr bwMode="auto">
                    <a:xfrm>
                      <a:off x="206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7" name="Line 490"/>
                    <p:cNvSpPr>
                      <a:spLocks noChangeShapeType="1"/>
                    </p:cNvSpPr>
                    <p:nvPr/>
                  </p:nvSpPr>
                  <p:spPr bwMode="auto">
                    <a:xfrm>
                      <a:off x="2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8" name="Line 491"/>
                    <p:cNvSpPr>
                      <a:spLocks noChangeShapeType="1"/>
                    </p:cNvSpPr>
                    <p:nvPr/>
                  </p:nvSpPr>
                  <p:spPr bwMode="auto">
                    <a:xfrm>
                      <a:off x="20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9" name="Line 492"/>
                    <p:cNvSpPr>
                      <a:spLocks noChangeShapeType="1"/>
                    </p:cNvSpPr>
                    <p:nvPr/>
                  </p:nvSpPr>
                  <p:spPr bwMode="auto">
                    <a:xfrm>
                      <a:off x="20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0" name="Line 493"/>
                    <p:cNvSpPr>
                      <a:spLocks noChangeShapeType="1"/>
                    </p:cNvSpPr>
                    <p:nvPr/>
                  </p:nvSpPr>
                  <p:spPr bwMode="auto">
                    <a:xfrm>
                      <a:off x="2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1" name="Line 494"/>
                    <p:cNvSpPr>
                      <a:spLocks noChangeShapeType="1"/>
                    </p:cNvSpPr>
                    <p:nvPr/>
                  </p:nvSpPr>
                  <p:spPr bwMode="auto">
                    <a:xfrm>
                      <a:off x="2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2" name="Line 495"/>
                    <p:cNvSpPr>
                      <a:spLocks noChangeShapeType="1"/>
                    </p:cNvSpPr>
                    <p:nvPr/>
                  </p:nvSpPr>
                  <p:spPr bwMode="auto">
                    <a:xfrm>
                      <a:off x="2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3" name="Line 496"/>
                    <p:cNvSpPr>
                      <a:spLocks noChangeShapeType="1"/>
                    </p:cNvSpPr>
                    <p:nvPr/>
                  </p:nvSpPr>
                  <p:spPr bwMode="auto">
                    <a:xfrm>
                      <a:off x="213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4" name="Line 497"/>
                    <p:cNvSpPr>
                      <a:spLocks noChangeShapeType="1"/>
                    </p:cNvSpPr>
                    <p:nvPr/>
                  </p:nvSpPr>
                  <p:spPr bwMode="auto">
                    <a:xfrm>
                      <a:off x="2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5" name="Line 498"/>
                    <p:cNvSpPr>
                      <a:spLocks noChangeShapeType="1"/>
                    </p:cNvSpPr>
                    <p:nvPr/>
                  </p:nvSpPr>
                  <p:spPr bwMode="auto">
                    <a:xfrm>
                      <a:off x="21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6" name="Line 499"/>
                    <p:cNvSpPr>
                      <a:spLocks noChangeShapeType="1"/>
                    </p:cNvSpPr>
                    <p:nvPr/>
                  </p:nvSpPr>
                  <p:spPr bwMode="auto">
                    <a:xfrm>
                      <a:off x="21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7" name="Line 500"/>
                    <p:cNvSpPr>
                      <a:spLocks noChangeShapeType="1"/>
                    </p:cNvSpPr>
                    <p:nvPr/>
                  </p:nvSpPr>
                  <p:spPr bwMode="auto">
                    <a:xfrm>
                      <a:off x="2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8" name="Line 501"/>
                    <p:cNvSpPr>
                      <a:spLocks noChangeShapeType="1"/>
                    </p:cNvSpPr>
                    <p:nvPr/>
                  </p:nvSpPr>
                  <p:spPr bwMode="auto">
                    <a:xfrm>
                      <a:off x="2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9" name="Line 502"/>
                    <p:cNvSpPr>
                      <a:spLocks noChangeShapeType="1"/>
                    </p:cNvSpPr>
                    <p:nvPr/>
                  </p:nvSpPr>
                  <p:spPr bwMode="auto">
                    <a:xfrm>
                      <a:off x="2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0" name="Line 503"/>
                    <p:cNvSpPr>
                      <a:spLocks noChangeShapeType="1"/>
                    </p:cNvSpPr>
                    <p:nvPr/>
                  </p:nvSpPr>
                  <p:spPr bwMode="auto">
                    <a:xfrm>
                      <a:off x="219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1" name="Line 504"/>
                    <p:cNvSpPr>
                      <a:spLocks noChangeShapeType="1"/>
                    </p:cNvSpPr>
                    <p:nvPr/>
                  </p:nvSpPr>
                  <p:spPr bwMode="auto">
                    <a:xfrm>
                      <a:off x="2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2" name="Line 505"/>
                    <p:cNvSpPr>
                      <a:spLocks noChangeShapeType="1"/>
                    </p:cNvSpPr>
                    <p:nvPr/>
                  </p:nvSpPr>
                  <p:spPr bwMode="auto">
                    <a:xfrm>
                      <a:off x="22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3" name="Line 506"/>
                    <p:cNvSpPr>
                      <a:spLocks noChangeShapeType="1"/>
                    </p:cNvSpPr>
                    <p:nvPr/>
                  </p:nvSpPr>
                  <p:spPr bwMode="auto">
                    <a:xfrm>
                      <a:off x="2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4" name="Line 507"/>
                    <p:cNvSpPr>
                      <a:spLocks noChangeShapeType="1"/>
                    </p:cNvSpPr>
                    <p:nvPr/>
                  </p:nvSpPr>
                  <p:spPr bwMode="auto">
                    <a:xfrm>
                      <a:off x="2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5" name="Line 508"/>
                    <p:cNvSpPr>
                      <a:spLocks noChangeShapeType="1"/>
                    </p:cNvSpPr>
                    <p:nvPr/>
                  </p:nvSpPr>
                  <p:spPr bwMode="auto">
                    <a:xfrm>
                      <a:off x="2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6" name="Line 509"/>
                    <p:cNvSpPr>
                      <a:spLocks noChangeShapeType="1"/>
                    </p:cNvSpPr>
                    <p:nvPr/>
                  </p:nvSpPr>
                  <p:spPr bwMode="auto">
                    <a:xfrm>
                      <a:off x="2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7" name="Line 510"/>
                    <p:cNvSpPr>
                      <a:spLocks noChangeShapeType="1"/>
                    </p:cNvSpPr>
                    <p:nvPr/>
                  </p:nvSpPr>
                  <p:spPr bwMode="auto">
                    <a:xfrm>
                      <a:off x="22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8" name="Line 511"/>
                    <p:cNvSpPr>
                      <a:spLocks noChangeShapeType="1"/>
                    </p:cNvSpPr>
                    <p:nvPr/>
                  </p:nvSpPr>
                  <p:spPr bwMode="auto">
                    <a:xfrm>
                      <a:off x="2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9" name="Line 512"/>
                    <p:cNvSpPr>
                      <a:spLocks noChangeShapeType="1"/>
                    </p:cNvSpPr>
                    <p:nvPr/>
                  </p:nvSpPr>
                  <p:spPr bwMode="auto">
                    <a:xfrm>
                      <a:off x="22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0" name="Line 513"/>
                    <p:cNvSpPr>
                      <a:spLocks noChangeShapeType="1"/>
                    </p:cNvSpPr>
                    <p:nvPr/>
                  </p:nvSpPr>
                  <p:spPr bwMode="auto">
                    <a:xfrm>
                      <a:off x="2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1" name="Line 514"/>
                    <p:cNvSpPr>
                      <a:spLocks noChangeShapeType="1"/>
                    </p:cNvSpPr>
                    <p:nvPr/>
                  </p:nvSpPr>
                  <p:spPr bwMode="auto">
                    <a:xfrm>
                      <a:off x="2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2" name="Line 515"/>
                    <p:cNvSpPr>
                      <a:spLocks noChangeShapeType="1"/>
                    </p:cNvSpPr>
                    <p:nvPr/>
                  </p:nvSpPr>
                  <p:spPr bwMode="auto">
                    <a:xfrm>
                      <a:off x="2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3" name="Line 516"/>
                    <p:cNvSpPr>
                      <a:spLocks noChangeShapeType="1"/>
                    </p:cNvSpPr>
                    <p:nvPr/>
                  </p:nvSpPr>
                  <p:spPr bwMode="auto">
                    <a:xfrm>
                      <a:off x="2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4" name="Line 517"/>
                    <p:cNvSpPr>
                      <a:spLocks noChangeShapeType="1"/>
                    </p:cNvSpPr>
                    <p:nvPr/>
                  </p:nvSpPr>
                  <p:spPr bwMode="auto">
                    <a:xfrm>
                      <a:off x="23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5" name="Line 518"/>
                    <p:cNvSpPr>
                      <a:spLocks noChangeShapeType="1"/>
                    </p:cNvSpPr>
                    <p:nvPr/>
                  </p:nvSpPr>
                  <p:spPr bwMode="auto">
                    <a:xfrm>
                      <a:off x="2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6" name="Line 519"/>
                    <p:cNvSpPr>
                      <a:spLocks noChangeShapeType="1"/>
                    </p:cNvSpPr>
                    <p:nvPr/>
                  </p:nvSpPr>
                  <p:spPr bwMode="auto">
                    <a:xfrm>
                      <a:off x="23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7" name="Line 520"/>
                    <p:cNvSpPr>
                      <a:spLocks noChangeShapeType="1"/>
                    </p:cNvSpPr>
                    <p:nvPr/>
                  </p:nvSpPr>
                  <p:spPr bwMode="auto">
                    <a:xfrm>
                      <a:off x="2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8" name="Line 521"/>
                    <p:cNvSpPr>
                      <a:spLocks noChangeShapeType="1"/>
                    </p:cNvSpPr>
                    <p:nvPr/>
                  </p:nvSpPr>
                  <p:spPr bwMode="auto">
                    <a:xfrm>
                      <a:off x="2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9" name="Line 522"/>
                    <p:cNvSpPr>
                      <a:spLocks noChangeShapeType="1"/>
                    </p:cNvSpPr>
                    <p:nvPr/>
                  </p:nvSpPr>
                  <p:spPr bwMode="auto">
                    <a:xfrm>
                      <a:off x="2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0" name="Line 523"/>
                    <p:cNvSpPr>
                      <a:spLocks noChangeShapeType="1"/>
                    </p:cNvSpPr>
                    <p:nvPr/>
                  </p:nvSpPr>
                  <p:spPr bwMode="auto">
                    <a:xfrm>
                      <a:off x="2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1" name="Line 524"/>
                    <p:cNvSpPr>
                      <a:spLocks noChangeShapeType="1"/>
                    </p:cNvSpPr>
                    <p:nvPr/>
                  </p:nvSpPr>
                  <p:spPr bwMode="auto">
                    <a:xfrm>
                      <a:off x="23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2" name="Line 525"/>
                    <p:cNvSpPr>
                      <a:spLocks noChangeShapeType="1"/>
                    </p:cNvSpPr>
                    <p:nvPr/>
                  </p:nvSpPr>
                  <p:spPr bwMode="auto">
                    <a:xfrm>
                      <a:off x="2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3" name="Line 526"/>
                    <p:cNvSpPr>
                      <a:spLocks noChangeShapeType="1"/>
                    </p:cNvSpPr>
                    <p:nvPr/>
                  </p:nvSpPr>
                  <p:spPr bwMode="auto">
                    <a:xfrm>
                      <a:off x="24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4" name="Line 527"/>
                    <p:cNvSpPr>
                      <a:spLocks noChangeShapeType="1"/>
                    </p:cNvSpPr>
                    <p:nvPr/>
                  </p:nvSpPr>
                  <p:spPr bwMode="auto">
                    <a:xfrm>
                      <a:off x="2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5" name="Line 528"/>
                    <p:cNvSpPr>
                      <a:spLocks noChangeShapeType="1"/>
                    </p:cNvSpPr>
                    <p:nvPr/>
                  </p:nvSpPr>
                  <p:spPr bwMode="auto">
                    <a:xfrm>
                      <a:off x="2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6" name="Line 529"/>
                    <p:cNvSpPr>
                      <a:spLocks noChangeShapeType="1"/>
                    </p:cNvSpPr>
                    <p:nvPr/>
                  </p:nvSpPr>
                  <p:spPr bwMode="auto">
                    <a:xfrm>
                      <a:off x="2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7" name="Line 530"/>
                    <p:cNvSpPr>
                      <a:spLocks noChangeShapeType="1"/>
                    </p:cNvSpPr>
                    <p:nvPr/>
                  </p:nvSpPr>
                  <p:spPr bwMode="auto">
                    <a:xfrm>
                      <a:off x="244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8" name="Line 531"/>
                    <p:cNvSpPr>
                      <a:spLocks noChangeShapeType="1"/>
                    </p:cNvSpPr>
                    <p:nvPr/>
                  </p:nvSpPr>
                  <p:spPr bwMode="auto">
                    <a:xfrm>
                      <a:off x="24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9" name="Line 532"/>
                    <p:cNvSpPr>
                      <a:spLocks noChangeShapeType="1"/>
                    </p:cNvSpPr>
                    <p:nvPr/>
                  </p:nvSpPr>
                  <p:spPr bwMode="auto">
                    <a:xfrm>
                      <a:off x="2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0" name="Line 533"/>
                    <p:cNvSpPr>
                      <a:spLocks noChangeShapeType="1"/>
                    </p:cNvSpPr>
                    <p:nvPr/>
                  </p:nvSpPr>
                  <p:spPr bwMode="auto">
                    <a:xfrm>
                      <a:off x="24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1" name="Line 534"/>
                    <p:cNvSpPr>
                      <a:spLocks noChangeShapeType="1"/>
                    </p:cNvSpPr>
                    <p:nvPr/>
                  </p:nvSpPr>
                  <p:spPr bwMode="auto">
                    <a:xfrm>
                      <a:off x="2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2" name="Line 535"/>
                    <p:cNvSpPr>
                      <a:spLocks noChangeShapeType="1"/>
                    </p:cNvSpPr>
                    <p:nvPr/>
                  </p:nvSpPr>
                  <p:spPr bwMode="auto">
                    <a:xfrm>
                      <a:off x="2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3" name="Line 536"/>
                    <p:cNvSpPr>
                      <a:spLocks noChangeShapeType="1"/>
                    </p:cNvSpPr>
                    <p:nvPr/>
                  </p:nvSpPr>
                  <p:spPr bwMode="auto">
                    <a:xfrm>
                      <a:off x="2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4" name="Line 537"/>
                    <p:cNvSpPr>
                      <a:spLocks noChangeShapeType="1"/>
                    </p:cNvSpPr>
                    <p:nvPr/>
                  </p:nvSpPr>
                  <p:spPr bwMode="auto">
                    <a:xfrm>
                      <a:off x="250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5" name="Line 538"/>
                    <p:cNvSpPr>
                      <a:spLocks noChangeShapeType="1"/>
                    </p:cNvSpPr>
                    <p:nvPr/>
                  </p:nvSpPr>
                  <p:spPr bwMode="auto">
                    <a:xfrm>
                      <a:off x="2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6" name="Line 539"/>
                    <p:cNvSpPr>
                      <a:spLocks noChangeShapeType="1"/>
                    </p:cNvSpPr>
                    <p:nvPr/>
                  </p:nvSpPr>
                  <p:spPr bwMode="auto">
                    <a:xfrm>
                      <a:off x="2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7" name="Line 540"/>
                    <p:cNvSpPr>
                      <a:spLocks noChangeShapeType="1"/>
                    </p:cNvSpPr>
                    <p:nvPr/>
                  </p:nvSpPr>
                  <p:spPr bwMode="auto">
                    <a:xfrm>
                      <a:off x="25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8" name="Line 541"/>
                    <p:cNvSpPr>
                      <a:spLocks noChangeShapeType="1"/>
                    </p:cNvSpPr>
                    <p:nvPr/>
                  </p:nvSpPr>
                  <p:spPr bwMode="auto">
                    <a:xfrm>
                      <a:off x="2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9" name="Line 542"/>
                    <p:cNvSpPr>
                      <a:spLocks noChangeShapeType="1"/>
                    </p:cNvSpPr>
                    <p:nvPr/>
                  </p:nvSpPr>
                  <p:spPr bwMode="auto">
                    <a:xfrm>
                      <a:off x="2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0" name="Line 543"/>
                    <p:cNvSpPr>
                      <a:spLocks noChangeShapeType="1"/>
                    </p:cNvSpPr>
                    <p:nvPr/>
                  </p:nvSpPr>
                  <p:spPr bwMode="auto">
                    <a:xfrm>
                      <a:off x="2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1" name="Line 544"/>
                    <p:cNvSpPr>
                      <a:spLocks noChangeShapeType="1"/>
                    </p:cNvSpPr>
                    <p:nvPr/>
                  </p:nvSpPr>
                  <p:spPr bwMode="auto">
                    <a:xfrm>
                      <a:off x="257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2" name="Line 545"/>
                    <p:cNvSpPr>
                      <a:spLocks noChangeShapeType="1"/>
                    </p:cNvSpPr>
                    <p:nvPr/>
                  </p:nvSpPr>
                  <p:spPr bwMode="auto">
                    <a:xfrm>
                      <a:off x="2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3" name="Line 546"/>
                    <p:cNvSpPr>
                      <a:spLocks noChangeShapeType="1"/>
                    </p:cNvSpPr>
                    <p:nvPr/>
                  </p:nvSpPr>
                  <p:spPr bwMode="auto">
                    <a:xfrm>
                      <a:off x="25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4" name="Line 547"/>
                    <p:cNvSpPr>
                      <a:spLocks noChangeShapeType="1"/>
                    </p:cNvSpPr>
                    <p:nvPr/>
                  </p:nvSpPr>
                  <p:spPr bwMode="auto">
                    <a:xfrm>
                      <a:off x="25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5" name="Line 548"/>
                    <p:cNvSpPr>
                      <a:spLocks noChangeShapeType="1"/>
                    </p:cNvSpPr>
                    <p:nvPr/>
                  </p:nvSpPr>
                  <p:spPr bwMode="auto">
                    <a:xfrm>
                      <a:off x="2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6" name="Line 549"/>
                    <p:cNvSpPr>
                      <a:spLocks noChangeShapeType="1"/>
                    </p:cNvSpPr>
                    <p:nvPr/>
                  </p:nvSpPr>
                  <p:spPr bwMode="auto">
                    <a:xfrm>
                      <a:off x="2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7" name="Line 550"/>
                    <p:cNvSpPr>
                      <a:spLocks noChangeShapeType="1"/>
                    </p:cNvSpPr>
                    <p:nvPr/>
                  </p:nvSpPr>
                  <p:spPr bwMode="auto">
                    <a:xfrm>
                      <a:off x="2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8" name="Line 551"/>
                    <p:cNvSpPr>
                      <a:spLocks noChangeShapeType="1"/>
                    </p:cNvSpPr>
                    <p:nvPr/>
                  </p:nvSpPr>
                  <p:spPr bwMode="auto">
                    <a:xfrm>
                      <a:off x="263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9" name="Line 552"/>
                    <p:cNvSpPr>
                      <a:spLocks noChangeShapeType="1"/>
                    </p:cNvSpPr>
                    <p:nvPr/>
                  </p:nvSpPr>
                  <p:spPr bwMode="auto">
                    <a:xfrm>
                      <a:off x="2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0" name="Line 553"/>
                    <p:cNvSpPr>
                      <a:spLocks noChangeShapeType="1"/>
                    </p:cNvSpPr>
                    <p:nvPr/>
                  </p:nvSpPr>
                  <p:spPr bwMode="auto">
                    <a:xfrm>
                      <a:off x="26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1" name="Line 554"/>
                    <p:cNvSpPr>
                      <a:spLocks noChangeShapeType="1"/>
                    </p:cNvSpPr>
                    <p:nvPr/>
                  </p:nvSpPr>
                  <p:spPr bwMode="auto">
                    <a:xfrm>
                      <a:off x="2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2" name="Line 555"/>
                    <p:cNvSpPr>
                      <a:spLocks noChangeShapeType="1"/>
                    </p:cNvSpPr>
                    <p:nvPr/>
                  </p:nvSpPr>
                  <p:spPr bwMode="auto">
                    <a:xfrm>
                      <a:off x="2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3" name="Line 556"/>
                    <p:cNvSpPr>
                      <a:spLocks noChangeShapeType="1"/>
                    </p:cNvSpPr>
                    <p:nvPr/>
                  </p:nvSpPr>
                  <p:spPr bwMode="auto">
                    <a:xfrm>
                      <a:off x="2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4" name="Line 557"/>
                    <p:cNvSpPr>
                      <a:spLocks noChangeShapeType="1"/>
                    </p:cNvSpPr>
                    <p:nvPr/>
                  </p:nvSpPr>
                  <p:spPr bwMode="auto">
                    <a:xfrm>
                      <a:off x="2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5" name="Line 558"/>
                    <p:cNvSpPr>
                      <a:spLocks noChangeShapeType="1"/>
                    </p:cNvSpPr>
                    <p:nvPr/>
                  </p:nvSpPr>
                  <p:spPr bwMode="auto">
                    <a:xfrm>
                      <a:off x="26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6" name="Line 559"/>
                    <p:cNvSpPr>
                      <a:spLocks noChangeShapeType="1"/>
                    </p:cNvSpPr>
                    <p:nvPr/>
                  </p:nvSpPr>
                  <p:spPr bwMode="auto">
                    <a:xfrm>
                      <a:off x="2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7" name="Line 560"/>
                    <p:cNvSpPr>
                      <a:spLocks noChangeShapeType="1"/>
                    </p:cNvSpPr>
                    <p:nvPr/>
                  </p:nvSpPr>
                  <p:spPr bwMode="auto">
                    <a:xfrm>
                      <a:off x="27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8" name="Line 561"/>
                    <p:cNvSpPr>
                      <a:spLocks noChangeShapeType="1"/>
                    </p:cNvSpPr>
                    <p:nvPr/>
                  </p:nvSpPr>
                  <p:spPr bwMode="auto">
                    <a:xfrm>
                      <a:off x="2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9" name="Line 562"/>
                    <p:cNvSpPr>
                      <a:spLocks noChangeShapeType="1"/>
                    </p:cNvSpPr>
                    <p:nvPr/>
                  </p:nvSpPr>
                  <p:spPr bwMode="auto">
                    <a:xfrm>
                      <a:off x="2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0" name="Line 563"/>
                    <p:cNvSpPr>
                      <a:spLocks noChangeShapeType="1"/>
                    </p:cNvSpPr>
                    <p:nvPr/>
                  </p:nvSpPr>
                  <p:spPr bwMode="auto">
                    <a:xfrm>
                      <a:off x="2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1" name="Line 564"/>
                    <p:cNvSpPr>
                      <a:spLocks noChangeShapeType="1"/>
                    </p:cNvSpPr>
                    <p:nvPr/>
                  </p:nvSpPr>
                  <p:spPr bwMode="auto">
                    <a:xfrm>
                      <a:off x="2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2" name="Line 565"/>
                    <p:cNvSpPr>
                      <a:spLocks noChangeShapeType="1"/>
                    </p:cNvSpPr>
                    <p:nvPr/>
                  </p:nvSpPr>
                  <p:spPr bwMode="auto">
                    <a:xfrm>
                      <a:off x="27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3" name="Line 566"/>
                    <p:cNvSpPr>
                      <a:spLocks noChangeShapeType="1"/>
                    </p:cNvSpPr>
                    <p:nvPr/>
                  </p:nvSpPr>
                  <p:spPr bwMode="auto">
                    <a:xfrm>
                      <a:off x="2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4" name="Line 567"/>
                    <p:cNvSpPr>
                      <a:spLocks noChangeShapeType="1"/>
                    </p:cNvSpPr>
                    <p:nvPr/>
                  </p:nvSpPr>
                  <p:spPr bwMode="auto">
                    <a:xfrm>
                      <a:off x="27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5" name="Line 568"/>
                    <p:cNvSpPr>
                      <a:spLocks noChangeShapeType="1"/>
                    </p:cNvSpPr>
                    <p:nvPr/>
                  </p:nvSpPr>
                  <p:spPr bwMode="auto">
                    <a:xfrm>
                      <a:off x="2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6" name="Line 569"/>
                    <p:cNvSpPr>
                      <a:spLocks noChangeShapeType="1"/>
                    </p:cNvSpPr>
                    <p:nvPr/>
                  </p:nvSpPr>
                  <p:spPr bwMode="auto">
                    <a:xfrm>
                      <a:off x="2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7" name="Line 570"/>
                    <p:cNvSpPr>
                      <a:spLocks noChangeShapeType="1"/>
                    </p:cNvSpPr>
                    <p:nvPr/>
                  </p:nvSpPr>
                  <p:spPr bwMode="auto">
                    <a:xfrm>
                      <a:off x="2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8" name="Line 571"/>
                    <p:cNvSpPr>
                      <a:spLocks noChangeShapeType="1"/>
                    </p:cNvSpPr>
                    <p:nvPr/>
                  </p:nvSpPr>
                  <p:spPr bwMode="auto">
                    <a:xfrm>
                      <a:off x="28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9" name="Line 572"/>
                    <p:cNvSpPr>
                      <a:spLocks noChangeShapeType="1"/>
                    </p:cNvSpPr>
                    <p:nvPr/>
                  </p:nvSpPr>
                  <p:spPr bwMode="auto">
                    <a:xfrm>
                      <a:off x="28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0" name="Line 573"/>
                    <p:cNvSpPr>
                      <a:spLocks noChangeShapeType="1"/>
                    </p:cNvSpPr>
                    <p:nvPr/>
                  </p:nvSpPr>
                  <p:spPr bwMode="auto">
                    <a:xfrm>
                      <a:off x="28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1" name="Line 574"/>
                    <p:cNvSpPr>
                      <a:spLocks noChangeShapeType="1"/>
                    </p:cNvSpPr>
                    <p:nvPr/>
                  </p:nvSpPr>
                  <p:spPr bwMode="auto">
                    <a:xfrm>
                      <a:off x="28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2" name="Line 575"/>
                    <p:cNvSpPr>
                      <a:spLocks noChangeShapeType="1"/>
                    </p:cNvSpPr>
                    <p:nvPr/>
                  </p:nvSpPr>
                  <p:spPr bwMode="auto">
                    <a:xfrm>
                      <a:off x="28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3" name="Line 576"/>
                    <p:cNvSpPr>
                      <a:spLocks noChangeShapeType="1"/>
                    </p:cNvSpPr>
                    <p:nvPr/>
                  </p:nvSpPr>
                  <p:spPr bwMode="auto">
                    <a:xfrm>
                      <a:off x="28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4" name="Line 577"/>
                    <p:cNvSpPr>
                      <a:spLocks noChangeShapeType="1"/>
                    </p:cNvSpPr>
                    <p:nvPr/>
                  </p:nvSpPr>
                  <p:spPr bwMode="auto">
                    <a:xfrm>
                      <a:off x="28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5" name="Line 578"/>
                    <p:cNvSpPr>
                      <a:spLocks noChangeShapeType="1"/>
                    </p:cNvSpPr>
                    <p:nvPr/>
                  </p:nvSpPr>
                  <p:spPr bwMode="auto">
                    <a:xfrm>
                      <a:off x="288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6" name="Line 579"/>
                    <p:cNvSpPr>
                      <a:spLocks noChangeShapeType="1"/>
                    </p:cNvSpPr>
                    <p:nvPr/>
                  </p:nvSpPr>
                  <p:spPr bwMode="auto">
                    <a:xfrm>
                      <a:off x="28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7" name="Line 580"/>
                    <p:cNvSpPr>
                      <a:spLocks noChangeShapeType="1"/>
                    </p:cNvSpPr>
                    <p:nvPr/>
                  </p:nvSpPr>
                  <p:spPr bwMode="auto">
                    <a:xfrm>
                      <a:off x="29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8" name="Line 581"/>
                    <p:cNvSpPr>
                      <a:spLocks noChangeShapeType="1"/>
                    </p:cNvSpPr>
                    <p:nvPr/>
                  </p:nvSpPr>
                  <p:spPr bwMode="auto">
                    <a:xfrm>
                      <a:off x="29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9" name="Line 582"/>
                    <p:cNvSpPr>
                      <a:spLocks noChangeShapeType="1"/>
                    </p:cNvSpPr>
                    <p:nvPr/>
                  </p:nvSpPr>
                  <p:spPr bwMode="auto">
                    <a:xfrm>
                      <a:off x="29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0" name="Line 583"/>
                    <p:cNvSpPr>
                      <a:spLocks noChangeShapeType="1"/>
                    </p:cNvSpPr>
                    <p:nvPr/>
                  </p:nvSpPr>
                  <p:spPr bwMode="auto">
                    <a:xfrm>
                      <a:off x="29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1" name="Line 584"/>
                    <p:cNvSpPr>
                      <a:spLocks noChangeShapeType="1"/>
                    </p:cNvSpPr>
                    <p:nvPr/>
                  </p:nvSpPr>
                  <p:spPr bwMode="auto">
                    <a:xfrm>
                      <a:off x="29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2" name="Line 585"/>
                    <p:cNvSpPr>
                      <a:spLocks noChangeShapeType="1"/>
                    </p:cNvSpPr>
                    <p:nvPr/>
                  </p:nvSpPr>
                  <p:spPr bwMode="auto">
                    <a:xfrm>
                      <a:off x="294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3" name="Line 586"/>
                    <p:cNvSpPr>
                      <a:spLocks noChangeShapeType="1"/>
                    </p:cNvSpPr>
                    <p:nvPr/>
                  </p:nvSpPr>
                  <p:spPr bwMode="auto">
                    <a:xfrm>
                      <a:off x="29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4" name="Line 587"/>
                    <p:cNvSpPr>
                      <a:spLocks noChangeShapeType="1"/>
                    </p:cNvSpPr>
                    <p:nvPr/>
                  </p:nvSpPr>
                  <p:spPr bwMode="auto">
                    <a:xfrm>
                      <a:off x="29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5" name="Line 588"/>
                    <p:cNvSpPr>
                      <a:spLocks noChangeShapeType="1"/>
                    </p:cNvSpPr>
                    <p:nvPr/>
                  </p:nvSpPr>
                  <p:spPr bwMode="auto">
                    <a:xfrm>
                      <a:off x="29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6" name="Line 589"/>
                    <p:cNvSpPr>
                      <a:spLocks noChangeShapeType="1"/>
                    </p:cNvSpPr>
                    <p:nvPr/>
                  </p:nvSpPr>
                  <p:spPr bwMode="auto">
                    <a:xfrm>
                      <a:off x="29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7" name="Line 590"/>
                    <p:cNvSpPr>
                      <a:spLocks noChangeShapeType="1"/>
                    </p:cNvSpPr>
                    <p:nvPr/>
                  </p:nvSpPr>
                  <p:spPr bwMode="auto">
                    <a:xfrm>
                      <a:off x="29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8" name="Line 591"/>
                    <p:cNvSpPr>
                      <a:spLocks noChangeShapeType="1"/>
                    </p:cNvSpPr>
                    <p:nvPr/>
                  </p:nvSpPr>
                  <p:spPr bwMode="auto">
                    <a:xfrm>
                      <a:off x="30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9" name="Line 592"/>
                    <p:cNvSpPr>
                      <a:spLocks noChangeShapeType="1"/>
                    </p:cNvSpPr>
                    <p:nvPr/>
                  </p:nvSpPr>
                  <p:spPr bwMode="auto">
                    <a:xfrm>
                      <a:off x="301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0" name="Line 593"/>
                    <p:cNvSpPr>
                      <a:spLocks noChangeShapeType="1"/>
                    </p:cNvSpPr>
                    <p:nvPr/>
                  </p:nvSpPr>
                  <p:spPr bwMode="auto">
                    <a:xfrm>
                      <a:off x="30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1" name="Line 594"/>
                    <p:cNvSpPr>
                      <a:spLocks noChangeShapeType="1"/>
                    </p:cNvSpPr>
                    <p:nvPr/>
                  </p:nvSpPr>
                  <p:spPr bwMode="auto">
                    <a:xfrm>
                      <a:off x="30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2" name="Line 595"/>
                    <p:cNvSpPr>
                      <a:spLocks noChangeShapeType="1"/>
                    </p:cNvSpPr>
                    <p:nvPr/>
                  </p:nvSpPr>
                  <p:spPr bwMode="auto">
                    <a:xfrm>
                      <a:off x="30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3" name="Line 596"/>
                    <p:cNvSpPr>
                      <a:spLocks noChangeShapeType="1"/>
                    </p:cNvSpPr>
                    <p:nvPr/>
                  </p:nvSpPr>
                  <p:spPr bwMode="auto">
                    <a:xfrm>
                      <a:off x="30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4" name="Line 597"/>
                    <p:cNvSpPr>
                      <a:spLocks noChangeShapeType="1"/>
                    </p:cNvSpPr>
                    <p:nvPr/>
                  </p:nvSpPr>
                  <p:spPr bwMode="auto">
                    <a:xfrm>
                      <a:off x="30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5" name="Line 598"/>
                    <p:cNvSpPr>
                      <a:spLocks noChangeShapeType="1"/>
                    </p:cNvSpPr>
                    <p:nvPr/>
                  </p:nvSpPr>
                  <p:spPr bwMode="auto">
                    <a:xfrm>
                      <a:off x="30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6" name="Line 599"/>
                    <p:cNvSpPr>
                      <a:spLocks noChangeShapeType="1"/>
                    </p:cNvSpPr>
                    <p:nvPr/>
                  </p:nvSpPr>
                  <p:spPr bwMode="auto">
                    <a:xfrm>
                      <a:off x="307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7" name="Line 600"/>
                    <p:cNvSpPr>
                      <a:spLocks noChangeShapeType="1"/>
                    </p:cNvSpPr>
                    <p:nvPr/>
                  </p:nvSpPr>
                  <p:spPr bwMode="auto">
                    <a:xfrm>
                      <a:off x="30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8" name="Line 601"/>
                    <p:cNvSpPr>
                      <a:spLocks noChangeShapeType="1"/>
                    </p:cNvSpPr>
                    <p:nvPr/>
                  </p:nvSpPr>
                  <p:spPr bwMode="auto">
                    <a:xfrm>
                      <a:off x="30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9" name="Line 602"/>
                    <p:cNvSpPr>
                      <a:spLocks noChangeShapeType="1"/>
                    </p:cNvSpPr>
                    <p:nvPr/>
                  </p:nvSpPr>
                  <p:spPr bwMode="auto">
                    <a:xfrm>
                      <a:off x="31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0" name="Line 603"/>
                    <p:cNvSpPr>
                      <a:spLocks noChangeShapeType="1"/>
                    </p:cNvSpPr>
                    <p:nvPr/>
                  </p:nvSpPr>
                  <p:spPr bwMode="auto">
                    <a:xfrm>
                      <a:off x="31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1" name="Line 604"/>
                    <p:cNvSpPr>
                      <a:spLocks noChangeShapeType="1"/>
                    </p:cNvSpPr>
                    <p:nvPr/>
                  </p:nvSpPr>
                  <p:spPr bwMode="auto">
                    <a:xfrm>
                      <a:off x="31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2" name="Line 605"/>
                    <p:cNvSpPr>
                      <a:spLocks noChangeShapeType="1"/>
                    </p:cNvSpPr>
                    <p:nvPr/>
                  </p:nvSpPr>
                  <p:spPr bwMode="auto">
                    <a:xfrm>
                      <a:off x="31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3" name="Line 606"/>
                    <p:cNvSpPr>
                      <a:spLocks noChangeShapeType="1"/>
                    </p:cNvSpPr>
                    <p:nvPr/>
                  </p:nvSpPr>
                  <p:spPr bwMode="auto">
                    <a:xfrm>
                      <a:off x="31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8" name="Group 808"/>
                  <p:cNvGrpSpPr>
                    <a:grpSpLocks/>
                  </p:cNvGrpSpPr>
                  <p:nvPr/>
                </p:nvGrpSpPr>
                <p:grpSpPr bwMode="auto">
                  <a:xfrm>
                    <a:off x="4995863" y="3971925"/>
                    <a:ext cx="2895600" cy="0"/>
                    <a:chOff x="3147" y="2502"/>
                    <a:chExt cx="1824" cy="0"/>
                  </a:xfrm>
                </p:grpSpPr>
                <p:sp>
                  <p:nvSpPr>
                    <p:cNvPr id="1774" name="Line 608"/>
                    <p:cNvSpPr>
                      <a:spLocks noChangeShapeType="1"/>
                    </p:cNvSpPr>
                    <p:nvPr/>
                  </p:nvSpPr>
                  <p:spPr bwMode="auto">
                    <a:xfrm>
                      <a:off x="31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5" name="Line 609"/>
                    <p:cNvSpPr>
                      <a:spLocks noChangeShapeType="1"/>
                    </p:cNvSpPr>
                    <p:nvPr/>
                  </p:nvSpPr>
                  <p:spPr bwMode="auto">
                    <a:xfrm>
                      <a:off x="31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6" name="Line 610"/>
                    <p:cNvSpPr>
                      <a:spLocks noChangeShapeType="1"/>
                    </p:cNvSpPr>
                    <p:nvPr/>
                  </p:nvSpPr>
                  <p:spPr bwMode="auto">
                    <a:xfrm>
                      <a:off x="31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7" name="Line 611"/>
                    <p:cNvSpPr>
                      <a:spLocks noChangeShapeType="1"/>
                    </p:cNvSpPr>
                    <p:nvPr/>
                  </p:nvSpPr>
                  <p:spPr bwMode="auto">
                    <a:xfrm>
                      <a:off x="31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8" name="Line 612"/>
                    <p:cNvSpPr>
                      <a:spLocks noChangeShapeType="1"/>
                    </p:cNvSpPr>
                    <p:nvPr/>
                  </p:nvSpPr>
                  <p:spPr bwMode="auto">
                    <a:xfrm>
                      <a:off x="31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9" name="Line 613"/>
                    <p:cNvSpPr>
                      <a:spLocks noChangeShapeType="1"/>
                    </p:cNvSpPr>
                    <p:nvPr/>
                  </p:nvSpPr>
                  <p:spPr bwMode="auto">
                    <a:xfrm>
                      <a:off x="31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0" name="Line 614"/>
                    <p:cNvSpPr>
                      <a:spLocks noChangeShapeType="1"/>
                    </p:cNvSpPr>
                    <p:nvPr/>
                  </p:nvSpPr>
                  <p:spPr bwMode="auto">
                    <a:xfrm>
                      <a:off x="32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1" name="Line 615"/>
                    <p:cNvSpPr>
                      <a:spLocks noChangeShapeType="1"/>
                    </p:cNvSpPr>
                    <p:nvPr/>
                  </p:nvSpPr>
                  <p:spPr bwMode="auto">
                    <a:xfrm>
                      <a:off x="32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2" name="Line 616"/>
                    <p:cNvSpPr>
                      <a:spLocks noChangeShapeType="1"/>
                    </p:cNvSpPr>
                    <p:nvPr/>
                  </p:nvSpPr>
                  <p:spPr bwMode="auto">
                    <a:xfrm>
                      <a:off x="32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3" name="Line 617"/>
                    <p:cNvSpPr>
                      <a:spLocks noChangeShapeType="1"/>
                    </p:cNvSpPr>
                    <p:nvPr/>
                  </p:nvSpPr>
                  <p:spPr bwMode="auto">
                    <a:xfrm>
                      <a:off x="32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4" name="Line 618"/>
                    <p:cNvSpPr>
                      <a:spLocks noChangeShapeType="1"/>
                    </p:cNvSpPr>
                    <p:nvPr/>
                  </p:nvSpPr>
                  <p:spPr bwMode="auto">
                    <a:xfrm>
                      <a:off x="32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5" name="Line 619"/>
                    <p:cNvSpPr>
                      <a:spLocks noChangeShapeType="1"/>
                    </p:cNvSpPr>
                    <p:nvPr/>
                  </p:nvSpPr>
                  <p:spPr bwMode="auto">
                    <a:xfrm>
                      <a:off x="32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6" name="Line 620"/>
                    <p:cNvSpPr>
                      <a:spLocks noChangeShapeType="1"/>
                    </p:cNvSpPr>
                    <p:nvPr/>
                  </p:nvSpPr>
                  <p:spPr bwMode="auto">
                    <a:xfrm>
                      <a:off x="32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7" name="Line 621"/>
                    <p:cNvSpPr>
                      <a:spLocks noChangeShapeType="1"/>
                    </p:cNvSpPr>
                    <p:nvPr/>
                  </p:nvSpPr>
                  <p:spPr bwMode="auto">
                    <a:xfrm>
                      <a:off x="32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8" name="Line 622"/>
                    <p:cNvSpPr>
                      <a:spLocks noChangeShapeType="1"/>
                    </p:cNvSpPr>
                    <p:nvPr/>
                  </p:nvSpPr>
                  <p:spPr bwMode="auto">
                    <a:xfrm>
                      <a:off x="32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9" name="Line 623"/>
                    <p:cNvSpPr>
                      <a:spLocks noChangeShapeType="1"/>
                    </p:cNvSpPr>
                    <p:nvPr/>
                  </p:nvSpPr>
                  <p:spPr bwMode="auto">
                    <a:xfrm>
                      <a:off x="32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0" name="Line 624"/>
                    <p:cNvSpPr>
                      <a:spLocks noChangeShapeType="1"/>
                    </p:cNvSpPr>
                    <p:nvPr/>
                  </p:nvSpPr>
                  <p:spPr bwMode="auto">
                    <a:xfrm>
                      <a:off x="32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1" name="Line 625"/>
                    <p:cNvSpPr>
                      <a:spLocks noChangeShapeType="1"/>
                    </p:cNvSpPr>
                    <p:nvPr/>
                  </p:nvSpPr>
                  <p:spPr bwMode="auto">
                    <a:xfrm>
                      <a:off x="33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2" name="Line 626"/>
                    <p:cNvSpPr>
                      <a:spLocks noChangeShapeType="1"/>
                    </p:cNvSpPr>
                    <p:nvPr/>
                  </p:nvSpPr>
                  <p:spPr bwMode="auto">
                    <a:xfrm>
                      <a:off x="33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3" name="Line 627"/>
                    <p:cNvSpPr>
                      <a:spLocks noChangeShapeType="1"/>
                    </p:cNvSpPr>
                    <p:nvPr/>
                  </p:nvSpPr>
                  <p:spPr bwMode="auto">
                    <a:xfrm>
                      <a:off x="33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4" name="Line 628"/>
                    <p:cNvSpPr>
                      <a:spLocks noChangeShapeType="1"/>
                    </p:cNvSpPr>
                    <p:nvPr/>
                  </p:nvSpPr>
                  <p:spPr bwMode="auto">
                    <a:xfrm>
                      <a:off x="33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5" name="Line 629"/>
                    <p:cNvSpPr>
                      <a:spLocks noChangeShapeType="1"/>
                    </p:cNvSpPr>
                    <p:nvPr/>
                  </p:nvSpPr>
                  <p:spPr bwMode="auto">
                    <a:xfrm>
                      <a:off x="33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6" name="Line 630"/>
                    <p:cNvSpPr>
                      <a:spLocks noChangeShapeType="1"/>
                    </p:cNvSpPr>
                    <p:nvPr/>
                  </p:nvSpPr>
                  <p:spPr bwMode="auto">
                    <a:xfrm>
                      <a:off x="33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7" name="Line 631"/>
                    <p:cNvSpPr>
                      <a:spLocks noChangeShapeType="1"/>
                    </p:cNvSpPr>
                    <p:nvPr/>
                  </p:nvSpPr>
                  <p:spPr bwMode="auto">
                    <a:xfrm>
                      <a:off x="33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8" name="Line 632"/>
                    <p:cNvSpPr>
                      <a:spLocks noChangeShapeType="1"/>
                    </p:cNvSpPr>
                    <p:nvPr/>
                  </p:nvSpPr>
                  <p:spPr bwMode="auto">
                    <a:xfrm>
                      <a:off x="33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9" name="Line 633"/>
                    <p:cNvSpPr>
                      <a:spLocks noChangeShapeType="1"/>
                    </p:cNvSpPr>
                    <p:nvPr/>
                  </p:nvSpPr>
                  <p:spPr bwMode="auto">
                    <a:xfrm>
                      <a:off x="33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0" name="Line 634"/>
                    <p:cNvSpPr>
                      <a:spLocks noChangeShapeType="1"/>
                    </p:cNvSpPr>
                    <p:nvPr/>
                  </p:nvSpPr>
                  <p:spPr bwMode="auto">
                    <a:xfrm>
                      <a:off x="33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1" name="Line 635"/>
                    <p:cNvSpPr>
                      <a:spLocks noChangeShapeType="1"/>
                    </p:cNvSpPr>
                    <p:nvPr/>
                  </p:nvSpPr>
                  <p:spPr bwMode="auto">
                    <a:xfrm>
                      <a:off x="33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2" name="Line 636"/>
                    <p:cNvSpPr>
                      <a:spLocks noChangeShapeType="1"/>
                    </p:cNvSpPr>
                    <p:nvPr/>
                  </p:nvSpPr>
                  <p:spPr bwMode="auto">
                    <a:xfrm>
                      <a:off x="34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3" name="Line 637"/>
                    <p:cNvSpPr>
                      <a:spLocks noChangeShapeType="1"/>
                    </p:cNvSpPr>
                    <p:nvPr/>
                  </p:nvSpPr>
                  <p:spPr bwMode="auto">
                    <a:xfrm>
                      <a:off x="34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4" name="Line 638"/>
                    <p:cNvSpPr>
                      <a:spLocks noChangeShapeType="1"/>
                    </p:cNvSpPr>
                    <p:nvPr/>
                  </p:nvSpPr>
                  <p:spPr bwMode="auto">
                    <a:xfrm>
                      <a:off x="34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5" name="Line 639"/>
                    <p:cNvSpPr>
                      <a:spLocks noChangeShapeType="1"/>
                    </p:cNvSpPr>
                    <p:nvPr/>
                  </p:nvSpPr>
                  <p:spPr bwMode="auto">
                    <a:xfrm>
                      <a:off x="34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6" name="Line 640"/>
                    <p:cNvSpPr>
                      <a:spLocks noChangeShapeType="1"/>
                    </p:cNvSpPr>
                    <p:nvPr/>
                  </p:nvSpPr>
                  <p:spPr bwMode="auto">
                    <a:xfrm>
                      <a:off x="34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7" name="Line 641"/>
                    <p:cNvSpPr>
                      <a:spLocks noChangeShapeType="1"/>
                    </p:cNvSpPr>
                    <p:nvPr/>
                  </p:nvSpPr>
                  <p:spPr bwMode="auto">
                    <a:xfrm>
                      <a:off x="34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8" name="Line 642"/>
                    <p:cNvSpPr>
                      <a:spLocks noChangeShapeType="1"/>
                    </p:cNvSpPr>
                    <p:nvPr/>
                  </p:nvSpPr>
                  <p:spPr bwMode="auto">
                    <a:xfrm>
                      <a:off x="34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9" name="Line 643"/>
                    <p:cNvSpPr>
                      <a:spLocks noChangeShapeType="1"/>
                    </p:cNvSpPr>
                    <p:nvPr/>
                  </p:nvSpPr>
                  <p:spPr bwMode="auto">
                    <a:xfrm>
                      <a:off x="34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0" name="Line 644"/>
                    <p:cNvSpPr>
                      <a:spLocks noChangeShapeType="1"/>
                    </p:cNvSpPr>
                    <p:nvPr/>
                  </p:nvSpPr>
                  <p:spPr bwMode="auto">
                    <a:xfrm>
                      <a:off x="34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1" name="Line 645"/>
                    <p:cNvSpPr>
                      <a:spLocks noChangeShapeType="1"/>
                    </p:cNvSpPr>
                    <p:nvPr/>
                  </p:nvSpPr>
                  <p:spPr bwMode="auto">
                    <a:xfrm>
                      <a:off x="34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2" name="Line 646"/>
                    <p:cNvSpPr>
                      <a:spLocks noChangeShapeType="1"/>
                    </p:cNvSpPr>
                    <p:nvPr/>
                  </p:nvSpPr>
                  <p:spPr bwMode="auto">
                    <a:xfrm>
                      <a:off x="34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3" name="Line 647"/>
                    <p:cNvSpPr>
                      <a:spLocks noChangeShapeType="1"/>
                    </p:cNvSpPr>
                    <p:nvPr/>
                  </p:nvSpPr>
                  <p:spPr bwMode="auto">
                    <a:xfrm>
                      <a:off x="35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4" name="Line 648"/>
                    <p:cNvSpPr>
                      <a:spLocks noChangeShapeType="1"/>
                    </p:cNvSpPr>
                    <p:nvPr/>
                  </p:nvSpPr>
                  <p:spPr bwMode="auto">
                    <a:xfrm>
                      <a:off x="35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5" name="Line 649"/>
                    <p:cNvSpPr>
                      <a:spLocks noChangeShapeType="1"/>
                    </p:cNvSpPr>
                    <p:nvPr/>
                  </p:nvSpPr>
                  <p:spPr bwMode="auto">
                    <a:xfrm>
                      <a:off x="35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6" name="Line 650"/>
                    <p:cNvSpPr>
                      <a:spLocks noChangeShapeType="1"/>
                    </p:cNvSpPr>
                    <p:nvPr/>
                  </p:nvSpPr>
                  <p:spPr bwMode="auto">
                    <a:xfrm>
                      <a:off x="35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7" name="Line 651"/>
                    <p:cNvSpPr>
                      <a:spLocks noChangeShapeType="1"/>
                    </p:cNvSpPr>
                    <p:nvPr/>
                  </p:nvSpPr>
                  <p:spPr bwMode="auto">
                    <a:xfrm>
                      <a:off x="35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8" name="Line 652"/>
                    <p:cNvSpPr>
                      <a:spLocks noChangeShapeType="1"/>
                    </p:cNvSpPr>
                    <p:nvPr/>
                  </p:nvSpPr>
                  <p:spPr bwMode="auto">
                    <a:xfrm>
                      <a:off x="35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9" name="Line 653"/>
                    <p:cNvSpPr>
                      <a:spLocks noChangeShapeType="1"/>
                    </p:cNvSpPr>
                    <p:nvPr/>
                  </p:nvSpPr>
                  <p:spPr bwMode="auto">
                    <a:xfrm>
                      <a:off x="35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0" name="Line 654"/>
                    <p:cNvSpPr>
                      <a:spLocks noChangeShapeType="1"/>
                    </p:cNvSpPr>
                    <p:nvPr/>
                  </p:nvSpPr>
                  <p:spPr bwMode="auto">
                    <a:xfrm>
                      <a:off x="35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1" name="Line 655"/>
                    <p:cNvSpPr>
                      <a:spLocks noChangeShapeType="1"/>
                    </p:cNvSpPr>
                    <p:nvPr/>
                  </p:nvSpPr>
                  <p:spPr bwMode="auto">
                    <a:xfrm>
                      <a:off x="35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2" name="Line 656"/>
                    <p:cNvSpPr>
                      <a:spLocks noChangeShapeType="1"/>
                    </p:cNvSpPr>
                    <p:nvPr/>
                  </p:nvSpPr>
                  <p:spPr bwMode="auto">
                    <a:xfrm>
                      <a:off x="35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3" name="Line 657"/>
                    <p:cNvSpPr>
                      <a:spLocks noChangeShapeType="1"/>
                    </p:cNvSpPr>
                    <p:nvPr/>
                  </p:nvSpPr>
                  <p:spPr bwMode="auto">
                    <a:xfrm>
                      <a:off x="35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4" name="Line 658"/>
                    <p:cNvSpPr>
                      <a:spLocks noChangeShapeType="1"/>
                    </p:cNvSpPr>
                    <p:nvPr/>
                  </p:nvSpPr>
                  <p:spPr bwMode="auto">
                    <a:xfrm>
                      <a:off x="36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5" name="Line 659"/>
                    <p:cNvSpPr>
                      <a:spLocks noChangeShapeType="1"/>
                    </p:cNvSpPr>
                    <p:nvPr/>
                  </p:nvSpPr>
                  <p:spPr bwMode="auto">
                    <a:xfrm>
                      <a:off x="36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6" name="Line 660"/>
                    <p:cNvSpPr>
                      <a:spLocks noChangeShapeType="1"/>
                    </p:cNvSpPr>
                    <p:nvPr/>
                  </p:nvSpPr>
                  <p:spPr bwMode="auto">
                    <a:xfrm>
                      <a:off x="36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7" name="Line 661"/>
                    <p:cNvSpPr>
                      <a:spLocks noChangeShapeType="1"/>
                    </p:cNvSpPr>
                    <p:nvPr/>
                  </p:nvSpPr>
                  <p:spPr bwMode="auto">
                    <a:xfrm>
                      <a:off x="36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8" name="Line 662"/>
                    <p:cNvSpPr>
                      <a:spLocks noChangeShapeType="1"/>
                    </p:cNvSpPr>
                    <p:nvPr/>
                  </p:nvSpPr>
                  <p:spPr bwMode="auto">
                    <a:xfrm>
                      <a:off x="36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9" name="Line 663"/>
                    <p:cNvSpPr>
                      <a:spLocks noChangeShapeType="1"/>
                    </p:cNvSpPr>
                    <p:nvPr/>
                  </p:nvSpPr>
                  <p:spPr bwMode="auto">
                    <a:xfrm>
                      <a:off x="36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0" name="Line 664"/>
                    <p:cNvSpPr>
                      <a:spLocks noChangeShapeType="1"/>
                    </p:cNvSpPr>
                    <p:nvPr/>
                  </p:nvSpPr>
                  <p:spPr bwMode="auto">
                    <a:xfrm>
                      <a:off x="36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1" name="Line 665"/>
                    <p:cNvSpPr>
                      <a:spLocks noChangeShapeType="1"/>
                    </p:cNvSpPr>
                    <p:nvPr/>
                  </p:nvSpPr>
                  <p:spPr bwMode="auto">
                    <a:xfrm>
                      <a:off x="36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2" name="Line 666"/>
                    <p:cNvSpPr>
                      <a:spLocks noChangeShapeType="1"/>
                    </p:cNvSpPr>
                    <p:nvPr/>
                  </p:nvSpPr>
                  <p:spPr bwMode="auto">
                    <a:xfrm>
                      <a:off x="36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3" name="Line 667"/>
                    <p:cNvSpPr>
                      <a:spLocks noChangeShapeType="1"/>
                    </p:cNvSpPr>
                    <p:nvPr/>
                  </p:nvSpPr>
                  <p:spPr bwMode="auto">
                    <a:xfrm>
                      <a:off x="36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4" name="Line 668"/>
                    <p:cNvSpPr>
                      <a:spLocks noChangeShapeType="1"/>
                    </p:cNvSpPr>
                    <p:nvPr/>
                  </p:nvSpPr>
                  <p:spPr bwMode="auto">
                    <a:xfrm>
                      <a:off x="36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5" name="Line 669"/>
                    <p:cNvSpPr>
                      <a:spLocks noChangeShapeType="1"/>
                    </p:cNvSpPr>
                    <p:nvPr/>
                  </p:nvSpPr>
                  <p:spPr bwMode="auto">
                    <a:xfrm>
                      <a:off x="37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6" name="Line 670"/>
                    <p:cNvSpPr>
                      <a:spLocks noChangeShapeType="1"/>
                    </p:cNvSpPr>
                    <p:nvPr/>
                  </p:nvSpPr>
                  <p:spPr bwMode="auto">
                    <a:xfrm>
                      <a:off x="37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7" name="Line 671"/>
                    <p:cNvSpPr>
                      <a:spLocks noChangeShapeType="1"/>
                    </p:cNvSpPr>
                    <p:nvPr/>
                  </p:nvSpPr>
                  <p:spPr bwMode="auto">
                    <a:xfrm>
                      <a:off x="37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8" name="Line 672"/>
                    <p:cNvSpPr>
                      <a:spLocks noChangeShapeType="1"/>
                    </p:cNvSpPr>
                    <p:nvPr/>
                  </p:nvSpPr>
                  <p:spPr bwMode="auto">
                    <a:xfrm>
                      <a:off x="37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9" name="Line 673"/>
                    <p:cNvSpPr>
                      <a:spLocks noChangeShapeType="1"/>
                    </p:cNvSpPr>
                    <p:nvPr/>
                  </p:nvSpPr>
                  <p:spPr bwMode="auto">
                    <a:xfrm>
                      <a:off x="37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0" name="Line 674"/>
                    <p:cNvSpPr>
                      <a:spLocks noChangeShapeType="1"/>
                    </p:cNvSpPr>
                    <p:nvPr/>
                  </p:nvSpPr>
                  <p:spPr bwMode="auto">
                    <a:xfrm>
                      <a:off x="37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1" name="Line 675"/>
                    <p:cNvSpPr>
                      <a:spLocks noChangeShapeType="1"/>
                    </p:cNvSpPr>
                    <p:nvPr/>
                  </p:nvSpPr>
                  <p:spPr bwMode="auto">
                    <a:xfrm>
                      <a:off x="37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2" name="Line 676"/>
                    <p:cNvSpPr>
                      <a:spLocks noChangeShapeType="1"/>
                    </p:cNvSpPr>
                    <p:nvPr/>
                  </p:nvSpPr>
                  <p:spPr bwMode="auto">
                    <a:xfrm>
                      <a:off x="37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3" name="Line 677"/>
                    <p:cNvSpPr>
                      <a:spLocks noChangeShapeType="1"/>
                    </p:cNvSpPr>
                    <p:nvPr/>
                  </p:nvSpPr>
                  <p:spPr bwMode="auto">
                    <a:xfrm>
                      <a:off x="37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4" name="Line 678"/>
                    <p:cNvSpPr>
                      <a:spLocks noChangeShapeType="1"/>
                    </p:cNvSpPr>
                    <p:nvPr/>
                  </p:nvSpPr>
                  <p:spPr bwMode="auto">
                    <a:xfrm>
                      <a:off x="37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5" name="Line 679"/>
                    <p:cNvSpPr>
                      <a:spLocks noChangeShapeType="1"/>
                    </p:cNvSpPr>
                    <p:nvPr/>
                  </p:nvSpPr>
                  <p:spPr bwMode="auto">
                    <a:xfrm>
                      <a:off x="37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6" name="Line 680"/>
                    <p:cNvSpPr>
                      <a:spLocks noChangeShapeType="1"/>
                    </p:cNvSpPr>
                    <p:nvPr/>
                  </p:nvSpPr>
                  <p:spPr bwMode="auto">
                    <a:xfrm>
                      <a:off x="38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7" name="Line 681"/>
                    <p:cNvSpPr>
                      <a:spLocks noChangeShapeType="1"/>
                    </p:cNvSpPr>
                    <p:nvPr/>
                  </p:nvSpPr>
                  <p:spPr bwMode="auto">
                    <a:xfrm>
                      <a:off x="38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8" name="Line 682"/>
                    <p:cNvSpPr>
                      <a:spLocks noChangeShapeType="1"/>
                    </p:cNvSpPr>
                    <p:nvPr/>
                  </p:nvSpPr>
                  <p:spPr bwMode="auto">
                    <a:xfrm>
                      <a:off x="38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9" name="Line 683"/>
                    <p:cNvSpPr>
                      <a:spLocks noChangeShapeType="1"/>
                    </p:cNvSpPr>
                    <p:nvPr/>
                  </p:nvSpPr>
                  <p:spPr bwMode="auto">
                    <a:xfrm>
                      <a:off x="38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0" name="Line 684"/>
                    <p:cNvSpPr>
                      <a:spLocks noChangeShapeType="1"/>
                    </p:cNvSpPr>
                    <p:nvPr/>
                  </p:nvSpPr>
                  <p:spPr bwMode="auto">
                    <a:xfrm>
                      <a:off x="38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1" name="Line 685"/>
                    <p:cNvSpPr>
                      <a:spLocks noChangeShapeType="1"/>
                    </p:cNvSpPr>
                    <p:nvPr/>
                  </p:nvSpPr>
                  <p:spPr bwMode="auto">
                    <a:xfrm>
                      <a:off x="38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2" name="Line 686"/>
                    <p:cNvSpPr>
                      <a:spLocks noChangeShapeType="1"/>
                    </p:cNvSpPr>
                    <p:nvPr/>
                  </p:nvSpPr>
                  <p:spPr bwMode="auto">
                    <a:xfrm>
                      <a:off x="38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3" name="Line 687"/>
                    <p:cNvSpPr>
                      <a:spLocks noChangeShapeType="1"/>
                    </p:cNvSpPr>
                    <p:nvPr/>
                  </p:nvSpPr>
                  <p:spPr bwMode="auto">
                    <a:xfrm>
                      <a:off x="38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4" name="Line 688"/>
                    <p:cNvSpPr>
                      <a:spLocks noChangeShapeType="1"/>
                    </p:cNvSpPr>
                    <p:nvPr/>
                  </p:nvSpPr>
                  <p:spPr bwMode="auto">
                    <a:xfrm>
                      <a:off x="38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5" name="Line 689"/>
                    <p:cNvSpPr>
                      <a:spLocks noChangeShapeType="1"/>
                    </p:cNvSpPr>
                    <p:nvPr/>
                  </p:nvSpPr>
                  <p:spPr bwMode="auto">
                    <a:xfrm>
                      <a:off x="38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6" name="Line 690"/>
                    <p:cNvSpPr>
                      <a:spLocks noChangeShapeType="1"/>
                    </p:cNvSpPr>
                    <p:nvPr/>
                  </p:nvSpPr>
                  <p:spPr bwMode="auto">
                    <a:xfrm>
                      <a:off x="38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7" name="Line 691"/>
                    <p:cNvSpPr>
                      <a:spLocks noChangeShapeType="1"/>
                    </p:cNvSpPr>
                    <p:nvPr/>
                  </p:nvSpPr>
                  <p:spPr bwMode="auto">
                    <a:xfrm>
                      <a:off x="39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8" name="Line 692"/>
                    <p:cNvSpPr>
                      <a:spLocks noChangeShapeType="1"/>
                    </p:cNvSpPr>
                    <p:nvPr/>
                  </p:nvSpPr>
                  <p:spPr bwMode="auto">
                    <a:xfrm>
                      <a:off x="39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9" name="Line 693"/>
                    <p:cNvSpPr>
                      <a:spLocks noChangeShapeType="1"/>
                    </p:cNvSpPr>
                    <p:nvPr/>
                  </p:nvSpPr>
                  <p:spPr bwMode="auto">
                    <a:xfrm>
                      <a:off x="39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0" name="Line 694"/>
                    <p:cNvSpPr>
                      <a:spLocks noChangeShapeType="1"/>
                    </p:cNvSpPr>
                    <p:nvPr/>
                  </p:nvSpPr>
                  <p:spPr bwMode="auto">
                    <a:xfrm>
                      <a:off x="39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1" name="Line 695"/>
                    <p:cNvSpPr>
                      <a:spLocks noChangeShapeType="1"/>
                    </p:cNvSpPr>
                    <p:nvPr/>
                  </p:nvSpPr>
                  <p:spPr bwMode="auto">
                    <a:xfrm>
                      <a:off x="39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2" name="Line 696"/>
                    <p:cNvSpPr>
                      <a:spLocks noChangeShapeType="1"/>
                    </p:cNvSpPr>
                    <p:nvPr/>
                  </p:nvSpPr>
                  <p:spPr bwMode="auto">
                    <a:xfrm>
                      <a:off x="39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3" name="Line 697"/>
                    <p:cNvSpPr>
                      <a:spLocks noChangeShapeType="1"/>
                    </p:cNvSpPr>
                    <p:nvPr/>
                  </p:nvSpPr>
                  <p:spPr bwMode="auto">
                    <a:xfrm>
                      <a:off x="39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4" name="Line 698"/>
                    <p:cNvSpPr>
                      <a:spLocks noChangeShapeType="1"/>
                    </p:cNvSpPr>
                    <p:nvPr/>
                  </p:nvSpPr>
                  <p:spPr bwMode="auto">
                    <a:xfrm>
                      <a:off x="39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5" name="Line 699"/>
                    <p:cNvSpPr>
                      <a:spLocks noChangeShapeType="1"/>
                    </p:cNvSpPr>
                    <p:nvPr/>
                  </p:nvSpPr>
                  <p:spPr bwMode="auto">
                    <a:xfrm>
                      <a:off x="39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6" name="Line 700"/>
                    <p:cNvSpPr>
                      <a:spLocks noChangeShapeType="1"/>
                    </p:cNvSpPr>
                    <p:nvPr/>
                  </p:nvSpPr>
                  <p:spPr bwMode="auto">
                    <a:xfrm>
                      <a:off x="39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7" name="Line 701"/>
                    <p:cNvSpPr>
                      <a:spLocks noChangeShapeType="1"/>
                    </p:cNvSpPr>
                    <p:nvPr/>
                  </p:nvSpPr>
                  <p:spPr bwMode="auto">
                    <a:xfrm>
                      <a:off x="39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8" name="Line 702"/>
                    <p:cNvSpPr>
                      <a:spLocks noChangeShapeType="1"/>
                    </p:cNvSpPr>
                    <p:nvPr/>
                  </p:nvSpPr>
                  <p:spPr bwMode="auto">
                    <a:xfrm>
                      <a:off x="40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9" name="Line 703"/>
                    <p:cNvSpPr>
                      <a:spLocks noChangeShapeType="1"/>
                    </p:cNvSpPr>
                    <p:nvPr/>
                  </p:nvSpPr>
                  <p:spPr bwMode="auto">
                    <a:xfrm>
                      <a:off x="40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0" name="Line 704"/>
                    <p:cNvSpPr>
                      <a:spLocks noChangeShapeType="1"/>
                    </p:cNvSpPr>
                    <p:nvPr/>
                  </p:nvSpPr>
                  <p:spPr bwMode="auto">
                    <a:xfrm>
                      <a:off x="40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1" name="Line 705"/>
                    <p:cNvSpPr>
                      <a:spLocks noChangeShapeType="1"/>
                    </p:cNvSpPr>
                    <p:nvPr/>
                  </p:nvSpPr>
                  <p:spPr bwMode="auto">
                    <a:xfrm>
                      <a:off x="40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2" name="Line 706"/>
                    <p:cNvSpPr>
                      <a:spLocks noChangeShapeType="1"/>
                    </p:cNvSpPr>
                    <p:nvPr/>
                  </p:nvSpPr>
                  <p:spPr bwMode="auto">
                    <a:xfrm>
                      <a:off x="40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3" name="Line 707"/>
                    <p:cNvSpPr>
                      <a:spLocks noChangeShapeType="1"/>
                    </p:cNvSpPr>
                    <p:nvPr/>
                  </p:nvSpPr>
                  <p:spPr bwMode="auto">
                    <a:xfrm>
                      <a:off x="40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4" name="Line 708"/>
                    <p:cNvSpPr>
                      <a:spLocks noChangeShapeType="1"/>
                    </p:cNvSpPr>
                    <p:nvPr/>
                  </p:nvSpPr>
                  <p:spPr bwMode="auto">
                    <a:xfrm>
                      <a:off x="40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5" name="Line 709"/>
                    <p:cNvSpPr>
                      <a:spLocks noChangeShapeType="1"/>
                    </p:cNvSpPr>
                    <p:nvPr/>
                  </p:nvSpPr>
                  <p:spPr bwMode="auto">
                    <a:xfrm>
                      <a:off x="40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6" name="Line 710"/>
                    <p:cNvSpPr>
                      <a:spLocks noChangeShapeType="1"/>
                    </p:cNvSpPr>
                    <p:nvPr/>
                  </p:nvSpPr>
                  <p:spPr bwMode="auto">
                    <a:xfrm>
                      <a:off x="40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7" name="Line 711"/>
                    <p:cNvSpPr>
                      <a:spLocks noChangeShapeType="1"/>
                    </p:cNvSpPr>
                    <p:nvPr/>
                  </p:nvSpPr>
                  <p:spPr bwMode="auto">
                    <a:xfrm>
                      <a:off x="40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8" name="Line 712"/>
                    <p:cNvSpPr>
                      <a:spLocks noChangeShapeType="1"/>
                    </p:cNvSpPr>
                    <p:nvPr/>
                  </p:nvSpPr>
                  <p:spPr bwMode="auto">
                    <a:xfrm>
                      <a:off x="40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9" name="Line 713"/>
                    <p:cNvSpPr>
                      <a:spLocks noChangeShapeType="1"/>
                    </p:cNvSpPr>
                    <p:nvPr/>
                  </p:nvSpPr>
                  <p:spPr bwMode="auto">
                    <a:xfrm>
                      <a:off x="41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0" name="Line 714"/>
                    <p:cNvSpPr>
                      <a:spLocks noChangeShapeType="1"/>
                    </p:cNvSpPr>
                    <p:nvPr/>
                  </p:nvSpPr>
                  <p:spPr bwMode="auto">
                    <a:xfrm>
                      <a:off x="41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1" name="Line 715"/>
                    <p:cNvSpPr>
                      <a:spLocks noChangeShapeType="1"/>
                    </p:cNvSpPr>
                    <p:nvPr/>
                  </p:nvSpPr>
                  <p:spPr bwMode="auto">
                    <a:xfrm>
                      <a:off x="41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2" name="Line 716"/>
                    <p:cNvSpPr>
                      <a:spLocks noChangeShapeType="1"/>
                    </p:cNvSpPr>
                    <p:nvPr/>
                  </p:nvSpPr>
                  <p:spPr bwMode="auto">
                    <a:xfrm>
                      <a:off x="41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3" name="Line 717"/>
                    <p:cNvSpPr>
                      <a:spLocks noChangeShapeType="1"/>
                    </p:cNvSpPr>
                    <p:nvPr/>
                  </p:nvSpPr>
                  <p:spPr bwMode="auto">
                    <a:xfrm>
                      <a:off x="41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4" name="Line 718"/>
                    <p:cNvSpPr>
                      <a:spLocks noChangeShapeType="1"/>
                    </p:cNvSpPr>
                    <p:nvPr/>
                  </p:nvSpPr>
                  <p:spPr bwMode="auto">
                    <a:xfrm>
                      <a:off x="41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5" name="Line 719"/>
                    <p:cNvSpPr>
                      <a:spLocks noChangeShapeType="1"/>
                    </p:cNvSpPr>
                    <p:nvPr/>
                  </p:nvSpPr>
                  <p:spPr bwMode="auto">
                    <a:xfrm>
                      <a:off x="41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6" name="Line 720"/>
                    <p:cNvSpPr>
                      <a:spLocks noChangeShapeType="1"/>
                    </p:cNvSpPr>
                    <p:nvPr/>
                  </p:nvSpPr>
                  <p:spPr bwMode="auto">
                    <a:xfrm>
                      <a:off x="41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7" name="Line 721"/>
                    <p:cNvSpPr>
                      <a:spLocks noChangeShapeType="1"/>
                    </p:cNvSpPr>
                    <p:nvPr/>
                  </p:nvSpPr>
                  <p:spPr bwMode="auto">
                    <a:xfrm>
                      <a:off x="41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8" name="Line 722"/>
                    <p:cNvSpPr>
                      <a:spLocks noChangeShapeType="1"/>
                    </p:cNvSpPr>
                    <p:nvPr/>
                  </p:nvSpPr>
                  <p:spPr bwMode="auto">
                    <a:xfrm>
                      <a:off x="41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9" name="Line 723"/>
                    <p:cNvSpPr>
                      <a:spLocks noChangeShapeType="1"/>
                    </p:cNvSpPr>
                    <p:nvPr/>
                  </p:nvSpPr>
                  <p:spPr bwMode="auto">
                    <a:xfrm>
                      <a:off x="41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0" name="Line 724"/>
                    <p:cNvSpPr>
                      <a:spLocks noChangeShapeType="1"/>
                    </p:cNvSpPr>
                    <p:nvPr/>
                  </p:nvSpPr>
                  <p:spPr bwMode="auto">
                    <a:xfrm>
                      <a:off x="42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1" name="Line 725"/>
                    <p:cNvSpPr>
                      <a:spLocks noChangeShapeType="1"/>
                    </p:cNvSpPr>
                    <p:nvPr/>
                  </p:nvSpPr>
                  <p:spPr bwMode="auto">
                    <a:xfrm>
                      <a:off x="42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2" name="Line 726"/>
                    <p:cNvSpPr>
                      <a:spLocks noChangeShapeType="1"/>
                    </p:cNvSpPr>
                    <p:nvPr/>
                  </p:nvSpPr>
                  <p:spPr bwMode="auto">
                    <a:xfrm>
                      <a:off x="42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3" name="Line 727"/>
                    <p:cNvSpPr>
                      <a:spLocks noChangeShapeType="1"/>
                    </p:cNvSpPr>
                    <p:nvPr/>
                  </p:nvSpPr>
                  <p:spPr bwMode="auto">
                    <a:xfrm>
                      <a:off x="42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4" name="Line 728"/>
                    <p:cNvSpPr>
                      <a:spLocks noChangeShapeType="1"/>
                    </p:cNvSpPr>
                    <p:nvPr/>
                  </p:nvSpPr>
                  <p:spPr bwMode="auto">
                    <a:xfrm>
                      <a:off x="42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5" name="Line 729"/>
                    <p:cNvSpPr>
                      <a:spLocks noChangeShapeType="1"/>
                    </p:cNvSpPr>
                    <p:nvPr/>
                  </p:nvSpPr>
                  <p:spPr bwMode="auto">
                    <a:xfrm>
                      <a:off x="42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6" name="Line 730"/>
                    <p:cNvSpPr>
                      <a:spLocks noChangeShapeType="1"/>
                    </p:cNvSpPr>
                    <p:nvPr/>
                  </p:nvSpPr>
                  <p:spPr bwMode="auto">
                    <a:xfrm>
                      <a:off x="42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7" name="Line 731"/>
                    <p:cNvSpPr>
                      <a:spLocks noChangeShapeType="1"/>
                    </p:cNvSpPr>
                    <p:nvPr/>
                  </p:nvSpPr>
                  <p:spPr bwMode="auto">
                    <a:xfrm>
                      <a:off x="42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8" name="Line 732"/>
                    <p:cNvSpPr>
                      <a:spLocks noChangeShapeType="1"/>
                    </p:cNvSpPr>
                    <p:nvPr/>
                  </p:nvSpPr>
                  <p:spPr bwMode="auto">
                    <a:xfrm>
                      <a:off x="42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9" name="Line 733"/>
                    <p:cNvSpPr>
                      <a:spLocks noChangeShapeType="1"/>
                    </p:cNvSpPr>
                    <p:nvPr/>
                  </p:nvSpPr>
                  <p:spPr bwMode="auto">
                    <a:xfrm>
                      <a:off x="42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0" name="Line 734"/>
                    <p:cNvSpPr>
                      <a:spLocks noChangeShapeType="1"/>
                    </p:cNvSpPr>
                    <p:nvPr/>
                  </p:nvSpPr>
                  <p:spPr bwMode="auto">
                    <a:xfrm>
                      <a:off x="43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1" name="Line 735"/>
                    <p:cNvSpPr>
                      <a:spLocks noChangeShapeType="1"/>
                    </p:cNvSpPr>
                    <p:nvPr/>
                  </p:nvSpPr>
                  <p:spPr bwMode="auto">
                    <a:xfrm>
                      <a:off x="43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2" name="Line 736"/>
                    <p:cNvSpPr>
                      <a:spLocks noChangeShapeType="1"/>
                    </p:cNvSpPr>
                    <p:nvPr/>
                  </p:nvSpPr>
                  <p:spPr bwMode="auto">
                    <a:xfrm>
                      <a:off x="43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3" name="Line 737"/>
                    <p:cNvSpPr>
                      <a:spLocks noChangeShapeType="1"/>
                    </p:cNvSpPr>
                    <p:nvPr/>
                  </p:nvSpPr>
                  <p:spPr bwMode="auto">
                    <a:xfrm>
                      <a:off x="43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4" name="Line 738"/>
                    <p:cNvSpPr>
                      <a:spLocks noChangeShapeType="1"/>
                    </p:cNvSpPr>
                    <p:nvPr/>
                  </p:nvSpPr>
                  <p:spPr bwMode="auto">
                    <a:xfrm>
                      <a:off x="43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5" name="Line 739"/>
                    <p:cNvSpPr>
                      <a:spLocks noChangeShapeType="1"/>
                    </p:cNvSpPr>
                    <p:nvPr/>
                  </p:nvSpPr>
                  <p:spPr bwMode="auto">
                    <a:xfrm>
                      <a:off x="43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6" name="Line 740"/>
                    <p:cNvSpPr>
                      <a:spLocks noChangeShapeType="1"/>
                    </p:cNvSpPr>
                    <p:nvPr/>
                  </p:nvSpPr>
                  <p:spPr bwMode="auto">
                    <a:xfrm>
                      <a:off x="43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7" name="Line 741"/>
                    <p:cNvSpPr>
                      <a:spLocks noChangeShapeType="1"/>
                    </p:cNvSpPr>
                    <p:nvPr/>
                  </p:nvSpPr>
                  <p:spPr bwMode="auto">
                    <a:xfrm>
                      <a:off x="43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8" name="Line 742"/>
                    <p:cNvSpPr>
                      <a:spLocks noChangeShapeType="1"/>
                    </p:cNvSpPr>
                    <p:nvPr/>
                  </p:nvSpPr>
                  <p:spPr bwMode="auto">
                    <a:xfrm>
                      <a:off x="43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9" name="Line 743"/>
                    <p:cNvSpPr>
                      <a:spLocks noChangeShapeType="1"/>
                    </p:cNvSpPr>
                    <p:nvPr/>
                  </p:nvSpPr>
                  <p:spPr bwMode="auto">
                    <a:xfrm>
                      <a:off x="43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0" name="Line 744"/>
                    <p:cNvSpPr>
                      <a:spLocks noChangeShapeType="1"/>
                    </p:cNvSpPr>
                    <p:nvPr/>
                  </p:nvSpPr>
                  <p:spPr bwMode="auto">
                    <a:xfrm>
                      <a:off x="43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1" name="Line 745"/>
                    <p:cNvSpPr>
                      <a:spLocks noChangeShapeType="1"/>
                    </p:cNvSpPr>
                    <p:nvPr/>
                  </p:nvSpPr>
                  <p:spPr bwMode="auto">
                    <a:xfrm>
                      <a:off x="44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2" name="Line 746"/>
                    <p:cNvSpPr>
                      <a:spLocks noChangeShapeType="1"/>
                    </p:cNvSpPr>
                    <p:nvPr/>
                  </p:nvSpPr>
                  <p:spPr bwMode="auto">
                    <a:xfrm>
                      <a:off x="44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3" name="Line 747"/>
                    <p:cNvSpPr>
                      <a:spLocks noChangeShapeType="1"/>
                    </p:cNvSpPr>
                    <p:nvPr/>
                  </p:nvSpPr>
                  <p:spPr bwMode="auto">
                    <a:xfrm>
                      <a:off x="44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4" name="Line 748"/>
                    <p:cNvSpPr>
                      <a:spLocks noChangeShapeType="1"/>
                    </p:cNvSpPr>
                    <p:nvPr/>
                  </p:nvSpPr>
                  <p:spPr bwMode="auto">
                    <a:xfrm>
                      <a:off x="44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5" name="Line 749"/>
                    <p:cNvSpPr>
                      <a:spLocks noChangeShapeType="1"/>
                    </p:cNvSpPr>
                    <p:nvPr/>
                  </p:nvSpPr>
                  <p:spPr bwMode="auto">
                    <a:xfrm>
                      <a:off x="44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6" name="Line 750"/>
                    <p:cNvSpPr>
                      <a:spLocks noChangeShapeType="1"/>
                    </p:cNvSpPr>
                    <p:nvPr/>
                  </p:nvSpPr>
                  <p:spPr bwMode="auto">
                    <a:xfrm>
                      <a:off x="44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7" name="Line 751"/>
                    <p:cNvSpPr>
                      <a:spLocks noChangeShapeType="1"/>
                    </p:cNvSpPr>
                    <p:nvPr/>
                  </p:nvSpPr>
                  <p:spPr bwMode="auto">
                    <a:xfrm>
                      <a:off x="44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8" name="Line 752"/>
                    <p:cNvSpPr>
                      <a:spLocks noChangeShapeType="1"/>
                    </p:cNvSpPr>
                    <p:nvPr/>
                  </p:nvSpPr>
                  <p:spPr bwMode="auto">
                    <a:xfrm>
                      <a:off x="44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9" name="Line 753"/>
                    <p:cNvSpPr>
                      <a:spLocks noChangeShapeType="1"/>
                    </p:cNvSpPr>
                    <p:nvPr/>
                  </p:nvSpPr>
                  <p:spPr bwMode="auto">
                    <a:xfrm>
                      <a:off x="44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0" name="Line 754"/>
                    <p:cNvSpPr>
                      <a:spLocks noChangeShapeType="1"/>
                    </p:cNvSpPr>
                    <p:nvPr/>
                  </p:nvSpPr>
                  <p:spPr bwMode="auto">
                    <a:xfrm>
                      <a:off x="44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1" name="Line 755"/>
                    <p:cNvSpPr>
                      <a:spLocks noChangeShapeType="1"/>
                    </p:cNvSpPr>
                    <p:nvPr/>
                  </p:nvSpPr>
                  <p:spPr bwMode="auto">
                    <a:xfrm>
                      <a:off x="44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2" name="Line 756"/>
                    <p:cNvSpPr>
                      <a:spLocks noChangeShapeType="1"/>
                    </p:cNvSpPr>
                    <p:nvPr/>
                  </p:nvSpPr>
                  <p:spPr bwMode="auto">
                    <a:xfrm>
                      <a:off x="45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3" name="Line 757"/>
                    <p:cNvSpPr>
                      <a:spLocks noChangeShapeType="1"/>
                    </p:cNvSpPr>
                    <p:nvPr/>
                  </p:nvSpPr>
                  <p:spPr bwMode="auto">
                    <a:xfrm>
                      <a:off x="45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4" name="Line 758"/>
                    <p:cNvSpPr>
                      <a:spLocks noChangeShapeType="1"/>
                    </p:cNvSpPr>
                    <p:nvPr/>
                  </p:nvSpPr>
                  <p:spPr bwMode="auto">
                    <a:xfrm>
                      <a:off x="45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5" name="Line 759"/>
                    <p:cNvSpPr>
                      <a:spLocks noChangeShapeType="1"/>
                    </p:cNvSpPr>
                    <p:nvPr/>
                  </p:nvSpPr>
                  <p:spPr bwMode="auto">
                    <a:xfrm>
                      <a:off x="452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6" name="Line 760"/>
                    <p:cNvSpPr>
                      <a:spLocks noChangeShapeType="1"/>
                    </p:cNvSpPr>
                    <p:nvPr/>
                  </p:nvSpPr>
                  <p:spPr bwMode="auto">
                    <a:xfrm>
                      <a:off x="45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7" name="Line 761"/>
                    <p:cNvSpPr>
                      <a:spLocks noChangeShapeType="1"/>
                    </p:cNvSpPr>
                    <p:nvPr/>
                  </p:nvSpPr>
                  <p:spPr bwMode="auto">
                    <a:xfrm>
                      <a:off x="45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8" name="Line 762"/>
                    <p:cNvSpPr>
                      <a:spLocks noChangeShapeType="1"/>
                    </p:cNvSpPr>
                    <p:nvPr/>
                  </p:nvSpPr>
                  <p:spPr bwMode="auto">
                    <a:xfrm>
                      <a:off x="45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9" name="Line 763"/>
                    <p:cNvSpPr>
                      <a:spLocks noChangeShapeType="1"/>
                    </p:cNvSpPr>
                    <p:nvPr/>
                  </p:nvSpPr>
                  <p:spPr bwMode="auto">
                    <a:xfrm>
                      <a:off x="45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0" name="Line 764"/>
                    <p:cNvSpPr>
                      <a:spLocks noChangeShapeType="1"/>
                    </p:cNvSpPr>
                    <p:nvPr/>
                  </p:nvSpPr>
                  <p:spPr bwMode="auto">
                    <a:xfrm>
                      <a:off x="45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1" name="Line 765"/>
                    <p:cNvSpPr>
                      <a:spLocks noChangeShapeType="1"/>
                    </p:cNvSpPr>
                    <p:nvPr/>
                  </p:nvSpPr>
                  <p:spPr bwMode="auto">
                    <a:xfrm>
                      <a:off x="45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2" name="Line 766"/>
                    <p:cNvSpPr>
                      <a:spLocks noChangeShapeType="1"/>
                    </p:cNvSpPr>
                    <p:nvPr/>
                  </p:nvSpPr>
                  <p:spPr bwMode="auto">
                    <a:xfrm>
                      <a:off x="459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3" name="Line 767"/>
                    <p:cNvSpPr>
                      <a:spLocks noChangeShapeType="1"/>
                    </p:cNvSpPr>
                    <p:nvPr/>
                  </p:nvSpPr>
                  <p:spPr bwMode="auto">
                    <a:xfrm>
                      <a:off x="46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4" name="Line 768"/>
                    <p:cNvSpPr>
                      <a:spLocks noChangeShapeType="1"/>
                    </p:cNvSpPr>
                    <p:nvPr/>
                  </p:nvSpPr>
                  <p:spPr bwMode="auto">
                    <a:xfrm>
                      <a:off x="46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5" name="Line 769"/>
                    <p:cNvSpPr>
                      <a:spLocks noChangeShapeType="1"/>
                    </p:cNvSpPr>
                    <p:nvPr/>
                  </p:nvSpPr>
                  <p:spPr bwMode="auto">
                    <a:xfrm>
                      <a:off x="46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6" name="Line 770"/>
                    <p:cNvSpPr>
                      <a:spLocks noChangeShapeType="1"/>
                    </p:cNvSpPr>
                    <p:nvPr/>
                  </p:nvSpPr>
                  <p:spPr bwMode="auto">
                    <a:xfrm>
                      <a:off x="46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7" name="Line 771"/>
                    <p:cNvSpPr>
                      <a:spLocks noChangeShapeType="1"/>
                    </p:cNvSpPr>
                    <p:nvPr/>
                  </p:nvSpPr>
                  <p:spPr bwMode="auto">
                    <a:xfrm>
                      <a:off x="46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8" name="Line 772"/>
                    <p:cNvSpPr>
                      <a:spLocks noChangeShapeType="1"/>
                    </p:cNvSpPr>
                    <p:nvPr/>
                  </p:nvSpPr>
                  <p:spPr bwMode="auto">
                    <a:xfrm>
                      <a:off x="46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9" name="Line 773"/>
                    <p:cNvSpPr>
                      <a:spLocks noChangeShapeType="1"/>
                    </p:cNvSpPr>
                    <p:nvPr/>
                  </p:nvSpPr>
                  <p:spPr bwMode="auto">
                    <a:xfrm>
                      <a:off x="465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0" name="Line 774"/>
                    <p:cNvSpPr>
                      <a:spLocks noChangeShapeType="1"/>
                    </p:cNvSpPr>
                    <p:nvPr/>
                  </p:nvSpPr>
                  <p:spPr bwMode="auto">
                    <a:xfrm>
                      <a:off x="46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1" name="Line 775"/>
                    <p:cNvSpPr>
                      <a:spLocks noChangeShapeType="1"/>
                    </p:cNvSpPr>
                    <p:nvPr/>
                  </p:nvSpPr>
                  <p:spPr bwMode="auto">
                    <a:xfrm>
                      <a:off x="46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2" name="Line 776"/>
                    <p:cNvSpPr>
                      <a:spLocks noChangeShapeType="1"/>
                    </p:cNvSpPr>
                    <p:nvPr/>
                  </p:nvSpPr>
                  <p:spPr bwMode="auto">
                    <a:xfrm>
                      <a:off x="46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3" name="Line 777"/>
                    <p:cNvSpPr>
                      <a:spLocks noChangeShapeType="1"/>
                    </p:cNvSpPr>
                    <p:nvPr/>
                  </p:nvSpPr>
                  <p:spPr bwMode="auto">
                    <a:xfrm>
                      <a:off x="46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4" name="Line 778"/>
                    <p:cNvSpPr>
                      <a:spLocks noChangeShapeType="1"/>
                    </p:cNvSpPr>
                    <p:nvPr/>
                  </p:nvSpPr>
                  <p:spPr bwMode="auto">
                    <a:xfrm>
                      <a:off x="47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5" name="Line 779"/>
                    <p:cNvSpPr>
                      <a:spLocks noChangeShapeType="1"/>
                    </p:cNvSpPr>
                    <p:nvPr/>
                  </p:nvSpPr>
                  <p:spPr bwMode="auto">
                    <a:xfrm>
                      <a:off x="47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6" name="Line 780"/>
                    <p:cNvSpPr>
                      <a:spLocks noChangeShapeType="1"/>
                    </p:cNvSpPr>
                    <p:nvPr/>
                  </p:nvSpPr>
                  <p:spPr bwMode="auto">
                    <a:xfrm>
                      <a:off x="472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7" name="Line 781"/>
                    <p:cNvSpPr>
                      <a:spLocks noChangeShapeType="1"/>
                    </p:cNvSpPr>
                    <p:nvPr/>
                  </p:nvSpPr>
                  <p:spPr bwMode="auto">
                    <a:xfrm>
                      <a:off x="47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8" name="Line 782"/>
                    <p:cNvSpPr>
                      <a:spLocks noChangeShapeType="1"/>
                    </p:cNvSpPr>
                    <p:nvPr/>
                  </p:nvSpPr>
                  <p:spPr bwMode="auto">
                    <a:xfrm>
                      <a:off x="47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9" name="Line 783"/>
                    <p:cNvSpPr>
                      <a:spLocks noChangeShapeType="1"/>
                    </p:cNvSpPr>
                    <p:nvPr/>
                  </p:nvSpPr>
                  <p:spPr bwMode="auto">
                    <a:xfrm>
                      <a:off x="47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0" name="Line 784"/>
                    <p:cNvSpPr>
                      <a:spLocks noChangeShapeType="1"/>
                    </p:cNvSpPr>
                    <p:nvPr/>
                  </p:nvSpPr>
                  <p:spPr bwMode="auto">
                    <a:xfrm>
                      <a:off x="47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1" name="Line 785"/>
                    <p:cNvSpPr>
                      <a:spLocks noChangeShapeType="1"/>
                    </p:cNvSpPr>
                    <p:nvPr/>
                  </p:nvSpPr>
                  <p:spPr bwMode="auto">
                    <a:xfrm>
                      <a:off x="47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2" name="Line 786"/>
                    <p:cNvSpPr>
                      <a:spLocks noChangeShapeType="1"/>
                    </p:cNvSpPr>
                    <p:nvPr/>
                  </p:nvSpPr>
                  <p:spPr bwMode="auto">
                    <a:xfrm>
                      <a:off x="47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3" name="Line 787"/>
                    <p:cNvSpPr>
                      <a:spLocks noChangeShapeType="1"/>
                    </p:cNvSpPr>
                    <p:nvPr/>
                  </p:nvSpPr>
                  <p:spPr bwMode="auto">
                    <a:xfrm>
                      <a:off x="4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4" name="Line 788"/>
                    <p:cNvSpPr>
                      <a:spLocks noChangeShapeType="1"/>
                    </p:cNvSpPr>
                    <p:nvPr/>
                  </p:nvSpPr>
                  <p:spPr bwMode="auto">
                    <a:xfrm>
                      <a:off x="4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5" name="Line 789"/>
                    <p:cNvSpPr>
                      <a:spLocks noChangeShapeType="1"/>
                    </p:cNvSpPr>
                    <p:nvPr/>
                  </p:nvSpPr>
                  <p:spPr bwMode="auto">
                    <a:xfrm>
                      <a:off x="4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6" name="Line 790"/>
                    <p:cNvSpPr>
                      <a:spLocks noChangeShapeType="1"/>
                    </p:cNvSpPr>
                    <p:nvPr/>
                  </p:nvSpPr>
                  <p:spPr bwMode="auto">
                    <a:xfrm>
                      <a:off x="4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7" name="Line 791"/>
                    <p:cNvSpPr>
                      <a:spLocks noChangeShapeType="1"/>
                    </p:cNvSpPr>
                    <p:nvPr/>
                  </p:nvSpPr>
                  <p:spPr bwMode="auto">
                    <a:xfrm>
                      <a:off x="48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8" name="Line 792"/>
                    <p:cNvSpPr>
                      <a:spLocks noChangeShapeType="1"/>
                    </p:cNvSpPr>
                    <p:nvPr/>
                  </p:nvSpPr>
                  <p:spPr bwMode="auto">
                    <a:xfrm>
                      <a:off x="4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9" name="Line 793"/>
                    <p:cNvSpPr>
                      <a:spLocks noChangeShapeType="1"/>
                    </p:cNvSpPr>
                    <p:nvPr/>
                  </p:nvSpPr>
                  <p:spPr bwMode="auto">
                    <a:xfrm>
                      <a:off x="48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0" name="Line 794"/>
                    <p:cNvSpPr>
                      <a:spLocks noChangeShapeType="1"/>
                    </p:cNvSpPr>
                    <p:nvPr/>
                  </p:nvSpPr>
                  <p:spPr bwMode="auto">
                    <a:xfrm>
                      <a:off x="4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1" name="Line 795"/>
                    <p:cNvSpPr>
                      <a:spLocks noChangeShapeType="1"/>
                    </p:cNvSpPr>
                    <p:nvPr/>
                  </p:nvSpPr>
                  <p:spPr bwMode="auto">
                    <a:xfrm>
                      <a:off x="4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2" name="Line 796"/>
                    <p:cNvSpPr>
                      <a:spLocks noChangeShapeType="1"/>
                    </p:cNvSpPr>
                    <p:nvPr/>
                  </p:nvSpPr>
                  <p:spPr bwMode="auto">
                    <a:xfrm>
                      <a:off x="4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3" name="Line 797"/>
                    <p:cNvSpPr>
                      <a:spLocks noChangeShapeType="1"/>
                    </p:cNvSpPr>
                    <p:nvPr/>
                  </p:nvSpPr>
                  <p:spPr bwMode="auto">
                    <a:xfrm>
                      <a:off x="4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4" name="Line 798"/>
                    <p:cNvSpPr>
                      <a:spLocks noChangeShapeType="1"/>
                    </p:cNvSpPr>
                    <p:nvPr/>
                  </p:nvSpPr>
                  <p:spPr bwMode="auto">
                    <a:xfrm>
                      <a:off x="48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5" name="Line 799"/>
                    <p:cNvSpPr>
                      <a:spLocks noChangeShapeType="1"/>
                    </p:cNvSpPr>
                    <p:nvPr/>
                  </p:nvSpPr>
                  <p:spPr bwMode="auto">
                    <a:xfrm>
                      <a:off x="4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6" name="Line 800"/>
                    <p:cNvSpPr>
                      <a:spLocks noChangeShapeType="1"/>
                    </p:cNvSpPr>
                    <p:nvPr/>
                  </p:nvSpPr>
                  <p:spPr bwMode="auto">
                    <a:xfrm>
                      <a:off x="49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7" name="Line 801"/>
                    <p:cNvSpPr>
                      <a:spLocks noChangeShapeType="1"/>
                    </p:cNvSpPr>
                    <p:nvPr/>
                  </p:nvSpPr>
                  <p:spPr bwMode="auto">
                    <a:xfrm>
                      <a:off x="4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8" name="Line 802"/>
                    <p:cNvSpPr>
                      <a:spLocks noChangeShapeType="1"/>
                    </p:cNvSpPr>
                    <p:nvPr/>
                  </p:nvSpPr>
                  <p:spPr bwMode="auto">
                    <a:xfrm>
                      <a:off x="4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9" name="Line 803"/>
                    <p:cNvSpPr>
                      <a:spLocks noChangeShapeType="1"/>
                    </p:cNvSpPr>
                    <p:nvPr/>
                  </p:nvSpPr>
                  <p:spPr bwMode="auto">
                    <a:xfrm>
                      <a:off x="4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0" name="Line 804"/>
                    <p:cNvSpPr>
                      <a:spLocks noChangeShapeType="1"/>
                    </p:cNvSpPr>
                    <p:nvPr/>
                  </p:nvSpPr>
                  <p:spPr bwMode="auto">
                    <a:xfrm>
                      <a:off x="4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1" name="Line 805"/>
                    <p:cNvSpPr>
                      <a:spLocks noChangeShapeType="1"/>
                    </p:cNvSpPr>
                    <p:nvPr/>
                  </p:nvSpPr>
                  <p:spPr bwMode="auto">
                    <a:xfrm>
                      <a:off x="49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2" name="Line 806"/>
                    <p:cNvSpPr>
                      <a:spLocks noChangeShapeType="1"/>
                    </p:cNvSpPr>
                    <p:nvPr/>
                  </p:nvSpPr>
                  <p:spPr bwMode="auto">
                    <a:xfrm>
                      <a:off x="4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3" name="Line 807"/>
                    <p:cNvSpPr>
                      <a:spLocks noChangeShapeType="1"/>
                    </p:cNvSpPr>
                    <p:nvPr/>
                  </p:nvSpPr>
                  <p:spPr bwMode="auto">
                    <a:xfrm>
                      <a:off x="496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9" name="Group 1009"/>
                  <p:cNvGrpSpPr>
                    <a:grpSpLocks/>
                  </p:cNvGrpSpPr>
                  <p:nvPr/>
                </p:nvGrpSpPr>
                <p:grpSpPr bwMode="auto">
                  <a:xfrm>
                    <a:off x="2181225" y="3033714"/>
                    <a:ext cx="7058025" cy="1104901"/>
                    <a:chOff x="1374" y="1911"/>
                    <a:chExt cx="4446" cy="696"/>
                  </a:xfrm>
                </p:grpSpPr>
                <p:sp>
                  <p:nvSpPr>
                    <p:cNvPr id="1574" name="Line 809"/>
                    <p:cNvSpPr>
                      <a:spLocks noChangeShapeType="1"/>
                    </p:cNvSpPr>
                    <p:nvPr/>
                  </p:nvSpPr>
                  <p:spPr bwMode="auto">
                    <a:xfrm>
                      <a:off x="4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5" name="Line 810"/>
                    <p:cNvSpPr>
                      <a:spLocks noChangeShapeType="1"/>
                    </p:cNvSpPr>
                    <p:nvPr/>
                  </p:nvSpPr>
                  <p:spPr bwMode="auto">
                    <a:xfrm>
                      <a:off x="4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6" name="Line 811"/>
                    <p:cNvSpPr>
                      <a:spLocks noChangeShapeType="1"/>
                    </p:cNvSpPr>
                    <p:nvPr/>
                  </p:nvSpPr>
                  <p:spPr bwMode="auto">
                    <a:xfrm>
                      <a:off x="4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7" name="Line 812"/>
                    <p:cNvSpPr>
                      <a:spLocks noChangeShapeType="1"/>
                    </p:cNvSpPr>
                    <p:nvPr/>
                  </p:nvSpPr>
                  <p:spPr bwMode="auto">
                    <a:xfrm>
                      <a:off x="50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8" name="Line 813"/>
                    <p:cNvSpPr>
                      <a:spLocks noChangeShapeType="1"/>
                    </p:cNvSpPr>
                    <p:nvPr/>
                  </p:nvSpPr>
                  <p:spPr bwMode="auto">
                    <a:xfrm>
                      <a:off x="50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9" name="Line 814"/>
                    <p:cNvSpPr>
                      <a:spLocks noChangeShapeType="1"/>
                    </p:cNvSpPr>
                    <p:nvPr/>
                  </p:nvSpPr>
                  <p:spPr bwMode="auto">
                    <a:xfrm>
                      <a:off x="5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0" name="Line 815"/>
                    <p:cNvSpPr>
                      <a:spLocks noChangeShapeType="1"/>
                    </p:cNvSpPr>
                    <p:nvPr/>
                  </p:nvSpPr>
                  <p:spPr bwMode="auto">
                    <a:xfrm>
                      <a:off x="503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1" name="Line 816"/>
                    <p:cNvSpPr>
                      <a:spLocks noChangeShapeType="1"/>
                    </p:cNvSpPr>
                    <p:nvPr/>
                  </p:nvSpPr>
                  <p:spPr bwMode="auto">
                    <a:xfrm>
                      <a:off x="5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2" name="Line 817"/>
                    <p:cNvSpPr>
                      <a:spLocks noChangeShapeType="1"/>
                    </p:cNvSpPr>
                    <p:nvPr/>
                  </p:nvSpPr>
                  <p:spPr bwMode="auto">
                    <a:xfrm>
                      <a:off x="5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3" name="Line 818"/>
                    <p:cNvSpPr>
                      <a:spLocks noChangeShapeType="1"/>
                    </p:cNvSpPr>
                    <p:nvPr/>
                  </p:nvSpPr>
                  <p:spPr bwMode="auto">
                    <a:xfrm>
                      <a:off x="5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4" name="Line 819"/>
                    <p:cNvSpPr>
                      <a:spLocks noChangeShapeType="1"/>
                    </p:cNvSpPr>
                    <p:nvPr/>
                  </p:nvSpPr>
                  <p:spPr bwMode="auto">
                    <a:xfrm>
                      <a:off x="50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5" name="Line 820"/>
                    <p:cNvSpPr>
                      <a:spLocks noChangeShapeType="1"/>
                    </p:cNvSpPr>
                    <p:nvPr/>
                  </p:nvSpPr>
                  <p:spPr bwMode="auto">
                    <a:xfrm>
                      <a:off x="5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6" name="Line 821"/>
                    <p:cNvSpPr>
                      <a:spLocks noChangeShapeType="1"/>
                    </p:cNvSpPr>
                    <p:nvPr/>
                  </p:nvSpPr>
                  <p:spPr bwMode="auto">
                    <a:xfrm>
                      <a:off x="50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7" name="Line 822"/>
                    <p:cNvSpPr>
                      <a:spLocks noChangeShapeType="1"/>
                    </p:cNvSpPr>
                    <p:nvPr/>
                  </p:nvSpPr>
                  <p:spPr bwMode="auto">
                    <a:xfrm>
                      <a:off x="509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8" name="Line 823"/>
                    <p:cNvSpPr>
                      <a:spLocks noChangeShapeType="1"/>
                    </p:cNvSpPr>
                    <p:nvPr/>
                  </p:nvSpPr>
                  <p:spPr bwMode="auto">
                    <a:xfrm>
                      <a:off x="5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9" name="Line 824"/>
                    <p:cNvSpPr>
                      <a:spLocks noChangeShapeType="1"/>
                    </p:cNvSpPr>
                    <p:nvPr/>
                  </p:nvSpPr>
                  <p:spPr bwMode="auto">
                    <a:xfrm>
                      <a:off x="5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0" name="Line 825"/>
                    <p:cNvSpPr>
                      <a:spLocks noChangeShapeType="1"/>
                    </p:cNvSpPr>
                    <p:nvPr/>
                  </p:nvSpPr>
                  <p:spPr bwMode="auto">
                    <a:xfrm>
                      <a:off x="5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1" name="Line 826"/>
                    <p:cNvSpPr>
                      <a:spLocks noChangeShapeType="1"/>
                    </p:cNvSpPr>
                    <p:nvPr/>
                  </p:nvSpPr>
                  <p:spPr bwMode="auto">
                    <a:xfrm>
                      <a:off x="51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2" name="Line 827"/>
                    <p:cNvSpPr>
                      <a:spLocks noChangeShapeType="1"/>
                    </p:cNvSpPr>
                    <p:nvPr/>
                  </p:nvSpPr>
                  <p:spPr bwMode="auto">
                    <a:xfrm>
                      <a:off x="5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3" name="Line 828"/>
                    <p:cNvSpPr>
                      <a:spLocks noChangeShapeType="1"/>
                    </p:cNvSpPr>
                    <p:nvPr/>
                  </p:nvSpPr>
                  <p:spPr bwMode="auto">
                    <a:xfrm>
                      <a:off x="51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4" name="Line 829"/>
                    <p:cNvSpPr>
                      <a:spLocks noChangeShapeType="1"/>
                    </p:cNvSpPr>
                    <p:nvPr/>
                  </p:nvSpPr>
                  <p:spPr bwMode="auto">
                    <a:xfrm>
                      <a:off x="515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5" name="Line 830"/>
                    <p:cNvSpPr>
                      <a:spLocks noChangeShapeType="1"/>
                    </p:cNvSpPr>
                    <p:nvPr/>
                  </p:nvSpPr>
                  <p:spPr bwMode="auto">
                    <a:xfrm>
                      <a:off x="5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6" name="Line 831"/>
                    <p:cNvSpPr>
                      <a:spLocks noChangeShapeType="1"/>
                    </p:cNvSpPr>
                    <p:nvPr/>
                  </p:nvSpPr>
                  <p:spPr bwMode="auto">
                    <a:xfrm>
                      <a:off x="5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7" name="Line 832"/>
                    <p:cNvSpPr>
                      <a:spLocks noChangeShapeType="1"/>
                    </p:cNvSpPr>
                    <p:nvPr/>
                  </p:nvSpPr>
                  <p:spPr bwMode="auto">
                    <a:xfrm>
                      <a:off x="5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8" name="Line 833"/>
                    <p:cNvSpPr>
                      <a:spLocks noChangeShapeType="1"/>
                    </p:cNvSpPr>
                    <p:nvPr/>
                  </p:nvSpPr>
                  <p:spPr bwMode="auto">
                    <a:xfrm>
                      <a:off x="51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9" name="Line 834"/>
                    <p:cNvSpPr>
                      <a:spLocks noChangeShapeType="1"/>
                    </p:cNvSpPr>
                    <p:nvPr/>
                  </p:nvSpPr>
                  <p:spPr bwMode="auto">
                    <a:xfrm>
                      <a:off x="5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0" name="Line 835"/>
                    <p:cNvSpPr>
                      <a:spLocks noChangeShapeType="1"/>
                    </p:cNvSpPr>
                    <p:nvPr/>
                  </p:nvSpPr>
                  <p:spPr bwMode="auto">
                    <a:xfrm>
                      <a:off x="52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1" name="Line 836"/>
                    <p:cNvSpPr>
                      <a:spLocks noChangeShapeType="1"/>
                    </p:cNvSpPr>
                    <p:nvPr/>
                  </p:nvSpPr>
                  <p:spPr bwMode="auto">
                    <a:xfrm>
                      <a:off x="5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2" name="Line 837"/>
                    <p:cNvSpPr>
                      <a:spLocks noChangeShapeType="1"/>
                    </p:cNvSpPr>
                    <p:nvPr/>
                  </p:nvSpPr>
                  <p:spPr bwMode="auto">
                    <a:xfrm>
                      <a:off x="5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3" name="Line 838"/>
                    <p:cNvSpPr>
                      <a:spLocks noChangeShapeType="1"/>
                    </p:cNvSpPr>
                    <p:nvPr/>
                  </p:nvSpPr>
                  <p:spPr bwMode="auto">
                    <a:xfrm>
                      <a:off x="5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4" name="Line 839"/>
                    <p:cNvSpPr>
                      <a:spLocks noChangeShapeType="1"/>
                    </p:cNvSpPr>
                    <p:nvPr/>
                  </p:nvSpPr>
                  <p:spPr bwMode="auto">
                    <a:xfrm>
                      <a:off x="5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5" name="Line 840"/>
                    <p:cNvSpPr>
                      <a:spLocks noChangeShapeType="1"/>
                    </p:cNvSpPr>
                    <p:nvPr/>
                  </p:nvSpPr>
                  <p:spPr bwMode="auto">
                    <a:xfrm>
                      <a:off x="52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6" name="Line 841"/>
                    <p:cNvSpPr>
                      <a:spLocks noChangeShapeType="1"/>
                    </p:cNvSpPr>
                    <p:nvPr/>
                  </p:nvSpPr>
                  <p:spPr bwMode="auto">
                    <a:xfrm>
                      <a:off x="5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7" name="Line 842"/>
                    <p:cNvSpPr>
                      <a:spLocks noChangeShapeType="1"/>
                    </p:cNvSpPr>
                    <p:nvPr/>
                  </p:nvSpPr>
                  <p:spPr bwMode="auto">
                    <a:xfrm>
                      <a:off x="52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8" name="Line 843"/>
                    <p:cNvSpPr>
                      <a:spLocks noChangeShapeType="1"/>
                    </p:cNvSpPr>
                    <p:nvPr/>
                  </p:nvSpPr>
                  <p:spPr bwMode="auto">
                    <a:xfrm>
                      <a:off x="5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9" name="Line 844"/>
                    <p:cNvSpPr>
                      <a:spLocks noChangeShapeType="1"/>
                    </p:cNvSpPr>
                    <p:nvPr/>
                  </p:nvSpPr>
                  <p:spPr bwMode="auto">
                    <a:xfrm>
                      <a:off x="5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0" name="Line 845"/>
                    <p:cNvSpPr>
                      <a:spLocks noChangeShapeType="1"/>
                    </p:cNvSpPr>
                    <p:nvPr/>
                  </p:nvSpPr>
                  <p:spPr bwMode="auto">
                    <a:xfrm>
                      <a:off x="5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1" name="Line 846"/>
                    <p:cNvSpPr>
                      <a:spLocks noChangeShapeType="1"/>
                    </p:cNvSpPr>
                    <p:nvPr/>
                  </p:nvSpPr>
                  <p:spPr bwMode="auto">
                    <a:xfrm>
                      <a:off x="5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2" name="Line 847"/>
                    <p:cNvSpPr>
                      <a:spLocks noChangeShapeType="1"/>
                    </p:cNvSpPr>
                    <p:nvPr/>
                  </p:nvSpPr>
                  <p:spPr bwMode="auto">
                    <a:xfrm>
                      <a:off x="53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3" name="Line 848"/>
                    <p:cNvSpPr>
                      <a:spLocks noChangeShapeType="1"/>
                    </p:cNvSpPr>
                    <p:nvPr/>
                  </p:nvSpPr>
                  <p:spPr bwMode="auto">
                    <a:xfrm>
                      <a:off x="5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4" name="Line 849"/>
                    <p:cNvSpPr>
                      <a:spLocks noChangeShapeType="1"/>
                    </p:cNvSpPr>
                    <p:nvPr/>
                  </p:nvSpPr>
                  <p:spPr bwMode="auto">
                    <a:xfrm>
                      <a:off x="53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5" name="Line 850"/>
                    <p:cNvSpPr>
                      <a:spLocks noChangeShapeType="1"/>
                    </p:cNvSpPr>
                    <p:nvPr/>
                  </p:nvSpPr>
                  <p:spPr bwMode="auto">
                    <a:xfrm>
                      <a:off x="5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6" name="Line 851"/>
                    <p:cNvSpPr>
                      <a:spLocks noChangeShapeType="1"/>
                    </p:cNvSpPr>
                    <p:nvPr/>
                  </p:nvSpPr>
                  <p:spPr bwMode="auto">
                    <a:xfrm>
                      <a:off x="5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7" name="Line 852"/>
                    <p:cNvSpPr>
                      <a:spLocks noChangeShapeType="1"/>
                    </p:cNvSpPr>
                    <p:nvPr/>
                  </p:nvSpPr>
                  <p:spPr bwMode="auto">
                    <a:xfrm>
                      <a:off x="5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8" name="Line 853"/>
                    <p:cNvSpPr>
                      <a:spLocks noChangeShapeType="1"/>
                    </p:cNvSpPr>
                    <p:nvPr/>
                  </p:nvSpPr>
                  <p:spPr bwMode="auto">
                    <a:xfrm>
                      <a:off x="5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9" name="Line 854"/>
                    <p:cNvSpPr>
                      <a:spLocks noChangeShapeType="1"/>
                    </p:cNvSpPr>
                    <p:nvPr/>
                  </p:nvSpPr>
                  <p:spPr bwMode="auto">
                    <a:xfrm>
                      <a:off x="53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0" name="Line 855"/>
                    <p:cNvSpPr>
                      <a:spLocks noChangeShapeType="1"/>
                    </p:cNvSpPr>
                    <p:nvPr/>
                  </p:nvSpPr>
                  <p:spPr bwMode="auto">
                    <a:xfrm>
                      <a:off x="5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1" name="Line 856"/>
                    <p:cNvSpPr>
                      <a:spLocks noChangeShapeType="1"/>
                    </p:cNvSpPr>
                    <p:nvPr/>
                  </p:nvSpPr>
                  <p:spPr bwMode="auto">
                    <a:xfrm>
                      <a:off x="540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2" name="Line 857"/>
                    <p:cNvSpPr>
                      <a:spLocks noChangeShapeType="1"/>
                    </p:cNvSpPr>
                    <p:nvPr/>
                  </p:nvSpPr>
                  <p:spPr bwMode="auto">
                    <a:xfrm>
                      <a:off x="5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3" name="Line 858"/>
                    <p:cNvSpPr>
                      <a:spLocks noChangeShapeType="1"/>
                    </p:cNvSpPr>
                    <p:nvPr/>
                  </p:nvSpPr>
                  <p:spPr bwMode="auto">
                    <a:xfrm>
                      <a:off x="5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4" name="Line 859"/>
                    <p:cNvSpPr>
                      <a:spLocks noChangeShapeType="1"/>
                    </p:cNvSpPr>
                    <p:nvPr/>
                  </p:nvSpPr>
                  <p:spPr bwMode="auto">
                    <a:xfrm>
                      <a:off x="5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5" name="Line 860"/>
                    <p:cNvSpPr>
                      <a:spLocks noChangeShapeType="1"/>
                    </p:cNvSpPr>
                    <p:nvPr/>
                  </p:nvSpPr>
                  <p:spPr bwMode="auto">
                    <a:xfrm>
                      <a:off x="54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6" name="Line 861"/>
                    <p:cNvSpPr>
                      <a:spLocks noChangeShapeType="1"/>
                    </p:cNvSpPr>
                    <p:nvPr/>
                  </p:nvSpPr>
                  <p:spPr bwMode="auto">
                    <a:xfrm>
                      <a:off x="54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7" name="Line 862"/>
                    <p:cNvSpPr>
                      <a:spLocks noChangeShapeType="1"/>
                    </p:cNvSpPr>
                    <p:nvPr/>
                  </p:nvSpPr>
                  <p:spPr bwMode="auto">
                    <a:xfrm>
                      <a:off x="5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8" name="Line 863"/>
                    <p:cNvSpPr>
                      <a:spLocks noChangeShapeType="1"/>
                    </p:cNvSpPr>
                    <p:nvPr/>
                  </p:nvSpPr>
                  <p:spPr bwMode="auto">
                    <a:xfrm>
                      <a:off x="547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9" name="Line 864"/>
                    <p:cNvSpPr>
                      <a:spLocks noChangeShapeType="1"/>
                    </p:cNvSpPr>
                    <p:nvPr/>
                  </p:nvSpPr>
                  <p:spPr bwMode="auto">
                    <a:xfrm>
                      <a:off x="5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0" name="Line 865"/>
                    <p:cNvSpPr>
                      <a:spLocks noChangeShapeType="1"/>
                    </p:cNvSpPr>
                    <p:nvPr/>
                  </p:nvSpPr>
                  <p:spPr bwMode="auto">
                    <a:xfrm>
                      <a:off x="5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1" name="Line 866"/>
                    <p:cNvSpPr>
                      <a:spLocks noChangeShapeType="1"/>
                    </p:cNvSpPr>
                    <p:nvPr/>
                  </p:nvSpPr>
                  <p:spPr bwMode="auto">
                    <a:xfrm>
                      <a:off x="5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2" name="Line 867"/>
                    <p:cNvSpPr>
                      <a:spLocks noChangeShapeType="1"/>
                    </p:cNvSpPr>
                    <p:nvPr/>
                  </p:nvSpPr>
                  <p:spPr bwMode="auto">
                    <a:xfrm>
                      <a:off x="55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3" name="Line 868"/>
                    <p:cNvSpPr>
                      <a:spLocks noChangeShapeType="1"/>
                    </p:cNvSpPr>
                    <p:nvPr/>
                  </p:nvSpPr>
                  <p:spPr bwMode="auto">
                    <a:xfrm>
                      <a:off x="5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4" name="Line 869"/>
                    <p:cNvSpPr>
                      <a:spLocks noChangeShapeType="1"/>
                    </p:cNvSpPr>
                    <p:nvPr/>
                  </p:nvSpPr>
                  <p:spPr bwMode="auto">
                    <a:xfrm>
                      <a:off x="5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5" name="Line 870"/>
                    <p:cNvSpPr>
                      <a:spLocks noChangeShapeType="1"/>
                    </p:cNvSpPr>
                    <p:nvPr/>
                  </p:nvSpPr>
                  <p:spPr bwMode="auto">
                    <a:xfrm>
                      <a:off x="553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6" name="Line 871"/>
                    <p:cNvSpPr>
                      <a:spLocks noChangeShapeType="1"/>
                    </p:cNvSpPr>
                    <p:nvPr/>
                  </p:nvSpPr>
                  <p:spPr bwMode="auto">
                    <a:xfrm>
                      <a:off x="5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7" name="Line 872"/>
                    <p:cNvSpPr>
                      <a:spLocks noChangeShapeType="1"/>
                    </p:cNvSpPr>
                    <p:nvPr/>
                  </p:nvSpPr>
                  <p:spPr bwMode="auto">
                    <a:xfrm>
                      <a:off x="5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8" name="Line 873"/>
                    <p:cNvSpPr>
                      <a:spLocks noChangeShapeType="1"/>
                    </p:cNvSpPr>
                    <p:nvPr/>
                  </p:nvSpPr>
                  <p:spPr bwMode="auto">
                    <a:xfrm>
                      <a:off x="5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9" name="Line 874"/>
                    <p:cNvSpPr>
                      <a:spLocks noChangeShapeType="1"/>
                    </p:cNvSpPr>
                    <p:nvPr/>
                  </p:nvSpPr>
                  <p:spPr bwMode="auto">
                    <a:xfrm>
                      <a:off x="55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0" name="Line 875"/>
                    <p:cNvSpPr>
                      <a:spLocks noChangeShapeType="1"/>
                    </p:cNvSpPr>
                    <p:nvPr/>
                  </p:nvSpPr>
                  <p:spPr bwMode="auto">
                    <a:xfrm>
                      <a:off x="5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1" name="Line 876"/>
                    <p:cNvSpPr>
                      <a:spLocks noChangeShapeType="1"/>
                    </p:cNvSpPr>
                    <p:nvPr/>
                  </p:nvSpPr>
                  <p:spPr bwMode="auto">
                    <a:xfrm>
                      <a:off x="55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2" name="Line 877"/>
                    <p:cNvSpPr>
                      <a:spLocks noChangeShapeType="1"/>
                    </p:cNvSpPr>
                    <p:nvPr/>
                  </p:nvSpPr>
                  <p:spPr bwMode="auto">
                    <a:xfrm>
                      <a:off x="559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3" name="Line 878"/>
                    <p:cNvSpPr>
                      <a:spLocks noChangeShapeType="1"/>
                    </p:cNvSpPr>
                    <p:nvPr/>
                  </p:nvSpPr>
                  <p:spPr bwMode="auto">
                    <a:xfrm>
                      <a:off x="5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4" name="Line 879"/>
                    <p:cNvSpPr>
                      <a:spLocks noChangeShapeType="1"/>
                    </p:cNvSpPr>
                    <p:nvPr/>
                  </p:nvSpPr>
                  <p:spPr bwMode="auto">
                    <a:xfrm>
                      <a:off x="5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5" name="Line 880"/>
                    <p:cNvSpPr>
                      <a:spLocks noChangeShapeType="1"/>
                    </p:cNvSpPr>
                    <p:nvPr/>
                  </p:nvSpPr>
                  <p:spPr bwMode="auto">
                    <a:xfrm>
                      <a:off x="5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6" name="Line 881"/>
                    <p:cNvSpPr>
                      <a:spLocks noChangeShapeType="1"/>
                    </p:cNvSpPr>
                    <p:nvPr/>
                  </p:nvSpPr>
                  <p:spPr bwMode="auto">
                    <a:xfrm>
                      <a:off x="56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7" name="Line 882"/>
                    <p:cNvSpPr>
                      <a:spLocks noChangeShapeType="1"/>
                    </p:cNvSpPr>
                    <p:nvPr/>
                  </p:nvSpPr>
                  <p:spPr bwMode="auto">
                    <a:xfrm>
                      <a:off x="5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8" name="Line 883"/>
                    <p:cNvSpPr>
                      <a:spLocks noChangeShapeType="1"/>
                    </p:cNvSpPr>
                    <p:nvPr/>
                  </p:nvSpPr>
                  <p:spPr bwMode="auto">
                    <a:xfrm>
                      <a:off x="56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9" name="Line 884"/>
                    <p:cNvSpPr>
                      <a:spLocks noChangeShapeType="1"/>
                    </p:cNvSpPr>
                    <p:nvPr/>
                  </p:nvSpPr>
                  <p:spPr bwMode="auto">
                    <a:xfrm>
                      <a:off x="5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0" name="Line 885"/>
                    <p:cNvSpPr>
                      <a:spLocks noChangeShapeType="1"/>
                    </p:cNvSpPr>
                    <p:nvPr/>
                  </p:nvSpPr>
                  <p:spPr bwMode="auto">
                    <a:xfrm>
                      <a:off x="5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1" name="Line 886"/>
                    <p:cNvSpPr>
                      <a:spLocks noChangeShapeType="1"/>
                    </p:cNvSpPr>
                    <p:nvPr/>
                  </p:nvSpPr>
                  <p:spPr bwMode="auto">
                    <a:xfrm>
                      <a:off x="5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2" name="Line 887"/>
                    <p:cNvSpPr>
                      <a:spLocks noChangeShapeType="1"/>
                    </p:cNvSpPr>
                    <p:nvPr/>
                  </p:nvSpPr>
                  <p:spPr bwMode="auto">
                    <a:xfrm>
                      <a:off x="5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3" name="Line 888"/>
                    <p:cNvSpPr>
                      <a:spLocks noChangeShapeType="1"/>
                    </p:cNvSpPr>
                    <p:nvPr/>
                  </p:nvSpPr>
                  <p:spPr bwMode="auto">
                    <a:xfrm>
                      <a:off x="56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4" name="Line 889"/>
                    <p:cNvSpPr>
                      <a:spLocks noChangeShapeType="1"/>
                    </p:cNvSpPr>
                    <p:nvPr/>
                  </p:nvSpPr>
                  <p:spPr bwMode="auto">
                    <a:xfrm>
                      <a:off x="5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5" name="Line 890"/>
                    <p:cNvSpPr>
                      <a:spLocks noChangeShapeType="1"/>
                    </p:cNvSpPr>
                    <p:nvPr/>
                  </p:nvSpPr>
                  <p:spPr bwMode="auto">
                    <a:xfrm>
                      <a:off x="57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6" name="Line 891"/>
                    <p:cNvSpPr>
                      <a:spLocks noChangeShapeType="1"/>
                    </p:cNvSpPr>
                    <p:nvPr/>
                  </p:nvSpPr>
                  <p:spPr bwMode="auto">
                    <a:xfrm>
                      <a:off x="5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7" name="Line 892"/>
                    <p:cNvSpPr>
                      <a:spLocks noChangeShapeType="1"/>
                    </p:cNvSpPr>
                    <p:nvPr/>
                  </p:nvSpPr>
                  <p:spPr bwMode="auto">
                    <a:xfrm>
                      <a:off x="5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8" name="Line 893"/>
                    <p:cNvSpPr>
                      <a:spLocks noChangeShapeType="1"/>
                    </p:cNvSpPr>
                    <p:nvPr/>
                  </p:nvSpPr>
                  <p:spPr bwMode="auto">
                    <a:xfrm>
                      <a:off x="5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9" name="Line 894"/>
                    <p:cNvSpPr>
                      <a:spLocks noChangeShapeType="1"/>
                    </p:cNvSpPr>
                    <p:nvPr/>
                  </p:nvSpPr>
                  <p:spPr bwMode="auto">
                    <a:xfrm>
                      <a:off x="5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0" name="Line 895"/>
                    <p:cNvSpPr>
                      <a:spLocks noChangeShapeType="1"/>
                    </p:cNvSpPr>
                    <p:nvPr/>
                  </p:nvSpPr>
                  <p:spPr bwMode="auto">
                    <a:xfrm>
                      <a:off x="57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1" name="Line 896"/>
                    <p:cNvSpPr>
                      <a:spLocks noChangeShapeType="1"/>
                    </p:cNvSpPr>
                    <p:nvPr/>
                  </p:nvSpPr>
                  <p:spPr bwMode="auto">
                    <a:xfrm>
                      <a:off x="5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2" name="Line 897"/>
                    <p:cNvSpPr>
                      <a:spLocks noChangeShapeType="1"/>
                    </p:cNvSpPr>
                    <p:nvPr/>
                  </p:nvSpPr>
                  <p:spPr bwMode="auto">
                    <a:xfrm>
                      <a:off x="57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3" name="Line 898"/>
                    <p:cNvSpPr>
                      <a:spLocks noChangeShapeType="1"/>
                    </p:cNvSpPr>
                    <p:nvPr/>
                  </p:nvSpPr>
                  <p:spPr bwMode="auto">
                    <a:xfrm>
                      <a:off x="5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4" name="Line 899"/>
                    <p:cNvSpPr>
                      <a:spLocks noChangeShapeType="1"/>
                    </p:cNvSpPr>
                    <p:nvPr/>
                  </p:nvSpPr>
                  <p:spPr bwMode="auto">
                    <a:xfrm>
                      <a:off x="5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5" name="Line 900"/>
                    <p:cNvSpPr>
                      <a:spLocks noChangeShapeType="1"/>
                    </p:cNvSpPr>
                    <p:nvPr/>
                  </p:nvSpPr>
                  <p:spPr bwMode="auto">
                    <a:xfrm>
                      <a:off x="5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6" name="Line 901"/>
                    <p:cNvSpPr>
                      <a:spLocks noChangeShapeType="1"/>
                    </p:cNvSpPr>
                    <p:nvPr/>
                  </p:nvSpPr>
                  <p:spPr bwMode="auto">
                    <a:xfrm>
                      <a:off x="5818" y="250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7" name="Rectangle 902"/>
                    <p:cNvSpPr>
                      <a:spLocks noChangeArrowheads="1"/>
                    </p:cNvSpPr>
                    <p:nvPr/>
                  </p:nvSpPr>
                  <p:spPr bwMode="auto">
                    <a:xfrm>
                      <a:off x="137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668" name="Line 903"/>
                    <p:cNvSpPr>
                      <a:spLocks noChangeShapeType="1"/>
                    </p:cNvSpPr>
                    <p:nvPr/>
                  </p:nvSpPr>
                  <p:spPr bwMode="auto">
                    <a:xfrm flipH="1">
                      <a:off x="1712" y="191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9" name="Line 904"/>
                    <p:cNvSpPr>
                      <a:spLocks noChangeShapeType="1"/>
                    </p:cNvSpPr>
                    <p:nvPr/>
                  </p:nvSpPr>
                  <p:spPr bwMode="auto">
                    <a:xfrm>
                      <a:off x="17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0" name="Line 905"/>
                    <p:cNvSpPr>
                      <a:spLocks noChangeShapeType="1"/>
                    </p:cNvSpPr>
                    <p:nvPr/>
                  </p:nvSpPr>
                  <p:spPr bwMode="auto">
                    <a:xfrm>
                      <a:off x="1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1" name="Line 906"/>
                    <p:cNvSpPr>
                      <a:spLocks noChangeShapeType="1"/>
                    </p:cNvSpPr>
                    <p:nvPr/>
                  </p:nvSpPr>
                  <p:spPr bwMode="auto">
                    <a:xfrm>
                      <a:off x="1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2" name="Line 907"/>
                    <p:cNvSpPr>
                      <a:spLocks noChangeShapeType="1"/>
                    </p:cNvSpPr>
                    <p:nvPr/>
                  </p:nvSpPr>
                  <p:spPr bwMode="auto">
                    <a:xfrm>
                      <a:off x="1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3" name="Line 908"/>
                    <p:cNvSpPr>
                      <a:spLocks noChangeShapeType="1"/>
                    </p:cNvSpPr>
                    <p:nvPr/>
                  </p:nvSpPr>
                  <p:spPr bwMode="auto">
                    <a:xfrm>
                      <a:off x="1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4" name="Line 909"/>
                    <p:cNvSpPr>
                      <a:spLocks noChangeShapeType="1"/>
                    </p:cNvSpPr>
                    <p:nvPr/>
                  </p:nvSpPr>
                  <p:spPr bwMode="auto">
                    <a:xfrm>
                      <a:off x="18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5" name="Line 910"/>
                    <p:cNvSpPr>
                      <a:spLocks noChangeShapeType="1"/>
                    </p:cNvSpPr>
                    <p:nvPr/>
                  </p:nvSpPr>
                  <p:spPr bwMode="auto">
                    <a:xfrm>
                      <a:off x="1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6" name="Line 911"/>
                    <p:cNvSpPr>
                      <a:spLocks noChangeShapeType="1"/>
                    </p:cNvSpPr>
                    <p:nvPr/>
                  </p:nvSpPr>
                  <p:spPr bwMode="auto">
                    <a:xfrm>
                      <a:off x="18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7" name="Line 912"/>
                    <p:cNvSpPr>
                      <a:spLocks noChangeShapeType="1"/>
                    </p:cNvSpPr>
                    <p:nvPr/>
                  </p:nvSpPr>
                  <p:spPr bwMode="auto">
                    <a:xfrm>
                      <a:off x="1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8" name="Line 913"/>
                    <p:cNvSpPr>
                      <a:spLocks noChangeShapeType="1"/>
                    </p:cNvSpPr>
                    <p:nvPr/>
                  </p:nvSpPr>
                  <p:spPr bwMode="auto">
                    <a:xfrm>
                      <a:off x="1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9" name="Line 914"/>
                    <p:cNvSpPr>
                      <a:spLocks noChangeShapeType="1"/>
                    </p:cNvSpPr>
                    <p:nvPr/>
                  </p:nvSpPr>
                  <p:spPr bwMode="auto">
                    <a:xfrm>
                      <a:off x="1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0" name="Line 915"/>
                    <p:cNvSpPr>
                      <a:spLocks noChangeShapeType="1"/>
                    </p:cNvSpPr>
                    <p:nvPr/>
                  </p:nvSpPr>
                  <p:spPr bwMode="auto">
                    <a:xfrm>
                      <a:off x="1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1" name="Line 916"/>
                    <p:cNvSpPr>
                      <a:spLocks noChangeShapeType="1"/>
                    </p:cNvSpPr>
                    <p:nvPr/>
                  </p:nvSpPr>
                  <p:spPr bwMode="auto">
                    <a:xfrm>
                      <a:off x="18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2" name="Line 917"/>
                    <p:cNvSpPr>
                      <a:spLocks noChangeShapeType="1"/>
                    </p:cNvSpPr>
                    <p:nvPr/>
                  </p:nvSpPr>
                  <p:spPr bwMode="auto">
                    <a:xfrm>
                      <a:off x="1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3" name="Line 918"/>
                    <p:cNvSpPr>
                      <a:spLocks noChangeShapeType="1"/>
                    </p:cNvSpPr>
                    <p:nvPr/>
                  </p:nvSpPr>
                  <p:spPr bwMode="auto">
                    <a:xfrm>
                      <a:off x="19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4" name="Line 919"/>
                    <p:cNvSpPr>
                      <a:spLocks noChangeShapeType="1"/>
                    </p:cNvSpPr>
                    <p:nvPr/>
                  </p:nvSpPr>
                  <p:spPr bwMode="auto">
                    <a:xfrm>
                      <a:off x="1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5" name="Line 920"/>
                    <p:cNvSpPr>
                      <a:spLocks noChangeShapeType="1"/>
                    </p:cNvSpPr>
                    <p:nvPr/>
                  </p:nvSpPr>
                  <p:spPr bwMode="auto">
                    <a:xfrm>
                      <a:off x="1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6" name="Line 921"/>
                    <p:cNvSpPr>
                      <a:spLocks noChangeShapeType="1"/>
                    </p:cNvSpPr>
                    <p:nvPr/>
                  </p:nvSpPr>
                  <p:spPr bwMode="auto">
                    <a:xfrm>
                      <a:off x="1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7" name="Line 922"/>
                    <p:cNvSpPr>
                      <a:spLocks noChangeShapeType="1"/>
                    </p:cNvSpPr>
                    <p:nvPr/>
                  </p:nvSpPr>
                  <p:spPr bwMode="auto">
                    <a:xfrm>
                      <a:off x="1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8" name="Line 923"/>
                    <p:cNvSpPr>
                      <a:spLocks noChangeShapeType="1"/>
                    </p:cNvSpPr>
                    <p:nvPr/>
                  </p:nvSpPr>
                  <p:spPr bwMode="auto">
                    <a:xfrm>
                      <a:off x="19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9" name="Line 924"/>
                    <p:cNvSpPr>
                      <a:spLocks noChangeShapeType="1"/>
                    </p:cNvSpPr>
                    <p:nvPr/>
                  </p:nvSpPr>
                  <p:spPr bwMode="auto">
                    <a:xfrm>
                      <a:off x="1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0" name="Line 925"/>
                    <p:cNvSpPr>
                      <a:spLocks noChangeShapeType="1"/>
                    </p:cNvSpPr>
                    <p:nvPr/>
                  </p:nvSpPr>
                  <p:spPr bwMode="auto">
                    <a:xfrm>
                      <a:off x="19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1" name="Line 926"/>
                    <p:cNvSpPr>
                      <a:spLocks noChangeShapeType="1"/>
                    </p:cNvSpPr>
                    <p:nvPr/>
                  </p:nvSpPr>
                  <p:spPr bwMode="auto">
                    <a:xfrm>
                      <a:off x="1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2" name="Line 927"/>
                    <p:cNvSpPr>
                      <a:spLocks noChangeShapeType="1"/>
                    </p:cNvSpPr>
                    <p:nvPr/>
                  </p:nvSpPr>
                  <p:spPr bwMode="auto">
                    <a:xfrm>
                      <a:off x="1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3" name="Line 928"/>
                    <p:cNvSpPr>
                      <a:spLocks noChangeShapeType="1"/>
                    </p:cNvSpPr>
                    <p:nvPr/>
                  </p:nvSpPr>
                  <p:spPr bwMode="auto">
                    <a:xfrm>
                      <a:off x="1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4" name="Line 929"/>
                    <p:cNvSpPr>
                      <a:spLocks noChangeShapeType="1"/>
                    </p:cNvSpPr>
                    <p:nvPr/>
                  </p:nvSpPr>
                  <p:spPr bwMode="auto">
                    <a:xfrm>
                      <a:off x="200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5" name="Line 930"/>
                    <p:cNvSpPr>
                      <a:spLocks noChangeShapeType="1"/>
                    </p:cNvSpPr>
                    <p:nvPr/>
                  </p:nvSpPr>
                  <p:spPr bwMode="auto">
                    <a:xfrm>
                      <a:off x="20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6" name="Line 931"/>
                    <p:cNvSpPr>
                      <a:spLocks noChangeShapeType="1"/>
                    </p:cNvSpPr>
                    <p:nvPr/>
                  </p:nvSpPr>
                  <p:spPr bwMode="auto">
                    <a:xfrm>
                      <a:off x="2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7" name="Line 932"/>
                    <p:cNvSpPr>
                      <a:spLocks noChangeShapeType="1"/>
                    </p:cNvSpPr>
                    <p:nvPr/>
                  </p:nvSpPr>
                  <p:spPr bwMode="auto">
                    <a:xfrm>
                      <a:off x="20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8" name="Line 933"/>
                    <p:cNvSpPr>
                      <a:spLocks noChangeShapeType="1"/>
                    </p:cNvSpPr>
                    <p:nvPr/>
                  </p:nvSpPr>
                  <p:spPr bwMode="auto">
                    <a:xfrm>
                      <a:off x="2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9" name="Line 934"/>
                    <p:cNvSpPr>
                      <a:spLocks noChangeShapeType="1"/>
                    </p:cNvSpPr>
                    <p:nvPr/>
                  </p:nvSpPr>
                  <p:spPr bwMode="auto">
                    <a:xfrm>
                      <a:off x="2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0" name="Line 935"/>
                    <p:cNvSpPr>
                      <a:spLocks noChangeShapeType="1"/>
                    </p:cNvSpPr>
                    <p:nvPr/>
                  </p:nvSpPr>
                  <p:spPr bwMode="auto">
                    <a:xfrm>
                      <a:off x="2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1" name="Line 936"/>
                    <p:cNvSpPr>
                      <a:spLocks noChangeShapeType="1"/>
                    </p:cNvSpPr>
                    <p:nvPr/>
                  </p:nvSpPr>
                  <p:spPr bwMode="auto">
                    <a:xfrm>
                      <a:off x="206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2" name="Line 937"/>
                    <p:cNvSpPr>
                      <a:spLocks noChangeShapeType="1"/>
                    </p:cNvSpPr>
                    <p:nvPr/>
                  </p:nvSpPr>
                  <p:spPr bwMode="auto">
                    <a:xfrm>
                      <a:off x="2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3" name="Line 938"/>
                    <p:cNvSpPr>
                      <a:spLocks noChangeShapeType="1"/>
                    </p:cNvSpPr>
                    <p:nvPr/>
                  </p:nvSpPr>
                  <p:spPr bwMode="auto">
                    <a:xfrm>
                      <a:off x="20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4" name="Line 939"/>
                    <p:cNvSpPr>
                      <a:spLocks noChangeShapeType="1"/>
                    </p:cNvSpPr>
                    <p:nvPr/>
                  </p:nvSpPr>
                  <p:spPr bwMode="auto">
                    <a:xfrm>
                      <a:off x="20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5" name="Line 940"/>
                    <p:cNvSpPr>
                      <a:spLocks noChangeShapeType="1"/>
                    </p:cNvSpPr>
                    <p:nvPr/>
                  </p:nvSpPr>
                  <p:spPr bwMode="auto">
                    <a:xfrm>
                      <a:off x="2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6" name="Line 941"/>
                    <p:cNvSpPr>
                      <a:spLocks noChangeShapeType="1"/>
                    </p:cNvSpPr>
                    <p:nvPr/>
                  </p:nvSpPr>
                  <p:spPr bwMode="auto">
                    <a:xfrm>
                      <a:off x="2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7" name="Line 942"/>
                    <p:cNvSpPr>
                      <a:spLocks noChangeShapeType="1"/>
                    </p:cNvSpPr>
                    <p:nvPr/>
                  </p:nvSpPr>
                  <p:spPr bwMode="auto">
                    <a:xfrm>
                      <a:off x="2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8" name="Line 943"/>
                    <p:cNvSpPr>
                      <a:spLocks noChangeShapeType="1"/>
                    </p:cNvSpPr>
                    <p:nvPr/>
                  </p:nvSpPr>
                  <p:spPr bwMode="auto">
                    <a:xfrm>
                      <a:off x="213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9" name="Line 944"/>
                    <p:cNvSpPr>
                      <a:spLocks noChangeShapeType="1"/>
                    </p:cNvSpPr>
                    <p:nvPr/>
                  </p:nvSpPr>
                  <p:spPr bwMode="auto">
                    <a:xfrm>
                      <a:off x="2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0" name="Line 945"/>
                    <p:cNvSpPr>
                      <a:spLocks noChangeShapeType="1"/>
                    </p:cNvSpPr>
                    <p:nvPr/>
                  </p:nvSpPr>
                  <p:spPr bwMode="auto">
                    <a:xfrm>
                      <a:off x="21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1" name="Line 946"/>
                    <p:cNvSpPr>
                      <a:spLocks noChangeShapeType="1"/>
                    </p:cNvSpPr>
                    <p:nvPr/>
                  </p:nvSpPr>
                  <p:spPr bwMode="auto">
                    <a:xfrm>
                      <a:off x="21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2" name="Line 947"/>
                    <p:cNvSpPr>
                      <a:spLocks noChangeShapeType="1"/>
                    </p:cNvSpPr>
                    <p:nvPr/>
                  </p:nvSpPr>
                  <p:spPr bwMode="auto">
                    <a:xfrm>
                      <a:off x="2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3" name="Line 948"/>
                    <p:cNvSpPr>
                      <a:spLocks noChangeShapeType="1"/>
                    </p:cNvSpPr>
                    <p:nvPr/>
                  </p:nvSpPr>
                  <p:spPr bwMode="auto">
                    <a:xfrm>
                      <a:off x="2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4" name="Line 949"/>
                    <p:cNvSpPr>
                      <a:spLocks noChangeShapeType="1"/>
                    </p:cNvSpPr>
                    <p:nvPr/>
                  </p:nvSpPr>
                  <p:spPr bwMode="auto">
                    <a:xfrm>
                      <a:off x="2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5" name="Line 950"/>
                    <p:cNvSpPr>
                      <a:spLocks noChangeShapeType="1"/>
                    </p:cNvSpPr>
                    <p:nvPr/>
                  </p:nvSpPr>
                  <p:spPr bwMode="auto">
                    <a:xfrm>
                      <a:off x="219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6" name="Line 951"/>
                    <p:cNvSpPr>
                      <a:spLocks noChangeShapeType="1"/>
                    </p:cNvSpPr>
                    <p:nvPr/>
                  </p:nvSpPr>
                  <p:spPr bwMode="auto">
                    <a:xfrm>
                      <a:off x="2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7" name="Line 952"/>
                    <p:cNvSpPr>
                      <a:spLocks noChangeShapeType="1"/>
                    </p:cNvSpPr>
                    <p:nvPr/>
                  </p:nvSpPr>
                  <p:spPr bwMode="auto">
                    <a:xfrm>
                      <a:off x="22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8" name="Line 953"/>
                    <p:cNvSpPr>
                      <a:spLocks noChangeShapeType="1"/>
                    </p:cNvSpPr>
                    <p:nvPr/>
                  </p:nvSpPr>
                  <p:spPr bwMode="auto">
                    <a:xfrm>
                      <a:off x="2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9" name="Line 954"/>
                    <p:cNvSpPr>
                      <a:spLocks noChangeShapeType="1"/>
                    </p:cNvSpPr>
                    <p:nvPr/>
                  </p:nvSpPr>
                  <p:spPr bwMode="auto">
                    <a:xfrm>
                      <a:off x="2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0" name="Line 955"/>
                    <p:cNvSpPr>
                      <a:spLocks noChangeShapeType="1"/>
                    </p:cNvSpPr>
                    <p:nvPr/>
                  </p:nvSpPr>
                  <p:spPr bwMode="auto">
                    <a:xfrm>
                      <a:off x="2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1" name="Line 956"/>
                    <p:cNvSpPr>
                      <a:spLocks noChangeShapeType="1"/>
                    </p:cNvSpPr>
                    <p:nvPr/>
                  </p:nvSpPr>
                  <p:spPr bwMode="auto">
                    <a:xfrm>
                      <a:off x="2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2" name="Line 957"/>
                    <p:cNvSpPr>
                      <a:spLocks noChangeShapeType="1"/>
                    </p:cNvSpPr>
                    <p:nvPr/>
                  </p:nvSpPr>
                  <p:spPr bwMode="auto">
                    <a:xfrm>
                      <a:off x="22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3" name="Line 958"/>
                    <p:cNvSpPr>
                      <a:spLocks noChangeShapeType="1"/>
                    </p:cNvSpPr>
                    <p:nvPr/>
                  </p:nvSpPr>
                  <p:spPr bwMode="auto">
                    <a:xfrm>
                      <a:off x="2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4" name="Line 959"/>
                    <p:cNvSpPr>
                      <a:spLocks noChangeShapeType="1"/>
                    </p:cNvSpPr>
                    <p:nvPr/>
                  </p:nvSpPr>
                  <p:spPr bwMode="auto">
                    <a:xfrm>
                      <a:off x="22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5" name="Line 960"/>
                    <p:cNvSpPr>
                      <a:spLocks noChangeShapeType="1"/>
                    </p:cNvSpPr>
                    <p:nvPr/>
                  </p:nvSpPr>
                  <p:spPr bwMode="auto">
                    <a:xfrm>
                      <a:off x="2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6" name="Line 961"/>
                    <p:cNvSpPr>
                      <a:spLocks noChangeShapeType="1"/>
                    </p:cNvSpPr>
                    <p:nvPr/>
                  </p:nvSpPr>
                  <p:spPr bwMode="auto">
                    <a:xfrm>
                      <a:off x="2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7" name="Line 962"/>
                    <p:cNvSpPr>
                      <a:spLocks noChangeShapeType="1"/>
                    </p:cNvSpPr>
                    <p:nvPr/>
                  </p:nvSpPr>
                  <p:spPr bwMode="auto">
                    <a:xfrm>
                      <a:off x="2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8" name="Line 963"/>
                    <p:cNvSpPr>
                      <a:spLocks noChangeShapeType="1"/>
                    </p:cNvSpPr>
                    <p:nvPr/>
                  </p:nvSpPr>
                  <p:spPr bwMode="auto">
                    <a:xfrm>
                      <a:off x="2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9" name="Line 964"/>
                    <p:cNvSpPr>
                      <a:spLocks noChangeShapeType="1"/>
                    </p:cNvSpPr>
                    <p:nvPr/>
                  </p:nvSpPr>
                  <p:spPr bwMode="auto">
                    <a:xfrm>
                      <a:off x="23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0" name="Line 965"/>
                    <p:cNvSpPr>
                      <a:spLocks noChangeShapeType="1"/>
                    </p:cNvSpPr>
                    <p:nvPr/>
                  </p:nvSpPr>
                  <p:spPr bwMode="auto">
                    <a:xfrm>
                      <a:off x="2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1" name="Line 966"/>
                    <p:cNvSpPr>
                      <a:spLocks noChangeShapeType="1"/>
                    </p:cNvSpPr>
                    <p:nvPr/>
                  </p:nvSpPr>
                  <p:spPr bwMode="auto">
                    <a:xfrm>
                      <a:off x="23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2" name="Line 967"/>
                    <p:cNvSpPr>
                      <a:spLocks noChangeShapeType="1"/>
                    </p:cNvSpPr>
                    <p:nvPr/>
                  </p:nvSpPr>
                  <p:spPr bwMode="auto">
                    <a:xfrm>
                      <a:off x="2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3" name="Line 968"/>
                    <p:cNvSpPr>
                      <a:spLocks noChangeShapeType="1"/>
                    </p:cNvSpPr>
                    <p:nvPr/>
                  </p:nvSpPr>
                  <p:spPr bwMode="auto">
                    <a:xfrm>
                      <a:off x="2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4" name="Line 969"/>
                    <p:cNvSpPr>
                      <a:spLocks noChangeShapeType="1"/>
                    </p:cNvSpPr>
                    <p:nvPr/>
                  </p:nvSpPr>
                  <p:spPr bwMode="auto">
                    <a:xfrm>
                      <a:off x="2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5" name="Line 970"/>
                    <p:cNvSpPr>
                      <a:spLocks noChangeShapeType="1"/>
                    </p:cNvSpPr>
                    <p:nvPr/>
                  </p:nvSpPr>
                  <p:spPr bwMode="auto">
                    <a:xfrm>
                      <a:off x="2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6" name="Line 971"/>
                    <p:cNvSpPr>
                      <a:spLocks noChangeShapeType="1"/>
                    </p:cNvSpPr>
                    <p:nvPr/>
                  </p:nvSpPr>
                  <p:spPr bwMode="auto">
                    <a:xfrm>
                      <a:off x="23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7" name="Line 972"/>
                    <p:cNvSpPr>
                      <a:spLocks noChangeShapeType="1"/>
                    </p:cNvSpPr>
                    <p:nvPr/>
                  </p:nvSpPr>
                  <p:spPr bwMode="auto">
                    <a:xfrm>
                      <a:off x="2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8" name="Line 973"/>
                    <p:cNvSpPr>
                      <a:spLocks noChangeShapeType="1"/>
                    </p:cNvSpPr>
                    <p:nvPr/>
                  </p:nvSpPr>
                  <p:spPr bwMode="auto">
                    <a:xfrm>
                      <a:off x="24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9" name="Line 974"/>
                    <p:cNvSpPr>
                      <a:spLocks noChangeShapeType="1"/>
                    </p:cNvSpPr>
                    <p:nvPr/>
                  </p:nvSpPr>
                  <p:spPr bwMode="auto">
                    <a:xfrm>
                      <a:off x="2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0" name="Line 975"/>
                    <p:cNvSpPr>
                      <a:spLocks noChangeShapeType="1"/>
                    </p:cNvSpPr>
                    <p:nvPr/>
                  </p:nvSpPr>
                  <p:spPr bwMode="auto">
                    <a:xfrm>
                      <a:off x="2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1" name="Line 976"/>
                    <p:cNvSpPr>
                      <a:spLocks noChangeShapeType="1"/>
                    </p:cNvSpPr>
                    <p:nvPr/>
                  </p:nvSpPr>
                  <p:spPr bwMode="auto">
                    <a:xfrm>
                      <a:off x="2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2" name="Line 977"/>
                    <p:cNvSpPr>
                      <a:spLocks noChangeShapeType="1"/>
                    </p:cNvSpPr>
                    <p:nvPr/>
                  </p:nvSpPr>
                  <p:spPr bwMode="auto">
                    <a:xfrm>
                      <a:off x="244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3" name="Line 978"/>
                    <p:cNvSpPr>
                      <a:spLocks noChangeShapeType="1"/>
                    </p:cNvSpPr>
                    <p:nvPr/>
                  </p:nvSpPr>
                  <p:spPr bwMode="auto">
                    <a:xfrm>
                      <a:off x="24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4" name="Line 979"/>
                    <p:cNvSpPr>
                      <a:spLocks noChangeShapeType="1"/>
                    </p:cNvSpPr>
                    <p:nvPr/>
                  </p:nvSpPr>
                  <p:spPr bwMode="auto">
                    <a:xfrm>
                      <a:off x="2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5" name="Line 980"/>
                    <p:cNvSpPr>
                      <a:spLocks noChangeShapeType="1"/>
                    </p:cNvSpPr>
                    <p:nvPr/>
                  </p:nvSpPr>
                  <p:spPr bwMode="auto">
                    <a:xfrm>
                      <a:off x="24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6" name="Line 981"/>
                    <p:cNvSpPr>
                      <a:spLocks noChangeShapeType="1"/>
                    </p:cNvSpPr>
                    <p:nvPr/>
                  </p:nvSpPr>
                  <p:spPr bwMode="auto">
                    <a:xfrm>
                      <a:off x="2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7" name="Line 982"/>
                    <p:cNvSpPr>
                      <a:spLocks noChangeShapeType="1"/>
                    </p:cNvSpPr>
                    <p:nvPr/>
                  </p:nvSpPr>
                  <p:spPr bwMode="auto">
                    <a:xfrm>
                      <a:off x="2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8" name="Line 983"/>
                    <p:cNvSpPr>
                      <a:spLocks noChangeShapeType="1"/>
                    </p:cNvSpPr>
                    <p:nvPr/>
                  </p:nvSpPr>
                  <p:spPr bwMode="auto">
                    <a:xfrm>
                      <a:off x="2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9" name="Line 984"/>
                    <p:cNvSpPr>
                      <a:spLocks noChangeShapeType="1"/>
                    </p:cNvSpPr>
                    <p:nvPr/>
                  </p:nvSpPr>
                  <p:spPr bwMode="auto">
                    <a:xfrm>
                      <a:off x="250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0" name="Line 985"/>
                    <p:cNvSpPr>
                      <a:spLocks noChangeShapeType="1"/>
                    </p:cNvSpPr>
                    <p:nvPr/>
                  </p:nvSpPr>
                  <p:spPr bwMode="auto">
                    <a:xfrm>
                      <a:off x="2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1" name="Line 986"/>
                    <p:cNvSpPr>
                      <a:spLocks noChangeShapeType="1"/>
                    </p:cNvSpPr>
                    <p:nvPr/>
                  </p:nvSpPr>
                  <p:spPr bwMode="auto">
                    <a:xfrm>
                      <a:off x="2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2" name="Line 987"/>
                    <p:cNvSpPr>
                      <a:spLocks noChangeShapeType="1"/>
                    </p:cNvSpPr>
                    <p:nvPr/>
                  </p:nvSpPr>
                  <p:spPr bwMode="auto">
                    <a:xfrm>
                      <a:off x="25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3" name="Line 988"/>
                    <p:cNvSpPr>
                      <a:spLocks noChangeShapeType="1"/>
                    </p:cNvSpPr>
                    <p:nvPr/>
                  </p:nvSpPr>
                  <p:spPr bwMode="auto">
                    <a:xfrm>
                      <a:off x="2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4" name="Line 989"/>
                    <p:cNvSpPr>
                      <a:spLocks noChangeShapeType="1"/>
                    </p:cNvSpPr>
                    <p:nvPr/>
                  </p:nvSpPr>
                  <p:spPr bwMode="auto">
                    <a:xfrm>
                      <a:off x="2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5" name="Line 990"/>
                    <p:cNvSpPr>
                      <a:spLocks noChangeShapeType="1"/>
                    </p:cNvSpPr>
                    <p:nvPr/>
                  </p:nvSpPr>
                  <p:spPr bwMode="auto">
                    <a:xfrm>
                      <a:off x="2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6" name="Line 991"/>
                    <p:cNvSpPr>
                      <a:spLocks noChangeShapeType="1"/>
                    </p:cNvSpPr>
                    <p:nvPr/>
                  </p:nvSpPr>
                  <p:spPr bwMode="auto">
                    <a:xfrm>
                      <a:off x="257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7" name="Line 992"/>
                    <p:cNvSpPr>
                      <a:spLocks noChangeShapeType="1"/>
                    </p:cNvSpPr>
                    <p:nvPr/>
                  </p:nvSpPr>
                  <p:spPr bwMode="auto">
                    <a:xfrm>
                      <a:off x="2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8" name="Line 993"/>
                    <p:cNvSpPr>
                      <a:spLocks noChangeShapeType="1"/>
                    </p:cNvSpPr>
                    <p:nvPr/>
                  </p:nvSpPr>
                  <p:spPr bwMode="auto">
                    <a:xfrm>
                      <a:off x="25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9" name="Line 994"/>
                    <p:cNvSpPr>
                      <a:spLocks noChangeShapeType="1"/>
                    </p:cNvSpPr>
                    <p:nvPr/>
                  </p:nvSpPr>
                  <p:spPr bwMode="auto">
                    <a:xfrm>
                      <a:off x="25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0" name="Line 995"/>
                    <p:cNvSpPr>
                      <a:spLocks noChangeShapeType="1"/>
                    </p:cNvSpPr>
                    <p:nvPr/>
                  </p:nvSpPr>
                  <p:spPr bwMode="auto">
                    <a:xfrm>
                      <a:off x="2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1" name="Line 996"/>
                    <p:cNvSpPr>
                      <a:spLocks noChangeShapeType="1"/>
                    </p:cNvSpPr>
                    <p:nvPr/>
                  </p:nvSpPr>
                  <p:spPr bwMode="auto">
                    <a:xfrm>
                      <a:off x="2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2" name="Line 997"/>
                    <p:cNvSpPr>
                      <a:spLocks noChangeShapeType="1"/>
                    </p:cNvSpPr>
                    <p:nvPr/>
                  </p:nvSpPr>
                  <p:spPr bwMode="auto">
                    <a:xfrm>
                      <a:off x="2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3" name="Line 998"/>
                    <p:cNvSpPr>
                      <a:spLocks noChangeShapeType="1"/>
                    </p:cNvSpPr>
                    <p:nvPr/>
                  </p:nvSpPr>
                  <p:spPr bwMode="auto">
                    <a:xfrm>
                      <a:off x="263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4" name="Line 999"/>
                    <p:cNvSpPr>
                      <a:spLocks noChangeShapeType="1"/>
                    </p:cNvSpPr>
                    <p:nvPr/>
                  </p:nvSpPr>
                  <p:spPr bwMode="auto">
                    <a:xfrm>
                      <a:off x="2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5" name="Line 1000"/>
                    <p:cNvSpPr>
                      <a:spLocks noChangeShapeType="1"/>
                    </p:cNvSpPr>
                    <p:nvPr/>
                  </p:nvSpPr>
                  <p:spPr bwMode="auto">
                    <a:xfrm>
                      <a:off x="26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6" name="Line 1001"/>
                    <p:cNvSpPr>
                      <a:spLocks noChangeShapeType="1"/>
                    </p:cNvSpPr>
                    <p:nvPr/>
                  </p:nvSpPr>
                  <p:spPr bwMode="auto">
                    <a:xfrm>
                      <a:off x="2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7" name="Line 1002"/>
                    <p:cNvSpPr>
                      <a:spLocks noChangeShapeType="1"/>
                    </p:cNvSpPr>
                    <p:nvPr/>
                  </p:nvSpPr>
                  <p:spPr bwMode="auto">
                    <a:xfrm>
                      <a:off x="2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8" name="Line 1003"/>
                    <p:cNvSpPr>
                      <a:spLocks noChangeShapeType="1"/>
                    </p:cNvSpPr>
                    <p:nvPr/>
                  </p:nvSpPr>
                  <p:spPr bwMode="auto">
                    <a:xfrm>
                      <a:off x="2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9" name="Line 1004"/>
                    <p:cNvSpPr>
                      <a:spLocks noChangeShapeType="1"/>
                    </p:cNvSpPr>
                    <p:nvPr/>
                  </p:nvSpPr>
                  <p:spPr bwMode="auto">
                    <a:xfrm>
                      <a:off x="2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0" name="Line 1005"/>
                    <p:cNvSpPr>
                      <a:spLocks noChangeShapeType="1"/>
                    </p:cNvSpPr>
                    <p:nvPr/>
                  </p:nvSpPr>
                  <p:spPr bwMode="auto">
                    <a:xfrm>
                      <a:off x="26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1" name="Line 1006"/>
                    <p:cNvSpPr>
                      <a:spLocks noChangeShapeType="1"/>
                    </p:cNvSpPr>
                    <p:nvPr/>
                  </p:nvSpPr>
                  <p:spPr bwMode="auto">
                    <a:xfrm>
                      <a:off x="2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2" name="Line 1007"/>
                    <p:cNvSpPr>
                      <a:spLocks noChangeShapeType="1"/>
                    </p:cNvSpPr>
                    <p:nvPr/>
                  </p:nvSpPr>
                  <p:spPr bwMode="auto">
                    <a:xfrm>
                      <a:off x="27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3" name="Line 1008"/>
                    <p:cNvSpPr>
                      <a:spLocks noChangeShapeType="1"/>
                    </p:cNvSpPr>
                    <p:nvPr/>
                  </p:nvSpPr>
                  <p:spPr bwMode="auto">
                    <a:xfrm>
                      <a:off x="2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0" name="Group 1210"/>
                  <p:cNvGrpSpPr>
                    <a:grpSpLocks/>
                  </p:cNvGrpSpPr>
                  <p:nvPr/>
                </p:nvGrpSpPr>
                <p:grpSpPr bwMode="auto">
                  <a:xfrm>
                    <a:off x="4343400" y="3033713"/>
                    <a:ext cx="2894012" cy="0"/>
                    <a:chOff x="2736" y="1911"/>
                    <a:chExt cx="1823" cy="0"/>
                  </a:xfrm>
                </p:grpSpPr>
                <p:sp>
                  <p:nvSpPr>
                    <p:cNvPr id="1374" name="Line 1010"/>
                    <p:cNvSpPr>
                      <a:spLocks noChangeShapeType="1"/>
                    </p:cNvSpPr>
                    <p:nvPr/>
                  </p:nvSpPr>
                  <p:spPr bwMode="auto">
                    <a:xfrm>
                      <a:off x="2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5" name="Line 1011"/>
                    <p:cNvSpPr>
                      <a:spLocks noChangeShapeType="1"/>
                    </p:cNvSpPr>
                    <p:nvPr/>
                  </p:nvSpPr>
                  <p:spPr bwMode="auto">
                    <a:xfrm>
                      <a:off x="2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6" name="Line 1012"/>
                    <p:cNvSpPr>
                      <a:spLocks noChangeShapeType="1"/>
                    </p:cNvSpPr>
                    <p:nvPr/>
                  </p:nvSpPr>
                  <p:spPr bwMode="auto">
                    <a:xfrm>
                      <a:off x="2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7" name="Line 1013"/>
                    <p:cNvSpPr>
                      <a:spLocks noChangeShapeType="1"/>
                    </p:cNvSpPr>
                    <p:nvPr/>
                  </p:nvSpPr>
                  <p:spPr bwMode="auto">
                    <a:xfrm>
                      <a:off x="27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8" name="Line 1014"/>
                    <p:cNvSpPr>
                      <a:spLocks noChangeShapeType="1"/>
                    </p:cNvSpPr>
                    <p:nvPr/>
                  </p:nvSpPr>
                  <p:spPr bwMode="auto">
                    <a:xfrm>
                      <a:off x="2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9" name="Line 1015"/>
                    <p:cNvSpPr>
                      <a:spLocks noChangeShapeType="1"/>
                    </p:cNvSpPr>
                    <p:nvPr/>
                  </p:nvSpPr>
                  <p:spPr bwMode="auto">
                    <a:xfrm>
                      <a:off x="27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0" name="Line 1016"/>
                    <p:cNvSpPr>
                      <a:spLocks noChangeShapeType="1"/>
                    </p:cNvSpPr>
                    <p:nvPr/>
                  </p:nvSpPr>
                  <p:spPr bwMode="auto">
                    <a:xfrm>
                      <a:off x="2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1" name="Line 1017"/>
                    <p:cNvSpPr>
                      <a:spLocks noChangeShapeType="1"/>
                    </p:cNvSpPr>
                    <p:nvPr/>
                  </p:nvSpPr>
                  <p:spPr bwMode="auto">
                    <a:xfrm>
                      <a:off x="2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2" name="Line 1018"/>
                    <p:cNvSpPr>
                      <a:spLocks noChangeShapeType="1"/>
                    </p:cNvSpPr>
                    <p:nvPr/>
                  </p:nvSpPr>
                  <p:spPr bwMode="auto">
                    <a:xfrm>
                      <a:off x="2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3" name="Line 1019"/>
                    <p:cNvSpPr>
                      <a:spLocks noChangeShapeType="1"/>
                    </p:cNvSpPr>
                    <p:nvPr/>
                  </p:nvSpPr>
                  <p:spPr bwMode="auto">
                    <a:xfrm>
                      <a:off x="28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4" name="Line 1020"/>
                    <p:cNvSpPr>
                      <a:spLocks noChangeShapeType="1"/>
                    </p:cNvSpPr>
                    <p:nvPr/>
                  </p:nvSpPr>
                  <p:spPr bwMode="auto">
                    <a:xfrm>
                      <a:off x="28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5" name="Line 1021"/>
                    <p:cNvSpPr>
                      <a:spLocks noChangeShapeType="1"/>
                    </p:cNvSpPr>
                    <p:nvPr/>
                  </p:nvSpPr>
                  <p:spPr bwMode="auto">
                    <a:xfrm>
                      <a:off x="28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6" name="Line 1022"/>
                    <p:cNvSpPr>
                      <a:spLocks noChangeShapeType="1"/>
                    </p:cNvSpPr>
                    <p:nvPr/>
                  </p:nvSpPr>
                  <p:spPr bwMode="auto">
                    <a:xfrm>
                      <a:off x="28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7" name="Line 1023"/>
                    <p:cNvSpPr>
                      <a:spLocks noChangeShapeType="1"/>
                    </p:cNvSpPr>
                    <p:nvPr/>
                  </p:nvSpPr>
                  <p:spPr bwMode="auto">
                    <a:xfrm>
                      <a:off x="28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8" name="Line 1024"/>
                    <p:cNvSpPr>
                      <a:spLocks noChangeShapeType="1"/>
                    </p:cNvSpPr>
                    <p:nvPr/>
                  </p:nvSpPr>
                  <p:spPr bwMode="auto">
                    <a:xfrm>
                      <a:off x="28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9" name="Line 1025"/>
                    <p:cNvSpPr>
                      <a:spLocks noChangeShapeType="1"/>
                    </p:cNvSpPr>
                    <p:nvPr/>
                  </p:nvSpPr>
                  <p:spPr bwMode="auto">
                    <a:xfrm>
                      <a:off x="28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0" name="Line 1026"/>
                    <p:cNvSpPr>
                      <a:spLocks noChangeShapeType="1"/>
                    </p:cNvSpPr>
                    <p:nvPr/>
                  </p:nvSpPr>
                  <p:spPr bwMode="auto">
                    <a:xfrm>
                      <a:off x="288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1" name="Line 1027"/>
                    <p:cNvSpPr>
                      <a:spLocks noChangeShapeType="1"/>
                    </p:cNvSpPr>
                    <p:nvPr/>
                  </p:nvSpPr>
                  <p:spPr bwMode="auto">
                    <a:xfrm>
                      <a:off x="28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2" name="Line 1028"/>
                    <p:cNvSpPr>
                      <a:spLocks noChangeShapeType="1"/>
                    </p:cNvSpPr>
                    <p:nvPr/>
                  </p:nvSpPr>
                  <p:spPr bwMode="auto">
                    <a:xfrm>
                      <a:off x="29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3" name="Line 1029"/>
                    <p:cNvSpPr>
                      <a:spLocks noChangeShapeType="1"/>
                    </p:cNvSpPr>
                    <p:nvPr/>
                  </p:nvSpPr>
                  <p:spPr bwMode="auto">
                    <a:xfrm>
                      <a:off x="29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4" name="Line 1030"/>
                    <p:cNvSpPr>
                      <a:spLocks noChangeShapeType="1"/>
                    </p:cNvSpPr>
                    <p:nvPr/>
                  </p:nvSpPr>
                  <p:spPr bwMode="auto">
                    <a:xfrm>
                      <a:off x="29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5" name="Line 1031"/>
                    <p:cNvSpPr>
                      <a:spLocks noChangeShapeType="1"/>
                    </p:cNvSpPr>
                    <p:nvPr/>
                  </p:nvSpPr>
                  <p:spPr bwMode="auto">
                    <a:xfrm>
                      <a:off x="29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6" name="Line 1032"/>
                    <p:cNvSpPr>
                      <a:spLocks noChangeShapeType="1"/>
                    </p:cNvSpPr>
                    <p:nvPr/>
                  </p:nvSpPr>
                  <p:spPr bwMode="auto">
                    <a:xfrm>
                      <a:off x="29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7" name="Line 1033"/>
                    <p:cNvSpPr>
                      <a:spLocks noChangeShapeType="1"/>
                    </p:cNvSpPr>
                    <p:nvPr/>
                  </p:nvSpPr>
                  <p:spPr bwMode="auto">
                    <a:xfrm>
                      <a:off x="294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8" name="Line 1034"/>
                    <p:cNvSpPr>
                      <a:spLocks noChangeShapeType="1"/>
                    </p:cNvSpPr>
                    <p:nvPr/>
                  </p:nvSpPr>
                  <p:spPr bwMode="auto">
                    <a:xfrm>
                      <a:off x="29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9" name="Line 1035"/>
                    <p:cNvSpPr>
                      <a:spLocks noChangeShapeType="1"/>
                    </p:cNvSpPr>
                    <p:nvPr/>
                  </p:nvSpPr>
                  <p:spPr bwMode="auto">
                    <a:xfrm>
                      <a:off x="29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0" name="Line 1036"/>
                    <p:cNvSpPr>
                      <a:spLocks noChangeShapeType="1"/>
                    </p:cNvSpPr>
                    <p:nvPr/>
                  </p:nvSpPr>
                  <p:spPr bwMode="auto">
                    <a:xfrm>
                      <a:off x="29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1" name="Line 1037"/>
                    <p:cNvSpPr>
                      <a:spLocks noChangeShapeType="1"/>
                    </p:cNvSpPr>
                    <p:nvPr/>
                  </p:nvSpPr>
                  <p:spPr bwMode="auto">
                    <a:xfrm>
                      <a:off x="29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2" name="Line 1038"/>
                    <p:cNvSpPr>
                      <a:spLocks noChangeShapeType="1"/>
                    </p:cNvSpPr>
                    <p:nvPr/>
                  </p:nvSpPr>
                  <p:spPr bwMode="auto">
                    <a:xfrm>
                      <a:off x="29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3" name="Line 1039"/>
                    <p:cNvSpPr>
                      <a:spLocks noChangeShapeType="1"/>
                    </p:cNvSpPr>
                    <p:nvPr/>
                  </p:nvSpPr>
                  <p:spPr bwMode="auto">
                    <a:xfrm>
                      <a:off x="30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4" name="Line 1040"/>
                    <p:cNvSpPr>
                      <a:spLocks noChangeShapeType="1"/>
                    </p:cNvSpPr>
                    <p:nvPr/>
                  </p:nvSpPr>
                  <p:spPr bwMode="auto">
                    <a:xfrm>
                      <a:off x="301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5" name="Line 1041"/>
                    <p:cNvSpPr>
                      <a:spLocks noChangeShapeType="1"/>
                    </p:cNvSpPr>
                    <p:nvPr/>
                  </p:nvSpPr>
                  <p:spPr bwMode="auto">
                    <a:xfrm>
                      <a:off x="30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6" name="Line 1042"/>
                    <p:cNvSpPr>
                      <a:spLocks noChangeShapeType="1"/>
                    </p:cNvSpPr>
                    <p:nvPr/>
                  </p:nvSpPr>
                  <p:spPr bwMode="auto">
                    <a:xfrm>
                      <a:off x="30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7" name="Line 1043"/>
                    <p:cNvSpPr>
                      <a:spLocks noChangeShapeType="1"/>
                    </p:cNvSpPr>
                    <p:nvPr/>
                  </p:nvSpPr>
                  <p:spPr bwMode="auto">
                    <a:xfrm>
                      <a:off x="30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8" name="Line 1044"/>
                    <p:cNvSpPr>
                      <a:spLocks noChangeShapeType="1"/>
                    </p:cNvSpPr>
                    <p:nvPr/>
                  </p:nvSpPr>
                  <p:spPr bwMode="auto">
                    <a:xfrm>
                      <a:off x="30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9" name="Line 1045"/>
                    <p:cNvSpPr>
                      <a:spLocks noChangeShapeType="1"/>
                    </p:cNvSpPr>
                    <p:nvPr/>
                  </p:nvSpPr>
                  <p:spPr bwMode="auto">
                    <a:xfrm>
                      <a:off x="30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0" name="Line 1046"/>
                    <p:cNvSpPr>
                      <a:spLocks noChangeShapeType="1"/>
                    </p:cNvSpPr>
                    <p:nvPr/>
                  </p:nvSpPr>
                  <p:spPr bwMode="auto">
                    <a:xfrm>
                      <a:off x="30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1" name="Line 1047"/>
                    <p:cNvSpPr>
                      <a:spLocks noChangeShapeType="1"/>
                    </p:cNvSpPr>
                    <p:nvPr/>
                  </p:nvSpPr>
                  <p:spPr bwMode="auto">
                    <a:xfrm>
                      <a:off x="307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2" name="Line 1048"/>
                    <p:cNvSpPr>
                      <a:spLocks noChangeShapeType="1"/>
                    </p:cNvSpPr>
                    <p:nvPr/>
                  </p:nvSpPr>
                  <p:spPr bwMode="auto">
                    <a:xfrm>
                      <a:off x="30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3" name="Line 1049"/>
                    <p:cNvSpPr>
                      <a:spLocks noChangeShapeType="1"/>
                    </p:cNvSpPr>
                    <p:nvPr/>
                  </p:nvSpPr>
                  <p:spPr bwMode="auto">
                    <a:xfrm>
                      <a:off x="30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4" name="Line 1050"/>
                    <p:cNvSpPr>
                      <a:spLocks noChangeShapeType="1"/>
                    </p:cNvSpPr>
                    <p:nvPr/>
                  </p:nvSpPr>
                  <p:spPr bwMode="auto">
                    <a:xfrm>
                      <a:off x="31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5" name="Line 1051"/>
                    <p:cNvSpPr>
                      <a:spLocks noChangeShapeType="1"/>
                    </p:cNvSpPr>
                    <p:nvPr/>
                  </p:nvSpPr>
                  <p:spPr bwMode="auto">
                    <a:xfrm>
                      <a:off x="31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6" name="Line 1052"/>
                    <p:cNvSpPr>
                      <a:spLocks noChangeShapeType="1"/>
                    </p:cNvSpPr>
                    <p:nvPr/>
                  </p:nvSpPr>
                  <p:spPr bwMode="auto">
                    <a:xfrm>
                      <a:off x="31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7" name="Line 1053"/>
                    <p:cNvSpPr>
                      <a:spLocks noChangeShapeType="1"/>
                    </p:cNvSpPr>
                    <p:nvPr/>
                  </p:nvSpPr>
                  <p:spPr bwMode="auto">
                    <a:xfrm>
                      <a:off x="31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8" name="Line 1054"/>
                    <p:cNvSpPr>
                      <a:spLocks noChangeShapeType="1"/>
                    </p:cNvSpPr>
                    <p:nvPr/>
                  </p:nvSpPr>
                  <p:spPr bwMode="auto">
                    <a:xfrm>
                      <a:off x="31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9" name="Line 1055"/>
                    <p:cNvSpPr>
                      <a:spLocks noChangeShapeType="1"/>
                    </p:cNvSpPr>
                    <p:nvPr/>
                  </p:nvSpPr>
                  <p:spPr bwMode="auto">
                    <a:xfrm>
                      <a:off x="31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0" name="Line 1056"/>
                    <p:cNvSpPr>
                      <a:spLocks noChangeShapeType="1"/>
                    </p:cNvSpPr>
                    <p:nvPr/>
                  </p:nvSpPr>
                  <p:spPr bwMode="auto">
                    <a:xfrm>
                      <a:off x="31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1" name="Line 1057"/>
                    <p:cNvSpPr>
                      <a:spLocks noChangeShapeType="1"/>
                    </p:cNvSpPr>
                    <p:nvPr/>
                  </p:nvSpPr>
                  <p:spPr bwMode="auto">
                    <a:xfrm>
                      <a:off x="31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2" name="Line 1058"/>
                    <p:cNvSpPr>
                      <a:spLocks noChangeShapeType="1"/>
                    </p:cNvSpPr>
                    <p:nvPr/>
                  </p:nvSpPr>
                  <p:spPr bwMode="auto">
                    <a:xfrm>
                      <a:off x="31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3" name="Line 1059"/>
                    <p:cNvSpPr>
                      <a:spLocks noChangeShapeType="1"/>
                    </p:cNvSpPr>
                    <p:nvPr/>
                  </p:nvSpPr>
                  <p:spPr bwMode="auto">
                    <a:xfrm>
                      <a:off x="31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4" name="Line 1060"/>
                    <p:cNvSpPr>
                      <a:spLocks noChangeShapeType="1"/>
                    </p:cNvSpPr>
                    <p:nvPr/>
                  </p:nvSpPr>
                  <p:spPr bwMode="auto">
                    <a:xfrm>
                      <a:off x="31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5" name="Line 1061"/>
                    <p:cNvSpPr>
                      <a:spLocks noChangeShapeType="1"/>
                    </p:cNvSpPr>
                    <p:nvPr/>
                  </p:nvSpPr>
                  <p:spPr bwMode="auto">
                    <a:xfrm>
                      <a:off x="32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6" name="Line 1062"/>
                    <p:cNvSpPr>
                      <a:spLocks noChangeShapeType="1"/>
                    </p:cNvSpPr>
                    <p:nvPr/>
                  </p:nvSpPr>
                  <p:spPr bwMode="auto">
                    <a:xfrm>
                      <a:off x="32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7" name="Line 1063"/>
                    <p:cNvSpPr>
                      <a:spLocks noChangeShapeType="1"/>
                    </p:cNvSpPr>
                    <p:nvPr/>
                  </p:nvSpPr>
                  <p:spPr bwMode="auto">
                    <a:xfrm>
                      <a:off x="32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8" name="Line 1064"/>
                    <p:cNvSpPr>
                      <a:spLocks noChangeShapeType="1"/>
                    </p:cNvSpPr>
                    <p:nvPr/>
                  </p:nvSpPr>
                  <p:spPr bwMode="auto">
                    <a:xfrm>
                      <a:off x="32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9" name="Line 1065"/>
                    <p:cNvSpPr>
                      <a:spLocks noChangeShapeType="1"/>
                    </p:cNvSpPr>
                    <p:nvPr/>
                  </p:nvSpPr>
                  <p:spPr bwMode="auto">
                    <a:xfrm>
                      <a:off x="32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0" name="Line 1066"/>
                    <p:cNvSpPr>
                      <a:spLocks noChangeShapeType="1"/>
                    </p:cNvSpPr>
                    <p:nvPr/>
                  </p:nvSpPr>
                  <p:spPr bwMode="auto">
                    <a:xfrm>
                      <a:off x="32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1" name="Line 1067"/>
                    <p:cNvSpPr>
                      <a:spLocks noChangeShapeType="1"/>
                    </p:cNvSpPr>
                    <p:nvPr/>
                  </p:nvSpPr>
                  <p:spPr bwMode="auto">
                    <a:xfrm>
                      <a:off x="32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2" name="Line 1068"/>
                    <p:cNvSpPr>
                      <a:spLocks noChangeShapeType="1"/>
                    </p:cNvSpPr>
                    <p:nvPr/>
                  </p:nvSpPr>
                  <p:spPr bwMode="auto">
                    <a:xfrm>
                      <a:off x="32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3" name="Line 1069"/>
                    <p:cNvSpPr>
                      <a:spLocks noChangeShapeType="1"/>
                    </p:cNvSpPr>
                    <p:nvPr/>
                  </p:nvSpPr>
                  <p:spPr bwMode="auto">
                    <a:xfrm>
                      <a:off x="32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4" name="Line 1070"/>
                    <p:cNvSpPr>
                      <a:spLocks noChangeShapeType="1"/>
                    </p:cNvSpPr>
                    <p:nvPr/>
                  </p:nvSpPr>
                  <p:spPr bwMode="auto">
                    <a:xfrm>
                      <a:off x="32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5" name="Line 1071"/>
                    <p:cNvSpPr>
                      <a:spLocks noChangeShapeType="1"/>
                    </p:cNvSpPr>
                    <p:nvPr/>
                  </p:nvSpPr>
                  <p:spPr bwMode="auto">
                    <a:xfrm>
                      <a:off x="32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6" name="Line 1072"/>
                    <p:cNvSpPr>
                      <a:spLocks noChangeShapeType="1"/>
                    </p:cNvSpPr>
                    <p:nvPr/>
                  </p:nvSpPr>
                  <p:spPr bwMode="auto">
                    <a:xfrm>
                      <a:off x="33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7" name="Line 1073"/>
                    <p:cNvSpPr>
                      <a:spLocks noChangeShapeType="1"/>
                    </p:cNvSpPr>
                    <p:nvPr/>
                  </p:nvSpPr>
                  <p:spPr bwMode="auto">
                    <a:xfrm>
                      <a:off x="33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8" name="Line 1074"/>
                    <p:cNvSpPr>
                      <a:spLocks noChangeShapeType="1"/>
                    </p:cNvSpPr>
                    <p:nvPr/>
                  </p:nvSpPr>
                  <p:spPr bwMode="auto">
                    <a:xfrm>
                      <a:off x="33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9" name="Line 1075"/>
                    <p:cNvSpPr>
                      <a:spLocks noChangeShapeType="1"/>
                    </p:cNvSpPr>
                    <p:nvPr/>
                  </p:nvSpPr>
                  <p:spPr bwMode="auto">
                    <a:xfrm>
                      <a:off x="33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0" name="Line 1076"/>
                    <p:cNvSpPr>
                      <a:spLocks noChangeShapeType="1"/>
                    </p:cNvSpPr>
                    <p:nvPr/>
                  </p:nvSpPr>
                  <p:spPr bwMode="auto">
                    <a:xfrm>
                      <a:off x="33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1" name="Line 1077"/>
                    <p:cNvSpPr>
                      <a:spLocks noChangeShapeType="1"/>
                    </p:cNvSpPr>
                    <p:nvPr/>
                  </p:nvSpPr>
                  <p:spPr bwMode="auto">
                    <a:xfrm>
                      <a:off x="33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2" name="Line 1078"/>
                    <p:cNvSpPr>
                      <a:spLocks noChangeShapeType="1"/>
                    </p:cNvSpPr>
                    <p:nvPr/>
                  </p:nvSpPr>
                  <p:spPr bwMode="auto">
                    <a:xfrm>
                      <a:off x="33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3" name="Line 1079"/>
                    <p:cNvSpPr>
                      <a:spLocks noChangeShapeType="1"/>
                    </p:cNvSpPr>
                    <p:nvPr/>
                  </p:nvSpPr>
                  <p:spPr bwMode="auto">
                    <a:xfrm>
                      <a:off x="33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4" name="Line 1080"/>
                    <p:cNvSpPr>
                      <a:spLocks noChangeShapeType="1"/>
                    </p:cNvSpPr>
                    <p:nvPr/>
                  </p:nvSpPr>
                  <p:spPr bwMode="auto">
                    <a:xfrm>
                      <a:off x="33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5" name="Line 1081"/>
                    <p:cNvSpPr>
                      <a:spLocks noChangeShapeType="1"/>
                    </p:cNvSpPr>
                    <p:nvPr/>
                  </p:nvSpPr>
                  <p:spPr bwMode="auto">
                    <a:xfrm>
                      <a:off x="33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6" name="Line 1082"/>
                    <p:cNvSpPr>
                      <a:spLocks noChangeShapeType="1"/>
                    </p:cNvSpPr>
                    <p:nvPr/>
                  </p:nvSpPr>
                  <p:spPr bwMode="auto">
                    <a:xfrm>
                      <a:off x="33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7" name="Line 1083"/>
                    <p:cNvSpPr>
                      <a:spLocks noChangeShapeType="1"/>
                    </p:cNvSpPr>
                    <p:nvPr/>
                  </p:nvSpPr>
                  <p:spPr bwMode="auto">
                    <a:xfrm>
                      <a:off x="34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8" name="Line 1084"/>
                    <p:cNvSpPr>
                      <a:spLocks noChangeShapeType="1"/>
                    </p:cNvSpPr>
                    <p:nvPr/>
                  </p:nvSpPr>
                  <p:spPr bwMode="auto">
                    <a:xfrm>
                      <a:off x="34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9" name="Line 1085"/>
                    <p:cNvSpPr>
                      <a:spLocks noChangeShapeType="1"/>
                    </p:cNvSpPr>
                    <p:nvPr/>
                  </p:nvSpPr>
                  <p:spPr bwMode="auto">
                    <a:xfrm>
                      <a:off x="34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0" name="Line 1086"/>
                    <p:cNvSpPr>
                      <a:spLocks noChangeShapeType="1"/>
                    </p:cNvSpPr>
                    <p:nvPr/>
                  </p:nvSpPr>
                  <p:spPr bwMode="auto">
                    <a:xfrm>
                      <a:off x="34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1" name="Line 1087"/>
                    <p:cNvSpPr>
                      <a:spLocks noChangeShapeType="1"/>
                    </p:cNvSpPr>
                    <p:nvPr/>
                  </p:nvSpPr>
                  <p:spPr bwMode="auto">
                    <a:xfrm>
                      <a:off x="34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2" name="Line 1088"/>
                    <p:cNvSpPr>
                      <a:spLocks noChangeShapeType="1"/>
                    </p:cNvSpPr>
                    <p:nvPr/>
                  </p:nvSpPr>
                  <p:spPr bwMode="auto">
                    <a:xfrm>
                      <a:off x="34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3" name="Line 1089"/>
                    <p:cNvSpPr>
                      <a:spLocks noChangeShapeType="1"/>
                    </p:cNvSpPr>
                    <p:nvPr/>
                  </p:nvSpPr>
                  <p:spPr bwMode="auto">
                    <a:xfrm>
                      <a:off x="34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4" name="Line 1090"/>
                    <p:cNvSpPr>
                      <a:spLocks noChangeShapeType="1"/>
                    </p:cNvSpPr>
                    <p:nvPr/>
                  </p:nvSpPr>
                  <p:spPr bwMode="auto">
                    <a:xfrm>
                      <a:off x="34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5" name="Line 1091"/>
                    <p:cNvSpPr>
                      <a:spLocks noChangeShapeType="1"/>
                    </p:cNvSpPr>
                    <p:nvPr/>
                  </p:nvSpPr>
                  <p:spPr bwMode="auto">
                    <a:xfrm>
                      <a:off x="34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6" name="Line 1092"/>
                    <p:cNvSpPr>
                      <a:spLocks noChangeShapeType="1"/>
                    </p:cNvSpPr>
                    <p:nvPr/>
                  </p:nvSpPr>
                  <p:spPr bwMode="auto">
                    <a:xfrm>
                      <a:off x="34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7" name="Line 1093"/>
                    <p:cNvSpPr>
                      <a:spLocks noChangeShapeType="1"/>
                    </p:cNvSpPr>
                    <p:nvPr/>
                  </p:nvSpPr>
                  <p:spPr bwMode="auto">
                    <a:xfrm>
                      <a:off x="34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8" name="Line 1094"/>
                    <p:cNvSpPr>
                      <a:spLocks noChangeShapeType="1"/>
                    </p:cNvSpPr>
                    <p:nvPr/>
                  </p:nvSpPr>
                  <p:spPr bwMode="auto">
                    <a:xfrm>
                      <a:off x="35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9" name="Line 1095"/>
                    <p:cNvSpPr>
                      <a:spLocks noChangeShapeType="1"/>
                    </p:cNvSpPr>
                    <p:nvPr/>
                  </p:nvSpPr>
                  <p:spPr bwMode="auto">
                    <a:xfrm>
                      <a:off x="35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0" name="Line 1096"/>
                    <p:cNvSpPr>
                      <a:spLocks noChangeShapeType="1"/>
                    </p:cNvSpPr>
                    <p:nvPr/>
                  </p:nvSpPr>
                  <p:spPr bwMode="auto">
                    <a:xfrm>
                      <a:off x="35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1" name="Line 1097"/>
                    <p:cNvSpPr>
                      <a:spLocks noChangeShapeType="1"/>
                    </p:cNvSpPr>
                    <p:nvPr/>
                  </p:nvSpPr>
                  <p:spPr bwMode="auto">
                    <a:xfrm>
                      <a:off x="35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2" name="Line 1098"/>
                    <p:cNvSpPr>
                      <a:spLocks noChangeShapeType="1"/>
                    </p:cNvSpPr>
                    <p:nvPr/>
                  </p:nvSpPr>
                  <p:spPr bwMode="auto">
                    <a:xfrm>
                      <a:off x="35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3" name="Line 1099"/>
                    <p:cNvSpPr>
                      <a:spLocks noChangeShapeType="1"/>
                    </p:cNvSpPr>
                    <p:nvPr/>
                  </p:nvSpPr>
                  <p:spPr bwMode="auto">
                    <a:xfrm>
                      <a:off x="35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4" name="Line 1100"/>
                    <p:cNvSpPr>
                      <a:spLocks noChangeShapeType="1"/>
                    </p:cNvSpPr>
                    <p:nvPr/>
                  </p:nvSpPr>
                  <p:spPr bwMode="auto">
                    <a:xfrm>
                      <a:off x="35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5" name="Line 1101"/>
                    <p:cNvSpPr>
                      <a:spLocks noChangeShapeType="1"/>
                    </p:cNvSpPr>
                    <p:nvPr/>
                  </p:nvSpPr>
                  <p:spPr bwMode="auto">
                    <a:xfrm>
                      <a:off x="35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6" name="Line 1102"/>
                    <p:cNvSpPr>
                      <a:spLocks noChangeShapeType="1"/>
                    </p:cNvSpPr>
                    <p:nvPr/>
                  </p:nvSpPr>
                  <p:spPr bwMode="auto">
                    <a:xfrm>
                      <a:off x="35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7" name="Line 1103"/>
                    <p:cNvSpPr>
                      <a:spLocks noChangeShapeType="1"/>
                    </p:cNvSpPr>
                    <p:nvPr/>
                  </p:nvSpPr>
                  <p:spPr bwMode="auto">
                    <a:xfrm>
                      <a:off x="35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8" name="Line 1104"/>
                    <p:cNvSpPr>
                      <a:spLocks noChangeShapeType="1"/>
                    </p:cNvSpPr>
                    <p:nvPr/>
                  </p:nvSpPr>
                  <p:spPr bwMode="auto">
                    <a:xfrm>
                      <a:off x="35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9" name="Line 1105"/>
                    <p:cNvSpPr>
                      <a:spLocks noChangeShapeType="1"/>
                    </p:cNvSpPr>
                    <p:nvPr/>
                  </p:nvSpPr>
                  <p:spPr bwMode="auto">
                    <a:xfrm>
                      <a:off x="36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0" name="Line 1106"/>
                    <p:cNvSpPr>
                      <a:spLocks noChangeShapeType="1"/>
                    </p:cNvSpPr>
                    <p:nvPr/>
                  </p:nvSpPr>
                  <p:spPr bwMode="auto">
                    <a:xfrm>
                      <a:off x="36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1" name="Line 1107"/>
                    <p:cNvSpPr>
                      <a:spLocks noChangeShapeType="1"/>
                    </p:cNvSpPr>
                    <p:nvPr/>
                  </p:nvSpPr>
                  <p:spPr bwMode="auto">
                    <a:xfrm>
                      <a:off x="36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2" name="Line 1108"/>
                    <p:cNvSpPr>
                      <a:spLocks noChangeShapeType="1"/>
                    </p:cNvSpPr>
                    <p:nvPr/>
                  </p:nvSpPr>
                  <p:spPr bwMode="auto">
                    <a:xfrm>
                      <a:off x="36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3" name="Line 1109"/>
                    <p:cNvSpPr>
                      <a:spLocks noChangeShapeType="1"/>
                    </p:cNvSpPr>
                    <p:nvPr/>
                  </p:nvSpPr>
                  <p:spPr bwMode="auto">
                    <a:xfrm>
                      <a:off x="36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4" name="Line 1110"/>
                    <p:cNvSpPr>
                      <a:spLocks noChangeShapeType="1"/>
                    </p:cNvSpPr>
                    <p:nvPr/>
                  </p:nvSpPr>
                  <p:spPr bwMode="auto">
                    <a:xfrm>
                      <a:off x="36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5" name="Line 1111"/>
                    <p:cNvSpPr>
                      <a:spLocks noChangeShapeType="1"/>
                    </p:cNvSpPr>
                    <p:nvPr/>
                  </p:nvSpPr>
                  <p:spPr bwMode="auto">
                    <a:xfrm>
                      <a:off x="36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6" name="Line 1112"/>
                    <p:cNvSpPr>
                      <a:spLocks noChangeShapeType="1"/>
                    </p:cNvSpPr>
                    <p:nvPr/>
                  </p:nvSpPr>
                  <p:spPr bwMode="auto">
                    <a:xfrm>
                      <a:off x="36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7" name="Line 1113"/>
                    <p:cNvSpPr>
                      <a:spLocks noChangeShapeType="1"/>
                    </p:cNvSpPr>
                    <p:nvPr/>
                  </p:nvSpPr>
                  <p:spPr bwMode="auto">
                    <a:xfrm>
                      <a:off x="36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8" name="Line 1114"/>
                    <p:cNvSpPr>
                      <a:spLocks noChangeShapeType="1"/>
                    </p:cNvSpPr>
                    <p:nvPr/>
                  </p:nvSpPr>
                  <p:spPr bwMode="auto">
                    <a:xfrm>
                      <a:off x="36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9" name="Line 1115"/>
                    <p:cNvSpPr>
                      <a:spLocks noChangeShapeType="1"/>
                    </p:cNvSpPr>
                    <p:nvPr/>
                  </p:nvSpPr>
                  <p:spPr bwMode="auto">
                    <a:xfrm>
                      <a:off x="36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0" name="Line 1116"/>
                    <p:cNvSpPr>
                      <a:spLocks noChangeShapeType="1"/>
                    </p:cNvSpPr>
                    <p:nvPr/>
                  </p:nvSpPr>
                  <p:spPr bwMode="auto">
                    <a:xfrm>
                      <a:off x="37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1" name="Line 1117"/>
                    <p:cNvSpPr>
                      <a:spLocks noChangeShapeType="1"/>
                    </p:cNvSpPr>
                    <p:nvPr/>
                  </p:nvSpPr>
                  <p:spPr bwMode="auto">
                    <a:xfrm>
                      <a:off x="37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2" name="Line 1118"/>
                    <p:cNvSpPr>
                      <a:spLocks noChangeShapeType="1"/>
                    </p:cNvSpPr>
                    <p:nvPr/>
                  </p:nvSpPr>
                  <p:spPr bwMode="auto">
                    <a:xfrm>
                      <a:off x="37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3" name="Line 1119"/>
                    <p:cNvSpPr>
                      <a:spLocks noChangeShapeType="1"/>
                    </p:cNvSpPr>
                    <p:nvPr/>
                  </p:nvSpPr>
                  <p:spPr bwMode="auto">
                    <a:xfrm>
                      <a:off x="37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4" name="Line 1120"/>
                    <p:cNvSpPr>
                      <a:spLocks noChangeShapeType="1"/>
                    </p:cNvSpPr>
                    <p:nvPr/>
                  </p:nvSpPr>
                  <p:spPr bwMode="auto">
                    <a:xfrm>
                      <a:off x="37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5" name="Line 1121"/>
                    <p:cNvSpPr>
                      <a:spLocks noChangeShapeType="1"/>
                    </p:cNvSpPr>
                    <p:nvPr/>
                  </p:nvSpPr>
                  <p:spPr bwMode="auto">
                    <a:xfrm>
                      <a:off x="37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6" name="Line 1122"/>
                    <p:cNvSpPr>
                      <a:spLocks noChangeShapeType="1"/>
                    </p:cNvSpPr>
                    <p:nvPr/>
                  </p:nvSpPr>
                  <p:spPr bwMode="auto">
                    <a:xfrm>
                      <a:off x="37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7" name="Line 1123"/>
                    <p:cNvSpPr>
                      <a:spLocks noChangeShapeType="1"/>
                    </p:cNvSpPr>
                    <p:nvPr/>
                  </p:nvSpPr>
                  <p:spPr bwMode="auto">
                    <a:xfrm>
                      <a:off x="37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8" name="Line 1124"/>
                    <p:cNvSpPr>
                      <a:spLocks noChangeShapeType="1"/>
                    </p:cNvSpPr>
                    <p:nvPr/>
                  </p:nvSpPr>
                  <p:spPr bwMode="auto">
                    <a:xfrm>
                      <a:off x="37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9" name="Line 1125"/>
                    <p:cNvSpPr>
                      <a:spLocks noChangeShapeType="1"/>
                    </p:cNvSpPr>
                    <p:nvPr/>
                  </p:nvSpPr>
                  <p:spPr bwMode="auto">
                    <a:xfrm>
                      <a:off x="37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0" name="Line 1126"/>
                    <p:cNvSpPr>
                      <a:spLocks noChangeShapeType="1"/>
                    </p:cNvSpPr>
                    <p:nvPr/>
                  </p:nvSpPr>
                  <p:spPr bwMode="auto">
                    <a:xfrm>
                      <a:off x="37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1" name="Line 1127"/>
                    <p:cNvSpPr>
                      <a:spLocks noChangeShapeType="1"/>
                    </p:cNvSpPr>
                    <p:nvPr/>
                  </p:nvSpPr>
                  <p:spPr bwMode="auto">
                    <a:xfrm>
                      <a:off x="38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2" name="Line 1128"/>
                    <p:cNvSpPr>
                      <a:spLocks noChangeShapeType="1"/>
                    </p:cNvSpPr>
                    <p:nvPr/>
                  </p:nvSpPr>
                  <p:spPr bwMode="auto">
                    <a:xfrm>
                      <a:off x="38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3" name="Line 1129"/>
                    <p:cNvSpPr>
                      <a:spLocks noChangeShapeType="1"/>
                    </p:cNvSpPr>
                    <p:nvPr/>
                  </p:nvSpPr>
                  <p:spPr bwMode="auto">
                    <a:xfrm>
                      <a:off x="38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4" name="Line 1130"/>
                    <p:cNvSpPr>
                      <a:spLocks noChangeShapeType="1"/>
                    </p:cNvSpPr>
                    <p:nvPr/>
                  </p:nvSpPr>
                  <p:spPr bwMode="auto">
                    <a:xfrm>
                      <a:off x="38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5" name="Line 1131"/>
                    <p:cNvSpPr>
                      <a:spLocks noChangeShapeType="1"/>
                    </p:cNvSpPr>
                    <p:nvPr/>
                  </p:nvSpPr>
                  <p:spPr bwMode="auto">
                    <a:xfrm>
                      <a:off x="38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6" name="Line 1132"/>
                    <p:cNvSpPr>
                      <a:spLocks noChangeShapeType="1"/>
                    </p:cNvSpPr>
                    <p:nvPr/>
                  </p:nvSpPr>
                  <p:spPr bwMode="auto">
                    <a:xfrm>
                      <a:off x="38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7" name="Line 1133"/>
                    <p:cNvSpPr>
                      <a:spLocks noChangeShapeType="1"/>
                    </p:cNvSpPr>
                    <p:nvPr/>
                  </p:nvSpPr>
                  <p:spPr bwMode="auto">
                    <a:xfrm>
                      <a:off x="38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8" name="Line 1134"/>
                    <p:cNvSpPr>
                      <a:spLocks noChangeShapeType="1"/>
                    </p:cNvSpPr>
                    <p:nvPr/>
                  </p:nvSpPr>
                  <p:spPr bwMode="auto">
                    <a:xfrm>
                      <a:off x="38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9" name="Line 1135"/>
                    <p:cNvSpPr>
                      <a:spLocks noChangeShapeType="1"/>
                    </p:cNvSpPr>
                    <p:nvPr/>
                  </p:nvSpPr>
                  <p:spPr bwMode="auto">
                    <a:xfrm>
                      <a:off x="38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0" name="Line 1136"/>
                    <p:cNvSpPr>
                      <a:spLocks noChangeShapeType="1"/>
                    </p:cNvSpPr>
                    <p:nvPr/>
                  </p:nvSpPr>
                  <p:spPr bwMode="auto">
                    <a:xfrm>
                      <a:off x="38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1" name="Line 1137"/>
                    <p:cNvSpPr>
                      <a:spLocks noChangeShapeType="1"/>
                    </p:cNvSpPr>
                    <p:nvPr/>
                  </p:nvSpPr>
                  <p:spPr bwMode="auto">
                    <a:xfrm>
                      <a:off x="38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2" name="Line 1138"/>
                    <p:cNvSpPr>
                      <a:spLocks noChangeShapeType="1"/>
                    </p:cNvSpPr>
                    <p:nvPr/>
                  </p:nvSpPr>
                  <p:spPr bwMode="auto">
                    <a:xfrm>
                      <a:off x="39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3" name="Line 1139"/>
                    <p:cNvSpPr>
                      <a:spLocks noChangeShapeType="1"/>
                    </p:cNvSpPr>
                    <p:nvPr/>
                  </p:nvSpPr>
                  <p:spPr bwMode="auto">
                    <a:xfrm>
                      <a:off x="39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4" name="Line 1140"/>
                    <p:cNvSpPr>
                      <a:spLocks noChangeShapeType="1"/>
                    </p:cNvSpPr>
                    <p:nvPr/>
                  </p:nvSpPr>
                  <p:spPr bwMode="auto">
                    <a:xfrm>
                      <a:off x="39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5" name="Line 1141"/>
                    <p:cNvSpPr>
                      <a:spLocks noChangeShapeType="1"/>
                    </p:cNvSpPr>
                    <p:nvPr/>
                  </p:nvSpPr>
                  <p:spPr bwMode="auto">
                    <a:xfrm>
                      <a:off x="39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6" name="Line 1142"/>
                    <p:cNvSpPr>
                      <a:spLocks noChangeShapeType="1"/>
                    </p:cNvSpPr>
                    <p:nvPr/>
                  </p:nvSpPr>
                  <p:spPr bwMode="auto">
                    <a:xfrm>
                      <a:off x="39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7" name="Line 1143"/>
                    <p:cNvSpPr>
                      <a:spLocks noChangeShapeType="1"/>
                    </p:cNvSpPr>
                    <p:nvPr/>
                  </p:nvSpPr>
                  <p:spPr bwMode="auto">
                    <a:xfrm>
                      <a:off x="39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8" name="Line 1144"/>
                    <p:cNvSpPr>
                      <a:spLocks noChangeShapeType="1"/>
                    </p:cNvSpPr>
                    <p:nvPr/>
                  </p:nvSpPr>
                  <p:spPr bwMode="auto">
                    <a:xfrm>
                      <a:off x="39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9" name="Line 1145"/>
                    <p:cNvSpPr>
                      <a:spLocks noChangeShapeType="1"/>
                    </p:cNvSpPr>
                    <p:nvPr/>
                  </p:nvSpPr>
                  <p:spPr bwMode="auto">
                    <a:xfrm>
                      <a:off x="39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0" name="Line 1146"/>
                    <p:cNvSpPr>
                      <a:spLocks noChangeShapeType="1"/>
                    </p:cNvSpPr>
                    <p:nvPr/>
                  </p:nvSpPr>
                  <p:spPr bwMode="auto">
                    <a:xfrm>
                      <a:off x="39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1" name="Line 1147"/>
                    <p:cNvSpPr>
                      <a:spLocks noChangeShapeType="1"/>
                    </p:cNvSpPr>
                    <p:nvPr/>
                  </p:nvSpPr>
                  <p:spPr bwMode="auto">
                    <a:xfrm>
                      <a:off x="39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2" name="Line 1148"/>
                    <p:cNvSpPr>
                      <a:spLocks noChangeShapeType="1"/>
                    </p:cNvSpPr>
                    <p:nvPr/>
                  </p:nvSpPr>
                  <p:spPr bwMode="auto">
                    <a:xfrm>
                      <a:off x="39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3" name="Line 1149"/>
                    <p:cNvSpPr>
                      <a:spLocks noChangeShapeType="1"/>
                    </p:cNvSpPr>
                    <p:nvPr/>
                  </p:nvSpPr>
                  <p:spPr bwMode="auto">
                    <a:xfrm>
                      <a:off x="40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4" name="Line 1150"/>
                    <p:cNvSpPr>
                      <a:spLocks noChangeShapeType="1"/>
                    </p:cNvSpPr>
                    <p:nvPr/>
                  </p:nvSpPr>
                  <p:spPr bwMode="auto">
                    <a:xfrm>
                      <a:off x="40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5" name="Line 1151"/>
                    <p:cNvSpPr>
                      <a:spLocks noChangeShapeType="1"/>
                    </p:cNvSpPr>
                    <p:nvPr/>
                  </p:nvSpPr>
                  <p:spPr bwMode="auto">
                    <a:xfrm>
                      <a:off x="40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6" name="Line 1152"/>
                    <p:cNvSpPr>
                      <a:spLocks noChangeShapeType="1"/>
                    </p:cNvSpPr>
                    <p:nvPr/>
                  </p:nvSpPr>
                  <p:spPr bwMode="auto">
                    <a:xfrm>
                      <a:off x="40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7" name="Line 1153"/>
                    <p:cNvSpPr>
                      <a:spLocks noChangeShapeType="1"/>
                    </p:cNvSpPr>
                    <p:nvPr/>
                  </p:nvSpPr>
                  <p:spPr bwMode="auto">
                    <a:xfrm>
                      <a:off x="40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8" name="Line 1154"/>
                    <p:cNvSpPr>
                      <a:spLocks noChangeShapeType="1"/>
                    </p:cNvSpPr>
                    <p:nvPr/>
                  </p:nvSpPr>
                  <p:spPr bwMode="auto">
                    <a:xfrm>
                      <a:off x="40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9" name="Line 1155"/>
                    <p:cNvSpPr>
                      <a:spLocks noChangeShapeType="1"/>
                    </p:cNvSpPr>
                    <p:nvPr/>
                  </p:nvSpPr>
                  <p:spPr bwMode="auto">
                    <a:xfrm>
                      <a:off x="40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0" name="Line 1156"/>
                    <p:cNvSpPr>
                      <a:spLocks noChangeShapeType="1"/>
                    </p:cNvSpPr>
                    <p:nvPr/>
                  </p:nvSpPr>
                  <p:spPr bwMode="auto">
                    <a:xfrm>
                      <a:off x="40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1" name="Line 1157"/>
                    <p:cNvSpPr>
                      <a:spLocks noChangeShapeType="1"/>
                    </p:cNvSpPr>
                    <p:nvPr/>
                  </p:nvSpPr>
                  <p:spPr bwMode="auto">
                    <a:xfrm>
                      <a:off x="40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2" name="Line 1158"/>
                    <p:cNvSpPr>
                      <a:spLocks noChangeShapeType="1"/>
                    </p:cNvSpPr>
                    <p:nvPr/>
                  </p:nvSpPr>
                  <p:spPr bwMode="auto">
                    <a:xfrm>
                      <a:off x="40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3" name="Line 1159"/>
                    <p:cNvSpPr>
                      <a:spLocks noChangeShapeType="1"/>
                    </p:cNvSpPr>
                    <p:nvPr/>
                  </p:nvSpPr>
                  <p:spPr bwMode="auto">
                    <a:xfrm>
                      <a:off x="40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4" name="Line 1160"/>
                    <p:cNvSpPr>
                      <a:spLocks noChangeShapeType="1"/>
                    </p:cNvSpPr>
                    <p:nvPr/>
                  </p:nvSpPr>
                  <p:spPr bwMode="auto">
                    <a:xfrm>
                      <a:off x="41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5" name="Line 1161"/>
                    <p:cNvSpPr>
                      <a:spLocks noChangeShapeType="1"/>
                    </p:cNvSpPr>
                    <p:nvPr/>
                  </p:nvSpPr>
                  <p:spPr bwMode="auto">
                    <a:xfrm>
                      <a:off x="41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6" name="Line 1162"/>
                    <p:cNvSpPr>
                      <a:spLocks noChangeShapeType="1"/>
                    </p:cNvSpPr>
                    <p:nvPr/>
                  </p:nvSpPr>
                  <p:spPr bwMode="auto">
                    <a:xfrm>
                      <a:off x="41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7" name="Line 1163"/>
                    <p:cNvSpPr>
                      <a:spLocks noChangeShapeType="1"/>
                    </p:cNvSpPr>
                    <p:nvPr/>
                  </p:nvSpPr>
                  <p:spPr bwMode="auto">
                    <a:xfrm>
                      <a:off x="41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8" name="Line 1164"/>
                    <p:cNvSpPr>
                      <a:spLocks noChangeShapeType="1"/>
                    </p:cNvSpPr>
                    <p:nvPr/>
                  </p:nvSpPr>
                  <p:spPr bwMode="auto">
                    <a:xfrm>
                      <a:off x="41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9" name="Line 1165"/>
                    <p:cNvSpPr>
                      <a:spLocks noChangeShapeType="1"/>
                    </p:cNvSpPr>
                    <p:nvPr/>
                  </p:nvSpPr>
                  <p:spPr bwMode="auto">
                    <a:xfrm>
                      <a:off x="41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0" name="Line 1166"/>
                    <p:cNvSpPr>
                      <a:spLocks noChangeShapeType="1"/>
                    </p:cNvSpPr>
                    <p:nvPr/>
                  </p:nvSpPr>
                  <p:spPr bwMode="auto">
                    <a:xfrm>
                      <a:off x="41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1" name="Line 1167"/>
                    <p:cNvSpPr>
                      <a:spLocks noChangeShapeType="1"/>
                    </p:cNvSpPr>
                    <p:nvPr/>
                  </p:nvSpPr>
                  <p:spPr bwMode="auto">
                    <a:xfrm>
                      <a:off x="41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2" name="Line 1168"/>
                    <p:cNvSpPr>
                      <a:spLocks noChangeShapeType="1"/>
                    </p:cNvSpPr>
                    <p:nvPr/>
                  </p:nvSpPr>
                  <p:spPr bwMode="auto">
                    <a:xfrm>
                      <a:off x="41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3" name="Line 1169"/>
                    <p:cNvSpPr>
                      <a:spLocks noChangeShapeType="1"/>
                    </p:cNvSpPr>
                    <p:nvPr/>
                  </p:nvSpPr>
                  <p:spPr bwMode="auto">
                    <a:xfrm>
                      <a:off x="41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4" name="Line 1170"/>
                    <p:cNvSpPr>
                      <a:spLocks noChangeShapeType="1"/>
                    </p:cNvSpPr>
                    <p:nvPr/>
                  </p:nvSpPr>
                  <p:spPr bwMode="auto">
                    <a:xfrm>
                      <a:off x="41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5" name="Line 1171"/>
                    <p:cNvSpPr>
                      <a:spLocks noChangeShapeType="1"/>
                    </p:cNvSpPr>
                    <p:nvPr/>
                  </p:nvSpPr>
                  <p:spPr bwMode="auto">
                    <a:xfrm>
                      <a:off x="42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6" name="Line 1172"/>
                    <p:cNvSpPr>
                      <a:spLocks noChangeShapeType="1"/>
                    </p:cNvSpPr>
                    <p:nvPr/>
                  </p:nvSpPr>
                  <p:spPr bwMode="auto">
                    <a:xfrm>
                      <a:off x="42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7" name="Line 1173"/>
                    <p:cNvSpPr>
                      <a:spLocks noChangeShapeType="1"/>
                    </p:cNvSpPr>
                    <p:nvPr/>
                  </p:nvSpPr>
                  <p:spPr bwMode="auto">
                    <a:xfrm>
                      <a:off x="42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8" name="Line 1174"/>
                    <p:cNvSpPr>
                      <a:spLocks noChangeShapeType="1"/>
                    </p:cNvSpPr>
                    <p:nvPr/>
                  </p:nvSpPr>
                  <p:spPr bwMode="auto">
                    <a:xfrm>
                      <a:off x="42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9" name="Line 1175"/>
                    <p:cNvSpPr>
                      <a:spLocks noChangeShapeType="1"/>
                    </p:cNvSpPr>
                    <p:nvPr/>
                  </p:nvSpPr>
                  <p:spPr bwMode="auto">
                    <a:xfrm>
                      <a:off x="42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0" name="Line 1176"/>
                    <p:cNvSpPr>
                      <a:spLocks noChangeShapeType="1"/>
                    </p:cNvSpPr>
                    <p:nvPr/>
                  </p:nvSpPr>
                  <p:spPr bwMode="auto">
                    <a:xfrm>
                      <a:off x="42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1" name="Line 1177"/>
                    <p:cNvSpPr>
                      <a:spLocks noChangeShapeType="1"/>
                    </p:cNvSpPr>
                    <p:nvPr/>
                  </p:nvSpPr>
                  <p:spPr bwMode="auto">
                    <a:xfrm>
                      <a:off x="42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2" name="Line 1178"/>
                    <p:cNvSpPr>
                      <a:spLocks noChangeShapeType="1"/>
                    </p:cNvSpPr>
                    <p:nvPr/>
                  </p:nvSpPr>
                  <p:spPr bwMode="auto">
                    <a:xfrm>
                      <a:off x="42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3" name="Line 1179"/>
                    <p:cNvSpPr>
                      <a:spLocks noChangeShapeType="1"/>
                    </p:cNvSpPr>
                    <p:nvPr/>
                  </p:nvSpPr>
                  <p:spPr bwMode="auto">
                    <a:xfrm>
                      <a:off x="42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4" name="Line 1180"/>
                    <p:cNvSpPr>
                      <a:spLocks noChangeShapeType="1"/>
                    </p:cNvSpPr>
                    <p:nvPr/>
                  </p:nvSpPr>
                  <p:spPr bwMode="auto">
                    <a:xfrm>
                      <a:off x="42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5" name="Line 1181"/>
                    <p:cNvSpPr>
                      <a:spLocks noChangeShapeType="1"/>
                    </p:cNvSpPr>
                    <p:nvPr/>
                  </p:nvSpPr>
                  <p:spPr bwMode="auto">
                    <a:xfrm>
                      <a:off x="43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6" name="Line 1182"/>
                    <p:cNvSpPr>
                      <a:spLocks noChangeShapeType="1"/>
                    </p:cNvSpPr>
                    <p:nvPr/>
                  </p:nvSpPr>
                  <p:spPr bwMode="auto">
                    <a:xfrm>
                      <a:off x="43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7" name="Line 1183"/>
                    <p:cNvSpPr>
                      <a:spLocks noChangeShapeType="1"/>
                    </p:cNvSpPr>
                    <p:nvPr/>
                  </p:nvSpPr>
                  <p:spPr bwMode="auto">
                    <a:xfrm>
                      <a:off x="43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8" name="Line 1184"/>
                    <p:cNvSpPr>
                      <a:spLocks noChangeShapeType="1"/>
                    </p:cNvSpPr>
                    <p:nvPr/>
                  </p:nvSpPr>
                  <p:spPr bwMode="auto">
                    <a:xfrm>
                      <a:off x="43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9" name="Line 1185"/>
                    <p:cNvSpPr>
                      <a:spLocks noChangeShapeType="1"/>
                    </p:cNvSpPr>
                    <p:nvPr/>
                  </p:nvSpPr>
                  <p:spPr bwMode="auto">
                    <a:xfrm>
                      <a:off x="43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0" name="Line 1186"/>
                    <p:cNvSpPr>
                      <a:spLocks noChangeShapeType="1"/>
                    </p:cNvSpPr>
                    <p:nvPr/>
                  </p:nvSpPr>
                  <p:spPr bwMode="auto">
                    <a:xfrm>
                      <a:off x="43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1" name="Line 1187"/>
                    <p:cNvSpPr>
                      <a:spLocks noChangeShapeType="1"/>
                    </p:cNvSpPr>
                    <p:nvPr/>
                  </p:nvSpPr>
                  <p:spPr bwMode="auto">
                    <a:xfrm>
                      <a:off x="43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2" name="Line 1188"/>
                    <p:cNvSpPr>
                      <a:spLocks noChangeShapeType="1"/>
                    </p:cNvSpPr>
                    <p:nvPr/>
                  </p:nvSpPr>
                  <p:spPr bwMode="auto">
                    <a:xfrm>
                      <a:off x="43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3" name="Line 1189"/>
                    <p:cNvSpPr>
                      <a:spLocks noChangeShapeType="1"/>
                    </p:cNvSpPr>
                    <p:nvPr/>
                  </p:nvSpPr>
                  <p:spPr bwMode="auto">
                    <a:xfrm>
                      <a:off x="43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4" name="Line 1190"/>
                    <p:cNvSpPr>
                      <a:spLocks noChangeShapeType="1"/>
                    </p:cNvSpPr>
                    <p:nvPr/>
                  </p:nvSpPr>
                  <p:spPr bwMode="auto">
                    <a:xfrm>
                      <a:off x="43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5" name="Line 1191"/>
                    <p:cNvSpPr>
                      <a:spLocks noChangeShapeType="1"/>
                    </p:cNvSpPr>
                    <p:nvPr/>
                  </p:nvSpPr>
                  <p:spPr bwMode="auto">
                    <a:xfrm>
                      <a:off x="43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6" name="Line 1192"/>
                    <p:cNvSpPr>
                      <a:spLocks noChangeShapeType="1"/>
                    </p:cNvSpPr>
                    <p:nvPr/>
                  </p:nvSpPr>
                  <p:spPr bwMode="auto">
                    <a:xfrm>
                      <a:off x="44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7" name="Line 1193"/>
                    <p:cNvSpPr>
                      <a:spLocks noChangeShapeType="1"/>
                    </p:cNvSpPr>
                    <p:nvPr/>
                  </p:nvSpPr>
                  <p:spPr bwMode="auto">
                    <a:xfrm>
                      <a:off x="44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8" name="Line 1194"/>
                    <p:cNvSpPr>
                      <a:spLocks noChangeShapeType="1"/>
                    </p:cNvSpPr>
                    <p:nvPr/>
                  </p:nvSpPr>
                  <p:spPr bwMode="auto">
                    <a:xfrm>
                      <a:off x="44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9" name="Line 1195"/>
                    <p:cNvSpPr>
                      <a:spLocks noChangeShapeType="1"/>
                    </p:cNvSpPr>
                    <p:nvPr/>
                  </p:nvSpPr>
                  <p:spPr bwMode="auto">
                    <a:xfrm>
                      <a:off x="44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0" name="Line 1196"/>
                    <p:cNvSpPr>
                      <a:spLocks noChangeShapeType="1"/>
                    </p:cNvSpPr>
                    <p:nvPr/>
                  </p:nvSpPr>
                  <p:spPr bwMode="auto">
                    <a:xfrm>
                      <a:off x="44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1" name="Line 1197"/>
                    <p:cNvSpPr>
                      <a:spLocks noChangeShapeType="1"/>
                    </p:cNvSpPr>
                    <p:nvPr/>
                  </p:nvSpPr>
                  <p:spPr bwMode="auto">
                    <a:xfrm>
                      <a:off x="44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2" name="Line 1198"/>
                    <p:cNvSpPr>
                      <a:spLocks noChangeShapeType="1"/>
                    </p:cNvSpPr>
                    <p:nvPr/>
                  </p:nvSpPr>
                  <p:spPr bwMode="auto">
                    <a:xfrm>
                      <a:off x="44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3" name="Line 1199"/>
                    <p:cNvSpPr>
                      <a:spLocks noChangeShapeType="1"/>
                    </p:cNvSpPr>
                    <p:nvPr/>
                  </p:nvSpPr>
                  <p:spPr bwMode="auto">
                    <a:xfrm>
                      <a:off x="44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4" name="Line 1200"/>
                    <p:cNvSpPr>
                      <a:spLocks noChangeShapeType="1"/>
                    </p:cNvSpPr>
                    <p:nvPr/>
                  </p:nvSpPr>
                  <p:spPr bwMode="auto">
                    <a:xfrm>
                      <a:off x="44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5" name="Line 1201"/>
                    <p:cNvSpPr>
                      <a:spLocks noChangeShapeType="1"/>
                    </p:cNvSpPr>
                    <p:nvPr/>
                  </p:nvSpPr>
                  <p:spPr bwMode="auto">
                    <a:xfrm>
                      <a:off x="44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6" name="Line 1202"/>
                    <p:cNvSpPr>
                      <a:spLocks noChangeShapeType="1"/>
                    </p:cNvSpPr>
                    <p:nvPr/>
                  </p:nvSpPr>
                  <p:spPr bwMode="auto">
                    <a:xfrm>
                      <a:off x="44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7" name="Line 1203"/>
                    <p:cNvSpPr>
                      <a:spLocks noChangeShapeType="1"/>
                    </p:cNvSpPr>
                    <p:nvPr/>
                  </p:nvSpPr>
                  <p:spPr bwMode="auto">
                    <a:xfrm>
                      <a:off x="45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8" name="Line 1204"/>
                    <p:cNvSpPr>
                      <a:spLocks noChangeShapeType="1"/>
                    </p:cNvSpPr>
                    <p:nvPr/>
                  </p:nvSpPr>
                  <p:spPr bwMode="auto">
                    <a:xfrm>
                      <a:off x="45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9" name="Line 1205"/>
                    <p:cNvSpPr>
                      <a:spLocks noChangeShapeType="1"/>
                    </p:cNvSpPr>
                    <p:nvPr/>
                  </p:nvSpPr>
                  <p:spPr bwMode="auto">
                    <a:xfrm>
                      <a:off x="45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0" name="Line 1206"/>
                    <p:cNvSpPr>
                      <a:spLocks noChangeShapeType="1"/>
                    </p:cNvSpPr>
                    <p:nvPr/>
                  </p:nvSpPr>
                  <p:spPr bwMode="auto">
                    <a:xfrm>
                      <a:off x="452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1" name="Line 1207"/>
                    <p:cNvSpPr>
                      <a:spLocks noChangeShapeType="1"/>
                    </p:cNvSpPr>
                    <p:nvPr/>
                  </p:nvSpPr>
                  <p:spPr bwMode="auto">
                    <a:xfrm>
                      <a:off x="45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2" name="Line 1208"/>
                    <p:cNvSpPr>
                      <a:spLocks noChangeShapeType="1"/>
                    </p:cNvSpPr>
                    <p:nvPr/>
                  </p:nvSpPr>
                  <p:spPr bwMode="auto">
                    <a:xfrm>
                      <a:off x="45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3" name="Line 1209"/>
                    <p:cNvSpPr>
                      <a:spLocks noChangeShapeType="1"/>
                    </p:cNvSpPr>
                    <p:nvPr/>
                  </p:nvSpPr>
                  <p:spPr bwMode="auto">
                    <a:xfrm>
                      <a:off x="45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1" name="Group 1411"/>
                  <p:cNvGrpSpPr>
                    <a:grpSpLocks/>
                  </p:cNvGrpSpPr>
                  <p:nvPr/>
                </p:nvGrpSpPr>
                <p:grpSpPr bwMode="auto">
                  <a:xfrm>
                    <a:off x="2181225" y="2097089"/>
                    <a:ext cx="7058025" cy="1104901"/>
                    <a:chOff x="1374" y="1321"/>
                    <a:chExt cx="4446" cy="696"/>
                  </a:xfrm>
                </p:grpSpPr>
                <p:sp>
                  <p:nvSpPr>
                    <p:cNvPr id="1174" name="Line 1211"/>
                    <p:cNvSpPr>
                      <a:spLocks noChangeShapeType="1"/>
                    </p:cNvSpPr>
                    <p:nvPr/>
                  </p:nvSpPr>
                  <p:spPr bwMode="auto">
                    <a:xfrm>
                      <a:off x="45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5" name="Line 1212"/>
                    <p:cNvSpPr>
                      <a:spLocks noChangeShapeType="1"/>
                    </p:cNvSpPr>
                    <p:nvPr/>
                  </p:nvSpPr>
                  <p:spPr bwMode="auto">
                    <a:xfrm>
                      <a:off x="45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6" name="Line 1213"/>
                    <p:cNvSpPr>
                      <a:spLocks noChangeShapeType="1"/>
                    </p:cNvSpPr>
                    <p:nvPr/>
                  </p:nvSpPr>
                  <p:spPr bwMode="auto">
                    <a:xfrm>
                      <a:off x="45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7" name="Line 1214"/>
                    <p:cNvSpPr>
                      <a:spLocks noChangeShapeType="1"/>
                    </p:cNvSpPr>
                    <p:nvPr/>
                  </p:nvSpPr>
                  <p:spPr bwMode="auto">
                    <a:xfrm>
                      <a:off x="459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8" name="Line 1215"/>
                    <p:cNvSpPr>
                      <a:spLocks noChangeShapeType="1"/>
                    </p:cNvSpPr>
                    <p:nvPr/>
                  </p:nvSpPr>
                  <p:spPr bwMode="auto">
                    <a:xfrm>
                      <a:off x="46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9" name="Line 1216"/>
                    <p:cNvSpPr>
                      <a:spLocks noChangeShapeType="1"/>
                    </p:cNvSpPr>
                    <p:nvPr/>
                  </p:nvSpPr>
                  <p:spPr bwMode="auto">
                    <a:xfrm>
                      <a:off x="46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0" name="Line 1217"/>
                    <p:cNvSpPr>
                      <a:spLocks noChangeShapeType="1"/>
                    </p:cNvSpPr>
                    <p:nvPr/>
                  </p:nvSpPr>
                  <p:spPr bwMode="auto">
                    <a:xfrm>
                      <a:off x="46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1" name="Line 1218"/>
                    <p:cNvSpPr>
                      <a:spLocks noChangeShapeType="1"/>
                    </p:cNvSpPr>
                    <p:nvPr/>
                  </p:nvSpPr>
                  <p:spPr bwMode="auto">
                    <a:xfrm>
                      <a:off x="46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2" name="Line 1219"/>
                    <p:cNvSpPr>
                      <a:spLocks noChangeShapeType="1"/>
                    </p:cNvSpPr>
                    <p:nvPr/>
                  </p:nvSpPr>
                  <p:spPr bwMode="auto">
                    <a:xfrm>
                      <a:off x="46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3" name="Line 1220"/>
                    <p:cNvSpPr>
                      <a:spLocks noChangeShapeType="1"/>
                    </p:cNvSpPr>
                    <p:nvPr/>
                  </p:nvSpPr>
                  <p:spPr bwMode="auto">
                    <a:xfrm>
                      <a:off x="46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4" name="Line 1221"/>
                    <p:cNvSpPr>
                      <a:spLocks noChangeShapeType="1"/>
                    </p:cNvSpPr>
                    <p:nvPr/>
                  </p:nvSpPr>
                  <p:spPr bwMode="auto">
                    <a:xfrm>
                      <a:off x="465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5" name="Line 1222"/>
                    <p:cNvSpPr>
                      <a:spLocks noChangeShapeType="1"/>
                    </p:cNvSpPr>
                    <p:nvPr/>
                  </p:nvSpPr>
                  <p:spPr bwMode="auto">
                    <a:xfrm>
                      <a:off x="46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6" name="Line 1223"/>
                    <p:cNvSpPr>
                      <a:spLocks noChangeShapeType="1"/>
                    </p:cNvSpPr>
                    <p:nvPr/>
                  </p:nvSpPr>
                  <p:spPr bwMode="auto">
                    <a:xfrm>
                      <a:off x="46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7" name="Line 1224"/>
                    <p:cNvSpPr>
                      <a:spLocks noChangeShapeType="1"/>
                    </p:cNvSpPr>
                    <p:nvPr/>
                  </p:nvSpPr>
                  <p:spPr bwMode="auto">
                    <a:xfrm>
                      <a:off x="46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8" name="Line 1225"/>
                    <p:cNvSpPr>
                      <a:spLocks noChangeShapeType="1"/>
                    </p:cNvSpPr>
                    <p:nvPr/>
                  </p:nvSpPr>
                  <p:spPr bwMode="auto">
                    <a:xfrm>
                      <a:off x="46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9" name="Line 1226"/>
                    <p:cNvSpPr>
                      <a:spLocks noChangeShapeType="1"/>
                    </p:cNvSpPr>
                    <p:nvPr/>
                  </p:nvSpPr>
                  <p:spPr bwMode="auto">
                    <a:xfrm>
                      <a:off x="47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0" name="Line 1227"/>
                    <p:cNvSpPr>
                      <a:spLocks noChangeShapeType="1"/>
                    </p:cNvSpPr>
                    <p:nvPr/>
                  </p:nvSpPr>
                  <p:spPr bwMode="auto">
                    <a:xfrm>
                      <a:off x="47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1" name="Line 1228"/>
                    <p:cNvSpPr>
                      <a:spLocks noChangeShapeType="1"/>
                    </p:cNvSpPr>
                    <p:nvPr/>
                  </p:nvSpPr>
                  <p:spPr bwMode="auto">
                    <a:xfrm>
                      <a:off x="472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2" name="Line 1229"/>
                    <p:cNvSpPr>
                      <a:spLocks noChangeShapeType="1"/>
                    </p:cNvSpPr>
                    <p:nvPr/>
                  </p:nvSpPr>
                  <p:spPr bwMode="auto">
                    <a:xfrm>
                      <a:off x="47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3" name="Line 1230"/>
                    <p:cNvSpPr>
                      <a:spLocks noChangeShapeType="1"/>
                    </p:cNvSpPr>
                    <p:nvPr/>
                  </p:nvSpPr>
                  <p:spPr bwMode="auto">
                    <a:xfrm>
                      <a:off x="47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4" name="Line 1231"/>
                    <p:cNvSpPr>
                      <a:spLocks noChangeShapeType="1"/>
                    </p:cNvSpPr>
                    <p:nvPr/>
                  </p:nvSpPr>
                  <p:spPr bwMode="auto">
                    <a:xfrm>
                      <a:off x="47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5" name="Line 1232"/>
                    <p:cNvSpPr>
                      <a:spLocks noChangeShapeType="1"/>
                    </p:cNvSpPr>
                    <p:nvPr/>
                  </p:nvSpPr>
                  <p:spPr bwMode="auto">
                    <a:xfrm>
                      <a:off x="47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6" name="Line 1233"/>
                    <p:cNvSpPr>
                      <a:spLocks noChangeShapeType="1"/>
                    </p:cNvSpPr>
                    <p:nvPr/>
                  </p:nvSpPr>
                  <p:spPr bwMode="auto">
                    <a:xfrm>
                      <a:off x="47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7" name="Line 1234"/>
                    <p:cNvSpPr>
                      <a:spLocks noChangeShapeType="1"/>
                    </p:cNvSpPr>
                    <p:nvPr/>
                  </p:nvSpPr>
                  <p:spPr bwMode="auto">
                    <a:xfrm>
                      <a:off x="47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8" name="Line 1235"/>
                    <p:cNvSpPr>
                      <a:spLocks noChangeShapeType="1"/>
                    </p:cNvSpPr>
                    <p:nvPr/>
                  </p:nvSpPr>
                  <p:spPr bwMode="auto">
                    <a:xfrm>
                      <a:off x="4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9" name="Line 1236"/>
                    <p:cNvSpPr>
                      <a:spLocks noChangeShapeType="1"/>
                    </p:cNvSpPr>
                    <p:nvPr/>
                  </p:nvSpPr>
                  <p:spPr bwMode="auto">
                    <a:xfrm>
                      <a:off x="4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0" name="Line 1237"/>
                    <p:cNvSpPr>
                      <a:spLocks noChangeShapeType="1"/>
                    </p:cNvSpPr>
                    <p:nvPr/>
                  </p:nvSpPr>
                  <p:spPr bwMode="auto">
                    <a:xfrm>
                      <a:off x="4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1" name="Line 1238"/>
                    <p:cNvSpPr>
                      <a:spLocks noChangeShapeType="1"/>
                    </p:cNvSpPr>
                    <p:nvPr/>
                  </p:nvSpPr>
                  <p:spPr bwMode="auto">
                    <a:xfrm>
                      <a:off x="4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2" name="Line 1239"/>
                    <p:cNvSpPr>
                      <a:spLocks noChangeShapeType="1"/>
                    </p:cNvSpPr>
                    <p:nvPr/>
                  </p:nvSpPr>
                  <p:spPr bwMode="auto">
                    <a:xfrm>
                      <a:off x="48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3" name="Line 1240"/>
                    <p:cNvSpPr>
                      <a:spLocks noChangeShapeType="1"/>
                    </p:cNvSpPr>
                    <p:nvPr/>
                  </p:nvSpPr>
                  <p:spPr bwMode="auto">
                    <a:xfrm>
                      <a:off x="4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4" name="Line 1241"/>
                    <p:cNvSpPr>
                      <a:spLocks noChangeShapeType="1"/>
                    </p:cNvSpPr>
                    <p:nvPr/>
                  </p:nvSpPr>
                  <p:spPr bwMode="auto">
                    <a:xfrm>
                      <a:off x="48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5" name="Line 1242"/>
                    <p:cNvSpPr>
                      <a:spLocks noChangeShapeType="1"/>
                    </p:cNvSpPr>
                    <p:nvPr/>
                  </p:nvSpPr>
                  <p:spPr bwMode="auto">
                    <a:xfrm>
                      <a:off x="4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6" name="Line 1243"/>
                    <p:cNvSpPr>
                      <a:spLocks noChangeShapeType="1"/>
                    </p:cNvSpPr>
                    <p:nvPr/>
                  </p:nvSpPr>
                  <p:spPr bwMode="auto">
                    <a:xfrm>
                      <a:off x="4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7" name="Line 1244"/>
                    <p:cNvSpPr>
                      <a:spLocks noChangeShapeType="1"/>
                    </p:cNvSpPr>
                    <p:nvPr/>
                  </p:nvSpPr>
                  <p:spPr bwMode="auto">
                    <a:xfrm>
                      <a:off x="4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8" name="Line 1245"/>
                    <p:cNvSpPr>
                      <a:spLocks noChangeShapeType="1"/>
                    </p:cNvSpPr>
                    <p:nvPr/>
                  </p:nvSpPr>
                  <p:spPr bwMode="auto">
                    <a:xfrm>
                      <a:off x="4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9" name="Line 1246"/>
                    <p:cNvSpPr>
                      <a:spLocks noChangeShapeType="1"/>
                    </p:cNvSpPr>
                    <p:nvPr/>
                  </p:nvSpPr>
                  <p:spPr bwMode="auto">
                    <a:xfrm>
                      <a:off x="48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0" name="Line 1247"/>
                    <p:cNvSpPr>
                      <a:spLocks noChangeShapeType="1"/>
                    </p:cNvSpPr>
                    <p:nvPr/>
                  </p:nvSpPr>
                  <p:spPr bwMode="auto">
                    <a:xfrm>
                      <a:off x="4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1" name="Line 1248"/>
                    <p:cNvSpPr>
                      <a:spLocks noChangeShapeType="1"/>
                    </p:cNvSpPr>
                    <p:nvPr/>
                  </p:nvSpPr>
                  <p:spPr bwMode="auto">
                    <a:xfrm>
                      <a:off x="49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2" name="Line 1249"/>
                    <p:cNvSpPr>
                      <a:spLocks noChangeShapeType="1"/>
                    </p:cNvSpPr>
                    <p:nvPr/>
                  </p:nvSpPr>
                  <p:spPr bwMode="auto">
                    <a:xfrm>
                      <a:off x="4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3" name="Line 1250"/>
                    <p:cNvSpPr>
                      <a:spLocks noChangeShapeType="1"/>
                    </p:cNvSpPr>
                    <p:nvPr/>
                  </p:nvSpPr>
                  <p:spPr bwMode="auto">
                    <a:xfrm>
                      <a:off x="4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4" name="Line 1251"/>
                    <p:cNvSpPr>
                      <a:spLocks noChangeShapeType="1"/>
                    </p:cNvSpPr>
                    <p:nvPr/>
                  </p:nvSpPr>
                  <p:spPr bwMode="auto">
                    <a:xfrm>
                      <a:off x="4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5" name="Line 1252"/>
                    <p:cNvSpPr>
                      <a:spLocks noChangeShapeType="1"/>
                    </p:cNvSpPr>
                    <p:nvPr/>
                  </p:nvSpPr>
                  <p:spPr bwMode="auto">
                    <a:xfrm>
                      <a:off x="4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6" name="Line 1253"/>
                    <p:cNvSpPr>
                      <a:spLocks noChangeShapeType="1"/>
                    </p:cNvSpPr>
                    <p:nvPr/>
                  </p:nvSpPr>
                  <p:spPr bwMode="auto">
                    <a:xfrm>
                      <a:off x="49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7" name="Line 1254"/>
                    <p:cNvSpPr>
                      <a:spLocks noChangeShapeType="1"/>
                    </p:cNvSpPr>
                    <p:nvPr/>
                  </p:nvSpPr>
                  <p:spPr bwMode="auto">
                    <a:xfrm>
                      <a:off x="4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8" name="Line 1255"/>
                    <p:cNvSpPr>
                      <a:spLocks noChangeShapeType="1"/>
                    </p:cNvSpPr>
                    <p:nvPr/>
                  </p:nvSpPr>
                  <p:spPr bwMode="auto">
                    <a:xfrm>
                      <a:off x="496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9" name="Line 1256"/>
                    <p:cNvSpPr>
                      <a:spLocks noChangeShapeType="1"/>
                    </p:cNvSpPr>
                    <p:nvPr/>
                  </p:nvSpPr>
                  <p:spPr bwMode="auto">
                    <a:xfrm>
                      <a:off x="4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0" name="Line 1257"/>
                    <p:cNvSpPr>
                      <a:spLocks noChangeShapeType="1"/>
                    </p:cNvSpPr>
                    <p:nvPr/>
                  </p:nvSpPr>
                  <p:spPr bwMode="auto">
                    <a:xfrm>
                      <a:off x="4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1" name="Line 1258"/>
                    <p:cNvSpPr>
                      <a:spLocks noChangeShapeType="1"/>
                    </p:cNvSpPr>
                    <p:nvPr/>
                  </p:nvSpPr>
                  <p:spPr bwMode="auto">
                    <a:xfrm>
                      <a:off x="4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2" name="Line 1259"/>
                    <p:cNvSpPr>
                      <a:spLocks noChangeShapeType="1"/>
                    </p:cNvSpPr>
                    <p:nvPr/>
                  </p:nvSpPr>
                  <p:spPr bwMode="auto">
                    <a:xfrm>
                      <a:off x="50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3" name="Line 1260"/>
                    <p:cNvSpPr>
                      <a:spLocks noChangeShapeType="1"/>
                    </p:cNvSpPr>
                    <p:nvPr/>
                  </p:nvSpPr>
                  <p:spPr bwMode="auto">
                    <a:xfrm>
                      <a:off x="50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4" name="Line 1261"/>
                    <p:cNvSpPr>
                      <a:spLocks noChangeShapeType="1"/>
                    </p:cNvSpPr>
                    <p:nvPr/>
                  </p:nvSpPr>
                  <p:spPr bwMode="auto">
                    <a:xfrm>
                      <a:off x="5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5" name="Line 1262"/>
                    <p:cNvSpPr>
                      <a:spLocks noChangeShapeType="1"/>
                    </p:cNvSpPr>
                    <p:nvPr/>
                  </p:nvSpPr>
                  <p:spPr bwMode="auto">
                    <a:xfrm>
                      <a:off x="503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6" name="Line 1263"/>
                    <p:cNvSpPr>
                      <a:spLocks noChangeShapeType="1"/>
                    </p:cNvSpPr>
                    <p:nvPr/>
                  </p:nvSpPr>
                  <p:spPr bwMode="auto">
                    <a:xfrm>
                      <a:off x="5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7" name="Line 1264"/>
                    <p:cNvSpPr>
                      <a:spLocks noChangeShapeType="1"/>
                    </p:cNvSpPr>
                    <p:nvPr/>
                  </p:nvSpPr>
                  <p:spPr bwMode="auto">
                    <a:xfrm>
                      <a:off x="5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8" name="Line 1265"/>
                    <p:cNvSpPr>
                      <a:spLocks noChangeShapeType="1"/>
                    </p:cNvSpPr>
                    <p:nvPr/>
                  </p:nvSpPr>
                  <p:spPr bwMode="auto">
                    <a:xfrm>
                      <a:off x="5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9" name="Line 1266"/>
                    <p:cNvSpPr>
                      <a:spLocks noChangeShapeType="1"/>
                    </p:cNvSpPr>
                    <p:nvPr/>
                  </p:nvSpPr>
                  <p:spPr bwMode="auto">
                    <a:xfrm>
                      <a:off x="50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0" name="Line 1267"/>
                    <p:cNvSpPr>
                      <a:spLocks noChangeShapeType="1"/>
                    </p:cNvSpPr>
                    <p:nvPr/>
                  </p:nvSpPr>
                  <p:spPr bwMode="auto">
                    <a:xfrm>
                      <a:off x="5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1" name="Line 1268"/>
                    <p:cNvSpPr>
                      <a:spLocks noChangeShapeType="1"/>
                    </p:cNvSpPr>
                    <p:nvPr/>
                  </p:nvSpPr>
                  <p:spPr bwMode="auto">
                    <a:xfrm>
                      <a:off x="50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2" name="Line 1269"/>
                    <p:cNvSpPr>
                      <a:spLocks noChangeShapeType="1"/>
                    </p:cNvSpPr>
                    <p:nvPr/>
                  </p:nvSpPr>
                  <p:spPr bwMode="auto">
                    <a:xfrm>
                      <a:off x="509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3" name="Line 1270"/>
                    <p:cNvSpPr>
                      <a:spLocks noChangeShapeType="1"/>
                    </p:cNvSpPr>
                    <p:nvPr/>
                  </p:nvSpPr>
                  <p:spPr bwMode="auto">
                    <a:xfrm>
                      <a:off x="5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4" name="Line 1271"/>
                    <p:cNvSpPr>
                      <a:spLocks noChangeShapeType="1"/>
                    </p:cNvSpPr>
                    <p:nvPr/>
                  </p:nvSpPr>
                  <p:spPr bwMode="auto">
                    <a:xfrm>
                      <a:off x="5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5" name="Line 1272"/>
                    <p:cNvSpPr>
                      <a:spLocks noChangeShapeType="1"/>
                    </p:cNvSpPr>
                    <p:nvPr/>
                  </p:nvSpPr>
                  <p:spPr bwMode="auto">
                    <a:xfrm>
                      <a:off x="5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6" name="Line 1273"/>
                    <p:cNvSpPr>
                      <a:spLocks noChangeShapeType="1"/>
                    </p:cNvSpPr>
                    <p:nvPr/>
                  </p:nvSpPr>
                  <p:spPr bwMode="auto">
                    <a:xfrm>
                      <a:off x="51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7" name="Line 1274"/>
                    <p:cNvSpPr>
                      <a:spLocks noChangeShapeType="1"/>
                    </p:cNvSpPr>
                    <p:nvPr/>
                  </p:nvSpPr>
                  <p:spPr bwMode="auto">
                    <a:xfrm>
                      <a:off x="5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8" name="Line 1275"/>
                    <p:cNvSpPr>
                      <a:spLocks noChangeShapeType="1"/>
                    </p:cNvSpPr>
                    <p:nvPr/>
                  </p:nvSpPr>
                  <p:spPr bwMode="auto">
                    <a:xfrm>
                      <a:off x="51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9" name="Line 1276"/>
                    <p:cNvSpPr>
                      <a:spLocks noChangeShapeType="1"/>
                    </p:cNvSpPr>
                    <p:nvPr/>
                  </p:nvSpPr>
                  <p:spPr bwMode="auto">
                    <a:xfrm>
                      <a:off x="515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0" name="Line 1277"/>
                    <p:cNvSpPr>
                      <a:spLocks noChangeShapeType="1"/>
                    </p:cNvSpPr>
                    <p:nvPr/>
                  </p:nvSpPr>
                  <p:spPr bwMode="auto">
                    <a:xfrm>
                      <a:off x="5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1" name="Line 1278"/>
                    <p:cNvSpPr>
                      <a:spLocks noChangeShapeType="1"/>
                    </p:cNvSpPr>
                    <p:nvPr/>
                  </p:nvSpPr>
                  <p:spPr bwMode="auto">
                    <a:xfrm>
                      <a:off x="5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2" name="Line 1279"/>
                    <p:cNvSpPr>
                      <a:spLocks noChangeShapeType="1"/>
                    </p:cNvSpPr>
                    <p:nvPr/>
                  </p:nvSpPr>
                  <p:spPr bwMode="auto">
                    <a:xfrm>
                      <a:off x="5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3" name="Line 1280"/>
                    <p:cNvSpPr>
                      <a:spLocks noChangeShapeType="1"/>
                    </p:cNvSpPr>
                    <p:nvPr/>
                  </p:nvSpPr>
                  <p:spPr bwMode="auto">
                    <a:xfrm>
                      <a:off x="51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4" name="Line 1281"/>
                    <p:cNvSpPr>
                      <a:spLocks noChangeShapeType="1"/>
                    </p:cNvSpPr>
                    <p:nvPr/>
                  </p:nvSpPr>
                  <p:spPr bwMode="auto">
                    <a:xfrm>
                      <a:off x="5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5" name="Line 1282"/>
                    <p:cNvSpPr>
                      <a:spLocks noChangeShapeType="1"/>
                    </p:cNvSpPr>
                    <p:nvPr/>
                  </p:nvSpPr>
                  <p:spPr bwMode="auto">
                    <a:xfrm>
                      <a:off x="52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6" name="Line 1283"/>
                    <p:cNvSpPr>
                      <a:spLocks noChangeShapeType="1"/>
                    </p:cNvSpPr>
                    <p:nvPr/>
                  </p:nvSpPr>
                  <p:spPr bwMode="auto">
                    <a:xfrm>
                      <a:off x="5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7" name="Line 1284"/>
                    <p:cNvSpPr>
                      <a:spLocks noChangeShapeType="1"/>
                    </p:cNvSpPr>
                    <p:nvPr/>
                  </p:nvSpPr>
                  <p:spPr bwMode="auto">
                    <a:xfrm>
                      <a:off x="5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8" name="Line 1285"/>
                    <p:cNvSpPr>
                      <a:spLocks noChangeShapeType="1"/>
                    </p:cNvSpPr>
                    <p:nvPr/>
                  </p:nvSpPr>
                  <p:spPr bwMode="auto">
                    <a:xfrm>
                      <a:off x="5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9" name="Line 1286"/>
                    <p:cNvSpPr>
                      <a:spLocks noChangeShapeType="1"/>
                    </p:cNvSpPr>
                    <p:nvPr/>
                  </p:nvSpPr>
                  <p:spPr bwMode="auto">
                    <a:xfrm>
                      <a:off x="5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0" name="Line 1287"/>
                    <p:cNvSpPr>
                      <a:spLocks noChangeShapeType="1"/>
                    </p:cNvSpPr>
                    <p:nvPr/>
                  </p:nvSpPr>
                  <p:spPr bwMode="auto">
                    <a:xfrm>
                      <a:off x="52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1" name="Line 1288"/>
                    <p:cNvSpPr>
                      <a:spLocks noChangeShapeType="1"/>
                    </p:cNvSpPr>
                    <p:nvPr/>
                  </p:nvSpPr>
                  <p:spPr bwMode="auto">
                    <a:xfrm>
                      <a:off x="5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2" name="Line 1289"/>
                    <p:cNvSpPr>
                      <a:spLocks noChangeShapeType="1"/>
                    </p:cNvSpPr>
                    <p:nvPr/>
                  </p:nvSpPr>
                  <p:spPr bwMode="auto">
                    <a:xfrm>
                      <a:off x="52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3" name="Line 1290"/>
                    <p:cNvSpPr>
                      <a:spLocks noChangeShapeType="1"/>
                    </p:cNvSpPr>
                    <p:nvPr/>
                  </p:nvSpPr>
                  <p:spPr bwMode="auto">
                    <a:xfrm>
                      <a:off x="5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4" name="Line 1291"/>
                    <p:cNvSpPr>
                      <a:spLocks noChangeShapeType="1"/>
                    </p:cNvSpPr>
                    <p:nvPr/>
                  </p:nvSpPr>
                  <p:spPr bwMode="auto">
                    <a:xfrm>
                      <a:off x="5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5" name="Line 1292"/>
                    <p:cNvSpPr>
                      <a:spLocks noChangeShapeType="1"/>
                    </p:cNvSpPr>
                    <p:nvPr/>
                  </p:nvSpPr>
                  <p:spPr bwMode="auto">
                    <a:xfrm>
                      <a:off x="5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6" name="Line 1293"/>
                    <p:cNvSpPr>
                      <a:spLocks noChangeShapeType="1"/>
                    </p:cNvSpPr>
                    <p:nvPr/>
                  </p:nvSpPr>
                  <p:spPr bwMode="auto">
                    <a:xfrm>
                      <a:off x="5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7" name="Line 1294"/>
                    <p:cNvSpPr>
                      <a:spLocks noChangeShapeType="1"/>
                    </p:cNvSpPr>
                    <p:nvPr/>
                  </p:nvSpPr>
                  <p:spPr bwMode="auto">
                    <a:xfrm>
                      <a:off x="53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8" name="Line 1295"/>
                    <p:cNvSpPr>
                      <a:spLocks noChangeShapeType="1"/>
                    </p:cNvSpPr>
                    <p:nvPr/>
                  </p:nvSpPr>
                  <p:spPr bwMode="auto">
                    <a:xfrm>
                      <a:off x="5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9" name="Line 1296"/>
                    <p:cNvSpPr>
                      <a:spLocks noChangeShapeType="1"/>
                    </p:cNvSpPr>
                    <p:nvPr/>
                  </p:nvSpPr>
                  <p:spPr bwMode="auto">
                    <a:xfrm>
                      <a:off x="53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0" name="Line 1297"/>
                    <p:cNvSpPr>
                      <a:spLocks noChangeShapeType="1"/>
                    </p:cNvSpPr>
                    <p:nvPr/>
                  </p:nvSpPr>
                  <p:spPr bwMode="auto">
                    <a:xfrm>
                      <a:off x="5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1" name="Line 1298"/>
                    <p:cNvSpPr>
                      <a:spLocks noChangeShapeType="1"/>
                    </p:cNvSpPr>
                    <p:nvPr/>
                  </p:nvSpPr>
                  <p:spPr bwMode="auto">
                    <a:xfrm>
                      <a:off x="5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2" name="Line 1299"/>
                    <p:cNvSpPr>
                      <a:spLocks noChangeShapeType="1"/>
                    </p:cNvSpPr>
                    <p:nvPr/>
                  </p:nvSpPr>
                  <p:spPr bwMode="auto">
                    <a:xfrm>
                      <a:off x="5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3" name="Line 1300"/>
                    <p:cNvSpPr>
                      <a:spLocks noChangeShapeType="1"/>
                    </p:cNvSpPr>
                    <p:nvPr/>
                  </p:nvSpPr>
                  <p:spPr bwMode="auto">
                    <a:xfrm>
                      <a:off x="5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4" name="Line 1301"/>
                    <p:cNvSpPr>
                      <a:spLocks noChangeShapeType="1"/>
                    </p:cNvSpPr>
                    <p:nvPr/>
                  </p:nvSpPr>
                  <p:spPr bwMode="auto">
                    <a:xfrm>
                      <a:off x="53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5" name="Line 1302"/>
                    <p:cNvSpPr>
                      <a:spLocks noChangeShapeType="1"/>
                    </p:cNvSpPr>
                    <p:nvPr/>
                  </p:nvSpPr>
                  <p:spPr bwMode="auto">
                    <a:xfrm>
                      <a:off x="5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6" name="Line 1303"/>
                    <p:cNvSpPr>
                      <a:spLocks noChangeShapeType="1"/>
                    </p:cNvSpPr>
                    <p:nvPr/>
                  </p:nvSpPr>
                  <p:spPr bwMode="auto">
                    <a:xfrm>
                      <a:off x="540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7" name="Line 1304"/>
                    <p:cNvSpPr>
                      <a:spLocks noChangeShapeType="1"/>
                    </p:cNvSpPr>
                    <p:nvPr/>
                  </p:nvSpPr>
                  <p:spPr bwMode="auto">
                    <a:xfrm>
                      <a:off x="5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8" name="Line 1305"/>
                    <p:cNvSpPr>
                      <a:spLocks noChangeShapeType="1"/>
                    </p:cNvSpPr>
                    <p:nvPr/>
                  </p:nvSpPr>
                  <p:spPr bwMode="auto">
                    <a:xfrm>
                      <a:off x="5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9" name="Line 1306"/>
                    <p:cNvSpPr>
                      <a:spLocks noChangeShapeType="1"/>
                    </p:cNvSpPr>
                    <p:nvPr/>
                  </p:nvSpPr>
                  <p:spPr bwMode="auto">
                    <a:xfrm>
                      <a:off x="5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0" name="Line 1307"/>
                    <p:cNvSpPr>
                      <a:spLocks noChangeShapeType="1"/>
                    </p:cNvSpPr>
                    <p:nvPr/>
                  </p:nvSpPr>
                  <p:spPr bwMode="auto">
                    <a:xfrm>
                      <a:off x="54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1" name="Line 1308"/>
                    <p:cNvSpPr>
                      <a:spLocks noChangeShapeType="1"/>
                    </p:cNvSpPr>
                    <p:nvPr/>
                  </p:nvSpPr>
                  <p:spPr bwMode="auto">
                    <a:xfrm>
                      <a:off x="54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2" name="Line 1309"/>
                    <p:cNvSpPr>
                      <a:spLocks noChangeShapeType="1"/>
                    </p:cNvSpPr>
                    <p:nvPr/>
                  </p:nvSpPr>
                  <p:spPr bwMode="auto">
                    <a:xfrm>
                      <a:off x="5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3" name="Line 1310"/>
                    <p:cNvSpPr>
                      <a:spLocks noChangeShapeType="1"/>
                    </p:cNvSpPr>
                    <p:nvPr/>
                  </p:nvSpPr>
                  <p:spPr bwMode="auto">
                    <a:xfrm>
                      <a:off x="547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4" name="Line 1311"/>
                    <p:cNvSpPr>
                      <a:spLocks noChangeShapeType="1"/>
                    </p:cNvSpPr>
                    <p:nvPr/>
                  </p:nvSpPr>
                  <p:spPr bwMode="auto">
                    <a:xfrm>
                      <a:off x="5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5" name="Line 1312"/>
                    <p:cNvSpPr>
                      <a:spLocks noChangeShapeType="1"/>
                    </p:cNvSpPr>
                    <p:nvPr/>
                  </p:nvSpPr>
                  <p:spPr bwMode="auto">
                    <a:xfrm>
                      <a:off x="5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6" name="Line 1313"/>
                    <p:cNvSpPr>
                      <a:spLocks noChangeShapeType="1"/>
                    </p:cNvSpPr>
                    <p:nvPr/>
                  </p:nvSpPr>
                  <p:spPr bwMode="auto">
                    <a:xfrm>
                      <a:off x="5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7" name="Line 1314"/>
                    <p:cNvSpPr>
                      <a:spLocks noChangeShapeType="1"/>
                    </p:cNvSpPr>
                    <p:nvPr/>
                  </p:nvSpPr>
                  <p:spPr bwMode="auto">
                    <a:xfrm>
                      <a:off x="55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8" name="Line 1315"/>
                    <p:cNvSpPr>
                      <a:spLocks noChangeShapeType="1"/>
                    </p:cNvSpPr>
                    <p:nvPr/>
                  </p:nvSpPr>
                  <p:spPr bwMode="auto">
                    <a:xfrm>
                      <a:off x="5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9" name="Line 1316"/>
                    <p:cNvSpPr>
                      <a:spLocks noChangeShapeType="1"/>
                    </p:cNvSpPr>
                    <p:nvPr/>
                  </p:nvSpPr>
                  <p:spPr bwMode="auto">
                    <a:xfrm>
                      <a:off x="5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0" name="Line 1317"/>
                    <p:cNvSpPr>
                      <a:spLocks noChangeShapeType="1"/>
                    </p:cNvSpPr>
                    <p:nvPr/>
                  </p:nvSpPr>
                  <p:spPr bwMode="auto">
                    <a:xfrm>
                      <a:off x="553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1" name="Line 1318"/>
                    <p:cNvSpPr>
                      <a:spLocks noChangeShapeType="1"/>
                    </p:cNvSpPr>
                    <p:nvPr/>
                  </p:nvSpPr>
                  <p:spPr bwMode="auto">
                    <a:xfrm>
                      <a:off x="5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2" name="Line 1319"/>
                    <p:cNvSpPr>
                      <a:spLocks noChangeShapeType="1"/>
                    </p:cNvSpPr>
                    <p:nvPr/>
                  </p:nvSpPr>
                  <p:spPr bwMode="auto">
                    <a:xfrm>
                      <a:off x="5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3" name="Line 1320"/>
                    <p:cNvSpPr>
                      <a:spLocks noChangeShapeType="1"/>
                    </p:cNvSpPr>
                    <p:nvPr/>
                  </p:nvSpPr>
                  <p:spPr bwMode="auto">
                    <a:xfrm>
                      <a:off x="5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4" name="Line 1321"/>
                    <p:cNvSpPr>
                      <a:spLocks noChangeShapeType="1"/>
                    </p:cNvSpPr>
                    <p:nvPr/>
                  </p:nvSpPr>
                  <p:spPr bwMode="auto">
                    <a:xfrm>
                      <a:off x="55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5" name="Line 1322"/>
                    <p:cNvSpPr>
                      <a:spLocks noChangeShapeType="1"/>
                    </p:cNvSpPr>
                    <p:nvPr/>
                  </p:nvSpPr>
                  <p:spPr bwMode="auto">
                    <a:xfrm>
                      <a:off x="5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6" name="Line 1323"/>
                    <p:cNvSpPr>
                      <a:spLocks noChangeShapeType="1"/>
                    </p:cNvSpPr>
                    <p:nvPr/>
                  </p:nvSpPr>
                  <p:spPr bwMode="auto">
                    <a:xfrm>
                      <a:off x="55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7" name="Line 1324"/>
                    <p:cNvSpPr>
                      <a:spLocks noChangeShapeType="1"/>
                    </p:cNvSpPr>
                    <p:nvPr/>
                  </p:nvSpPr>
                  <p:spPr bwMode="auto">
                    <a:xfrm>
                      <a:off x="559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8" name="Line 1325"/>
                    <p:cNvSpPr>
                      <a:spLocks noChangeShapeType="1"/>
                    </p:cNvSpPr>
                    <p:nvPr/>
                  </p:nvSpPr>
                  <p:spPr bwMode="auto">
                    <a:xfrm>
                      <a:off x="5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9" name="Line 1326"/>
                    <p:cNvSpPr>
                      <a:spLocks noChangeShapeType="1"/>
                    </p:cNvSpPr>
                    <p:nvPr/>
                  </p:nvSpPr>
                  <p:spPr bwMode="auto">
                    <a:xfrm>
                      <a:off x="5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0" name="Line 1327"/>
                    <p:cNvSpPr>
                      <a:spLocks noChangeShapeType="1"/>
                    </p:cNvSpPr>
                    <p:nvPr/>
                  </p:nvSpPr>
                  <p:spPr bwMode="auto">
                    <a:xfrm>
                      <a:off x="5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1" name="Line 1328"/>
                    <p:cNvSpPr>
                      <a:spLocks noChangeShapeType="1"/>
                    </p:cNvSpPr>
                    <p:nvPr/>
                  </p:nvSpPr>
                  <p:spPr bwMode="auto">
                    <a:xfrm>
                      <a:off x="56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2" name="Line 1329"/>
                    <p:cNvSpPr>
                      <a:spLocks noChangeShapeType="1"/>
                    </p:cNvSpPr>
                    <p:nvPr/>
                  </p:nvSpPr>
                  <p:spPr bwMode="auto">
                    <a:xfrm>
                      <a:off x="5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3" name="Line 1330"/>
                    <p:cNvSpPr>
                      <a:spLocks noChangeShapeType="1"/>
                    </p:cNvSpPr>
                    <p:nvPr/>
                  </p:nvSpPr>
                  <p:spPr bwMode="auto">
                    <a:xfrm>
                      <a:off x="56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4" name="Line 1331"/>
                    <p:cNvSpPr>
                      <a:spLocks noChangeShapeType="1"/>
                    </p:cNvSpPr>
                    <p:nvPr/>
                  </p:nvSpPr>
                  <p:spPr bwMode="auto">
                    <a:xfrm>
                      <a:off x="5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5" name="Line 1332"/>
                    <p:cNvSpPr>
                      <a:spLocks noChangeShapeType="1"/>
                    </p:cNvSpPr>
                    <p:nvPr/>
                  </p:nvSpPr>
                  <p:spPr bwMode="auto">
                    <a:xfrm>
                      <a:off x="5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6" name="Line 1333"/>
                    <p:cNvSpPr>
                      <a:spLocks noChangeShapeType="1"/>
                    </p:cNvSpPr>
                    <p:nvPr/>
                  </p:nvSpPr>
                  <p:spPr bwMode="auto">
                    <a:xfrm>
                      <a:off x="5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7" name="Line 1334"/>
                    <p:cNvSpPr>
                      <a:spLocks noChangeShapeType="1"/>
                    </p:cNvSpPr>
                    <p:nvPr/>
                  </p:nvSpPr>
                  <p:spPr bwMode="auto">
                    <a:xfrm>
                      <a:off x="5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8" name="Line 1335"/>
                    <p:cNvSpPr>
                      <a:spLocks noChangeShapeType="1"/>
                    </p:cNvSpPr>
                    <p:nvPr/>
                  </p:nvSpPr>
                  <p:spPr bwMode="auto">
                    <a:xfrm>
                      <a:off x="56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9" name="Line 1336"/>
                    <p:cNvSpPr>
                      <a:spLocks noChangeShapeType="1"/>
                    </p:cNvSpPr>
                    <p:nvPr/>
                  </p:nvSpPr>
                  <p:spPr bwMode="auto">
                    <a:xfrm>
                      <a:off x="5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0" name="Line 1337"/>
                    <p:cNvSpPr>
                      <a:spLocks noChangeShapeType="1"/>
                    </p:cNvSpPr>
                    <p:nvPr/>
                  </p:nvSpPr>
                  <p:spPr bwMode="auto">
                    <a:xfrm>
                      <a:off x="57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1" name="Line 1338"/>
                    <p:cNvSpPr>
                      <a:spLocks noChangeShapeType="1"/>
                    </p:cNvSpPr>
                    <p:nvPr/>
                  </p:nvSpPr>
                  <p:spPr bwMode="auto">
                    <a:xfrm>
                      <a:off x="5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2" name="Line 1339"/>
                    <p:cNvSpPr>
                      <a:spLocks noChangeShapeType="1"/>
                    </p:cNvSpPr>
                    <p:nvPr/>
                  </p:nvSpPr>
                  <p:spPr bwMode="auto">
                    <a:xfrm>
                      <a:off x="5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3" name="Line 1340"/>
                    <p:cNvSpPr>
                      <a:spLocks noChangeShapeType="1"/>
                    </p:cNvSpPr>
                    <p:nvPr/>
                  </p:nvSpPr>
                  <p:spPr bwMode="auto">
                    <a:xfrm>
                      <a:off x="5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4" name="Line 1341"/>
                    <p:cNvSpPr>
                      <a:spLocks noChangeShapeType="1"/>
                    </p:cNvSpPr>
                    <p:nvPr/>
                  </p:nvSpPr>
                  <p:spPr bwMode="auto">
                    <a:xfrm>
                      <a:off x="5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5" name="Line 1342"/>
                    <p:cNvSpPr>
                      <a:spLocks noChangeShapeType="1"/>
                    </p:cNvSpPr>
                    <p:nvPr/>
                  </p:nvSpPr>
                  <p:spPr bwMode="auto">
                    <a:xfrm>
                      <a:off x="57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6" name="Line 1343"/>
                    <p:cNvSpPr>
                      <a:spLocks noChangeShapeType="1"/>
                    </p:cNvSpPr>
                    <p:nvPr/>
                  </p:nvSpPr>
                  <p:spPr bwMode="auto">
                    <a:xfrm>
                      <a:off x="5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7" name="Line 1344"/>
                    <p:cNvSpPr>
                      <a:spLocks noChangeShapeType="1"/>
                    </p:cNvSpPr>
                    <p:nvPr/>
                  </p:nvSpPr>
                  <p:spPr bwMode="auto">
                    <a:xfrm>
                      <a:off x="57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8" name="Line 1345"/>
                    <p:cNvSpPr>
                      <a:spLocks noChangeShapeType="1"/>
                    </p:cNvSpPr>
                    <p:nvPr/>
                  </p:nvSpPr>
                  <p:spPr bwMode="auto">
                    <a:xfrm>
                      <a:off x="5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9" name="Line 1346"/>
                    <p:cNvSpPr>
                      <a:spLocks noChangeShapeType="1"/>
                    </p:cNvSpPr>
                    <p:nvPr/>
                  </p:nvSpPr>
                  <p:spPr bwMode="auto">
                    <a:xfrm>
                      <a:off x="5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0" name="Line 1347"/>
                    <p:cNvSpPr>
                      <a:spLocks noChangeShapeType="1"/>
                    </p:cNvSpPr>
                    <p:nvPr/>
                  </p:nvSpPr>
                  <p:spPr bwMode="auto">
                    <a:xfrm>
                      <a:off x="5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1" name="Line 1348"/>
                    <p:cNvSpPr>
                      <a:spLocks noChangeShapeType="1"/>
                    </p:cNvSpPr>
                    <p:nvPr/>
                  </p:nvSpPr>
                  <p:spPr bwMode="auto">
                    <a:xfrm>
                      <a:off x="5818" y="191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2" name="Rectangle 1349"/>
                    <p:cNvSpPr>
                      <a:spLocks noChangeArrowheads="1"/>
                    </p:cNvSpPr>
                    <p:nvPr/>
                  </p:nvSpPr>
                  <p:spPr bwMode="auto">
                    <a:xfrm>
                      <a:off x="137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313" name="Line 1350"/>
                    <p:cNvSpPr>
                      <a:spLocks noChangeShapeType="1"/>
                    </p:cNvSpPr>
                    <p:nvPr/>
                  </p:nvSpPr>
                  <p:spPr bwMode="auto">
                    <a:xfrm flipH="1">
                      <a:off x="1712" y="132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4" name="Line 1351"/>
                    <p:cNvSpPr>
                      <a:spLocks noChangeShapeType="1"/>
                    </p:cNvSpPr>
                    <p:nvPr/>
                  </p:nvSpPr>
                  <p:spPr bwMode="auto">
                    <a:xfrm>
                      <a:off x="17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5" name="Line 1352"/>
                    <p:cNvSpPr>
                      <a:spLocks noChangeShapeType="1"/>
                    </p:cNvSpPr>
                    <p:nvPr/>
                  </p:nvSpPr>
                  <p:spPr bwMode="auto">
                    <a:xfrm>
                      <a:off x="1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6" name="Line 1353"/>
                    <p:cNvSpPr>
                      <a:spLocks noChangeShapeType="1"/>
                    </p:cNvSpPr>
                    <p:nvPr/>
                  </p:nvSpPr>
                  <p:spPr bwMode="auto">
                    <a:xfrm>
                      <a:off x="1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7" name="Line 1354"/>
                    <p:cNvSpPr>
                      <a:spLocks noChangeShapeType="1"/>
                    </p:cNvSpPr>
                    <p:nvPr/>
                  </p:nvSpPr>
                  <p:spPr bwMode="auto">
                    <a:xfrm>
                      <a:off x="1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8" name="Line 1355"/>
                    <p:cNvSpPr>
                      <a:spLocks noChangeShapeType="1"/>
                    </p:cNvSpPr>
                    <p:nvPr/>
                  </p:nvSpPr>
                  <p:spPr bwMode="auto">
                    <a:xfrm>
                      <a:off x="1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9" name="Line 1356"/>
                    <p:cNvSpPr>
                      <a:spLocks noChangeShapeType="1"/>
                    </p:cNvSpPr>
                    <p:nvPr/>
                  </p:nvSpPr>
                  <p:spPr bwMode="auto">
                    <a:xfrm>
                      <a:off x="18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0" name="Line 1357"/>
                    <p:cNvSpPr>
                      <a:spLocks noChangeShapeType="1"/>
                    </p:cNvSpPr>
                    <p:nvPr/>
                  </p:nvSpPr>
                  <p:spPr bwMode="auto">
                    <a:xfrm>
                      <a:off x="1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1" name="Line 1358"/>
                    <p:cNvSpPr>
                      <a:spLocks noChangeShapeType="1"/>
                    </p:cNvSpPr>
                    <p:nvPr/>
                  </p:nvSpPr>
                  <p:spPr bwMode="auto">
                    <a:xfrm>
                      <a:off x="18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2" name="Line 1359"/>
                    <p:cNvSpPr>
                      <a:spLocks noChangeShapeType="1"/>
                    </p:cNvSpPr>
                    <p:nvPr/>
                  </p:nvSpPr>
                  <p:spPr bwMode="auto">
                    <a:xfrm>
                      <a:off x="1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3" name="Line 1360"/>
                    <p:cNvSpPr>
                      <a:spLocks noChangeShapeType="1"/>
                    </p:cNvSpPr>
                    <p:nvPr/>
                  </p:nvSpPr>
                  <p:spPr bwMode="auto">
                    <a:xfrm>
                      <a:off x="1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4" name="Line 1361"/>
                    <p:cNvSpPr>
                      <a:spLocks noChangeShapeType="1"/>
                    </p:cNvSpPr>
                    <p:nvPr/>
                  </p:nvSpPr>
                  <p:spPr bwMode="auto">
                    <a:xfrm>
                      <a:off x="1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5" name="Line 1362"/>
                    <p:cNvSpPr>
                      <a:spLocks noChangeShapeType="1"/>
                    </p:cNvSpPr>
                    <p:nvPr/>
                  </p:nvSpPr>
                  <p:spPr bwMode="auto">
                    <a:xfrm>
                      <a:off x="1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6" name="Line 1363"/>
                    <p:cNvSpPr>
                      <a:spLocks noChangeShapeType="1"/>
                    </p:cNvSpPr>
                    <p:nvPr/>
                  </p:nvSpPr>
                  <p:spPr bwMode="auto">
                    <a:xfrm>
                      <a:off x="18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7" name="Line 1364"/>
                    <p:cNvSpPr>
                      <a:spLocks noChangeShapeType="1"/>
                    </p:cNvSpPr>
                    <p:nvPr/>
                  </p:nvSpPr>
                  <p:spPr bwMode="auto">
                    <a:xfrm>
                      <a:off x="1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8" name="Line 1365"/>
                    <p:cNvSpPr>
                      <a:spLocks noChangeShapeType="1"/>
                    </p:cNvSpPr>
                    <p:nvPr/>
                  </p:nvSpPr>
                  <p:spPr bwMode="auto">
                    <a:xfrm>
                      <a:off x="19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9" name="Line 1366"/>
                    <p:cNvSpPr>
                      <a:spLocks noChangeShapeType="1"/>
                    </p:cNvSpPr>
                    <p:nvPr/>
                  </p:nvSpPr>
                  <p:spPr bwMode="auto">
                    <a:xfrm>
                      <a:off x="1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0" name="Line 1367"/>
                    <p:cNvSpPr>
                      <a:spLocks noChangeShapeType="1"/>
                    </p:cNvSpPr>
                    <p:nvPr/>
                  </p:nvSpPr>
                  <p:spPr bwMode="auto">
                    <a:xfrm>
                      <a:off x="1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1" name="Line 1368"/>
                    <p:cNvSpPr>
                      <a:spLocks noChangeShapeType="1"/>
                    </p:cNvSpPr>
                    <p:nvPr/>
                  </p:nvSpPr>
                  <p:spPr bwMode="auto">
                    <a:xfrm>
                      <a:off x="1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2" name="Line 1369"/>
                    <p:cNvSpPr>
                      <a:spLocks noChangeShapeType="1"/>
                    </p:cNvSpPr>
                    <p:nvPr/>
                  </p:nvSpPr>
                  <p:spPr bwMode="auto">
                    <a:xfrm>
                      <a:off x="1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3" name="Line 1370"/>
                    <p:cNvSpPr>
                      <a:spLocks noChangeShapeType="1"/>
                    </p:cNvSpPr>
                    <p:nvPr/>
                  </p:nvSpPr>
                  <p:spPr bwMode="auto">
                    <a:xfrm>
                      <a:off x="19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4" name="Line 1371"/>
                    <p:cNvSpPr>
                      <a:spLocks noChangeShapeType="1"/>
                    </p:cNvSpPr>
                    <p:nvPr/>
                  </p:nvSpPr>
                  <p:spPr bwMode="auto">
                    <a:xfrm>
                      <a:off x="1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5" name="Line 1372"/>
                    <p:cNvSpPr>
                      <a:spLocks noChangeShapeType="1"/>
                    </p:cNvSpPr>
                    <p:nvPr/>
                  </p:nvSpPr>
                  <p:spPr bwMode="auto">
                    <a:xfrm>
                      <a:off x="19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6" name="Line 1373"/>
                    <p:cNvSpPr>
                      <a:spLocks noChangeShapeType="1"/>
                    </p:cNvSpPr>
                    <p:nvPr/>
                  </p:nvSpPr>
                  <p:spPr bwMode="auto">
                    <a:xfrm>
                      <a:off x="1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7" name="Line 1374"/>
                    <p:cNvSpPr>
                      <a:spLocks noChangeShapeType="1"/>
                    </p:cNvSpPr>
                    <p:nvPr/>
                  </p:nvSpPr>
                  <p:spPr bwMode="auto">
                    <a:xfrm>
                      <a:off x="1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8" name="Line 1375"/>
                    <p:cNvSpPr>
                      <a:spLocks noChangeShapeType="1"/>
                    </p:cNvSpPr>
                    <p:nvPr/>
                  </p:nvSpPr>
                  <p:spPr bwMode="auto">
                    <a:xfrm>
                      <a:off x="1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9" name="Line 1376"/>
                    <p:cNvSpPr>
                      <a:spLocks noChangeShapeType="1"/>
                    </p:cNvSpPr>
                    <p:nvPr/>
                  </p:nvSpPr>
                  <p:spPr bwMode="auto">
                    <a:xfrm>
                      <a:off x="200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0" name="Line 1377"/>
                    <p:cNvSpPr>
                      <a:spLocks noChangeShapeType="1"/>
                    </p:cNvSpPr>
                    <p:nvPr/>
                  </p:nvSpPr>
                  <p:spPr bwMode="auto">
                    <a:xfrm>
                      <a:off x="20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1" name="Line 1378"/>
                    <p:cNvSpPr>
                      <a:spLocks noChangeShapeType="1"/>
                    </p:cNvSpPr>
                    <p:nvPr/>
                  </p:nvSpPr>
                  <p:spPr bwMode="auto">
                    <a:xfrm>
                      <a:off x="2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2" name="Line 1379"/>
                    <p:cNvSpPr>
                      <a:spLocks noChangeShapeType="1"/>
                    </p:cNvSpPr>
                    <p:nvPr/>
                  </p:nvSpPr>
                  <p:spPr bwMode="auto">
                    <a:xfrm>
                      <a:off x="20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3" name="Line 1380"/>
                    <p:cNvSpPr>
                      <a:spLocks noChangeShapeType="1"/>
                    </p:cNvSpPr>
                    <p:nvPr/>
                  </p:nvSpPr>
                  <p:spPr bwMode="auto">
                    <a:xfrm>
                      <a:off x="2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4" name="Line 1381"/>
                    <p:cNvSpPr>
                      <a:spLocks noChangeShapeType="1"/>
                    </p:cNvSpPr>
                    <p:nvPr/>
                  </p:nvSpPr>
                  <p:spPr bwMode="auto">
                    <a:xfrm>
                      <a:off x="2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5" name="Line 1382"/>
                    <p:cNvSpPr>
                      <a:spLocks noChangeShapeType="1"/>
                    </p:cNvSpPr>
                    <p:nvPr/>
                  </p:nvSpPr>
                  <p:spPr bwMode="auto">
                    <a:xfrm>
                      <a:off x="2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6" name="Line 1383"/>
                    <p:cNvSpPr>
                      <a:spLocks noChangeShapeType="1"/>
                    </p:cNvSpPr>
                    <p:nvPr/>
                  </p:nvSpPr>
                  <p:spPr bwMode="auto">
                    <a:xfrm>
                      <a:off x="206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7" name="Line 1384"/>
                    <p:cNvSpPr>
                      <a:spLocks noChangeShapeType="1"/>
                    </p:cNvSpPr>
                    <p:nvPr/>
                  </p:nvSpPr>
                  <p:spPr bwMode="auto">
                    <a:xfrm>
                      <a:off x="2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8" name="Line 1385"/>
                    <p:cNvSpPr>
                      <a:spLocks noChangeShapeType="1"/>
                    </p:cNvSpPr>
                    <p:nvPr/>
                  </p:nvSpPr>
                  <p:spPr bwMode="auto">
                    <a:xfrm>
                      <a:off x="20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9" name="Line 1386"/>
                    <p:cNvSpPr>
                      <a:spLocks noChangeShapeType="1"/>
                    </p:cNvSpPr>
                    <p:nvPr/>
                  </p:nvSpPr>
                  <p:spPr bwMode="auto">
                    <a:xfrm>
                      <a:off x="20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0" name="Line 1387"/>
                    <p:cNvSpPr>
                      <a:spLocks noChangeShapeType="1"/>
                    </p:cNvSpPr>
                    <p:nvPr/>
                  </p:nvSpPr>
                  <p:spPr bwMode="auto">
                    <a:xfrm>
                      <a:off x="2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1" name="Line 1388"/>
                    <p:cNvSpPr>
                      <a:spLocks noChangeShapeType="1"/>
                    </p:cNvSpPr>
                    <p:nvPr/>
                  </p:nvSpPr>
                  <p:spPr bwMode="auto">
                    <a:xfrm>
                      <a:off x="2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2" name="Line 1389"/>
                    <p:cNvSpPr>
                      <a:spLocks noChangeShapeType="1"/>
                    </p:cNvSpPr>
                    <p:nvPr/>
                  </p:nvSpPr>
                  <p:spPr bwMode="auto">
                    <a:xfrm>
                      <a:off x="2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3" name="Line 1390"/>
                    <p:cNvSpPr>
                      <a:spLocks noChangeShapeType="1"/>
                    </p:cNvSpPr>
                    <p:nvPr/>
                  </p:nvSpPr>
                  <p:spPr bwMode="auto">
                    <a:xfrm>
                      <a:off x="213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4" name="Line 1391"/>
                    <p:cNvSpPr>
                      <a:spLocks noChangeShapeType="1"/>
                    </p:cNvSpPr>
                    <p:nvPr/>
                  </p:nvSpPr>
                  <p:spPr bwMode="auto">
                    <a:xfrm>
                      <a:off x="2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5" name="Line 1392"/>
                    <p:cNvSpPr>
                      <a:spLocks noChangeShapeType="1"/>
                    </p:cNvSpPr>
                    <p:nvPr/>
                  </p:nvSpPr>
                  <p:spPr bwMode="auto">
                    <a:xfrm>
                      <a:off x="21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6" name="Line 1393"/>
                    <p:cNvSpPr>
                      <a:spLocks noChangeShapeType="1"/>
                    </p:cNvSpPr>
                    <p:nvPr/>
                  </p:nvSpPr>
                  <p:spPr bwMode="auto">
                    <a:xfrm>
                      <a:off x="21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7" name="Line 1394"/>
                    <p:cNvSpPr>
                      <a:spLocks noChangeShapeType="1"/>
                    </p:cNvSpPr>
                    <p:nvPr/>
                  </p:nvSpPr>
                  <p:spPr bwMode="auto">
                    <a:xfrm>
                      <a:off x="2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8" name="Line 1395"/>
                    <p:cNvSpPr>
                      <a:spLocks noChangeShapeType="1"/>
                    </p:cNvSpPr>
                    <p:nvPr/>
                  </p:nvSpPr>
                  <p:spPr bwMode="auto">
                    <a:xfrm>
                      <a:off x="2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9" name="Line 1396"/>
                    <p:cNvSpPr>
                      <a:spLocks noChangeShapeType="1"/>
                    </p:cNvSpPr>
                    <p:nvPr/>
                  </p:nvSpPr>
                  <p:spPr bwMode="auto">
                    <a:xfrm>
                      <a:off x="2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0" name="Line 1397"/>
                    <p:cNvSpPr>
                      <a:spLocks noChangeShapeType="1"/>
                    </p:cNvSpPr>
                    <p:nvPr/>
                  </p:nvSpPr>
                  <p:spPr bwMode="auto">
                    <a:xfrm>
                      <a:off x="219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1" name="Line 1398"/>
                    <p:cNvSpPr>
                      <a:spLocks noChangeShapeType="1"/>
                    </p:cNvSpPr>
                    <p:nvPr/>
                  </p:nvSpPr>
                  <p:spPr bwMode="auto">
                    <a:xfrm>
                      <a:off x="2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2" name="Line 1399"/>
                    <p:cNvSpPr>
                      <a:spLocks noChangeShapeType="1"/>
                    </p:cNvSpPr>
                    <p:nvPr/>
                  </p:nvSpPr>
                  <p:spPr bwMode="auto">
                    <a:xfrm>
                      <a:off x="22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3" name="Line 1400"/>
                    <p:cNvSpPr>
                      <a:spLocks noChangeShapeType="1"/>
                    </p:cNvSpPr>
                    <p:nvPr/>
                  </p:nvSpPr>
                  <p:spPr bwMode="auto">
                    <a:xfrm>
                      <a:off x="2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4" name="Line 1401"/>
                    <p:cNvSpPr>
                      <a:spLocks noChangeShapeType="1"/>
                    </p:cNvSpPr>
                    <p:nvPr/>
                  </p:nvSpPr>
                  <p:spPr bwMode="auto">
                    <a:xfrm>
                      <a:off x="2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5" name="Line 1402"/>
                    <p:cNvSpPr>
                      <a:spLocks noChangeShapeType="1"/>
                    </p:cNvSpPr>
                    <p:nvPr/>
                  </p:nvSpPr>
                  <p:spPr bwMode="auto">
                    <a:xfrm>
                      <a:off x="2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6" name="Line 1403"/>
                    <p:cNvSpPr>
                      <a:spLocks noChangeShapeType="1"/>
                    </p:cNvSpPr>
                    <p:nvPr/>
                  </p:nvSpPr>
                  <p:spPr bwMode="auto">
                    <a:xfrm>
                      <a:off x="2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7" name="Line 1404"/>
                    <p:cNvSpPr>
                      <a:spLocks noChangeShapeType="1"/>
                    </p:cNvSpPr>
                    <p:nvPr/>
                  </p:nvSpPr>
                  <p:spPr bwMode="auto">
                    <a:xfrm>
                      <a:off x="22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8" name="Line 1405"/>
                    <p:cNvSpPr>
                      <a:spLocks noChangeShapeType="1"/>
                    </p:cNvSpPr>
                    <p:nvPr/>
                  </p:nvSpPr>
                  <p:spPr bwMode="auto">
                    <a:xfrm>
                      <a:off x="2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9" name="Line 1406"/>
                    <p:cNvSpPr>
                      <a:spLocks noChangeShapeType="1"/>
                    </p:cNvSpPr>
                    <p:nvPr/>
                  </p:nvSpPr>
                  <p:spPr bwMode="auto">
                    <a:xfrm>
                      <a:off x="22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0" name="Line 1407"/>
                    <p:cNvSpPr>
                      <a:spLocks noChangeShapeType="1"/>
                    </p:cNvSpPr>
                    <p:nvPr/>
                  </p:nvSpPr>
                  <p:spPr bwMode="auto">
                    <a:xfrm>
                      <a:off x="2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1" name="Line 1408"/>
                    <p:cNvSpPr>
                      <a:spLocks noChangeShapeType="1"/>
                    </p:cNvSpPr>
                    <p:nvPr/>
                  </p:nvSpPr>
                  <p:spPr bwMode="auto">
                    <a:xfrm>
                      <a:off x="2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2" name="Line 1409"/>
                    <p:cNvSpPr>
                      <a:spLocks noChangeShapeType="1"/>
                    </p:cNvSpPr>
                    <p:nvPr/>
                  </p:nvSpPr>
                  <p:spPr bwMode="auto">
                    <a:xfrm>
                      <a:off x="2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3" name="Line 1410"/>
                    <p:cNvSpPr>
                      <a:spLocks noChangeShapeType="1"/>
                    </p:cNvSpPr>
                    <p:nvPr/>
                  </p:nvSpPr>
                  <p:spPr bwMode="auto">
                    <a:xfrm>
                      <a:off x="2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2" name="Group 1612"/>
                  <p:cNvGrpSpPr>
                    <a:grpSpLocks/>
                  </p:cNvGrpSpPr>
                  <p:nvPr/>
                </p:nvGrpSpPr>
                <p:grpSpPr bwMode="auto">
                  <a:xfrm>
                    <a:off x="3689350" y="2097088"/>
                    <a:ext cx="2895600" cy="0"/>
                    <a:chOff x="2324" y="1321"/>
                    <a:chExt cx="1824" cy="0"/>
                  </a:xfrm>
                </p:grpSpPr>
                <p:sp>
                  <p:nvSpPr>
                    <p:cNvPr id="974" name="Line 1412"/>
                    <p:cNvSpPr>
                      <a:spLocks noChangeShapeType="1"/>
                    </p:cNvSpPr>
                    <p:nvPr/>
                  </p:nvSpPr>
                  <p:spPr bwMode="auto">
                    <a:xfrm>
                      <a:off x="23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5" name="Line 1413"/>
                    <p:cNvSpPr>
                      <a:spLocks noChangeShapeType="1"/>
                    </p:cNvSpPr>
                    <p:nvPr/>
                  </p:nvSpPr>
                  <p:spPr bwMode="auto">
                    <a:xfrm>
                      <a:off x="2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6" name="Line 1414"/>
                    <p:cNvSpPr>
                      <a:spLocks noChangeShapeType="1"/>
                    </p:cNvSpPr>
                    <p:nvPr/>
                  </p:nvSpPr>
                  <p:spPr bwMode="auto">
                    <a:xfrm>
                      <a:off x="23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7" name="Line 1415"/>
                    <p:cNvSpPr>
                      <a:spLocks noChangeShapeType="1"/>
                    </p:cNvSpPr>
                    <p:nvPr/>
                  </p:nvSpPr>
                  <p:spPr bwMode="auto">
                    <a:xfrm>
                      <a:off x="2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8" name="Line 1416"/>
                    <p:cNvSpPr>
                      <a:spLocks noChangeShapeType="1"/>
                    </p:cNvSpPr>
                    <p:nvPr/>
                  </p:nvSpPr>
                  <p:spPr bwMode="auto">
                    <a:xfrm>
                      <a:off x="2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9" name="Line 1417"/>
                    <p:cNvSpPr>
                      <a:spLocks noChangeShapeType="1"/>
                    </p:cNvSpPr>
                    <p:nvPr/>
                  </p:nvSpPr>
                  <p:spPr bwMode="auto">
                    <a:xfrm>
                      <a:off x="2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0" name="Line 1418"/>
                    <p:cNvSpPr>
                      <a:spLocks noChangeShapeType="1"/>
                    </p:cNvSpPr>
                    <p:nvPr/>
                  </p:nvSpPr>
                  <p:spPr bwMode="auto">
                    <a:xfrm>
                      <a:off x="2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1" name="Line 1419"/>
                    <p:cNvSpPr>
                      <a:spLocks noChangeShapeType="1"/>
                    </p:cNvSpPr>
                    <p:nvPr/>
                  </p:nvSpPr>
                  <p:spPr bwMode="auto">
                    <a:xfrm>
                      <a:off x="23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2" name="Line 1420"/>
                    <p:cNvSpPr>
                      <a:spLocks noChangeShapeType="1"/>
                    </p:cNvSpPr>
                    <p:nvPr/>
                  </p:nvSpPr>
                  <p:spPr bwMode="auto">
                    <a:xfrm>
                      <a:off x="2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3" name="Line 1421"/>
                    <p:cNvSpPr>
                      <a:spLocks noChangeShapeType="1"/>
                    </p:cNvSpPr>
                    <p:nvPr/>
                  </p:nvSpPr>
                  <p:spPr bwMode="auto">
                    <a:xfrm>
                      <a:off x="24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4" name="Line 1422"/>
                    <p:cNvSpPr>
                      <a:spLocks noChangeShapeType="1"/>
                    </p:cNvSpPr>
                    <p:nvPr/>
                  </p:nvSpPr>
                  <p:spPr bwMode="auto">
                    <a:xfrm>
                      <a:off x="2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5" name="Line 1423"/>
                    <p:cNvSpPr>
                      <a:spLocks noChangeShapeType="1"/>
                    </p:cNvSpPr>
                    <p:nvPr/>
                  </p:nvSpPr>
                  <p:spPr bwMode="auto">
                    <a:xfrm>
                      <a:off x="2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6" name="Line 1424"/>
                    <p:cNvSpPr>
                      <a:spLocks noChangeShapeType="1"/>
                    </p:cNvSpPr>
                    <p:nvPr/>
                  </p:nvSpPr>
                  <p:spPr bwMode="auto">
                    <a:xfrm>
                      <a:off x="2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7" name="Line 1425"/>
                    <p:cNvSpPr>
                      <a:spLocks noChangeShapeType="1"/>
                    </p:cNvSpPr>
                    <p:nvPr/>
                  </p:nvSpPr>
                  <p:spPr bwMode="auto">
                    <a:xfrm>
                      <a:off x="244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8" name="Line 1426"/>
                    <p:cNvSpPr>
                      <a:spLocks noChangeShapeType="1"/>
                    </p:cNvSpPr>
                    <p:nvPr/>
                  </p:nvSpPr>
                  <p:spPr bwMode="auto">
                    <a:xfrm>
                      <a:off x="24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9" name="Line 1427"/>
                    <p:cNvSpPr>
                      <a:spLocks noChangeShapeType="1"/>
                    </p:cNvSpPr>
                    <p:nvPr/>
                  </p:nvSpPr>
                  <p:spPr bwMode="auto">
                    <a:xfrm>
                      <a:off x="2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0" name="Line 1428"/>
                    <p:cNvSpPr>
                      <a:spLocks noChangeShapeType="1"/>
                    </p:cNvSpPr>
                    <p:nvPr/>
                  </p:nvSpPr>
                  <p:spPr bwMode="auto">
                    <a:xfrm>
                      <a:off x="24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1" name="Line 1429"/>
                    <p:cNvSpPr>
                      <a:spLocks noChangeShapeType="1"/>
                    </p:cNvSpPr>
                    <p:nvPr/>
                  </p:nvSpPr>
                  <p:spPr bwMode="auto">
                    <a:xfrm>
                      <a:off x="2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2" name="Line 1430"/>
                    <p:cNvSpPr>
                      <a:spLocks noChangeShapeType="1"/>
                    </p:cNvSpPr>
                    <p:nvPr/>
                  </p:nvSpPr>
                  <p:spPr bwMode="auto">
                    <a:xfrm>
                      <a:off x="2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3" name="Line 1431"/>
                    <p:cNvSpPr>
                      <a:spLocks noChangeShapeType="1"/>
                    </p:cNvSpPr>
                    <p:nvPr/>
                  </p:nvSpPr>
                  <p:spPr bwMode="auto">
                    <a:xfrm>
                      <a:off x="2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4" name="Line 1432"/>
                    <p:cNvSpPr>
                      <a:spLocks noChangeShapeType="1"/>
                    </p:cNvSpPr>
                    <p:nvPr/>
                  </p:nvSpPr>
                  <p:spPr bwMode="auto">
                    <a:xfrm>
                      <a:off x="250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5" name="Line 1433"/>
                    <p:cNvSpPr>
                      <a:spLocks noChangeShapeType="1"/>
                    </p:cNvSpPr>
                    <p:nvPr/>
                  </p:nvSpPr>
                  <p:spPr bwMode="auto">
                    <a:xfrm>
                      <a:off x="2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6" name="Line 1434"/>
                    <p:cNvSpPr>
                      <a:spLocks noChangeShapeType="1"/>
                    </p:cNvSpPr>
                    <p:nvPr/>
                  </p:nvSpPr>
                  <p:spPr bwMode="auto">
                    <a:xfrm>
                      <a:off x="2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7" name="Line 1435"/>
                    <p:cNvSpPr>
                      <a:spLocks noChangeShapeType="1"/>
                    </p:cNvSpPr>
                    <p:nvPr/>
                  </p:nvSpPr>
                  <p:spPr bwMode="auto">
                    <a:xfrm>
                      <a:off x="25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8" name="Line 1436"/>
                    <p:cNvSpPr>
                      <a:spLocks noChangeShapeType="1"/>
                    </p:cNvSpPr>
                    <p:nvPr/>
                  </p:nvSpPr>
                  <p:spPr bwMode="auto">
                    <a:xfrm>
                      <a:off x="2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9" name="Line 1437"/>
                    <p:cNvSpPr>
                      <a:spLocks noChangeShapeType="1"/>
                    </p:cNvSpPr>
                    <p:nvPr/>
                  </p:nvSpPr>
                  <p:spPr bwMode="auto">
                    <a:xfrm>
                      <a:off x="2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0" name="Line 1438"/>
                    <p:cNvSpPr>
                      <a:spLocks noChangeShapeType="1"/>
                    </p:cNvSpPr>
                    <p:nvPr/>
                  </p:nvSpPr>
                  <p:spPr bwMode="auto">
                    <a:xfrm>
                      <a:off x="2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1" name="Line 1439"/>
                    <p:cNvSpPr>
                      <a:spLocks noChangeShapeType="1"/>
                    </p:cNvSpPr>
                    <p:nvPr/>
                  </p:nvSpPr>
                  <p:spPr bwMode="auto">
                    <a:xfrm>
                      <a:off x="257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2" name="Line 1440"/>
                    <p:cNvSpPr>
                      <a:spLocks noChangeShapeType="1"/>
                    </p:cNvSpPr>
                    <p:nvPr/>
                  </p:nvSpPr>
                  <p:spPr bwMode="auto">
                    <a:xfrm>
                      <a:off x="2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3" name="Line 1441"/>
                    <p:cNvSpPr>
                      <a:spLocks noChangeShapeType="1"/>
                    </p:cNvSpPr>
                    <p:nvPr/>
                  </p:nvSpPr>
                  <p:spPr bwMode="auto">
                    <a:xfrm>
                      <a:off x="25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4" name="Line 1442"/>
                    <p:cNvSpPr>
                      <a:spLocks noChangeShapeType="1"/>
                    </p:cNvSpPr>
                    <p:nvPr/>
                  </p:nvSpPr>
                  <p:spPr bwMode="auto">
                    <a:xfrm>
                      <a:off x="25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5" name="Line 1443"/>
                    <p:cNvSpPr>
                      <a:spLocks noChangeShapeType="1"/>
                    </p:cNvSpPr>
                    <p:nvPr/>
                  </p:nvSpPr>
                  <p:spPr bwMode="auto">
                    <a:xfrm>
                      <a:off x="2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6" name="Line 1444"/>
                    <p:cNvSpPr>
                      <a:spLocks noChangeShapeType="1"/>
                    </p:cNvSpPr>
                    <p:nvPr/>
                  </p:nvSpPr>
                  <p:spPr bwMode="auto">
                    <a:xfrm>
                      <a:off x="2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7" name="Line 1445"/>
                    <p:cNvSpPr>
                      <a:spLocks noChangeShapeType="1"/>
                    </p:cNvSpPr>
                    <p:nvPr/>
                  </p:nvSpPr>
                  <p:spPr bwMode="auto">
                    <a:xfrm>
                      <a:off x="2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8" name="Line 1446"/>
                    <p:cNvSpPr>
                      <a:spLocks noChangeShapeType="1"/>
                    </p:cNvSpPr>
                    <p:nvPr/>
                  </p:nvSpPr>
                  <p:spPr bwMode="auto">
                    <a:xfrm>
                      <a:off x="263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9" name="Line 1447"/>
                    <p:cNvSpPr>
                      <a:spLocks noChangeShapeType="1"/>
                    </p:cNvSpPr>
                    <p:nvPr/>
                  </p:nvSpPr>
                  <p:spPr bwMode="auto">
                    <a:xfrm>
                      <a:off x="2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0" name="Line 1448"/>
                    <p:cNvSpPr>
                      <a:spLocks noChangeShapeType="1"/>
                    </p:cNvSpPr>
                    <p:nvPr/>
                  </p:nvSpPr>
                  <p:spPr bwMode="auto">
                    <a:xfrm>
                      <a:off x="26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1" name="Line 1449"/>
                    <p:cNvSpPr>
                      <a:spLocks noChangeShapeType="1"/>
                    </p:cNvSpPr>
                    <p:nvPr/>
                  </p:nvSpPr>
                  <p:spPr bwMode="auto">
                    <a:xfrm>
                      <a:off x="2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2" name="Line 1450"/>
                    <p:cNvSpPr>
                      <a:spLocks noChangeShapeType="1"/>
                    </p:cNvSpPr>
                    <p:nvPr/>
                  </p:nvSpPr>
                  <p:spPr bwMode="auto">
                    <a:xfrm>
                      <a:off x="2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3" name="Line 1451"/>
                    <p:cNvSpPr>
                      <a:spLocks noChangeShapeType="1"/>
                    </p:cNvSpPr>
                    <p:nvPr/>
                  </p:nvSpPr>
                  <p:spPr bwMode="auto">
                    <a:xfrm>
                      <a:off x="2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4" name="Line 1452"/>
                    <p:cNvSpPr>
                      <a:spLocks noChangeShapeType="1"/>
                    </p:cNvSpPr>
                    <p:nvPr/>
                  </p:nvSpPr>
                  <p:spPr bwMode="auto">
                    <a:xfrm>
                      <a:off x="2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5" name="Line 1453"/>
                    <p:cNvSpPr>
                      <a:spLocks noChangeShapeType="1"/>
                    </p:cNvSpPr>
                    <p:nvPr/>
                  </p:nvSpPr>
                  <p:spPr bwMode="auto">
                    <a:xfrm>
                      <a:off x="26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6" name="Line 1454"/>
                    <p:cNvSpPr>
                      <a:spLocks noChangeShapeType="1"/>
                    </p:cNvSpPr>
                    <p:nvPr/>
                  </p:nvSpPr>
                  <p:spPr bwMode="auto">
                    <a:xfrm>
                      <a:off x="2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7" name="Line 1455"/>
                    <p:cNvSpPr>
                      <a:spLocks noChangeShapeType="1"/>
                    </p:cNvSpPr>
                    <p:nvPr/>
                  </p:nvSpPr>
                  <p:spPr bwMode="auto">
                    <a:xfrm>
                      <a:off x="27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8" name="Line 1456"/>
                    <p:cNvSpPr>
                      <a:spLocks noChangeShapeType="1"/>
                    </p:cNvSpPr>
                    <p:nvPr/>
                  </p:nvSpPr>
                  <p:spPr bwMode="auto">
                    <a:xfrm>
                      <a:off x="2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9" name="Line 1457"/>
                    <p:cNvSpPr>
                      <a:spLocks noChangeShapeType="1"/>
                    </p:cNvSpPr>
                    <p:nvPr/>
                  </p:nvSpPr>
                  <p:spPr bwMode="auto">
                    <a:xfrm>
                      <a:off x="2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0" name="Line 1458"/>
                    <p:cNvSpPr>
                      <a:spLocks noChangeShapeType="1"/>
                    </p:cNvSpPr>
                    <p:nvPr/>
                  </p:nvSpPr>
                  <p:spPr bwMode="auto">
                    <a:xfrm>
                      <a:off x="2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1" name="Line 1459"/>
                    <p:cNvSpPr>
                      <a:spLocks noChangeShapeType="1"/>
                    </p:cNvSpPr>
                    <p:nvPr/>
                  </p:nvSpPr>
                  <p:spPr bwMode="auto">
                    <a:xfrm>
                      <a:off x="2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2" name="Line 1460"/>
                    <p:cNvSpPr>
                      <a:spLocks noChangeShapeType="1"/>
                    </p:cNvSpPr>
                    <p:nvPr/>
                  </p:nvSpPr>
                  <p:spPr bwMode="auto">
                    <a:xfrm>
                      <a:off x="27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3" name="Line 1461"/>
                    <p:cNvSpPr>
                      <a:spLocks noChangeShapeType="1"/>
                    </p:cNvSpPr>
                    <p:nvPr/>
                  </p:nvSpPr>
                  <p:spPr bwMode="auto">
                    <a:xfrm>
                      <a:off x="2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4" name="Line 1462"/>
                    <p:cNvSpPr>
                      <a:spLocks noChangeShapeType="1"/>
                    </p:cNvSpPr>
                    <p:nvPr/>
                  </p:nvSpPr>
                  <p:spPr bwMode="auto">
                    <a:xfrm>
                      <a:off x="27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5" name="Line 1463"/>
                    <p:cNvSpPr>
                      <a:spLocks noChangeShapeType="1"/>
                    </p:cNvSpPr>
                    <p:nvPr/>
                  </p:nvSpPr>
                  <p:spPr bwMode="auto">
                    <a:xfrm>
                      <a:off x="2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6" name="Line 1464"/>
                    <p:cNvSpPr>
                      <a:spLocks noChangeShapeType="1"/>
                    </p:cNvSpPr>
                    <p:nvPr/>
                  </p:nvSpPr>
                  <p:spPr bwMode="auto">
                    <a:xfrm>
                      <a:off x="2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7" name="Line 1465"/>
                    <p:cNvSpPr>
                      <a:spLocks noChangeShapeType="1"/>
                    </p:cNvSpPr>
                    <p:nvPr/>
                  </p:nvSpPr>
                  <p:spPr bwMode="auto">
                    <a:xfrm>
                      <a:off x="2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8" name="Line 1466"/>
                    <p:cNvSpPr>
                      <a:spLocks noChangeShapeType="1"/>
                    </p:cNvSpPr>
                    <p:nvPr/>
                  </p:nvSpPr>
                  <p:spPr bwMode="auto">
                    <a:xfrm>
                      <a:off x="28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9" name="Line 1467"/>
                    <p:cNvSpPr>
                      <a:spLocks noChangeShapeType="1"/>
                    </p:cNvSpPr>
                    <p:nvPr/>
                  </p:nvSpPr>
                  <p:spPr bwMode="auto">
                    <a:xfrm>
                      <a:off x="28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0" name="Line 1468"/>
                    <p:cNvSpPr>
                      <a:spLocks noChangeShapeType="1"/>
                    </p:cNvSpPr>
                    <p:nvPr/>
                  </p:nvSpPr>
                  <p:spPr bwMode="auto">
                    <a:xfrm>
                      <a:off x="28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1" name="Line 1469"/>
                    <p:cNvSpPr>
                      <a:spLocks noChangeShapeType="1"/>
                    </p:cNvSpPr>
                    <p:nvPr/>
                  </p:nvSpPr>
                  <p:spPr bwMode="auto">
                    <a:xfrm>
                      <a:off x="28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2" name="Line 1470"/>
                    <p:cNvSpPr>
                      <a:spLocks noChangeShapeType="1"/>
                    </p:cNvSpPr>
                    <p:nvPr/>
                  </p:nvSpPr>
                  <p:spPr bwMode="auto">
                    <a:xfrm>
                      <a:off x="28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3" name="Line 1471"/>
                    <p:cNvSpPr>
                      <a:spLocks noChangeShapeType="1"/>
                    </p:cNvSpPr>
                    <p:nvPr/>
                  </p:nvSpPr>
                  <p:spPr bwMode="auto">
                    <a:xfrm>
                      <a:off x="28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4" name="Line 1472"/>
                    <p:cNvSpPr>
                      <a:spLocks noChangeShapeType="1"/>
                    </p:cNvSpPr>
                    <p:nvPr/>
                  </p:nvSpPr>
                  <p:spPr bwMode="auto">
                    <a:xfrm>
                      <a:off x="28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5" name="Line 1473"/>
                    <p:cNvSpPr>
                      <a:spLocks noChangeShapeType="1"/>
                    </p:cNvSpPr>
                    <p:nvPr/>
                  </p:nvSpPr>
                  <p:spPr bwMode="auto">
                    <a:xfrm>
                      <a:off x="288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6" name="Line 1474"/>
                    <p:cNvSpPr>
                      <a:spLocks noChangeShapeType="1"/>
                    </p:cNvSpPr>
                    <p:nvPr/>
                  </p:nvSpPr>
                  <p:spPr bwMode="auto">
                    <a:xfrm>
                      <a:off x="28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7" name="Line 1475"/>
                    <p:cNvSpPr>
                      <a:spLocks noChangeShapeType="1"/>
                    </p:cNvSpPr>
                    <p:nvPr/>
                  </p:nvSpPr>
                  <p:spPr bwMode="auto">
                    <a:xfrm>
                      <a:off x="29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8" name="Line 1476"/>
                    <p:cNvSpPr>
                      <a:spLocks noChangeShapeType="1"/>
                    </p:cNvSpPr>
                    <p:nvPr/>
                  </p:nvSpPr>
                  <p:spPr bwMode="auto">
                    <a:xfrm>
                      <a:off x="29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9" name="Line 1477"/>
                    <p:cNvSpPr>
                      <a:spLocks noChangeShapeType="1"/>
                    </p:cNvSpPr>
                    <p:nvPr/>
                  </p:nvSpPr>
                  <p:spPr bwMode="auto">
                    <a:xfrm>
                      <a:off x="29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0" name="Line 1478"/>
                    <p:cNvSpPr>
                      <a:spLocks noChangeShapeType="1"/>
                    </p:cNvSpPr>
                    <p:nvPr/>
                  </p:nvSpPr>
                  <p:spPr bwMode="auto">
                    <a:xfrm>
                      <a:off x="29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1" name="Line 1479"/>
                    <p:cNvSpPr>
                      <a:spLocks noChangeShapeType="1"/>
                    </p:cNvSpPr>
                    <p:nvPr/>
                  </p:nvSpPr>
                  <p:spPr bwMode="auto">
                    <a:xfrm>
                      <a:off x="29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2" name="Line 1480"/>
                    <p:cNvSpPr>
                      <a:spLocks noChangeShapeType="1"/>
                    </p:cNvSpPr>
                    <p:nvPr/>
                  </p:nvSpPr>
                  <p:spPr bwMode="auto">
                    <a:xfrm>
                      <a:off x="294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3" name="Line 1481"/>
                    <p:cNvSpPr>
                      <a:spLocks noChangeShapeType="1"/>
                    </p:cNvSpPr>
                    <p:nvPr/>
                  </p:nvSpPr>
                  <p:spPr bwMode="auto">
                    <a:xfrm>
                      <a:off x="29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4" name="Line 1482"/>
                    <p:cNvSpPr>
                      <a:spLocks noChangeShapeType="1"/>
                    </p:cNvSpPr>
                    <p:nvPr/>
                  </p:nvSpPr>
                  <p:spPr bwMode="auto">
                    <a:xfrm>
                      <a:off x="29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5" name="Line 1483"/>
                    <p:cNvSpPr>
                      <a:spLocks noChangeShapeType="1"/>
                    </p:cNvSpPr>
                    <p:nvPr/>
                  </p:nvSpPr>
                  <p:spPr bwMode="auto">
                    <a:xfrm>
                      <a:off x="29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6" name="Line 1484"/>
                    <p:cNvSpPr>
                      <a:spLocks noChangeShapeType="1"/>
                    </p:cNvSpPr>
                    <p:nvPr/>
                  </p:nvSpPr>
                  <p:spPr bwMode="auto">
                    <a:xfrm>
                      <a:off x="29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7" name="Line 1485"/>
                    <p:cNvSpPr>
                      <a:spLocks noChangeShapeType="1"/>
                    </p:cNvSpPr>
                    <p:nvPr/>
                  </p:nvSpPr>
                  <p:spPr bwMode="auto">
                    <a:xfrm>
                      <a:off x="29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8" name="Line 1486"/>
                    <p:cNvSpPr>
                      <a:spLocks noChangeShapeType="1"/>
                    </p:cNvSpPr>
                    <p:nvPr/>
                  </p:nvSpPr>
                  <p:spPr bwMode="auto">
                    <a:xfrm>
                      <a:off x="30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9" name="Line 1487"/>
                    <p:cNvSpPr>
                      <a:spLocks noChangeShapeType="1"/>
                    </p:cNvSpPr>
                    <p:nvPr/>
                  </p:nvSpPr>
                  <p:spPr bwMode="auto">
                    <a:xfrm>
                      <a:off x="301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0" name="Line 1488"/>
                    <p:cNvSpPr>
                      <a:spLocks noChangeShapeType="1"/>
                    </p:cNvSpPr>
                    <p:nvPr/>
                  </p:nvSpPr>
                  <p:spPr bwMode="auto">
                    <a:xfrm>
                      <a:off x="30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1" name="Line 1489"/>
                    <p:cNvSpPr>
                      <a:spLocks noChangeShapeType="1"/>
                    </p:cNvSpPr>
                    <p:nvPr/>
                  </p:nvSpPr>
                  <p:spPr bwMode="auto">
                    <a:xfrm>
                      <a:off x="30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2" name="Line 1490"/>
                    <p:cNvSpPr>
                      <a:spLocks noChangeShapeType="1"/>
                    </p:cNvSpPr>
                    <p:nvPr/>
                  </p:nvSpPr>
                  <p:spPr bwMode="auto">
                    <a:xfrm>
                      <a:off x="30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3" name="Line 1491"/>
                    <p:cNvSpPr>
                      <a:spLocks noChangeShapeType="1"/>
                    </p:cNvSpPr>
                    <p:nvPr/>
                  </p:nvSpPr>
                  <p:spPr bwMode="auto">
                    <a:xfrm>
                      <a:off x="30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4" name="Line 1492"/>
                    <p:cNvSpPr>
                      <a:spLocks noChangeShapeType="1"/>
                    </p:cNvSpPr>
                    <p:nvPr/>
                  </p:nvSpPr>
                  <p:spPr bwMode="auto">
                    <a:xfrm>
                      <a:off x="30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5" name="Line 1493"/>
                    <p:cNvSpPr>
                      <a:spLocks noChangeShapeType="1"/>
                    </p:cNvSpPr>
                    <p:nvPr/>
                  </p:nvSpPr>
                  <p:spPr bwMode="auto">
                    <a:xfrm>
                      <a:off x="30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6" name="Line 1494"/>
                    <p:cNvSpPr>
                      <a:spLocks noChangeShapeType="1"/>
                    </p:cNvSpPr>
                    <p:nvPr/>
                  </p:nvSpPr>
                  <p:spPr bwMode="auto">
                    <a:xfrm>
                      <a:off x="307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7" name="Line 1495"/>
                    <p:cNvSpPr>
                      <a:spLocks noChangeShapeType="1"/>
                    </p:cNvSpPr>
                    <p:nvPr/>
                  </p:nvSpPr>
                  <p:spPr bwMode="auto">
                    <a:xfrm>
                      <a:off x="30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8" name="Line 1496"/>
                    <p:cNvSpPr>
                      <a:spLocks noChangeShapeType="1"/>
                    </p:cNvSpPr>
                    <p:nvPr/>
                  </p:nvSpPr>
                  <p:spPr bwMode="auto">
                    <a:xfrm>
                      <a:off x="30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9" name="Line 1497"/>
                    <p:cNvSpPr>
                      <a:spLocks noChangeShapeType="1"/>
                    </p:cNvSpPr>
                    <p:nvPr/>
                  </p:nvSpPr>
                  <p:spPr bwMode="auto">
                    <a:xfrm>
                      <a:off x="31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0" name="Line 1498"/>
                    <p:cNvSpPr>
                      <a:spLocks noChangeShapeType="1"/>
                    </p:cNvSpPr>
                    <p:nvPr/>
                  </p:nvSpPr>
                  <p:spPr bwMode="auto">
                    <a:xfrm>
                      <a:off x="31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1" name="Line 1499"/>
                    <p:cNvSpPr>
                      <a:spLocks noChangeShapeType="1"/>
                    </p:cNvSpPr>
                    <p:nvPr/>
                  </p:nvSpPr>
                  <p:spPr bwMode="auto">
                    <a:xfrm>
                      <a:off x="31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2" name="Line 1500"/>
                    <p:cNvSpPr>
                      <a:spLocks noChangeShapeType="1"/>
                    </p:cNvSpPr>
                    <p:nvPr/>
                  </p:nvSpPr>
                  <p:spPr bwMode="auto">
                    <a:xfrm>
                      <a:off x="31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3" name="Line 1501"/>
                    <p:cNvSpPr>
                      <a:spLocks noChangeShapeType="1"/>
                    </p:cNvSpPr>
                    <p:nvPr/>
                  </p:nvSpPr>
                  <p:spPr bwMode="auto">
                    <a:xfrm>
                      <a:off x="31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4" name="Line 1502"/>
                    <p:cNvSpPr>
                      <a:spLocks noChangeShapeType="1"/>
                    </p:cNvSpPr>
                    <p:nvPr/>
                  </p:nvSpPr>
                  <p:spPr bwMode="auto">
                    <a:xfrm>
                      <a:off x="31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5" name="Line 1503"/>
                    <p:cNvSpPr>
                      <a:spLocks noChangeShapeType="1"/>
                    </p:cNvSpPr>
                    <p:nvPr/>
                  </p:nvSpPr>
                  <p:spPr bwMode="auto">
                    <a:xfrm>
                      <a:off x="31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6" name="Line 1504"/>
                    <p:cNvSpPr>
                      <a:spLocks noChangeShapeType="1"/>
                    </p:cNvSpPr>
                    <p:nvPr/>
                  </p:nvSpPr>
                  <p:spPr bwMode="auto">
                    <a:xfrm>
                      <a:off x="31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7" name="Line 1505"/>
                    <p:cNvSpPr>
                      <a:spLocks noChangeShapeType="1"/>
                    </p:cNvSpPr>
                    <p:nvPr/>
                  </p:nvSpPr>
                  <p:spPr bwMode="auto">
                    <a:xfrm>
                      <a:off x="31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8" name="Line 1506"/>
                    <p:cNvSpPr>
                      <a:spLocks noChangeShapeType="1"/>
                    </p:cNvSpPr>
                    <p:nvPr/>
                  </p:nvSpPr>
                  <p:spPr bwMode="auto">
                    <a:xfrm>
                      <a:off x="31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9" name="Line 1507"/>
                    <p:cNvSpPr>
                      <a:spLocks noChangeShapeType="1"/>
                    </p:cNvSpPr>
                    <p:nvPr/>
                  </p:nvSpPr>
                  <p:spPr bwMode="auto">
                    <a:xfrm>
                      <a:off x="31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0" name="Line 1508"/>
                    <p:cNvSpPr>
                      <a:spLocks noChangeShapeType="1"/>
                    </p:cNvSpPr>
                    <p:nvPr/>
                  </p:nvSpPr>
                  <p:spPr bwMode="auto">
                    <a:xfrm>
                      <a:off x="32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1" name="Line 1509"/>
                    <p:cNvSpPr>
                      <a:spLocks noChangeShapeType="1"/>
                    </p:cNvSpPr>
                    <p:nvPr/>
                  </p:nvSpPr>
                  <p:spPr bwMode="auto">
                    <a:xfrm>
                      <a:off x="32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2" name="Line 1510"/>
                    <p:cNvSpPr>
                      <a:spLocks noChangeShapeType="1"/>
                    </p:cNvSpPr>
                    <p:nvPr/>
                  </p:nvSpPr>
                  <p:spPr bwMode="auto">
                    <a:xfrm>
                      <a:off x="32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3" name="Line 1511"/>
                    <p:cNvSpPr>
                      <a:spLocks noChangeShapeType="1"/>
                    </p:cNvSpPr>
                    <p:nvPr/>
                  </p:nvSpPr>
                  <p:spPr bwMode="auto">
                    <a:xfrm>
                      <a:off x="32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4" name="Line 1512"/>
                    <p:cNvSpPr>
                      <a:spLocks noChangeShapeType="1"/>
                    </p:cNvSpPr>
                    <p:nvPr/>
                  </p:nvSpPr>
                  <p:spPr bwMode="auto">
                    <a:xfrm>
                      <a:off x="32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5" name="Line 1513"/>
                    <p:cNvSpPr>
                      <a:spLocks noChangeShapeType="1"/>
                    </p:cNvSpPr>
                    <p:nvPr/>
                  </p:nvSpPr>
                  <p:spPr bwMode="auto">
                    <a:xfrm>
                      <a:off x="32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6" name="Line 1514"/>
                    <p:cNvSpPr>
                      <a:spLocks noChangeShapeType="1"/>
                    </p:cNvSpPr>
                    <p:nvPr/>
                  </p:nvSpPr>
                  <p:spPr bwMode="auto">
                    <a:xfrm>
                      <a:off x="32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7" name="Line 1515"/>
                    <p:cNvSpPr>
                      <a:spLocks noChangeShapeType="1"/>
                    </p:cNvSpPr>
                    <p:nvPr/>
                  </p:nvSpPr>
                  <p:spPr bwMode="auto">
                    <a:xfrm>
                      <a:off x="32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8" name="Line 1516"/>
                    <p:cNvSpPr>
                      <a:spLocks noChangeShapeType="1"/>
                    </p:cNvSpPr>
                    <p:nvPr/>
                  </p:nvSpPr>
                  <p:spPr bwMode="auto">
                    <a:xfrm>
                      <a:off x="32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9" name="Line 1517"/>
                    <p:cNvSpPr>
                      <a:spLocks noChangeShapeType="1"/>
                    </p:cNvSpPr>
                    <p:nvPr/>
                  </p:nvSpPr>
                  <p:spPr bwMode="auto">
                    <a:xfrm>
                      <a:off x="32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0" name="Line 1518"/>
                    <p:cNvSpPr>
                      <a:spLocks noChangeShapeType="1"/>
                    </p:cNvSpPr>
                    <p:nvPr/>
                  </p:nvSpPr>
                  <p:spPr bwMode="auto">
                    <a:xfrm>
                      <a:off x="32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1" name="Line 1519"/>
                    <p:cNvSpPr>
                      <a:spLocks noChangeShapeType="1"/>
                    </p:cNvSpPr>
                    <p:nvPr/>
                  </p:nvSpPr>
                  <p:spPr bwMode="auto">
                    <a:xfrm>
                      <a:off x="33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2" name="Line 1520"/>
                    <p:cNvSpPr>
                      <a:spLocks noChangeShapeType="1"/>
                    </p:cNvSpPr>
                    <p:nvPr/>
                  </p:nvSpPr>
                  <p:spPr bwMode="auto">
                    <a:xfrm>
                      <a:off x="33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3" name="Line 1521"/>
                    <p:cNvSpPr>
                      <a:spLocks noChangeShapeType="1"/>
                    </p:cNvSpPr>
                    <p:nvPr/>
                  </p:nvSpPr>
                  <p:spPr bwMode="auto">
                    <a:xfrm>
                      <a:off x="33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4" name="Line 1522"/>
                    <p:cNvSpPr>
                      <a:spLocks noChangeShapeType="1"/>
                    </p:cNvSpPr>
                    <p:nvPr/>
                  </p:nvSpPr>
                  <p:spPr bwMode="auto">
                    <a:xfrm>
                      <a:off x="33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5" name="Line 1523"/>
                    <p:cNvSpPr>
                      <a:spLocks noChangeShapeType="1"/>
                    </p:cNvSpPr>
                    <p:nvPr/>
                  </p:nvSpPr>
                  <p:spPr bwMode="auto">
                    <a:xfrm>
                      <a:off x="33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6" name="Line 1524"/>
                    <p:cNvSpPr>
                      <a:spLocks noChangeShapeType="1"/>
                    </p:cNvSpPr>
                    <p:nvPr/>
                  </p:nvSpPr>
                  <p:spPr bwMode="auto">
                    <a:xfrm>
                      <a:off x="33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7" name="Line 1525"/>
                    <p:cNvSpPr>
                      <a:spLocks noChangeShapeType="1"/>
                    </p:cNvSpPr>
                    <p:nvPr/>
                  </p:nvSpPr>
                  <p:spPr bwMode="auto">
                    <a:xfrm>
                      <a:off x="33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8" name="Line 1526"/>
                    <p:cNvSpPr>
                      <a:spLocks noChangeShapeType="1"/>
                    </p:cNvSpPr>
                    <p:nvPr/>
                  </p:nvSpPr>
                  <p:spPr bwMode="auto">
                    <a:xfrm>
                      <a:off x="33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9" name="Line 1527"/>
                    <p:cNvSpPr>
                      <a:spLocks noChangeShapeType="1"/>
                    </p:cNvSpPr>
                    <p:nvPr/>
                  </p:nvSpPr>
                  <p:spPr bwMode="auto">
                    <a:xfrm>
                      <a:off x="33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0" name="Line 1528"/>
                    <p:cNvSpPr>
                      <a:spLocks noChangeShapeType="1"/>
                    </p:cNvSpPr>
                    <p:nvPr/>
                  </p:nvSpPr>
                  <p:spPr bwMode="auto">
                    <a:xfrm>
                      <a:off x="33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1" name="Line 1529"/>
                    <p:cNvSpPr>
                      <a:spLocks noChangeShapeType="1"/>
                    </p:cNvSpPr>
                    <p:nvPr/>
                  </p:nvSpPr>
                  <p:spPr bwMode="auto">
                    <a:xfrm>
                      <a:off x="33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2" name="Line 1530"/>
                    <p:cNvSpPr>
                      <a:spLocks noChangeShapeType="1"/>
                    </p:cNvSpPr>
                    <p:nvPr/>
                  </p:nvSpPr>
                  <p:spPr bwMode="auto">
                    <a:xfrm>
                      <a:off x="34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3" name="Line 1531"/>
                    <p:cNvSpPr>
                      <a:spLocks noChangeShapeType="1"/>
                    </p:cNvSpPr>
                    <p:nvPr/>
                  </p:nvSpPr>
                  <p:spPr bwMode="auto">
                    <a:xfrm>
                      <a:off x="34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4" name="Line 1532"/>
                    <p:cNvSpPr>
                      <a:spLocks noChangeShapeType="1"/>
                    </p:cNvSpPr>
                    <p:nvPr/>
                  </p:nvSpPr>
                  <p:spPr bwMode="auto">
                    <a:xfrm>
                      <a:off x="34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5" name="Line 1533"/>
                    <p:cNvSpPr>
                      <a:spLocks noChangeShapeType="1"/>
                    </p:cNvSpPr>
                    <p:nvPr/>
                  </p:nvSpPr>
                  <p:spPr bwMode="auto">
                    <a:xfrm>
                      <a:off x="34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6" name="Line 1534"/>
                    <p:cNvSpPr>
                      <a:spLocks noChangeShapeType="1"/>
                    </p:cNvSpPr>
                    <p:nvPr/>
                  </p:nvSpPr>
                  <p:spPr bwMode="auto">
                    <a:xfrm>
                      <a:off x="34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7" name="Line 1535"/>
                    <p:cNvSpPr>
                      <a:spLocks noChangeShapeType="1"/>
                    </p:cNvSpPr>
                    <p:nvPr/>
                  </p:nvSpPr>
                  <p:spPr bwMode="auto">
                    <a:xfrm>
                      <a:off x="34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8" name="Line 1536"/>
                    <p:cNvSpPr>
                      <a:spLocks noChangeShapeType="1"/>
                    </p:cNvSpPr>
                    <p:nvPr/>
                  </p:nvSpPr>
                  <p:spPr bwMode="auto">
                    <a:xfrm>
                      <a:off x="34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9" name="Line 1537"/>
                    <p:cNvSpPr>
                      <a:spLocks noChangeShapeType="1"/>
                    </p:cNvSpPr>
                    <p:nvPr/>
                  </p:nvSpPr>
                  <p:spPr bwMode="auto">
                    <a:xfrm>
                      <a:off x="34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0" name="Line 1538"/>
                    <p:cNvSpPr>
                      <a:spLocks noChangeShapeType="1"/>
                    </p:cNvSpPr>
                    <p:nvPr/>
                  </p:nvSpPr>
                  <p:spPr bwMode="auto">
                    <a:xfrm>
                      <a:off x="34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1" name="Line 1539"/>
                    <p:cNvSpPr>
                      <a:spLocks noChangeShapeType="1"/>
                    </p:cNvSpPr>
                    <p:nvPr/>
                  </p:nvSpPr>
                  <p:spPr bwMode="auto">
                    <a:xfrm>
                      <a:off x="34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2" name="Line 1540"/>
                    <p:cNvSpPr>
                      <a:spLocks noChangeShapeType="1"/>
                    </p:cNvSpPr>
                    <p:nvPr/>
                  </p:nvSpPr>
                  <p:spPr bwMode="auto">
                    <a:xfrm>
                      <a:off x="34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3" name="Line 1541"/>
                    <p:cNvSpPr>
                      <a:spLocks noChangeShapeType="1"/>
                    </p:cNvSpPr>
                    <p:nvPr/>
                  </p:nvSpPr>
                  <p:spPr bwMode="auto">
                    <a:xfrm>
                      <a:off x="35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4" name="Line 1542"/>
                    <p:cNvSpPr>
                      <a:spLocks noChangeShapeType="1"/>
                    </p:cNvSpPr>
                    <p:nvPr/>
                  </p:nvSpPr>
                  <p:spPr bwMode="auto">
                    <a:xfrm>
                      <a:off x="35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5" name="Line 1543"/>
                    <p:cNvSpPr>
                      <a:spLocks noChangeShapeType="1"/>
                    </p:cNvSpPr>
                    <p:nvPr/>
                  </p:nvSpPr>
                  <p:spPr bwMode="auto">
                    <a:xfrm>
                      <a:off x="35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6" name="Line 1544"/>
                    <p:cNvSpPr>
                      <a:spLocks noChangeShapeType="1"/>
                    </p:cNvSpPr>
                    <p:nvPr/>
                  </p:nvSpPr>
                  <p:spPr bwMode="auto">
                    <a:xfrm>
                      <a:off x="35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7" name="Line 1545"/>
                    <p:cNvSpPr>
                      <a:spLocks noChangeShapeType="1"/>
                    </p:cNvSpPr>
                    <p:nvPr/>
                  </p:nvSpPr>
                  <p:spPr bwMode="auto">
                    <a:xfrm>
                      <a:off x="35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8" name="Line 1546"/>
                    <p:cNvSpPr>
                      <a:spLocks noChangeShapeType="1"/>
                    </p:cNvSpPr>
                    <p:nvPr/>
                  </p:nvSpPr>
                  <p:spPr bwMode="auto">
                    <a:xfrm>
                      <a:off x="35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9" name="Line 1547"/>
                    <p:cNvSpPr>
                      <a:spLocks noChangeShapeType="1"/>
                    </p:cNvSpPr>
                    <p:nvPr/>
                  </p:nvSpPr>
                  <p:spPr bwMode="auto">
                    <a:xfrm>
                      <a:off x="35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0" name="Line 1548"/>
                    <p:cNvSpPr>
                      <a:spLocks noChangeShapeType="1"/>
                    </p:cNvSpPr>
                    <p:nvPr/>
                  </p:nvSpPr>
                  <p:spPr bwMode="auto">
                    <a:xfrm>
                      <a:off x="35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1" name="Line 1549"/>
                    <p:cNvSpPr>
                      <a:spLocks noChangeShapeType="1"/>
                    </p:cNvSpPr>
                    <p:nvPr/>
                  </p:nvSpPr>
                  <p:spPr bwMode="auto">
                    <a:xfrm>
                      <a:off x="35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2" name="Line 1550"/>
                    <p:cNvSpPr>
                      <a:spLocks noChangeShapeType="1"/>
                    </p:cNvSpPr>
                    <p:nvPr/>
                  </p:nvSpPr>
                  <p:spPr bwMode="auto">
                    <a:xfrm>
                      <a:off x="35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3" name="Line 1551"/>
                    <p:cNvSpPr>
                      <a:spLocks noChangeShapeType="1"/>
                    </p:cNvSpPr>
                    <p:nvPr/>
                  </p:nvSpPr>
                  <p:spPr bwMode="auto">
                    <a:xfrm>
                      <a:off x="35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4" name="Line 1552"/>
                    <p:cNvSpPr>
                      <a:spLocks noChangeShapeType="1"/>
                    </p:cNvSpPr>
                    <p:nvPr/>
                  </p:nvSpPr>
                  <p:spPr bwMode="auto">
                    <a:xfrm>
                      <a:off x="36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5" name="Line 1553"/>
                    <p:cNvSpPr>
                      <a:spLocks noChangeShapeType="1"/>
                    </p:cNvSpPr>
                    <p:nvPr/>
                  </p:nvSpPr>
                  <p:spPr bwMode="auto">
                    <a:xfrm>
                      <a:off x="36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6" name="Line 1554"/>
                    <p:cNvSpPr>
                      <a:spLocks noChangeShapeType="1"/>
                    </p:cNvSpPr>
                    <p:nvPr/>
                  </p:nvSpPr>
                  <p:spPr bwMode="auto">
                    <a:xfrm>
                      <a:off x="36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7" name="Line 1555"/>
                    <p:cNvSpPr>
                      <a:spLocks noChangeShapeType="1"/>
                    </p:cNvSpPr>
                    <p:nvPr/>
                  </p:nvSpPr>
                  <p:spPr bwMode="auto">
                    <a:xfrm>
                      <a:off x="36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8" name="Line 1556"/>
                    <p:cNvSpPr>
                      <a:spLocks noChangeShapeType="1"/>
                    </p:cNvSpPr>
                    <p:nvPr/>
                  </p:nvSpPr>
                  <p:spPr bwMode="auto">
                    <a:xfrm>
                      <a:off x="36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9" name="Line 1557"/>
                    <p:cNvSpPr>
                      <a:spLocks noChangeShapeType="1"/>
                    </p:cNvSpPr>
                    <p:nvPr/>
                  </p:nvSpPr>
                  <p:spPr bwMode="auto">
                    <a:xfrm>
                      <a:off x="36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0" name="Line 1558"/>
                    <p:cNvSpPr>
                      <a:spLocks noChangeShapeType="1"/>
                    </p:cNvSpPr>
                    <p:nvPr/>
                  </p:nvSpPr>
                  <p:spPr bwMode="auto">
                    <a:xfrm>
                      <a:off x="36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1" name="Line 1559"/>
                    <p:cNvSpPr>
                      <a:spLocks noChangeShapeType="1"/>
                    </p:cNvSpPr>
                    <p:nvPr/>
                  </p:nvSpPr>
                  <p:spPr bwMode="auto">
                    <a:xfrm>
                      <a:off x="36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2" name="Line 1560"/>
                    <p:cNvSpPr>
                      <a:spLocks noChangeShapeType="1"/>
                    </p:cNvSpPr>
                    <p:nvPr/>
                  </p:nvSpPr>
                  <p:spPr bwMode="auto">
                    <a:xfrm>
                      <a:off x="36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3" name="Line 1561"/>
                    <p:cNvSpPr>
                      <a:spLocks noChangeShapeType="1"/>
                    </p:cNvSpPr>
                    <p:nvPr/>
                  </p:nvSpPr>
                  <p:spPr bwMode="auto">
                    <a:xfrm>
                      <a:off x="36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4" name="Line 1562"/>
                    <p:cNvSpPr>
                      <a:spLocks noChangeShapeType="1"/>
                    </p:cNvSpPr>
                    <p:nvPr/>
                  </p:nvSpPr>
                  <p:spPr bwMode="auto">
                    <a:xfrm>
                      <a:off x="36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5" name="Line 1563"/>
                    <p:cNvSpPr>
                      <a:spLocks noChangeShapeType="1"/>
                    </p:cNvSpPr>
                    <p:nvPr/>
                  </p:nvSpPr>
                  <p:spPr bwMode="auto">
                    <a:xfrm>
                      <a:off x="37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6" name="Line 1564"/>
                    <p:cNvSpPr>
                      <a:spLocks noChangeShapeType="1"/>
                    </p:cNvSpPr>
                    <p:nvPr/>
                  </p:nvSpPr>
                  <p:spPr bwMode="auto">
                    <a:xfrm>
                      <a:off x="37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7" name="Line 1565"/>
                    <p:cNvSpPr>
                      <a:spLocks noChangeShapeType="1"/>
                    </p:cNvSpPr>
                    <p:nvPr/>
                  </p:nvSpPr>
                  <p:spPr bwMode="auto">
                    <a:xfrm>
                      <a:off x="37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8" name="Line 1566"/>
                    <p:cNvSpPr>
                      <a:spLocks noChangeShapeType="1"/>
                    </p:cNvSpPr>
                    <p:nvPr/>
                  </p:nvSpPr>
                  <p:spPr bwMode="auto">
                    <a:xfrm>
                      <a:off x="37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9" name="Line 1567"/>
                    <p:cNvSpPr>
                      <a:spLocks noChangeShapeType="1"/>
                    </p:cNvSpPr>
                    <p:nvPr/>
                  </p:nvSpPr>
                  <p:spPr bwMode="auto">
                    <a:xfrm>
                      <a:off x="37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0" name="Line 1568"/>
                    <p:cNvSpPr>
                      <a:spLocks noChangeShapeType="1"/>
                    </p:cNvSpPr>
                    <p:nvPr/>
                  </p:nvSpPr>
                  <p:spPr bwMode="auto">
                    <a:xfrm>
                      <a:off x="37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1" name="Line 1569"/>
                    <p:cNvSpPr>
                      <a:spLocks noChangeShapeType="1"/>
                    </p:cNvSpPr>
                    <p:nvPr/>
                  </p:nvSpPr>
                  <p:spPr bwMode="auto">
                    <a:xfrm>
                      <a:off x="37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2" name="Line 1570"/>
                    <p:cNvSpPr>
                      <a:spLocks noChangeShapeType="1"/>
                    </p:cNvSpPr>
                    <p:nvPr/>
                  </p:nvSpPr>
                  <p:spPr bwMode="auto">
                    <a:xfrm>
                      <a:off x="37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3" name="Line 1571"/>
                    <p:cNvSpPr>
                      <a:spLocks noChangeShapeType="1"/>
                    </p:cNvSpPr>
                    <p:nvPr/>
                  </p:nvSpPr>
                  <p:spPr bwMode="auto">
                    <a:xfrm>
                      <a:off x="37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4" name="Line 1572"/>
                    <p:cNvSpPr>
                      <a:spLocks noChangeShapeType="1"/>
                    </p:cNvSpPr>
                    <p:nvPr/>
                  </p:nvSpPr>
                  <p:spPr bwMode="auto">
                    <a:xfrm>
                      <a:off x="37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5" name="Line 1573"/>
                    <p:cNvSpPr>
                      <a:spLocks noChangeShapeType="1"/>
                    </p:cNvSpPr>
                    <p:nvPr/>
                  </p:nvSpPr>
                  <p:spPr bwMode="auto">
                    <a:xfrm>
                      <a:off x="37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6" name="Line 1574"/>
                    <p:cNvSpPr>
                      <a:spLocks noChangeShapeType="1"/>
                    </p:cNvSpPr>
                    <p:nvPr/>
                  </p:nvSpPr>
                  <p:spPr bwMode="auto">
                    <a:xfrm>
                      <a:off x="38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7" name="Line 1575"/>
                    <p:cNvSpPr>
                      <a:spLocks noChangeShapeType="1"/>
                    </p:cNvSpPr>
                    <p:nvPr/>
                  </p:nvSpPr>
                  <p:spPr bwMode="auto">
                    <a:xfrm>
                      <a:off x="38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8" name="Line 1576"/>
                    <p:cNvSpPr>
                      <a:spLocks noChangeShapeType="1"/>
                    </p:cNvSpPr>
                    <p:nvPr/>
                  </p:nvSpPr>
                  <p:spPr bwMode="auto">
                    <a:xfrm>
                      <a:off x="38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9" name="Line 1577"/>
                    <p:cNvSpPr>
                      <a:spLocks noChangeShapeType="1"/>
                    </p:cNvSpPr>
                    <p:nvPr/>
                  </p:nvSpPr>
                  <p:spPr bwMode="auto">
                    <a:xfrm>
                      <a:off x="38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0" name="Line 1578"/>
                    <p:cNvSpPr>
                      <a:spLocks noChangeShapeType="1"/>
                    </p:cNvSpPr>
                    <p:nvPr/>
                  </p:nvSpPr>
                  <p:spPr bwMode="auto">
                    <a:xfrm>
                      <a:off x="38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1" name="Line 1579"/>
                    <p:cNvSpPr>
                      <a:spLocks noChangeShapeType="1"/>
                    </p:cNvSpPr>
                    <p:nvPr/>
                  </p:nvSpPr>
                  <p:spPr bwMode="auto">
                    <a:xfrm>
                      <a:off x="38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2" name="Line 1580"/>
                    <p:cNvSpPr>
                      <a:spLocks noChangeShapeType="1"/>
                    </p:cNvSpPr>
                    <p:nvPr/>
                  </p:nvSpPr>
                  <p:spPr bwMode="auto">
                    <a:xfrm>
                      <a:off x="38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3" name="Line 1581"/>
                    <p:cNvSpPr>
                      <a:spLocks noChangeShapeType="1"/>
                    </p:cNvSpPr>
                    <p:nvPr/>
                  </p:nvSpPr>
                  <p:spPr bwMode="auto">
                    <a:xfrm>
                      <a:off x="38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4" name="Line 1582"/>
                    <p:cNvSpPr>
                      <a:spLocks noChangeShapeType="1"/>
                    </p:cNvSpPr>
                    <p:nvPr/>
                  </p:nvSpPr>
                  <p:spPr bwMode="auto">
                    <a:xfrm>
                      <a:off x="38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5" name="Line 1583"/>
                    <p:cNvSpPr>
                      <a:spLocks noChangeShapeType="1"/>
                    </p:cNvSpPr>
                    <p:nvPr/>
                  </p:nvSpPr>
                  <p:spPr bwMode="auto">
                    <a:xfrm>
                      <a:off x="38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6" name="Line 1584"/>
                    <p:cNvSpPr>
                      <a:spLocks noChangeShapeType="1"/>
                    </p:cNvSpPr>
                    <p:nvPr/>
                  </p:nvSpPr>
                  <p:spPr bwMode="auto">
                    <a:xfrm>
                      <a:off x="38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7" name="Line 1585"/>
                    <p:cNvSpPr>
                      <a:spLocks noChangeShapeType="1"/>
                    </p:cNvSpPr>
                    <p:nvPr/>
                  </p:nvSpPr>
                  <p:spPr bwMode="auto">
                    <a:xfrm>
                      <a:off x="39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8" name="Line 1586"/>
                    <p:cNvSpPr>
                      <a:spLocks noChangeShapeType="1"/>
                    </p:cNvSpPr>
                    <p:nvPr/>
                  </p:nvSpPr>
                  <p:spPr bwMode="auto">
                    <a:xfrm>
                      <a:off x="39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9" name="Line 1587"/>
                    <p:cNvSpPr>
                      <a:spLocks noChangeShapeType="1"/>
                    </p:cNvSpPr>
                    <p:nvPr/>
                  </p:nvSpPr>
                  <p:spPr bwMode="auto">
                    <a:xfrm>
                      <a:off x="39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0" name="Line 1588"/>
                    <p:cNvSpPr>
                      <a:spLocks noChangeShapeType="1"/>
                    </p:cNvSpPr>
                    <p:nvPr/>
                  </p:nvSpPr>
                  <p:spPr bwMode="auto">
                    <a:xfrm>
                      <a:off x="39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1" name="Line 1589"/>
                    <p:cNvSpPr>
                      <a:spLocks noChangeShapeType="1"/>
                    </p:cNvSpPr>
                    <p:nvPr/>
                  </p:nvSpPr>
                  <p:spPr bwMode="auto">
                    <a:xfrm>
                      <a:off x="39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2" name="Line 1590"/>
                    <p:cNvSpPr>
                      <a:spLocks noChangeShapeType="1"/>
                    </p:cNvSpPr>
                    <p:nvPr/>
                  </p:nvSpPr>
                  <p:spPr bwMode="auto">
                    <a:xfrm>
                      <a:off x="39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3" name="Line 1591"/>
                    <p:cNvSpPr>
                      <a:spLocks noChangeShapeType="1"/>
                    </p:cNvSpPr>
                    <p:nvPr/>
                  </p:nvSpPr>
                  <p:spPr bwMode="auto">
                    <a:xfrm>
                      <a:off x="39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4" name="Line 1592"/>
                    <p:cNvSpPr>
                      <a:spLocks noChangeShapeType="1"/>
                    </p:cNvSpPr>
                    <p:nvPr/>
                  </p:nvSpPr>
                  <p:spPr bwMode="auto">
                    <a:xfrm>
                      <a:off x="39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5" name="Line 1593"/>
                    <p:cNvSpPr>
                      <a:spLocks noChangeShapeType="1"/>
                    </p:cNvSpPr>
                    <p:nvPr/>
                  </p:nvSpPr>
                  <p:spPr bwMode="auto">
                    <a:xfrm>
                      <a:off x="39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6" name="Line 1594"/>
                    <p:cNvSpPr>
                      <a:spLocks noChangeShapeType="1"/>
                    </p:cNvSpPr>
                    <p:nvPr/>
                  </p:nvSpPr>
                  <p:spPr bwMode="auto">
                    <a:xfrm>
                      <a:off x="39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7" name="Line 1595"/>
                    <p:cNvSpPr>
                      <a:spLocks noChangeShapeType="1"/>
                    </p:cNvSpPr>
                    <p:nvPr/>
                  </p:nvSpPr>
                  <p:spPr bwMode="auto">
                    <a:xfrm>
                      <a:off x="39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8" name="Line 1596"/>
                    <p:cNvSpPr>
                      <a:spLocks noChangeShapeType="1"/>
                    </p:cNvSpPr>
                    <p:nvPr/>
                  </p:nvSpPr>
                  <p:spPr bwMode="auto">
                    <a:xfrm>
                      <a:off x="40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9" name="Line 1597"/>
                    <p:cNvSpPr>
                      <a:spLocks noChangeShapeType="1"/>
                    </p:cNvSpPr>
                    <p:nvPr/>
                  </p:nvSpPr>
                  <p:spPr bwMode="auto">
                    <a:xfrm>
                      <a:off x="40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0" name="Line 1598"/>
                    <p:cNvSpPr>
                      <a:spLocks noChangeShapeType="1"/>
                    </p:cNvSpPr>
                    <p:nvPr/>
                  </p:nvSpPr>
                  <p:spPr bwMode="auto">
                    <a:xfrm>
                      <a:off x="40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1" name="Line 1599"/>
                    <p:cNvSpPr>
                      <a:spLocks noChangeShapeType="1"/>
                    </p:cNvSpPr>
                    <p:nvPr/>
                  </p:nvSpPr>
                  <p:spPr bwMode="auto">
                    <a:xfrm>
                      <a:off x="40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2" name="Line 1600"/>
                    <p:cNvSpPr>
                      <a:spLocks noChangeShapeType="1"/>
                    </p:cNvSpPr>
                    <p:nvPr/>
                  </p:nvSpPr>
                  <p:spPr bwMode="auto">
                    <a:xfrm>
                      <a:off x="40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3" name="Line 1601"/>
                    <p:cNvSpPr>
                      <a:spLocks noChangeShapeType="1"/>
                    </p:cNvSpPr>
                    <p:nvPr/>
                  </p:nvSpPr>
                  <p:spPr bwMode="auto">
                    <a:xfrm>
                      <a:off x="40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4" name="Line 1602"/>
                    <p:cNvSpPr>
                      <a:spLocks noChangeShapeType="1"/>
                    </p:cNvSpPr>
                    <p:nvPr/>
                  </p:nvSpPr>
                  <p:spPr bwMode="auto">
                    <a:xfrm>
                      <a:off x="40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5" name="Line 1603"/>
                    <p:cNvSpPr>
                      <a:spLocks noChangeShapeType="1"/>
                    </p:cNvSpPr>
                    <p:nvPr/>
                  </p:nvSpPr>
                  <p:spPr bwMode="auto">
                    <a:xfrm>
                      <a:off x="40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6" name="Line 1604"/>
                    <p:cNvSpPr>
                      <a:spLocks noChangeShapeType="1"/>
                    </p:cNvSpPr>
                    <p:nvPr/>
                  </p:nvSpPr>
                  <p:spPr bwMode="auto">
                    <a:xfrm>
                      <a:off x="40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7" name="Line 1605"/>
                    <p:cNvSpPr>
                      <a:spLocks noChangeShapeType="1"/>
                    </p:cNvSpPr>
                    <p:nvPr/>
                  </p:nvSpPr>
                  <p:spPr bwMode="auto">
                    <a:xfrm>
                      <a:off x="40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8" name="Line 1606"/>
                    <p:cNvSpPr>
                      <a:spLocks noChangeShapeType="1"/>
                    </p:cNvSpPr>
                    <p:nvPr/>
                  </p:nvSpPr>
                  <p:spPr bwMode="auto">
                    <a:xfrm>
                      <a:off x="40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9" name="Line 1607"/>
                    <p:cNvSpPr>
                      <a:spLocks noChangeShapeType="1"/>
                    </p:cNvSpPr>
                    <p:nvPr/>
                  </p:nvSpPr>
                  <p:spPr bwMode="auto">
                    <a:xfrm>
                      <a:off x="41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0" name="Line 1608"/>
                    <p:cNvSpPr>
                      <a:spLocks noChangeShapeType="1"/>
                    </p:cNvSpPr>
                    <p:nvPr/>
                  </p:nvSpPr>
                  <p:spPr bwMode="auto">
                    <a:xfrm>
                      <a:off x="41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1" name="Line 1609"/>
                    <p:cNvSpPr>
                      <a:spLocks noChangeShapeType="1"/>
                    </p:cNvSpPr>
                    <p:nvPr/>
                  </p:nvSpPr>
                  <p:spPr bwMode="auto">
                    <a:xfrm>
                      <a:off x="41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2" name="Line 1610"/>
                    <p:cNvSpPr>
                      <a:spLocks noChangeShapeType="1"/>
                    </p:cNvSpPr>
                    <p:nvPr/>
                  </p:nvSpPr>
                  <p:spPr bwMode="auto">
                    <a:xfrm>
                      <a:off x="41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3" name="Line 1611"/>
                    <p:cNvSpPr>
                      <a:spLocks noChangeShapeType="1"/>
                    </p:cNvSpPr>
                    <p:nvPr/>
                  </p:nvSpPr>
                  <p:spPr bwMode="auto">
                    <a:xfrm>
                      <a:off x="41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3" name="Group 1813"/>
                  <p:cNvGrpSpPr>
                    <a:grpSpLocks/>
                  </p:cNvGrpSpPr>
                  <p:nvPr/>
                </p:nvGrpSpPr>
                <p:grpSpPr bwMode="auto">
                  <a:xfrm>
                    <a:off x="2181225" y="1162051"/>
                    <a:ext cx="7058025" cy="1103313"/>
                    <a:chOff x="1374" y="732"/>
                    <a:chExt cx="4446" cy="695"/>
                  </a:xfrm>
                </p:grpSpPr>
                <p:sp>
                  <p:nvSpPr>
                    <p:cNvPr id="774" name="Line 1613"/>
                    <p:cNvSpPr>
                      <a:spLocks noChangeShapeType="1"/>
                    </p:cNvSpPr>
                    <p:nvPr/>
                  </p:nvSpPr>
                  <p:spPr bwMode="auto">
                    <a:xfrm>
                      <a:off x="41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5" name="Line 1614"/>
                    <p:cNvSpPr>
                      <a:spLocks noChangeShapeType="1"/>
                    </p:cNvSpPr>
                    <p:nvPr/>
                  </p:nvSpPr>
                  <p:spPr bwMode="auto">
                    <a:xfrm>
                      <a:off x="41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6" name="Line 1615"/>
                    <p:cNvSpPr>
                      <a:spLocks noChangeShapeType="1"/>
                    </p:cNvSpPr>
                    <p:nvPr/>
                  </p:nvSpPr>
                  <p:spPr bwMode="auto">
                    <a:xfrm>
                      <a:off x="41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7" name="Line 1616"/>
                    <p:cNvSpPr>
                      <a:spLocks noChangeShapeType="1"/>
                    </p:cNvSpPr>
                    <p:nvPr/>
                  </p:nvSpPr>
                  <p:spPr bwMode="auto">
                    <a:xfrm>
                      <a:off x="41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8" name="Line 1617"/>
                    <p:cNvSpPr>
                      <a:spLocks noChangeShapeType="1"/>
                    </p:cNvSpPr>
                    <p:nvPr/>
                  </p:nvSpPr>
                  <p:spPr bwMode="auto">
                    <a:xfrm>
                      <a:off x="41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9" name="Line 1618"/>
                    <p:cNvSpPr>
                      <a:spLocks noChangeShapeType="1"/>
                    </p:cNvSpPr>
                    <p:nvPr/>
                  </p:nvSpPr>
                  <p:spPr bwMode="auto">
                    <a:xfrm>
                      <a:off x="41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0" name="Line 1619"/>
                    <p:cNvSpPr>
                      <a:spLocks noChangeShapeType="1"/>
                    </p:cNvSpPr>
                    <p:nvPr/>
                  </p:nvSpPr>
                  <p:spPr bwMode="auto">
                    <a:xfrm>
                      <a:off x="42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1" name="Line 1620"/>
                    <p:cNvSpPr>
                      <a:spLocks noChangeShapeType="1"/>
                    </p:cNvSpPr>
                    <p:nvPr/>
                  </p:nvSpPr>
                  <p:spPr bwMode="auto">
                    <a:xfrm>
                      <a:off x="42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2" name="Line 1621"/>
                    <p:cNvSpPr>
                      <a:spLocks noChangeShapeType="1"/>
                    </p:cNvSpPr>
                    <p:nvPr/>
                  </p:nvSpPr>
                  <p:spPr bwMode="auto">
                    <a:xfrm>
                      <a:off x="42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3" name="Line 1622"/>
                    <p:cNvSpPr>
                      <a:spLocks noChangeShapeType="1"/>
                    </p:cNvSpPr>
                    <p:nvPr/>
                  </p:nvSpPr>
                  <p:spPr bwMode="auto">
                    <a:xfrm>
                      <a:off x="42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4" name="Line 1623"/>
                    <p:cNvSpPr>
                      <a:spLocks noChangeShapeType="1"/>
                    </p:cNvSpPr>
                    <p:nvPr/>
                  </p:nvSpPr>
                  <p:spPr bwMode="auto">
                    <a:xfrm>
                      <a:off x="42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5" name="Line 1624"/>
                    <p:cNvSpPr>
                      <a:spLocks noChangeShapeType="1"/>
                    </p:cNvSpPr>
                    <p:nvPr/>
                  </p:nvSpPr>
                  <p:spPr bwMode="auto">
                    <a:xfrm>
                      <a:off x="42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6" name="Line 1625"/>
                    <p:cNvSpPr>
                      <a:spLocks noChangeShapeType="1"/>
                    </p:cNvSpPr>
                    <p:nvPr/>
                  </p:nvSpPr>
                  <p:spPr bwMode="auto">
                    <a:xfrm>
                      <a:off x="42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7" name="Line 1626"/>
                    <p:cNvSpPr>
                      <a:spLocks noChangeShapeType="1"/>
                    </p:cNvSpPr>
                    <p:nvPr/>
                  </p:nvSpPr>
                  <p:spPr bwMode="auto">
                    <a:xfrm>
                      <a:off x="42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8" name="Line 1627"/>
                    <p:cNvSpPr>
                      <a:spLocks noChangeShapeType="1"/>
                    </p:cNvSpPr>
                    <p:nvPr/>
                  </p:nvSpPr>
                  <p:spPr bwMode="auto">
                    <a:xfrm>
                      <a:off x="42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9" name="Line 1628"/>
                    <p:cNvSpPr>
                      <a:spLocks noChangeShapeType="1"/>
                    </p:cNvSpPr>
                    <p:nvPr/>
                  </p:nvSpPr>
                  <p:spPr bwMode="auto">
                    <a:xfrm>
                      <a:off x="42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0" name="Line 1629"/>
                    <p:cNvSpPr>
                      <a:spLocks noChangeShapeType="1"/>
                    </p:cNvSpPr>
                    <p:nvPr/>
                  </p:nvSpPr>
                  <p:spPr bwMode="auto">
                    <a:xfrm>
                      <a:off x="43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1" name="Line 1630"/>
                    <p:cNvSpPr>
                      <a:spLocks noChangeShapeType="1"/>
                    </p:cNvSpPr>
                    <p:nvPr/>
                  </p:nvSpPr>
                  <p:spPr bwMode="auto">
                    <a:xfrm>
                      <a:off x="43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2" name="Line 1631"/>
                    <p:cNvSpPr>
                      <a:spLocks noChangeShapeType="1"/>
                    </p:cNvSpPr>
                    <p:nvPr/>
                  </p:nvSpPr>
                  <p:spPr bwMode="auto">
                    <a:xfrm>
                      <a:off x="43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3" name="Line 1632"/>
                    <p:cNvSpPr>
                      <a:spLocks noChangeShapeType="1"/>
                    </p:cNvSpPr>
                    <p:nvPr/>
                  </p:nvSpPr>
                  <p:spPr bwMode="auto">
                    <a:xfrm>
                      <a:off x="43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4" name="Line 1633"/>
                    <p:cNvSpPr>
                      <a:spLocks noChangeShapeType="1"/>
                    </p:cNvSpPr>
                    <p:nvPr/>
                  </p:nvSpPr>
                  <p:spPr bwMode="auto">
                    <a:xfrm>
                      <a:off x="43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5" name="Line 1634"/>
                    <p:cNvSpPr>
                      <a:spLocks noChangeShapeType="1"/>
                    </p:cNvSpPr>
                    <p:nvPr/>
                  </p:nvSpPr>
                  <p:spPr bwMode="auto">
                    <a:xfrm>
                      <a:off x="43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6" name="Line 1635"/>
                    <p:cNvSpPr>
                      <a:spLocks noChangeShapeType="1"/>
                    </p:cNvSpPr>
                    <p:nvPr/>
                  </p:nvSpPr>
                  <p:spPr bwMode="auto">
                    <a:xfrm>
                      <a:off x="43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7" name="Line 1636"/>
                    <p:cNvSpPr>
                      <a:spLocks noChangeShapeType="1"/>
                    </p:cNvSpPr>
                    <p:nvPr/>
                  </p:nvSpPr>
                  <p:spPr bwMode="auto">
                    <a:xfrm>
                      <a:off x="43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8" name="Line 1637"/>
                    <p:cNvSpPr>
                      <a:spLocks noChangeShapeType="1"/>
                    </p:cNvSpPr>
                    <p:nvPr/>
                  </p:nvSpPr>
                  <p:spPr bwMode="auto">
                    <a:xfrm>
                      <a:off x="43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9" name="Line 1638"/>
                    <p:cNvSpPr>
                      <a:spLocks noChangeShapeType="1"/>
                    </p:cNvSpPr>
                    <p:nvPr/>
                  </p:nvSpPr>
                  <p:spPr bwMode="auto">
                    <a:xfrm>
                      <a:off x="43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0" name="Line 1639"/>
                    <p:cNvSpPr>
                      <a:spLocks noChangeShapeType="1"/>
                    </p:cNvSpPr>
                    <p:nvPr/>
                  </p:nvSpPr>
                  <p:spPr bwMode="auto">
                    <a:xfrm>
                      <a:off x="43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1" name="Line 1640"/>
                    <p:cNvSpPr>
                      <a:spLocks noChangeShapeType="1"/>
                    </p:cNvSpPr>
                    <p:nvPr/>
                  </p:nvSpPr>
                  <p:spPr bwMode="auto">
                    <a:xfrm>
                      <a:off x="44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2" name="Line 1641"/>
                    <p:cNvSpPr>
                      <a:spLocks noChangeShapeType="1"/>
                    </p:cNvSpPr>
                    <p:nvPr/>
                  </p:nvSpPr>
                  <p:spPr bwMode="auto">
                    <a:xfrm>
                      <a:off x="44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3" name="Line 1642"/>
                    <p:cNvSpPr>
                      <a:spLocks noChangeShapeType="1"/>
                    </p:cNvSpPr>
                    <p:nvPr/>
                  </p:nvSpPr>
                  <p:spPr bwMode="auto">
                    <a:xfrm>
                      <a:off x="44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4" name="Line 1643"/>
                    <p:cNvSpPr>
                      <a:spLocks noChangeShapeType="1"/>
                    </p:cNvSpPr>
                    <p:nvPr/>
                  </p:nvSpPr>
                  <p:spPr bwMode="auto">
                    <a:xfrm>
                      <a:off x="44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5" name="Line 1644"/>
                    <p:cNvSpPr>
                      <a:spLocks noChangeShapeType="1"/>
                    </p:cNvSpPr>
                    <p:nvPr/>
                  </p:nvSpPr>
                  <p:spPr bwMode="auto">
                    <a:xfrm>
                      <a:off x="44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6" name="Line 1645"/>
                    <p:cNvSpPr>
                      <a:spLocks noChangeShapeType="1"/>
                    </p:cNvSpPr>
                    <p:nvPr/>
                  </p:nvSpPr>
                  <p:spPr bwMode="auto">
                    <a:xfrm>
                      <a:off x="44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7" name="Line 1646"/>
                    <p:cNvSpPr>
                      <a:spLocks noChangeShapeType="1"/>
                    </p:cNvSpPr>
                    <p:nvPr/>
                  </p:nvSpPr>
                  <p:spPr bwMode="auto">
                    <a:xfrm>
                      <a:off x="44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8" name="Line 1647"/>
                    <p:cNvSpPr>
                      <a:spLocks noChangeShapeType="1"/>
                    </p:cNvSpPr>
                    <p:nvPr/>
                  </p:nvSpPr>
                  <p:spPr bwMode="auto">
                    <a:xfrm>
                      <a:off x="44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9" name="Line 1648"/>
                    <p:cNvSpPr>
                      <a:spLocks noChangeShapeType="1"/>
                    </p:cNvSpPr>
                    <p:nvPr/>
                  </p:nvSpPr>
                  <p:spPr bwMode="auto">
                    <a:xfrm>
                      <a:off x="44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0" name="Line 1649"/>
                    <p:cNvSpPr>
                      <a:spLocks noChangeShapeType="1"/>
                    </p:cNvSpPr>
                    <p:nvPr/>
                  </p:nvSpPr>
                  <p:spPr bwMode="auto">
                    <a:xfrm>
                      <a:off x="44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1" name="Line 1650"/>
                    <p:cNvSpPr>
                      <a:spLocks noChangeShapeType="1"/>
                    </p:cNvSpPr>
                    <p:nvPr/>
                  </p:nvSpPr>
                  <p:spPr bwMode="auto">
                    <a:xfrm>
                      <a:off x="44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2" name="Line 1651"/>
                    <p:cNvSpPr>
                      <a:spLocks noChangeShapeType="1"/>
                    </p:cNvSpPr>
                    <p:nvPr/>
                  </p:nvSpPr>
                  <p:spPr bwMode="auto">
                    <a:xfrm>
                      <a:off x="45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3" name="Line 1652"/>
                    <p:cNvSpPr>
                      <a:spLocks noChangeShapeType="1"/>
                    </p:cNvSpPr>
                    <p:nvPr/>
                  </p:nvSpPr>
                  <p:spPr bwMode="auto">
                    <a:xfrm>
                      <a:off x="45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4" name="Line 1653"/>
                    <p:cNvSpPr>
                      <a:spLocks noChangeShapeType="1"/>
                    </p:cNvSpPr>
                    <p:nvPr/>
                  </p:nvSpPr>
                  <p:spPr bwMode="auto">
                    <a:xfrm>
                      <a:off x="45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5" name="Line 1654"/>
                    <p:cNvSpPr>
                      <a:spLocks noChangeShapeType="1"/>
                    </p:cNvSpPr>
                    <p:nvPr/>
                  </p:nvSpPr>
                  <p:spPr bwMode="auto">
                    <a:xfrm>
                      <a:off x="452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6" name="Line 1655"/>
                    <p:cNvSpPr>
                      <a:spLocks noChangeShapeType="1"/>
                    </p:cNvSpPr>
                    <p:nvPr/>
                  </p:nvSpPr>
                  <p:spPr bwMode="auto">
                    <a:xfrm>
                      <a:off x="45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7" name="Line 1656"/>
                    <p:cNvSpPr>
                      <a:spLocks noChangeShapeType="1"/>
                    </p:cNvSpPr>
                    <p:nvPr/>
                  </p:nvSpPr>
                  <p:spPr bwMode="auto">
                    <a:xfrm>
                      <a:off x="45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8" name="Line 1657"/>
                    <p:cNvSpPr>
                      <a:spLocks noChangeShapeType="1"/>
                    </p:cNvSpPr>
                    <p:nvPr/>
                  </p:nvSpPr>
                  <p:spPr bwMode="auto">
                    <a:xfrm>
                      <a:off x="45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9" name="Line 1658"/>
                    <p:cNvSpPr>
                      <a:spLocks noChangeShapeType="1"/>
                    </p:cNvSpPr>
                    <p:nvPr/>
                  </p:nvSpPr>
                  <p:spPr bwMode="auto">
                    <a:xfrm>
                      <a:off x="45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0" name="Line 1659"/>
                    <p:cNvSpPr>
                      <a:spLocks noChangeShapeType="1"/>
                    </p:cNvSpPr>
                    <p:nvPr/>
                  </p:nvSpPr>
                  <p:spPr bwMode="auto">
                    <a:xfrm>
                      <a:off x="45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1" name="Line 1660"/>
                    <p:cNvSpPr>
                      <a:spLocks noChangeShapeType="1"/>
                    </p:cNvSpPr>
                    <p:nvPr/>
                  </p:nvSpPr>
                  <p:spPr bwMode="auto">
                    <a:xfrm>
                      <a:off x="45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2" name="Line 1661"/>
                    <p:cNvSpPr>
                      <a:spLocks noChangeShapeType="1"/>
                    </p:cNvSpPr>
                    <p:nvPr/>
                  </p:nvSpPr>
                  <p:spPr bwMode="auto">
                    <a:xfrm>
                      <a:off x="459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3" name="Line 1662"/>
                    <p:cNvSpPr>
                      <a:spLocks noChangeShapeType="1"/>
                    </p:cNvSpPr>
                    <p:nvPr/>
                  </p:nvSpPr>
                  <p:spPr bwMode="auto">
                    <a:xfrm>
                      <a:off x="46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4" name="Line 1663"/>
                    <p:cNvSpPr>
                      <a:spLocks noChangeShapeType="1"/>
                    </p:cNvSpPr>
                    <p:nvPr/>
                  </p:nvSpPr>
                  <p:spPr bwMode="auto">
                    <a:xfrm>
                      <a:off x="46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5" name="Line 1664"/>
                    <p:cNvSpPr>
                      <a:spLocks noChangeShapeType="1"/>
                    </p:cNvSpPr>
                    <p:nvPr/>
                  </p:nvSpPr>
                  <p:spPr bwMode="auto">
                    <a:xfrm>
                      <a:off x="46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6" name="Line 1665"/>
                    <p:cNvSpPr>
                      <a:spLocks noChangeShapeType="1"/>
                    </p:cNvSpPr>
                    <p:nvPr/>
                  </p:nvSpPr>
                  <p:spPr bwMode="auto">
                    <a:xfrm>
                      <a:off x="46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7" name="Line 1666"/>
                    <p:cNvSpPr>
                      <a:spLocks noChangeShapeType="1"/>
                    </p:cNvSpPr>
                    <p:nvPr/>
                  </p:nvSpPr>
                  <p:spPr bwMode="auto">
                    <a:xfrm>
                      <a:off x="46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8" name="Line 1667"/>
                    <p:cNvSpPr>
                      <a:spLocks noChangeShapeType="1"/>
                    </p:cNvSpPr>
                    <p:nvPr/>
                  </p:nvSpPr>
                  <p:spPr bwMode="auto">
                    <a:xfrm>
                      <a:off x="46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9" name="Line 1668"/>
                    <p:cNvSpPr>
                      <a:spLocks noChangeShapeType="1"/>
                    </p:cNvSpPr>
                    <p:nvPr/>
                  </p:nvSpPr>
                  <p:spPr bwMode="auto">
                    <a:xfrm>
                      <a:off x="465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0" name="Line 1669"/>
                    <p:cNvSpPr>
                      <a:spLocks noChangeShapeType="1"/>
                    </p:cNvSpPr>
                    <p:nvPr/>
                  </p:nvSpPr>
                  <p:spPr bwMode="auto">
                    <a:xfrm>
                      <a:off x="46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1" name="Line 1670"/>
                    <p:cNvSpPr>
                      <a:spLocks noChangeShapeType="1"/>
                    </p:cNvSpPr>
                    <p:nvPr/>
                  </p:nvSpPr>
                  <p:spPr bwMode="auto">
                    <a:xfrm>
                      <a:off x="46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2" name="Line 1671"/>
                    <p:cNvSpPr>
                      <a:spLocks noChangeShapeType="1"/>
                    </p:cNvSpPr>
                    <p:nvPr/>
                  </p:nvSpPr>
                  <p:spPr bwMode="auto">
                    <a:xfrm>
                      <a:off x="46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3" name="Line 1672"/>
                    <p:cNvSpPr>
                      <a:spLocks noChangeShapeType="1"/>
                    </p:cNvSpPr>
                    <p:nvPr/>
                  </p:nvSpPr>
                  <p:spPr bwMode="auto">
                    <a:xfrm>
                      <a:off x="46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4" name="Line 1673"/>
                    <p:cNvSpPr>
                      <a:spLocks noChangeShapeType="1"/>
                    </p:cNvSpPr>
                    <p:nvPr/>
                  </p:nvSpPr>
                  <p:spPr bwMode="auto">
                    <a:xfrm>
                      <a:off x="47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5" name="Line 1674"/>
                    <p:cNvSpPr>
                      <a:spLocks noChangeShapeType="1"/>
                    </p:cNvSpPr>
                    <p:nvPr/>
                  </p:nvSpPr>
                  <p:spPr bwMode="auto">
                    <a:xfrm>
                      <a:off x="47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6" name="Line 1675"/>
                    <p:cNvSpPr>
                      <a:spLocks noChangeShapeType="1"/>
                    </p:cNvSpPr>
                    <p:nvPr/>
                  </p:nvSpPr>
                  <p:spPr bwMode="auto">
                    <a:xfrm>
                      <a:off x="472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7" name="Line 1676"/>
                    <p:cNvSpPr>
                      <a:spLocks noChangeShapeType="1"/>
                    </p:cNvSpPr>
                    <p:nvPr/>
                  </p:nvSpPr>
                  <p:spPr bwMode="auto">
                    <a:xfrm>
                      <a:off x="47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8" name="Line 1677"/>
                    <p:cNvSpPr>
                      <a:spLocks noChangeShapeType="1"/>
                    </p:cNvSpPr>
                    <p:nvPr/>
                  </p:nvSpPr>
                  <p:spPr bwMode="auto">
                    <a:xfrm>
                      <a:off x="47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9" name="Line 1678"/>
                    <p:cNvSpPr>
                      <a:spLocks noChangeShapeType="1"/>
                    </p:cNvSpPr>
                    <p:nvPr/>
                  </p:nvSpPr>
                  <p:spPr bwMode="auto">
                    <a:xfrm>
                      <a:off x="47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0" name="Line 1679"/>
                    <p:cNvSpPr>
                      <a:spLocks noChangeShapeType="1"/>
                    </p:cNvSpPr>
                    <p:nvPr/>
                  </p:nvSpPr>
                  <p:spPr bwMode="auto">
                    <a:xfrm>
                      <a:off x="47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1" name="Line 1680"/>
                    <p:cNvSpPr>
                      <a:spLocks noChangeShapeType="1"/>
                    </p:cNvSpPr>
                    <p:nvPr/>
                  </p:nvSpPr>
                  <p:spPr bwMode="auto">
                    <a:xfrm>
                      <a:off x="47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2" name="Line 1681"/>
                    <p:cNvSpPr>
                      <a:spLocks noChangeShapeType="1"/>
                    </p:cNvSpPr>
                    <p:nvPr/>
                  </p:nvSpPr>
                  <p:spPr bwMode="auto">
                    <a:xfrm>
                      <a:off x="47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3" name="Line 1682"/>
                    <p:cNvSpPr>
                      <a:spLocks noChangeShapeType="1"/>
                    </p:cNvSpPr>
                    <p:nvPr/>
                  </p:nvSpPr>
                  <p:spPr bwMode="auto">
                    <a:xfrm>
                      <a:off x="4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4" name="Line 1683"/>
                    <p:cNvSpPr>
                      <a:spLocks noChangeShapeType="1"/>
                    </p:cNvSpPr>
                    <p:nvPr/>
                  </p:nvSpPr>
                  <p:spPr bwMode="auto">
                    <a:xfrm>
                      <a:off x="4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5" name="Line 1684"/>
                    <p:cNvSpPr>
                      <a:spLocks noChangeShapeType="1"/>
                    </p:cNvSpPr>
                    <p:nvPr/>
                  </p:nvSpPr>
                  <p:spPr bwMode="auto">
                    <a:xfrm>
                      <a:off x="4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6" name="Line 1685"/>
                    <p:cNvSpPr>
                      <a:spLocks noChangeShapeType="1"/>
                    </p:cNvSpPr>
                    <p:nvPr/>
                  </p:nvSpPr>
                  <p:spPr bwMode="auto">
                    <a:xfrm>
                      <a:off x="4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7" name="Line 1686"/>
                    <p:cNvSpPr>
                      <a:spLocks noChangeShapeType="1"/>
                    </p:cNvSpPr>
                    <p:nvPr/>
                  </p:nvSpPr>
                  <p:spPr bwMode="auto">
                    <a:xfrm>
                      <a:off x="48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8" name="Line 1687"/>
                    <p:cNvSpPr>
                      <a:spLocks noChangeShapeType="1"/>
                    </p:cNvSpPr>
                    <p:nvPr/>
                  </p:nvSpPr>
                  <p:spPr bwMode="auto">
                    <a:xfrm>
                      <a:off x="4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9" name="Line 1688"/>
                    <p:cNvSpPr>
                      <a:spLocks noChangeShapeType="1"/>
                    </p:cNvSpPr>
                    <p:nvPr/>
                  </p:nvSpPr>
                  <p:spPr bwMode="auto">
                    <a:xfrm>
                      <a:off x="48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0" name="Line 1689"/>
                    <p:cNvSpPr>
                      <a:spLocks noChangeShapeType="1"/>
                    </p:cNvSpPr>
                    <p:nvPr/>
                  </p:nvSpPr>
                  <p:spPr bwMode="auto">
                    <a:xfrm>
                      <a:off x="4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1" name="Line 1690"/>
                    <p:cNvSpPr>
                      <a:spLocks noChangeShapeType="1"/>
                    </p:cNvSpPr>
                    <p:nvPr/>
                  </p:nvSpPr>
                  <p:spPr bwMode="auto">
                    <a:xfrm>
                      <a:off x="4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2" name="Line 1691"/>
                    <p:cNvSpPr>
                      <a:spLocks noChangeShapeType="1"/>
                    </p:cNvSpPr>
                    <p:nvPr/>
                  </p:nvSpPr>
                  <p:spPr bwMode="auto">
                    <a:xfrm>
                      <a:off x="4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3" name="Line 1692"/>
                    <p:cNvSpPr>
                      <a:spLocks noChangeShapeType="1"/>
                    </p:cNvSpPr>
                    <p:nvPr/>
                  </p:nvSpPr>
                  <p:spPr bwMode="auto">
                    <a:xfrm>
                      <a:off x="4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4" name="Line 1693"/>
                    <p:cNvSpPr>
                      <a:spLocks noChangeShapeType="1"/>
                    </p:cNvSpPr>
                    <p:nvPr/>
                  </p:nvSpPr>
                  <p:spPr bwMode="auto">
                    <a:xfrm>
                      <a:off x="48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5" name="Line 1694"/>
                    <p:cNvSpPr>
                      <a:spLocks noChangeShapeType="1"/>
                    </p:cNvSpPr>
                    <p:nvPr/>
                  </p:nvSpPr>
                  <p:spPr bwMode="auto">
                    <a:xfrm>
                      <a:off x="4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6" name="Line 1695"/>
                    <p:cNvSpPr>
                      <a:spLocks noChangeShapeType="1"/>
                    </p:cNvSpPr>
                    <p:nvPr/>
                  </p:nvSpPr>
                  <p:spPr bwMode="auto">
                    <a:xfrm>
                      <a:off x="49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7" name="Line 1696"/>
                    <p:cNvSpPr>
                      <a:spLocks noChangeShapeType="1"/>
                    </p:cNvSpPr>
                    <p:nvPr/>
                  </p:nvSpPr>
                  <p:spPr bwMode="auto">
                    <a:xfrm>
                      <a:off x="4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8" name="Line 1697"/>
                    <p:cNvSpPr>
                      <a:spLocks noChangeShapeType="1"/>
                    </p:cNvSpPr>
                    <p:nvPr/>
                  </p:nvSpPr>
                  <p:spPr bwMode="auto">
                    <a:xfrm>
                      <a:off x="4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9" name="Line 1698"/>
                    <p:cNvSpPr>
                      <a:spLocks noChangeShapeType="1"/>
                    </p:cNvSpPr>
                    <p:nvPr/>
                  </p:nvSpPr>
                  <p:spPr bwMode="auto">
                    <a:xfrm>
                      <a:off x="4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0" name="Line 1699"/>
                    <p:cNvSpPr>
                      <a:spLocks noChangeShapeType="1"/>
                    </p:cNvSpPr>
                    <p:nvPr/>
                  </p:nvSpPr>
                  <p:spPr bwMode="auto">
                    <a:xfrm>
                      <a:off x="4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1" name="Line 1700"/>
                    <p:cNvSpPr>
                      <a:spLocks noChangeShapeType="1"/>
                    </p:cNvSpPr>
                    <p:nvPr/>
                  </p:nvSpPr>
                  <p:spPr bwMode="auto">
                    <a:xfrm>
                      <a:off x="49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2" name="Line 1701"/>
                    <p:cNvSpPr>
                      <a:spLocks noChangeShapeType="1"/>
                    </p:cNvSpPr>
                    <p:nvPr/>
                  </p:nvSpPr>
                  <p:spPr bwMode="auto">
                    <a:xfrm>
                      <a:off x="4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3" name="Line 1702"/>
                    <p:cNvSpPr>
                      <a:spLocks noChangeShapeType="1"/>
                    </p:cNvSpPr>
                    <p:nvPr/>
                  </p:nvSpPr>
                  <p:spPr bwMode="auto">
                    <a:xfrm>
                      <a:off x="496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4" name="Line 1703"/>
                    <p:cNvSpPr>
                      <a:spLocks noChangeShapeType="1"/>
                    </p:cNvSpPr>
                    <p:nvPr/>
                  </p:nvSpPr>
                  <p:spPr bwMode="auto">
                    <a:xfrm>
                      <a:off x="4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5" name="Line 1704"/>
                    <p:cNvSpPr>
                      <a:spLocks noChangeShapeType="1"/>
                    </p:cNvSpPr>
                    <p:nvPr/>
                  </p:nvSpPr>
                  <p:spPr bwMode="auto">
                    <a:xfrm>
                      <a:off x="4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6" name="Line 1705"/>
                    <p:cNvSpPr>
                      <a:spLocks noChangeShapeType="1"/>
                    </p:cNvSpPr>
                    <p:nvPr/>
                  </p:nvSpPr>
                  <p:spPr bwMode="auto">
                    <a:xfrm>
                      <a:off x="4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7" name="Line 1706"/>
                    <p:cNvSpPr>
                      <a:spLocks noChangeShapeType="1"/>
                    </p:cNvSpPr>
                    <p:nvPr/>
                  </p:nvSpPr>
                  <p:spPr bwMode="auto">
                    <a:xfrm>
                      <a:off x="50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8" name="Line 1707"/>
                    <p:cNvSpPr>
                      <a:spLocks noChangeShapeType="1"/>
                    </p:cNvSpPr>
                    <p:nvPr/>
                  </p:nvSpPr>
                  <p:spPr bwMode="auto">
                    <a:xfrm>
                      <a:off x="50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9" name="Line 1708"/>
                    <p:cNvSpPr>
                      <a:spLocks noChangeShapeType="1"/>
                    </p:cNvSpPr>
                    <p:nvPr/>
                  </p:nvSpPr>
                  <p:spPr bwMode="auto">
                    <a:xfrm>
                      <a:off x="5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0" name="Line 1709"/>
                    <p:cNvSpPr>
                      <a:spLocks noChangeShapeType="1"/>
                    </p:cNvSpPr>
                    <p:nvPr/>
                  </p:nvSpPr>
                  <p:spPr bwMode="auto">
                    <a:xfrm>
                      <a:off x="503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1" name="Line 1710"/>
                    <p:cNvSpPr>
                      <a:spLocks noChangeShapeType="1"/>
                    </p:cNvSpPr>
                    <p:nvPr/>
                  </p:nvSpPr>
                  <p:spPr bwMode="auto">
                    <a:xfrm>
                      <a:off x="5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2" name="Line 1711"/>
                    <p:cNvSpPr>
                      <a:spLocks noChangeShapeType="1"/>
                    </p:cNvSpPr>
                    <p:nvPr/>
                  </p:nvSpPr>
                  <p:spPr bwMode="auto">
                    <a:xfrm>
                      <a:off x="5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3" name="Line 1712"/>
                    <p:cNvSpPr>
                      <a:spLocks noChangeShapeType="1"/>
                    </p:cNvSpPr>
                    <p:nvPr/>
                  </p:nvSpPr>
                  <p:spPr bwMode="auto">
                    <a:xfrm>
                      <a:off x="5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4" name="Line 1713"/>
                    <p:cNvSpPr>
                      <a:spLocks noChangeShapeType="1"/>
                    </p:cNvSpPr>
                    <p:nvPr/>
                  </p:nvSpPr>
                  <p:spPr bwMode="auto">
                    <a:xfrm>
                      <a:off x="50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5" name="Line 1714"/>
                    <p:cNvSpPr>
                      <a:spLocks noChangeShapeType="1"/>
                    </p:cNvSpPr>
                    <p:nvPr/>
                  </p:nvSpPr>
                  <p:spPr bwMode="auto">
                    <a:xfrm>
                      <a:off x="5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6" name="Line 1715"/>
                    <p:cNvSpPr>
                      <a:spLocks noChangeShapeType="1"/>
                    </p:cNvSpPr>
                    <p:nvPr/>
                  </p:nvSpPr>
                  <p:spPr bwMode="auto">
                    <a:xfrm>
                      <a:off x="50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7" name="Line 1716"/>
                    <p:cNvSpPr>
                      <a:spLocks noChangeShapeType="1"/>
                    </p:cNvSpPr>
                    <p:nvPr/>
                  </p:nvSpPr>
                  <p:spPr bwMode="auto">
                    <a:xfrm>
                      <a:off x="509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8" name="Line 1717"/>
                    <p:cNvSpPr>
                      <a:spLocks noChangeShapeType="1"/>
                    </p:cNvSpPr>
                    <p:nvPr/>
                  </p:nvSpPr>
                  <p:spPr bwMode="auto">
                    <a:xfrm>
                      <a:off x="5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9" name="Line 1718"/>
                    <p:cNvSpPr>
                      <a:spLocks noChangeShapeType="1"/>
                    </p:cNvSpPr>
                    <p:nvPr/>
                  </p:nvSpPr>
                  <p:spPr bwMode="auto">
                    <a:xfrm>
                      <a:off x="5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0" name="Line 1719"/>
                    <p:cNvSpPr>
                      <a:spLocks noChangeShapeType="1"/>
                    </p:cNvSpPr>
                    <p:nvPr/>
                  </p:nvSpPr>
                  <p:spPr bwMode="auto">
                    <a:xfrm>
                      <a:off x="5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1" name="Line 1720"/>
                    <p:cNvSpPr>
                      <a:spLocks noChangeShapeType="1"/>
                    </p:cNvSpPr>
                    <p:nvPr/>
                  </p:nvSpPr>
                  <p:spPr bwMode="auto">
                    <a:xfrm>
                      <a:off x="51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2" name="Line 1721"/>
                    <p:cNvSpPr>
                      <a:spLocks noChangeShapeType="1"/>
                    </p:cNvSpPr>
                    <p:nvPr/>
                  </p:nvSpPr>
                  <p:spPr bwMode="auto">
                    <a:xfrm>
                      <a:off x="5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3" name="Line 1722"/>
                    <p:cNvSpPr>
                      <a:spLocks noChangeShapeType="1"/>
                    </p:cNvSpPr>
                    <p:nvPr/>
                  </p:nvSpPr>
                  <p:spPr bwMode="auto">
                    <a:xfrm>
                      <a:off x="51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4" name="Line 1723"/>
                    <p:cNvSpPr>
                      <a:spLocks noChangeShapeType="1"/>
                    </p:cNvSpPr>
                    <p:nvPr/>
                  </p:nvSpPr>
                  <p:spPr bwMode="auto">
                    <a:xfrm>
                      <a:off x="515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5" name="Line 1724"/>
                    <p:cNvSpPr>
                      <a:spLocks noChangeShapeType="1"/>
                    </p:cNvSpPr>
                    <p:nvPr/>
                  </p:nvSpPr>
                  <p:spPr bwMode="auto">
                    <a:xfrm>
                      <a:off x="5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6" name="Line 1725"/>
                    <p:cNvSpPr>
                      <a:spLocks noChangeShapeType="1"/>
                    </p:cNvSpPr>
                    <p:nvPr/>
                  </p:nvSpPr>
                  <p:spPr bwMode="auto">
                    <a:xfrm>
                      <a:off x="5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7" name="Line 1726"/>
                    <p:cNvSpPr>
                      <a:spLocks noChangeShapeType="1"/>
                    </p:cNvSpPr>
                    <p:nvPr/>
                  </p:nvSpPr>
                  <p:spPr bwMode="auto">
                    <a:xfrm>
                      <a:off x="5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8" name="Line 1727"/>
                    <p:cNvSpPr>
                      <a:spLocks noChangeShapeType="1"/>
                    </p:cNvSpPr>
                    <p:nvPr/>
                  </p:nvSpPr>
                  <p:spPr bwMode="auto">
                    <a:xfrm>
                      <a:off x="51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9" name="Line 1728"/>
                    <p:cNvSpPr>
                      <a:spLocks noChangeShapeType="1"/>
                    </p:cNvSpPr>
                    <p:nvPr/>
                  </p:nvSpPr>
                  <p:spPr bwMode="auto">
                    <a:xfrm>
                      <a:off x="5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0" name="Line 1729"/>
                    <p:cNvSpPr>
                      <a:spLocks noChangeShapeType="1"/>
                    </p:cNvSpPr>
                    <p:nvPr/>
                  </p:nvSpPr>
                  <p:spPr bwMode="auto">
                    <a:xfrm>
                      <a:off x="52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1" name="Line 1730"/>
                    <p:cNvSpPr>
                      <a:spLocks noChangeShapeType="1"/>
                    </p:cNvSpPr>
                    <p:nvPr/>
                  </p:nvSpPr>
                  <p:spPr bwMode="auto">
                    <a:xfrm>
                      <a:off x="5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2" name="Line 1731"/>
                    <p:cNvSpPr>
                      <a:spLocks noChangeShapeType="1"/>
                    </p:cNvSpPr>
                    <p:nvPr/>
                  </p:nvSpPr>
                  <p:spPr bwMode="auto">
                    <a:xfrm>
                      <a:off x="5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3" name="Line 1732"/>
                    <p:cNvSpPr>
                      <a:spLocks noChangeShapeType="1"/>
                    </p:cNvSpPr>
                    <p:nvPr/>
                  </p:nvSpPr>
                  <p:spPr bwMode="auto">
                    <a:xfrm>
                      <a:off x="5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4" name="Line 1733"/>
                    <p:cNvSpPr>
                      <a:spLocks noChangeShapeType="1"/>
                    </p:cNvSpPr>
                    <p:nvPr/>
                  </p:nvSpPr>
                  <p:spPr bwMode="auto">
                    <a:xfrm>
                      <a:off x="5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5" name="Line 1734"/>
                    <p:cNvSpPr>
                      <a:spLocks noChangeShapeType="1"/>
                    </p:cNvSpPr>
                    <p:nvPr/>
                  </p:nvSpPr>
                  <p:spPr bwMode="auto">
                    <a:xfrm>
                      <a:off x="52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6" name="Line 1735"/>
                    <p:cNvSpPr>
                      <a:spLocks noChangeShapeType="1"/>
                    </p:cNvSpPr>
                    <p:nvPr/>
                  </p:nvSpPr>
                  <p:spPr bwMode="auto">
                    <a:xfrm>
                      <a:off x="5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7" name="Line 1736"/>
                    <p:cNvSpPr>
                      <a:spLocks noChangeShapeType="1"/>
                    </p:cNvSpPr>
                    <p:nvPr/>
                  </p:nvSpPr>
                  <p:spPr bwMode="auto">
                    <a:xfrm>
                      <a:off x="52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8" name="Line 1737"/>
                    <p:cNvSpPr>
                      <a:spLocks noChangeShapeType="1"/>
                    </p:cNvSpPr>
                    <p:nvPr/>
                  </p:nvSpPr>
                  <p:spPr bwMode="auto">
                    <a:xfrm>
                      <a:off x="5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9" name="Line 1738"/>
                    <p:cNvSpPr>
                      <a:spLocks noChangeShapeType="1"/>
                    </p:cNvSpPr>
                    <p:nvPr/>
                  </p:nvSpPr>
                  <p:spPr bwMode="auto">
                    <a:xfrm>
                      <a:off x="5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0" name="Line 1739"/>
                    <p:cNvSpPr>
                      <a:spLocks noChangeShapeType="1"/>
                    </p:cNvSpPr>
                    <p:nvPr/>
                  </p:nvSpPr>
                  <p:spPr bwMode="auto">
                    <a:xfrm>
                      <a:off x="5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1" name="Line 1740"/>
                    <p:cNvSpPr>
                      <a:spLocks noChangeShapeType="1"/>
                    </p:cNvSpPr>
                    <p:nvPr/>
                  </p:nvSpPr>
                  <p:spPr bwMode="auto">
                    <a:xfrm>
                      <a:off x="5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2" name="Line 1741"/>
                    <p:cNvSpPr>
                      <a:spLocks noChangeShapeType="1"/>
                    </p:cNvSpPr>
                    <p:nvPr/>
                  </p:nvSpPr>
                  <p:spPr bwMode="auto">
                    <a:xfrm>
                      <a:off x="53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3" name="Line 1742"/>
                    <p:cNvSpPr>
                      <a:spLocks noChangeShapeType="1"/>
                    </p:cNvSpPr>
                    <p:nvPr/>
                  </p:nvSpPr>
                  <p:spPr bwMode="auto">
                    <a:xfrm>
                      <a:off x="5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4" name="Line 1743"/>
                    <p:cNvSpPr>
                      <a:spLocks noChangeShapeType="1"/>
                    </p:cNvSpPr>
                    <p:nvPr/>
                  </p:nvSpPr>
                  <p:spPr bwMode="auto">
                    <a:xfrm>
                      <a:off x="53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5" name="Line 1744"/>
                    <p:cNvSpPr>
                      <a:spLocks noChangeShapeType="1"/>
                    </p:cNvSpPr>
                    <p:nvPr/>
                  </p:nvSpPr>
                  <p:spPr bwMode="auto">
                    <a:xfrm>
                      <a:off x="5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6" name="Line 1745"/>
                    <p:cNvSpPr>
                      <a:spLocks noChangeShapeType="1"/>
                    </p:cNvSpPr>
                    <p:nvPr/>
                  </p:nvSpPr>
                  <p:spPr bwMode="auto">
                    <a:xfrm>
                      <a:off x="5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7" name="Line 1746"/>
                    <p:cNvSpPr>
                      <a:spLocks noChangeShapeType="1"/>
                    </p:cNvSpPr>
                    <p:nvPr/>
                  </p:nvSpPr>
                  <p:spPr bwMode="auto">
                    <a:xfrm>
                      <a:off x="5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8" name="Line 1747"/>
                    <p:cNvSpPr>
                      <a:spLocks noChangeShapeType="1"/>
                    </p:cNvSpPr>
                    <p:nvPr/>
                  </p:nvSpPr>
                  <p:spPr bwMode="auto">
                    <a:xfrm>
                      <a:off x="5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9" name="Line 1748"/>
                    <p:cNvSpPr>
                      <a:spLocks noChangeShapeType="1"/>
                    </p:cNvSpPr>
                    <p:nvPr/>
                  </p:nvSpPr>
                  <p:spPr bwMode="auto">
                    <a:xfrm>
                      <a:off x="53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0" name="Line 1749"/>
                    <p:cNvSpPr>
                      <a:spLocks noChangeShapeType="1"/>
                    </p:cNvSpPr>
                    <p:nvPr/>
                  </p:nvSpPr>
                  <p:spPr bwMode="auto">
                    <a:xfrm>
                      <a:off x="5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1" name="Line 1750"/>
                    <p:cNvSpPr>
                      <a:spLocks noChangeShapeType="1"/>
                    </p:cNvSpPr>
                    <p:nvPr/>
                  </p:nvSpPr>
                  <p:spPr bwMode="auto">
                    <a:xfrm>
                      <a:off x="540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2" name="Line 1751"/>
                    <p:cNvSpPr>
                      <a:spLocks noChangeShapeType="1"/>
                    </p:cNvSpPr>
                    <p:nvPr/>
                  </p:nvSpPr>
                  <p:spPr bwMode="auto">
                    <a:xfrm>
                      <a:off x="5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3" name="Line 1752"/>
                    <p:cNvSpPr>
                      <a:spLocks noChangeShapeType="1"/>
                    </p:cNvSpPr>
                    <p:nvPr/>
                  </p:nvSpPr>
                  <p:spPr bwMode="auto">
                    <a:xfrm>
                      <a:off x="5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4" name="Line 1753"/>
                    <p:cNvSpPr>
                      <a:spLocks noChangeShapeType="1"/>
                    </p:cNvSpPr>
                    <p:nvPr/>
                  </p:nvSpPr>
                  <p:spPr bwMode="auto">
                    <a:xfrm>
                      <a:off x="5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5" name="Line 1754"/>
                    <p:cNvSpPr>
                      <a:spLocks noChangeShapeType="1"/>
                    </p:cNvSpPr>
                    <p:nvPr/>
                  </p:nvSpPr>
                  <p:spPr bwMode="auto">
                    <a:xfrm>
                      <a:off x="54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6" name="Line 1755"/>
                    <p:cNvSpPr>
                      <a:spLocks noChangeShapeType="1"/>
                    </p:cNvSpPr>
                    <p:nvPr/>
                  </p:nvSpPr>
                  <p:spPr bwMode="auto">
                    <a:xfrm>
                      <a:off x="54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7" name="Line 1756"/>
                    <p:cNvSpPr>
                      <a:spLocks noChangeShapeType="1"/>
                    </p:cNvSpPr>
                    <p:nvPr/>
                  </p:nvSpPr>
                  <p:spPr bwMode="auto">
                    <a:xfrm>
                      <a:off x="5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8" name="Line 1757"/>
                    <p:cNvSpPr>
                      <a:spLocks noChangeShapeType="1"/>
                    </p:cNvSpPr>
                    <p:nvPr/>
                  </p:nvSpPr>
                  <p:spPr bwMode="auto">
                    <a:xfrm>
                      <a:off x="547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9" name="Line 1758"/>
                    <p:cNvSpPr>
                      <a:spLocks noChangeShapeType="1"/>
                    </p:cNvSpPr>
                    <p:nvPr/>
                  </p:nvSpPr>
                  <p:spPr bwMode="auto">
                    <a:xfrm>
                      <a:off x="5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0" name="Line 1759"/>
                    <p:cNvSpPr>
                      <a:spLocks noChangeShapeType="1"/>
                    </p:cNvSpPr>
                    <p:nvPr/>
                  </p:nvSpPr>
                  <p:spPr bwMode="auto">
                    <a:xfrm>
                      <a:off x="5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1" name="Line 1760"/>
                    <p:cNvSpPr>
                      <a:spLocks noChangeShapeType="1"/>
                    </p:cNvSpPr>
                    <p:nvPr/>
                  </p:nvSpPr>
                  <p:spPr bwMode="auto">
                    <a:xfrm>
                      <a:off x="5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2" name="Line 1761"/>
                    <p:cNvSpPr>
                      <a:spLocks noChangeShapeType="1"/>
                    </p:cNvSpPr>
                    <p:nvPr/>
                  </p:nvSpPr>
                  <p:spPr bwMode="auto">
                    <a:xfrm>
                      <a:off x="55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3" name="Line 1762"/>
                    <p:cNvSpPr>
                      <a:spLocks noChangeShapeType="1"/>
                    </p:cNvSpPr>
                    <p:nvPr/>
                  </p:nvSpPr>
                  <p:spPr bwMode="auto">
                    <a:xfrm>
                      <a:off x="5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4" name="Line 1763"/>
                    <p:cNvSpPr>
                      <a:spLocks noChangeShapeType="1"/>
                    </p:cNvSpPr>
                    <p:nvPr/>
                  </p:nvSpPr>
                  <p:spPr bwMode="auto">
                    <a:xfrm>
                      <a:off x="5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5" name="Line 1764"/>
                    <p:cNvSpPr>
                      <a:spLocks noChangeShapeType="1"/>
                    </p:cNvSpPr>
                    <p:nvPr/>
                  </p:nvSpPr>
                  <p:spPr bwMode="auto">
                    <a:xfrm>
                      <a:off x="553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6" name="Line 1765"/>
                    <p:cNvSpPr>
                      <a:spLocks noChangeShapeType="1"/>
                    </p:cNvSpPr>
                    <p:nvPr/>
                  </p:nvSpPr>
                  <p:spPr bwMode="auto">
                    <a:xfrm>
                      <a:off x="5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7" name="Line 1766"/>
                    <p:cNvSpPr>
                      <a:spLocks noChangeShapeType="1"/>
                    </p:cNvSpPr>
                    <p:nvPr/>
                  </p:nvSpPr>
                  <p:spPr bwMode="auto">
                    <a:xfrm>
                      <a:off x="5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8" name="Line 1767"/>
                    <p:cNvSpPr>
                      <a:spLocks noChangeShapeType="1"/>
                    </p:cNvSpPr>
                    <p:nvPr/>
                  </p:nvSpPr>
                  <p:spPr bwMode="auto">
                    <a:xfrm>
                      <a:off x="5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9" name="Line 1768"/>
                    <p:cNvSpPr>
                      <a:spLocks noChangeShapeType="1"/>
                    </p:cNvSpPr>
                    <p:nvPr/>
                  </p:nvSpPr>
                  <p:spPr bwMode="auto">
                    <a:xfrm>
                      <a:off x="55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0" name="Line 1769"/>
                    <p:cNvSpPr>
                      <a:spLocks noChangeShapeType="1"/>
                    </p:cNvSpPr>
                    <p:nvPr/>
                  </p:nvSpPr>
                  <p:spPr bwMode="auto">
                    <a:xfrm>
                      <a:off x="5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1" name="Line 1770"/>
                    <p:cNvSpPr>
                      <a:spLocks noChangeShapeType="1"/>
                    </p:cNvSpPr>
                    <p:nvPr/>
                  </p:nvSpPr>
                  <p:spPr bwMode="auto">
                    <a:xfrm>
                      <a:off x="55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2" name="Line 1771"/>
                    <p:cNvSpPr>
                      <a:spLocks noChangeShapeType="1"/>
                    </p:cNvSpPr>
                    <p:nvPr/>
                  </p:nvSpPr>
                  <p:spPr bwMode="auto">
                    <a:xfrm>
                      <a:off x="559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3" name="Line 1772"/>
                    <p:cNvSpPr>
                      <a:spLocks noChangeShapeType="1"/>
                    </p:cNvSpPr>
                    <p:nvPr/>
                  </p:nvSpPr>
                  <p:spPr bwMode="auto">
                    <a:xfrm>
                      <a:off x="5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4" name="Line 1773"/>
                    <p:cNvSpPr>
                      <a:spLocks noChangeShapeType="1"/>
                    </p:cNvSpPr>
                    <p:nvPr/>
                  </p:nvSpPr>
                  <p:spPr bwMode="auto">
                    <a:xfrm>
                      <a:off x="5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5" name="Line 1774"/>
                    <p:cNvSpPr>
                      <a:spLocks noChangeShapeType="1"/>
                    </p:cNvSpPr>
                    <p:nvPr/>
                  </p:nvSpPr>
                  <p:spPr bwMode="auto">
                    <a:xfrm>
                      <a:off x="5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6" name="Line 1775"/>
                    <p:cNvSpPr>
                      <a:spLocks noChangeShapeType="1"/>
                    </p:cNvSpPr>
                    <p:nvPr/>
                  </p:nvSpPr>
                  <p:spPr bwMode="auto">
                    <a:xfrm>
                      <a:off x="56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7" name="Line 1776"/>
                    <p:cNvSpPr>
                      <a:spLocks noChangeShapeType="1"/>
                    </p:cNvSpPr>
                    <p:nvPr/>
                  </p:nvSpPr>
                  <p:spPr bwMode="auto">
                    <a:xfrm>
                      <a:off x="5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8" name="Line 1777"/>
                    <p:cNvSpPr>
                      <a:spLocks noChangeShapeType="1"/>
                    </p:cNvSpPr>
                    <p:nvPr/>
                  </p:nvSpPr>
                  <p:spPr bwMode="auto">
                    <a:xfrm>
                      <a:off x="56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9" name="Line 1778"/>
                    <p:cNvSpPr>
                      <a:spLocks noChangeShapeType="1"/>
                    </p:cNvSpPr>
                    <p:nvPr/>
                  </p:nvSpPr>
                  <p:spPr bwMode="auto">
                    <a:xfrm>
                      <a:off x="5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0" name="Line 1779"/>
                    <p:cNvSpPr>
                      <a:spLocks noChangeShapeType="1"/>
                    </p:cNvSpPr>
                    <p:nvPr/>
                  </p:nvSpPr>
                  <p:spPr bwMode="auto">
                    <a:xfrm>
                      <a:off x="5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1" name="Line 1780"/>
                    <p:cNvSpPr>
                      <a:spLocks noChangeShapeType="1"/>
                    </p:cNvSpPr>
                    <p:nvPr/>
                  </p:nvSpPr>
                  <p:spPr bwMode="auto">
                    <a:xfrm>
                      <a:off x="5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2" name="Line 1781"/>
                    <p:cNvSpPr>
                      <a:spLocks noChangeShapeType="1"/>
                    </p:cNvSpPr>
                    <p:nvPr/>
                  </p:nvSpPr>
                  <p:spPr bwMode="auto">
                    <a:xfrm>
                      <a:off x="5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3" name="Line 1782"/>
                    <p:cNvSpPr>
                      <a:spLocks noChangeShapeType="1"/>
                    </p:cNvSpPr>
                    <p:nvPr/>
                  </p:nvSpPr>
                  <p:spPr bwMode="auto">
                    <a:xfrm>
                      <a:off x="56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4" name="Line 1783"/>
                    <p:cNvSpPr>
                      <a:spLocks noChangeShapeType="1"/>
                    </p:cNvSpPr>
                    <p:nvPr/>
                  </p:nvSpPr>
                  <p:spPr bwMode="auto">
                    <a:xfrm>
                      <a:off x="5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5" name="Line 1784"/>
                    <p:cNvSpPr>
                      <a:spLocks noChangeShapeType="1"/>
                    </p:cNvSpPr>
                    <p:nvPr/>
                  </p:nvSpPr>
                  <p:spPr bwMode="auto">
                    <a:xfrm>
                      <a:off x="57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6" name="Line 1785"/>
                    <p:cNvSpPr>
                      <a:spLocks noChangeShapeType="1"/>
                    </p:cNvSpPr>
                    <p:nvPr/>
                  </p:nvSpPr>
                  <p:spPr bwMode="auto">
                    <a:xfrm>
                      <a:off x="5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7" name="Line 1786"/>
                    <p:cNvSpPr>
                      <a:spLocks noChangeShapeType="1"/>
                    </p:cNvSpPr>
                    <p:nvPr/>
                  </p:nvSpPr>
                  <p:spPr bwMode="auto">
                    <a:xfrm>
                      <a:off x="5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8" name="Line 1787"/>
                    <p:cNvSpPr>
                      <a:spLocks noChangeShapeType="1"/>
                    </p:cNvSpPr>
                    <p:nvPr/>
                  </p:nvSpPr>
                  <p:spPr bwMode="auto">
                    <a:xfrm>
                      <a:off x="5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9" name="Line 1788"/>
                    <p:cNvSpPr>
                      <a:spLocks noChangeShapeType="1"/>
                    </p:cNvSpPr>
                    <p:nvPr/>
                  </p:nvSpPr>
                  <p:spPr bwMode="auto">
                    <a:xfrm>
                      <a:off x="5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0" name="Line 1789"/>
                    <p:cNvSpPr>
                      <a:spLocks noChangeShapeType="1"/>
                    </p:cNvSpPr>
                    <p:nvPr/>
                  </p:nvSpPr>
                  <p:spPr bwMode="auto">
                    <a:xfrm>
                      <a:off x="57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1" name="Line 1790"/>
                    <p:cNvSpPr>
                      <a:spLocks noChangeShapeType="1"/>
                    </p:cNvSpPr>
                    <p:nvPr/>
                  </p:nvSpPr>
                  <p:spPr bwMode="auto">
                    <a:xfrm>
                      <a:off x="5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2" name="Line 1791"/>
                    <p:cNvSpPr>
                      <a:spLocks noChangeShapeType="1"/>
                    </p:cNvSpPr>
                    <p:nvPr/>
                  </p:nvSpPr>
                  <p:spPr bwMode="auto">
                    <a:xfrm>
                      <a:off x="57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3" name="Line 1792"/>
                    <p:cNvSpPr>
                      <a:spLocks noChangeShapeType="1"/>
                    </p:cNvSpPr>
                    <p:nvPr/>
                  </p:nvSpPr>
                  <p:spPr bwMode="auto">
                    <a:xfrm>
                      <a:off x="5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4" name="Line 1793"/>
                    <p:cNvSpPr>
                      <a:spLocks noChangeShapeType="1"/>
                    </p:cNvSpPr>
                    <p:nvPr/>
                  </p:nvSpPr>
                  <p:spPr bwMode="auto">
                    <a:xfrm>
                      <a:off x="5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5" name="Line 1794"/>
                    <p:cNvSpPr>
                      <a:spLocks noChangeShapeType="1"/>
                    </p:cNvSpPr>
                    <p:nvPr/>
                  </p:nvSpPr>
                  <p:spPr bwMode="auto">
                    <a:xfrm>
                      <a:off x="5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6" name="Line 1795"/>
                    <p:cNvSpPr>
                      <a:spLocks noChangeShapeType="1"/>
                    </p:cNvSpPr>
                    <p:nvPr/>
                  </p:nvSpPr>
                  <p:spPr bwMode="auto">
                    <a:xfrm>
                      <a:off x="5818" y="132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7" name="Rectangle 1796"/>
                    <p:cNvSpPr>
                      <a:spLocks noChangeArrowheads="1"/>
                    </p:cNvSpPr>
                    <p:nvPr/>
                  </p:nvSpPr>
                  <p:spPr bwMode="auto">
                    <a:xfrm>
                      <a:off x="137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58" name="Line 1797"/>
                    <p:cNvSpPr>
                      <a:spLocks noChangeShapeType="1"/>
                    </p:cNvSpPr>
                    <p:nvPr/>
                  </p:nvSpPr>
                  <p:spPr bwMode="auto">
                    <a:xfrm flipH="1">
                      <a:off x="1712" y="73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9" name="Line 1798"/>
                    <p:cNvSpPr>
                      <a:spLocks noChangeShapeType="1"/>
                    </p:cNvSpPr>
                    <p:nvPr/>
                  </p:nvSpPr>
                  <p:spPr bwMode="auto">
                    <a:xfrm>
                      <a:off x="17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0" name="Line 1799"/>
                    <p:cNvSpPr>
                      <a:spLocks noChangeShapeType="1"/>
                    </p:cNvSpPr>
                    <p:nvPr/>
                  </p:nvSpPr>
                  <p:spPr bwMode="auto">
                    <a:xfrm>
                      <a:off x="1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1" name="Line 1800"/>
                    <p:cNvSpPr>
                      <a:spLocks noChangeShapeType="1"/>
                    </p:cNvSpPr>
                    <p:nvPr/>
                  </p:nvSpPr>
                  <p:spPr bwMode="auto">
                    <a:xfrm>
                      <a:off x="1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2" name="Line 1801"/>
                    <p:cNvSpPr>
                      <a:spLocks noChangeShapeType="1"/>
                    </p:cNvSpPr>
                    <p:nvPr/>
                  </p:nvSpPr>
                  <p:spPr bwMode="auto">
                    <a:xfrm>
                      <a:off x="1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3" name="Line 1802"/>
                    <p:cNvSpPr>
                      <a:spLocks noChangeShapeType="1"/>
                    </p:cNvSpPr>
                    <p:nvPr/>
                  </p:nvSpPr>
                  <p:spPr bwMode="auto">
                    <a:xfrm>
                      <a:off x="1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4" name="Line 1803"/>
                    <p:cNvSpPr>
                      <a:spLocks noChangeShapeType="1"/>
                    </p:cNvSpPr>
                    <p:nvPr/>
                  </p:nvSpPr>
                  <p:spPr bwMode="auto">
                    <a:xfrm>
                      <a:off x="18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5" name="Line 1804"/>
                    <p:cNvSpPr>
                      <a:spLocks noChangeShapeType="1"/>
                    </p:cNvSpPr>
                    <p:nvPr/>
                  </p:nvSpPr>
                  <p:spPr bwMode="auto">
                    <a:xfrm>
                      <a:off x="1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6" name="Line 1805"/>
                    <p:cNvSpPr>
                      <a:spLocks noChangeShapeType="1"/>
                    </p:cNvSpPr>
                    <p:nvPr/>
                  </p:nvSpPr>
                  <p:spPr bwMode="auto">
                    <a:xfrm>
                      <a:off x="18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7" name="Line 1806"/>
                    <p:cNvSpPr>
                      <a:spLocks noChangeShapeType="1"/>
                    </p:cNvSpPr>
                    <p:nvPr/>
                  </p:nvSpPr>
                  <p:spPr bwMode="auto">
                    <a:xfrm>
                      <a:off x="1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8" name="Line 1807"/>
                    <p:cNvSpPr>
                      <a:spLocks noChangeShapeType="1"/>
                    </p:cNvSpPr>
                    <p:nvPr/>
                  </p:nvSpPr>
                  <p:spPr bwMode="auto">
                    <a:xfrm>
                      <a:off x="1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9" name="Line 1808"/>
                    <p:cNvSpPr>
                      <a:spLocks noChangeShapeType="1"/>
                    </p:cNvSpPr>
                    <p:nvPr/>
                  </p:nvSpPr>
                  <p:spPr bwMode="auto">
                    <a:xfrm>
                      <a:off x="1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0" name="Line 1809"/>
                    <p:cNvSpPr>
                      <a:spLocks noChangeShapeType="1"/>
                    </p:cNvSpPr>
                    <p:nvPr/>
                  </p:nvSpPr>
                  <p:spPr bwMode="auto">
                    <a:xfrm>
                      <a:off x="1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1" name="Line 1810"/>
                    <p:cNvSpPr>
                      <a:spLocks noChangeShapeType="1"/>
                    </p:cNvSpPr>
                    <p:nvPr/>
                  </p:nvSpPr>
                  <p:spPr bwMode="auto">
                    <a:xfrm>
                      <a:off x="18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2" name="Line 1811"/>
                    <p:cNvSpPr>
                      <a:spLocks noChangeShapeType="1"/>
                    </p:cNvSpPr>
                    <p:nvPr/>
                  </p:nvSpPr>
                  <p:spPr bwMode="auto">
                    <a:xfrm>
                      <a:off x="1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3" name="Line 1812"/>
                    <p:cNvSpPr>
                      <a:spLocks noChangeShapeType="1"/>
                    </p:cNvSpPr>
                    <p:nvPr/>
                  </p:nvSpPr>
                  <p:spPr bwMode="auto">
                    <a:xfrm>
                      <a:off x="19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4" name="Group 2014"/>
                  <p:cNvGrpSpPr>
                    <a:grpSpLocks/>
                  </p:cNvGrpSpPr>
                  <p:nvPr/>
                </p:nvGrpSpPr>
                <p:grpSpPr bwMode="auto">
                  <a:xfrm>
                    <a:off x="3036888" y="1162050"/>
                    <a:ext cx="2894012" cy="0"/>
                    <a:chOff x="1913" y="732"/>
                    <a:chExt cx="1823" cy="0"/>
                  </a:xfrm>
                </p:grpSpPr>
                <p:sp>
                  <p:nvSpPr>
                    <p:cNvPr id="574" name="Line 1814"/>
                    <p:cNvSpPr>
                      <a:spLocks noChangeShapeType="1"/>
                    </p:cNvSpPr>
                    <p:nvPr/>
                  </p:nvSpPr>
                  <p:spPr bwMode="auto">
                    <a:xfrm>
                      <a:off x="1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5" name="Line 1815"/>
                    <p:cNvSpPr>
                      <a:spLocks noChangeShapeType="1"/>
                    </p:cNvSpPr>
                    <p:nvPr/>
                  </p:nvSpPr>
                  <p:spPr bwMode="auto">
                    <a:xfrm>
                      <a:off x="1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6" name="Line 1816"/>
                    <p:cNvSpPr>
                      <a:spLocks noChangeShapeType="1"/>
                    </p:cNvSpPr>
                    <p:nvPr/>
                  </p:nvSpPr>
                  <p:spPr bwMode="auto">
                    <a:xfrm>
                      <a:off x="1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7" name="Line 1817"/>
                    <p:cNvSpPr>
                      <a:spLocks noChangeShapeType="1"/>
                    </p:cNvSpPr>
                    <p:nvPr/>
                  </p:nvSpPr>
                  <p:spPr bwMode="auto">
                    <a:xfrm>
                      <a:off x="1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8" name="Line 1818"/>
                    <p:cNvSpPr>
                      <a:spLocks noChangeShapeType="1"/>
                    </p:cNvSpPr>
                    <p:nvPr/>
                  </p:nvSpPr>
                  <p:spPr bwMode="auto">
                    <a:xfrm>
                      <a:off x="19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9" name="Line 1819"/>
                    <p:cNvSpPr>
                      <a:spLocks noChangeShapeType="1"/>
                    </p:cNvSpPr>
                    <p:nvPr/>
                  </p:nvSpPr>
                  <p:spPr bwMode="auto">
                    <a:xfrm>
                      <a:off x="1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0" name="Line 1820"/>
                    <p:cNvSpPr>
                      <a:spLocks noChangeShapeType="1"/>
                    </p:cNvSpPr>
                    <p:nvPr/>
                  </p:nvSpPr>
                  <p:spPr bwMode="auto">
                    <a:xfrm>
                      <a:off x="19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1" name="Line 1821"/>
                    <p:cNvSpPr>
                      <a:spLocks noChangeShapeType="1"/>
                    </p:cNvSpPr>
                    <p:nvPr/>
                  </p:nvSpPr>
                  <p:spPr bwMode="auto">
                    <a:xfrm>
                      <a:off x="1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2" name="Line 1822"/>
                    <p:cNvSpPr>
                      <a:spLocks noChangeShapeType="1"/>
                    </p:cNvSpPr>
                    <p:nvPr/>
                  </p:nvSpPr>
                  <p:spPr bwMode="auto">
                    <a:xfrm>
                      <a:off x="1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3" name="Line 1823"/>
                    <p:cNvSpPr>
                      <a:spLocks noChangeShapeType="1"/>
                    </p:cNvSpPr>
                    <p:nvPr/>
                  </p:nvSpPr>
                  <p:spPr bwMode="auto">
                    <a:xfrm>
                      <a:off x="1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4" name="Line 1824"/>
                    <p:cNvSpPr>
                      <a:spLocks noChangeShapeType="1"/>
                    </p:cNvSpPr>
                    <p:nvPr/>
                  </p:nvSpPr>
                  <p:spPr bwMode="auto">
                    <a:xfrm>
                      <a:off x="200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5" name="Line 1825"/>
                    <p:cNvSpPr>
                      <a:spLocks noChangeShapeType="1"/>
                    </p:cNvSpPr>
                    <p:nvPr/>
                  </p:nvSpPr>
                  <p:spPr bwMode="auto">
                    <a:xfrm>
                      <a:off x="20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6" name="Line 1826"/>
                    <p:cNvSpPr>
                      <a:spLocks noChangeShapeType="1"/>
                    </p:cNvSpPr>
                    <p:nvPr/>
                  </p:nvSpPr>
                  <p:spPr bwMode="auto">
                    <a:xfrm>
                      <a:off x="2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7" name="Line 1827"/>
                    <p:cNvSpPr>
                      <a:spLocks noChangeShapeType="1"/>
                    </p:cNvSpPr>
                    <p:nvPr/>
                  </p:nvSpPr>
                  <p:spPr bwMode="auto">
                    <a:xfrm>
                      <a:off x="20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8" name="Line 1828"/>
                    <p:cNvSpPr>
                      <a:spLocks noChangeShapeType="1"/>
                    </p:cNvSpPr>
                    <p:nvPr/>
                  </p:nvSpPr>
                  <p:spPr bwMode="auto">
                    <a:xfrm>
                      <a:off x="2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9" name="Line 1829"/>
                    <p:cNvSpPr>
                      <a:spLocks noChangeShapeType="1"/>
                    </p:cNvSpPr>
                    <p:nvPr/>
                  </p:nvSpPr>
                  <p:spPr bwMode="auto">
                    <a:xfrm>
                      <a:off x="2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0" name="Line 1830"/>
                    <p:cNvSpPr>
                      <a:spLocks noChangeShapeType="1"/>
                    </p:cNvSpPr>
                    <p:nvPr/>
                  </p:nvSpPr>
                  <p:spPr bwMode="auto">
                    <a:xfrm>
                      <a:off x="2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1" name="Line 1831"/>
                    <p:cNvSpPr>
                      <a:spLocks noChangeShapeType="1"/>
                    </p:cNvSpPr>
                    <p:nvPr/>
                  </p:nvSpPr>
                  <p:spPr bwMode="auto">
                    <a:xfrm>
                      <a:off x="206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2" name="Line 1832"/>
                    <p:cNvSpPr>
                      <a:spLocks noChangeShapeType="1"/>
                    </p:cNvSpPr>
                    <p:nvPr/>
                  </p:nvSpPr>
                  <p:spPr bwMode="auto">
                    <a:xfrm>
                      <a:off x="2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3" name="Line 1833"/>
                    <p:cNvSpPr>
                      <a:spLocks noChangeShapeType="1"/>
                    </p:cNvSpPr>
                    <p:nvPr/>
                  </p:nvSpPr>
                  <p:spPr bwMode="auto">
                    <a:xfrm>
                      <a:off x="20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4" name="Line 1834"/>
                    <p:cNvSpPr>
                      <a:spLocks noChangeShapeType="1"/>
                    </p:cNvSpPr>
                    <p:nvPr/>
                  </p:nvSpPr>
                  <p:spPr bwMode="auto">
                    <a:xfrm>
                      <a:off x="20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5" name="Line 1835"/>
                    <p:cNvSpPr>
                      <a:spLocks noChangeShapeType="1"/>
                    </p:cNvSpPr>
                    <p:nvPr/>
                  </p:nvSpPr>
                  <p:spPr bwMode="auto">
                    <a:xfrm>
                      <a:off x="2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6" name="Line 1836"/>
                    <p:cNvSpPr>
                      <a:spLocks noChangeShapeType="1"/>
                    </p:cNvSpPr>
                    <p:nvPr/>
                  </p:nvSpPr>
                  <p:spPr bwMode="auto">
                    <a:xfrm>
                      <a:off x="2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7" name="Line 1837"/>
                    <p:cNvSpPr>
                      <a:spLocks noChangeShapeType="1"/>
                    </p:cNvSpPr>
                    <p:nvPr/>
                  </p:nvSpPr>
                  <p:spPr bwMode="auto">
                    <a:xfrm>
                      <a:off x="2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8" name="Line 1838"/>
                    <p:cNvSpPr>
                      <a:spLocks noChangeShapeType="1"/>
                    </p:cNvSpPr>
                    <p:nvPr/>
                  </p:nvSpPr>
                  <p:spPr bwMode="auto">
                    <a:xfrm>
                      <a:off x="213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9" name="Line 1839"/>
                    <p:cNvSpPr>
                      <a:spLocks noChangeShapeType="1"/>
                    </p:cNvSpPr>
                    <p:nvPr/>
                  </p:nvSpPr>
                  <p:spPr bwMode="auto">
                    <a:xfrm>
                      <a:off x="2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0" name="Line 1840"/>
                    <p:cNvSpPr>
                      <a:spLocks noChangeShapeType="1"/>
                    </p:cNvSpPr>
                    <p:nvPr/>
                  </p:nvSpPr>
                  <p:spPr bwMode="auto">
                    <a:xfrm>
                      <a:off x="21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1" name="Line 1841"/>
                    <p:cNvSpPr>
                      <a:spLocks noChangeShapeType="1"/>
                    </p:cNvSpPr>
                    <p:nvPr/>
                  </p:nvSpPr>
                  <p:spPr bwMode="auto">
                    <a:xfrm>
                      <a:off x="21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2" name="Line 1842"/>
                    <p:cNvSpPr>
                      <a:spLocks noChangeShapeType="1"/>
                    </p:cNvSpPr>
                    <p:nvPr/>
                  </p:nvSpPr>
                  <p:spPr bwMode="auto">
                    <a:xfrm>
                      <a:off x="2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3" name="Line 1843"/>
                    <p:cNvSpPr>
                      <a:spLocks noChangeShapeType="1"/>
                    </p:cNvSpPr>
                    <p:nvPr/>
                  </p:nvSpPr>
                  <p:spPr bwMode="auto">
                    <a:xfrm>
                      <a:off x="2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4" name="Line 1844"/>
                    <p:cNvSpPr>
                      <a:spLocks noChangeShapeType="1"/>
                    </p:cNvSpPr>
                    <p:nvPr/>
                  </p:nvSpPr>
                  <p:spPr bwMode="auto">
                    <a:xfrm>
                      <a:off x="2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5" name="Line 1845"/>
                    <p:cNvSpPr>
                      <a:spLocks noChangeShapeType="1"/>
                    </p:cNvSpPr>
                    <p:nvPr/>
                  </p:nvSpPr>
                  <p:spPr bwMode="auto">
                    <a:xfrm>
                      <a:off x="219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6" name="Line 1846"/>
                    <p:cNvSpPr>
                      <a:spLocks noChangeShapeType="1"/>
                    </p:cNvSpPr>
                    <p:nvPr/>
                  </p:nvSpPr>
                  <p:spPr bwMode="auto">
                    <a:xfrm>
                      <a:off x="2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7" name="Line 1847"/>
                    <p:cNvSpPr>
                      <a:spLocks noChangeShapeType="1"/>
                    </p:cNvSpPr>
                    <p:nvPr/>
                  </p:nvSpPr>
                  <p:spPr bwMode="auto">
                    <a:xfrm>
                      <a:off x="22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8" name="Line 1848"/>
                    <p:cNvSpPr>
                      <a:spLocks noChangeShapeType="1"/>
                    </p:cNvSpPr>
                    <p:nvPr/>
                  </p:nvSpPr>
                  <p:spPr bwMode="auto">
                    <a:xfrm>
                      <a:off x="2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9" name="Line 1849"/>
                    <p:cNvSpPr>
                      <a:spLocks noChangeShapeType="1"/>
                    </p:cNvSpPr>
                    <p:nvPr/>
                  </p:nvSpPr>
                  <p:spPr bwMode="auto">
                    <a:xfrm>
                      <a:off x="2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0" name="Line 1850"/>
                    <p:cNvSpPr>
                      <a:spLocks noChangeShapeType="1"/>
                    </p:cNvSpPr>
                    <p:nvPr/>
                  </p:nvSpPr>
                  <p:spPr bwMode="auto">
                    <a:xfrm>
                      <a:off x="2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1" name="Line 1851"/>
                    <p:cNvSpPr>
                      <a:spLocks noChangeShapeType="1"/>
                    </p:cNvSpPr>
                    <p:nvPr/>
                  </p:nvSpPr>
                  <p:spPr bwMode="auto">
                    <a:xfrm>
                      <a:off x="2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2" name="Line 1852"/>
                    <p:cNvSpPr>
                      <a:spLocks noChangeShapeType="1"/>
                    </p:cNvSpPr>
                    <p:nvPr/>
                  </p:nvSpPr>
                  <p:spPr bwMode="auto">
                    <a:xfrm>
                      <a:off x="22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3" name="Line 1853"/>
                    <p:cNvSpPr>
                      <a:spLocks noChangeShapeType="1"/>
                    </p:cNvSpPr>
                    <p:nvPr/>
                  </p:nvSpPr>
                  <p:spPr bwMode="auto">
                    <a:xfrm>
                      <a:off x="2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4" name="Line 1854"/>
                    <p:cNvSpPr>
                      <a:spLocks noChangeShapeType="1"/>
                    </p:cNvSpPr>
                    <p:nvPr/>
                  </p:nvSpPr>
                  <p:spPr bwMode="auto">
                    <a:xfrm>
                      <a:off x="22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5" name="Line 1855"/>
                    <p:cNvSpPr>
                      <a:spLocks noChangeShapeType="1"/>
                    </p:cNvSpPr>
                    <p:nvPr/>
                  </p:nvSpPr>
                  <p:spPr bwMode="auto">
                    <a:xfrm>
                      <a:off x="2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6" name="Line 1856"/>
                    <p:cNvSpPr>
                      <a:spLocks noChangeShapeType="1"/>
                    </p:cNvSpPr>
                    <p:nvPr/>
                  </p:nvSpPr>
                  <p:spPr bwMode="auto">
                    <a:xfrm>
                      <a:off x="2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7" name="Line 1857"/>
                    <p:cNvSpPr>
                      <a:spLocks noChangeShapeType="1"/>
                    </p:cNvSpPr>
                    <p:nvPr/>
                  </p:nvSpPr>
                  <p:spPr bwMode="auto">
                    <a:xfrm>
                      <a:off x="2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8" name="Line 1858"/>
                    <p:cNvSpPr>
                      <a:spLocks noChangeShapeType="1"/>
                    </p:cNvSpPr>
                    <p:nvPr/>
                  </p:nvSpPr>
                  <p:spPr bwMode="auto">
                    <a:xfrm>
                      <a:off x="2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9" name="Line 1859"/>
                    <p:cNvSpPr>
                      <a:spLocks noChangeShapeType="1"/>
                    </p:cNvSpPr>
                    <p:nvPr/>
                  </p:nvSpPr>
                  <p:spPr bwMode="auto">
                    <a:xfrm>
                      <a:off x="23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0" name="Line 1860"/>
                    <p:cNvSpPr>
                      <a:spLocks noChangeShapeType="1"/>
                    </p:cNvSpPr>
                    <p:nvPr/>
                  </p:nvSpPr>
                  <p:spPr bwMode="auto">
                    <a:xfrm>
                      <a:off x="2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1" name="Line 1861"/>
                    <p:cNvSpPr>
                      <a:spLocks noChangeShapeType="1"/>
                    </p:cNvSpPr>
                    <p:nvPr/>
                  </p:nvSpPr>
                  <p:spPr bwMode="auto">
                    <a:xfrm>
                      <a:off x="23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2" name="Line 1862"/>
                    <p:cNvSpPr>
                      <a:spLocks noChangeShapeType="1"/>
                    </p:cNvSpPr>
                    <p:nvPr/>
                  </p:nvSpPr>
                  <p:spPr bwMode="auto">
                    <a:xfrm>
                      <a:off x="2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3" name="Line 1863"/>
                    <p:cNvSpPr>
                      <a:spLocks noChangeShapeType="1"/>
                    </p:cNvSpPr>
                    <p:nvPr/>
                  </p:nvSpPr>
                  <p:spPr bwMode="auto">
                    <a:xfrm>
                      <a:off x="2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4" name="Line 1864"/>
                    <p:cNvSpPr>
                      <a:spLocks noChangeShapeType="1"/>
                    </p:cNvSpPr>
                    <p:nvPr/>
                  </p:nvSpPr>
                  <p:spPr bwMode="auto">
                    <a:xfrm>
                      <a:off x="2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5" name="Line 1865"/>
                    <p:cNvSpPr>
                      <a:spLocks noChangeShapeType="1"/>
                    </p:cNvSpPr>
                    <p:nvPr/>
                  </p:nvSpPr>
                  <p:spPr bwMode="auto">
                    <a:xfrm>
                      <a:off x="2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6" name="Line 1866"/>
                    <p:cNvSpPr>
                      <a:spLocks noChangeShapeType="1"/>
                    </p:cNvSpPr>
                    <p:nvPr/>
                  </p:nvSpPr>
                  <p:spPr bwMode="auto">
                    <a:xfrm>
                      <a:off x="23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7" name="Line 1867"/>
                    <p:cNvSpPr>
                      <a:spLocks noChangeShapeType="1"/>
                    </p:cNvSpPr>
                    <p:nvPr/>
                  </p:nvSpPr>
                  <p:spPr bwMode="auto">
                    <a:xfrm>
                      <a:off x="2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8" name="Line 1868"/>
                    <p:cNvSpPr>
                      <a:spLocks noChangeShapeType="1"/>
                    </p:cNvSpPr>
                    <p:nvPr/>
                  </p:nvSpPr>
                  <p:spPr bwMode="auto">
                    <a:xfrm>
                      <a:off x="24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9" name="Line 1869"/>
                    <p:cNvSpPr>
                      <a:spLocks noChangeShapeType="1"/>
                    </p:cNvSpPr>
                    <p:nvPr/>
                  </p:nvSpPr>
                  <p:spPr bwMode="auto">
                    <a:xfrm>
                      <a:off x="2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0" name="Line 1870"/>
                    <p:cNvSpPr>
                      <a:spLocks noChangeShapeType="1"/>
                    </p:cNvSpPr>
                    <p:nvPr/>
                  </p:nvSpPr>
                  <p:spPr bwMode="auto">
                    <a:xfrm>
                      <a:off x="2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1" name="Line 1871"/>
                    <p:cNvSpPr>
                      <a:spLocks noChangeShapeType="1"/>
                    </p:cNvSpPr>
                    <p:nvPr/>
                  </p:nvSpPr>
                  <p:spPr bwMode="auto">
                    <a:xfrm>
                      <a:off x="2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2" name="Line 1872"/>
                    <p:cNvSpPr>
                      <a:spLocks noChangeShapeType="1"/>
                    </p:cNvSpPr>
                    <p:nvPr/>
                  </p:nvSpPr>
                  <p:spPr bwMode="auto">
                    <a:xfrm>
                      <a:off x="244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3" name="Line 1873"/>
                    <p:cNvSpPr>
                      <a:spLocks noChangeShapeType="1"/>
                    </p:cNvSpPr>
                    <p:nvPr/>
                  </p:nvSpPr>
                  <p:spPr bwMode="auto">
                    <a:xfrm>
                      <a:off x="24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4" name="Line 1874"/>
                    <p:cNvSpPr>
                      <a:spLocks noChangeShapeType="1"/>
                    </p:cNvSpPr>
                    <p:nvPr/>
                  </p:nvSpPr>
                  <p:spPr bwMode="auto">
                    <a:xfrm>
                      <a:off x="2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5" name="Line 1875"/>
                    <p:cNvSpPr>
                      <a:spLocks noChangeShapeType="1"/>
                    </p:cNvSpPr>
                    <p:nvPr/>
                  </p:nvSpPr>
                  <p:spPr bwMode="auto">
                    <a:xfrm>
                      <a:off x="24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6" name="Line 1876"/>
                    <p:cNvSpPr>
                      <a:spLocks noChangeShapeType="1"/>
                    </p:cNvSpPr>
                    <p:nvPr/>
                  </p:nvSpPr>
                  <p:spPr bwMode="auto">
                    <a:xfrm>
                      <a:off x="2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7" name="Line 1877"/>
                    <p:cNvSpPr>
                      <a:spLocks noChangeShapeType="1"/>
                    </p:cNvSpPr>
                    <p:nvPr/>
                  </p:nvSpPr>
                  <p:spPr bwMode="auto">
                    <a:xfrm>
                      <a:off x="2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8" name="Line 1878"/>
                    <p:cNvSpPr>
                      <a:spLocks noChangeShapeType="1"/>
                    </p:cNvSpPr>
                    <p:nvPr/>
                  </p:nvSpPr>
                  <p:spPr bwMode="auto">
                    <a:xfrm>
                      <a:off x="2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9" name="Line 1879"/>
                    <p:cNvSpPr>
                      <a:spLocks noChangeShapeType="1"/>
                    </p:cNvSpPr>
                    <p:nvPr/>
                  </p:nvSpPr>
                  <p:spPr bwMode="auto">
                    <a:xfrm>
                      <a:off x="250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0" name="Line 1880"/>
                    <p:cNvSpPr>
                      <a:spLocks noChangeShapeType="1"/>
                    </p:cNvSpPr>
                    <p:nvPr/>
                  </p:nvSpPr>
                  <p:spPr bwMode="auto">
                    <a:xfrm>
                      <a:off x="2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1" name="Line 1881"/>
                    <p:cNvSpPr>
                      <a:spLocks noChangeShapeType="1"/>
                    </p:cNvSpPr>
                    <p:nvPr/>
                  </p:nvSpPr>
                  <p:spPr bwMode="auto">
                    <a:xfrm>
                      <a:off x="2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2" name="Line 1882"/>
                    <p:cNvSpPr>
                      <a:spLocks noChangeShapeType="1"/>
                    </p:cNvSpPr>
                    <p:nvPr/>
                  </p:nvSpPr>
                  <p:spPr bwMode="auto">
                    <a:xfrm>
                      <a:off x="25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3" name="Line 1883"/>
                    <p:cNvSpPr>
                      <a:spLocks noChangeShapeType="1"/>
                    </p:cNvSpPr>
                    <p:nvPr/>
                  </p:nvSpPr>
                  <p:spPr bwMode="auto">
                    <a:xfrm>
                      <a:off x="2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4" name="Line 1884"/>
                    <p:cNvSpPr>
                      <a:spLocks noChangeShapeType="1"/>
                    </p:cNvSpPr>
                    <p:nvPr/>
                  </p:nvSpPr>
                  <p:spPr bwMode="auto">
                    <a:xfrm>
                      <a:off x="2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5" name="Line 1885"/>
                    <p:cNvSpPr>
                      <a:spLocks noChangeShapeType="1"/>
                    </p:cNvSpPr>
                    <p:nvPr/>
                  </p:nvSpPr>
                  <p:spPr bwMode="auto">
                    <a:xfrm>
                      <a:off x="2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6" name="Line 1886"/>
                    <p:cNvSpPr>
                      <a:spLocks noChangeShapeType="1"/>
                    </p:cNvSpPr>
                    <p:nvPr/>
                  </p:nvSpPr>
                  <p:spPr bwMode="auto">
                    <a:xfrm>
                      <a:off x="257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7" name="Line 1887"/>
                    <p:cNvSpPr>
                      <a:spLocks noChangeShapeType="1"/>
                    </p:cNvSpPr>
                    <p:nvPr/>
                  </p:nvSpPr>
                  <p:spPr bwMode="auto">
                    <a:xfrm>
                      <a:off x="2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8" name="Line 1888"/>
                    <p:cNvSpPr>
                      <a:spLocks noChangeShapeType="1"/>
                    </p:cNvSpPr>
                    <p:nvPr/>
                  </p:nvSpPr>
                  <p:spPr bwMode="auto">
                    <a:xfrm>
                      <a:off x="25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9" name="Line 1889"/>
                    <p:cNvSpPr>
                      <a:spLocks noChangeShapeType="1"/>
                    </p:cNvSpPr>
                    <p:nvPr/>
                  </p:nvSpPr>
                  <p:spPr bwMode="auto">
                    <a:xfrm>
                      <a:off x="25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0" name="Line 1890"/>
                    <p:cNvSpPr>
                      <a:spLocks noChangeShapeType="1"/>
                    </p:cNvSpPr>
                    <p:nvPr/>
                  </p:nvSpPr>
                  <p:spPr bwMode="auto">
                    <a:xfrm>
                      <a:off x="2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1" name="Line 1891"/>
                    <p:cNvSpPr>
                      <a:spLocks noChangeShapeType="1"/>
                    </p:cNvSpPr>
                    <p:nvPr/>
                  </p:nvSpPr>
                  <p:spPr bwMode="auto">
                    <a:xfrm>
                      <a:off x="2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2" name="Line 1892"/>
                    <p:cNvSpPr>
                      <a:spLocks noChangeShapeType="1"/>
                    </p:cNvSpPr>
                    <p:nvPr/>
                  </p:nvSpPr>
                  <p:spPr bwMode="auto">
                    <a:xfrm>
                      <a:off x="2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3" name="Line 1893"/>
                    <p:cNvSpPr>
                      <a:spLocks noChangeShapeType="1"/>
                    </p:cNvSpPr>
                    <p:nvPr/>
                  </p:nvSpPr>
                  <p:spPr bwMode="auto">
                    <a:xfrm>
                      <a:off x="263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4" name="Line 1894"/>
                    <p:cNvSpPr>
                      <a:spLocks noChangeShapeType="1"/>
                    </p:cNvSpPr>
                    <p:nvPr/>
                  </p:nvSpPr>
                  <p:spPr bwMode="auto">
                    <a:xfrm>
                      <a:off x="2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5" name="Line 1895"/>
                    <p:cNvSpPr>
                      <a:spLocks noChangeShapeType="1"/>
                    </p:cNvSpPr>
                    <p:nvPr/>
                  </p:nvSpPr>
                  <p:spPr bwMode="auto">
                    <a:xfrm>
                      <a:off x="26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6" name="Line 1896"/>
                    <p:cNvSpPr>
                      <a:spLocks noChangeShapeType="1"/>
                    </p:cNvSpPr>
                    <p:nvPr/>
                  </p:nvSpPr>
                  <p:spPr bwMode="auto">
                    <a:xfrm>
                      <a:off x="2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7" name="Line 1897"/>
                    <p:cNvSpPr>
                      <a:spLocks noChangeShapeType="1"/>
                    </p:cNvSpPr>
                    <p:nvPr/>
                  </p:nvSpPr>
                  <p:spPr bwMode="auto">
                    <a:xfrm>
                      <a:off x="2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8" name="Line 1898"/>
                    <p:cNvSpPr>
                      <a:spLocks noChangeShapeType="1"/>
                    </p:cNvSpPr>
                    <p:nvPr/>
                  </p:nvSpPr>
                  <p:spPr bwMode="auto">
                    <a:xfrm>
                      <a:off x="2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9" name="Line 1899"/>
                    <p:cNvSpPr>
                      <a:spLocks noChangeShapeType="1"/>
                    </p:cNvSpPr>
                    <p:nvPr/>
                  </p:nvSpPr>
                  <p:spPr bwMode="auto">
                    <a:xfrm>
                      <a:off x="2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0" name="Line 1900"/>
                    <p:cNvSpPr>
                      <a:spLocks noChangeShapeType="1"/>
                    </p:cNvSpPr>
                    <p:nvPr/>
                  </p:nvSpPr>
                  <p:spPr bwMode="auto">
                    <a:xfrm>
                      <a:off x="26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1" name="Line 1901"/>
                    <p:cNvSpPr>
                      <a:spLocks noChangeShapeType="1"/>
                    </p:cNvSpPr>
                    <p:nvPr/>
                  </p:nvSpPr>
                  <p:spPr bwMode="auto">
                    <a:xfrm>
                      <a:off x="2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2" name="Line 1902"/>
                    <p:cNvSpPr>
                      <a:spLocks noChangeShapeType="1"/>
                    </p:cNvSpPr>
                    <p:nvPr/>
                  </p:nvSpPr>
                  <p:spPr bwMode="auto">
                    <a:xfrm>
                      <a:off x="27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3" name="Line 1903"/>
                    <p:cNvSpPr>
                      <a:spLocks noChangeShapeType="1"/>
                    </p:cNvSpPr>
                    <p:nvPr/>
                  </p:nvSpPr>
                  <p:spPr bwMode="auto">
                    <a:xfrm>
                      <a:off x="2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4" name="Line 1904"/>
                    <p:cNvSpPr>
                      <a:spLocks noChangeShapeType="1"/>
                    </p:cNvSpPr>
                    <p:nvPr/>
                  </p:nvSpPr>
                  <p:spPr bwMode="auto">
                    <a:xfrm>
                      <a:off x="2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5" name="Line 1905"/>
                    <p:cNvSpPr>
                      <a:spLocks noChangeShapeType="1"/>
                    </p:cNvSpPr>
                    <p:nvPr/>
                  </p:nvSpPr>
                  <p:spPr bwMode="auto">
                    <a:xfrm>
                      <a:off x="2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6" name="Line 1906"/>
                    <p:cNvSpPr>
                      <a:spLocks noChangeShapeType="1"/>
                    </p:cNvSpPr>
                    <p:nvPr/>
                  </p:nvSpPr>
                  <p:spPr bwMode="auto">
                    <a:xfrm>
                      <a:off x="2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7" name="Line 1907"/>
                    <p:cNvSpPr>
                      <a:spLocks noChangeShapeType="1"/>
                    </p:cNvSpPr>
                    <p:nvPr/>
                  </p:nvSpPr>
                  <p:spPr bwMode="auto">
                    <a:xfrm>
                      <a:off x="27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8" name="Line 1908"/>
                    <p:cNvSpPr>
                      <a:spLocks noChangeShapeType="1"/>
                    </p:cNvSpPr>
                    <p:nvPr/>
                  </p:nvSpPr>
                  <p:spPr bwMode="auto">
                    <a:xfrm>
                      <a:off x="2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9" name="Line 1909"/>
                    <p:cNvSpPr>
                      <a:spLocks noChangeShapeType="1"/>
                    </p:cNvSpPr>
                    <p:nvPr/>
                  </p:nvSpPr>
                  <p:spPr bwMode="auto">
                    <a:xfrm>
                      <a:off x="27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0" name="Line 1910"/>
                    <p:cNvSpPr>
                      <a:spLocks noChangeShapeType="1"/>
                    </p:cNvSpPr>
                    <p:nvPr/>
                  </p:nvSpPr>
                  <p:spPr bwMode="auto">
                    <a:xfrm>
                      <a:off x="2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1" name="Line 1911"/>
                    <p:cNvSpPr>
                      <a:spLocks noChangeShapeType="1"/>
                    </p:cNvSpPr>
                    <p:nvPr/>
                  </p:nvSpPr>
                  <p:spPr bwMode="auto">
                    <a:xfrm>
                      <a:off x="2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2" name="Line 1912"/>
                    <p:cNvSpPr>
                      <a:spLocks noChangeShapeType="1"/>
                    </p:cNvSpPr>
                    <p:nvPr/>
                  </p:nvSpPr>
                  <p:spPr bwMode="auto">
                    <a:xfrm>
                      <a:off x="2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3" name="Line 1913"/>
                    <p:cNvSpPr>
                      <a:spLocks noChangeShapeType="1"/>
                    </p:cNvSpPr>
                    <p:nvPr/>
                  </p:nvSpPr>
                  <p:spPr bwMode="auto">
                    <a:xfrm>
                      <a:off x="28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4" name="Line 1914"/>
                    <p:cNvSpPr>
                      <a:spLocks noChangeShapeType="1"/>
                    </p:cNvSpPr>
                    <p:nvPr/>
                  </p:nvSpPr>
                  <p:spPr bwMode="auto">
                    <a:xfrm>
                      <a:off x="28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5" name="Line 1915"/>
                    <p:cNvSpPr>
                      <a:spLocks noChangeShapeType="1"/>
                    </p:cNvSpPr>
                    <p:nvPr/>
                  </p:nvSpPr>
                  <p:spPr bwMode="auto">
                    <a:xfrm>
                      <a:off x="28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6" name="Line 1916"/>
                    <p:cNvSpPr>
                      <a:spLocks noChangeShapeType="1"/>
                    </p:cNvSpPr>
                    <p:nvPr/>
                  </p:nvSpPr>
                  <p:spPr bwMode="auto">
                    <a:xfrm>
                      <a:off x="28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7" name="Line 1917"/>
                    <p:cNvSpPr>
                      <a:spLocks noChangeShapeType="1"/>
                    </p:cNvSpPr>
                    <p:nvPr/>
                  </p:nvSpPr>
                  <p:spPr bwMode="auto">
                    <a:xfrm>
                      <a:off x="28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8" name="Line 1918"/>
                    <p:cNvSpPr>
                      <a:spLocks noChangeShapeType="1"/>
                    </p:cNvSpPr>
                    <p:nvPr/>
                  </p:nvSpPr>
                  <p:spPr bwMode="auto">
                    <a:xfrm>
                      <a:off x="28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9" name="Line 1919"/>
                    <p:cNvSpPr>
                      <a:spLocks noChangeShapeType="1"/>
                    </p:cNvSpPr>
                    <p:nvPr/>
                  </p:nvSpPr>
                  <p:spPr bwMode="auto">
                    <a:xfrm>
                      <a:off x="28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0" name="Line 1920"/>
                    <p:cNvSpPr>
                      <a:spLocks noChangeShapeType="1"/>
                    </p:cNvSpPr>
                    <p:nvPr/>
                  </p:nvSpPr>
                  <p:spPr bwMode="auto">
                    <a:xfrm>
                      <a:off x="288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1" name="Line 1921"/>
                    <p:cNvSpPr>
                      <a:spLocks noChangeShapeType="1"/>
                    </p:cNvSpPr>
                    <p:nvPr/>
                  </p:nvSpPr>
                  <p:spPr bwMode="auto">
                    <a:xfrm>
                      <a:off x="28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2" name="Line 1922"/>
                    <p:cNvSpPr>
                      <a:spLocks noChangeShapeType="1"/>
                    </p:cNvSpPr>
                    <p:nvPr/>
                  </p:nvSpPr>
                  <p:spPr bwMode="auto">
                    <a:xfrm>
                      <a:off x="29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3" name="Line 1923"/>
                    <p:cNvSpPr>
                      <a:spLocks noChangeShapeType="1"/>
                    </p:cNvSpPr>
                    <p:nvPr/>
                  </p:nvSpPr>
                  <p:spPr bwMode="auto">
                    <a:xfrm>
                      <a:off x="29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4" name="Line 1924"/>
                    <p:cNvSpPr>
                      <a:spLocks noChangeShapeType="1"/>
                    </p:cNvSpPr>
                    <p:nvPr/>
                  </p:nvSpPr>
                  <p:spPr bwMode="auto">
                    <a:xfrm>
                      <a:off x="29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5" name="Line 1925"/>
                    <p:cNvSpPr>
                      <a:spLocks noChangeShapeType="1"/>
                    </p:cNvSpPr>
                    <p:nvPr/>
                  </p:nvSpPr>
                  <p:spPr bwMode="auto">
                    <a:xfrm>
                      <a:off x="29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6" name="Line 1926"/>
                    <p:cNvSpPr>
                      <a:spLocks noChangeShapeType="1"/>
                    </p:cNvSpPr>
                    <p:nvPr/>
                  </p:nvSpPr>
                  <p:spPr bwMode="auto">
                    <a:xfrm>
                      <a:off x="29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7" name="Line 1927"/>
                    <p:cNvSpPr>
                      <a:spLocks noChangeShapeType="1"/>
                    </p:cNvSpPr>
                    <p:nvPr/>
                  </p:nvSpPr>
                  <p:spPr bwMode="auto">
                    <a:xfrm>
                      <a:off x="294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8" name="Line 1928"/>
                    <p:cNvSpPr>
                      <a:spLocks noChangeShapeType="1"/>
                    </p:cNvSpPr>
                    <p:nvPr/>
                  </p:nvSpPr>
                  <p:spPr bwMode="auto">
                    <a:xfrm>
                      <a:off x="29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9" name="Line 1929"/>
                    <p:cNvSpPr>
                      <a:spLocks noChangeShapeType="1"/>
                    </p:cNvSpPr>
                    <p:nvPr/>
                  </p:nvSpPr>
                  <p:spPr bwMode="auto">
                    <a:xfrm>
                      <a:off x="29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0" name="Line 1930"/>
                    <p:cNvSpPr>
                      <a:spLocks noChangeShapeType="1"/>
                    </p:cNvSpPr>
                    <p:nvPr/>
                  </p:nvSpPr>
                  <p:spPr bwMode="auto">
                    <a:xfrm>
                      <a:off x="29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1" name="Line 1931"/>
                    <p:cNvSpPr>
                      <a:spLocks noChangeShapeType="1"/>
                    </p:cNvSpPr>
                    <p:nvPr/>
                  </p:nvSpPr>
                  <p:spPr bwMode="auto">
                    <a:xfrm>
                      <a:off x="29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2" name="Line 1932"/>
                    <p:cNvSpPr>
                      <a:spLocks noChangeShapeType="1"/>
                    </p:cNvSpPr>
                    <p:nvPr/>
                  </p:nvSpPr>
                  <p:spPr bwMode="auto">
                    <a:xfrm>
                      <a:off x="29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3" name="Line 1933"/>
                    <p:cNvSpPr>
                      <a:spLocks noChangeShapeType="1"/>
                    </p:cNvSpPr>
                    <p:nvPr/>
                  </p:nvSpPr>
                  <p:spPr bwMode="auto">
                    <a:xfrm>
                      <a:off x="30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4" name="Line 1934"/>
                    <p:cNvSpPr>
                      <a:spLocks noChangeShapeType="1"/>
                    </p:cNvSpPr>
                    <p:nvPr/>
                  </p:nvSpPr>
                  <p:spPr bwMode="auto">
                    <a:xfrm>
                      <a:off x="301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5" name="Line 1935"/>
                    <p:cNvSpPr>
                      <a:spLocks noChangeShapeType="1"/>
                    </p:cNvSpPr>
                    <p:nvPr/>
                  </p:nvSpPr>
                  <p:spPr bwMode="auto">
                    <a:xfrm>
                      <a:off x="30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6" name="Line 1936"/>
                    <p:cNvSpPr>
                      <a:spLocks noChangeShapeType="1"/>
                    </p:cNvSpPr>
                    <p:nvPr/>
                  </p:nvSpPr>
                  <p:spPr bwMode="auto">
                    <a:xfrm>
                      <a:off x="30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7" name="Line 1937"/>
                    <p:cNvSpPr>
                      <a:spLocks noChangeShapeType="1"/>
                    </p:cNvSpPr>
                    <p:nvPr/>
                  </p:nvSpPr>
                  <p:spPr bwMode="auto">
                    <a:xfrm>
                      <a:off x="30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8" name="Line 1938"/>
                    <p:cNvSpPr>
                      <a:spLocks noChangeShapeType="1"/>
                    </p:cNvSpPr>
                    <p:nvPr/>
                  </p:nvSpPr>
                  <p:spPr bwMode="auto">
                    <a:xfrm>
                      <a:off x="30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9" name="Line 1939"/>
                    <p:cNvSpPr>
                      <a:spLocks noChangeShapeType="1"/>
                    </p:cNvSpPr>
                    <p:nvPr/>
                  </p:nvSpPr>
                  <p:spPr bwMode="auto">
                    <a:xfrm>
                      <a:off x="30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0" name="Line 1940"/>
                    <p:cNvSpPr>
                      <a:spLocks noChangeShapeType="1"/>
                    </p:cNvSpPr>
                    <p:nvPr/>
                  </p:nvSpPr>
                  <p:spPr bwMode="auto">
                    <a:xfrm>
                      <a:off x="30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1" name="Line 1941"/>
                    <p:cNvSpPr>
                      <a:spLocks noChangeShapeType="1"/>
                    </p:cNvSpPr>
                    <p:nvPr/>
                  </p:nvSpPr>
                  <p:spPr bwMode="auto">
                    <a:xfrm>
                      <a:off x="307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2" name="Line 1942"/>
                    <p:cNvSpPr>
                      <a:spLocks noChangeShapeType="1"/>
                    </p:cNvSpPr>
                    <p:nvPr/>
                  </p:nvSpPr>
                  <p:spPr bwMode="auto">
                    <a:xfrm>
                      <a:off x="30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3" name="Line 1943"/>
                    <p:cNvSpPr>
                      <a:spLocks noChangeShapeType="1"/>
                    </p:cNvSpPr>
                    <p:nvPr/>
                  </p:nvSpPr>
                  <p:spPr bwMode="auto">
                    <a:xfrm>
                      <a:off x="30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4" name="Line 1944"/>
                    <p:cNvSpPr>
                      <a:spLocks noChangeShapeType="1"/>
                    </p:cNvSpPr>
                    <p:nvPr/>
                  </p:nvSpPr>
                  <p:spPr bwMode="auto">
                    <a:xfrm>
                      <a:off x="31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5" name="Line 1945"/>
                    <p:cNvSpPr>
                      <a:spLocks noChangeShapeType="1"/>
                    </p:cNvSpPr>
                    <p:nvPr/>
                  </p:nvSpPr>
                  <p:spPr bwMode="auto">
                    <a:xfrm>
                      <a:off x="31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6" name="Line 1946"/>
                    <p:cNvSpPr>
                      <a:spLocks noChangeShapeType="1"/>
                    </p:cNvSpPr>
                    <p:nvPr/>
                  </p:nvSpPr>
                  <p:spPr bwMode="auto">
                    <a:xfrm>
                      <a:off x="31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7" name="Line 1947"/>
                    <p:cNvSpPr>
                      <a:spLocks noChangeShapeType="1"/>
                    </p:cNvSpPr>
                    <p:nvPr/>
                  </p:nvSpPr>
                  <p:spPr bwMode="auto">
                    <a:xfrm>
                      <a:off x="31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8" name="Line 1948"/>
                    <p:cNvSpPr>
                      <a:spLocks noChangeShapeType="1"/>
                    </p:cNvSpPr>
                    <p:nvPr/>
                  </p:nvSpPr>
                  <p:spPr bwMode="auto">
                    <a:xfrm>
                      <a:off x="31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9" name="Line 1949"/>
                    <p:cNvSpPr>
                      <a:spLocks noChangeShapeType="1"/>
                    </p:cNvSpPr>
                    <p:nvPr/>
                  </p:nvSpPr>
                  <p:spPr bwMode="auto">
                    <a:xfrm>
                      <a:off x="31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0" name="Line 1950"/>
                    <p:cNvSpPr>
                      <a:spLocks noChangeShapeType="1"/>
                    </p:cNvSpPr>
                    <p:nvPr/>
                  </p:nvSpPr>
                  <p:spPr bwMode="auto">
                    <a:xfrm>
                      <a:off x="31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1" name="Line 1951"/>
                    <p:cNvSpPr>
                      <a:spLocks noChangeShapeType="1"/>
                    </p:cNvSpPr>
                    <p:nvPr/>
                  </p:nvSpPr>
                  <p:spPr bwMode="auto">
                    <a:xfrm>
                      <a:off x="31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2" name="Line 1952"/>
                    <p:cNvSpPr>
                      <a:spLocks noChangeShapeType="1"/>
                    </p:cNvSpPr>
                    <p:nvPr/>
                  </p:nvSpPr>
                  <p:spPr bwMode="auto">
                    <a:xfrm>
                      <a:off x="31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3" name="Line 1953"/>
                    <p:cNvSpPr>
                      <a:spLocks noChangeShapeType="1"/>
                    </p:cNvSpPr>
                    <p:nvPr/>
                  </p:nvSpPr>
                  <p:spPr bwMode="auto">
                    <a:xfrm>
                      <a:off x="31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4" name="Line 1954"/>
                    <p:cNvSpPr>
                      <a:spLocks noChangeShapeType="1"/>
                    </p:cNvSpPr>
                    <p:nvPr/>
                  </p:nvSpPr>
                  <p:spPr bwMode="auto">
                    <a:xfrm>
                      <a:off x="31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5" name="Line 1955"/>
                    <p:cNvSpPr>
                      <a:spLocks noChangeShapeType="1"/>
                    </p:cNvSpPr>
                    <p:nvPr/>
                  </p:nvSpPr>
                  <p:spPr bwMode="auto">
                    <a:xfrm>
                      <a:off x="32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6" name="Line 1956"/>
                    <p:cNvSpPr>
                      <a:spLocks noChangeShapeType="1"/>
                    </p:cNvSpPr>
                    <p:nvPr/>
                  </p:nvSpPr>
                  <p:spPr bwMode="auto">
                    <a:xfrm>
                      <a:off x="32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7" name="Line 1957"/>
                    <p:cNvSpPr>
                      <a:spLocks noChangeShapeType="1"/>
                    </p:cNvSpPr>
                    <p:nvPr/>
                  </p:nvSpPr>
                  <p:spPr bwMode="auto">
                    <a:xfrm>
                      <a:off x="32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8" name="Line 1958"/>
                    <p:cNvSpPr>
                      <a:spLocks noChangeShapeType="1"/>
                    </p:cNvSpPr>
                    <p:nvPr/>
                  </p:nvSpPr>
                  <p:spPr bwMode="auto">
                    <a:xfrm>
                      <a:off x="32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9" name="Line 1959"/>
                    <p:cNvSpPr>
                      <a:spLocks noChangeShapeType="1"/>
                    </p:cNvSpPr>
                    <p:nvPr/>
                  </p:nvSpPr>
                  <p:spPr bwMode="auto">
                    <a:xfrm>
                      <a:off x="32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0" name="Line 1960"/>
                    <p:cNvSpPr>
                      <a:spLocks noChangeShapeType="1"/>
                    </p:cNvSpPr>
                    <p:nvPr/>
                  </p:nvSpPr>
                  <p:spPr bwMode="auto">
                    <a:xfrm>
                      <a:off x="32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1" name="Line 1961"/>
                    <p:cNvSpPr>
                      <a:spLocks noChangeShapeType="1"/>
                    </p:cNvSpPr>
                    <p:nvPr/>
                  </p:nvSpPr>
                  <p:spPr bwMode="auto">
                    <a:xfrm>
                      <a:off x="32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2" name="Line 1962"/>
                    <p:cNvSpPr>
                      <a:spLocks noChangeShapeType="1"/>
                    </p:cNvSpPr>
                    <p:nvPr/>
                  </p:nvSpPr>
                  <p:spPr bwMode="auto">
                    <a:xfrm>
                      <a:off x="32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3" name="Line 1963"/>
                    <p:cNvSpPr>
                      <a:spLocks noChangeShapeType="1"/>
                    </p:cNvSpPr>
                    <p:nvPr/>
                  </p:nvSpPr>
                  <p:spPr bwMode="auto">
                    <a:xfrm>
                      <a:off x="32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4" name="Line 1964"/>
                    <p:cNvSpPr>
                      <a:spLocks noChangeShapeType="1"/>
                    </p:cNvSpPr>
                    <p:nvPr/>
                  </p:nvSpPr>
                  <p:spPr bwMode="auto">
                    <a:xfrm>
                      <a:off x="32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5" name="Line 1965"/>
                    <p:cNvSpPr>
                      <a:spLocks noChangeShapeType="1"/>
                    </p:cNvSpPr>
                    <p:nvPr/>
                  </p:nvSpPr>
                  <p:spPr bwMode="auto">
                    <a:xfrm>
                      <a:off x="32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6" name="Line 1966"/>
                    <p:cNvSpPr>
                      <a:spLocks noChangeShapeType="1"/>
                    </p:cNvSpPr>
                    <p:nvPr/>
                  </p:nvSpPr>
                  <p:spPr bwMode="auto">
                    <a:xfrm>
                      <a:off x="33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7" name="Line 1967"/>
                    <p:cNvSpPr>
                      <a:spLocks noChangeShapeType="1"/>
                    </p:cNvSpPr>
                    <p:nvPr/>
                  </p:nvSpPr>
                  <p:spPr bwMode="auto">
                    <a:xfrm>
                      <a:off x="33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8" name="Line 1968"/>
                    <p:cNvSpPr>
                      <a:spLocks noChangeShapeType="1"/>
                    </p:cNvSpPr>
                    <p:nvPr/>
                  </p:nvSpPr>
                  <p:spPr bwMode="auto">
                    <a:xfrm>
                      <a:off x="33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9" name="Line 1969"/>
                    <p:cNvSpPr>
                      <a:spLocks noChangeShapeType="1"/>
                    </p:cNvSpPr>
                    <p:nvPr/>
                  </p:nvSpPr>
                  <p:spPr bwMode="auto">
                    <a:xfrm>
                      <a:off x="33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0" name="Line 1970"/>
                    <p:cNvSpPr>
                      <a:spLocks noChangeShapeType="1"/>
                    </p:cNvSpPr>
                    <p:nvPr/>
                  </p:nvSpPr>
                  <p:spPr bwMode="auto">
                    <a:xfrm>
                      <a:off x="33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1" name="Line 1971"/>
                    <p:cNvSpPr>
                      <a:spLocks noChangeShapeType="1"/>
                    </p:cNvSpPr>
                    <p:nvPr/>
                  </p:nvSpPr>
                  <p:spPr bwMode="auto">
                    <a:xfrm>
                      <a:off x="33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2" name="Line 1972"/>
                    <p:cNvSpPr>
                      <a:spLocks noChangeShapeType="1"/>
                    </p:cNvSpPr>
                    <p:nvPr/>
                  </p:nvSpPr>
                  <p:spPr bwMode="auto">
                    <a:xfrm>
                      <a:off x="33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3" name="Line 1973"/>
                    <p:cNvSpPr>
                      <a:spLocks noChangeShapeType="1"/>
                    </p:cNvSpPr>
                    <p:nvPr/>
                  </p:nvSpPr>
                  <p:spPr bwMode="auto">
                    <a:xfrm>
                      <a:off x="33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4" name="Line 1974"/>
                    <p:cNvSpPr>
                      <a:spLocks noChangeShapeType="1"/>
                    </p:cNvSpPr>
                    <p:nvPr/>
                  </p:nvSpPr>
                  <p:spPr bwMode="auto">
                    <a:xfrm>
                      <a:off x="33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5" name="Line 1975"/>
                    <p:cNvSpPr>
                      <a:spLocks noChangeShapeType="1"/>
                    </p:cNvSpPr>
                    <p:nvPr/>
                  </p:nvSpPr>
                  <p:spPr bwMode="auto">
                    <a:xfrm>
                      <a:off x="33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6" name="Line 1976"/>
                    <p:cNvSpPr>
                      <a:spLocks noChangeShapeType="1"/>
                    </p:cNvSpPr>
                    <p:nvPr/>
                  </p:nvSpPr>
                  <p:spPr bwMode="auto">
                    <a:xfrm>
                      <a:off x="33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7" name="Line 1977"/>
                    <p:cNvSpPr>
                      <a:spLocks noChangeShapeType="1"/>
                    </p:cNvSpPr>
                    <p:nvPr/>
                  </p:nvSpPr>
                  <p:spPr bwMode="auto">
                    <a:xfrm>
                      <a:off x="34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8" name="Line 1978"/>
                    <p:cNvSpPr>
                      <a:spLocks noChangeShapeType="1"/>
                    </p:cNvSpPr>
                    <p:nvPr/>
                  </p:nvSpPr>
                  <p:spPr bwMode="auto">
                    <a:xfrm>
                      <a:off x="34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9" name="Line 1979"/>
                    <p:cNvSpPr>
                      <a:spLocks noChangeShapeType="1"/>
                    </p:cNvSpPr>
                    <p:nvPr/>
                  </p:nvSpPr>
                  <p:spPr bwMode="auto">
                    <a:xfrm>
                      <a:off x="34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0" name="Line 1980"/>
                    <p:cNvSpPr>
                      <a:spLocks noChangeShapeType="1"/>
                    </p:cNvSpPr>
                    <p:nvPr/>
                  </p:nvSpPr>
                  <p:spPr bwMode="auto">
                    <a:xfrm>
                      <a:off x="34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1" name="Line 1981"/>
                    <p:cNvSpPr>
                      <a:spLocks noChangeShapeType="1"/>
                    </p:cNvSpPr>
                    <p:nvPr/>
                  </p:nvSpPr>
                  <p:spPr bwMode="auto">
                    <a:xfrm>
                      <a:off x="34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2" name="Line 1982"/>
                    <p:cNvSpPr>
                      <a:spLocks noChangeShapeType="1"/>
                    </p:cNvSpPr>
                    <p:nvPr/>
                  </p:nvSpPr>
                  <p:spPr bwMode="auto">
                    <a:xfrm>
                      <a:off x="34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3" name="Line 1983"/>
                    <p:cNvSpPr>
                      <a:spLocks noChangeShapeType="1"/>
                    </p:cNvSpPr>
                    <p:nvPr/>
                  </p:nvSpPr>
                  <p:spPr bwMode="auto">
                    <a:xfrm>
                      <a:off x="34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4" name="Line 1984"/>
                    <p:cNvSpPr>
                      <a:spLocks noChangeShapeType="1"/>
                    </p:cNvSpPr>
                    <p:nvPr/>
                  </p:nvSpPr>
                  <p:spPr bwMode="auto">
                    <a:xfrm>
                      <a:off x="34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5" name="Line 1985"/>
                    <p:cNvSpPr>
                      <a:spLocks noChangeShapeType="1"/>
                    </p:cNvSpPr>
                    <p:nvPr/>
                  </p:nvSpPr>
                  <p:spPr bwMode="auto">
                    <a:xfrm>
                      <a:off x="34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6" name="Line 1986"/>
                    <p:cNvSpPr>
                      <a:spLocks noChangeShapeType="1"/>
                    </p:cNvSpPr>
                    <p:nvPr/>
                  </p:nvSpPr>
                  <p:spPr bwMode="auto">
                    <a:xfrm>
                      <a:off x="34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7" name="Line 1987"/>
                    <p:cNvSpPr>
                      <a:spLocks noChangeShapeType="1"/>
                    </p:cNvSpPr>
                    <p:nvPr/>
                  </p:nvSpPr>
                  <p:spPr bwMode="auto">
                    <a:xfrm>
                      <a:off x="34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8" name="Line 1988"/>
                    <p:cNvSpPr>
                      <a:spLocks noChangeShapeType="1"/>
                    </p:cNvSpPr>
                    <p:nvPr/>
                  </p:nvSpPr>
                  <p:spPr bwMode="auto">
                    <a:xfrm>
                      <a:off x="35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9" name="Line 1989"/>
                    <p:cNvSpPr>
                      <a:spLocks noChangeShapeType="1"/>
                    </p:cNvSpPr>
                    <p:nvPr/>
                  </p:nvSpPr>
                  <p:spPr bwMode="auto">
                    <a:xfrm>
                      <a:off x="35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0" name="Line 1990"/>
                    <p:cNvSpPr>
                      <a:spLocks noChangeShapeType="1"/>
                    </p:cNvSpPr>
                    <p:nvPr/>
                  </p:nvSpPr>
                  <p:spPr bwMode="auto">
                    <a:xfrm>
                      <a:off x="35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1" name="Line 1991"/>
                    <p:cNvSpPr>
                      <a:spLocks noChangeShapeType="1"/>
                    </p:cNvSpPr>
                    <p:nvPr/>
                  </p:nvSpPr>
                  <p:spPr bwMode="auto">
                    <a:xfrm>
                      <a:off x="35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2" name="Line 1992"/>
                    <p:cNvSpPr>
                      <a:spLocks noChangeShapeType="1"/>
                    </p:cNvSpPr>
                    <p:nvPr/>
                  </p:nvSpPr>
                  <p:spPr bwMode="auto">
                    <a:xfrm>
                      <a:off x="35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3" name="Line 1993"/>
                    <p:cNvSpPr>
                      <a:spLocks noChangeShapeType="1"/>
                    </p:cNvSpPr>
                    <p:nvPr/>
                  </p:nvSpPr>
                  <p:spPr bwMode="auto">
                    <a:xfrm>
                      <a:off x="35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4" name="Line 1994"/>
                    <p:cNvSpPr>
                      <a:spLocks noChangeShapeType="1"/>
                    </p:cNvSpPr>
                    <p:nvPr/>
                  </p:nvSpPr>
                  <p:spPr bwMode="auto">
                    <a:xfrm>
                      <a:off x="35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5" name="Line 1995"/>
                    <p:cNvSpPr>
                      <a:spLocks noChangeShapeType="1"/>
                    </p:cNvSpPr>
                    <p:nvPr/>
                  </p:nvSpPr>
                  <p:spPr bwMode="auto">
                    <a:xfrm>
                      <a:off x="35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6" name="Line 1996"/>
                    <p:cNvSpPr>
                      <a:spLocks noChangeShapeType="1"/>
                    </p:cNvSpPr>
                    <p:nvPr/>
                  </p:nvSpPr>
                  <p:spPr bwMode="auto">
                    <a:xfrm>
                      <a:off x="35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7" name="Line 1997"/>
                    <p:cNvSpPr>
                      <a:spLocks noChangeShapeType="1"/>
                    </p:cNvSpPr>
                    <p:nvPr/>
                  </p:nvSpPr>
                  <p:spPr bwMode="auto">
                    <a:xfrm>
                      <a:off x="35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8" name="Line 1998"/>
                    <p:cNvSpPr>
                      <a:spLocks noChangeShapeType="1"/>
                    </p:cNvSpPr>
                    <p:nvPr/>
                  </p:nvSpPr>
                  <p:spPr bwMode="auto">
                    <a:xfrm>
                      <a:off x="35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9" name="Line 1999"/>
                    <p:cNvSpPr>
                      <a:spLocks noChangeShapeType="1"/>
                    </p:cNvSpPr>
                    <p:nvPr/>
                  </p:nvSpPr>
                  <p:spPr bwMode="auto">
                    <a:xfrm>
                      <a:off x="36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0" name="Line 2000"/>
                    <p:cNvSpPr>
                      <a:spLocks noChangeShapeType="1"/>
                    </p:cNvSpPr>
                    <p:nvPr/>
                  </p:nvSpPr>
                  <p:spPr bwMode="auto">
                    <a:xfrm>
                      <a:off x="36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1" name="Line 2001"/>
                    <p:cNvSpPr>
                      <a:spLocks noChangeShapeType="1"/>
                    </p:cNvSpPr>
                    <p:nvPr/>
                  </p:nvSpPr>
                  <p:spPr bwMode="auto">
                    <a:xfrm>
                      <a:off x="36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2" name="Line 2002"/>
                    <p:cNvSpPr>
                      <a:spLocks noChangeShapeType="1"/>
                    </p:cNvSpPr>
                    <p:nvPr/>
                  </p:nvSpPr>
                  <p:spPr bwMode="auto">
                    <a:xfrm>
                      <a:off x="36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3" name="Line 2003"/>
                    <p:cNvSpPr>
                      <a:spLocks noChangeShapeType="1"/>
                    </p:cNvSpPr>
                    <p:nvPr/>
                  </p:nvSpPr>
                  <p:spPr bwMode="auto">
                    <a:xfrm>
                      <a:off x="36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4" name="Line 2004"/>
                    <p:cNvSpPr>
                      <a:spLocks noChangeShapeType="1"/>
                    </p:cNvSpPr>
                    <p:nvPr/>
                  </p:nvSpPr>
                  <p:spPr bwMode="auto">
                    <a:xfrm>
                      <a:off x="36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5" name="Line 2005"/>
                    <p:cNvSpPr>
                      <a:spLocks noChangeShapeType="1"/>
                    </p:cNvSpPr>
                    <p:nvPr/>
                  </p:nvSpPr>
                  <p:spPr bwMode="auto">
                    <a:xfrm>
                      <a:off x="36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6" name="Line 2006"/>
                    <p:cNvSpPr>
                      <a:spLocks noChangeShapeType="1"/>
                    </p:cNvSpPr>
                    <p:nvPr/>
                  </p:nvSpPr>
                  <p:spPr bwMode="auto">
                    <a:xfrm>
                      <a:off x="36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7" name="Line 2007"/>
                    <p:cNvSpPr>
                      <a:spLocks noChangeShapeType="1"/>
                    </p:cNvSpPr>
                    <p:nvPr/>
                  </p:nvSpPr>
                  <p:spPr bwMode="auto">
                    <a:xfrm>
                      <a:off x="36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8" name="Line 2008"/>
                    <p:cNvSpPr>
                      <a:spLocks noChangeShapeType="1"/>
                    </p:cNvSpPr>
                    <p:nvPr/>
                  </p:nvSpPr>
                  <p:spPr bwMode="auto">
                    <a:xfrm>
                      <a:off x="36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9" name="Line 2009"/>
                    <p:cNvSpPr>
                      <a:spLocks noChangeShapeType="1"/>
                    </p:cNvSpPr>
                    <p:nvPr/>
                  </p:nvSpPr>
                  <p:spPr bwMode="auto">
                    <a:xfrm>
                      <a:off x="36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0" name="Line 2010"/>
                    <p:cNvSpPr>
                      <a:spLocks noChangeShapeType="1"/>
                    </p:cNvSpPr>
                    <p:nvPr/>
                  </p:nvSpPr>
                  <p:spPr bwMode="auto">
                    <a:xfrm>
                      <a:off x="37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1" name="Line 2011"/>
                    <p:cNvSpPr>
                      <a:spLocks noChangeShapeType="1"/>
                    </p:cNvSpPr>
                    <p:nvPr/>
                  </p:nvSpPr>
                  <p:spPr bwMode="auto">
                    <a:xfrm>
                      <a:off x="37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2" name="Line 2012"/>
                    <p:cNvSpPr>
                      <a:spLocks noChangeShapeType="1"/>
                    </p:cNvSpPr>
                    <p:nvPr/>
                  </p:nvSpPr>
                  <p:spPr bwMode="auto">
                    <a:xfrm>
                      <a:off x="37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3" name="Line 2013"/>
                    <p:cNvSpPr>
                      <a:spLocks noChangeShapeType="1"/>
                    </p:cNvSpPr>
                    <p:nvPr/>
                  </p:nvSpPr>
                  <p:spPr bwMode="auto">
                    <a:xfrm>
                      <a:off x="37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5" name="Group 2215"/>
                  <p:cNvGrpSpPr>
                    <a:grpSpLocks/>
                  </p:cNvGrpSpPr>
                  <p:nvPr/>
                </p:nvGrpSpPr>
                <p:grpSpPr bwMode="auto">
                  <a:xfrm>
                    <a:off x="5940425" y="1162050"/>
                    <a:ext cx="2894012" cy="0"/>
                    <a:chOff x="3742" y="732"/>
                    <a:chExt cx="1823" cy="0"/>
                  </a:xfrm>
                </p:grpSpPr>
                <p:sp>
                  <p:nvSpPr>
                    <p:cNvPr id="374" name="Line 2015"/>
                    <p:cNvSpPr>
                      <a:spLocks noChangeShapeType="1"/>
                    </p:cNvSpPr>
                    <p:nvPr/>
                  </p:nvSpPr>
                  <p:spPr bwMode="auto">
                    <a:xfrm>
                      <a:off x="37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5" name="Line 2016"/>
                    <p:cNvSpPr>
                      <a:spLocks noChangeShapeType="1"/>
                    </p:cNvSpPr>
                    <p:nvPr/>
                  </p:nvSpPr>
                  <p:spPr bwMode="auto">
                    <a:xfrm>
                      <a:off x="37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6" name="Line 2017"/>
                    <p:cNvSpPr>
                      <a:spLocks noChangeShapeType="1"/>
                    </p:cNvSpPr>
                    <p:nvPr/>
                  </p:nvSpPr>
                  <p:spPr bwMode="auto">
                    <a:xfrm>
                      <a:off x="37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7" name="Line 2018"/>
                    <p:cNvSpPr>
                      <a:spLocks noChangeShapeType="1"/>
                    </p:cNvSpPr>
                    <p:nvPr/>
                  </p:nvSpPr>
                  <p:spPr bwMode="auto">
                    <a:xfrm>
                      <a:off x="37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8" name="Line 2019"/>
                    <p:cNvSpPr>
                      <a:spLocks noChangeShapeType="1"/>
                    </p:cNvSpPr>
                    <p:nvPr/>
                  </p:nvSpPr>
                  <p:spPr bwMode="auto">
                    <a:xfrm>
                      <a:off x="37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9" name="Line 2020"/>
                    <p:cNvSpPr>
                      <a:spLocks noChangeShapeType="1"/>
                    </p:cNvSpPr>
                    <p:nvPr/>
                  </p:nvSpPr>
                  <p:spPr bwMode="auto">
                    <a:xfrm>
                      <a:off x="37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0" name="Line 2021"/>
                    <p:cNvSpPr>
                      <a:spLocks noChangeShapeType="1"/>
                    </p:cNvSpPr>
                    <p:nvPr/>
                  </p:nvSpPr>
                  <p:spPr bwMode="auto">
                    <a:xfrm>
                      <a:off x="37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1" name="Line 2022"/>
                    <p:cNvSpPr>
                      <a:spLocks noChangeShapeType="1"/>
                    </p:cNvSpPr>
                    <p:nvPr/>
                  </p:nvSpPr>
                  <p:spPr bwMode="auto">
                    <a:xfrm>
                      <a:off x="38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2" name="Line 2023"/>
                    <p:cNvSpPr>
                      <a:spLocks noChangeShapeType="1"/>
                    </p:cNvSpPr>
                    <p:nvPr/>
                  </p:nvSpPr>
                  <p:spPr bwMode="auto">
                    <a:xfrm>
                      <a:off x="38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3" name="Line 2024"/>
                    <p:cNvSpPr>
                      <a:spLocks noChangeShapeType="1"/>
                    </p:cNvSpPr>
                    <p:nvPr/>
                  </p:nvSpPr>
                  <p:spPr bwMode="auto">
                    <a:xfrm>
                      <a:off x="38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4" name="Line 2025"/>
                    <p:cNvSpPr>
                      <a:spLocks noChangeShapeType="1"/>
                    </p:cNvSpPr>
                    <p:nvPr/>
                  </p:nvSpPr>
                  <p:spPr bwMode="auto">
                    <a:xfrm>
                      <a:off x="38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5" name="Line 2026"/>
                    <p:cNvSpPr>
                      <a:spLocks noChangeShapeType="1"/>
                    </p:cNvSpPr>
                    <p:nvPr/>
                  </p:nvSpPr>
                  <p:spPr bwMode="auto">
                    <a:xfrm>
                      <a:off x="38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6" name="Line 2027"/>
                    <p:cNvSpPr>
                      <a:spLocks noChangeShapeType="1"/>
                    </p:cNvSpPr>
                    <p:nvPr/>
                  </p:nvSpPr>
                  <p:spPr bwMode="auto">
                    <a:xfrm>
                      <a:off x="38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7" name="Line 2028"/>
                    <p:cNvSpPr>
                      <a:spLocks noChangeShapeType="1"/>
                    </p:cNvSpPr>
                    <p:nvPr/>
                  </p:nvSpPr>
                  <p:spPr bwMode="auto">
                    <a:xfrm>
                      <a:off x="38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8" name="Line 2029"/>
                    <p:cNvSpPr>
                      <a:spLocks noChangeShapeType="1"/>
                    </p:cNvSpPr>
                    <p:nvPr/>
                  </p:nvSpPr>
                  <p:spPr bwMode="auto">
                    <a:xfrm>
                      <a:off x="38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9" name="Line 2030"/>
                    <p:cNvSpPr>
                      <a:spLocks noChangeShapeType="1"/>
                    </p:cNvSpPr>
                    <p:nvPr/>
                  </p:nvSpPr>
                  <p:spPr bwMode="auto">
                    <a:xfrm>
                      <a:off x="38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0" name="Line 2031"/>
                    <p:cNvSpPr>
                      <a:spLocks noChangeShapeType="1"/>
                    </p:cNvSpPr>
                    <p:nvPr/>
                  </p:nvSpPr>
                  <p:spPr bwMode="auto">
                    <a:xfrm>
                      <a:off x="38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1" name="Line 2032"/>
                    <p:cNvSpPr>
                      <a:spLocks noChangeShapeType="1"/>
                    </p:cNvSpPr>
                    <p:nvPr/>
                  </p:nvSpPr>
                  <p:spPr bwMode="auto">
                    <a:xfrm>
                      <a:off x="38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2" name="Line 2033"/>
                    <p:cNvSpPr>
                      <a:spLocks noChangeShapeType="1"/>
                    </p:cNvSpPr>
                    <p:nvPr/>
                  </p:nvSpPr>
                  <p:spPr bwMode="auto">
                    <a:xfrm>
                      <a:off x="39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3" name="Line 2034"/>
                    <p:cNvSpPr>
                      <a:spLocks noChangeShapeType="1"/>
                    </p:cNvSpPr>
                    <p:nvPr/>
                  </p:nvSpPr>
                  <p:spPr bwMode="auto">
                    <a:xfrm>
                      <a:off x="39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4" name="Line 2035"/>
                    <p:cNvSpPr>
                      <a:spLocks noChangeShapeType="1"/>
                    </p:cNvSpPr>
                    <p:nvPr/>
                  </p:nvSpPr>
                  <p:spPr bwMode="auto">
                    <a:xfrm>
                      <a:off x="39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5" name="Line 2036"/>
                    <p:cNvSpPr>
                      <a:spLocks noChangeShapeType="1"/>
                    </p:cNvSpPr>
                    <p:nvPr/>
                  </p:nvSpPr>
                  <p:spPr bwMode="auto">
                    <a:xfrm>
                      <a:off x="39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6" name="Line 2037"/>
                    <p:cNvSpPr>
                      <a:spLocks noChangeShapeType="1"/>
                    </p:cNvSpPr>
                    <p:nvPr/>
                  </p:nvSpPr>
                  <p:spPr bwMode="auto">
                    <a:xfrm>
                      <a:off x="39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7" name="Line 2038"/>
                    <p:cNvSpPr>
                      <a:spLocks noChangeShapeType="1"/>
                    </p:cNvSpPr>
                    <p:nvPr/>
                  </p:nvSpPr>
                  <p:spPr bwMode="auto">
                    <a:xfrm>
                      <a:off x="39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8" name="Line 2039"/>
                    <p:cNvSpPr>
                      <a:spLocks noChangeShapeType="1"/>
                    </p:cNvSpPr>
                    <p:nvPr/>
                  </p:nvSpPr>
                  <p:spPr bwMode="auto">
                    <a:xfrm>
                      <a:off x="39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9" name="Line 2040"/>
                    <p:cNvSpPr>
                      <a:spLocks noChangeShapeType="1"/>
                    </p:cNvSpPr>
                    <p:nvPr/>
                  </p:nvSpPr>
                  <p:spPr bwMode="auto">
                    <a:xfrm>
                      <a:off x="39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0" name="Line 2041"/>
                    <p:cNvSpPr>
                      <a:spLocks noChangeShapeType="1"/>
                    </p:cNvSpPr>
                    <p:nvPr/>
                  </p:nvSpPr>
                  <p:spPr bwMode="auto">
                    <a:xfrm>
                      <a:off x="39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1" name="Line 2042"/>
                    <p:cNvSpPr>
                      <a:spLocks noChangeShapeType="1"/>
                    </p:cNvSpPr>
                    <p:nvPr/>
                  </p:nvSpPr>
                  <p:spPr bwMode="auto">
                    <a:xfrm>
                      <a:off x="39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2" name="Line 2043"/>
                    <p:cNvSpPr>
                      <a:spLocks noChangeShapeType="1"/>
                    </p:cNvSpPr>
                    <p:nvPr/>
                  </p:nvSpPr>
                  <p:spPr bwMode="auto">
                    <a:xfrm>
                      <a:off x="39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3" name="Line 2044"/>
                    <p:cNvSpPr>
                      <a:spLocks noChangeShapeType="1"/>
                    </p:cNvSpPr>
                    <p:nvPr/>
                  </p:nvSpPr>
                  <p:spPr bwMode="auto">
                    <a:xfrm>
                      <a:off x="40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4" name="Line 2045"/>
                    <p:cNvSpPr>
                      <a:spLocks noChangeShapeType="1"/>
                    </p:cNvSpPr>
                    <p:nvPr/>
                  </p:nvSpPr>
                  <p:spPr bwMode="auto">
                    <a:xfrm>
                      <a:off x="40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5" name="Line 2046"/>
                    <p:cNvSpPr>
                      <a:spLocks noChangeShapeType="1"/>
                    </p:cNvSpPr>
                    <p:nvPr/>
                  </p:nvSpPr>
                  <p:spPr bwMode="auto">
                    <a:xfrm>
                      <a:off x="40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6" name="Line 2047"/>
                    <p:cNvSpPr>
                      <a:spLocks noChangeShapeType="1"/>
                    </p:cNvSpPr>
                    <p:nvPr/>
                  </p:nvSpPr>
                  <p:spPr bwMode="auto">
                    <a:xfrm>
                      <a:off x="40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7" name="Line 2048"/>
                    <p:cNvSpPr>
                      <a:spLocks noChangeShapeType="1"/>
                    </p:cNvSpPr>
                    <p:nvPr/>
                  </p:nvSpPr>
                  <p:spPr bwMode="auto">
                    <a:xfrm>
                      <a:off x="40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8" name="Line 2049"/>
                    <p:cNvSpPr>
                      <a:spLocks noChangeShapeType="1"/>
                    </p:cNvSpPr>
                    <p:nvPr/>
                  </p:nvSpPr>
                  <p:spPr bwMode="auto">
                    <a:xfrm>
                      <a:off x="40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9" name="Line 2050"/>
                    <p:cNvSpPr>
                      <a:spLocks noChangeShapeType="1"/>
                    </p:cNvSpPr>
                    <p:nvPr/>
                  </p:nvSpPr>
                  <p:spPr bwMode="auto">
                    <a:xfrm>
                      <a:off x="40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0" name="Line 2051"/>
                    <p:cNvSpPr>
                      <a:spLocks noChangeShapeType="1"/>
                    </p:cNvSpPr>
                    <p:nvPr/>
                  </p:nvSpPr>
                  <p:spPr bwMode="auto">
                    <a:xfrm>
                      <a:off x="40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1" name="Line 2052"/>
                    <p:cNvSpPr>
                      <a:spLocks noChangeShapeType="1"/>
                    </p:cNvSpPr>
                    <p:nvPr/>
                  </p:nvSpPr>
                  <p:spPr bwMode="auto">
                    <a:xfrm>
                      <a:off x="40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2" name="Line 2053"/>
                    <p:cNvSpPr>
                      <a:spLocks noChangeShapeType="1"/>
                    </p:cNvSpPr>
                    <p:nvPr/>
                  </p:nvSpPr>
                  <p:spPr bwMode="auto">
                    <a:xfrm>
                      <a:off x="40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3" name="Line 2054"/>
                    <p:cNvSpPr>
                      <a:spLocks noChangeShapeType="1"/>
                    </p:cNvSpPr>
                    <p:nvPr/>
                  </p:nvSpPr>
                  <p:spPr bwMode="auto">
                    <a:xfrm>
                      <a:off x="40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4" name="Line 2055"/>
                    <p:cNvSpPr>
                      <a:spLocks noChangeShapeType="1"/>
                    </p:cNvSpPr>
                    <p:nvPr/>
                  </p:nvSpPr>
                  <p:spPr bwMode="auto">
                    <a:xfrm>
                      <a:off x="41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5" name="Line 2056"/>
                    <p:cNvSpPr>
                      <a:spLocks noChangeShapeType="1"/>
                    </p:cNvSpPr>
                    <p:nvPr/>
                  </p:nvSpPr>
                  <p:spPr bwMode="auto">
                    <a:xfrm>
                      <a:off x="41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6" name="Line 2057"/>
                    <p:cNvSpPr>
                      <a:spLocks noChangeShapeType="1"/>
                    </p:cNvSpPr>
                    <p:nvPr/>
                  </p:nvSpPr>
                  <p:spPr bwMode="auto">
                    <a:xfrm>
                      <a:off x="41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7" name="Line 2058"/>
                    <p:cNvSpPr>
                      <a:spLocks noChangeShapeType="1"/>
                    </p:cNvSpPr>
                    <p:nvPr/>
                  </p:nvSpPr>
                  <p:spPr bwMode="auto">
                    <a:xfrm>
                      <a:off x="41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8" name="Line 2059"/>
                    <p:cNvSpPr>
                      <a:spLocks noChangeShapeType="1"/>
                    </p:cNvSpPr>
                    <p:nvPr/>
                  </p:nvSpPr>
                  <p:spPr bwMode="auto">
                    <a:xfrm>
                      <a:off x="41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9" name="Line 2060"/>
                    <p:cNvSpPr>
                      <a:spLocks noChangeShapeType="1"/>
                    </p:cNvSpPr>
                    <p:nvPr/>
                  </p:nvSpPr>
                  <p:spPr bwMode="auto">
                    <a:xfrm>
                      <a:off x="41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0" name="Line 2061"/>
                    <p:cNvSpPr>
                      <a:spLocks noChangeShapeType="1"/>
                    </p:cNvSpPr>
                    <p:nvPr/>
                  </p:nvSpPr>
                  <p:spPr bwMode="auto">
                    <a:xfrm>
                      <a:off x="41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1" name="Line 2062"/>
                    <p:cNvSpPr>
                      <a:spLocks noChangeShapeType="1"/>
                    </p:cNvSpPr>
                    <p:nvPr/>
                  </p:nvSpPr>
                  <p:spPr bwMode="auto">
                    <a:xfrm>
                      <a:off x="41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2" name="Line 2063"/>
                    <p:cNvSpPr>
                      <a:spLocks noChangeShapeType="1"/>
                    </p:cNvSpPr>
                    <p:nvPr/>
                  </p:nvSpPr>
                  <p:spPr bwMode="auto">
                    <a:xfrm>
                      <a:off x="41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3" name="Line 2064"/>
                    <p:cNvSpPr>
                      <a:spLocks noChangeShapeType="1"/>
                    </p:cNvSpPr>
                    <p:nvPr/>
                  </p:nvSpPr>
                  <p:spPr bwMode="auto">
                    <a:xfrm>
                      <a:off x="41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4" name="Line 2065"/>
                    <p:cNvSpPr>
                      <a:spLocks noChangeShapeType="1"/>
                    </p:cNvSpPr>
                    <p:nvPr/>
                  </p:nvSpPr>
                  <p:spPr bwMode="auto">
                    <a:xfrm>
                      <a:off x="41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5" name="Line 2066"/>
                    <p:cNvSpPr>
                      <a:spLocks noChangeShapeType="1"/>
                    </p:cNvSpPr>
                    <p:nvPr/>
                  </p:nvSpPr>
                  <p:spPr bwMode="auto">
                    <a:xfrm>
                      <a:off x="42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6" name="Line 2067"/>
                    <p:cNvSpPr>
                      <a:spLocks noChangeShapeType="1"/>
                    </p:cNvSpPr>
                    <p:nvPr/>
                  </p:nvSpPr>
                  <p:spPr bwMode="auto">
                    <a:xfrm>
                      <a:off x="42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7" name="Line 2068"/>
                    <p:cNvSpPr>
                      <a:spLocks noChangeShapeType="1"/>
                    </p:cNvSpPr>
                    <p:nvPr/>
                  </p:nvSpPr>
                  <p:spPr bwMode="auto">
                    <a:xfrm>
                      <a:off x="42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8" name="Line 2069"/>
                    <p:cNvSpPr>
                      <a:spLocks noChangeShapeType="1"/>
                    </p:cNvSpPr>
                    <p:nvPr/>
                  </p:nvSpPr>
                  <p:spPr bwMode="auto">
                    <a:xfrm>
                      <a:off x="42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9" name="Line 2070"/>
                    <p:cNvSpPr>
                      <a:spLocks noChangeShapeType="1"/>
                    </p:cNvSpPr>
                    <p:nvPr/>
                  </p:nvSpPr>
                  <p:spPr bwMode="auto">
                    <a:xfrm>
                      <a:off x="42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0" name="Line 2071"/>
                    <p:cNvSpPr>
                      <a:spLocks noChangeShapeType="1"/>
                    </p:cNvSpPr>
                    <p:nvPr/>
                  </p:nvSpPr>
                  <p:spPr bwMode="auto">
                    <a:xfrm>
                      <a:off x="42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1" name="Line 2072"/>
                    <p:cNvSpPr>
                      <a:spLocks noChangeShapeType="1"/>
                    </p:cNvSpPr>
                    <p:nvPr/>
                  </p:nvSpPr>
                  <p:spPr bwMode="auto">
                    <a:xfrm>
                      <a:off x="42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2" name="Line 2073"/>
                    <p:cNvSpPr>
                      <a:spLocks noChangeShapeType="1"/>
                    </p:cNvSpPr>
                    <p:nvPr/>
                  </p:nvSpPr>
                  <p:spPr bwMode="auto">
                    <a:xfrm>
                      <a:off x="42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3" name="Line 2074"/>
                    <p:cNvSpPr>
                      <a:spLocks noChangeShapeType="1"/>
                    </p:cNvSpPr>
                    <p:nvPr/>
                  </p:nvSpPr>
                  <p:spPr bwMode="auto">
                    <a:xfrm>
                      <a:off x="42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4" name="Line 2075"/>
                    <p:cNvSpPr>
                      <a:spLocks noChangeShapeType="1"/>
                    </p:cNvSpPr>
                    <p:nvPr/>
                  </p:nvSpPr>
                  <p:spPr bwMode="auto">
                    <a:xfrm>
                      <a:off x="42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5" name="Line 2076"/>
                    <p:cNvSpPr>
                      <a:spLocks noChangeShapeType="1"/>
                    </p:cNvSpPr>
                    <p:nvPr/>
                  </p:nvSpPr>
                  <p:spPr bwMode="auto">
                    <a:xfrm>
                      <a:off x="43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6" name="Line 2077"/>
                    <p:cNvSpPr>
                      <a:spLocks noChangeShapeType="1"/>
                    </p:cNvSpPr>
                    <p:nvPr/>
                  </p:nvSpPr>
                  <p:spPr bwMode="auto">
                    <a:xfrm>
                      <a:off x="43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7" name="Line 2078"/>
                    <p:cNvSpPr>
                      <a:spLocks noChangeShapeType="1"/>
                    </p:cNvSpPr>
                    <p:nvPr/>
                  </p:nvSpPr>
                  <p:spPr bwMode="auto">
                    <a:xfrm>
                      <a:off x="43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8" name="Line 2079"/>
                    <p:cNvSpPr>
                      <a:spLocks noChangeShapeType="1"/>
                    </p:cNvSpPr>
                    <p:nvPr/>
                  </p:nvSpPr>
                  <p:spPr bwMode="auto">
                    <a:xfrm>
                      <a:off x="43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9" name="Line 2080"/>
                    <p:cNvSpPr>
                      <a:spLocks noChangeShapeType="1"/>
                    </p:cNvSpPr>
                    <p:nvPr/>
                  </p:nvSpPr>
                  <p:spPr bwMode="auto">
                    <a:xfrm>
                      <a:off x="43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0" name="Line 2081"/>
                    <p:cNvSpPr>
                      <a:spLocks noChangeShapeType="1"/>
                    </p:cNvSpPr>
                    <p:nvPr/>
                  </p:nvSpPr>
                  <p:spPr bwMode="auto">
                    <a:xfrm>
                      <a:off x="43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1" name="Line 2082"/>
                    <p:cNvSpPr>
                      <a:spLocks noChangeShapeType="1"/>
                    </p:cNvSpPr>
                    <p:nvPr/>
                  </p:nvSpPr>
                  <p:spPr bwMode="auto">
                    <a:xfrm>
                      <a:off x="43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2" name="Line 2083"/>
                    <p:cNvSpPr>
                      <a:spLocks noChangeShapeType="1"/>
                    </p:cNvSpPr>
                    <p:nvPr/>
                  </p:nvSpPr>
                  <p:spPr bwMode="auto">
                    <a:xfrm>
                      <a:off x="43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3" name="Line 2084"/>
                    <p:cNvSpPr>
                      <a:spLocks noChangeShapeType="1"/>
                    </p:cNvSpPr>
                    <p:nvPr/>
                  </p:nvSpPr>
                  <p:spPr bwMode="auto">
                    <a:xfrm>
                      <a:off x="43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4" name="Line 2085"/>
                    <p:cNvSpPr>
                      <a:spLocks noChangeShapeType="1"/>
                    </p:cNvSpPr>
                    <p:nvPr/>
                  </p:nvSpPr>
                  <p:spPr bwMode="auto">
                    <a:xfrm>
                      <a:off x="43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5" name="Line 2086"/>
                    <p:cNvSpPr>
                      <a:spLocks noChangeShapeType="1"/>
                    </p:cNvSpPr>
                    <p:nvPr/>
                  </p:nvSpPr>
                  <p:spPr bwMode="auto">
                    <a:xfrm>
                      <a:off x="43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6" name="Line 2087"/>
                    <p:cNvSpPr>
                      <a:spLocks noChangeShapeType="1"/>
                    </p:cNvSpPr>
                    <p:nvPr/>
                  </p:nvSpPr>
                  <p:spPr bwMode="auto">
                    <a:xfrm>
                      <a:off x="44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7" name="Line 2088"/>
                    <p:cNvSpPr>
                      <a:spLocks noChangeShapeType="1"/>
                    </p:cNvSpPr>
                    <p:nvPr/>
                  </p:nvSpPr>
                  <p:spPr bwMode="auto">
                    <a:xfrm>
                      <a:off x="44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8" name="Line 2089"/>
                    <p:cNvSpPr>
                      <a:spLocks noChangeShapeType="1"/>
                    </p:cNvSpPr>
                    <p:nvPr/>
                  </p:nvSpPr>
                  <p:spPr bwMode="auto">
                    <a:xfrm>
                      <a:off x="44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9" name="Line 2090"/>
                    <p:cNvSpPr>
                      <a:spLocks noChangeShapeType="1"/>
                    </p:cNvSpPr>
                    <p:nvPr/>
                  </p:nvSpPr>
                  <p:spPr bwMode="auto">
                    <a:xfrm>
                      <a:off x="44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0" name="Line 2091"/>
                    <p:cNvSpPr>
                      <a:spLocks noChangeShapeType="1"/>
                    </p:cNvSpPr>
                    <p:nvPr/>
                  </p:nvSpPr>
                  <p:spPr bwMode="auto">
                    <a:xfrm>
                      <a:off x="44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1" name="Line 2092"/>
                    <p:cNvSpPr>
                      <a:spLocks noChangeShapeType="1"/>
                    </p:cNvSpPr>
                    <p:nvPr/>
                  </p:nvSpPr>
                  <p:spPr bwMode="auto">
                    <a:xfrm>
                      <a:off x="44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2" name="Line 2093"/>
                    <p:cNvSpPr>
                      <a:spLocks noChangeShapeType="1"/>
                    </p:cNvSpPr>
                    <p:nvPr/>
                  </p:nvSpPr>
                  <p:spPr bwMode="auto">
                    <a:xfrm>
                      <a:off x="44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3" name="Line 2094"/>
                    <p:cNvSpPr>
                      <a:spLocks noChangeShapeType="1"/>
                    </p:cNvSpPr>
                    <p:nvPr/>
                  </p:nvSpPr>
                  <p:spPr bwMode="auto">
                    <a:xfrm>
                      <a:off x="44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4" name="Line 2095"/>
                    <p:cNvSpPr>
                      <a:spLocks noChangeShapeType="1"/>
                    </p:cNvSpPr>
                    <p:nvPr/>
                  </p:nvSpPr>
                  <p:spPr bwMode="auto">
                    <a:xfrm>
                      <a:off x="44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5" name="Line 2096"/>
                    <p:cNvSpPr>
                      <a:spLocks noChangeShapeType="1"/>
                    </p:cNvSpPr>
                    <p:nvPr/>
                  </p:nvSpPr>
                  <p:spPr bwMode="auto">
                    <a:xfrm>
                      <a:off x="44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6" name="Line 2097"/>
                    <p:cNvSpPr>
                      <a:spLocks noChangeShapeType="1"/>
                    </p:cNvSpPr>
                    <p:nvPr/>
                  </p:nvSpPr>
                  <p:spPr bwMode="auto">
                    <a:xfrm>
                      <a:off x="44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7" name="Line 2098"/>
                    <p:cNvSpPr>
                      <a:spLocks noChangeShapeType="1"/>
                    </p:cNvSpPr>
                    <p:nvPr/>
                  </p:nvSpPr>
                  <p:spPr bwMode="auto">
                    <a:xfrm>
                      <a:off x="45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8" name="Line 2099"/>
                    <p:cNvSpPr>
                      <a:spLocks noChangeShapeType="1"/>
                    </p:cNvSpPr>
                    <p:nvPr/>
                  </p:nvSpPr>
                  <p:spPr bwMode="auto">
                    <a:xfrm>
                      <a:off x="45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9" name="Line 2100"/>
                    <p:cNvSpPr>
                      <a:spLocks noChangeShapeType="1"/>
                    </p:cNvSpPr>
                    <p:nvPr/>
                  </p:nvSpPr>
                  <p:spPr bwMode="auto">
                    <a:xfrm>
                      <a:off x="45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0" name="Line 2101"/>
                    <p:cNvSpPr>
                      <a:spLocks noChangeShapeType="1"/>
                    </p:cNvSpPr>
                    <p:nvPr/>
                  </p:nvSpPr>
                  <p:spPr bwMode="auto">
                    <a:xfrm>
                      <a:off x="452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1" name="Line 2102"/>
                    <p:cNvSpPr>
                      <a:spLocks noChangeShapeType="1"/>
                    </p:cNvSpPr>
                    <p:nvPr/>
                  </p:nvSpPr>
                  <p:spPr bwMode="auto">
                    <a:xfrm>
                      <a:off x="45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2" name="Line 2103"/>
                    <p:cNvSpPr>
                      <a:spLocks noChangeShapeType="1"/>
                    </p:cNvSpPr>
                    <p:nvPr/>
                  </p:nvSpPr>
                  <p:spPr bwMode="auto">
                    <a:xfrm>
                      <a:off x="45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3" name="Line 2104"/>
                    <p:cNvSpPr>
                      <a:spLocks noChangeShapeType="1"/>
                    </p:cNvSpPr>
                    <p:nvPr/>
                  </p:nvSpPr>
                  <p:spPr bwMode="auto">
                    <a:xfrm>
                      <a:off x="45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4" name="Line 2105"/>
                    <p:cNvSpPr>
                      <a:spLocks noChangeShapeType="1"/>
                    </p:cNvSpPr>
                    <p:nvPr/>
                  </p:nvSpPr>
                  <p:spPr bwMode="auto">
                    <a:xfrm>
                      <a:off x="45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5" name="Line 2106"/>
                    <p:cNvSpPr>
                      <a:spLocks noChangeShapeType="1"/>
                    </p:cNvSpPr>
                    <p:nvPr/>
                  </p:nvSpPr>
                  <p:spPr bwMode="auto">
                    <a:xfrm>
                      <a:off x="45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6" name="Line 2107"/>
                    <p:cNvSpPr>
                      <a:spLocks noChangeShapeType="1"/>
                    </p:cNvSpPr>
                    <p:nvPr/>
                  </p:nvSpPr>
                  <p:spPr bwMode="auto">
                    <a:xfrm>
                      <a:off x="45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7" name="Line 2108"/>
                    <p:cNvSpPr>
                      <a:spLocks noChangeShapeType="1"/>
                    </p:cNvSpPr>
                    <p:nvPr/>
                  </p:nvSpPr>
                  <p:spPr bwMode="auto">
                    <a:xfrm>
                      <a:off x="459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8" name="Line 2109"/>
                    <p:cNvSpPr>
                      <a:spLocks noChangeShapeType="1"/>
                    </p:cNvSpPr>
                    <p:nvPr/>
                  </p:nvSpPr>
                  <p:spPr bwMode="auto">
                    <a:xfrm>
                      <a:off x="46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9" name="Line 2110"/>
                    <p:cNvSpPr>
                      <a:spLocks noChangeShapeType="1"/>
                    </p:cNvSpPr>
                    <p:nvPr/>
                  </p:nvSpPr>
                  <p:spPr bwMode="auto">
                    <a:xfrm>
                      <a:off x="46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0" name="Line 2111"/>
                    <p:cNvSpPr>
                      <a:spLocks noChangeShapeType="1"/>
                    </p:cNvSpPr>
                    <p:nvPr/>
                  </p:nvSpPr>
                  <p:spPr bwMode="auto">
                    <a:xfrm>
                      <a:off x="46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1" name="Line 2112"/>
                    <p:cNvSpPr>
                      <a:spLocks noChangeShapeType="1"/>
                    </p:cNvSpPr>
                    <p:nvPr/>
                  </p:nvSpPr>
                  <p:spPr bwMode="auto">
                    <a:xfrm>
                      <a:off x="46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2" name="Line 2113"/>
                    <p:cNvSpPr>
                      <a:spLocks noChangeShapeType="1"/>
                    </p:cNvSpPr>
                    <p:nvPr/>
                  </p:nvSpPr>
                  <p:spPr bwMode="auto">
                    <a:xfrm>
                      <a:off x="46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3" name="Line 2114"/>
                    <p:cNvSpPr>
                      <a:spLocks noChangeShapeType="1"/>
                    </p:cNvSpPr>
                    <p:nvPr/>
                  </p:nvSpPr>
                  <p:spPr bwMode="auto">
                    <a:xfrm>
                      <a:off x="46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4" name="Line 2115"/>
                    <p:cNvSpPr>
                      <a:spLocks noChangeShapeType="1"/>
                    </p:cNvSpPr>
                    <p:nvPr/>
                  </p:nvSpPr>
                  <p:spPr bwMode="auto">
                    <a:xfrm>
                      <a:off x="465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5" name="Line 2116"/>
                    <p:cNvSpPr>
                      <a:spLocks noChangeShapeType="1"/>
                    </p:cNvSpPr>
                    <p:nvPr/>
                  </p:nvSpPr>
                  <p:spPr bwMode="auto">
                    <a:xfrm>
                      <a:off x="46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6" name="Line 2117"/>
                    <p:cNvSpPr>
                      <a:spLocks noChangeShapeType="1"/>
                    </p:cNvSpPr>
                    <p:nvPr/>
                  </p:nvSpPr>
                  <p:spPr bwMode="auto">
                    <a:xfrm>
                      <a:off x="46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7" name="Line 2118"/>
                    <p:cNvSpPr>
                      <a:spLocks noChangeShapeType="1"/>
                    </p:cNvSpPr>
                    <p:nvPr/>
                  </p:nvSpPr>
                  <p:spPr bwMode="auto">
                    <a:xfrm>
                      <a:off x="46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8" name="Line 2119"/>
                    <p:cNvSpPr>
                      <a:spLocks noChangeShapeType="1"/>
                    </p:cNvSpPr>
                    <p:nvPr/>
                  </p:nvSpPr>
                  <p:spPr bwMode="auto">
                    <a:xfrm>
                      <a:off x="46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9" name="Line 2120"/>
                    <p:cNvSpPr>
                      <a:spLocks noChangeShapeType="1"/>
                    </p:cNvSpPr>
                    <p:nvPr/>
                  </p:nvSpPr>
                  <p:spPr bwMode="auto">
                    <a:xfrm>
                      <a:off x="47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0" name="Line 2121"/>
                    <p:cNvSpPr>
                      <a:spLocks noChangeShapeType="1"/>
                    </p:cNvSpPr>
                    <p:nvPr/>
                  </p:nvSpPr>
                  <p:spPr bwMode="auto">
                    <a:xfrm>
                      <a:off x="47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1" name="Line 2122"/>
                    <p:cNvSpPr>
                      <a:spLocks noChangeShapeType="1"/>
                    </p:cNvSpPr>
                    <p:nvPr/>
                  </p:nvSpPr>
                  <p:spPr bwMode="auto">
                    <a:xfrm>
                      <a:off x="472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2" name="Line 2123"/>
                    <p:cNvSpPr>
                      <a:spLocks noChangeShapeType="1"/>
                    </p:cNvSpPr>
                    <p:nvPr/>
                  </p:nvSpPr>
                  <p:spPr bwMode="auto">
                    <a:xfrm>
                      <a:off x="47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3" name="Line 2124"/>
                    <p:cNvSpPr>
                      <a:spLocks noChangeShapeType="1"/>
                    </p:cNvSpPr>
                    <p:nvPr/>
                  </p:nvSpPr>
                  <p:spPr bwMode="auto">
                    <a:xfrm>
                      <a:off x="47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4" name="Line 2125"/>
                    <p:cNvSpPr>
                      <a:spLocks noChangeShapeType="1"/>
                    </p:cNvSpPr>
                    <p:nvPr/>
                  </p:nvSpPr>
                  <p:spPr bwMode="auto">
                    <a:xfrm>
                      <a:off x="47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5" name="Line 2126"/>
                    <p:cNvSpPr>
                      <a:spLocks noChangeShapeType="1"/>
                    </p:cNvSpPr>
                    <p:nvPr/>
                  </p:nvSpPr>
                  <p:spPr bwMode="auto">
                    <a:xfrm>
                      <a:off x="47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6" name="Line 2127"/>
                    <p:cNvSpPr>
                      <a:spLocks noChangeShapeType="1"/>
                    </p:cNvSpPr>
                    <p:nvPr/>
                  </p:nvSpPr>
                  <p:spPr bwMode="auto">
                    <a:xfrm>
                      <a:off x="47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7" name="Line 2128"/>
                    <p:cNvSpPr>
                      <a:spLocks noChangeShapeType="1"/>
                    </p:cNvSpPr>
                    <p:nvPr/>
                  </p:nvSpPr>
                  <p:spPr bwMode="auto">
                    <a:xfrm>
                      <a:off x="47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8" name="Line 2129"/>
                    <p:cNvSpPr>
                      <a:spLocks noChangeShapeType="1"/>
                    </p:cNvSpPr>
                    <p:nvPr/>
                  </p:nvSpPr>
                  <p:spPr bwMode="auto">
                    <a:xfrm>
                      <a:off x="4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9" name="Line 2130"/>
                    <p:cNvSpPr>
                      <a:spLocks noChangeShapeType="1"/>
                    </p:cNvSpPr>
                    <p:nvPr/>
                  </p:nvSpPr>
                  <p:spPr bwMode="auto">
                    <a:xfrm>
                      <a:off x="4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0" name="Line 2131"/>
                    <p:cNvSpPr>
                      <a:spLocks noChangeShapeType="1"/>
                    </p:cNvSpPr>
                    <p:nvPr/>
                  </p:nvSpPr>
                  <p:spPr bwMode="auto">
                    <a:xfrm>
                      <a:off x="4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1" name="Line 2132"/>
                    <p:cNvSpPr>
                      <a:spLocks noChangeShapeType="1"/>
                    </p:cNvSpPr>
                    <p:nvPr/>
                  </p:nvSpPr>
                  <p:spPr bwMode="auto">
                    <a:xfrm>
                      <a:off x="4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2" name="Line 2133"/>
                    <p:cNvSpPr>
                      <a:spLocks noChangeShapeType="1"/>
                    </p:cNvSpPr>
                    <p:nvPr/>
                  </p:nvSpPr>
                  <p:spPr bwMode="auto">
                    <a:xfrm>
                      <a:off x="48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3" name="Line 2134"/>
                    <p:cNvSpPr>
                      <a:spLocks noChangeShapeType="1"/>
                    </p:cNvSpPr>
                    <p:nvPr/>
                  </p:nvSpPr>
                  <p:spPr bwMode="auto">
                    <a:xfrm>
                      <a:off x="4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4" name="Line 2135"/>
                    <p:cNvSpPr>
                      <a:spLocks noChangeShapeType="1"/>
                    </p:cNvSpPr>
                    <p:nvPr/>
                  </p:nvSpPr>
                  <p:spPr bwMode="auto">
                    <a:xfrm>
                      <a:off x="48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5" name="Line 2136"/>
                    <p:cNvSpPr>
                      <a:spLocks noChangeShapeType="1"/>
                    </p:cNvSpPr>
                    <p:nvPr/>
                  </p:nvSpPr>
                  <p:spPr bwMode="auto">
                    <a:xfrm>
                      <a:off x="4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6" name="Line 2137"/>
                    <p:cNvSpPr>
                      <a:spLocks noChangeShapeType="1"/>
                    </p:cNvSpPr>
                    <p:nvPr/>
                  </p:nvSpPr>
                  <p:spPr bwMode="auto">
                    <a:xfrm>
                      <a:off x="4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7" name="Line 2138"/>
                    <p:cNvSpPr>
                      <a:spLocks noChangeShapeType="1"/>
                    </p:cNvSpPr>
                    <p:nvPr/>
                  </p:nvSpPr>
                  <p:spPr bwMode="auto">
                    <a:xfrm>
                      <a:off x="4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8" name="Line 2139"/>
                    <p:cNvSpPr>
                      <a:spLocks noChangeShapeType="1"/>
                    </p:cNvSpPr>
                    <p:nvPr/>
                  </p:nvSpPr>
                  <p:spPr bwMode="auto">
                    <a:xfrm>
                      <a:off x="4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9" name="Line 2140"/>
                    <p:cNvSpPr>
                      <a:spLocks noChangeShapeType="1"/>
                    </p:cNvSpPr>
                    <p:nvPr/>
                  </p:nvSpPr>
                  <p:spPr bwMode="auto">
                    <a:xfrm>
                      <a:off x="48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0" name="Line 2141"/>
                    <p:cNvSpPr>
                      <a:spLocks noChangeShapeType="1"/>
                    </p:cNvSpPr>
                    <p:nvPr/>
                  </p:nvSpPr>
                  <p:spPr bwMode="auto">
                    <a:xfrm>
                      <a:off x="4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1" name="Line 2142"/>
                    <p:cNvSpPr>
                      <a:spLocks noChangeShapeType="1"/>
                    </p:cNvSpPr>
                    <p:nvPr/>
                  </p:nvSpPr>
                  <p:spPr bwMode="auto">
                    <a:xfrm>
                      <a:off x="49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2" name="Line 2143"/>
                    <p:cNvSpPr>
                      <a:spLocks noChangeShapeType="1"/>
                    </p:cNvSpPr>
                    <p:nvPr/>
                  </p:nvSpPr>
                  <p:spPr bwMode="auto">
                    <a:xfrm>
                      <a:off x="4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3" name="Line 2144"/>
                    <p:cNvSpPr>
                      <a:spLocks noChangeShapeType="1"/>
                    </p:cNvSpPr>
                    <p:nvPr/>
                  </p:nvSpPr>
                  <p:spPr bwMode="auto">
                    <a:xfrm>
                      <a:off x="4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4" name="Line 2145"/>
                    <p:cNvSpPr>
                      <a:spLocks noChangeShapeType="1"/>
                    </p:cNvSpPr>
                    <p:nvPr/>
                  </p:nvSpPr>
                  <p:spPr bwMode="auto">
                    <a:xfrm>
                      <a:off x="4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5" name="Line 2146"/>
                    <p:cNvSpPr>
                      <a:spLocks noChangeShapeType="1"/>
                    </p:cNvSpPr>
                    <p:nvPr/>
                  </p:nvSpPr>
                  <p:spPr bwMode="auto">
                    <a:xfrm>
                      <a:off x="4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6" name="Line 2147"/>
                    <p:cNvSpPr>
                      <a:spLocks noChangeShapeType="1"/>
                    </p:cNvSpPr>
                    <p:nvPr/>
                  </p:nvSpPr>
                  <p:spPr bwMode="auto">
                    <a:xfrm>
                      <a:off x="49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7" name="Line 2148"/>
                    <p:cNvSpPr>
                      <a:spLocks noChangeShapeType="1"/>
                    </p:cNvSpPr>
                    <p:nvPr/>
                  </p:nvSpPr>
                  <p:spPr bwMode="auto">
                    <a:xfrm>
                      <a:off x="4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8" name="Line 2149"/>
                    <p:cNvSpPr>
                      <a:spLocks noChangeShapeType="1"/>
                    </p:cNvSpPr>
                    <p:nvPr/>
                  </p:nvSpPr>
                  <p:spPr bwMode="auto">
                    <a:xfrm>
                      <a:off x="496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9" name="Line 2150"/>
                    <p:cNvSpPr>
                      <a:spLocks noChangeShapeType="1"/>
                    </p:cNvSpPr>
                    <p:nvPr/>
                  </p:nvSpPr>
                  <p:spPr bwMode="auto">
                    <a:xfrm>
                      <a:off x="4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0" name="Line 2151"/>
                    <p:cNvSpPr>
                      <a:spLocks noChangeShapeType="1"/>
                    </p:cNvSpPr>
                    <p:nvPr/>
                  </p:nvSpPr>
                  <p:spPr bwMode="auto">
                    <a:xfrm>
                      <a:off x="4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1" name="Line 2152"/>
                    <p:cNvSpPr>
                      <a:spLocks noChangeShapeType="1"/>
                    </p:cNvSpPr>
                    <p:nvPr/>
                  </p:nvSpPr>
                  <p:spPr bwMode="auto">
                    <a:xfrm>
                      <a:off x="4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2" name="Line 2153"/>
                    <p:cNvSpPr>
                      <a:spLocks noChangeShapeType="1"/>
                    </p:cNvSpPr>
                    <p:nvPr/>
                  </p:nvSpPr>
                  <p:spPr bwMode="auto">
                    <a:xfrm>
                      <a:off x="50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3" name="Line 2154"/>
                    <p:cNvSpPr>
                      <a:spLocks noChangeShapeType="1"/>
                    </p:cNvSpPr>
                    <p:nvPr/>
                  </p:nvSpPr>
                  <p:spPr bwMode="auto">
                    <a:xfrm>
                      <a:off x="50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4" name="Line 2155"/>
                    <p:cNvSpPr>
                      <a:spLocks noChangeShapeType="1"/>
                    </p:cNvSpPr>
                    <p:nvPr/>
                  </p:nvSpPr>
                  <p:spPr bwMode="auto">
                    <a:xfrm>
                      <a:off x="5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5" name="Line 2156"/>
                    <p:cNvSpPr>
                      <a:spLocks noChangeShapeType="1"/>
                    </p:cNvSpPr>
                    <p:nvPr/>
                  </p:nvSpPr>
                  <p:spPr bwMode="auto">
                    <a:xfrm>
                      <a:off x="503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6" name="Line 2157"/>
                    <p:cNvSpPr>
                      <a:spLocks noChangeShapeType="1"/>
                    </p:cNvSpPr>
                    <p:nvPr/>
                  </p:nvSpPr>
                  <p:spPr bwMode="auto">
                    <a:xfrm>
                      <a:off x="5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7" name="Line 2158"/>
                    <p:cNvSpPr>
                      <a:spLocks noChangeShapeType="1"/>
                    </p:cNvSpPr>
                    <p:nvPr/>
                  </p:nvSpPr>
                  <p:spPr bwMode="auto">
                    <a:xfrm>
                      <a:off x="5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8" name="Line 2159"/>
                    <p:cNvSpPr>
                      <a:spLocks noChangeShapeType="1"/>
                    </p:cNvSpPr>
                    <p:nvPr/>
                  </p:nvSpPr>
                  <p:spPr bwMode="auto">
                    <a:xfrm>
                      <a:off x="5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9" name="Line 2160"/>
                    <p:cNvSpPr>
                      <a:spLocks noChangeShapeType="1"/>
                    </p:cNvSpPr>
                    <p:nvPr/>
                  </p:nvSpPr>
                  <p:spPr bwMode="auto">
                    <a:xfrm>
                      <a:off x="50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0" name="Line 2161"/>
                    <p:cNvSpPr>
                      <a:spLocks noChangeShapeType="1"/>
                    </p:cNvSpPr>
                    <p:nvPr/>
                  </p:nvSpPr>
                  <p:spPr bwMode="auto">
                    <a:xfrm>
                      <a:off x="5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1" name="Line 2162"/>
                    <p:cNvSpPr>
                      <a:spLocks noChangeShapeType="1"/>
                    </p:cNvSpPr>
                    <p:nvPr/>
                  </p:nvSpPr>
                  <p:spPr bwMode="auto">
                    <a:xfrm>
                      <a:off x="50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2" name="Line 2163"/>
                    <p:cNvSpPr>
                      <a:spLocks noChangeShapeType="1"/>
                    </p:cNvSpPr>
                    <p:nvPr/>
                  </p:nvSpPr>
                  <p:spPr bwMode="auto">
                    <a:xfrm>
                      <a:off x="509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3" name="Line 2164"/>
                    <p:cNvSpPr>
                      <a:spLocks noChangeShapeType="1"/>
                    </p:cNvSpPr>
                    <p:nvPr/>
                  </p:nvSpPr>
                  <p:spPr bwMode="auto">
                    <a:xfrm>
                      <a:off x="5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4" name="Line 2165"/>
                    <p:cNvSpPr>
                      <a:spLocks noChangeShapeType="1"/>
                    </p:cNvSpPr>
                    <p:nvPr/>
                  </p:nvSpPr>
                  <p:spPr bwMode="auto">
                    <a:xfrm>
                      <a:off x="5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5" name="Line 2166"/>
                    <p:cNvSpPr>
                      <a:spLocks noChangeShapeType="1"/>
                    </p:cNvSpPr>
                    <p:nvPr/>
                  </p:nvSpPr>
                  <p:spPr bwMode="auto">
                    <a:xfrm>
                      <a:off x="5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6" name="Line 2167"/>
                    <p:cNvSpPr>
                      <a:spLocks noChangeShapeType="1"/>
                    </p:cNvSpPr>
                    <p:nvPr/>
                  </p:nvSpPr>
                  <p:spPr bwMode="auto">
                    <a:xfrm>
                      <a:off x="51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7" name="Line 2168"/>
                    <p:cNvSpPr>
                      <a:spLocks noChangeShapeType="1"/>
                    </p:cNvSpPr>
                    <p:nvPr/>
                  </p:nvSpPr>
                  <p:spPr bwMode="auto">
                    <a:xfrm>
                      <a:off x="5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8" name="Line 2169"/>
                    <p:cNvSpPr>
                      <a:spLocks noChangeShapeType="1"/>
                    </p:cNvSpPr>
                    <p:nvPr/>
                  </p:nvSpPr>
                  <p:spPr bwMode="auto">
                    <a:xfrm>
                      <a:off x="51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9" name="Line 2170"/>
                    <p:cNvSpPr>
                      <a:spLocks noChangeShapeType="1"/>
                    </p:cNvSpPr>
                    <p:nvPr/>
                  </p:nvSpPr>
                  <p:spPr bwMode="auto">
                    <a:xfrm>
                      <a:off x="515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0" name="Line 2171"/>
                    <p:cNvSpPr>
                      <a:spLocks noChangeShapeType="1"/>
                    </p:cNvSpPr>
                    <p:nvPr/>
                  </p:nvSpPr>
                  <p:spPr bwMode="auto">
                    <a:xfrm>
                      <a:off x="5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1" name="Line 2172"/>
                    <p:cNvSpPr>
                      <a:spLocks noChangeShapeType="1"/>
                    </p:cNvSpPr>
                    <p:nvPr/>
                  </p:nvSpPr>
                  <p:spPr bwMode="auto">
                    <a:xfrm>
                      <a:off x="5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2" name="Line 2173"/>
                    <p:cNvSpPr>
                      <a:spLocks noChangeShapeType="1"/>
                    </p:cNvSpPr>
                    <p:nvPr/>
                  </p:nvSpPr>
                  <p:spPr bwMode="auto">
                    <a:xfrm>
                      <a:off x="5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3" name="Line 2174"/>
                    <p:cNvSpPr>
                      <a:spLocks noChangeShapeType="1"/>
                    </p:cNvSpPr>
                    <p:nvPr/>
                  </p:nvSpPr>
                  <p:spPr bwMode="auto">
                    <a:xfrm>
                      <a:off x="51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4" name="Line 2175"/>
                    <p:cNvSpPr>
                      <a:spLocks noChangeShapeType="1"/>
                    </p:cNvSpPr>
                    <p:nvPr/>
                  </p:nvSpPr>
                  <p:spPr bwMode="auto">
                    <a:xfrm>
                      <a:off x="5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5" name="Line 2176"/>
                    <p:cNvSpPr>
                      <a:spLocks noChangeShapeType="1"/>
                    </p:cNvSpPr>
                    <p:nvPr/>
                  </p:nvSpPr>
                  <p:spPr bwMode="auto">
                    <a:xfrm>
                      <a:off x="52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6" name="Line 2177"/>
                    <p:cNvSpPr>
                      <a:spLocks noChangeShapeType="1"/>
                    </p:cNvSpPr>
                    <p:nvPr/>
                  </p:nvSpPr>
                  <p:spPr bwMode="auto">
                    <a:xfrm>
                      <a:off x="5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7" name="Line 2178"/>
                    <p:cNvSpPr>
                      <a:spLocks noChangeShapeType="1"/>
                    </p:cNvSpPr>
                    <p:nvPr/>
                  </p:nvSpPr>
                  <p:spPr bwMode="auto">
                    <a:xfrm>
                      <a:off x="5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8" name="Line 2179"/>
                    <p:cNvSpPr>
                      <a:spLocks noChangeShapeType="1"/>
                    </p:cNvSpPr>
                    <p:nvPr/>
                  </p:nvSpPr>
                  <p:spPr bwMode="auto">
                    <a:xfrm>
                      <a:off x="5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9" name="Line 2180"/>
                    <p:cNvSpPr>
                      <a:spLocks noChangeShapeType="1"/>
                    </p:cNvSpPr>
                    <p:nvPr/>
                  </p:nvSpPr>
                  <p:spPr bwMode="auto">
                    <a:xfrm>
                      <a:off x="5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0" name="Line 2181"/>
                    <p:cNvSpPr>
                      <a:spLocks noChangeShapeType="1"/>
                    </p:cNvSpPr>
                    <p:nvPr/>
                  </p:nvSpPr>
                  <p:spPr bwMode="auto">
                    <a:xfrm>
                      <a:off x="52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1" name="Line 2182"/>
                    <p:cNvSpPr>
                      <a:spLocks noChangeShapeType="1"/>
                    </p:cNvSpPr>
                    <p:nvPr/>
                  </p:nvSpPr>
                  <p:spPr bwMode="auto">
                    <a:xfrm>
                      <a:off x="5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2" name="Line 2183"/>
                    <p:cNvSpPr>
                      <a:spLocks noChangeShapeType="1"/>
                    </p:cNvSpPr>
                    <p:nvPr/>
                  </p:nvSpPr>
                  <p:spPr bwMode="auto">
                    <a:xfrm>
                      <a:off x="52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3" name="Line 2184"/>
                    <p:cNvSpPr>
                      <a:spLocks noChangeShapeType="1"/>
                    </p:cNvSpPr>
                    <p:nvPr/>
                  </p:nvSpPr>
                  <p:spPr bwMode="auto">
                    <a:xfrm>
                      <a:off x="5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4" name="Line 2185"/>
                    <p:cNvSpPr>
                      <a:spLocks noChangeShapeType="1"/>
                    </p:cNvSpPr>
                    <p:nvPr/>
                  </p:nvSpPr>
                  <p:spPr bwMode="auto">
                    <a:xfrm>
                      <a:off x="5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5" name="Line 2186"/>
                    <p:cNvSpPr>
                      <a:spLocks noChangeShapeType="1"/>
                    </p:cNvSpPr>
                    <p:nvPr/>
                  </p:nvSpPr>
                  <p:spPr bwMode="auto">
                    <a:xfrm>
                      <a:off x="5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6" name="Line 2187"/>
                    <p:cNvSpPr>
                      <a:spLocks noChangeShapeType="1"/>
                    </p:cNvSpPr>
                    <p:nvPr/>
                  </p:nvSpPr>
                  <p:spPr bwMode="auto">
                    <a:xfrm>
                      <a:off x="5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7" name="Line 2188"/>
                    <p:cNvSpPr>
                      <a:spLocks noChangeShapeType="1"/>
                    </p:cNvSpPr>
                    <p:nvPr/>
                  </p:nvSpPr>
                  <p:spPr bwMode="auto">
                    <a:xfrm>
                      <a:off x="53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8" name="Line 2189"/>
                    <p:cNvSpPr>
                      <a:spLocks noChangeShapeType="1"/>
                    </p:cNvSpPr>
                    <p:nvPr/>
                  </p:nvSpPr>
                  <p:spPr bwMode="auto">
                    <a:xfrm>
                      <a:off x="5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9" name="Line 2190"/>
                    <p:cNvSpPr>
                      <a:spLocks noChangeShapeType="1"/>
                    </p:cNvSpPr>
                    <p:nvPr/>
                  </p:nvSpPr>
                  <p:spPr bwMode="auto">
                    <a:xfrm>
                      <a:off x="53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0" name="Line 2191"/>
                    <p:cNvSpPr>
                      <a:spLocks noChangeShapeType="1"/>
                    </p:cNvSpPr>
                    <p:nvPr/>
                  </p:nvSpPr>
                  <p:spPr bwMode="auto">
                    <a:xfrm>
                      <a:off x="5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1" name="Line 2192"/>
                    <p:cNvSpPr>
                      <a:spLocks noChangeShapeType="1"/>
                    </p:cNvSpPr>
                    <p:nvPr/>
                  </p:nvSpPr>
                  <p:spPr bwMode="auto">
                    <a:xfrm>
                      <a:off x="5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2" name="Line 2193"/>
                    <p:cNvSpPr>
                      <a:spLocks noChangeShapeType="1"/>
                    </p:cNvSpPr>
                    <p:nvPr/>
                  </p:nvSpPr>
                  <p:spPr bwMode="auto">
                    <a:xfrm>
                      <a:off x="5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3" name="Line 2194"/>
                    <p:cNvSpPr>
                      <a:spLocks noChangeShapeType="1"/>
                    </p:cNvSpPr>
                    <p:nvPr/>
                  </p:nvSpPr>
                  <p:spPr bwMode="auto">
                    <a:xfrm>
                      <a:off x="5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4" name="Line 2195"/>
                    <p:cNvSpPr>
                      <a:spLocks noChangeShapeType="1"/>
                    </p:cNvSpPr>
                    <p:nvPr/>
                  </p:nvSpPr>
                  <p:spPr bwMode="auto">
                    <a:xfrm>
                      <a:off x="53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5" name="Line 2196"/>
                    <p:cNvSpPr>
                      <a:spLocks noChangeShapeType="1"/>
                    </p:cNvSpPr>
                    <p:nvPr/>
                  </p:nvSpPr>
                  <p:spPr bwMode="auto">
                    <a:xfrm>
                      <a:off x="5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6" name="Line 2197"/>
                    <p:cNvSpPr>
                      <a:spLocks noChangeShapeType="1"/>
                    </p:cNvSpPr>
                    <p:nvPr/>
                  </p:nvSpPr>
                  <p:spPr bwMode="auto">
                    <a:xfrm>
                      <a:off x="540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7" name="Line 2198"/>
                    <p:cNvSpPr>
                      <a:spLocks noChangeShapeType="1"/>
                    </p:cNvSpPr>
                    <p:nvPr/>
                  </p:nvSpPr>
                  <p:spPr bwMode="auto">
                    <a:xfrm>
                      <a:off x="5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8" name="Line 2199"/>
                    <p:cNvSpPr>
                      <a:spLocks noChangeShapeType="1"/>
                    </p:cNvSpPr>
                    <p:nvPr/>
                  </p:nvSpPr>
                  <p:spPr bwMode="auto">
                    <a:xfrm>
                      <a:off x="5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9" name="Line 2200"/>
                    <p:cNvSpPr>
                      <a:spLocks noChangeShapeType="1"/>
                    </p:cNvSpPr>
                    <p:nvPr/>
                  </p:nvSpPr>
                  <p:spPr bwMode="auto">
                    <a:xfrm>
                      <a:off x="5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0" name="Line 2201"/>
                    <p:cNvSpPr>
                      <a:spLocks noChangeShapeType="1"/>
                    </p:cNvSpPr>
                    <p:nvPr/>
                  </p:nvSpPr>
                  <p:spPr bwMode="auto">
                    <a:xfrm>
                      <a:off x="54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1" name="Line 2202"/>
                    <p:cNvSpPr>
                      <a:spLocks noChangeShapeType="1"/>
                    </p:cNvSpPr>
                    <p:nvPr/>
                  </p:nvSpPr>
                  <p:spPr bwMode="auto">
                    <a:xfrm>
                      <a:off x="54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2" name="Line 2203"/>
                    <p:cNvSpPr>
                      <a:spLocks noChangeShapeType="1"/>
                    </p:cNvSpPr>
                    <p:nvPr/>
                  </p:nvSpPr>
                  <p:spPr bwMode="auto">
                    <a:xfrm>
                      <a:off x="5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3" name="Line 2204"/>
                    <p:cNvSpPr>
                      <a:spLocks noChangeShapeType="1"/>
                    </p:cNvSpPr>
                    <p:nvPr/>
                  </p:nvSpPr>
                  <p:spPr bwMode="auto">
                    <a:xfrm>
                      <a:off x="547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4" name="Line 2205"/>
                    <p:cNvSpPr>
                      <a:spLocks noChangeShapeType="1"/>
                    </p:cNvSpPr>
                    <p:nvPr/>
                  </p:nvSpPr>
                  <p:spPr bwMode="auto">
                    <a:xfrm>
                      <a:off x="5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5" name="Line 2206"/>
                    <p:cNvSpPr>
                      <a:spLocks noChangeShapeType="1"/>
                    </p:cNvSpPr>
                    <p:nvPr/>
                  </p:nvSpPr>
                  <p:spPr bwMode="auto">
                    <a:xfrm>
                      <a:off x="5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6" name="Line 2207"/>
                    <p:cNvSpPr>
                      <a:spLocks noChangeShapeType="1"/>
                    </p:cNvSpPr>
                    <p:nvPr/>
                  </p:nvSpPr>
                  <p:spPr bwMode="auto">
                    <a:xfrm>
                      <a:off x="5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7" name="Line 2208"/>
                    <p:cNvSpPr>
                      <a:spLocks noChangeShapeType="1"/>
                    </p:cNvSpPr>
                    <p:nvPr/>
                  </p:nvSpPr>
                  <p:spPr bwMode="auto">
                    <a:xfrm>
                      <a:off x="55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8" name="Line 2209"/>
                    <p:cNvSpPr>
                      <a:spLocks noChangeShapeType="1"/>
                    </p:cNvSpPr>
                    <p:nvPr/>
                  </p:nvSpPr>
                  <p:spPr bwMode="auto">
                    <a:xfrm>
                      <a:off x="5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9" name="Line 2210"/>
                    <p:cNvSpPr>
                      <a:spLocks noChangeShapeType="1"/>
                    </p:cNvSpPr>
                    <p:nvPr/>
                  </p:nvSpPr>
                  <p:spPr bwMode="auto">
                    <a:xfrm>
                      <a:off x="5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0" name="Line 2211"/>
                    <p:cNvSpPr>
                      <a:spLocks noChangeShapeType="1"/>
                    </p:cNvSpPr>
                    <p:nvPr/>
                  </p:nvSpPr>
                  <p:spPr bwMode="auto">
                    <a:xfrm>
                      <a:off x="553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1" name="Line 2212"/>
                    <p:cNvSpPr>
                      <a:spLocks noChangeShapeType="1"/>
                    </p:cNvSpPr>
                    <p:nvPr/>
                  </p:nvSpPr>
                  <p:spPr bwMode="auto">
                    <a:xfrm>
                      <a:off x="5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2" name="Line 2213"/>
                    <p:cNvSpPr>
                      <a:spLocks noChangeShapeType="1"/>
                    </p:cNvSpPr>
                    <p:nvPr/>
                  </p:nvSpPr>
                  <p:spPr bwMode="auto">
                    <a:xfrm>
                      <a:off x="5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3" name="Line 2214"/>
                    <p:cNvSpPr>
                      <a:spLocks noChangeShapeType="1"/>
                    </p:cNvSpPr>
                    <p:nvPr/>
                  </p:nvSpPr>
                  <p:spPr bwMode="auto">
                    <a:xfrm>
                      <a:off x="5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6" name="Group 2416"/>
                  <p:cNvGrpSpPr>
                    <a:grpSpLocks/>
                  </p:cNvGrpSpPr>
                  <p:nvPr/>
                </p:nvGrpSpPr>
                <p:grpSpPr bwMode="auto">
                  <a:xfrm>
                    <a:off x="1892300" y="1014413"/>
                    <a:ext cx="7839076" cy="5549901"/>
                    <a:chOff x="1192" y="639"/>
                    <a:chExt cx="4938" cy="3496"/>
                  </a:xfrm>
                </p:grpSpPr>
                <p:sp>
                  <p:nvSpPr>
                    <p:cNvPr id="174" name="Line 2216"/>
                    <p:cNvSpPr>
                      <a:spLocks noChangeShapeType="1"/>
                    </p:cNvSpPr>
                    <p:nvPr/>
                  </p:nvSpPr>
                  <p:spPr bwMode="auto">
                    <a:xfrm>
                      <a:off x="55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 name="Line 2217"/>
                    <p:cNvSpPr>
                      <a:spLocks noChangeShapeType="1"/>
                    </p:cNvSpPr>
                    <p:nvPr/>
                  </p:nvSpPr>
                  <p:spPr bwMode="auto">
                    <a:xfrm>
                      <a:off x="5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 name="Line 2218"/>
                    <p:cNvSpPr>
                      <a:spLocks noChangeShapeType="1"/>
                    </p:cNvSpPr>
                    <p:nvPr/>
                  </p:nvSpPr>
                  <p:spPr bwMode="auto">
                    <a:xfrm>
                      <a:off x="55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 name="Line 2219"/>
                    <p:cNvSpPr>
                      <a:spLocks noChangeShapeType="1"/>
                    </p:cNvSpPr>
                    <p:nvPr/>
                  </p:nvSpPr>
                  <p:spPr bwMode="auto">
                    <a:xfrm>
                      <a:off x="559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 name="Line 2220"/>
                    <p:cNvSpPr>
                      <a:spLocks noChangeShapeType="1"/>
                    </p:cNvSpPr>
                    <p:nvPr/>
                  </p:nvSpPr>
                  <p:spPr bwMode="auto">
                    <a:xfrm>
                      <a:off x="5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 name="Line 2221"/>
                    <p:cNvSpPr>
                      <a:spLocks noChangeShapeType="1"/>
                    </p:cNvSpPr>
                    <p:nvPr/>
                  </p:nvSpPr>
                  <p:spPr bwMode="auto">
                    <a:xfrm>
                      <a:off x="5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 name="Line 2222"/>
                    <p:cNvSpPr>
                      <a:spLocks noChangeShapeType="1"/>
                    </p:cNvSpPr>
                    <p:nvPr/>
                  </p:nvSpPr>
                  <p:spPr bwMode="auto">
                    <a:xfrm>
                      <a:off x="5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 name="Line 2223"/>
                    <p:cNvSpPr>
                      <a:spLocks noChangeShapeType="1"/>
                    </p:cNvSpPr>
                    <p:nvPr/>
                  </p:nvSpPr>
                  <p:spPr bwMode="auto">
                    <a:xfrm>
                      <a:off x="56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 name="Line 2224"/>
                    <p:cNvSpPr>
                      <a:spLocks noChangeShapeType="1"/>
                    </p:cNvSpPr>
                    <p:nvPr/>
                  </p:nvSpPr>
                  <p:spPr bwMode="auto">
                    <a:xfrm>
                      <a:off x="5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 name="Line 2225"/>
                    <p:cNvSpPr>
                      <a:spLocks noChangeShapeType="1"/>
                    </p:cNvSpPr>
                    <p:nvPr/>
                  </p:nvSpPr>
                  <p:spPr bwMode="auto">
                    <a:xfrm>
                      <a:off x="56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 name="Line 2226"/>
                    <p:cNvSpPr>
                      <a:spLocks noChangeShapeType="1"/>
                    </p:cNvSpPr>
                    <p:nvPr/>
                  </p:nvSpPr>
                  <p:spPr bwMode="auto">
                    <a:xfrm>
                      <a:off x="5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 name="Line 2227"/>
                    <p:cNvSpPr>
                      <a:spLocks noChangeShapeType="1"/>
                    </p:cNvSpPr>
                    <p:nvPr/>
                  </p:nvSpPr>
                  <p:spPr bwMode="auto">
                    <a:xfrm>
                      <a:off x="5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 name="Line 2228"/>
                    <p:cNvSpPr>
                      <a:spLocks noChangeShapeType="1"/>
                    </p:cNvSpPr>
                    <p:nvPr/>
                  </p:nvSpPr>
                  <p:spPr bwMode="auto">
                    <a:xfrm>
                      <a:off x="5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 name="Line 2229"/>
                    <p:cNvSpPr>
                      <a:spLocks noChangeShapeType="1"/>
                    </p:cNvSpPr>
                    <p:nvPr/>
                  </p:nvSpPr>
                  <p:spPr bwMode="auto">
                    <a:xfrm>
                      <a:off x="5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 name="Line 2230"/>
                    <p:cNvSpPr>
                      <a:spLocks noChangeShapeType="1"/>
                    </p:cNvSpPr>
                    <p:nvPr/>
                  </p:nvSpPr>
                  <p:spPr bwMode="auto">
                    <a:xfrm>
                      <a:off x="56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 name="Line 2231"/>
                    <p:cNvSpPr>
                      <a:spLocks noChangeShapeType="1"/>
                    </p:cNvSpPr>
                    <p:nvPr/>
                  </p:nvSpPr>
                  <p:spPr bwMode="auto">
                    <a:xfrm>
                      <a:off x="5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 name="Line 2232"/>
                    <p:cNvSpPr>
                      <a:spLocks noChangeShapeType="1"/>
                    </p:cNvSpPr>
                    <p:nvPr/>
                  </p:nvSpPr>
                  <p:spPr bwMode="auto">
                    <a:xfrm>
                      <a:off x="57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 name="Line 2233"/>
                    <p:cNvSpPr>
                      <a:spLocks noChangeShapeType="1"/>
                    </p:cNvSpPr>
                    <p:nvPr/>
                  </p:nvSpPr>
                  <p:spPr bwMode="auto">
                    <a:xfrm>
                      <a:off x="5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 name="Line 2234"/>
                    <p:cNvSpPr>
                      <a:spLocks noChangeShapeType="1"/>
                    </p:cNvSpPr>
                    <p:nvPr/>
                  </p:nvSpPr>
                  <p:spPr bwMode="auto">
                    <a:xfrm>
                      <a:off x="5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 name="Line 2235"/>
                    <p:cNvSpPr>
                      <a:spLocks noChangeShapeType="1"/>
                    </p:cNvSpPr>
                    <p:nvPr/>
                  </p:nvSpPr>
                  <p:spPr bwMode="auto">
                    <a:xfrm>
                      <a:off x="5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 name="Line 2236"/>
                    <p:cNvSpPr>
                      <a:spLocks noChangeShapeType="1"/>
                    </p:cNvSpPr>
                    <p:nvPr/>
                  </p:nvSpPr>
                  <p:spPr bwMode="auto">
                    <a:xfrm>
                      <a:off x="5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 name="Line 2237"/>
                    <p:cNvSpPr>
                      <a:spLocks noChangeShapeType="1"/>
                    </p:cNvSpPr>
                    <p:nvPr/>
                  </p:nvSpPr>
                  <p:spPr bwMode="auto">
                    <a:xfrm>
                      <a:off x="57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 name="Line 2238"/>
                    <p:cNvSpPr>
                      <a:spLocks noChangeShapeType="1"/>
                    </p:cNvSpPr>
                    <p:nvPr/>
                  </p:nvSpPr>
                  <p:spPr bwMode="auto">
                    <a:xfrm>
                      <a:off x="5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 name="Line 2239"/>
                    <p:cNvSpPr>
                      <a:spLocks noChangeShapeType="1"/>
                    </p:cNvSpPr>
                    <p:nvPr/>
                  </p:nvSpPr>
                  <p:spPr bwMode="auto">
                    <a:xfrm>
                      <a:off x="57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 name="Line 2240"/>
                    <p:cNvSpPr>
                      <a:spLocks noChangeShapeType="1"/>
                    </p:cNvSpPr>
                    <p:nvPr/>
                  </p:nvSpPr>
                  <p:spPr bwMode="auto">
                    <a:xfrm>
                      <a:off x="5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 name="Line 2241"/>
                    <p:cNvSpPr>
                      <a:spLocks noChangeShapeType="1"/>
                    </p:cNvSpPr>
                    <p:nvPr/>
                  </p:nvSpPr>
                  <p:spPr bwMode="auto">
                    <a:xfrm>
                      <a:off x="5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 name="Line 2242"/>
                    <p:cNvSpPr>
                      <a:spLocks noChangeShapeType="1"/>
                    </p:cNvSpPr>
                    <p:nvPr/>
                  </p:nvSpPr>
                  <p:spPr bwMode="auto">
                    <a:xfrm>
                      <a:off x="5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 name="Line 2243"/>
                    <p:cNvSpPr>
                      <a:spLocks noChangeShapeType="1"/>
                    </p:cNvSpPr>
                    <p:nvPr/>
                  </p:nvSpPr>
                  <p:spPr bwMode="auto">
                    <a:xfrm>
                      <a:off x="5818" y="73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 name="Rectangle 2244"/>
                    <p:cNvSpPr>
                      <a:spLocks noChangeArrowheads="1"/>
                    </p:cNvSpPr>
                    <p:nvPr/>
                  </p:nvSpPr>
                  <p:spPr bwMode="auto">
                    <a:xfrm>
                      <a:off x="1374" y="64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3" name="Rectangle 2245"/>
                    <p:cNvSpPr>
                      <a:spLocks noChangeArrowheads="1"/>
                    </p:cNvSpPr>
                    <p:nvPr/>
                  </p:nvSpPr>
                  <p:spPr bwMode="auto">
                    <a:xfrm rot="16200000">
                      <a:off x="491" y="2095"/>
                      <a:ext cx="1598"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Allele frequency p(A1)</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4" name="Line 2246"/>
                    <p:cNvSpPr>
                      <a:spLocks noChangeShapeType="1"/>
                    </p:cNvSpPr>
                    <p:nvPr/>
                  </p:nvSpPr>
                  <p:spPr bwMode="auto">
                    <a:xfrm flipV="1">
                      <a:off x="5820"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 name="Line 2247"/>
                    <p:cNvSpPr>
                      <a:spLocks noChangeShapeType="1"/>
                    </p:cNvSpPr>
                    <p:nvPr/>
                  </p:nvSpPr>
                  <p:spPr bwMode="auto">
                    <a:xfrm>
                      <a:off x="5820" y="368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 name="Line 2248"/>
                    <p:cNvSpPr>
                      <a:spLocks noChangeShapeType="1"/>
                    </p:cNvSpPr>
                    <p:nvPr/>
                  </p:nvSpPr>
                  <p:spPr bwMode="auto">
                    <a:xfrm>
                      <a:off x="5820" y="309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 name="Rectangle 2249"/>
                    <p:cNvSpPr>
                      <a:spLocks noChangeArrowheads="1"/>
                    </p:cNvSpPr>
                    <p:nvPr/>
                  </p:nvSpPr>
                  <p:spPr bwMode="auto">
                    <a:xfrm>
                      <a:off x="590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8" name="Line 2250"/>
                    <p:cNvSpPr>
                      <a:spLocks noChangeShapeType="1"/>
                    </p:cNvSpPr>
                    <p:nvPr/>
                  </p:nvSpPr>
                  <p:spPr bwMode="auto">
                    <a:xfrm>
                      <a:off x="5820" y="250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 name="Rectangle 2251"/>
                    <p:cNvSpPr>
                      <a:spLocks noChangeArrowheads="1"/>
                    </p:cNvSpPr>
                    <p:nvPr/>
                  </p:nvSpPr>
                  <p:spPr bwMode="auto">
                    <a:xfrm>
                      <a:off x="590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0" name="Line 2252"/>
                    <p:cNvSpPr>
                      <a:spLocks noChangeShapeType="1"/>
                    </p:cNvSpPr>
                    <p:nvPr/>
                  </p:nvSpPr>
                  <p:spPr bwMode="auto">
                    <a:xfrm>
                      <a:off x="5820" y="191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 name="Rectangle 2253"/>
                    <p:cNvSpPr>
                      <a:spLocks noChangeArrowheads="1"/>
                    </p:cNvSpPr>
                    <p:nvPr/>
                  </p:nvSpPr>
                  <p:spPr bwMode="auto">
                    <a:xfrm>
                      <a:off x="590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2" name="Line 2254"/>
                    <p:cNvSpPr>
                      <a:spLocks noChangeShapeType="1"/>
                    </p:cNvSpPr>
                    <p:nvPr/>
                  </p:nvSpPr>
                  <p:spPr bwMode="auto">
                    <a:xfrm>
                      <a:off x="5820" y="132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 name="Rectangle 2255"/>
                    <p:cNvSpPr>
                      <a:spLocks noChangeArrowheads="1"/>
                    </p:cNvSpPr>
                    <p:nvPr/>
                  </p:nvSpPr>
                  <p:spPr bwMode="auto">
                    <a:xfrm>
                      <a:off x="590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4" name="Line 2256"/>
                    <p:cNvSpPr>
                      <a:spLocks noChangeShapeType="1"/>
                    </p:cNvSpPr>
                    <p:nvPr/>
                  </p:nvSpPr>
                  <p:spPr bwMode="auto">
                    <a:xfrm>
                      <a:off x="5820" y="73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 name="Line 2258"/>
                    <p:cNvSpPr>
                      <a:spLocks noChangeShapeType="1"/>
                    </p:cNvSpPr>
                    <p:nvPr/>
                  </p:nvSpPr>
                  <p:spPr bwMode="auto">
                    <a:xfrm>
                      <a:off x="1776"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 name="Line 2259"/>
                    <p:cNvSpPr>
                      <a:spLocks noChangeShapeType="1"/>
                    </p:cNvSpPr>
                    <p:nvPr/>
                  </p:nvSpPr>
                  <p:spPr bwMode="auto">
                    <a:xfrm>
                      <a:off x="1776"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 name="Line 2260"/>
                    <p:cNvSpPr>
                      <a:spLocks noChangeShapeType="1"/>
                    </p:cNvSpPr>
                    <p:nvPr/>
                  </p:nvSpPr>
                  <p:spPr bwMode="auto">
                    <a:xfrm>
                      <a:off x="179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 name="Line 2261"/>
                    <p:cNvSpPr>
                      <a:spLocks noChangeShapeType="1"/>
                    </p:cNvSpPr>
                    <p:nvPr/>
                  </p:nvSpPr>
                  <p:spPr bwMode="auto">
                    <a:xfrm flipV="1">
                      <a:off x="179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 name="Rectangle 2262"/>
                    <p:cNvSpPr>
                      <a:spLocks noChangeArrowheads="1"/>
                    </p:cNvSpPr>
                    <p:nvPr/>
                  </p:nvSpPr>
                  <p:spPr bwMode="auto">
                    <a:xfrm>
                      <a:off x="1704"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21" name="Line 2263"/>
                    <p:cNvSpPr>
                      <a:spLocks noChangeShapeType="1"/>
                    </p:cNvSpPr>
                    <p:nvPr/>
                  </p:nvSpPr>
                  <p:spPr bwMode="auto">
                    <a:xfrm>
                      <a:off x="196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 name="Line 2264"/>
                    <p:cNvSpPr>
                      <a:spLocks noChangeShapeType="1"/>
                    </p:cNvSpPr>
                    <p:nvPr/>
                  </p:nvSpPr>
                  <p:spPr bwMode="auto">
                    <a:xfrm flipV="1">
                      <a:off x="196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 name="Line 2265"/>
                    <p:cNvSpPr>
                      <a:spLocks noChangeShapeType="1"/>
                    </p:cNvSpPr>
                    <p:nvPr/>
                  </p:nvSpPr>
                  <p:spPr bwMode="auto">
                    <a:xfrm>
                      <a:off x="212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 name="Line 2266"/>
                    <p:cNvSpPr>
                      <a:spLocks noChangeShapeType="1"/>
                    </p:cNvSpPr>
                    <p:nvPr/>
                  </p:nvSpPr>
                  <p:spPr bwMode="auto">
                    <a:xfrm flipV="1">
                      <a:off x="212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 name="Line 2267"/>
                    <p:cNvSpPr>
                      <a:spLocks noChangeShapeType="1"/>
                    </p:cNvSpPr>
                    <p:nvPr/>
                  </p:nvSpPr>
                  <p:spPr bwMode="auto">
                    <a:xfrm>
                      <a:off x="229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 name="Line 2268"/>
                    <p:cNvSpPr>
                      <a:spLocks noChangeShapeType="1"/>
                    </p:cNvSpPr>
                    <p:nvPr/>
                  </p:nvSpPr>
                  <p:spPr bwMode="auto">
                    <a:xfrm flipV="1">
                      <a:off x="229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 name="Line 2269"/>
                    <p:cNvSpPr>
                      <a:spLocks noChangeShapeType="1"/>
                    </p:cNvSpPr>
                    <p:nvPr/>
                  </p:nvSpPr>
                  <p:spPr bwMode="auto">
                    <a:xfrm>
                      <a:off x="246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 name="Line 2270"/>
                    <p:cNvSpPr>
                      <a:spLocks noChangeShapeType="1"/>
                    </p:cNvSpPr>
                    <p:nvPr/>
                  </p:nvSpPr>
                  <p:spPr bwMode="auto">
                    <a:xfrm flipV="1">
                      <a:off x="246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 name="Line 2271"/>
                    <p:cNvSpPr>
                      <a:spLocks noChangeShapeType="1"/>
                    </p:cNvSpPr>
                    <p:nvPr/>
                  </p:nvSpPr>
                  <p:spPr bwMode="auto">
                    <a:xfrm>
                      <a:off x="263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 name="Line 2272"/>
                    <p:cNvSpPr>
                      <a:spLocks noChangeShapeType="1"/>
                    </p:cNvSpPr>
                    <p:nvPr/>
                  </p:nvSpPr>
                  <p:spPr bwMode="auto">
                    <a:xfrm flipV="1">
                      <a:off x="263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 name="Rectangle 2273"/>
                    <p:cNvSpPr>
                      <a:spLocks noChangeArrowheads="1"/>
                    </p:cNvSpPr>
                    <p:nvPr/>
                  </p:nvSpPr>
                  <p:spPr bwMode="auto">
                    <a:xfrm>
                      <a:off x="2543"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32" name="Line 2274"/>
                    <p:cNvSpPr>
                      <a:spLocks noChangeShapeType="1"/>
                    </p:cNvSpPr>
                    <p:nvPr/>
                  </p:nvSpPr>
                  <p:spPr bwMode="auto">
                    <a:xfrm>
                      <a:off x="279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 name="Line 2275"/>
                    <p:cNvSpPr>
                      <a:spLocks noChangeShapeType="1"/>
                    </p:cNvSpPr>
                    <p:nvPr/>
                  </p:nvSpPr>
                  <p:spPr bwMode="auto">
                    <a:xfrm flipV="1">
                      <a:off x="279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 name="Line 2276"/>
                    <p:cNvSpPr>
                      <a:spLocks noChangeShapeType="1"/>
                    </p:cNvSpPr>
                    <p:nvPr/>
                  </p:nvSpPr>
                  <p:spPr bwMode="auto">
                    <a:xfrm>
                      <a:off x="296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 name="Line 2277"/>
                    <p:cNvSpPr>
                      <a:spLocks noChangeShapeType="1"/>
                    </p:cNvSpPr>
                    <p:nvPr/>
                  </p:nvSpPr>
                  <p:spPr bwMode="auto">
                    <a:xfrm flipV="1">
                      <a:off x="296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 name="Line 2278"/>
                    <p:cNvSpPr>
                      <a:spLocks noChangeShapeType="1"/>
                    </p:cNvSpPr>
                    <p:nvPr/>
                  </p:nvSpPr>
                  <p:spPr bwMode="auto">
                    <a:xfrm>
                      <a:off x="313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 name="Line 2279"/>
                    <p:cNvSpPr>
                      <a:spLocks noChangeShapeType="1"/>
                    </p:cNvSpPr>
                    <p:nvPr/>
                  </p:nvSpPr>
                  <p:spPr bwMode="auto">
                    <a:xfrm flipV="1">
                      <a:off x="313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 name="Line 2280"/>
                    <p:cNvSpPr>
                      <a:spLocks noChangeShapeType="1"/>
                    </p:cNvSpPr>
                    <p:nvPr/>
                  </p:nvSpPr>
                  <p:spPr bwMode="auto">
                    <a:xfrm>
                      <a:off x="330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 name="Line 2281"/>
                    <p:cNvSpPr>
                      <a:spLocks noChangeShapeType="1"/>
                    </p:cNvSpPr>
                    <p:nvPr/>
                  </p:nvSpPr>
                  <p:spPr bwMode="auto">
                    <a:xfrm flipV="1">
                      <a:off x="330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 name="Line 2282"/>
                    <p:cNvSpPr>
                      <a:spLocks noChangeShapeType="1"/>
                    </p:cNvSpPr>
                    <p:nvPr/>
                  </p:nvSpPr>
                  <p:spPr bwMode="auto">
                    <a:xfrm>
                      <a:off x="3470"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 name="Line 2283"/>
                    <p:cNvSpPr>
                      <a:spLocks noChangeShapeType="1"/>
                    </p:cNvSpPr>
                    <p:nvPr/>
                  </p:nvSpPr>
                  <p:spPr bwMode="auto">
                    <a:xfrm flipV="1">
                      <a:off x="3470"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 name="Rectangle 2284"/>
                    <p:cNvSpPr>
                      <a:spLocks noChangeArrowheads="1"/>
                    </p:cNvSpPr>
                    <p:nvPr/>
                  </p:nvSpPr>
                  <p:spPr bwMode="auto">
                    <a:xfrm>
                      <a:off x="3333"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43" name="Line 2285"/>
                    <p:cNvSpPr>
                      <a:spLocks noChangeShapeType="1"/>
                    </p:cNvSpPr>
                    <p:nvPr/>
                  </p:nvSpPr>
                  <p:spPr bwMode="auto">
                    <a:xfrm>
                      <a:off x="363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 name="Line 2286"/>
                    <p:cNvSpPr>
                      <a:spLocks noChangeShapeType="1"/>
                    </p:cNvSpPr>
                    <p:nvPr/>
                  </p:nvSpPr>
                  <p:spPr bwMode="auto">
                    <a:xfrm flipV="1">
                      <a:off x="363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 name="Line 2287"/>
                    <p:cNvSpPr>
                      <a:spLocks noChangeShapeType="1"/>
                    </p:cNvSpPr>
                    <p:nvPr/>
                  </p:nvSpPr>
                  <p:spPr bwMode="auto">
                    <a:xfrm>
                      <a:off x="380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 name="Line 2288"/>
                    <p:cNvSpPr>
                      <a:spLocks noChangeShapeType="1"/>
                    </p:cNvSpPr>
                    <p:nvPr/>
                  </p:nvSpPr>
                  <p:spPr bwMode="auto">
                    <a:xfrm flipV="1">
                      <a:off x="380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 name="Line 2289"/>
                    <p:cNvSpPr>
                      <a:spLocks noChangeShapeType="1"/>
                    </p:cNvSpPr>
                    <p:nvPr/>
                  </p:nvSpPr>
                  <p:spPr bwMode="auto">
                    <a:xfrm>
                      <a:off x="397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 name="Line 2290"/>
                    <p:cNvSpPr>
                      <a:spLocks noChangeShapeType="1"/>
                    </p:cNvSpPr>
                    <p:nvPr/>
                  </p:nvSpPr>
                  <p:spPr bwMode="auto">
                    <a:xfrm flipV="1">
                      <a:off x="397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 name="Line 2291"/>
                    <p:cNvSpPr>
                      <a:spLocks noChangeShapeType="1"/>
                    </p:cNvSpPr>
                    <p:nvPr/>
                  </p:nvSpPr>
                  <p:spPr bwMode="auto">
                    <a:xfrm>
                      <a:off x="414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 name="Line 2292"/>
                    <p:cNvSpPr>
                      <a:spLocks noChangeShapeType="1"/>
                    </p:cNvSpPr>
                    <p:nvPr/>
                  </p:nvSpPr>
                  <p:spPr bwMode="auto">
                    <a:xfrm flipV="1">
                      <a:off x="414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 name="Line 2293"/>
                    <p:cNvSpPr>
                      <a:spLocks noChangeShapeType="1"/>
                    </p:cNvSpPr>
                    <p:nvPr/>
                  </p:nvSpPr>
                  <p:spPr bwMode="auto">
                    <a:xfrm>
                      <a:off x="4309"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 name="Line 2294"/>
                    <p:cNvSpPr>
                      <a:spLocks noChangeShapeType="1"/>
                    </p:cNvSpPr>
                    <p:nvPr/>
                  </p:nvSpPr>
                  <p:spPr bwMode="auto">
                    <a:xfrm flipV="1">
                      <a:off x="4309"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 name="Rectangle 2295"/>
                    <p:cNvSpPr>
                      <a:spLocks noChangeArrowheads="1"/>
                    </p:cNvSpPr>
                    <p:nvPr/>
                  </p:nvSpPr>
                  <p:spPr bwMode="auto">
                    <a:xfrm>
                      <a:off x="417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54" name="Line 2296"/>
                    <p:cNvSpPr>
                      <a:spLocks noChangeShapeType="1"/>
                    </p:cNvSpPr>
                    <p:nvPr/>
                  </p:nvSpPr>
                  <p:spPr bwMode="auto">
                    <a:xfrm>
                      <a:off x="447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 name="Line 2297"/>
                    <p:cNvSpPr>
                      <a:spLocks noChangeShapeType="1"/>
                    </p:cNvSpPr>
                    <p:nvPr/>
                  </p:nvSpPr>
                  <p:spPr bwMode="auto">
                    <a:xfrm flipV="1">
                      <a:off x="447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 name="Line 2298"/>
                    <p:cNvSpPr>
                      <a:spLocks noChangeShapeType="1"/>
                    </p:cNvSpPr>
                    <p:nvPr/>
                  </p:nvSpPr>
                  <p:spPr bwMode="auto">
                    <a:xfrm>
                      <a:off x="464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 name="Line 2299"/>
                    <p:cNvSpPr>
                      <a:spLocks noChangeShapeType="1"/>
                    </p:cNvSpPr>
                    <p:nvPr/>
                  </p:nvSpPr>
                  <p:spPr bwMode="auto">
                    <a:xfrm flipV="1">
                      <a:off x="464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 name="Line 2300"/>
                    <p:cNvSpPr>
                      <a:spLocks noChangeShapeType="1"/>
                    </p:cNvSpPr>
                    <p:nvPr/>
                  </p:nvSpPr>
                  <p:spPr bwMode="auto">
                    <a:xfrm>
                      <a:off x="481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 name="Line 2301"/>
                    <p:cNvSpPr>
                      <a:spLocks noChangeShapeType="1"/>
                    </p:cNvSpPr>
                    <p:nvPr/>
                  </p:nvSpPr>
                  <p:spPr bwMode="auto">
                    <a:xfrm flipV="1">
                      <a:off x="481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 name="Line 2302"/>
                    <p:cNvSpPr>
                      <a:spLocks noChangeShapeType="1"/>
                    </p:cNvSpPr>
                    <p:nvPr/>
                  </p:nvSpPr>
                  <p:spPr bwMode="auto">
                    <a:xfrm>
                      <a:off x="498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 name="Line 2303"/>
                    <p:cNvSpPr>
                      <a:spLocks noChangeShapeType="1"/>
                    </p:cNvSpPr>
                    <p:nvPr/>
                  </p:nvSpPr>
                  <p:spPr bwMode="auto">
                    <a:xfrm flipV="1">
                      <a:off x="498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 name="Line 2304"/>
                    <p:cNvSpPr>
                      <a:spLocks noChangeShapeType="1"/>
                    </p:cNvSpPr>
                    <p:nvPr/>
                  </p:nvSpPr>
                  <p:spPr bwMode="auto">
                    <a:xfrm>
                      <a:off x="5148"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 name="Line 2305"/>
                    <p:cNvSpPr>
                      <a:spLocks noChangeShapeType="1"/>
                    </p:cNvSpPr>
                    <p:nvPr/>
                  </p:nvSpPr>
                  <p:spPr bwMode="auto">
                    <a:xfrm flipV="1">
                      <a:off x="5148"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 name="Rectangle 2306"/>
                    <p:cNvSpPr>
                      <a:spLocks noChangeArrowheads="1"/>
                    </p:cNvSpPr>
                    <p:nvPr/>
                  </p:nvSpPr>
                  <p:spPr bwMode="auto">
                    <a:xfrm>
                      <a:off x="501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20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65" name="Line 2307"/>
                    <p:cNvSpPr>
                      <a:spLocks noChangeShapeType="1"/>
                    </p:cNvSpPr>
                    <p:nvPr/>
                  </p:nvSpPr>
                  <p:spPr bwMode="auto">
                    <a:xfrm>
                      <a:off x="531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 name="Line 2308"/>
                    <p:cNvSpPr>
                      <a:spLocks noChangeShapeType="1"/>
                    </p:cNvSpPr>
                    <p:nvPr/>
                  </p:nvSpPr>
                  <p:spPr bwMode="auto">
                    <a:xfrm flipV="1">
                      <a:off x="531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 name="Line 2309"/>
                    <p:cNvSpPr>
                      <a:spLocks noChangeShapeType="1"/>
                    </p:cNvSpPr>
                    <p:nvPr/>
                  </p:nvSpPr>
                  <p:spPr bwMode="auto">
                    <a:xfrm>
                      <a:off x="548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 name="Line 2310"/>
                    <p:cNvSpPr>
                      <a:spLocks noChangeShapeType="1"/>
                    </p:cNvSpPr>
                    <p:nvPr/>
                  </p:nvSpPr>
                  <p:spPr bwMode="auto">
                    <a:xfrm flipV="1">
                      <a:off x="548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 name="Line 2311"/>
                    <p:cNvSpPr>
                      <a:spLocks noChangeShapeType="1"/>
                    </p:cNvSpPr>
                    <p:nvPr/>
                  </p:nvSpPr>
                  <p:spPr bwMode="auto">
                    <a:xfrm>
                      <a:off x="565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 name="Line 2312"/>
                    <p:cNvSpPr>
                      <a:spLocks noChangeShapeType="1"/>
                    </p:cNvSpPr>
                    <p:nvPr/>
                  </p:nvSpPr>
                  <p:spPr bwMode="auto">
                    <a:xfrm flipV="1">
                      <a:off x="565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 name="Line 2313"/>
                    <p:cNvSpPr>
                      <a:spLocks noChangeShapeType="1"/>
                    </p:cNvSpPr>
                    <p:nvPr/>
                  </p:nvSpPr>
                  <p:spPr bwMode="auto">
                    <a:xfrm>
                      <a:off x="582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 name="Line 2314"/>
                    <p:cNvSpPr>
                      <a:spLocks noChangeShapeType="1"/>
                    </p:cNvSpPr>
                    <p:nvPr/>
                  </p:nvSpPr>
                  <p:spPr bwMode="auto">
                    <a:xfrm flipV="1">
                      <a:off x="582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 name="Rectangle 2315"/>
                    <p:cNvSpPr>
                      <a:spLocks noChangeArrowheads="1"/>
                    </p:cNvSpPr>
                    <p:nvPr/>
                  </p:nvSpPr>
                  <p:spPr bwMode="auto">
                    <a:xfrm>
                      <a:off x="2104" y="3940"/>
                      <a:ext cx="3604"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GB" altLang="en-US" b="0" i="0" u="none" strike="noStrike" cap="none" normalizeH="0" baseline="0" dirty="0">
                          <a:ln>
                            <a:noFill/>
                          </a:ln>
                          <a:solidFill>
                            <a:srgbClr val="000000"/>
                          </a:solidFill>
                          <a:effectLst/>
                          <a:cs typeface="Arial" panose="020B0604020202020204" pitchFamily="34" charset="0"/>
                        </a:rPr>
                        <a:t>Generations, </a:t>
                      </a:r>
                      <a:r>
                        <a:rPr lang="en-GB" altLang="en-US" dirty="0">
                          <a:solidFill>
                            <a:srgbClr val="000000"/>
                          </a:solidFill>
                          <a:cs typeface="Arial" panose="020B0604020202020204" pitchFamily="34" charset="0"/>
                        </a:rPr>
                        <a:t>0 ≤  t </a:t>
                      </a:r>
                      <a:r>
                        <a:rPr kumimoji="0" lang="en-GB" altLang="en-US" b="0" i="0" u="none" strike="noStrike" cap="none" normalizeH="0" baseline="0" dirty="0">
                          <a:ln>
                            <a:noFill/>
                          </a:ln>
                          <a:solidFill>
                            <a:srgbClr val="000000"/>
                          </a:solidFill>
                          <a:effectLst/>
                          <a:cs typeface="Arial" panose="020B0604020202020204" pitchFamily="34" charset="0"/>
                        </a:rPr>
                        <a:t>≤ 24 and, beyond scale: t=100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74" name="Oval 2316"/>
                    <p:cNvSpPr>
                      <a:spLocks noChangeArrowheads="1"/>
                    </p:cNvSpPr>
                    <p:nvPr/>
                  </p:nvSpPr>
                  <p:spPr bwMode="auto">
                    <a:xfrm>
                      <a:off x="177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 name="Oval 2317"/>
                    <p:cNvSpPr>
                      <a:spLocks noChangeArrowheads="1"/>
                    </p:cNvSpPr>
                    <p:nvPr/>
                  </p:nvSpPr>
                  <p:spPr bwMode="auto">
                    <a:xfrm>
                      <a:off x="1937" y="124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 name="Oval 2318"/>
                    <p:cNvSpPr>
                      <a:spLocks noChangeArrowheads="1"/>
                    </p:cNvSpPr>
                    <p:nvPr/>
                  </p:nvSpPr>
                  <p:spPr bwMode="auto">
                    <a:xfrm>
                      <a:off x="2105" y="1285"/>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 name="Oval 2319"/>
                    <p:cNvSpPr>
                      <a:spLocks noChangeArrowheads="1"/>
                    </p:cNvSpPr>
                    <p:nvPr/>
                  </p:nvSpPr>
                  <p:spPr bwMode="auto">
                    <a:xfrm>
                      <a:off x="2273" y="138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 name="Oval 2320"/>
                    <p:cNvSpPr>
                      <a:spLocks noChangeArrowheads="1"/>
                    </p:cNvSpPr>
                    <p:nvPr/>
                  </p:nvSpPr>
                  <p:spPr bwMode="auto">
                    <a:xfrm>
                      <a:off x="2441" y="140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 name="Oval 2321"/>
                    <p:cNvSpPr>
                      <a:spLocks noChangeArrowheads="1"/>
                    </p:cNvSpPr>
                    <p:nvPr/>
                  </p:nvSpPr>
                  <p:spPr bwMode="auto">
                    <a:xfrm>
                      <a:off x="2609"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 name="Oval 2322"/>
                    <p:cNvSpPr>
                      <a:spLocks noChangeArrowheads="1"/>
                    </p:cNvSpPr>
                    <p:nvPr/>
                  </p:nvSpPr>
                  <p:spPr bwMode="auto">
                    <a:xfrm>
                      <a:off x="2776" y="1417"/>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 name="Oval 2323"/>
                    <p:cNvSpPr>
                      <a:spLocks noChangeArrowheads="1"/>
                    </p:cNvSpPr>
                    <p:nvPr/>
                  </p:nvSpPr>
                  <p:spPr bwMode="auto">
                    <a:xfrm>
                      <a:off x="2944"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 name="Oval 2324"/>
                    <p:cNvSpPr>
                      <a:spLocks noChangeArrowheads="1"/>
                    </p:cNvSpPr>
                    <p:nvPr/>
                  </p:nvSpPr>
                  <p:spPr bwMode="auto">
                    <a:xfrm>
                      <a:off x="3112" y="128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 name="Oval 2325"/>
                    <p:cNvSpPr>
                      <a:spLocks noChangeArrowheads="1"/>
                    </p:cNvSpPr>
                    <p:nvPr/>
                  </p:nvSpPr>
                  <p:spPr bwMode="auto">
                    <a:xfrm>
                      <a:off x="328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 name="Oval 2326"/>
                    <p:cNvSpPr>
                      <a:spLocks noChangeArrowheads="1"/>
                    </p:cNvSpPr>
                    <p:nvPr/>
                  </p:nvSpPr>
                  <p:spPr bwMode="auto">
                    <a:xfrm>
                      <a:off x="3448"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 name="Oval 2327"/>
                    <p:cNvSpPr>
                      <a:spLocks noChangeArrowheads="1"/>
                    </p:cNvSpPr>
                    <p:nvPr/>
                  </p:nvSpPr>
                  <p:spPr bwMode="auto">
                    <a:xfrm>
                      <a:off x="3616"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 name="Oval 2328"/>
                    <p:cNvSpPr>
                      <a:spLocks noChangeArrowheads="1"/>
                    </p:cNvSpPr>
                    <p:nvPr/>
                  </p:nvSpPr>
                  <p:spPr bwMode="auto">
                    <a:xfrm>
                      <a:off x="3783" y="1491"/>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 name="Oval 2329"/>
                    <p:cNvSpPr>
                      <a:spLocks noChangeArrowheads="1"/>
                    </p:cNvSpPr>
                    <p:nvPr/>
                  </p:nvSpPr>
                  <p:spPr bwMode="auto">
                    <a:xfrm>
                      <a:off x="3951" y="171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 name="Oval 2330"/>
                    <p:cNvSpPr>
                      <a:spLocks noChangeArrowheads="1"/>
                    </p:cNvSpPr>
                    <p:nvPr/>
                  </p:nvSpPr>
                  <p:spPr bwMode="auto">
                    <a:xfrm>
                      <a:off x="4119" y="168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 name="Oval 2331"/>
                    <p:cNvSpPr>
                      <a:spLocks noChangeArrowheads="1"/>
                    </p:cNvSpPr>
                    <p:nvPr/>
                  </p:nvSpPr>
                  <p:spPr bwMode="auto">
                    <a:xfrm>
                      <a:off x="4286" y="177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 name="Oval 2332"/>
                    <p:cNvSpPr>
                      <a:spLocks noChangeArrowheads="1"/>
                    </p:cNvSpPr>
                    <p:nvPr/>
                  </p:nvSpPr>
                  <p:spPr bwMode="auto">
                    <a:xfrm>
                      <a:off x="4454" y="193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 name="Oval 2333"/>
                    <p:cNvSpPr>
                      <a:spLocks noChangeArrowheads="1"/>
                    </p:cNvSpPr>
                    <p:nvPr/>
                  </p:nvSpPr>
                  <p:spPr bwMode="auto">
                    <a:xfrm>
                      <a:off x="4622" y="183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 name="Oval 2334"/>
                    <p:cNvSpPr>
                      <a:spLocks noChangeArrowheads="1"/>
                    </p:cNvSpPr>
                    <p:nvPr/>
                  </p:nvSpPr>
                  <p:spPr bwMode="auto">
                    <a:xfrm>
                      <a:off x="4790" y="1889"/>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 name="Oval 2335"/>
                    <p:cNvSpPr>
                      <a:spLocks noChangeArrowheads="1"/>
                    </p:cNvSpPr>
                    <p:nvPr/>
                  </p:nvSpPr>
                  <p:spPr bwMode="auto">
                    <a:xfrm>
                      <a:off x="4957" y="202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 name="Oval 2336"/>
                    <p:cNvSpPr>
                      <a:spLocks noChangeArrowheads="1"/>
                    </p:cNvSpPr>
                    <p:nvPr/>
                  </p:nvSpPr>
                  <p:spPr bwMode="auto">
                    <a:xfrm>
                      <a:off x="5125" y="197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 name="Oval 2337"/>
                    <p:cNvSpPr>
                      <a:spLocks noChangeArrowheads="1"/>
                    </p:cNvSpPr>
                    <p:nvPr/>
                  </p:nvSpPr>
                  <p:spPr bwMode="auto">
                    <a:xfrm>
                      <a:off x="5293"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 name="Oval 2338"/>
                    <p:cNvSpPr>
                      <a:spLocks noChangeArrowheads="1"/>
                    </p:cNvSpPr>
                    <p:nvPr/>
                  </p:nvSpPr>
                  <p:spPr bwMode="auto">
                    <a:xfrm>
                      <a:off x="5461"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 name="Freeform 2339"/>
                    <p:cNvSpPr>
                      <a:spLocks/>
                    </p:cNvSpPr>
                    <p:nvPr/>
                  </p:nvSpPr>
                  <p:spPr bwMode="auto">
                    <a:xfrm>
                      <a:off x="1792" y="1263"/>
                      <a:ext cx="3692" cy="811"/>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297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297"/>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 name="Oval 2340"/>
                    <p:cNvSpPr>
                      <a:spLocks noChangeArrowheads="1"/>
                    </p:cNvSpPr>
                    <p:nvPr/>
                  </p:nvSpPr>
                  <p:spPr bwMode="auto">
                    <a:xfrm>
                      <a:off x="5629"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 name="Oval 2341"/>
                    <p:cNvSpPr>
                      <a:spLocks noChangeArrowheads="1"/>
                    </p:cNvSpPr>
                    <p:nvPr/>
                  </p:nvSpPr>
                  <p:spPr bwMode="auto">
                    <a:xfrm>
                      <a:off x="5796"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 name="Freeform 2342"/>
                    <p:cNvSpPr>
                      <a:spLocks/>
                    </p:cNvSpPr>
                    <p:nvPr/>
                  </p:nvSpPr>
                  <p:spPr bwMode="auto">
                    <a:xfrm>
                      <a:off x="5484" y="2015"/>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 name="Oval 2343"/>
                    <p:cNvSpPr>
                      <a:spLocks noChangeArrowheads="1"/>
                    </p:cNvSpPr>
                    <p:nvPr/>
                  </p:nvSpPr>
                  <p:spPr bwMode="auto">
                    <a:xfrm>
                      <a:off x="1770" y="1299"/>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 name="Oval 2344"/>
                    <p:cNvSpPr>
                      <a:spLocks noChangeArrowheads="1"/>
                    </p:cNvSpPr>
                    <p:nvPr/>
                  </p:nvSpPr>
                  <p:spPr bwMode="auto">
                    <a:xfrm>
                      <a:off x="1937" y="1240"/>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 name="Oval 2345"/>
                    <p:cNvSpPr>
                      <a:spLocks noChangeArrowheads="1"/>
                    </p:cNvSpPr>
                    <p:nvPr/>
                  </p:nvSpPr>
                  <p:spPr bwMode="auto">
                    <a:xfrm>
                      <a:off x="2105" y="110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 name="Oval 2346"/>
                    <p:cNvSpPr>
                      <a:spLocks noChangeArrowheads="1"/>
                    </p:cNvSpPr>
                    <p:nvPr/>
                  </p:nvSpPr>
                  <p:spPr bwMode="auto">
                    <a:xfrm>
                      <a:off x="2273" y="106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 name="Oval 2347"/>
                    <p:cNvSpPr>
                      <a:spLocks noChangeArrowheads="1"/>
                    </p:cNvSpPr>
                    <p:nvPr/>
                  </p:nvSpPr>
                  <p:spPr bwMode="auto">
                    <a:xfrm>
                      <a:off x="2441" y="97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 name="Oval 2348"/>
                    <p:cNvSpPr>
                      <a:spLocks noChangeArrowheads="1"/>
                    </p:cNvSpPr>
                    <p:nvPr/>
                  </p:nvSpPr>
                  <p:spPr bwMode="auto">
                    <a:xfrm>
                      <a:off x="2609" y="100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 name="Oval 2349"/>
                    <p:cNvSpPr>
                      <a:spLocks noChangeArrowheads="1"/>
                    </p:cNvSpPr>
                    <p:nvPr/>
                  </p:nvSpPr>
                  <p:spPr bwMode="auto">
                    <a:xfrm>
                      <a:off x="2776" y="97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 name="Oval 2350"/>
                    <p:cNvSpPr>
                      <a:spLocks noChangeArrowheads="1"/>
                    </p:cNvSpPr>
                    <p:nvPr/>
                  </p:nvSpPr>
                  <p:spPr bwMode="auto">
                    <a:xfrm>
                      <a:off x="2944" y="85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 name="Oval 2351"/>
                    <p:cNvSpPr>
                      <a:spLocks noChangeArrowheads="1"/>
                    </p:cNvSpPr>
                    <p:nvPr/>
                  </p:nvSpPr>
                  <p:spPr bwMode="auto">
                    <a:xfrm>
                      <a:off x="3112" y="82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 name="Oval 2352"/>
                    <p:cNvSpPr>
                      <a:spLocks noChangeArrowheads="1"/>
                    </p:cNvSpPr>
                    <p:nvPr/>
                  </p:nvSpPr>
                  <p:spPr bwMode="auto">
                    <a:xfrm>
                      <a:off x="3280"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 name="Oval 2353"/>
                    <p:cNvSpPr>
                      <a:spLocks noChangeArrowheads="1"/>
                    </p:cNvSpPr>
                    <p:nvPr/>
                  </p:nvSpPr>
                  <p:spPr bwMode="auto">
                    <a:xfrm>
                      <a:off x="3448" y="76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 name="Oval 2354"/>
                    <p:cNvSpPr>
                      <a:spLocks noChangeArrowheads="1"/>
                    </p:cNvSpPr>
                    <p:nvPr/>
                  </p:nvSpPr>
                  <p:spPr bwMode="auto">
                    <a:xfrm>
                      <a:off x="3616"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 name="Oval 2355"/>
                    <p:cNvSpPr>
                      <a:spLocks noChangeArrowheads="1"/>
                    </p:cNvSpPr>
                    <p:nvPr/>
                  </p:nvSpPr>
                  <p:spPr bwMode="auto">
                    <a:xfrm>
                      <a:off x="3783" y="79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 name="Oval 2356"/>
                    <p:cNvSpPr>
                      <a:spLocks noChangeArrowheads="1"/>
                    </p:cNvSpPr>
                    <p:nvPr/>
                  </p:nvSpPr>
                  <p:spPr bwMode="auto">
                    <a:xfrm>
                      <a:off x="3951"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 name="Oval 2357"/>
                    <p:cNvSpPr>
                      <a:spLocks noChangeArrowheads="1"/>
                    </p:cNvSpPr>
                    <p:nvPr/>
                  </p:nvSpPr>
                  <p:spPr bwMode="auto">
                    <a:xfrm>
                      <a:off x="4119" y="75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 name="Oval 2358"/>
                    <p:cNvSpPr>
                      <a:spLocks noChangeArrowheads="1"/>
                    </p:cNvSpPr>
                    <p:nvPr/>
                  </p:nvSpPr>
                  <p:spPr bwMode="auto">
                    <a:xfrm>
                      <a:off x="4286" y="73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 name="Oval 2359"/>
                    <p:cNvSpPr>
                      <a:spLocks noChangeArrowheads="1"/>
                    </p:cNvSpPr>
                    <p:nvPr/>
                  </p:nvSpPr>
                  <p:spPr bwMode="auto">
                    <a:xfrm>
                      <a:off x="4454"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 name="Oval 2360"/>
                    <p:cNvSpPr>
                      <a:spLocks noChangeArrowheads="1"/>
                    </p:cNvSpPr>
                    <p:nvPr/>
                  </p:nvSpPr>
                  <p:spPr bwMode="auto">
                    <a:xfrm>
                      <a:off x="4622"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 name="Oval 2361"/>
                    <p:cNvSpPr>
                      <a:spLocks noChangeArrowheads="1"/>
                    </p:cNvSpPr>
                    <p:nvPr/>
                  </p:nvSpPr>
                  <p:spPr bwMode="auto">
                    <a:xfrm>
                      <a:off x="4790" y="709"/>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 name="Oval 2362"/>
                    <p:cNvSpPr>
                      <a:spLocks noChangeArrowheads="1"/>
                    </p:cNvSpPr>
                    <p:nvPr/>
                  </p:nvSpPr>
                  <p:spPr bwMode="auto">
                    <a:xfrm>
                      <a:off x="4957"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 name="Oval 2363"/>
                    <p:cNvSpPr>
                      <a:spLocks noChangeArrowheads="1"/>
                    </p:cNvSpPr>
                    <p:nvPr/>
                  </p:nvSpPr>
                  <p:spPr bwMode="auto">
                    <a:xfrm>
                      <a:off x="5125"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 name="Oval 2364"/>
                    <p:cNvSpPr>
                      <a:spLocks noChangeArrowheads="1"/>
                    </p:cNvSpPr>
                    <p:nvPr/>
                  </p:nvSpPr>
                  <p:spPr bwMode="auto">
                    <a:xfrm>
                      <a:off x="5293"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 name="Oval 2365"/>
                    <p:cNvSpPr>
                      <a:spLocks noChangeArrowheads="1"/>
                    </p:cNvSpPr>
                    <p:nvPr/>
                  </p:nvSpPr>
                  <p:spPr bwMode="auto">
                    <a:xfrm>
                      <a:off x="5461"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 name="Freeform 2366"/>
                    <p:cNvSpPr>
                      <a:spLocks/>
                    </p:cNvSpPr>
                    <p:nvPr/>
                  </p:nvSpPr>
                  <p:spPr bwMode="auto">
                    <a:xfrm>
                      <a:off x="1792" y="732"/>
                      <a:ext cx="3692" cy="589"/>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9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9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 name="Oval 2367"/>
                    <p:cNvSpPr>
                      <a:spLocks noChangeArrowheads="1"/>
                    </p:cNvSpPr>
                    <p:nvPr/>
                  </p:nvSpPr>
                  <p:spPr bwMode="auto">
                    <a:xfrm>
                      <a:off x="5629"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 name="Oval 2368"/>
                    <p:cNvSpPr>
                      <a:spLocks noChangeArrowheads="1"/>
                    </p:cNvSpPr>
                    <p:nvPr/>
                  </p:nvSpPr>
                  <p:spPr bwMode="auto">
                    <a:xfrm>
                      <a:off x="5796"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 name="Freeform 2369"/>
                    <p:cNvSpPr>
                      <a:spLocks/>
                    </p:cNvSpPr>
                    <p:nvPr/>
                  </p:nvSpPr>
                  <p:spPr bwMode="auto">
                    <a:xfrm>
                      <a:off x="5484" y="73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 name="Oval 2370"/>
                    <p:cNvSpPr>
                      <a:spLocks noChangeArrowheads="1"/>
                    </p:cNvSpPr>
                    <p:nvPr/>
                  </p:nvSpPr>
                  <p:spPr bwMode="auto">
                    <a:xfrm>
                      <a:off x="1770"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 name="Oval 2371"/>
                    <p:cNvSpPr>
                      <a:spLocks noChangeArrowheads="1"/>
                    </p:cNvSpPr>
                    <p:nvPr/>
                  </p:nvSpPr>
                  <p:spPr bwMode="auto">
                    <a:xfrm>
                      <a:off x="1937" y="128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 name="Oval 2372"/>
                    <p:cNvSpPr>
                      <a:spLocks noChangeArrowheads="1"/>
                    </p:cNvSpPr>
                    <p:nvPr/>
                  </p:nvSpPr>
                  <p:spPr bwMode="auto">
                    <a:xfrm>
                      <a:off x="2105"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 name="Oval 2373"/>
                    <p:cNvSpPr>
                      <a:spLocks noChangeArrowheads="1"/>
                    </p:cNvSpPr>
                    <p:nvPr/>
                  </p:nvSpPr>
                  <p:spPr bwMode="auto">
                    <a:xfrm>
                      <a:off x="2273"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 name="Oval 2374"/>
                    <p:cNvSpPr>
                      <a:spLocks noChangeArrowheads="1"/>
                    </p:cNvSpPr>
                    <p:nvPr/>
                  </p:nvSpPr>
                  <p:spPr bwMode="auto">
                    <a:xfrm>
                      <a:off x="2441"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 name="Oval 2375"/>
                    <p:cNvSpPr>
                      <a:spLocks noChangeArrowheads="1"/>
                    </p:cNvSpPr>
                    <p:nvPr/>
                  </p:nvSpPr>
                  <p:spPr bwMode="auto">
                    <a:xfrm>
                      <a:off x="2609" y="1255"/>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 name="Oval 2376"/>
                    <p:cNvSpPr>
                      <a:spLocks noChangeArrowheads="1"/>
                    </p:cNvSpPr>
                    <p:nvPr/>
                  </p:nvSpPr>
                  <p:spPr bwMode="auto">
                    <a:xfrm>
                      <a:off x="2776"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 name="Oval 2377"/>
                    <p:cNvSpPr>
                      <a:spLocks noChangeArrowheads="1"/>
                    </p:cNvSpPr>
                    <p:nvPr/>
                  </p:nvSpPr>
                  <p:spPr bwMode="auto">
                    <a:xfrm>
                      <a:off x="2944" y="112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 name="Oval 2378"/>
                    <p:cNvSpPr>
                      <a:spLocks noChangeArrowheads="1"/>
                    </p:cNvSpPr>
                    <p:nvPr/>
                  </p:nvSpPr>
                  <p:spPr bwMode="auto">
                    <a:xfrm>
                      <a:off x="3112" y="118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 name="Oval 2379"/>
                    <p:cNvSpPr>
                      <a:spLocks noChangeArrowheads="1"/>
                    </p:cNvSpPr>
                    <p:nvPr/>
                  </p:nvSpPr>
                  <p:spPr bwMode="auto">
                    <a:xfrm>
                      <a:off x="3280" y="122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 name="Oval 2380"/>
                    <p:cNvSpPr>
                      <a:spLocks noChangeArrowheads="1"/>
                    </p:cNvSpPr>
                    <p:nvPr/>
                  </p:nvSpPr>
                  <p:spPr bwMode="auto">
                    <a:xfrm>
                      <a:off x="3448" y="1314"/>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9" name="Oval 2381"/>
                    <p:cNvSpPr>
                      <a:spLocks noChangeArrowheads="1"/>
                    </p:cNvSpPr>
                    <p:nvPr/>
                  </p:nvSpPr>
                  <p:spPr bwMode="auto">
                    <a:xfrm>
                      <a:off x="3616"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0" name="Oval 2382"/>
                    <p:cNvSpPr>
                      <a:spLocks noChangeArrowheads="1"/>
                    </p:cNvSpPr>
                    <p:nvPr/>
                  </p:nvSpPr>
                  <p:spPr bwMode="auto">
                    <a:xfrm>
                      <a:off x="3783"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1" name="Oval 2383"/>
                    <p:cNvSpPr>
                      <a:spLocks noChangeArrowheads="1"/>
                    </p:cNvSpPr>
                    <p:nvPr/>
                  </p:nvSpPr>
                  <p:spPr bwMode="auto">
                    <a:xfrm>
                      <a:off x="3951" y="137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2" name="Oval 2384"/>
                    <p:cNvSpPr>
                      <a:spLocks noChangeArrowheads="1"/>
                    </p:cNvSpPr>
                    <p:nvPr/>
                  </p:nvSpPr>
                  <p:spPr bwMode="auto">
                    <a:xfrm>
                      <a:off x="4119" y="1240"/>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3" name="Oval 2385"/>
                    <p:cNvSpPr>
                      <a:spLocks noChangeArrowheads="1"/>
                    </p:cNvSpPr>
                    <p:nvPr/>
                  </p:nvSpPr>
                  <p:spPr bwMode="auto">
                    <a:xfrm>
                      <a:off x="4286" y="1196"/>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4" name="Oval 2386"/>
                    <p:cNvSpPr>
                      <a:spLocks noChangeArrowheads="1"/>
                    </p:cNvSpPr>
                    <p:nvPr/>
                  </p:nvSpPr>
                  <p:spPr bwMode="auto">
                    <a:xfrm>
                      <a:off x="4454" y="112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5" name="Oval 2387"/>
                    <p:cNvSpPr>
                      <a:spLocks noChangeArrowheads="1"/>
                    </p:cNvSpPr>
                    <p:nvPr/>
                  </p:nvSpPr>
                  <p:spPr bwMode="auto">
                    <a:xfrm>
                      <a:off x="4622" y="116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6" name="Oval 2388"/>
                    <p:cNvSpPr>
                      <a:spLocks noChangeArrowheads="1"/>
                    </p:cNvSpPr>
                    <p:nvPr/>
                  </p:nvSpPr>
                  <p:spPr bwMode="auto">
                    <a:xfrm>
                      <a:off x="4790" y="1078"/>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7" name="Oval 2389"/>
                    <p:cNvSpPr>
                      <a:spLocks noChangeArrowheads="1"/>
                    </p:cNvSpPr>
                    <p:nvPr/>
                  </p:nvSpPr>
                  <p:spPr bwMode="auto">
                    <a:xfrm>
                      <a:off x="4957" y="100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8" name="Oval 2390"/>
                    <p:cNvSpPr>
                      <a:spLocks noChangeArrowheads="1"/>
                    </p:cNvSpPr>
                    <p:nvPr/>
                  </p:nvSpPr>
                  <p:spPr bwMode="auto">
                    <a:xfrm>
                      <a:off x="5125" y="109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9" name="Oval 2391"/>
                    <p:cNvSpPr>
                      <a:spLocks noChangeArrowheads="1"/>
                    </p:cNvSpPr>
                    <p:nvPr/>
                  </p:nvSpPr>
                  <p:spPr bwMode="auto">
                    <a:xfrm>
                      <a:off x="5293"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0" name="Oval 2392"/>
                    <p:cNvSpPr>
                      <a:spLocks noChangeArrowheads="1"/>
                    </p:cNvSpPr>
                    <p:nvPr/>
                  </p:nvSpPr>
                  <p:spPr bwMode="auto">
                    <a:xfrm>
                      <a:off x="5461"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1" name="Freeform 2393"/>
                    <p:cNvSpPr>
                      <a:spLocks/>
                    </p:cNvSpPr>
                    <p:nvPr/>
                  </p:nvSpPr>
                  <p:spPr bwMode="auto">
                    <a:xfrm>
                      <a:off x="1792" y="1027"/>
                      <a:ext cx="3692" cy="368"/>
                    </a:xfrm>
                    <a:custGeom>
                      <a:avLst/>
                      <a:gdLst>
                        <a:gd name="T0" fmla="*/ 0 w 7383"/>
                        <a:gd name="T1" fmla="*/ 588 h 736"/>
                        <a:gd name="T2" fmla="*/ 336 w 7383"/>
                        <a:gd name="T3" fmla="*/ 560 h 736"/>
                        <a:gd name="T4" fmla="*/ 670 w 7383"/>
                        <a:gd name="T5" fmla="*/ 472 h 736"/>
                        <a:gd name="T6" fmla="*/ 1006 w 7383"/>
                        <a:gd name="T7" fmla="*/ 412 h 736"/>
                        <a:gd name="T8" fmla="*/ 1342 w 7383"/>
                        <a:gd name="T9" fmla="*/ 412 h 736"/>
                        <a:gd name="T10" fmla="*/ 1678 w 7383"/>
                        <a:gd name="T11" fmla="*/ 500 h 736"/>
                        <a:gd name="T12" fmla="*/ 2014 w 7383"/>
                        <a:gd name="T13" fmla="*/ 354 h 736"/>
                        <a:gd name="T14" fmla="*/ 2348 w 7383"/>
                        <a:gd name="T15" fmla="*/ 236 h 736"/>
                        <a:gd name="T16" fmla="*/ 2684 w 7383"/>
                        <a:gd name="T17" fmla="*/ 354 h 736"/>
                        <a:gd name="T18" fmla="*/ 3020 w 7383"/>
                        <a:gd name="T19" fmla="*/ 442 h 736"/>
                        <a:gd name="T20" fmla="*/ 3356 w 7383"/>
                        <a:gd name="T21" fmla="*/ 618 h 736"/>
                        <a:gd name="T22" fmla="*/ 3692 w 7383"/>
                        <a:gd name="T23" fmla="*/ 588 h 736"/>
                        <a:gd name="T24" fmla="*/ 4028 w 7383"/>
                        <a:gd name="T25" fmla="*/ 412 h 736"/>
                        <a:gd name="T26" fmla="*/ 4362 w 7383"/>
                        <a:gd name="T27" fmla="*/ 736 h 736"/>
                        <a:gd name="T28" fmla="*/ 4698 w 7383"/>
                        <a:gd name="T29" fmla="*/ 472 h 736"/>
                        <a:gd name="T30" fmla="*/ 5034 w 7383"/>
                        <a:gd name="T31" fmla="*/ 382 h 736"/>
                        <a:gd name="T32" fmla="*/ 5370 w 7383"/>
                        <a:gd name="T33" fmla="*/ 236 h 736"/>
                        <a:gd name="T34" fmla="*/ 5706 w 7383"/>
                        <a:gd name="T35" fmla="*/ 324 h 736"/>
                        <a:gd name="T36" fmla="*/ 6042 w 7383"/>
                        <a:gd name="T37" fmla="*/ 146 h 736"/>
                        <a:gd name="T38" fmla="*/ 6376 w 7383"/>
                        <a:gd name="T39" fmla="*/ 0 h 736"/>
                        <a:gd name="T40" fmla="*/ 6712 w 7383"/>
                        <a:gd name="T41" fmla="*/ 176 h 736"/>
                        <a:gd name="T42" fmla="*/ 7048 w 7383"/>
                        <a:gd name="T43" fmla="*/ 472 h 736"/>
                        <a:gd name="T44" fmla="*/ 7383 w 7383"/>
                        <a:gd name="T45" fmla="*/ 412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36">
                          <a:moveTo>
                            <a:pt x="0" y="588"/>
                          </a:moveTo>
                          <a:lnTo>
                            <a:pt x="336" y="560"/>
                          </a:lnTo>
                          <a:lnTo>
                            <a:pt x="670" y="472"/>
                          </a:lnTo>
                          <a:lnTo>
                            <a:pt x="1006" y="412"/>
                          </a:lnTo>
                          <a:lnTo>
                            <a:pt x="1342" y="412"/>
                          </a:lnTo>
                          <a:lnTo>
                            <a:pt x="1678" y="500"/>
                          </a:lnTo>
                          <a:lnTo>
                            <a:pt x="2014" y="354"/>
                          </a:lnTo>
                          <a:lnTo>
                            <a:pt x="2348" y="236"/>
                          </a:lnTo>
                          <a:lnTo>
                            <a:pt x="2684" y="354"/>
                          </a:lnTo>
                          <a:lnTo>
                            <a:pt x="3020" y="442"/>
                          </a:lnTo>
                          <a:lnTo>
                            <a:pt x="3356" y="618"/>
                          </a:lnTo>
                          <a:lnTo>
                            <a:pt x="3692" y="588"/>
                          </a:lnTo>
                          <a:lnTo>
                            <a:pt x="4028" y="412"/>
                          </a:lnTo>
                          <a:lnTo>
                            <a:pt x="4362" y="736"/>
                          </a:lnTo>
                          <a:lnTo>
                            <a:pt x="4698" y="472"/>
                          </a:lnTo>
                          <a:lnTo>
                            <a:pt x="5034" y="382"/>
                          </a:lnTo>
                          <a:lnTo>
                            <a:pt x="5370" y="236"/>
                          </a:lnTo>
                          <a:lnTo>
                            <a:pt x="5706" y="324"/>
                          </a:lnTo>
                          <a:lnTo>
                            <a:pt x="6042" y="146"/>
                          </a:lnTo>
                          <a:lnTo>
                            <a:pt x="6376" y="0"/>
                          </a:lnTo>
                          <a:lnTo>
                            <a:pt x="6712" y="176"/>
                          </a:lnTo>
                          <a:lnTo>
                            <a:pt x="7048" y="472"/>
                          </a:lnTo>
                          <a:lnTo>
                            <a:pt x="7383" y="412"/>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2" name="Oval 2394"/>
                    <p:cNvSpPr>
                      <a:spLocks noChangeArrowheads="1"/>
                    </p:cNvSpPr>
                    <p:nvPr/>
                  </p:nvSpPr>
                  <p:spPr bwMode="auto">
                    <a:xfrm>
                      <a:off x="5629"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3" name="Oval 2395"/>
                    <p:cNvSpPr>
                      <a:spLocks noChangeArrowheads="1"/>
                    </p:cNvSpPr>
                    <p:nvPr/>
                  </p:nvSpPr>
                  <p:spPr bwMode="auto">
                    <a:xfrm>
                      <a:off x="5796" y="115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4" name="Freeform 2396"/>
                    <p:cNvSpPr>
                      <a:spLocks/>
                    </p:cNvSpPr>
                    <p:nvPr/>
                  </p:nvSpPr>
                  <p:spPr bwMode="auto">
                    <a:xfrm>
                      <a:off x="5484" y="1174"/>
                      <a:ext cx="336" cy="59"/>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5" name="Line 2397"/>
                    <p:cNvSpPr>
                      <a:spLocks noChangeShapeType="1"/>
                    </p:cNvSpPr>
                    <p:nvPr/>
                  </p:nvSpPr>
                  <p:spPr bwMode="auto">
                    <a:xfrm>
                      <a:off x="1792" y="368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6" name="Line 2398"/>
                    <p:cNvSpPr>
                      <a:spLocks noChangeShapeType="1"/>
                    </p:cNvSpPr>
                    <p:nvPr/>
                  </p:nvSpPr>
                  <p:spPr bwMode="auto">
                    <a:xfrm>
                      <a:off x="1818" y="367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7" name="Line 2399"/>
                    <p:cNvSpPr>
                      <a:spLocks noChangeShapeType="1"/>
                    </p:cNvSpPr>
                    <p:nvPr/>
                  </p:nvSpPr>
                  <p:spPr bwMode="auto">
                    <a:xfrm flipV="1">
                      <a:off x="1844" y="367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8" name="Line 2400"/>
                    <p:cNvSpPr>
                      <a:spLocks noChangeShapeType="1"/>
                    </p:cNvSpPr>
                    <p:nvPr/>
                  </p:nvSpPr>
                  <p:spPr bwMode="auto">
                    <a:xfrm>
                      <a:off x="1869" y="3675"/>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9" name="Line 2401"/>
                    <p:cNvSpPr>
                      <a:spLocks noChangeShapeType="1"/>
                    </p:cNvSpPr>
                    <p:nvPr/>
                  </p:nvSpPr>
                  <p:spPr bwMode="auto">
                    <a:xfrm flipV="1">
                      <a:off x="1895" y="3672"/>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0" name="Line 2402"/>
                    <p:cNvSpPr>
                      <a:spLocks noChangeShapeType="1"/>
                    </p:cNvSpPr>
                    <p:nvPr/>
                  </p:nvSpPr>
                  <p:spPr bwMode="auto">
                    <a:xfrm>
                      <a:off x="1921" y="367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1" name="Line 2403"/>
                    <p:cNvSpPr>
                      <a:spLocks noChangeShapeType="1"/>
                    </p:cNvSpPr>
                    <p:nvPr/>
                  </p:nvSpPr>
                  <p:spPr bwMode="auto">
                    <a:xfrm>
                      <a:off x="1947" y="3668"/>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2" name="Line 2404"/>
                    <p:cNvSpPr>
                      <a:spLocks noChangeShapeType="1"/>
                    </p:cNvSpPr>
                    <p:nvPr/>
                  </p:nvSpPr>
                  <p:spPr bwMode="auto">
                    <a:xfrm flipV="1">
                      <a:off x="1973" y="366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3" name="Line 2405"/>
                    <p:cNvSpPr>
                      <a:spLocks noChangeShapeType="1"/>
                    </p:cNvSpPr>
                    <p:nvPr/>
                  </p:nvSpPr>
                  <p:spPr bwMode="auto">
                    <a:xfrm>
                      <a:off x="1998" y="3664"/>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4" name="Line 2406"/>
                    <p:cNvSpPr>
                      <a:spLocks noChangeShapeType="1"/>
                    </p:cNvSpPr>
                    <p:nvPr/>
                  </p:nvSpPr>
                  <p:spPr bwMode="auto">
                    <a:xfrm>
                      <a:off x="2024" y="3662"/>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5" name="Line 2407"/>
                    <p:cNvSpPr>
                      <a:spLocks noChangeShapeType="1"/>
                    </p:cNvSpPr>
                    <p:nvPr/>
                  </p:nvSpPr>
                  <p:spPr bwMode="auto">
                    <a:xfrm>
                      <a:off x="2050" y="365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6" name="Line 2408"/>
                    <p:cNvSpPr>
                      <a:spLocks noChangeShapeType="1"/>
                    </p:cNvSpPr>
                    <p:nvPr/>
                  </p:nvSpPr>
                  <p:spPr bwMode="auto">
                    <a:xfrm flipV="1">
                      <a:off x="2076" y="365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7" name="Line 2409"/>
                    <p:cNvSpPr>
                      <a:spLocks noChangeShapeType="1"/>
                    </p:cNvSpPr>
                    <p:nvPr/>
                  </p:nvSpPr>
                  <p:spPr bwMode="auto">
                    <a:xfrm flipV="1">
                      <a:off x="2101" y="3654"/>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8" name="Line 2410"/>
                    <p:cNvSpPr>
                      <a:spLocks noChangeShapeType="1"/>
                    </p:cNvSpPr>
                    <p:nvPr/>
                  </p:nvSpPr>
                  <p:spPr bwMode="auto">
                    <a:xfrm>
                      <a:off x="2127" y="3652"/>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9" name="Line 2411"/>
                    <p:cNvSpPr>
                      <a:spLocks noChangeShapeType="1"/>
                    </p:cNvSpPr>
                    <p:nvPr/>
                  </p:nvSpPr>
                  <p:spPr bwMode="auto">
                    <a:xfrm>
                      <a:off x="2153" y="3650"/>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0" name="Line 2412"/>
                    <p:cNvSpPr>
                      <a:spLocks noChangeShapeType="1"/>
                    </p:cNvSpPr>
                    <p:nvPr/>
                  </p:nvSpPr>
                  <p:spPr bwMode="auto">
                    <a:xfrm>
                      <a:off x="2179" y="364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1" name="Line 2413"/>
                    <p:cNvSpPr>
                      <a:spLocks noChangeShapeType="1"/>
                    </p:cNvSpPr>
                    <p:nvPr/>
                  </p:nvSpPr>
                  <p:spPr bwMode="auto">
                    <a:xfrm flipV="1">
                      <a:off x="2205" y="3645"/>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2" name="Line 2414"/>
                    <p:cNvSpPr>
                      <a:spLocks noChangeShapeType="1"/>
                    </p:cNvSpPr>
                    <p:nvPr/>
                  </p:nvSpPr>
                  <p:spPr bwMode="auto">
                    <a:xfrm>
                      <a:off x="2230" y="3643"/>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3" name="Line 2415"/>
                    <p:cNvSpPr>
                      <a:spLocks noChangeShapeType="1"/>
                    </p:cNvSpPr>
                    <p:nvPr/>
                  </p:nvSpPr>
                  <p:spPr bwMode="auto">
                    <a:xfrm>
                      <a:off x="2256" y="364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sp>
                <p:nvSpPr>
                  <p:cNvPr id="17" name="Line 2417"/>
                  <p:cNvSpPr>
                    <a:spLocks noChangeShapeType="1"/>
                  </p:cNvSpPr>
                  <p:nvPr/>
                </p:nvSpPr>
                <p:spPr bwMode="auto">
                  <a:xfrm>
                    <a:off x="3622675" y="57753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 name="Line 2418"/>
                  <p:cNvSpPr>
                    <a:spLocks noChangeShapeType="1"/>
                  </p:cNvSpPr>
                  <p:nvPr/>
                </p:nvSpPr>
                <p:spPr bwMode="auto">
                  <a:xfrm flipV="1">
                    <a:off x="3663950" y="57721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 name="Line 2419"/>
                  <p:cNvSpPr>
                    <a:spLocks noChangeShapeType="1"/>
                  </p:cNvSpPr>
                  <p:nvPr/>
                </p:nvSpPr>
                <p:spPr bwMode="auto">
                  <a:xfrm>
                    <a:off x="3703638" y="57689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 name="Line 2420"/>
                  <p:cNvSpPr>
                    <a:spLocks noChangeShapeType="1"/>
                  </p:cNvSpPr>
                  <p:nvPr/>
                </p:nvSpPr>
                <p:spPr bwMode="auto">
                  <a:xfrm flipV="1">
                    <a:off x="3744913" y="57658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 name="Line 2421"/>
                  <p:cNvSpPr>
                    <a:spLocks noChangeShapeType="1"/>
                  </p:cNvSpPr>
                  <p:nvPr/>
                </p:nvSpPr>
                <p:spPr bwMode="auto">
                  <a:xfrm>
                    <a:off x="3786188" y="5762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 name="Line 2422"/>
                  <p:cNvSpPr>
                    <a:spLocks noChangeShapeType="1"/>
                  </p:cNvSpPr>
                  <p:nvPr/>
                </p:nvSpPr>
                <p:spPr bwMode="auto">
                  <a:xfrm>
                    <a:off x="3827463" y="5757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 name="Line 2423"/>
                  <p:cNvSpPr>
                    <a:spLocks noChangeShapeType="1"/>
                  </p:cNvSpPr>
                  <p:nvPr/>
                </p:nvSpPr>
                <p:spPr bwMode="auto">
                  <a:xfrm flipV="1">
                    <a:off x="3868738" y="57546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 name="Line 2424"/>
                  <p:cNvSpPr>
                    <a:spLocks noChangeShapeType="1"/>
                  </p:cNvSpPr>
                  <p:nvPr/>
                </p:nvSpPr>
                <p:spPr bwMode="auto">
                  <a:xfrm>
                    <a:off x="3908425" y="57515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 name="Line 2425"/>
                  <p:cNvSpPr>
                    <a:spLocks noChangeShapeType="1"/>
                  </p:cNvSpPr>
                  <p:nvPr/>
                </p:nvSpPr>
                <p:spPr bwMode="auto">
                  <a:xfrm>
                    <a:off x="3949700" y="5748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 name="Line 2426"/>
                  <p:cNvSpPr>
                    <a:spLocks noChangeShapeType="1"/>
                  </p:cNvSpPr>
                  <p:nvPr/>
                </p:nvSpPr>
                <p:spPr bwMode="auto">
                  <a:xfrm flipV="1">
                    <a:off x="3990975" y="57435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 name="Line 2427"/>
                  <p:cNvSpPr>
                    <a:spLocks noChangeShapeType="1"/>
                  </p:cNvSpPr>
                  <p:nvPr/>
                </p:nvSpPr>
                <p:spPr bwMode="auto">
                  <a:xfrm flipV="1">
                    <a:off x="4032250" y="57404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 name="Line 2428"/>
                  <p:cNvSpPr>
                    <a:spLocks noChangeShapeType="1"/>
                  </p:cNvSpPr>
                  <p:nvPr/>
                </p:nvSpPr>
                <p:spPr bwMode="auto">
                  <a:xfrm>
                    <a:off x="4071938" y="57372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 name="Line 2429"/>
                  <p:cNvSpPr>
                    <a:spLocks noChangeShapeType="1"/>
                  </p:cNvSpPr>
                  <p:nvPr/>
                </p:nvSpPr>
                <p:spPr bwMode="auto">
                  <a:xfrm>
                    <a:off x="4113213" y="57340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 name="Line 2430"/>
                  <p:cNvSpPr>
                    <a:spLocks noChangeShapeType="1"/>
                  </p:cNvSpPr>
                  <p:nvPr/>
                </p:nvSpPr>
                <p:spPr bwMode="auto">
                  <a:xfrm flipV="1">
                    <a:off x="4154488" y="57292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 name="Line 2431"/>
                  <p:cNvSpPr>
                    <a:spLocks noChangeShapeType="1"/>
                  </p:cNvSpPr>
                  <p:nvPr/>
                </p:nvSpPr>
                <p:spPr bwMode="auto">
                  <a:xfrm flipV="1">
                    <a:off x="4195763" y="57261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 name="Line 2432"/>
                  <p:cNvSpPr>
                    <a:spLocks noChangeShapeType="1"/>
                  </p:cNvSpPr>
                  <p:nvPr/>
                </p:nvSpPr>
                <p:spPr bwMode="auto">
                  <a:xfrm>
                    <a:off x="4237038" y="57229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 name="Line 2433"/>
                  <p:cNvSpPr>
                    <a:spLocks noChangeShapeType="1"/>
                  </p:cNvSpPr>
                  <p:nvPr/>
                </p:nvSpPr>
                <p:spPr bwMode="auto">
                  <a:xfrm flipV="1">
                    <a:off x="4276725" y="57181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 name="Line 2434"/>
                  <p:cNvSpPr>
                    <a:spLocks noChangeShapeType="1"/>
                  </p:cNvSpPr>
                  <p:nvPr/>
                </p:nvSpPr>
                <p:spPr bwMode="auto">
                  <a:xfrm>
                    <a:off x="4318000" y="57165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 name="Line 2435"/>
                  <p:cNvSpPr>
                    <a:spLocks noChangeShapeType="1"/>
                  </p:cNvSpPr>
                  <p:nvPr/>
                </p:nvSpPr>
                <p:spPr bwMode="auto">
                  <a:xfrm>
                    <a:off x="4359275" y="57118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 name="Line 2436"/>
                  <p:cNvSpPr>
                    <a:spLocks noChangeShapeType="1"/>
                  </p:cNvSpPr>
                  <p:nvPr/>
                </p:nvSpPr>
                <p:spPr bwMode="auto">
                  <a:xfrm flipV="1">
                    <a:off x="4400550" y="57086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 name="Line 2437"/>
                  <p:cNvSpPr>
                    <a:spLocks noChangeShapeType="1"/>
                  </p:cNvSpPr>
                  <p:nvPr/>
                </p:nvSpPr>
                <p:spPr bwMode="auto">
                  <a:xfrm>
                    <a:off x="4440238" y="5705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 name="Line 2438"/>
                  <p:cNvSpPr>
                    <a:spLocks noChangeShapeType="1"/>
                  </p:cNvSpPr>
                  <p:nvPr/>
                </p:nvSpPr>
                <p:spPr bwMode="auto">
                  <a:xfrm flipV="1">
                    <a:off x="4481513" y="57023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 name="Line 2439"/>
                  <p:cNvSpPr>
                    <a:spLocks noChangeShapeType="1"/>
                  </p:cNvSpPr>
                  <p:nvPr/>
                </p:nvSpPr>
                <p:spPr bwMode="auto">
                  <a:xfrm>
                    <a:off x="4522788" y="5699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 name="Line 2440"/>
                  <p:cNvSpPr>
                    <a:spLocks noChangeShapeType="1"/>
                  </p:cNvSpPr>
                  <p:nvPr/>
                </p:nvSpPr>
                <p:spPr bwMode="auto">
                  <a:xfrm>
                    <a:off x="4564063" y="56959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 name="Line 2441"/>
                  <p:cNvSpPr>
                    <a:spLocks noChangeShapeType="1"/>
                  </p:cNvSpPr>
                  <p:nvPr/>
                </p:nvSpPr>
                <p:spPr bwMode="auto">
                  <a:xfrm flipV="1">
                    <a:off x="4603750" y="56911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 name="Line 2442"/>
                  <p:cNvSpPr>
                    <a:spLocks noChangeShapeType="1"/>
                  </p:cNvSpPr>
                  <p:nvPr/>
                </p:nvSpPr>
                <p:spPr bwMode="auto">
                  <a:xfrm>
                    <a:off x="4645025" y="56880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 name="Line 2443"/>
                  <p:cNvSpPr>
                    <a:spLocks noChangeShapeType="1"/>
                  </p:cNvSpPr>
                  <p:nvPr/>
                </p:nvSpPr>
                <p:spPr bwMode="auto">
                  <a:xfrm>
                    <a:off x="4686300" y="5684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 name="Line 2444"/>
                  <p:cNvSpPr>
                    <a:spLocks noChangeShapeType="1"/>
                  </p:cNvSpPr>
                  <p:nvPr/>
                </p:nvSpPr>
                <p:spPr bwMode="auto">
                  <a:xfrm flipV="1">
                    <a:off x="4727575" y="56800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 name="Line 2445"/>
                  <p:cNvSpPr>
                    <a:spLocks noChangeShapeType="1"/>
                  </p:cNvSpPr>
                  <p:nvPr/>
                </p:nvSpPr>
                <p:spPr bwMode="auto">
                  <a:xfrm>
                    <a:off x="4768850" y="5678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 name="Line 2446"/>
                  <p:cNvSpPr>
                    <a:spLocks noChangeShapeType="1"/>
                  </p:cNvSpPr>
                  <p:nvPr/>
                </p:nvSpPr>
                <p:spPr bwMode="auto">
                  <a:xfrm flipV="1">
                    <a:off x="4808538" y="56737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 name="Line 2447"/>
                  <p:cNvSpPr>
                    <a:spLocks noChangeShapeType="1"/>
                  </p:cNvSpPr>
                  <p:nvPr/>
                </p:nvSpPr>
                <p:spPr bwMode="auto">
                  <a:xfrm>
                    <a:off x="4849813" y="56721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 name="Line 2448"/>
                  <p:cNvSpPr>
                    <a:spLocks noChangeShapeType="1"/>
                  </p:cNvSpPr>
                  <p:nvPr/>
                </p:nvSpPr>
                <p:spPr bwMode="auto">
                  <a:xfrm>
                    <a:off x="4891088" y="5667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 name="Line 2449"/>
                  <p:cNvSpPr>
                    <a:spLocks noChangeShapeType="1"/>
                  </p:cNvSpPr>
                  <p:nvPr/>
                </p:nvSpPr>
                <p:spPr bwMode="auto">
                  <a:xfrm flipV="1">
                    <a:off x="4932363" y="56642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 name="Line 2450"/>
                  <p:cNvSpPr>
                    <a:spLocks noChangeShapeType="1"/>
                  </p:cNvSpPr>
                  <p:nvPr/>
                </p:nvSpPr>
                <p:spPr bwMode="auto">
                  <a:xfrm>
                    <a:off x="4972050" y="56610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 name="Line 2451"/>
                  <p:cNvSpPr>
                    <a:spLocks noChangeShapeType="1"/>
                  </p:cNvSpPr>
                  <p:nvPr/>
                </p:nvSpPr>
                <p:spPr bwMode="auto">
                  <a:xfrm flipV="1">
                    <a:off x="5013325" y="56562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 name="Line 2452"/>
                  <p:cNvSpPr>
                    <a:spLocks noChangeShapeType="1"/>
                  </p:cNvSpPr>
                  <p:nvPr/>
                </p:nvSpPr>
                <p:spPr bwMode="auto">
                  <a:xfrm>
                    <a:off x="5054600" y="5654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 name="Line 2453"/>
                  <p:cNvSpPr>
                    <a:spLocks noChangeShapeType="1"/>
                  </p:cNvSpPr>
                  <p:nvPr/>
                </p:nvSpPr>
                <p:spPr bwMode="auto">
                  <a:xfrm>
                    <a:off x="5095875" y="5649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 name="Line 2454"/>
                  <p:cNvSpPr>
                    <a:spLocks noChangeShapeType="1"/>
                  </p:cNvSpPr>
                  <p:nvPr/>
                </p:nvSpPr>
                <p:spPr bwMode="auto">
                  <a:xfrm flipV="1">
                    <a:off x="5137150" y="56467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 name="Line 2455"/>
                  <p:cNvSpPr>
                    <a:spLocks noChangeShapeType="1"/>
                  </p:cNvSpPr>
                  <p:nvPr/>
                </p:nvSpPr>
                <p:spPr bwMode="auto">
                  <a:xfrm>
                    <a:off x="5176838" y="5643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 name="Line 2456"/>
                  <p:cNvSpPr>
                    <a:spLocks noChangeShapeType="1"/>
                  </p:cNvSpPr>
                  <p:nvPr/>
                </p:nvSpPr>
                <p:spPr bwMode="auto">
                  <a:xfrm flipV="1">
                    <a:off x="5218113" y="56403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 name="Line 2457"/>
                  <p:cNvSpPr>
                    <a:spLocks noChangeShapeType="1"/>
                  </p:cNvSpPr>
                  <p:nvPr/>
                </p:nvSpPr>
                <p:spPr bwMode="auto">
                  <a:xfrm>
                    <a:off x="5259388" y="5637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 name="Line 2458"/>
                  <p:cNvSpPr>
                    <a:spLocks noChangeShapeType="1"/>
                  </p:cNvSpPr>
                  <p:nvPr/>
                </p:nvSpPr>
                <p:spPr bwMode="auto">
                  <a:xfrm>
                    <a:off x="5300663" y="56324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 name="Line 2459"/>
                  <p:cNvSpPr>
                    <a:spLocks noChangeShapeType="1"/>
                  </p:cNvSpPr>
                  <p:nvPr/>
                </p:nvSpPr>
                <p:spPr bwMode="auto">
                  <a:xfrm flipV="1">
                    <a:off x="5340350" y="56292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 name="Line 2460"/>
                  <p:cNvSpPr>
                    <a:spLocks noChangeShapeType="1"/>
                  </p:cNvSpPr>
                  <p:nvPr/>
                </p:nvSpPr>
                <p:spPr bwMode="auto">
                  <a:xfrm>
                    <a:off x="5381625" y="56261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 name="Line 2461"/>
                  <p:cNvSpPr>
                    <a:spLocks noChangeShapeType="1"/>
                  </p:cNvSpPr>
                  <p:nvPr/>
                </p:nvSpPr>
                <p:spPr bwMode="auto">
                  <a:xfrm>
                    <a:off x="5422900" y="5622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 name="Line 2462"/>
                  <p:cNvSpPr>
                    <a:spLocks noChangeShapeType="1"/>
                  </p:cNvSpPr>
                  <p:nvPr/>
                </p:nvSpPr>
                <p:spPr bwMode="auto">
                  <a:xfrm>
                    <a:off x="5464175" y="56197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 name="Line 2463"/>
                  <p:cNvSpPr>
                    <a:spLocks noChangeShapeType="1"/>
                  </p:cNvSpPr>
                  <p:nvPr/>
                </p:nvSpPr>
                <p:spPr bwMode="auto">
                  <a:xfrm>
                    <a:off x="5505450" y="56165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 name="Line 2464"/>
                  <p:cNvSpPr>
                    <a:spLocks noChangeShapeType="1"/>
                  </p:cNvSpPr>
                  <p:nvPr/>
                </p:nvSpPr>
                <p:spPr bwMode="auto">
                  <a:xfrm flipV="1">
                    <a:off x="5545138" y="56118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 name="Line 2465"/>
                  <p:cNvSpPr>
                    <a:spLocks noChangeShapeType="1"/>
                  </p:cNvSpPr>
                  <p:nvPr/>
                </p:nvSpPr>
                <p:spPr bwMode="auto">
                  <a:xfrm>
                    <a:off x="5586413" y="56086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 name="Line 2466"/>
                  <p:cNvSpPr>
                    <a:spLocks noChangeShapeType="1"/>
                  </p:cNvSpPr>
                  <p:nvPr/>
                </p:nvSpPr>
                <p:spPr bwMode="auto">
                  <a:xfrm>
                    <a:off x="5627688" y="56054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 name="Line 2467"/>
                  <p:cNvSpPr>
                    <a:spLocks noChangeShapeType="1"/>
                  </p:cNvSpPr>
                  <p:nvPr/>
                </p:nvSpPr>
                <p:spPr bwMode="auto">
                  <a:xfrm flipV="1">
                    <a:off x="5668963" y="5600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 name="Line 2468"/>
                  <p:cNvSpPr>
                    <a:spLocks noChangeShapeType="1"/>
                  </p:cNvSpPr>
                  <p:nvPr/>
                </p:nvSpPr>
                <p:spPr bwMode="auto">
                  <a:xfrm>
                    <a:off x="5708650" y="55991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 name="Line 2469"/>
                  <p:cNvSpPr>
                    <a:spLocks noChangeShapeType="1"/>
                  </p:cNvSpPr>
                  <p:nvPr/>
                </p:nvSpPr>
                <p:spPr bwMode="auto">
                  <a:xfrm flipV="1">
                    <a:off x="5749925" y="55943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 name="Line 2470"/>
                  <p:cNvSpPr>
                    <a:spLocks noChangeShapeType="1"/>
                  </p:cNvSpPr>
                  <p:nvPr/>
                </p:nvSpPr>
                <p:spPr bwMode="auto">
                  <a:xfrm>
                    <a:off x="5791200" y="55927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 name="Line 2471"/>
                  <p:cNvSpPr>
                    <a:spLocks noChangeShapeType="1"/>
                  </p:cNvSpPr>
                  <p:nvPr/>
                </p:nvSpPr>
                <p:spPr bwMode="auto">
                  <a:xfrm>
                    <a:off x="5832475" y="5588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 name="Line 2472"/>
                  <p:cNvSpPr>
                    <a:spLocks noChangeShapeType="1"/>
                  </p:cNvSpPr>
                  <p:nvPr/>
                </p:nvSpPr>
                <p:spPr bwMode="auto">
                  <a:xfrm flipV="1">
                    <a:off x="5872163" y="55848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 name="Line 2473"/>
                  <p:cNvSpPr>
                    <a:spLocks noChangeShapeType="1"/>
                  </p:cNvSpPr>
                  <p:nvPr/>
                </p:nvSpPr>
                <p:spPr bwMode="auto">
                  <a:xfrm>
                    <a:off x="5913438" y="55816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 name="Line 2474"/>
                  <p:cNvSpPr>
                    <a:spLocks noChangeShapeType="1"/>
                  </p:cNvSpPr>
                  <p:nvPr/>
                </p:nvSpPr>
                <p:spPr bwMode="auto">
                  <a:xfrm flipV="1">
                    <a:off x="5954713" y="55784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 name="Line 2475"/>
                  <p:cNvSpPr>
                    <a:spLocks noChangeShapeType="1"/>
                  </p:cNvSpPr>
                  <p:nvPr/>
                </p:nvSpPr>
                <p:spPr bwMode="auto">
                  <a:xfrm>
                    <a:off x="5995988" y="5575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 name="Line 2476"/>
                  <p:cNvSpPr>
                    <a:spLocks noChangeShapeType="1"/>
                  </p:cNvSpPr>
                  <p:nvPr/>
                </p:nvSpPr>
                <p:spPr bwMode="auto">
                  <a:xfrm>
                    <a:off x="6037263" y="55705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 name="Line 2477"/>
                  <p:cNvSpPr>
                    <a:spLocks noChangeShapeType="1"/>
                  </p:cNvSpPr>
                  <p:nvPr/>
                </p:nvSpPr>
                <p:spPr bwMode="auto">
                  <a:xfrm flipV="1">
                    <a:off x="6076950" y="55673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 name="Line 2478"/>
                  <p:cNvSpPr>
                    <a:spLocks noChangeShapeType="1"/>
                  </p:cNvSpPr>
                  <p:nvPr/>
                </p:nvSpPr>
                <p:spPr bwMode="auto">
                  <a:xfrm>
                    <a:off x="6118225" y="5564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 name="Line 2479"/>
                  <p:cNvSpPr>
                    <a:spLocks noChangeShapeType="1"/>
                  </p:cNvSpPr>
                  <p:nvPr/>
                </p:nvSpPr>
                <p:spPr bwMode="auto">
                  <a:xfrm>
                    <a:off x="6159500" y="55610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 name="Line 2480"/>
                  <p:cNvSpPr>
                    <a:spLocks noChangeShapeType="1"/>
                  </p:cNvSpPr>
                  <p:nvPr/>
                </p:nvSpPr>
                <p:spPr bwMode="auto">
                  <a:xfrm>
                    <a:off x="6200775" y="5557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 name="Line 2481"/>
                  <p:cNvSpPr>
                    <a:spLocks noChangeShapeType="1"/>
                  </p:cNvSpPr>
                  <p:nvPr/>
                </p:nvSpPr>
                <p:spPr bwMode="auto">
                  <a:xfrm>
                    <a:off x="6240463" y="55546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 name="Line 2482"/>
                  <p:cNvSpPr>
                    <a:spLocks noChangeShapeType="1"/>
                  </p:cNvSpPr>
                  <p:nvPr/>
                </p:nvSpPr>
                <p:spPr bwMode="auto">
                  <a:xfrm flipV="1">
                    <a:off x="6281738" y="55499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 name="Line 2483"/>
                  <p:cNvSpPr>
                    <a:spLocks noChangeShapeType="1"/>
                  </p:cNvSpPr>
                  <p:nvPr/>
                </p:nvSpPr>
                <p:spPr bwMode="auto">
                  <a:xfrm>
                    <a:off x="6323013" y="55467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 name="Line 2484"/>
                  <p:cNvSpPr>
                    <a:spLocks noChangeShapeType="1"/>
                  </p:cNvSpPr>
                  <p:nvPr/>
                </p:nvSpPr>
                <p:spPr bwMode="auto">
                  <a:xfrm flipV="1">
                    <a:off x="6364288" y="55435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 name="Line 2485"/>
                  <p:cNvSpPr>
                    <a:spLocks noChangeShapeType="1"/>
                  </p:cNvSpPr>
                  <p:nvPr/>
                </p:nvSpPr>
                <p:spPr bwMode="auto">
                  <a:xfrm>
                    <a:off x="6405563" y="5540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 name="Line 2486"/>
                  <p:cNvSpPr>
                    <a:spLocks noChangeShapeType="1"/>
                  </p:cNvSpPr>
                  <p:nvPr/>
                </p:nvSpPr>
                <p:spPr bwMode="auto">
                  <a:xfrm flipV="1">
                    <a:off x="6445250" y="55372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 name="Line 2487"/>
                  <p:cNvSpPr>
                    <a:spLocks noChangeShapeType="1"/>
                  </p:cNvSpPr>
                  <p:nvPr/>
                </p:nvSpPr>
                <p:spPr bwMode="auto">
                  <a:xfrm>
                    <a:off x="6486525" y="55340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 name="Line 2488"/>
                  <p:cNvSpPr>
                    <a:spLocks noChangeShapeType="1"/>
                  </p:cNvSpPr>
                  <p:nvPr/>
                </p:nvSpPr>
                <p:spPr bwMode="auto">
                  <a:xfrm flipV="1">
                    <a:off x="6527800" y="55308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 name="Line 2489"/>
                  <p:cNvSpPr>
                    <a:spLocks noChangeShapeType="1"/>
                  </p:cNvSpPr>
                  <p:nvPr/>
                </p:nvSpPr>
                <p:spPr bwMode="auto">
                  <a:xfrm>
                    <a:off x="6569075" y="5527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 name="Line 2490"/>
                  <p:cNvSpPr>
                    <a:spLocks noChangeShapeType="1"/>
                  </p:cNvSpPr>
                  <p:nvPr/>
                </p:nvSpPr>
                <p:spPr bwMode="auto">
                  <a:xfrm flipV="1">
                    <a:off x="6608763" y="55229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 name="Line 2491"/>
                  <p:cNvSpPr>
                    <a:spLocks noChangeShapeType="1"/>
                  </p:cNvSpPr>
                  <p:nvPr/>
                </p:nvSpPr>
                <p:spPr bwMode="auto">
                  <a:xfrm>
                    <a:off x="6650038" y="55213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 name="Line 2492"/>
                  <p:cNvSpPr>
                    <a:spLocks noChangeShapeType="1"/>
                  </p:cNvSpPr>
                  <p:nvPr/>
                </p:nvSpPr>
                <p:spPr bwMode="auto">
                  <a:xfrm flipV="1">
                    <a:off x="6691313" y="55165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 name="Line 2493"/>
                  <p:cNvSpPr>
                    <a:spLocks noChangeShapeType="1"/>
                  </p:cNvSpPr>
                  <p:nvPr/>
                </p:nvSpPr>
                <p:spPr bwMode="auto">
                  <a:xfrm>
                    <a:off x="6732588" y="55149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 name="Line 2494"/>
                  <p:cNvSpPr>
                    <a:spLocks noChangeShapeType="1"/>
                  </p:cNvSpPr>
                  <p:nvPr/>
                </p:nvSpPr>
                <p:spPr bwMode="auto">
                  <a:xfrm>
                    <a:off x="6773863" y="5510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 name="Line 2495"/>
                  <p:cNvSpPr>
                    <a:spLocks noChangeShapeType="1"/>
                  </p:cNvSpPr>
                  <p:nvPr/>
                </p:nvSpPr>
                <p:spPr bwMode="auto">
                  <a:xfrm flipV="1">
                    <a:off x="6813550" y="55070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 name="Line 2496"/>
                  <p:cNvSpPr>
                    <a:spLocks noChangeShapeType="1"/>
                  </p:cNvSpPr>
                  <p:nvPr/>
                </p:nvSpPr>
                <p:spPr bwMode="auto">
                  <a:xfrm>
                    <a:off x="6854825" y="5503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 name="Line 2497"/>
                  <p:cNvSpPr>
                    <a:spLocks noChangeShapeType="1"/>
                  </p:cNvSpPr>
                  <p:nvPr/>
                </p:nvSpPr>
                <p:spPr bwMode="auto">
                  <a:xfrm flipV="1">
                    <a:off x="6896100" y="54991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 name="Line 2498"/>
                  <p:cNvSpPr>
                    <a:spLocks noChangeShapeType="1"/>
                  </p:cNvSpPr>
                  <p:nvPr/>
                </p:nvSpPr>
                <p:spPr bwMode="auto">
                  <a:xfrm>
                    <a:off x="6937375" y="54975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 name="Line 2499"/>
                  <p:cNvSpPr>
                    <a:spLocks noChangeShapeType="1"/>
                  </p:cNvSpPr>
                  <p:nvPr/>
                </p:nvSpPr>
                <p:spPr bwMode="auto">
                  <a:xfrm flipV="1">
                    <a:off x="6977063" y="54927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 name="Line 2500"/>
                  <p:cNvSpPr>
                    <a:spLocks noChangeShapeType="1"/>
                  </p:cNvSpPr>
                  <p:nvPr/>
                </p:nvSpPr>
                <p:spPr bwMode="auto">
                  <a:xfrm>
                    <a:off x="7018338" y="54911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 name="Line 2501"/>
                  <p:cNvSpPr>
                    <a:spLocks noChangeShapeType="1"/>
                  </p:cNvSpPr>
                  <p:nvPr/>
                </p:nvSpPr>
                <p:spPr bwMode="auto">
                  <a:xfrm>
                    <a:off x="7059613" y="54879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 name="Line 2502"/>
                  <p:cNvSpPr>
                    <a:spLocks noChangeShapeType="1"/>
                  </p:cNvSpPr>
                  <p:nvPr/>
                </p:nvSpPr>
                <p:spPr bwMode="auto">
                  <a:xfrm>
                    <a:off x="7100888" y="54848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 name="Line 2503"/>
                  <p:cNvSpPr>
                    <a:spLocks noChangeShapeType="1"/>
                  </p:cNvSpPr>
                  <p:nvPr/>
                </p:nvSpPr>
                <p:spPr bwMode="auto">
                  <a:xfrm flipV="1">
                    <a:off x="7140575" y="54800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 name="Line 2504"/>
                  <p:cNvSpPr>
                    <a:spLocks noChangeShapeType="1"/>
                  </p:cNvSpPr>
                  <p:nvPr/>
                </p:nvSpPr>
                <p:spPr bwMode="auto">
                  <a:xfrm>
                    <a:off x="7181850" y="5476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 name="Line 2505"/>
                  <p:cNvSpPr>
                    <a:spLocks noChangeShapeType="1"/>
                  </p:cNvSpPr>
                  <p:nvPr/>
                </p:nvSpPr>
                <p:spPr bwMode="auto">
                  <a:xfrm flipV="1">
                    <a:off x="7223125" y="5473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 name="Line 2506"/>
                  <p:cNvSpPr>
                    <a:spLocks noChangeShapeType="1"/>
                  </p:cNvSpPr>
                  <p:nvPr/>
                </p:nvSpPr>
                <p:spPr bwMode="auto">
                  <a:xfrm>
                    <a:off x="7264400" y="5470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 name="Line 2507"/>
                  <p:cNvSpPr>
                    <a:spLocks noChangeShapeType="1"/>
                  </p:cNvSpPr>
                  <p:nvPr/>
                </p:nvSpPr>
                <p:spPr bwMode="auto">
                  <a:xfrm>
                    <a:off x="7305675" y="54673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 name="Line 2508"/>
                  <p:cNvSpPr>
                    <a:spLocks noChangeShapeType="1"/>
                  </p:cNvSpPr>
                  <p:nvPr/>
                </p:nvSpPr>
                <p:spPr bwMode="auto">
                  <a:xfrm flipV="1">
                    <a:off x="7345363" y="54625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 name="Line 2509"/>
                  <p:cNvSpPr>
                    <a:spLocks noChangeShapeType="1"/>
                  </p:cNvSpPr>
                  <p:nvPr/>
                </p:nvSpPr>
                <p:spPr bwMode="auto">
                  <a:xfrm>
                    <a:off x="7386638" y="5461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 name="Line 2510"/>
                  <p:cNvSpPr>
                    <a:spLocks noChangeShapeType="1"/>
                  </p:cNvSpPr>
                  <p:nvPr/>
                </p:nvSpPr>
                <p:spPr bwMode="auto">
                  <a:xfrm flipV="1">
                    <a:off x="7427913" y="54562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 name="Line 2511"/>
                  <p:cNvSpPr>
                    <a:spLocks noChangeShapeType="1"/>
                  </p:cNvSpPr>
                  <p:nvPr/>
                </p:nvSpPr>
                <p:spPr bwMode="auto">
                  <a:xfrm>
                    <a:off x="7469188" y="54530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 name="Line 2512"/>
                  <p:cNvSpPr>
                    <a:spLocks noChangeShapeType="1"/>
                  </p:cNvSpPr>
                  <p:nvPr/>
                </p:nvSpPr>
                <p:spPr bwMode="auto">
                  <a:xfrm>
                    <a:off x="7508875" y="5451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 name="Line 2513"/>
                  <p:cNvSpPr>
                    <a:spLocks noChangeShapeType="1"/>
                  </p:cNvSpPr>
                  <p:nvPr/>
                </p:nvSpPr>
                <p:spPr bwMode="auto">
                  <a:xfrm>
                    <a:off x="7550150" y="5446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 name="Line 2514"/>
                  <p:cNvSpPr>
                    <a:spLocks noChangeShapeType="1"/>
                  </p:cNvSpPr>
                  <p:nvPr/>
                </p:nvSpPr>
                <p:spPr bwMode="auto">
                  <a:xfrm>
                    <a:off x="7591425" y="5445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 name="Line 2515"/>
                  <p:cNvSpPr>
                    <a:spLocks noChangeShapeType="1"/>
                  </p:cNvSpPr>
                  <p:nvPr/>
                </p:nvSpPr>
                <p:spPr bwMode="auto">
                  <a:xfrm>
                    <a:off x="7632700" y="54403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 name="Line 2516"/>
                  <p:cNvSpPr>
                    <a:spLocks noChangeShapeType="1"/>
                  </p:cNvSpPr>
                  <p:nvPr/>
                </p:nvSpPr>
                <p:spPr bwMode="auto">
                  <a:xfrm>
                    <a:off x="7673975" y="5437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 name="Line 2517"/>
                  <p:cNvSpPr>
                    <a:spLocks noChangeShapeType="1"/>
                  </p:cNvSpPr>
                  <p:nvPr/>
                </p:nvSpPr>
                <p:spPr bwMode="auto">
                  <a:xfrm flipV="1">
                    <a:off x="7713663" y="54340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 name="Line 2518"/>
                  <p:cNvSpPr>
                    <a:spLocks noChangeShapeType="1"/>
                  </p:cNvSpPr>
                  <p:nvPr/>
                </p:nvSpPr>
                <p:spPr bwMode="auto">
                  <a:xfrm>
                    <a:off x="7754938" y="5430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 name="Line 2519"/>
                  <p:cNvSpPr>
                    <a:spLocks noChangeShapeType="1"/>
                  </p:cNvSpPr>
                  <p:nvPr/>
                </p:nvSpPr>
                <p:spPr bwMode="auto">
                  <a:xfrm flipV="1">
                    <a:off x="7796213" y="54276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 name="Line 2520"/>
                  <p:cNvSpPr>
                    <a:spLocks noChangeShapeType="1"/>
                  </p:cNvSpPr>
                  <p:nvPr/>
                </p:nvSpPr>
                <p:spPr bwMode="auto">
                  <a:xfrm>
                    <a:off x="7837488" y="5424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 name="Line 2521"/>
                  <p:cNvSpPr>
                    <a:spLocks noChangeShapeType="1"/>
                  </p:cNvSpPr>
                  <p:nvPr/>
                </p:nvSpPr>
                <p:spPr bwMode="auto">
                  <a:xfrm flipV="1">
                    <a:off x="7877175" y="54213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 name="Line 2522"/>
                  <p:cNvSpPr>
                    <a:spLocks noChangeShapeType="1"/>
                  </p:cNvSpPr>
                  <p:nvPr/>
                </p:nvSpPr>
                <p:spPr bwMode="auto">
                  <a:xfrm>
                    <a:off x="7918450" y="54181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 name="Line 2523"/>
                  <p:cNvSpPr>
                    <a:spLocks noChangeShapeType="1"/>
                  </p:cNvSpPr>
                  <p:nvPr/>
                </p:nvSpPr>
                <p:spPr bwMode="auto">
                  <a:xfrm flipV="1">
                    <a:off x="7959725" y="54133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 name="Line 2524"/>
                  <p:cNvSpPr>
                    <a:spLocks noChangeShapeType="1"/>
                  </p:cNvSpPr>
                  <p:nvPr/>
                </p:nvSpPr>
                <p:spPr bwMode="auto">
                  <a:xfrm>
                    <a:off x="8001000" y="54117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 name="Line 2525"/>
                  <p:cNvSpPr>
                    <a:spLocks noChangeShapeType="1"/>
                  </p:cNvSpPr>
                  <p:nvPr/>
                </p:nvSpPr>
                <p:spPr bwMode="auto">
                  <a:xfrm>
                    <a:off x="8042275" y="54086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 name="Line 2526"/>
                  <p:cNvSpPr>
                    <a:spLocks noChangeShapeType="1"/>
                  </p:cNvSpPr>
                  <p:nvPr/>
                </p:nvSpPr>
                <p:spPr bwMode="auto">
                  <a:xfrm>
                    <a:off x="8081963" y="54054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 name="Line 2527"/>
                  <p:cNvSpPr>
                    <a:spLocks noChangeShapeType="1"/>
                  </p:cNvSpPr>
                  <p:nvPr/>
                </p:nvSpPr>
                <p:spPr bwMode="auto">
                  <a:xfrm>
                    <a:off x="8123238" y="54022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 name="Line 2528"/>
                  <p:cNvSpPr>
                    <a:spLocks noChangeShapeType="1"/>
                  </p:cNvSpPr>
                  <p:nvPr/>
                </p:nvSpPr>
                <p:spPr bwMode="auto">
                  <a:xfrm>
                    <a:off x="8164513" y="53975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 name="Line 2529"/>
                  <p:cNvSpPr>
                    <a:spLocks noChangeShapeType="1"/>
                  </p:cNvSpPr>
                  <p:nvPr/>
                </p:nvSpPr>
                <p:spPr bwMode="auto">
                  <a:xfrm>
                    <a:off x="8205788" y="5395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 name="Line 2530"/>
                  <p:cNvSpPr>
                    <a:spLocks noChangeShapeType="1"/>
                  </p:cNvSpPr>
                  <p:nvPr/>
                </p:nvSpPr>
                <p:spPr bwMode="auto">
                  <a:xfrm flipV="1">
                    <a:off x="8245475" y="53911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 name="Line 2531"/>
                  <p:cNvSpPr>
                    <a:spLocks noChangeShapeType="1"/>
                  </p:cNvSpPr>
                  <p:nvPr/>
                </p:nvSpPr>
                <p:spPr bwMode="auto">
                  <a:xfrm>
                    <a:off x="8286750" y="5389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 name="Line 2532"/>
                  <p:cNvSpPr>
                    <a:spLocks noChangeShapeType="1"/>
                  </p:cNvSpPr>
                  <p:nvPr/>
                </p:nvSpPr>
                <p:spPr bwMode="auto">
                  <a:xfrm flipV="1">
                    <a:off x="8328025" y="53848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 name="Line 2533"/>
                  <p:cNvSpPr>
                    <a:spLocks noChangeShapeType="1"/>
                  </p:cNvSpPr>
                  <p:nvPr/>
                </p:nvSpPr>
                <p:spPr bwMode="auto">
                  <a:xfrm>
                    <a:off x="8369300" y="5381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 name="Line 2534"/>
                  <p:cNvSpPr>
                    <a:spLocks noChangeShapeType="1"/>
                  </p:cNvSpPr>
                  <p:nvPr/>
                </p:nvSpPr>
                <p:spPr bwMode="auto">
                  <a:xfrm flipV="1">
                    <a:off x="8410575" y="53784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 name="Line 2535"/>
                  <p:cNvSpPr>
                    <a:spLocks noChangeShapeType="1"/>
                  </p:cNvSpPr>
                  <p:nvPr/>
                </p:nvSpPr>
                <p:spPr bwMode="auto">
                  <a:xfrm>
                    <a:off x="8450263" y="53752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 name="Line 2536"/>
                  <p:cNvSpPr>
                    <a:spLocks noChangeShapeType="1"/>
                  </p:cNvSpPr>
                  <p:nvPr/>
                </p:nvSpPr>
                <p:spPr bwMode="auto">
                  <a:xfrm>
                    <a:off x="8491538" y="53736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 name="Line 2537"/>
                  <p:cNvSpPr>
                    <a:spLocks noChangeShapeType="1"/>
                  </p:cNvSpPr>
                  <p:nvPr/>
                </p:nvSpPr>
                <p:spPr bwMode="auto">
                  <a:xfrm>
                    <a:off x="8532813" y="5368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 name="Line 2538"/>
                  <p:cNvSpPr>
                    <a:spLocks noChangeShapeType="1"/>
                  </p:cNvSpPr>
                  <p:nvPr/>
                </p:nvSpPr>
                <p:spPr bwMode="auto">
                  <a:xfrm>
                    <a:off x="8574088" y="5367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 name="Line 2539"/>
                  <p:cNvSpPr>
                    <a:spLocks noChangeShapeType="1"/>
                  </p:cNvSpPr>
                  <p:nvPr/>
                </p:nvSpPr>
                <p:spPr bwMode="auto">
                  <a:xfrm>
                    <a:off x="8613775" y="53625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 name="Line 2540"/>
                  <p:cNvSpPr>
                    <a:spLocks noChangeShapeType="1"/>
                  </p:cNvSpPr>
                  <p:nvPr/>
                </p:nvSpPr>
                <p:spPr bwMode="auto">
                  <a:xfrm>
                    <a:off x="8655050" y="53594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 name="Line 2541"/>
                  <p:cNvSpPr>
                    <a:spLocks noChangeShapeType="1"/>
                  </p:cNvSpPr>
                  <p:nvPr/>
                </p:nvSpPr>
                <p:spPr bwMode="auto">
                  <a:xfrm flipV="1">
                    <a:off x="8696325" y="535622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 name="Line 2542"/>
                  <p:cNvSpPr>
                    <a:spLocks noChangeShapeType="1"/>
                  </p:cNvSpPr>
                  <p:nvPr/>
                </p:nvSpPr>
                <p:spPr bwMode="auto">
                  <a:xfrm>
                    <a:off x="8705850" y="53562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 name="Line 2543"/>
                  <p:cNvSpPr>
                    <a:spLocks noChangeShapeType="1"/>
                  </p:cNvSpPr>
                  <p:nvPr/>
                </p:nvSpPr>
                <p:spPr bwMode="auto">
                  <a:xfrm flipV="1">
                    <a:off x="8747125" y="53514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 name="Line 2544"/>
                  <p:cNvSpPr>
                    <a:spLocks noChangeShapeType="1"/>
                  </p:cNvSpPr>
                  <p:nvPr/>
                </p:nvSpPr>
                <p:spPr bwMode="auto">
                  <a:xfrm>
                    <a:off x="8786813" y="5349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 name="Line 2545"/>
                  <p:cNvSpPr>
                    <a:spLocks noChangeShapeType="1"/>
                  </p:cNvSpPr>
                  <p:nvPr/>
                </p:nvSpPr>
                <p:spPr bwMode="auto">
                  <a:xfrm flipV="1">
                    <a:off x="8828088" y="53451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 name="Line 2546"/>
                  <p:cNvSpPr>
                    <a:spLocks noChangeShapeType="1"/>
                  </p:cNvSpPr>
                  <p:nvPr/>
                </p:nvSpPr>
                <p:spPr bwMode="auto">
                  <a:xfrm>
                    <a:off x="8869363" y="5343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 name="Line 2547"/>
                  <p:cNvSpPr>
                    <a:spLocks noChangeShapeType="1"/>
                  </p:cNvSpPr>
                  <p:nvPr/>
                </p:nvSpPr>
                <p:spPr bwMode="auto">
                  <a:xfrm flipV="1">
                    <a:off x="8910638" y="53387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 name="Line 2548"/>
                  <p:cNvSpPr>
                    <a:spLocks noChangeShapeType="1"/>
                  </p:cNvSpPr>
                  <p:nvPr/>
                </p:nvSpPr>
                <p:spPr bwMode="auto">
                  <a:xfrm>
                    <a:off x="8950325" y="53355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 name="Line 2549"/>
                  <p:cNvSpPr>
                    <a:spLocks noChangeShapeType="1"/>
                  </p:cNvSpPr>
                  <p:nvPr/>
                </p:nvSpPr>
                <p:spPr bwMode="auto">
                  <a:xfrm flipV="1">
                    <a:off x="8991600" y="53324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 name="Line 2550"/>
                  <p:cNvSpPr>
                    <a:spLocks noChangeShapeType="1"/>
                  </p:cNvSpPr>
                  <p:nvPr/>
                </p:nvSpPr>
                <p:spPr bwMode="auto">
                  <a:xfrm>
                    <a:off x="9032875" y="53292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 name="Line 2551"/>
                  <p:cNvSpPr>
                    <a:spLocks noChangeShapeType="1"/>
                  </p:cNvSpPr>
                  <p:nvPr/>
                </p:nvSpPr>
                <p:spPr bwMode="auto">
                  <a:xfrm>
                    <a:off x="9074150" y="53276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 name="Line 2552"/>
                  <p:cNvSpPr>
                    <a:spLocks noChangeShapeType="1"/>
                  </p:cNvSpPr>
                  <p:nvPr/>
                </p:nvSpPr>
                <p:spPr bwMode="auto">
                  <a:xfrm>
                    <a:off x="9113838" y="53228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 name="Line 2553"/>
                  <p:cNvSpPr>
                    <a:spLocks noChangeShapeType="1"/>
                  </p:cNvSpPr>
                  <p:nvPr/>
                </p:nvSpPr>
                <p:spPr bwMode="auto">
                  <a:xfrm>
                    <a:off x="9155113" y="5319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 name="Line 2554"/>
                  <p:cNvSpPr>
                    <a:spLocks noChangeShapeType="1"/>
                  </p:cNvSpPr>
                  <p:nvPr/>
                </p:nvSpPr>
                <p:spPr bwMode="auto">
                  <a:xfrm flipV="1">
                    <a:off x="9196388" y="53165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 name="Line 2555"/>
                  <p:cNvSpPr>
                    <a:spLocks noChangeShapeType="1"/>
                  </p:cNvSpPr>
                  <p:nvPr/>
                </p:nvSpPr>
                <p:spPr bwMode="auto">
                  <a:xfrm>
                    <a:off x="9237663" y="5313363"/>
                    <a:ext cx="1587"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 name="Line 2559"/>
                  <p:cNvSpPr>
                    <a:spLocks noChangeShapeType="1"/>
                  </p:cNvSpPr>
                  <p:nvPr/>
                </p:nvSpPr>
                <p:spPr bwMode="auto">
                  <a:xfrm>
                    <a:off x="5741988"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 name="Line 2560"/>
                  <p:cNvSpPr>
                    <a:spLocks noChangeShapeType="1"/>
                  </p:cNvSpPr>
                  <p:nvPr/>
                </p:nvSpPr>
                <p:spPr bwMode="auto">
                  <a:xfrm>
                    <a:off x="5783263"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 name="Line 2561"/>
                  <p:cNvSpPr>
                    <a:spLocks noChangeShapeType="1"/>
                  </p:cNvSpPr>
                  <p:nvPr/>
                </p:nvSpPr>
                <p:spPr bwMode="auto">
                  <a:xfrm>
                    <a:off x="582453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 name="Line 2562"/>
                  <p:cNvSpPr>
                    <a:spLocks noChangeShapeType="1"/>
                  </p:cNvSpPr>
                  <p:nvPr/>
                </p:nvSpPr>
                <p:spPr bwMode="auto">
                  <a:xfrm>
                    <a:off x="5864225"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 name="Line 2563"/>
                  <p:cNvSpPr>
                    <a:spLocks noChangeShapeType="1"/>
                  </p:cNvSpPr>
                  <p:nvPr/>
                </p:nvSpPr>
                <p:spPr bwMode="auto">
                  <a:xfrm>
                    <a:off x="5905500"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 name="Line 2564"/>
                  <p:cNvSpPr>
                    <a:spLocks noChangeShapeType="1"/>
                  </p:cNvSpPr>
                  <p:nvPr/>
                </p:nvSpPr>
                <p:spPr bwMode="auto">
                  <a:xfrm>
                    <a:off x="594677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 name="Line 2565"/>
                  <p:cNvSpPr>
                    <a:spLocks noChangeShapeType="1"/>
                  </p:cNvSpPr>
                  <p:nvPr/>
                </p:nvSpPr>
                <p:spPr bwMode="auto">
                  <a:xfrm>
                    <a:off x="5988050"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 name="Line 2566"/>
                  <p:cNvSpPr>
                    <a:spLocks noChangeShapeType="1"/>
                  </p:cNvSpPr>
                  <p:nvPr/>
                </p:nvSpPr>
                <p:spPr bwMode="auto">
                  <a:xfrm>
                    <a:off x="602932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 name="Line 2567"/>
                  <p:cNvSpPr>
                    <a:spLocks noChangeShapeType="1"/>
                  </p:cNvSpPr>
                  <p:nvPr/>
                </p:nvSpPr>
                <p:spPr bwMode="auto">
                  <a:xfrm>
                    <a:off x="6069013"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 name="Line 2568"/>
                  <p:cNvSpPr>
                    <a:spLocks noChangeShapeType="1"/>
                  </p:cNvSpPr>
                  <p:nvPr/>
                </p:nvSpPr>
                <p:spPr bwMode="auto">
                  <a:xfrm>
                    <a:off x="611028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 name="Line 2569"/>
                  <p:cNvSpPr>
                    <a:spLocks noChangeShapeType="1"/>
                  </p:cNvSpPr>
                  <p:nvPr/>
                </p:nvSpPr>
                <p:spPr bwMode="auto">
                  <a:xfrm>
                    <a:off x="9504363" y="5843588"/>
                    <a:ext cx="2667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 name="Rectangle 2570"/>
                  <p:cNvSpPr>
                    <a:spLocks noChangeArrowheads="1"/>
                  </p:cNvSpPr>
                  <p:nvPr/>
                </p:nvSpPr>
                <p:spPr bwMode="auto">
                  <a:xfrm>
                    <a:off x="9525000" y="5891213"/>
                    <a:ext cx="429945"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72" name="Rectangle 2572"/>
                  <p:cNvSpPr>
                    <a:spLocks noChangeArrowheads="1"/>
                  </p:cNvSpPr>
                  <p:nvPr/>
                </p:nvSpPr>
                <p:spPr bwMode="auto">
                  <a:xfrm>
                    <a:off x="2845861" y="898525"/>
                    <a:ext cx="2353202" cy="400050"/>
                  </a:xfrm>
                  <a:prstGeom prst="rect">
                    <a:avLst/>
                  </a:prstGeom>
                  <a:solidFill>
                    <a:srgbClr val="FFFFFF"/>
                  </a:solidFill>
                  <a:ln w="0">
                    <a:no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 name="Rectangle 2573"/>
                  <p:cNvSpPr>
                    <a:spLocks noChangeArrowheads="1"/>
                  </p:cNvSpPr>
                  <p:nvPr/>
                </p:nvSpPr>
                <p:spPr bwMode="auto">
                  <a:xfrm>
                    <a:off x="2903011" y="954088"/>
                    <a:ext cx="2321701"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 N=100, p</a:t>
                    </a:r>
                    <a:r>
                      <a:rPr kumimoji="0" lang="en-GB" altLang="en-US" b="0" i="0" u="none" strike="noStrike" cap="none" normalizeH="0" baseline="-25000" dirty="0">
                        <a:ln>
                          <a:noFill/>
                        </a:ln>
                        <a:solidFill>
                          <a:srgbClr val="000000"/>
                        </a:solidFill>
                        <a:effectLst/>
                        <a:cs typeface="Arial" panose="020B0604020202020204" pitchFamily="34" charset="0"/>
                      </a:rPr>
                      <a:t>(A1;t=0)</a:t>
                    </a:r>
                    <a:r>
                      <a:rPr kumimoji="0" lang="en-GB" altLang="en-US" b="0" i="0" u="none" strike="noStrike" cap="none" normalizeH="0" baseline="0" dirty="0">
                        <a:ln>
                          <a:noFill/>
                        </a:ln>
                        <a:solidFill>
                          <a:srgbClr val="000000"/>
                        </a:solidFill>
                        <a:effectLst/>
                        <a:cs typeface="Arial" panose="020B0604020202020204" pitchFamily="34" charset="0"/>
                      </a:rPr>
                      <a:t>=0.8 </a:t>
                    </a:r>
                    <a:endParaRPr kumimoji="0" lang="en-GB" altLang="en-US" b="0" i="0" u="none" strike="noStrike" cap="none" normalizeH="0" baseline="0" dirty="0">
                      <a:ln>
                        <a:noFill/>
                      </a:ln>
                      <a:solidFill>
                        <a:schemeClr val="tx1"/>
                      </a:solidFill>
                      <a:effectLst/>
                      <a:cs typeface="Arial" panose="020B0604020202020204" pitchFamily="34" charset="0"/>
                    </a:endParaRPr>
                  </a:p>
                </p:txBody>
              </p:sp>
            </p:grpSp>
            <p:cxnSp>
              <p:nvCxnSpPr>
                <p:cNvPr id="2576" name="Straight Connector 2575"/>
                <p:cNvCxnSpPr>
                  <a:stCxn id="216" idx="0"/>
                </p:cNvCxnSpPr>
                <p:nvPr/>
              </p:nvCxnSpPr>
              <p:spPr>
                <a:xfrm flipV="1">
                  <a:off x="2819400" y="5313363"/>
                  <a:ext cx="6418263" cy="530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Oval 2576"/>
                <p:cNvSpPr>
                  <a:spLocks noChangeAspect="1"/>
                </p:cNvSpPr>
                <p:nvPr/>
              </p:nvSpPr>
              <p:spPr>
                <a:xfrm>
                  <a:off x="9583206" y="5770986"/>
                  <a:ext cx="118800" cy="108000"/>
                </a:xfrm>
                <a:prstGeom prst="ellipse">
                  <a:avLst/>
                </a:prstGeom>
                <a:solidFill>
                  <a:srgbClr val="FF0000"/>
                </a:solidFill>
                <a:ln>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578" name="Oval 2577"/>
                <p:cNvSpPr>
                  <a:spLocks noChangeAspect="1"/>
                </p:cNvSpPr>
                <p:nvPr/>
              </p:nvSpPr>
              <p:spPr>
                <a:xfrm>
                  <a:off x="9588881" y="1143295"/>
                  <a:ext cx="118800" cy="108000"/>
                </a:xfrm>
                <a:prstGeom prst="ellipse">
                  <a:avLst/>
                </a:prstGeom>
                <a:solidFill>
                  <a:srgbClr val="008080"/>
                </a:solidFill>
                <a:ln>
                  <a:solidFill>
                    <a:srgbClr val="33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579" name="Oval 2578"/>
                <p:cNvSpPr>
                  <a:spLocks noChangeAspect="1"/>
                </p:cNvSpPr>
                <p:nvPr/>
              </p:nvSpPr>
              <p:spPr>
                <a:xfrm>
                  <a:off x="9579617" y="1058251"/>
                  <a:ext cx="118800" cy="108000"/>
                </a:xfrm>
                <a:prstGeom prst="ellipse">
                  <a:avLst/>
                </a:prstGeom>
                <a:solidFill>
                  <a:schemeClr val="bg1">
                    <a:lumMod val="50000"/>
                  </a:schemeClr>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2581" name="Straight Arrow Connector 2580"/>
                <p:cNvCxnSpPr>
                  <a:stCxn id="353" idx="4"/>
                  <a:endCxn id="2578" idx="4"/>
                </p:cNvCxnSpPr>
                <p:nvPr/>
              </p:nvCxnSpPr>
              <p:spPr>
                <a:xfrm flipV="1">
                  <a:off x="9237663" y="1251295"/>
                  <a:ext cx="410618" cy="648944"/>
                </a:xfrm>
                <a:prstGeom prst="straightConnector1">
                  <a:avLst/>
                </a:prstGeom>
                <a:ln w="19050">
                  <a:solidFill>
                    <a:srgbClr val="336699"/>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2" name="Straight Arrow Connector 2581"/>
                <p:cNvCxnSpPr>
                  <a:stCxn id="299" idx="6"/>
                  <a:endCxn id="2577" idx="0"/>
                </p:cNvCxnSpPr>
                <p:nvPr/>
              </p:nvCxnSpPr>
              <p:spPr>
                <a:xfrm>
                  <a:off x="9274175" y="3198814"/>
                  <a:ext cx="368431" cy="2572172"/>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5" name="Straight Arrow Connector 2584"/>
                <p:cNvCxnSpPr>
                  <a:stCxn id="326" idx="6"/>
                  <a:endCxn id="2579" idx="3"/>
                </p:cNvCxnSpPr>
                <p:nvPr/>
              </p:nvCxnSpPr>
              <p:spPr>
                <a:xfrm flipV="1">
                  <a:off x="9274175" y="1150435"/>
                  <a:ext cx="322840" cy="11616"/>
                </a:xfrm>
                <a:prstGeom prst="straightConnector1">
                  <a:avLst/>
                </a:prstGeom>
                <a:ln w="19050">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sp>
          <p:nvSpPr>
            <p:cNvPr id="2" name="Rectangle 1"/>
            <p:cNvSpPr/>
            <p:nvPr/>
          </p:nvSpPr>
          <p:spPr>
            <a:xfrm>
              <a:off x="1155032" y="4639377"/>
              <a:ext cx="5688530" cy="79889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583" name="TextBox 2582"/>
          <p:cNvSpPr txBox="1"/>
          <p:nvPr/>
        </p:nvSpPr>
        <p:spPr>
          <a:xfrm>
            <a:off x="72000" y="6345928"/>
            <a:ext cx="12036146"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rgbClr val="0000FF"/>
                </a:solidFill>
                <a:latin typeface="Arial" panose="020B0604020202020204" pitchFamily="34" charset="0"/>
                <a:cs typeface="Arial" panose="020B0604020202020204" pitchFamily="34" charset="0"/>
              </a:rPr>
              <a:t>Loss of one allele hence monomorphism for the other allele is called ‚fixation‘. Fixation of e.g. A</a:t>
            </a:r>
            <a:r>
              <a:rPr lang="en-GB" baseline="-25000" dirty="0">
                <a:solidFill>
                  <a:srgbClr val="0000FF"/>
                </a:solidFill>
                <a:latin typeface="Arial" panose="020B0604020202020204" pitchFamily="34" charset="0"/>
                <a:cs typeface="Arial" panose="020B0604020202020204" pitchFamily="34" charset="0"/>
              </a:rPr>
              <a:t>1 </a:t>
            </a:r>
            <a:r>
              <a:rPr lang="en-GB" dirty="0">
                <a:solidFill>
                  <a:srgbClr val="0000FF"/>
                </a:solidFill>
                <a:latin typeface="Arial" panose="020B0604020202020204" pitchFamily="34" charset="0"/>
                <a:cs typeface="Arial" panose="020B0604020202020204" pitchFamily="34" charset="0"/>
              </a:rPr>
              <a:t>means p(A</a:t>
            </a:r>
            <a:r>
              <a:rPr lang="en-GB" baseline="-25000" dirty="0">
                <a:solidFill>
                  <a:srgbClr val="0000FF"/>
                </a:solidFill>
                <a:latin typeface="Arial" panose="020B0604020202020204" pitchFamily="34" charset="0"/>
                <a:cs typeface="Arial" panose="020B0604020202020204" pitchFamily="34" charset="0"/>
              </a:rPr>
              <a:t>1</a:t>
            </a:r>
            <a:r>
              <a:rPr lang="en-GB" dirty="0">
                <a:solidFill>
                  <a:srgbClr val="0000FF"/>
                </a:solidFill>
                <a:latin typeface="Arial" panose="020B0604020202020204" pitchFamily="34" charset="0"/>
                <a:cs typeface="Arial" panose="020B0604020202020204" pitchFamily="34" charset="0"/>
              </a:rPr>
              <a:t>)=1.0</a:t>
            </a:r>
          </a:p>
        </p:txBody>
      </p:sp>
      <p:sp>
        <p:nvSpPr>
          <p:cNvPr id="2712" name="Right Triangle 2711"/>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2" name="TextBox 2601"/>
          <p:cNvSpPr txBox="1"/>
          <p:nvPr/>
        </p:nvSpPr>
        <p:spPr>
          <a:xfrm>
            <a:off x="72000" y="72000"/>
            <a:ext cx="12044579"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Three populations (</a:t>
            </a:r>
            <a:r>
              <a:rPr lang="en-GB"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N</a:t>
            </a:r>
            <a:r>
              <a:rPr lang="en-GB" sz="2400" dirty="0">
                <a:latin typeface="Arial" panose="020B0604020202020204" pitchFamily="34" charset="0"/>
                <a:cs typeface="Arial" panose="020B0604020202020204" pitchFamily="34" charset="0"/>
              </a:rPr>
              <a:t>=100 each) with initial frequency p(A1)=0.8;</a:t>
            </a:r>
            <a:r>
              <a:rPr lang="en-GB" sz="2400" dirty="0">
                <a:solidFill>
                  <a:srgbClr val="0033CC"/>
                </a:solidFill>
                <a:latin typeface="Arial" panose="020B0604020202020204" pitchFamily="34" charset="0"/>
                <a:cs typeface="Arial" panose="020B0604020202020204" pitchFamily="34" charset="0"/>
              </a:rPr>
              <a:t> </a:t>
            </a:r>
            <a:r>
              <a:rPr lang="en-GB" sz="2400" dirty="0">
                <a:latin typeface="Arial" panose="020B0604020202020204" pitchFamily="34" charset="0"/>
                <a:cs typeface="Arial" panose="020B0604020202020204" pitchFamily="34" charset="0"/>
              </a:rPr>
              <a:t>see their development along </a:t>
            </a:r>
            <a:r>
              <a:rPr lang="en-GB" sz="2400" dirty="0">
                <a:solidFill>
                  <a:srgbClr val="0033CC"/>
                </a:solidFill>
                <a:latin typeface="Arial" panose="020B0604020202020204" pitchFamily="34" charset="0"/>
                <a:cs typeface="Arial" panose="020B0604020202020204" pitchFamily="34" charset="0"/>
              </a:rPr>
              <a:t>many generations </a:t>
            </a:r>
            <a:r>
              <a:rPr lang="en-GB" sz="2400" dirty="0">
                <a:latin typeface="Arial" panose="020B0604020202020204" pitchFamily="34" charset="0"/>
                <a:cs typeface="Arial" panose="020B0604020202020204" pitchFamily="34" charset="0"/>
              </a:rPr>
              <a:t>determined by the same ‚Drift‘.</a:t>
            </a:r>
          </a:p>
        </p:txBody>
      </p:sp>
      <p:sp>
        <p:nvSpPr>
          <p:cNvPr id="2586" name="Textfeld 5"/>
          <p:cNvSpPr txBox="1"/>
          <p:nvPr/>
        </p:nvSpPr>
        <p:spPr>
          <a:xfrm>
            <a:off x="11137666" y="480452"/>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21</a:t>
            </a:fld>
            <a:endParaRPr lang="en-GB"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168950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2" name="TextBox 2601"/>
          <p:cNvSpPr txBox="1"/>
          <p:nvPr/>
        </p:nvSpPr>
        <p:spPr>
          <a:xfrm>
            <a:off x="72000" y="4377"/>
            <a:ext cx="11993340" cy="83099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Three </a:t>
            </a:r>
            <a:r>
              <a:rPr lang="de-DE" sz="2400" dirty="0" err="1">
                <a:latin typeface="Arial" panose="020B0604020202020204" pitchFamily="34" charset="0"/>
                <a:cs typeface="Arial" panose="020B0604020202020204" pitchFamily="34" charset="0"/>
              </a:rPr>
              <a:t>populations</a:t>
            </a:r>
            <a:r>
              <a:rPr lang="de-DE" sz="2400" dirty="0">
                <a:latin typeface="Arial" panose="020B0604020202020204" pitchFamily="34" charset="0"/>
                <a:cs typeface="Arial" panose="020B0604020202020204" pitchFamily="34" charset="0"/>
              </a:rPr>
              <a:t> (N=100) with initial frequency of p(A1)=0.8; </a:t>
            </a:r>
            <a:r>
              <a:rPr lang="de-DE" sz="2400" dirty="0">
                <a:solidFill>
                  <a:srgbClr val="0033CC"/>
                </a:solidFill>
                <a:latin typeface="Arial" panose="020B0604020202020204" pitchFamily="34" charset="0"/>
                <a:cs typeface="Arial" panose="020B0604020202020204" pitchFamily="34" charset="0"/>
              </a:rPr>
              <a:t>not just one step </a:t>
            </a:r>
            <a:r>
              <a:rPr lang="de-DE" sz="2400" dirty="0">
                <a:latin typeface="Arial" panose="020B0604020202020204" pitchFamily="34" charset="0"/>
                <a:cs typeface="Arial" panose="020B0604020202020204" pitchFamily="34" charset="0"/>
              </a:rPr>
              <a:t>but see their development along </a:t>
            </a:r>
            <a:r>
              <a:rPr lang="de-DE" sz="2400" dirty="0">
                <a:solidFill>
                  <a:srgbClr val="0033CC"/>
                </a:solidFill>
                <a:latin typeface="Arial" panose="020B0604020202020204" pitchFamily="34" charset="0"/>
                <a:cs typeface="Arial" panose="020B0604020202020204" pitchFamily="34" charset="0"/>
              </a:rPr>
              <a:t>many generations </a:t>
            </a:r>
            <a:r>
              <a:rPr lang="de-DE" sz="2400" dirty="0">
                <a:latin typeface="Arial" panose="020B0604020202020204" pitchFamily="34" charset="0"/>
                <a:cs typeface="Arial" panose="020B0604020202020204" pitchFamily="34" charset="0"/>
              </a:rPr>
              <a:t>determined by the same ‚Drift‘.</a:t>
            </a:r>
            <a:endParaRPr lang="en-GB" sz="2400" dirty="0">
              <a:latin typeface="Arial" panose="020B0604020202020204" pitchFamily="34" charset="0"/>
              <a:cs typeface="Arial" panose="020B0604020202020204" pitchFamily="34" charset="0"/>
            </a:endParaRPr>
          </a:p>
        </p:txBody>
      </p:sp>
      <p:grpSp>
        <p:nvGrpSpPr>
          <p:cNvPr id="3" name="Group 2"/>
          <p:cNvGrpSpPr/>
          <p:nvPr/>
        </p:nvGrpSpPr>
        <p:grpSpPr>
          <a:xfrm>
            <a:off x="126298" y="868933"/>
            <a:ext cx="7734511" cy="5385361"/>
            <a:chOff x="126298" y="868933"/>
            <a:chExt cx="7734511" cy="5385361"/>
          </a:xfrm>
        </p:grpSpPr>
        <p:grpSp>
          <p:nvGrpSpPr>
            <p:cNvPr id="2601" name="Group 2600"/>
            <p:cNvGrpSpPr/>
            <p:nvPr/>
          </p:nvGrpSpPr>
          <p:grpSpPr>
            <a:xfrm>
              <a:off x="126298" y="868933"/>
              <a:ext cx="7734511" cy="5385361"/>
              <a:chOff x="126298" y="868933"/>
              <a:chExt cx="7734511" cy="5385361"/>
            </a:xfrm>
          </p:grpSpPr>
          <p:sp>
            <p:nvSpPr>
              <p:cNvPr id="2600" name="Rectangle 2599"/>
              <p:cNvSpPr/>
              <p:nvPr/>
            </p:nvSpPr>
            <p:spPr>
              <a:xfrm>
                <a:off x="126298" y="868933"/>
                <a:ext cx="7734511" cy="5385361"/>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grpSp>
            <p:nvGrpSpPr>
              <p:cNvPr id="2599" name="Group 2598"/>
              <p:cNvGrpSpPr>
                <a:grpSpLocks noChangeAspect="1"/>
              </p:cNvGrpSpPr>
              <p:nvPr/>
            </p:nvGrpSpPr>
            <p:grpSpPr>
              <a:xfrm>
                <a:off x="282404" y="1029876"/>
                <a:ext cx="7214573" cy="5062728"/>
                <a:chOff x="1892300" y="898525"/>
                <a:chExt cx="8062645" cy="5657851"/>
              </a:xfrm>
            </p:grpSpPr>
            <p:grpSp>
              <p:nvGrpSpPr>
                <p:cNvPr id="2574" name="Group 2573"/>
                <p:cNvGrpSpPr/>
                <p:nvPr/>
              </p:nvGrpSpPr>
              <p:grpSpPr>
                <a:xfrm>
                  <a:off x="1892300" y="898525"/>
                  <a:ext cx="8062645" cy="5657851"/>
                  <a:chOff x="1892300" y="898525"/>
                  <a:chExt cx="8062645" cy="5657851"/>
                </a:xfrm>
              </p:grpSpPr>
              <p:sp>
                <p:nvSpPr>
                  <p:cNvPr id="2375" name="Line 6"/>
                  <p:cNvSpPr>
                    <a:spLocks noChangeShapeType="1"/>
                  </p:cNvSpPr>
                  <p:nvPr/>
                </p:nvSpPr>
                <p:spPr bwMode="auto">
                  <a:xfrm flipV="1">
                    <a:off x="281940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6" name="Line 7"/>
                  <p:cNvSpPr>
                    <a:spLocks noChangeShapeType="1"/>
                  </p:cNvSpPr>
                  <p:nvPr/>
                </p:nvSpPr>
                <p:spPr bwMode="auto">
                  <a:xfrm flipH="1">
                    <a:off x="2717800"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7" name="Rectangle 8"/>
                  <p:cNvSpPr>
                    <a:spLocks noChangeArrowheads="1"/>
                  </p:cNvSpPr>
                  <p:nvPr/>
                </p:nvSpPr>
                <p:spPr bwMode="auto">
                  <a:xfrm>
                    <a:off x="2181225" y="5703887"/>
                    <a:ext cx="358288"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78" name="Line 9"/>
                  <p:cNvSpPr>
                    <a:spLocks noChangeShapeType="1"/>
                  </p:cNvSpPr>
                  <p:nvPr/>
                </p:nvSpPr>
                <p:spPr bwMode="auto">
                  <a:xfrm flipH="1">
                    <a:off x="2717800" y="49085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9" name="Line 10"/>
                  <p:cNvSpPr>
                    <a:spLocks noChangeShapeType="1"/>
                  </p:cNvSpPr>
                  <p:nvPr/>
                </p:nvSpPr>
                <p:spPr bwMode="auto">
                  <a:xfrm>
                    <a:off x="281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0" name="Line 11"/>
                  <p:cNvSpPr>
                    <a:spLocks noChangeShapeType="1"/>
                  </p:cNvSpPr>
                  <p:nvPr/>
                </p:nvSpPr>
                <p:spPr bwMode="auto">
                  <a:xfrm>
                    <a:off x="2833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1" name="Line 12"/>
                  <p:cNvSpPr>
                    <a:spLocks noChangeShapeType="1"/>
                  </p:cNvSpPr>
                  <p:nvPr/>
                </p:nvSpPr>
                <p:spPr bwMode="auto">
                  <a:xfrm>
                    <a:off x="2847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2" name="Line 13"/>
                  <p:cNvSpPr>
                    <a:spLocks noChangeShapeType="1"/>
                  </p:cNvSpPr>
                  <p:nvPr/>
                </p:nvSpPr>
                <p:spPr bwMode="auto">
                  <a:xfrm>
                    <a:off x="2862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3" name="Line 14"/>
                  <p:cNvSpPr>
                    <a:spLocks noChangeShapeType="1"/>
                  </p:cNvSpPr>
                  <p:nvPr/>
                </p:nvSpPr>
                <p:spPr bwMode="auto">
                  <a:xfrm>
                    <a:off x="28765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4" name="Line 15"/>
                  <p:cNvSpPr>
                    <a:spLocks noChangeShapeType="1"/>
                  </p:cNvSpPr>
                  <p:nvPr/>
                </p:nvSpPr>
                <p:spPr bwMode="auto">
                  <a:xfrm>
                    <a:off x="2890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5" name="Line 16"/>
                  <p:cNvSpPr>
                    <a:spLocks noChangeShapeType="1"/>
                  </p:cNvSpPr>
                  <p:nvPr/>
                </p:nvSpPr>
                <p:spPr bwMode="auto">
                  <a:xfrm>
                    <a:off x="29051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6" name="Line 17"/>
                  <p:cNvSpPr>
                    <a:spLocks noChangeShapeType="1"/>
                  </p:cNvSpPr>
                  <p:nvPr/>
                </p:nvSpPr>
                <p:spPr bwMode="auto">
                  <a:xfrm>
                    <a:off x="292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7" name="Line 18"/>
                  <p:cNvSpPr>
                    <a:spLocks noChangeShapeType="1"/>
                  </p:cNvSpPr>
                  <p:nvPr/>
                </p:nvSpPr>
                <p:spPr bwMode="auto">
                  <a:xfrm>
                    <a:off x="2935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8" name="Line 19"/>
                  <p:cNvSpPr>
                    <a:spLocks noChangeShapeType="1"/>
                  </p:cNvSpPr>
                  <p:nvPr/>
                </p:nvSpPr>
                <p:spPr bwMode="auto">
                  <a:xfrm>
                    <a:off x="2949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9" name="Line 20"/>
                  <p:cNvSpPr>
                    <a:spLocks noChangeShapeType="1"/>
                  </p:cNvSpPr>
                  <p:nvPr/>
                </p:nvSpPr>
                <p:spPr bwMode="auto">
                  <a:xfrm>
                    <a:off x="2963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0" name="Line 21"/>
                  <p:cNvSpPr>
                    <a:spLocks noChangeShapeType="1"/>
                  </p:cNvSpPr>
                  <p:nvPr/>
                </p:nvSpPr>
                <p:spPr bwMode="auto">
                  <a:xfrm>
                    <a:off x="29781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1" name="Line 22"/>
                  <p:cNvSpPr>
                    <a:spLocks noChangeShapeType="1"/>
                  </p:cNvSpPr>
                  <p:nvPr/>
                </p:nvSpPr>
                <p:spPr bwMode="auto">
                  <a:xfrm>
                    <a:off x="2992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2" name="Line 23"/>
                  <p:cNvSpPr>
                    <a:spLocks noChangeShapeType="1"/>
                  </p:cNvSpPr>
                  <p:nvPr/>
                </p:nvSpPr>
                <p:spPr bwMode="auto">
                  <a:xfrm>
                    <a:off x="30067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3" name="Line 24"/>
                  <p:cNvSpPr>
                    <a:spLocks noChangeShapeType="1"/>
                  </p:cNvSpPr>
                  <p:nvPr/>
                </p:nvSpPr>
                <p:spPr bwMode="auto">
                  <a:xfrm>
                    <a:off x="302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4" name="Line 25"/>
                  <p:cNvSpPr>
                    <a:spLocks noChangeShapeType="1"/>
                  </p:cNvSpPr>
                  <p:nvPr/>
                </p:nvSpPr>
                <p:spPr bwMode="auto">
                  <a:xfrm>
                    <a:off x="3036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5" name="Line 26"/>
                  <p:cNvSpPr>
                    <a:spLocks noChangeShapeType="1"/>
                  </p:cNvSpPr>
                  <p:nvPr/>
                </p:nvSpPr>
                <p:spPr bwMode="auto">
                  <a:xfrm>
                    <a:off x="3051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6" name="Line 27"/>
                  <p:cNvSpPr>
                    <a:spLocks noChangeShapeType="1"/>
                  </p:cNvSpPr>
                  <p:nvPr/>
                </p:nvSpPr>
                <p:spPr bwMode="auto">
                  <a:xfrm>
                    <a:off x="3065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7" name="Line 28"/>
                  <p:cNvSpPr>
                    <a:spLocks noChangeShapeType="1"/>
                  </p:cNvSpPr>
                  <p:nvPr/>
                </p:nvSpPr>
                <p:spPr bwMode="auto">
                  <a:xfrm>
                    <a:off x="30797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8" name="Line 29"/>
                  <p:cNvSpPr>
                    <a:spLocks noChangeShapeType="1"/>
                  </p:cNvSpPr>
                  <p:nvPr/>
                </p:nvSpPr>
                <p:spPr bwMode="auto">
                  <a:xfrm>
                    <a:off x="3094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9" name="Line 30"/>
                  <p:cNvSpPr>
                    <a:spLocks noChangeShapeType="1"/>
                  </p:cNvSpPr>
                  <p:nvPr/>
                </p:nvSpPr>
                <p:spPr bwMode="auto">
                  <a:xfrm>
                    <a:off x="31083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0" name="Line 31"/>
                  <p:cNvSpPr>
                    <a:spLocks noChangeShapeType="1"/>
                  </p:cNvSpPr>
                  <p:nvPr/>
                </p:nvSpPr>
                <p:spPr bwMode="auto">
                  <a:xfrm>
                    <a:off x="3124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1" name="Line 32"/>
                  <p:cNvSpPr>
                    <a:spLocks noChangeShapeType="1"/>
                  </p:cNvSpPr>
                  <p:nvPr/>
                </p:nvSpPr>
                <p:spPr bwMode="auto">
                  <a:xfrm>
                    <a:off x="3138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2" name="Line 33"/>
                  <p:cNvSpPr>
                    <a:spLocks noChangeShapeType="1"/>
                  </p:cNvSpPr>
                  <p:nvPr/>
                </p:nvSpPr>
                <p:spPr bwMode="auto">
                  <a:xfrm>
                    <a:off x="3152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3" name="Line 34"/>
                  <p:cNvSpPr>
                    <a:spLocks noChangeShapeType="1"/>
                  </p:cNvSpPr>
                  <p:nvPr/>
                </p:nvSpPr>
                <p:spPr bwMode="auto">
                  <a:xfrm>
                    <a:off x="3167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4" name="Line 35"/>
                  <p:cNvSpPr>
                    <a:spLocks noChangeShapeType="1"/>
                  </p:cNvSpPr>
                  <p:nvPr/>
                </p:nvSpPr>
                <p:spPr bwMode="auto">
                  <a:xfrm>
                    <a:off x="3181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5" name="Line 36"/>
                  <p:cNvSpPr>
                    <a:spLocks noChangeShapeType="1"/>
                  </p:cNvSpPr>
                  <p:nvPr/>
                </p:nvSpPr>
                <p:spPr bwMode="auto">
                  <a:xfrm>
                    <a:off x="3195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6" name="Line 37"/>
                  <p:cNvSpPr>
                    <a:spLocks noChangeShapeType="1"/>
                  </p:cNvSpPr>
                  <p:nvPr/>
                </p:nvSpPr>
                <p:spPr bwMode="auto">
                  <a:xfrm>
                    <a:off x="32099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7" name="Line 38"/>
                  <p:cNvSpPr>
                    <a:spLocks noChangeShapeType="1"/>
                  </p:cNvSpPr>
                  <p:nvPr/>
                </p:nvSpPr>
                <p:spPr bwMode="auto">
                  <a:xfrm>
                    <a:off x="3225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8" name="Line 39"/>
                  <p:cNvSpPr>
                    <a:spLocks noChangeShapeType="1"/>
                  </p:cNvSpPr>
                  <p:nvPr/>
                </p:nvSpPr>
                <p:spPr bwMode="auto">
                  <a:xfrm>
                    <a:off x="3240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9" name="Line 40"/>
                  <p:cNvSpPr>
                    <a:spLocks noChangeShapeType="1"/>
                  </p:cNvSpPr>
                  <p:nvPr/>
                </p:nvSpPr>
                <p:spPr bwMode="auto">
                  <a:xfrm>
                    <a:off x="3254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0" name="Line 41"/>
                  <p:cNvSpPr>
                    <a:spLocks noChangeShapeType="1"/>
                  </p:cNvSpPr>
                  <p:nvPr/>
                </p:nvSpPr>
                <p:spPr bwMode="auto">
                  <a:xfrm>
                    <a:off x="3268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1" name="Line 42"/>
                  <p:cNvSpPr>
                    <a:spLocks noChangeShapeType="1"/>
                  </p:cNvSpPr>
                  <p:nvPr/>
                </p:nvSpPr>
                <p:spPr bwMode="auto">
                  <a:xfrm>
                    <a:off x="3282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2" name="Line 43"/>
                  <p:cNvSpPr>
                    <a:spLocks noChangeShapeType="1"/>
                  </p:cNvSpPr>
                  <p:nvPr/>
                </p:nvSpPr>
                <p:spPr bwMode="auto">
                  <a:xfrm>
                    <a:off x="3297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3" name="Line 44"/>
                  <p:cNvSpPr>
                    <a:spLocks noChangeShapeType="1"/>
                  </p:cNvSpPr>
                  <p:nvPr/>
                </p:nvSpPr>
                <p:spPr bwMode="auto">
                  <a:xfrm>
                    <a:off x="3313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4" name="Line 45"/>
                  <p:cNvSpPr>
                    <a:spLocks noChangeShapeType="1"/>
                  </p:cNvSpPr>
                  <p:nvPr/>
                </p:nvSpPr>
                <p:spPr bwMode="auto">
                  <a:xfrm>
                    <a:off x="3327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5" name="Line 46"/>
                  <p:cNvSpPr>
                    <a:spLocks noChangeShapeType="1"/>
                  </p:cNvSpPr>
                  <p:nvPr/>
                </p:nvSpPr>
                <p:spPr bwMode="auto">
                  <a:xfrm>
                    <a:off x="3341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6" name="Line 47"/>
                  <p:cNvSpPr>
                    <a:spLocks noChangeShapeType="1"/>
                  </p:cNvSpPr>
                  <p:nvPr/>
                </p:nvSpPr>
                <p:spPr bwMode="auto">
                  <a:xfrm>
                    <a:off x="3355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7" name="Line 48"/>
                  <p:cNvSpPr>
                    <a:spLocks noChangeShapeType="1"/>
                  </p:cNvSpPr>
                  <p:nvPr/>
                </p:nvSpPr>
                <p:spPr bwMode="auto">
                  <a:xfrm>
                    <a:off x="3370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8" name="Line 49"/>
                  <p:cNvSpPr>
                    <a:spLocks noChangeShapeType="1"/>
                  </p:cNvSpPr>
                  <p:nvPr/>
                </p:nvSpPr>
                <p:spPr bwMode="auto">
                  <a:xfrm>
                    <a:off x="3384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9" name="Line 50"/>
                  <p:cNvSpPr>
                    <a:spLocks noChangeShapeType="1"/>
                  </p:cNvSpPr>
                  <p:nvPr/>
                </p:nvSpPr>
                <p:spPr bwMode="auto">
                  <a:xfrm>
                    <a:off x="3398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0" name="Line 51"/>
                  <p:cNvSpPr>
                    <a:spLocks noChangeShapeType="1"/>
                  </p:cNvSpPr>
                  <p:nvPr/>
                </p:nvSpPr>
                <p:spPr bwMode="auto">
                  <a:xfrm>
                    <a:off x="3414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1" name="Line 52"/>
                  <p:cNvSpPr>
                    <a:spLocks noChangeShapeType="1"/>
                  </p:cNvSpPr>
                  <p:nvPr/>
                </p:nvSpPr>
                <p:spPr bwMode="auto">
                  <a:xfrm>
                    <a:off x="3429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2" name="Line 53"/>
                  <p:cNvSpPr>
                    <a:spLocks noChangeShapeType="1"/>
                  </p:cNvSpPr>
                  <p:nvPr/>
                </p:nvSpPr>
                <p:spPr bwMode="auto">
                  <a:xfrm>
                    <a:off x="3443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3" name="Line 54"/>
                  <p:cNvSpPr>
                    <a:spLocks noChangeShapeType="1"/>
                  </p:cNvSpPr>
                  <p:nvPr/>
                </p:nvSpPr>
                <p:spPr bwMode="auto">
                  <a:xfrm>
                    <a:off x="3457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4" name="Line 55"/>
                  <p:cNvSpPr>
                    <a:spLocks noChangeShapeType="1"/>
                  </p:cNvSpPr>
                  <p:nvPr/>
                </p:nvSpPr>
                <p:spPr bwMode="auto">
                  <a:xfrm>
                    <a:off x="3471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5" name="Line 56"/>
                  <p:cNvSpPr>
                    <a:spLocks noChangeShapeType="1"/>
                  </p:cNvSpPr>
                  <p:nvPr/>
                </p:nvSpPr>
                <p:spPr bwMode="auto">
                  <a:xfrm>
                    <a:off x="3486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6" name="Line 57"/>
                  <p:cNvSpPr>
                    <a:spLocks noChangeShapeType="1"/>
                  </p:cNvSpPr>
                  <p:nvPr/>
                </p:nvSpPr>
                <p:spPr bwMode="auto">
                  <a:xfrm>
                    <a:off x="3500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7" name="Line 58"/>
                  <p:cNvSpPr>
                    <a:spLocks noChangeShapeType="1"/>
                  </p:cNvSpPr>
                  <p:nvPr/>
                </p:nvSpPr>
                <p:spPr bwMode="auto">
                  <a:xfrm>
                    <a:off x="3516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8" name="Line 59"/>
                  <p:cNvSpPr>
                    <a:spLocks noChangeShapeType="1"/>
                  </p:cNvSpPr>
                  <p:nvPr/>
                </p:nvSpPr>
                <p:spPr bwMode="auto">
                  <a:xfrm>
                    <a:off x="3530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9" name="Line 60"/>
                  <p:cNvSpPr>
                    <a:spLocks noChangeShapeType="1"/>
                  </p:cNvSpPr>
                  <p:nvPr/>
                </p:nvSpPr>
                <p:spPr bwMode="auto">
                  <a:xfrm>
                    <a:off x="3544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0" name="Line 61"/>
                  <p:cNvSpPr>
                    <a:spLocks noChangeShapeType="1"/>
                  </p:cNvSpPr>
                  <p:nvPr/>
                </p:nvSpPr>
                <p:spPr bwMode="auto">
                  <a:xfrm>
                    <a:off x="3559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1" name="Line 62"/>
                  <p:cNvSpPr>
                    <a:spLocks noChangeShapeType="1"/>
                  </p:cNvSpPr>
                  <p:nvPr/>
                </p:nvSpPr>
                <p:spPr bwMode="auto">
                  <a:xfrm>
                    <a:off x="3573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2" name="Line 63"/>
                  <p:cNvSpPr>
                    <a:spLocks noChangeShapeType="1"/>
                  </p:cNvSpPr>
                  <p:nvPr/>
                </p:nvSpPr>
                <p:spPr bwMode="auto">
                  <a:xfrm>
                    <a:off x="3587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3" name="Line 64"/>
                  <p:cNvSpPr>
                    <a:spLocks noChangeShapeType="1"/>
                  </p:cNvSpPr>
                  <p:nvPr/>
                </p:nvSpPr>
                <p:spPr bwMode="auto">
                  <a:xfrm>
                    <a:off x="3602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4" name="Line 65"/>
                  <p:cNvSpPr>
                    <a:spLocks noChangeShapeType="1"/>
                  </p:cNvSpPr>
                  <p:nvPr/>
                </p:nvSpPr>
                <p:spPr bwMode="auto">
                  <a:xfrm>
                    <a:off x="3617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5" name="Line 66"/>
                  <p:cNvSpPr>
                    <a:spLocks noChangeShapeType="1"/>
                  </p:cNvSpPr>
                  <p:nvPr/>
                </p:nvSpPr>
                <p:spPr bwMode="auto">
                  <a:xfrm>
                    <a:off x="3632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6" name="Line 67"/>
                  <p:cNvSpPr>
                    <a:spLocks noChangeShapeType="1"/>
                  </p:cNvSpPr>
                  <p:nvPr/>
                </p:nvSpPr>
                <p:spPr bwMode="auto">
                  <a:xfrm>
                    <a:off x="3646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7" name="Line 68"/>
                  <p:cNvSpPr>
                    <a:spLocks noChangeShapeType="1"/>
                  </p:cNvSpPr>
                  <p:nvPr/>
                </p:nvSpPr>
                <p:spPr bwMode="auto">
                  <a:xfrm>
                    <a:off x="3660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8" name="Line 69"/>
                  <p:cNvSpPr>
                    <a:spLocks noChangeShapeType="1"/>
                  </p:cNvSpPr>
                  <p:nvPr/>
                </p:nvSpPr>
                <p:spPr bwMode="auto">
                  <a:xfrm>
                    <a:off x="3675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9" name="Line 70"/>
                  <p:cNvSpPr>
                    <a:spLocks noChangeShapeType="1"/>
                  </p:cNvSpPr>
                  <p:nvPr/>
                </p:nvSpPr>
                <p:spPr bwMode="auto">
                  <a:xfrm>
                    <a:off x="3689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0" name="Line 71"/>
                  <p:cNvSpPr>
                    <a:spLocks noChangeShapeType="1"/>
                  </p:cNvSpPr>
                  <p:nvPr/>
                </p:nvSpPr>
                <p:spPr bwMode="auto">
                  <a:xfrm>
                    <a:off x="3703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1" name="Line 72"/>
                  <p:cNvSpPr>
                    <a:spLocks noChangeShapeType="1"/>
                  </p:cNvSpPr>
                  <p:nvPr/>
                </p:nvSpPr>
                <p:spPr bwMode="auto">
                  <a:xfrm>
                    <a:off x="3719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2" name="Line 73"/>
                  <p:cNvSpPr>
                    <a:spLocks noChangeShapeType="1"/>
                  </p:cNvSpPr>
                  <p:nvPr/>
                </p:nvSpPr>
                <p:spPr bwMode="auto">
                  <a:xfrm>
                    <a:off x="3733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3" name="Line 74"/>
                  <p:cNvSpPr>
                    <a:spLocks noChangeShapeType="1"/>
                  </p:cNvSpPr>
                  <p:nvPr/>
                </p:nvSpPr>
                <p:spPr bwMode="auto">
                  <a:xfrm>
                    <a:off x="3748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4" name="Line 75"/>
                  <p:cNvSpPr>
                    <a:spLocks noChangeShapeType="1"/>
                  </p:cNvSpPr>
                  <p:nvPr/>
                </p:nvSpPr>
                <p:spPr bwMode="auto">
                  <a:xfrm>
                    <a:off x="3762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5" name="Line 76"/>
                  <p:cNvSpPr>
                    <a:spLocks noChangeShapeType="1"/>
                  </p:cNvSpPr>
                  <p:nvPr/>
                </p:nvSpPr>
                <p:spPr bwMode="auto">
                  <a:xfrm>
                    <a:off x="3776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6" name="Line 77"/>
                  <p:cNvSpPr>
                    <a:spLocks noChangeShapeType="1"/>
                  </p:cNvSpPr>
                  <p:nvPr/>
                </p:nvSpPr>
                <p:spPr bwMode="auto">
                  <a:xfrm>
                    <a:off x="3790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7" name="Line 78"/>
                  <p:cNvSpPr>
                    <a:spLocks noChangeShapeType="1"/>
                  </p:cNvSpPr>
                  <p:nvPr/>
                </p:nvSpPr>
                <p:spPr bwMode="auto">
                  <a:xfrm>
                    <a:off x="3805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8" name="Line 79"/>
                  <p:cNvSpPr>
                    <a:spLocks noChangeShapeType="1"/>
                  </p:cNvSpPr>
                  <p:nvPr/>
                </p:nvSpPr>
                <p:spPr bwMode="auto">
                  <a:xfrm>
                    <a:off x="3821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9" name="Line 80"/>
                  <p:cNvSpPr>
                    <a:spLocks noChangeShapeType="1"/>
                  </p:cNvSpPr>
                  <p:nvPr/>
                </p:nvSpPr>
                <p:spPr bwMode="auto">
                  <a:xfrm>
                    <a:off x="3835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0" name="Line 81"/>
                  <p:cNvSpPr>
                    <a:spLocks noChangeShapeType="1"/>
                  </p:cNvSpPr>
                  <p:nvPr/>
                </p:nvSpPr>
                <p:spPr bwMode="auto">
                  <a:xfrm>
                    <a:off x="3849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1" name="Line 82"/>
                  <p:cNvSpPr>
                    <a:spLocks noChangeShapeType="1"/>
                  </p:cNvSpPr>
                  <p:nvPr/>
                </p:nvSpPr>
                <p:spPr bwMode="auto">
                  <a:xfrm>
                    <a:off x="3863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2" name="Line 83"/>
                  <p:cNvSpPr>
                    <a:spLocks noChangeShapeType="1"/>
                  </p:cNvSpPr>
                  <p:nvPr/>
                </p:nvSpPr>
                <p:spPr bwMode="auto">
                  <a:xfrm>
                    <a:off x="3878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3" name="Line 84"/>
                  <p:cNvSpPr>
                    <a:spLocks noChangeShapeType="1"/>
                  </p:cNvSpPr>
                  <p:nvPr/>
                </p:nvSpPr>
                <p:spPr bwMode="auto">
                  <a:xfrm>
                    <a:off x="3892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4" name="Line 85"/>
                  <p:cNvSpPr>
                    <a:spLocks noChangeShapeType="1"/>
                  </p:cNvSpPr>
                  <p:nvPr/>
                </p:nvSpPr>
                <p:spPr bwMode="auto">
                  <a:xfrm>
                    <a:off x="3906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5" name="Line 86"/>
                  <p:cNvSpPr>
                    <a:spLocks noChangeShapeType="1"/>
                  </p:cNvSpPr>
                  <p:nvPr/>
                </p:nvSpPr>
                <p:spPr bwMode="auto">
                  <a:xfrm>
                    <a:off x="3922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6" name="Line 87"/>
                  <p:cNvSpPr>
                    <a:spLocks noChangeShapeType="1"/>
                  </p:cNvSpPr>
                  <p:nvPr/>
                </p:nvSpPr>
                <p:spPr bwMode="auto">
                  <a:xfrm>
                    <a:off x="3937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7" name="Line 88"/>
                  <p:cNvSpPr>
                    <a:spLocks noChangeShapeType="1"/>
                  </p:cNvSpPr>
                  <p:nvPr/>
                </p:nvSpPr>
                <p:spPr bwMode="auto">
                  <a:xfrm>
                    <a:off x="3951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8" name="Line 89"/>
                  <p:cNvSpPr>
                    <a:spLocks noChangeShapeType="1"/>
                  </p:cNvSpPr>
                  <p:nvPr/>
                </p:nvSpPr>
                <p:spPr bwMode="auto">
                  <a:xfrm>
                    <a:off x="3965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9" name="Line 90"/>
                  <p:cNvSpPr>
                    <a:spLocks noChangeShapeType="1"/>
                  </p:cNvSpPr>
                  <p:nvPr/>
                </p:nvSpPr>
                <p:spPr bwMode="auto">
                  <a:xfrm>
                    <a:off x="3979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0" name="Line 91"/>
                  <p:cNvSpPr>
                    <a:spLocks noChangeShapeType="1"/>
                  </p:cNvSpPr>
                  <p:nvPr/>
                </p:nvSpPr>
                <p:spPr bwMode="auto">
                  <a:xfrm>
                    <a:off x="3994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1" name="Line 92"/>
                  <p:cNvSpPr>
                    <a:spLocks noChangeShapeType="1"/>
                  </p:cNvSpPr>
                  <p:nvPr/>
                </p:nvSpPr>
                <p:spPr bwMode="auto">
                  <a:xfrm>
                    <a:off x="4008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2" name="Line 93"/>
                  <p:cNvSpPr>
                    <a:spLocks noChangeShapeType="1"/>
                  </p:cNvSpPr>
                  <p:nvPr/>
                </p:nvSpPr>
                <p:spPr bwMode="auto">
                  <a:xfrm>
                    <a:off x="4024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3" name="Line 94"/>
                  <p:cNvSpPr>
                    <a:spLocks noChangeShapeType="1"/>
                  </p:cNvSpPr>
                  <p:nvPr/>
                </p:nvSpPr>
                <p:spPr bwMode="auto">
                  <a:xfrm>
                    <a:off x="4038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4" name="Line 95"/>
                  <p:cNvSpPr>
                    <a:spLocks noChangeShapeType="1"/>
                  </p:cNvSpPr>
                  <p:nvPr/>
                </p:nvSpPr>
                <p:spPr bwMode="auto">
                  <a:xfrm>
                    <a:off x="4052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5" name="Line 96"/>
                  <p:cNvSpPr>
                    <a:spLocks noChangeShapeType="1"/>
                  </p:cNvSpPr>
                  <p:nvPr/>
                </p:nvSpPr>
                <p:spPr bwMode="auto">
                  <a:xfrm>
                    <a:off x="4067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6" name="Line 97"/>
                  <p:cNvSpPr>
                    <a:spLocks noChangeShapeType="1"/>
                  </p:cNvSpPr>
                  <p:nvPr/>
                </p:nvSpPr>
                <p:spPr bwMode="auto">
                  <a:xfrm>
                    <a:off x="4081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7" name="Line 98"/>
                  <p:cNvSpPr>
                    <a:spLocks noChangeShapeType="1"/>
                  </p:cNvSpPr>
                  <p:nvPr/>
                </p:nvSpPr>
                <p:spPr bwMode="auto">
                  <a:xfrm>
                    <a:off x="4095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8" name="Line 99"/>
                  <p:cNvSpPr>
                    <a:spLocks noChangeShapeType="1"/>
                  </p:cNvSpPr>
                  <p:nvPr/>
                </p:nvSpPr>
                <p:spPr bwMode="auto">
                  <a:xfrm>
                    <a:off x="4111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9" name="Line 100"/>
                  <p:cNvSpPr>
                    <a:spLocks noChangeShapeType="1"/>
                  </p:cNvSpPr>
                  <p:nvPr/>
                </p:nvSpPr>
                <p:spPr bwMode="auto">
                  <a:xfrm>
                    <a:off x="4125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0" name="Line 101"/>
                  <p:cNvSpPr>
                    <a:spLocks noChangeShapeType="1"/>
                  </p:cNvSpPr>
                  <p:nvPr/>
                </p:nvSpPr>
                <p:spPr bwMode="auto">
                  <a:xfrm>
                    <a:off x="4140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1" name="Line 102"/>
                  <p:cNvSpPr>
                    <a:spLocks noChangeShapeType="1"/>
                  </p:cNvSpPr>
                  <p:nvPr/>
                </p:nvSpPr>
                <p:spPr bwMode="auto">
                  <a:xfrm>
                    <a:off x="4154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2" name="Line 103"/>
                  <p:cNvSpPr>
                    <a:spLocks noChangeShapeType="1"/>
                  </p:cNvSpPr>
                  <p:nvPr/>
                </p:nvSpPr>
                <p:spPr bwMode="auto">
                  <a:xfrm>
                    <a:off x="4168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3" name="Line 104"/>
                  <p:cNvSpPr>
                    <a:spLocks noChangeShapeType="1"/>
                  </p:cNvSpPr>
                  <p:nvPr/>
                </p:nvSpPr>
                <p:spPr bwMode="auto">
                  <a:xfrm>
                    <a:off x="4183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4" name="Line 105"/>
                  <p:cNvSpPr>
                    <a:spLocks noChangeShapeType="1"/>
                  </p:cNvSpPr>
                  <p:nvPr/>
                </p:nvSpPr>
                <p:spPr bwMode="auto">
                  <a:xfrm>
                    <a:off x="4197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5" name="Line 106"/>
                  <p:cNvSpPr>
                    <a:spLocks noChangeShapeType="1"/>
                  </p:cNvSpPr>
                  <p:nvPr/>
                </p:nvSpPr>
                <p:spPr bwMode="auto">
                  <a:xfrm>
                    <a:off x="4213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6" name="Line 107"/>
                  <p:cNvSpPr>
                    <a:spLocks noChangeShapeType="1"/>
                  </p:cNvSpPr>
                  <p:nvPr/>
                </p:nvSpPr>
                <p:spPr bwMode="auto">
                  <a:xfrm>
                    <a:off x="4227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7" name="Line 108"/>
                  <p:cNvSpPr>
                    <a:spLocks noChangeShapeType="1"/>
                  </p:cNvSpPr>
                  <p:nvPr/>
                </p:nvSpPr>
                <p:spPr bwMode="auto">
                  <a:xfrm>
                    <a:off x="4241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8" name="Line 109"/>
                  <p:cNvSpPr>
                    <a:spLocks noChangeShapeType="1"/>
                  </p:cNvSpPr>
                  <p:nvPr/>
                </p:nvSpPr>
                <p:spPr bwMode="auto">
                  <a:xfrm>
                    <a:off x="4256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9" name="Line 110"/>
                  <p:cNvSpPr>
                    <a:spLocks noChangeShapeType="1"/>
                  </p:cNvSpPr>
                  <p:nvPr/>
                </p:nvSpPr>
                <p:spPr bwMode="auto">
                  <a:xfrm>
                    <a:off x="4270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0" name="Line 111"/>
                  <p:cNvSpPr>
                    <a:spLocks noChangeShapeType="1"/>
                  </p:cNvSpPr>
                  <p:nvPr/>
                </p:nvSpPr>
                <p:spPr bwMode="auto">
                  <a:xfrm>
                    <a:off x="4284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1" name="Line 112"/>
                  <p:cNvSpPr>
                    <a:spLocks noChangeShapeType="1"/>
                  </p:cNvSpPr>
                  <p:nvPr/>
                </p:nvSpPr>
                <p:spPr bwMode="auto">
                  <a:xfrm>
                    <a:off x="4298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2" name="Line 113"/>
                  <p:cNvSpPr>
                    <a:spLocks noChangeShapeType="1"/>
                  </p:cNvSpPr>
                  <p:nvPr/>
                </p:nvSpPr>
                <p:spPr bwMode="auto">
                  <a:xfrm>
                    <a:off x="4314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3" name="Line 114"/>
                  <p:cNvSpPr>
                    <a:spLocks noChangeShapeType="1"/>
                  </p:cNvSpPr>
                  <p:nvPr/>
                </p:nvSpPr>
                <p:spPr bwMode="auto">
                  <a:xfrm>
                    <a:off x="4329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4" name="Line 115"/>
                  <p:cNvSpPr>
                    <a:spLocks noChangeShapeType="1"/>
                  </p:cNvSpPr>
                  <p:nvPr/>
                </p:nvSpPr>
                <p:spPr bwMode="auto">
                  <a:xfrm>
                    <a:off x="4343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5" name="Line 116"/>
                  <p:cNvSpPr>
                    <a:spLocks noChangeShapeType="1"/>
                  </p:cNvSpPr>
                  <p:nvPr/>
                </p:nvSpPr>
                <p:spPr bwMode="auto">
                  <a:xfrm>
                    <a:off x="4357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6" name="Line 117"/>
                  <p:cNvSpPr>
                    <a:spLocks noChangeShapeType="1"/>
                  </p:cNvSpPr>
                  <p:nvPr/>
                </p:nvSpPr>
                <p:spPr bwMode="auto">
                  <a:xfrm>
                    <a:off x="4371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7" name="Line 118"/>
                  <p:cNvSpPr>
                    <a:spLocks noChangeShapeType="1"/>
                  </p:cNvSpPr>
                  <p:nvPr/>
                </p:nvSpPr>
                <p:spPr bwMode="auto">
                  <a:xfrm>
                    <a:off x="4386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8" name="Line 119"/>
                  <p:cNvSpPr>
                    <a:spLocks noChangeShapeType="1"/>
                  </p:cNvSpPr>
                  <p:nvPr/>
                </p:nvSpPr>
                <p:spPr bwMode="auto">
                  <a:xfrm>
                    <a:off x="4400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9" name="Line 120"/>
                  <p:cNvSpPr>
                    <a:spLocks noChangeShapeType="1"/>
                  </p:cNvSpPr>
                  <p:nvPr/>
                </p:nvSpPr>
                <p:spPr bwMode="auto">
                  <a:xfrm>
                    <a:off x="4416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0" name="Line 121"/>
                  <p:cNvSpPr>
                    <a:spLocks noChangeShapeType="1"/>
                  </p:cNvSpPr>
                  <p:nvPr/>
                </p:nvSpPr>
                <p:spPr bwMode="auto">
                  <a:xfrm>
                    <a:off x="4430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1" name="Line 122"/>
                  <p:cNvSpPr>
                    <a:spLocks noChangeShapeType="1"/>
                  </p:cNvSpPr>
                  <p:nvPr/>
                </p:nvSpPr>
                <p:spPr bwMode="auto">
                  <a:xfrm>
                    <a:off x="4445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2" name="Line 123"/>
                  <p:cNvSpPr>
                    <a:spLocks noChangeShapeType="1"/>
                  </p:cNvSpPr>
                  <p:nvPr/>
                </p:nvSpPr>
                <p:spPr bwMode="auto">
                  <a:xfrm>
                    <a:off x="4459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3" name="Line 124"/>
                  <p:cNvSpPr>
                    <a:spLocks noChangeShapeType="1"/>
                  </p:cNvSpPr>
                  <p:nvPr/>
                </p:nvSpPr>
                <p:spPr bwMode="auto">
                  <a:xfrm>
                    <a:off x="4473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4" name="Line 125"/>
                  <p:cNvSpPr>
                    <a:spLocks noChangeShapeType="1"/>
                  </p:cNvSpPr>
                  <p:nvPr/>
                </p:nvSpPr>
                <p:spPr bwMode="auto">
                  <a:xfrm>
                    <a:off x="4487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5" name="Line 126"/>
                  <p:cNvSpPr>
                    <a:spLocks noChangeShapeType="1"/>
                  </p:cNvSpPr>
                  <p:nvPr/>
                </p:nvSpPr>
                <p:spPr bwMode="auto">
                  <a:xfrm>
                    <a:off x="4502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6" name="Line 127"/>
                  <p:cNvSpPr>
                    <a:spLocks noChangeShapeType="1"/>
                  </p:cNvSpPr>
                  <p:nvPr/>
                </p:nvSpPr>
                <p:spPr bwMode="auto">
                  <a:xfrm>
                    <a:off x="4518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7" name="Line 128"/>
                  <p:cNvSpPr>
                    <a:spLocks noChangeShapeType="1"/>
                  </p:cNvSpPr>
                  <p:nvPr/>
                </p:nvSpPr>
                <p:spPr bwMode="auto">
                  <a:xfrm>
                    <a:off x="4532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8" name="Line 129"/>
                  <p:cNvSpPr>
                    <a:spLocks noChangeShapeType="1"/>
                  </p:cNvSpPr>
                  <p:nvPr/>
                </p:nvSpPr>
                <p:spPr bwMode="auto">
                  <a:xfrm>
                    <a:off x="4546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9" name="Line 130"/>
                  <p:cNvSpPr>
                    <a:spLocks noChangeShapeType="1"/>
                  </p:cNvSpPr>
                  <p:nvPr/>
                </p:nvSpPr>
                <p:spPr bwMode="auto">
                  <a:xfrm>
                    <a:off x="4560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0" name="Line 131"/>
                  <p:cNvSpPr>
                    <a:spLocks noChangeShapeType="1"/>
                  </p:cNvSpPr>
                  <p:nvPr/>
                </p:nvSpPr>
                <p:spPr bwMode="auto">
                  <a:xfrm>
                    <a:off x="4575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1" name="Line 132"/>
                  <p:cNvSpPr>
                    <a:spLocks noChangeShapeType="1"/>
                  </p:cNvSpPr>
                  <p:nvPr/>
                </p:nvSpPr>
                <p:spPr bwMode="auto">
                  <a:xfrm>
                    <a:off x="4589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2" name="Line 133"/>
                  <p:cNvSpPr>
                    <a:spLocks noChangeShapeType="1"/>
                  </p:cNvSpPr>
                  <p:nvPr/>
                </p:nvSpPr>
                <p:spPr bwMode="auto">
                  <a:xfrm>
                    <a:off x="4603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3" name="Line 134"/>
                  <p:cNvSpPr>
                    <a:spLocks noChangeShapeType="1"/>
                  </p:cNvSpPr>
                  <p:nvPr/>
                </p:nvSpPr>
                <p:spPr bwMode="auto">
                  <a:xfrm>
                    <a:off x="4619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4" name="Line 135"/>
                  <p:cNvSpPr>
                    <a:spLocks noChangeShapeType="1"/>
                  </p:cNvSpPr>
                  <p:nvPr/>
                </p:nvSpPr>
                <p:spPr bwMode="auto">
                  <a:xfrm>
                    <a:off x="4633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5" name="Line 136"/>
                  <p:cNvSpPr>
                    <a:spLocks noChangeShapeType="1"/>
                  </p:cNvSpPr>
                  <p:nvPr/>
                </p:nvSpPr>
                <p:spPr bwMode="auto">
                  <a:xfrm>
                    <a:off x="4648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6" name="Line 137"/>
                  <p:cNvSpPr>
                    <a:spLocks noChangeShapeType="1"/>
                  </p:cNvSpPr>
                  <p:nvPr/>
                </p:nvSpPr>
                <p:spPr bwMode="auto">
                  <a:xfrm>
                    <a:off x="4662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7" name="Line 138"/>
                  <p:cNvSpPr>
                    <a:spLocks noChangeShapeType="1"/>
                  </p:cNvSpPr>
                  <p:nvPr/>
                </p:nvSpPr>
                <p:spPr bwMode="auto">
                  <a:xfrm>
                    <a:off x="4676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8" name="Line 139"/>
                  <p:cNvSpPr>
                    <a:spLocks noChangeShapeType="1"/>
                  </p:cNvSpPr>
                  <p:nvPr/>
                </p:nvSpPr>
                <p:spPr bwMode="auto">
                  <a:xfrm>
                    <a:off x="4691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9" name="Line 140"/>
                  <p:cNvSpPr>
                    <a:spLocks noChangeShapeType="1"/>
                  </p:cNvSpPr>
                  <p:nvPr/>
                </p:nvSpPr>
                <p:spPr bwMode="auto">
                  <a:xfrm>
                    <a:off x="4705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0" name="Line 141"/>
                  <p:cNvSpPr>
                    <a:spLocks noChangeShapeType="1"/>
                  </p:cNvSpPr>
                  <p:nvPr/>
                </p:nvSpPr>
                <p:spPr bwMode="auto">
                  <a:xfrm>
                    <a:off x="4721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1" name="Line 142"/>
                  <p:cNvSpPr>
                    <a:spLocks noChangeShapeType="1"/>
                  </p:cNvSpPr>
                  <p:nvPr/>
                </p:nvSpPr>
                <p:spPr bwMode="auto">
                  <a:xfrm>
                    <a:off x="4735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2" name="Line 143"/>
                  <p:cNvSpPr>
                    <a:spLocks noChangeShapeType="1"/>
                  </p:cNvSpPr>
                  <p:nvPr/>
                </p:nvSpPr>
                <p:spPr bwMode="auto">
                  <a:xfrm>
                    <a:off x="4749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3" name="Line 144"/>
                  <p:cNvSpPr>
                    <a:spLocks noChangeShapeType="1"/>
                  </p:cNvSpPr>
                  <p:nvPr/>
                </p:nvSpPr>
                <p:spPr bwMode="auto">
                  <a:xfrm>
                    <a:off x="4764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4" name="Line 145"/>
                  <p:cNvSpPr>
                    <a:spLocks noChangeShapeType="1"/>
                  </p:cNvSpPr>
                  <p:nvPr/>
                </p:nvSpPr>
                <p:spPr bwMode="auto">
                  <a:xfrm>
                    <a:off x="4778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5" name="Line 146"/>
                  <p:cNvSpPr>
                    <a:spLocks noChangeShapeType="1"/>
                  </p:cNvSpPr>
                  <p:nvPr/>
                </p:nvSpPr>
                <p:spPr bwMode="auto">
                  <a:xfrm>
                    <a:off x="4792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6" name="Line 147"/>
                  <p:cNvSpPr>
                    <a:spLocks noChangeShapeType="1"/>
                  </p:cNvSpPr>
                  <p:nvPr/>
                </p:nvSpPr>
                <p:spPr bwMode="auto">
                  <a:xfrm>
                    <a:off x="4808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7" name="Line 148"/>
                  <p:cNvSpPr>
                    <a:spLocks noChangeShapeType="1"/>
                  </p:cNvSpPr>
                  <p:nvPr/>
                </p:nvSpPr>
                <p:spPr bwMode="auto">
                  <a:xfrm>
                    <a:off x="4822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8" name="Line 149"/>
                  <p:cNvSpPr>
                    <a:spLocks noChangeShapeType="1"/>
                  </p:cNvSpPr>
                  <p:nvPr/>
                </p:nvSpPr>
                <p:spPr bwMode="auto">
                  <a:xfrm>
                    <a:off x="4837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9" name="Line 150"/>
                  <p:cNvSpPr>
                    <a:spLocks noChangeShapeType="1"/>
                  </p:cNvSpPr>
                  <p:nvPr/>
                </p:nvSpPr>
                <p:spPr bwMode="auto">
                  <a:xfrm>
                    <a:off x="4851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0" name="Line 151"/>
                  <p:cNvSpPr>
                    <a:spLocks noChangeShapeType="1"/>
                  </p:cNvSpPr>
                  <p:nvPr/>
                </p:nvSpPr>
                <p:spPr bwMode="auto">
                  <a:xfrm>
                    <a:off x="4865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1" name="Line 152"/>
                  <p:cNvSpPr>
                    <a:spLocks noChangeShapeType="1"/>
                  </p:cNvSpPr>
                  <p:nvPr/>
                </p:nvSpPr>
                <p:spPr bwMode="auto">
                  <a:xfrm>
                    <a:off x="4879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2" name="Line 153"/>
                  <p:cNvSpPr>
                    <a:spLocks noChangeShapeType="1"/>
                  </p:cNvSpPr>
                  <p:nvPr/>
                </p:nvSpPr>
                <p:spPr bwMode="auto">
                  <a:xfrm>
                    <a:off x="4894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3" name="Line 154"/>
                  <p:cNvSpPr>
                    <a:spLocks noChangeShapeType="1"/>
                  </p:cNvSpPr>
                  <p:nvPr/>
                </p:nvSpPr>
                <p:spPr bwMode="auto">
                  <a:xfrm>
                    <a:off x="4910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4" name="Line 155"/>
                  <p:cNvSpPr>
                    <a:spLocks noChangeShapeType="1"/>
                  </p:cNvSpPr>
                  <p:nvPr/>
                </p:nvSpPr>
                <p:spPr bwMode="auto">
                  <a:xfrm>
                    <a:off x="4924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5" name="Line 156"/>
                  <p:cNvSpPr>
                    <a:spLocks noChangeShapeType="1"/>
                  </p:cNvSpPr>
                  <p:nvPr/>
                </p:nvSpPr>
                <p:spPr bwMode="auto">
                  <a:xfrm>
                    <a:off x="4938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6" name="Line 157"/>
                  <p:cNvSpPr>
                    <a:spLocks noChangeShapeType="1"/>
                  </p:cNvSpPr>
                  <p:nvPr/>
                </p:nvSpPr>
                <p:spPr bwMode="auto">
                  <a:xfrm>
                    <a:off x="4953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7" name="Line 158"/>
                  <p:cNvSpPr>
                    <a:spLocks noChangeShapeType="1"/>
                  </p:cNvSpPr>
                  <p:nvPr/>
                </p:nvSpPr>
                <p:spPr bwMode="auto">
                  <a:xfrm>
                    <a:off x="4967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8" name="Line 159"/>
                  <p:cNvSpPr>
                    <a:spLocks noChangeShapeType="1"/>
                  </p:cNvSpPr>
                  <p:nvPr/>
                </p:nvSpPr>
                <p:spPr bwMode="auto">
                  <a:xfrm>
                    <a:off x="4981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9" name="Line 160"/>
                  <p:cNvSpPr>
                    <a:spLocks noChangeShapeType="1"/>
                  </p:cNvSpPr>
                  <p:nvPr/>
                </p:nvSpPr>
                <p:spPr bwMode="auto">
                  <a:xfrm>
                    <a:off x="4995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0" name="Line 161"/>
                  <p:cNvSpPr>
                    <a:spLocks noChangeShapeType="1"/>
                  </p:cNvSpPr>
                  <p:nvPr/>
                </p:nvSpPr>
                <p:spPr bwMode="auto">
                  <a:xfrm>
                    <a:off x="5011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1" name="Line 162"/>
                  <p:cNvSpPr>
                    <a:spLocks noChangeShapeType="1"/>
                  </p:cNvSpPr>
                  <p:nvPr/>
                </p:nvSpPr>
                <p:spPr bwMode="auto">
                  <a:xfrm>
                    <a:off x="5026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2" name="Line 163"/>
                  <p:cNvSpPr>
                    <a:spLocks noChangeShapeType="1"/>
                  </p:cNvSpPr>
                  <p:nvPr/>
                </p:nvSpPr>
                <p:spPr bwMode="auto">
                  <a:xfrm>
                    <a:off x="5040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3" name="Line 164"/>
                  <p:cNvSpPr>
                    <a:spLocks noChangeShapeType="1"/>
                  </p:cNvSpPr>
                  <p:nvPr/>
                </p:nvSpPr>
                <p:spPr bwMode="auto">
                  <a:xfrm>
                    <a:off x="5054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4" name="Line 165"/>
                  <p:cNvSpPr>
                    <a:spLocks noChangeShapeType="1"/>
                  </p:cNvSpPr>
                  <p:nvPr/>
                </p:nvSpPr>
                <p:spPr bwMode="auto">
                  <a:xfrm>
                    <a:off x="5068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5" name="Line 166"/>
                  <p:cNvSpPr>
                    <a:spLocks noChangeShapeType="1"/>
                  </p:cNvSpPr>
                  <p:nvPr/>
                </p:nvSpPr>
                <p:spPr bwMode="auto">
                  <a:xfrm>
                    <a:off x="5083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6" name="Line 167"/>
                  <p:cNvSpPr>
                    <a:spLocks noChangeShapeType="1"/>
                  </p:cNvSpPr>
                  <p:nvPr/>
                </p:nvSpPr>
                <p:spPr bwMode="auto">
                  <a:xfrm>
                    <a:off x="5097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7" name="Line 168"/>
                  <p:cNvSpPr>
                    <a:spLocks noChangeShapeType="1"/>
                  </p:cNvSpPr>
                  <p:nvPr/>
                </p:nvSpPr>
                <p:spPr bwMode="auto">
                  <a:xfrm>
                    <a:off x="5113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8" name="Line 169"/>
                  <p:cNvSpPr>
                    <a:spLocks noChangeShapeType="1"/>
                  </p:cNvSpPr>
                  <p:nvPr/>
                </p:nvSpPr>
                <p:spPr bwMode="auto">
                  <a:xfrm>
                    <a:off x="5127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9" name="Line 170"/>
                  <p:cNvSpPr>
                    <a:spLocks noChangeShapeType="1"/>
                  </p:cNvSpPr>
                  <p:nvPr/>
                </p:nvSpPr>
                <p:spPr bwMode="auto">
                  <a:xfrm>
                    <a:off x="5141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0" name="Line 171"/>
                  <p:cNvSpPr>
                    <a:spLocks noChangeShapeType="1"/>
                  </p:cNvSpPr>
                  <p:nvPr/>
                </p:nvSpPr>
                <p:spPr bwMode="auto">
                  <a:xfrm>
                    <a:off x="5156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1" name="Line 172"/>
                  <p:cNvSpPr>
                    <a:spLocks noChangeShapeType="1"/>
                  </p:cNvSpPr>
                  <p:nvPr/>
                </p:nvSpPr>
                <p:spPr bwMode="auto">
                  <a:xfrm>
                    <a:off x="5170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2" name="Line 173"/>
                  <p:cNvSpPr>
                    <a:spLocks noChangeShapeType="1"/>
                  </p:cNvSpPr>
                  <p:nvPr/>
                </p:nvSpPr>
                <p:spPr bwMode="auto">
                  <a:xfrm>
                    <a:off x="5184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3" name="Line 174"/>
                  <p:cNvSpPr>
                    <a:spLocks noChangeShapeType="1"/>
                  </p:cNvSpPr>
                  <p:nvPr/>
                </p:nvSpPr>
                <p:spPr bwMode="auto">
                  <a:xfrm>
                    <a:off x="5199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4" name="Line 175"/>
                  <p:cNvSpPr>
                    <a:spLocks noChangeShapeType="1"/>
                  </p:cNvSpPr>
                  <p:nvPr/>
                </p:nvSpPr>
                <p:spPr bwMode="auto">
                  <a:xfrm>
                    <a:off x="52149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5" name="Line 176"/>
                  <p:cNvSpPr>
                    <a:spLocks noChangeShapeType="1"/>
                  </p:cNvSpPr>
                  <p:nvPr/>
                </p:nvSpPr>
                <p:spPr bwMode="auto">
                  <a:xfrm>
                    <a:off x="5229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6" name="Line 177"/>
                  <p:cNvSpPr>
                    <a:spLocks noChangeShapeType="1"/>
                  </p:cNvSpPr>
                  <p:nvPr/>
                </p:nvSpPr>
                <p:spPr bwMode="auto">
                  <a:xfrm>
                    <a:off x="5243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7" name="Line 178"/>
                  <p:cNvSpPr>
                    <a:spLocks noChangeShapeType="1"/>
                  </p:cNvSpPr>
                  <p:nvPr/>
                </p:nvSpPr>
                <p:spPr bwMode="auto">
                  <a:xfrm>
                    <a:off x="5257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8" name="Line 179"/>
                  <p:cNvSpPr>
                    <a:spLocks noChangeShapeType="1"/>
                  </p:cNvSpPr>
                  <p:nvPr/>
                </p:nvSpPr>
                <p:spPr bwMode="auto">
                  <a:xfrm>
                    <a:off x="52720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9" name="Line 180"/>
                  <p:cNvSpPr>
                    <a:spLocks noChangeShapeType="1"/>
                  </p:cNvSpPr>
                  <p:nvPr/>
                </p:nvSpPr>
                <p:spPr bwMode="auto">
                  <a:xfrm>
                    <a:off x="5286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0" name="Line 181"/>
                  <p:cNvSpPr>
                    <a:spLocks noChangeShapeType="1"/>
                  </p:cNvSpPr>
                  <p:nvPr/>
                </p:nvSpPr>
                <p:spPr bwMode="auto">
                  <a:xfrm>
                    <a:off x="5300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1" name="Line 182"/>
                  <p:cNvSpPr>
                    <a:spLocks noChangeShapeType="1"/>
                  </p:cNvSpPr>
                  <p:nvPr/>
                </p:nvSpPr>
                <p:spPr bwMode="auto">
                  <a:xfrm>
                    <a:off x="5316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2" name="Line 183"/>
                  <p:cNvSpPr>
                    <a:spLocks noChangeShapeType="1"/>
                  </p:cNvSpPr>
                  <p:nvPr/>
                </p:nvSpPr>
                <p:spPr bwMode="auto">
                  <a:xfrm>
                    <a:off x="5330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3" name="Line 184"/>
                  <p:cNvSpPr>
                    <a:spLocks noChangeShapeType="1"/>
                  </p:cNvSpPr>
                  <p:nvPr/>
                </p:nvSpPr>
                <p:spPr bwMode="auto">
                  <a:xfrm>
                    <a:off x="5345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4" name="Line 185"/>
                  <p:cNvSpPr>
                    <a:spLocks noChangeShapeType="1"/>
                  </p:cNvSpPr>
                  <p:nvPr/>
                </p:nvSpPr>
                <p:spPr bwMode="auto">
                  <a:xfrm>
                    <a:off x="535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5" name="Line 186"/>
                  <p:cNvSpPr>
                    <a:spLocks noChangeShapeType="1"/>
                  </p:cNvSpPr>
                  <p:nvPr/>
                </p:nvSpPr>
                <p:spPr bwMode="auto">
                  <a:xfrm>
                    <a:off x="53736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6" name="Line 187"/>
                  <p:cNvSpPr>
                    <a:spLocks noChangeShapeType="1"/>
                  </p:cNvSpPr>
                  <p:nvPr/>
                </p:nvSpPr>
                <p:spPr bwMode="auto">
                  <a:xfrm>
                    <a:off x="5387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7" name="Line 188"/>
                  <p:cNvSpPr>
                    <a:spLocks noChangeShapeType="1"/>
                  </p:cNvSpPr>
                  <p:nvPr/>
                </p:nvSpPr>
                <p:spPr bwMode="auto">
                  <a:xfrm>
                    <a:off x="5402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8" name="Line 189"/>
                  <p:cNvSpPr>
                    <a:spLocks noChangeShapeType="1"/>
                  </p:cNvSpPr>
                  <p:nvPr/>
                </p:nvSpPr>
                <p:spPr bwMode="auto">
                  <a:xfrm>
                    <a:off x="5418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9" name="Line 190"/>
                  <p:cNvSpPr>
                    <a:spLocks noChangeShapeType="1"/>
                  </p:cNvSpPr>
                  <p:nvPr/>
                </p:nvSpPr>
                <p:spPr bwMode="auto">
                  <a:xfrm>
                    <a:off x="5432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0" name="Line 191"/>
                  <p:cNvSpPr>
                    <a:spLocks noChangeShapeType="1"/>
                  </p:cNvSpPr>
                  <p:nvPr/>
                </p:nvSpPr>
                <p:spPr bwMode="auto">
                  <a:xfrm>
                    <a:off x="5446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1" name="Line 192"/>
                  <p:cNvSpPr>
                    <a:spLocks noChangeShapeType="1"/>
                  </p:cNvSpPr>
                  <p:nvPr/>
                </p:nvSpPr>
                <p:spPr bwMode="auto">
                  <a:xfrm>
                    <a:off x="546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2" name="Line 193"/>
                  <p:cNvSpPr>
                    <a:spLocks noChangeShapeType="1"/>
                  </p:cNvSpPr>
                  <p:nvPr/>
                </p:nvSpPr>
                <p:spPr bwMode="auto">
                  <a:xfrm>
                    <a:off x="54752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3" name="Line 194"/>
                  <p:cNvSpPr>
                    <a:spLocks noChangeShapeType="1"/>
                  </p:cNvSpPr>
                  <p:nvPr/>
                </p:nvSpPr>
                <p:spPr bwMode="auto">
                  <a:xfrm>
                    <a:off x="5489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4" name="Line 195"/>
                  <p:cNvSpPr>
                    <a:spLocks noChangeShapeType="1"/>
                  </p:cNvSpPr>
                  <p:nvPr/>
                </p:nvSpPr>
                <p:spPr bwMode="auto">
                  <a:xfrm>
                    <a:off x="55054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5" name="Line 196"/>
                  <p:cNvSpPr>
                    <a:spLocks noChangeShapeType="1"/>
                  </p:cNvSpPr>
                  <p:nvPr/>
                </p:nvSpPr>
                <p:spPr bwMode="auto">
                  <a:xfrm>
                    <a:off x="5519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6" name="Line 197"/>
                  <p:cNvSpPr>
                    <a:spLocks noChangeShapeType="1"/>
                  </p:cNvSpPr>
                  <p:nvPr/>
                </p:nvSpPr>
                <p:spPr bwMode="auto">
                  <a:xfrm>
                    <a:off x="5534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7" name="Line 198"/>
                  <p:cNvSpPr>
                    <a:spLocks noChangeShapeType="1"/>
                  </p:cNvSpPr>
                  <p:nvPr/>
                </p:nvSpPr>
                <p:spPr bwMode="auto">
                  <a:xfrm>
                    <a:off x="5548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8" name="Line 199"/>
                  <p:cNvSpPr>
                    <a:spLocks noChangeShapeType="1"/>
                  </p:cNvSpPr>
                  <p:nvPr/>
                </p:nvSpPr>
                <p:spPr bwMode="auto">
                  <a:xfrm>
                    <a:off x="556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9" name="Line 200"/>
                  <p:cNvSpPr>
                    <a:spLocks noChangeShapeType="1"/>
                  </p:cNvSpPr>
                  <p:nvPr/>
                </p:nvSpPr>
                <p:spPr bwMode="auto">
                  <a:xfrm>
                    <a:off x="55768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0" name="Line 201"/>
                  <p:cNvSpPr>
                    <a:spLocks noChangeShapeType="1"/>
                  </p:cNvSpPr>
                  <p:nvPr/>
                </p:nvSpPr>
                <p:spPr bwMode="auto">
                  <a:xfrm>
                    <a:off x="5591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1" name="Line 202"/>
                  <p:cNvSpPr>
                    <a:spLocks noChangeShapeType="1"/>
                  </p:cNvSpPr>
                  <p:nvPr/>
                </p:nvSpPr>
                <p:spPr bwMode="auto">
                  <a:xfrm>
                    <a:off x="56070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2" name="Line 203"/>
                  <p:cNvSpPr>
                    <a:spLocks noChangeShapeType="1"/>
                  </p:cNvSpPr>
                  <p:nvPr/>
                </p:nvSpPr>
                <p:spPr bwMode="auto">
                  <a:xfrm>
                    <a:off x="5621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3" name="Line 204"/>
                  <p:cNvSpPr>
                    <a:spLocks noChangeShapeType="1"/>
                  </p:cNvSpPr>
                  <p:nvPr/>
                </p:nvSpPr>
                <p:spPr bwMode="auto">
                  <a:xfrm>
                    <a:off x="5635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nvGrpSpPr>
                  <p:cNvPr id="6" name="Group 406"/>
                  <p:cNvGrpSpPr>
                    <a:grpSpLocks/>
                  </p:cNvGrpSpPr>
                  <p:nvPr/>
                </p:nvGrpSpPr>
                <p:grpSpPr bwMode="auto">
                  <a:xfrm>
                    <a:off x="5649913" y="4908550"/>
                    <a:ext cx="2894012" cy="0"/>
                    <a:chOff x="3559" y="3092"/>
                    <a:chExt cx="1823" cy="0"/>
                  </a:xfrm>
                </p:grpSpPr>
                <p:sp>
                  <p:nvSpPr>
                    <p:cNvPr id="2174" name="Line 206"/>
                    <p:cNvSpPr>
                      <a:spLocks noChangeShapeType="1"/>
                    </p:cNvSpPr>
                    <p:nvPr/>
                  </p:nvSpPr>
                  <p:spPr bwMode="auto">
                    <a:xfrm>
                      <a:off x="35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5" name="Line 207"/>
                    <p:cNvSpPr>
                      <a:spLocks noChangeShapeType="1"/>
                    </p:cNvSpPr>
                    <p:nvPr/>
                  </p:nvSpPr>
                  <p:spPr bwMode="auto">
                    <a:xfrm>
                      <a:off x="35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6" name="Line 208"/>
                    <p:cNvSpPr>
                      <a:spLocks noChangeShapeType="1"/>
                    </p:cNvSpPr>
                    <p:nvPr/>
                  </p:nvSpPr>
                  <p:spPr bwMode="auto">
                    <a:xfrm>
                      <a:off x="35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7" name="Line 209"/>
                    <p:cNvSpPr>
                      <a:spLocks noChangeShapeType="1"/>
                    </p:cNvSpPr>
                    <p:nvPr/>
                  </p:nvSpPr>
                  <p:spPr bwMode="auto">
                    <a:xfrm>
                      <a:off x="35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8" name="Line 210"/>
                    <p:cNvSpPr>
                      <a:spLocks noChangeShapeType="1"/>
                    </p:cNvSpPr>
                    <p:nvPr/>
                  </p:nvSpPr>
                  <p:spPr bwMode="auto">
                    <a:xfrm>
                      <a:off x="35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9" name="Line 211"/>
                    <p:cNvSpPr>
                      <a:spLocks noChangeShapeType="1"/>
                    </p:cNvSpPr>
                    <p:nvPr/>
                  </p:nvSpPr>
                  <p:spPr bwMode="auto">
                    <a:xfrm>
                      <a:off x="36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0" name="Line 212"/>
                    <p:cNvSpPr>
                      <a:spLocks noChangeShapeType="1"/>
                    </p:cNvSpPr>
                    <p:nvPr/>
                  </p:nvSpPr>
                  <p:spPr bwMode="auto">
                    <a:xfrm>
                      <a:off x="36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1" name="Line 213"/>
                    <p:cNvSpPr>
                      <a:spLocks noChangeShapeType="1"/>
                    </p:cNvSpPr>
                    <p:nvPr/>
                  </p:nvSpPr>
                  <p:spPr bwMode="auto">
                    <a:xfrm>
                      <a:off x="36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2" name="Line 214"/>
                    <p:cNvSpPr>
                      <a:spLocks noChangeShapeType="1"/>
                    </p:cNvSpPr>
                    <p:nvPr/>
                  </p:nvSpPr>
                  <p:spPr bwMode="auto">
                    <a:xfrm>
                      <a:off x="36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3" name="Line 215"/>
                    <p:cNvSpPr>
                      <a:spLocks noChangeShapeType="1"/>
                    </p:cNvSpPr>
                    <p:nvPr/>
                  </p:nvSpPr>
                  <p:spPr bwMode="auto">
                    <a:xfrm>
                      <a:off x="36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4" name="Line 216"/>
                    <p:cNvSpPr>
                      <a:spLocks noChangeShapeType="1"/>
                    </p:cNvSpPr>
                    <p:nvPr/>
                  </p:nvSpPr>
                  <p:spPr bwMode="auto">
                    <a:xfrm>
                      <a:off x="36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5" name="Line 217"/>
                    <p:cNvSpPr>
                      <a:spLocks noChangeShapeType="1"/>
                    </p:cNvSpPr>
                    <p:nvPr/>
                  </p:nvSpPr>
                  <p:spPr bwMode="auto">
                    <a:xfrm>
                      <a:off x="36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6" name="Line 218"/>
                    <p:cNvSpPr>
                      <a:spLocks noChangeShapeType="1"/>
                    </p:cNvSpPr>
                    <p:nvPr/>
                  </p:nvSpPr>
                  <p:spPr bwMode="auto">
                    <a:xfrm>
                      <a:off x="36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7" name="Line 219"/>
                    <p:cNvSpPr>
                      <a:spLocks noChangeShapeType="1"/>
                    </p:cNvSpPr>
                    <p:nvPr/>
                  </p:nvSpPr>
                  <p:spPr bwMode="auto">
                    <a:xfrm>
                      <a:off x="36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8" name="Line 220"/>
                    <p:cNvSpPr>
                      <a:spLocks noChangeShapeType="1"/>
                    </p:cNvSpPr>
                    <p:nvPr/>
                  </p:nvSpPr>
                  <p:spPr bwMode="auto">
                    <a:xfrm>
                      <a:off x="36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9" name="Line 221"/>
                    <p:cNvSpPr>
                      <a:spLocks noChangeShapeType="1"/>
                    </p:cNvSpPr>
                    <p:nvPr/>
                  </p:nvSpPr>
                  <p:spPr bwMode="auto">
                    <a:xfrm>
                      <a:off x="36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0" name="Line 222"/>
                    <p:cNvSpPr>
                      <a:spLocks noChangeShapeType="1"/>
                    </p:cNvSpPr>
                    <p:nvPr/>
                  </p:nvSpPr>
                  <p:spPr bwMode="auto">
                    <a:xfrm>
                      <a:off x="37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1" name="Line 223"/>
                    <p:cNvSpPr>
                      <a:spLocks noChangeShapeType="1"/>
                    </p:cNvSpPr>
                    <p:nvPr/>
                  </p:nvSpPr>
                  <p:spPr bwMode="auto">
                    <a:xfrm>
                      <a:off x="37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2" name="Line 224"/>
                    <p:cNvSpPr>
                      <a:spLocks noChangeShapeType="1"/>
                    </p:cNvSpPr>
                    <p:nvPr/>
                  </p:nvSpPr>
                  <p:spPr bwMode="auto">
                    <a:xfrm>
                      <a:off x="37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3" name="Line 225"/>
                    <p:cNvSpPr>
                      <a:spLocks noChangeShapeType="1"/>
                    </p:cNvSpPr>
                    <p:nvPr/>
                  </p:nvSpPr>
                  <p:spPr bwMode="auto">
                    <a:xfrm>
                      <a:off x="37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4" name="Line 226"/>
                    <p:cNvSpPr>
                      <a:spLocks noChangeShapeType="1"/>
                    </p:cNvSpPr>
                    <p:nvPr/>
                  </p:nvSpPr>
                  <p:spPr bwMode="auto">
                    <a:xfrm>
                      <a:off x="37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5" name="Line 227"/>
                    <p:cNvSpPr>
                      <a:spLocks noChangeShapeType="1"/>
                    </p:cNvSpPr>
                    <p:nvPr/>
                  </p:nvSpPr>
                  <p:spPr bwMode="auto">
                    <a:xfrm>
                      <a:off x="37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6" name="Line 228"/>
                    <p:cNvSpPr>
                      <a:spLocks noChangeShapeType="1"/>
                    </p:cNvSpPr>
                    <p:nvPr/>
                  </p:nvSpPr>
                  <p:spPr bwMode="auto">
                    <a:xfrm>
                      <a:off x="376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7" name="Line 229"/>
                    <p:cNvSpPr>
                      <a:spLocks noChangeShapeType="1"/>
                    </p:cNvSpPr>
                    <p:nvPr/>
                  </p:nvSpPr>
                  <p:spPr bwMode="auto">
                    <a:xfrm>
                      <a:off x="37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8" name="Line 230"/>
                    <p:cNvSpPr>
                      <a:spLocks noChangeShapeType="1"/>
                    </p:cNvSpPr>
                    <p:nvPr/>
                  </p:nvSpPr>
                  <p:spPr bwMode="auto">
                    <a:xfrm>
                      <a:off x="37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9" name="Line 231"/>
                    <p:cNvSpPr>
                      <a:spLocks noChangeShapeType="1"/>
                    </p:cNvSpPr>
                    <p:nvPr/>
                  </p:nvSpPr>
                  <p:spPr bwMode="auto">
                    <a:xfrm>
                      <a:off x="37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0" name="Line 232"/>
                    <p:cNvSpPr>
                      <a:spLocks noChangeShapeType="1"/>
                    </p:cNvSpPr>
                    <p:nvPr/>
                  </p:nvSpPr>
                  <p:spPr bwMode="auto">
                    <a:xfrm>
                      <a:off x="37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1" name="Line 233"/>
                    <p:cNvSpPr>
                      <a:spLocks noChangeShapeType="1"/>
                    </p:cNvSpPr>
                    <p:nvPr/>
                  </p:nvSpPr>
                  <p:spPr bwMode="auto">
                    <a:xfrm>
                      <a:off x="38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2" name="Line 234"/>
                    <p:cNvSpPr>
                      <a:spLocks noChangeShapeType="1"/>
                    </p:cNvSpPr>
                    <p:nvPr/>
                  </p:nvSpPr>
                  <p:spPr bwMode="auto">
                    <a:xfrm>
                      <a:off x="38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3" name="Line 235"/>
                    <p:cNvSpPr>
                      <a:spLocks noChangeShapeType="1"/>
                    </p:cNvSpPr>
                    <p:nvPr/>
                  </p:nvSpPr>
                  <p:spPr bwMode="auto">
                    <a:xfrm>
                      <a:off x="382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4" name="Line 236"/>
                    <p:cNvSpPr>
                      <a:spLocks noChangeShapeType="1"/>
                    </p:cNvSpPr>
                    <p:nvPr/>
                  </p:nvSpPr>
                  <p:spPr bwMode="auto">
                    <a:xfrm>
                      <a:off x="38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5" name="Line 237"/>
                    <p:cNvSpPr>
                      <a:spLocks noChangeShapeType="1"/>
                    </p:cNvSpPr>
                    <p:nvPr/>
                  </p:nvSpPr>
                  <p:spPr bwMode="auto">
                    <a:xfrm>
                      <a:off x="38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6" name="Line 238"/>
                    <p:cNvSpPr>
                      <a:spLocks noChangeShapeType="1"/>
                    </p:cNvSpPr>
                    <p:nvPr/>
                  </p:nvSpPr>
                  <p:spPr bwMode="auto">
                    <a:xfrm>
                      <a:off x="38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7" name="Line 239"/>
                    <p:cNvSpPr>
                      <a:spLocks noChangeShapeType="1"/>
                    </p:cNvSpPr>
                    <p:nvPr/>
                  </p:nvSpPr>
                  <p:spPr bwMode="auto">
                    <a:xfrm>
                      <a:off x="38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8" name="Line 240"/>
                    <p:cNvSpPr>
                      <a:spLocks noChangeShapeType="1"/>
                    </p:cNvSpPr>
                    <p:nvPr/>
                  </p:nvSpPr>
                  <p:spPr bwMode="auto">
                    <a:xfrm>
                      <a:off x="38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9" name="Line 241"/>
                    <p:cNvSpPr>
                      <a:spLocks noChangeShapeType="1"/>
                    </p:cNvSpPr>
                    <p:nvPr/>
                  </p:nvSpPr>
                  <p:spPr bwMode="auto">
                    <a:xfrm>
                      <a:off x="38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0" name="Line 242"/>
                    <p:cNvSpPr>
                      <a:spLocks noChangeShapeType="1"/>
                    </p:cNvSpPr>
                    <p:nvPr/>
                  </p:nvSpPr>
                  <p:spPr bwMode="auto">
                    <a:xfrm>
                      <a:off x="388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1" name="Line 243"/>
                    <p:cNvSpPr>
                      <a:spLocks noChangeShapeType="1"/>
                    </p:cNvSpPr>
                    <p:nvPr/>
                  </p:nvSpPr>
                  <p:spPr bwMode="auto">
                    <a:xfrm>
                      <a:off x="38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2" name="Line 244"/>
                    <p:cNvSpPr>
                      <a:spLocks noChangeShapeType="1"/>
                    </p:cNvSpPr>
                    <p:nvPr/>
                  </p:nvSpPr>
                  <p:spPr bwMode="auto">
                    <a:xfrm>
                      <a:off x="39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3" name="Line 245"/>
                    <p:cNvSpPr>
                      <a:spLocks noChangeShapeType="1"/>
                    </p:cNvSpPr>
                    <p:nvPr/>
                  </p:nvSpPr>
                  <p:spPr bwMode="auto">
                    <a:xfrm>
                      <a:off x="39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4" name="Line 246"/>
                    <p:cNvSpPr>
                      <a:spLocks noChangeShapeType="1"/>
                    </p:cNvSpPr>
                    <p:nvPr/>
                  </p:nvSpPr>
                  <p:spPr bwMode="auto">
                    <a:xfrm>
                      <a:off x="39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5" name="Line 247"/>
                    <p:cNvSpPr>
                      <a:spLocks noChangeShapeType="1"/>
                    </p:cNvSpPr>
                    <p:nvPr/>
                  </p:nvSpPr>
                  <p:spPr bwMode="auto">
                    <a:xfrm>
                      <a:off x="39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6" name="Line 248"/>
                    <p:cNvSpPr>
                      <a:spLocks noChangeShapeType="1"/>
                    </p:cNvSpPr>
                    <p:nvPr/>
                  </p:nvSpPr>
                  <p:spPr bwMode="auto">
                    <a:xfrm>
                      <a:off x="39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7" name="Line 249"/>
                    <p:cNvSpPr>
                      <a:spLocks noChangeShapeType="1"/>
                    </p:cNvSpPr>
                    <p:nvPr/>
                  </p:nvSpPr>
                  <p:spPr bwMode="auto">
                    <a:xfrm>
                      <a:off x="395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8" name="Line 250"/>
                    <p:cNvSpPr>
                      <a:spLocks noChangeShapeType="1"/>
                    </p:cNvSpPr>
                    <p:nvPr/>
                  </p:nvSpPr>
                  <p:spPr bwMode="auto">
                    <a:xfrm>
                      <a:off x="39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9" name="Line 251"/>
                    <p:cNvSpPr>
                      <a:spLocks noChangeShapeType="1"/>
                    </p:cNvSpPr>
                    <p:nvPr/>
                  </p:nvSpPr>
                  <p:spPr bwMode="auto">
                    <a:xfrm>
                      <a:off x="39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0" name="Line 252"/>
                    <p:cNvSpPr>
                      <a:spLocks noChangeShapeType="1"/>
                    </p:cNvSpPr>
                    <p:nvPr/>
                  </p:nvSpPr>
                  <p:spPr bwMode="auto">
                    <a:xfrm>
                      <a:off x="39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1" name="Line 253"/>
                    <p:cNvSpPr>
                      <a:spLocks noChangeShapeType="1"/>
                    </p:cNvSpPr>
                    <p:nvPr/>
                  </p:nvSpPr>
                  <p:spPr bwMode="auto">
                    <a:xfrm>
                      <a:off x="39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2" name="Line 254"/>
                    <p:cNvSpPr>
                      <a:spLocks noChangeShapeType="1"/>
                    </p:cNvSpPr>
                    <p:nvPr/>
                  </p:nvSpPr>
                  <p:spPr bwMode="auto">
                    <a:xfrm>
                      <a:off x="39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3" name="Line 255"/>
                    <p:cNvSpPr>
                      <a:spLocks noChangeShapeType="1"/>
                    </p:cNvSpPr>
                    <p:nvPr/>
                  </p:nvSpPr>
                  <p:spPr bwMode="auto">
                    <a:xfrm>
                      <a:off x="40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4" name="Line 256"/>
                    <p:cNvSpPr>
                      <a:spLocks noChangeShapeType="1"/>
                    </p:cNvSpPr>
                    <p:nvPr/>
                  </p:nvSpPr>
                  <p:spPr bwMode="auto">
                    <a:xfrm>
                      <a:off x="40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5" name="Line 257"/>
                    <p:cNvSpPr>
                      <a:spLocks noChangeShapeType="1"/>
                    </p:cNvSpPr>
                    <p:nvPr/>
                  </p:nvSpPr>
                  <p:spPr bwMode="auto">
                    <a:xfrm>
                      <a:off x="40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6" name="Line 258"/>
                    <p:cNvSpPr>
                      <a:spLocks noChangeShapeType="1"/>
                    </p:cNvSpPr>
                    <p:nvPr/>
                  </p:nvSpPr>
                  <p:spPr bwMode="auto">
                    <a:xfrm>
                      <a:off x="40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7" name="Line 259"/>
                    <p:cNvSpPr>
                      <a:spLocks noChangeShapeType="1"/>
                    </p:cNvSpPr>
                    <p:nvPr/>
                  </p:nvSpPr>
                  <p:spPr bwMode="auto">
                    <a:xfrm>
                      <a:off x="40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8" name="Line 260"/>
                    <p:cNvSpPr>
                      <a:spLocks noChangeShapeType="1"/>
                    </p:cNvSpPr>
                    <p:nvPr/>
                  </p:nvSpPr>
                  <p:spPr bwMode="auto">
                    <a:xfrm>
                      <a:off x="40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9" name="Line 261"/>
                    <p:cNvSpPr>
                      <a:spLocks noChangeShapeType="1"/>
                    </p:cNvSpPr>
                    <p:nvPr/>
                  </p:nvSpPr>
                  <p:spPr bwMode="auto">
                    <a:xfrm>
                      <a:off x="40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0" name="Line 262"/>
                    <p:cNvSpPr>
                      <a:spLocks noChangeShapeType="1"/>
                    </p:cNvSpPr>
                    <p:nvPr/>
                  </p:nvSpPr>
                  <p:spPr bwMode="auto">
                    <a:xfrm>
                      <a:off x="40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1" name="Line 263"/>
                    <p:cNvSpPr>
                      <a:spLocks noChangeShapeType="1"/>
                    </p:cNvSpPr>
                    <p:nvPr/>
                  </p:nvSpPr>
                  <p:spPr bwMode="auto">
                    <a:xfrm>
                      <a:off x="40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2" name="Line 264"/>
                    <p:cNvSpPr>
                      <a:spLocks noChangeShapeType="1"/>
                    </p:cNvSpPr>
                    <p:nvPr/>
                  </p:nvSpPr>
                  <p:spPr bwMode="auto">
                    <a:xfrm>
                      <a:off x="40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3" name="Line 265"/>
                    <p:cNvSpPr>
                      <a:spLocks noChangeShapeType="1"/>
                    </p:cNvSpPr>
                    <p:nvPr/>
                  </p:nvSpPr>
                  <p:spPr bwMode="auto">
                    <a:xfrm>
                      <a:off x="40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4" name="Line 266"/>
                    <p:cNvSpPr>
                      <a:spLocks noChangeShapeType="1"/>
                    </p:cNvSpPr>
                    <p:nvPr/>
                  </p:nvSpPr>
                  <p:spPr bwMode="auto">
                    <a:xfrm>
                      <a:off x="41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5" name="Line 267"/>
                    <p:cNvSpPr>
                      <a:spLocks noChangeShapeType="1"/>
                    </p:cNvSpPr>
                    <p:nvPr/>
                  </p:nvSpPr>
                  <p:spPr bwMode="auto">
                    <a:xfrm>
                      <a:off x="41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6" name="Line 268"/>
                    <p:cNvSpPr>
                      <a:spLocks noChangeShapeType="1"/>
                    </p:cNvSpPr>
                    <p:nvPr/>
                  </p:nvSpPr>
                  <p:spPr bwMode="auto">
                    <a:xfrm>
                      <a:off x="41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7" name="Line 269"/>
                    <p:cNvSpPr>
                      <a:spLocks noChangeShapeType="1"/>
                    </p:cNvSpPr>
                    <p:nvPr/>
                  </p:nvSpPr>
                  <p:spPr bwMode="auto">
                    <a:xfrm>
                      <a:off x="41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8" name="Line 270"/>
                    <p:cNvSpPr>
                      <a:spLocks noChangeShapeType="1"/>
                    </p:cNvSpPr>
                    <p:nvPr/>
                  </p:nvSpPr>
                  <p:spPr bwMode="auto">
                    <a:xfrm>
                      <a:off x="41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9" name="Line 271"/>
                    <p:cNvSpPr>
                      <a:spLocks noChangeShapeType="1"/>
                    </p:cNvSpPr>
                    <p:nvPr/>
                  </p:nvSpPr>
                  <p:spPr bwMode="auto">
                    <a:xfrm>
                      <a:off x="41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0" name="Line 272"/>
                    <p:cNvSpPr>
                      <a:spLocks noChangeShapeType="1"/>
                    </p:cNvSpPr>
                    <p:nvPr/>
                  </p:nvSpPr>
                  <p:spPr bwMode="auto">
                    <a:xfrm>
                      <a:off x="41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1" name="Line 273"/>
                    <p:cNvSpPr>
                      <a:spLocks noChangeShapeType="1"/>
                    </p:cNvSpPr>
                    <p:nvPr/>
                  </p:nvSpPr>
                  <p:spPr bwMode="auto">
                    <a:xfrm>
                      <a:off x="41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2" name="Line 274"/>
                    <p:cNvSpPr>
                      <a:spLocks noChangeShapeType="1"/>
                    </p:cNvSpPr>
                    <p:nvPr/>
                  </p:nvSpPr>
                  <p:spPr bwMode="auto">
                    <a:xfrm>
                      <a:off x="41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3" name="Line 275"/>
                    <p:cNvSpPr>
                      <a:spLocks noChangeShapeType="1"/>
                    </p:cNvSpPr>
                    <p:nvPr/>
                  </p:nvSpPr>
                  <p:spPr bwMode="auto">
                    <a:xfrm>
                      <a:off x="41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4" name="Line 276"/>
                    <p:cNvSpPr>
                      <a:spLocks noChangeShapeType="1"/>
                    </p:cNvSpPr>
                    <p:nvPr/>
                  </p:nvSpPr>
                  <p:spPr bwMode="auto">
                    <a:xfrm>
                      <a:off x="419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5" name="Line 277"/>
                    <p:cNvSpPr>
                      <a:spLocks noChangeShapeType="1"/>
                    </p:cNvSpPr>
                    <p:nvPr/>
                  </p:nvSpPr>
                  <p:spPr bwMode="auto">
                    <a:xfrm>
                      <a:off x="42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6" name="Line 278"/>
                    <p:cNvSpPr>
                      <a:spLocks noChangeShapeType="1"/>
                    </p:cNvSpPr>
                    <p:nvPr/>
                  </p:nvSpPr>
                  <p:spPr bwMode="auto">
                    <a:xfrm>
                      <a:off x="42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7" name="Line 279"/>
                    <p:cNvSpPr>
                      <a:spLocks noChangeShapeType="1"/>
                    </p:cNvSpPr>
                    <p:nvPr/>
                  </p:nvSpPr>
                  <p:spPr bwMode="auto">
                    <a:xfrm>
                      <a:off x="42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8" name="Line 280"/>
                    <p:cNvSpPr>
                      <a:spLocks noChangeShapeType="1"/>
                    </p:cNvSpPr>
                    <p:nvPr/>
                  </p:nvSpPr>
                  <p:spPr bwMode="auto">
                    <a:xfrm>
                      <a:off x="42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9" name="Line 281"/>
                    <p:cNvSpPr>
                      <a:spLocks noChangeShapeType="1"/>
                    </p:cNvSpPr>
                    <p:nvPr/>
                  </p:nvSpPr>
                  <p:spPr bwMode="auto">
                    <a:xfrm>
                      <a:off x="42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0" name="Line 282"/>
                    <p:cNvSpPr>
                      <a:spLocks noChangeShapeType="1"/>
                    </p:cNvSpPr>
                    <p:nvPr/>
                  </p:nvSpPr>
                  <p:spPr bwMode="auto">
                    <a:xfrm>
                      <a:off x="42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1" name="Line 283"/>
                    <p:cNvSpPr>
                      <a:spLocks noChangeShapeType="1"/>
                    </p:cNvSpPr>
                    <p:nvPr/>
                  </p:nvSpPr>
                  <p:spPr bwMode="auto">
                    <a:xfrm>
                      <a:off x="426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2" name="Line 284"/>
                    <p:cNvSpPr>
                      <a:spLocks noChangeShapeType="1"/>
                    </p:cNvSpPr>
                    <p:nvPr/>
                  </p:nvSpPr>
                  <p:spPr bwMode="auto">
                    <a:xfrm>
                      <a:off x="42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3" name="Line 285"/>
                    <p:cNvSpPr>
                      <a:spLocks noChangeShapeType="1"/>
                    </p:cNvSpPr>
                    <p:nvPr/>
                  </p:nvSpPr>
                  <p:spPr bwMode="auto">
                    <a:xfrm>
                      <a:off x="42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4" name="Line 286"/>
                    <p:cNvSpPr>
                      <a:spLocks noChangeShapeType="1"/>
                    </p:cNvSpPr>
                    <p:nvPr/>
                  </p:nvSpPr>
                  <p:spPr bwMode="auto">
                    <a:xfrm>
                      <a:off x="42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5" name="Line 287"/>
                    <p:cNvSpPr>
                      <a:spLocks noChangeShapeType="1"/>
                    </p:cNvSpPr>
                    <p:nvPr/>
                  </p:nvSpPr>
                  <p:spPr bwMode="auto">
                    <a:xfrm>
                      <a:off x="43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6" name="Line 288"/>
                    <p:cNvSpPr>
                      <a:spLocks noChangeShapeType="1"/>
                    </p:cNvSpPr>
                    <p:nvPr/>
                  </p:nvSpPr>
                  <p:spPr bwMode="auto">
                    <a:xfrm>
                      <a:off x="43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7" name="Line 289"/>
                    <p:cNvSpPr>
                      <a:spLocks noChangeShapeType="1"/>
                    </p:cNvSpPr>
                    <p:nvPr/>
                  </p:nvSpPr>
                  <p:spPr bwMode="auto">
                    <a:xfrm>
                      <a:off x="431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8" name="Line 290"/>
                    <p:cNvSpPr>
                      <a:spLocks noChangeShapeType="1"/>
                    </p:cNvSpPr>
                    <p:nvPr/>
                  </p:nvSpPr>
                  <p:spPr bwMode="auto">
                    <a:xfrm>
                      <a:off x="432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9" name="Line 291"/>
                    <p:cNvSpPr>
                      <a:spLocks noChangeShapeType="1"/>
                    </p:cNvSpPr>
                    <p:nvPr/>
                  </p:nvSpPr>
                  <p:spPr bwMode="auto">
                    <a:xfrm>
                      <a:off x="433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0" name="Line 292"/>
                    <p:cNvSpPr>
                      <a:spLocks noChangeShapeType="1"/>
                    </p:cNvSpPr>
                    <p:nvPr/>
                  </p:nvSpPr>
                  <p:spPr bwMode="auto">
                    <a:xfrm>
                      <a:off x="43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1" name="Line 293"/>
                    <p:cNvSpPr>
                      <a:spLocks noChangeShapeType="1"/>
                    </p:cNvSpPr>
                    <p:nvPr/>
                  </p:nvSpPr>
                  <p:spPr bwMode="auto">
                    <a:xfrm>
                      <a:off x="435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2" name="Line 294"/>
                    <p:cNvSpPr>
                      <a:spLocks noChangeShapeType="1"/>
                    </p:cNvSpPr>
                    <p:nvPr/>
                  </p:nvSpPr>
                  <p:spPr bwMode="auto">
                    <a:xfrm>
                      <a:off x="436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3" name="Line 295"/>
                    <p:cNvSpPr>
                      <a:spLocks noChangeShapeType="1"/>
                    </p:cNvSpPr>
                    <p:nvPr/>
                  </p:nvSpPr>
                  <p:spPr bwMode="auto">
                    <a:xfrm>
                      <a:off x="437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4" name="Line 296"/>
                    <p:cNvSpPr>
                      <a:spLocks noChangeShapeType="1"/>
                    </p:cNvSpPr>
                    <p:nvPr/>
                  </p:nvSpPr>
                  <p:spPr bwMode="auto">
                    <a:xfrm>
                      <a:off x="438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5" name="Line 297"/>
                    <p:cNvSpPr>
                      <a:spLocks noChangeShapeType="1"/>
                    </p:cNvSpPr>
                    <p:nvPr/>
                  </p:nvSpPr>
                  <p:spPr bwMode="auto">
                    <a:xfrm>
                      <a:off x="439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6" name="Line 298"/>
                    <p:cNvSpPr>
                      <a:spLocks noChangeShapeType="1"/>
                    </p:cNvSpPr>
                    <p:nvPr/>
                  </p:nvSpPr>
                  <p:spPr bwMode="auto">
                    <a:xfrm>
                      <a:off x="440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7" name="Line 299"/>
                    <p:cNvSpPr>
                      <a:spLocks noChangeShapeType="1"/>
                    </p:cNvSpPr>
                    <p:nvPr/>
                  </p:nvSpPr>
                  <p:spPr bwMode="auto">
                    <a:xfrm>
                      <a:off x="44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8" name="Line 300"/>
                    <p:cNvSpPr>
                      <a:spLocks noChangeShapeType="1"/>
                    </p:cNvSpPr>
                    <p:nvPr/>
                  </p:nvSpPr>
                  <p:spPr bwMode="auto">
                    <a:xfrm>
                      <a:off x="441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9" name="Line 301"/>
                    <p:cNvSpPr>
                      <a:spLocks noChangeShapeType="1"/>
                    </p:cNvSpPr>
                    <p:nvPr/>
                  </p:nvSpPr>
                  <p:spPr bwMode="auto">
                    <a:xfrm>
                      <a:off x="442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0" name="Line 302"/>
                    <p:cNvSpPr>
                      <a:spLocks noChangeShapeType="1"/>
                    </p:cNvSpPr>
                    <p:nvPr/>
                  </p:nvSpPr>
                  <p:spPr bwMode="auto">
                    <a:xfrm>
                      <a:off x="443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1" name="Line 303"/>
                    <p:cNvSpPr>
                      <a:spLocks noChangeShapeType="1"/>
                    </p:cNvSpPr>
                    <p:nvPr/>
                  </p:nvSpPr>
                  <p:spPr bwMode="auto">
                    <a:xfrm>
                      <a:off x="44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2" name="Line 304"/>
                    <p:cNvSpPr>
                      <a:spLocks noChangeShapeType="1"/>
                    </p:cNvSpPr>
                    <p:nvPr/>
                  </p:nvSpPr>
                  <p:spPr bwMode="auto">
                    <a:xfrm>
                      <a:off x="445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3" name="Line 305"/>
                    <p:cNvSpPr>
                      <a:spLocks noChangeShapeType="1"/>
                    </p:cNvSpPr>
                    <p:nvPr/>
                  </p:nvSpPr>
                  <p:spPr bwMode="auto">
                    <a:xfrm>
                      <a:off x="446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4" name="Line 306"/>
                    <p:cNvSpPr>
                      <a:spLocks noChangeShapeType="1"/>
                    </p:cNvSpPr>
                    <p:nvPr/>
                  </p:nvSpPr>
                  <p:spPr bwMode="auto">
                    <a:xfrm>
                      <a:off x="44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5" name="Line 307"/>
                    <p:cNvSpPr>
                      <a:spLocks noChangeShapeType="1"/>
                    </p:cNvSpPr>
                    <p:nvPr/>
                  </p:nvSpPr>
                  <p:spPr bwMode="auto">
                    <a:xfrm>
                      <a:off x="448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6" name="Line 308"/>
                    <p:cNvSpPr>
                      <a:spLocks noChangeShapeType="1"/>
                    </p:cNvSpPr>
                    <p:nvPr/>
                  </p:nvSpPr>
                  <p:spPr bwMode="auto">
                    <a:xfrm>
                      <a:off x="449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7" name="Line 309"/>
                    <p:cNvSpPr>
                      <a:spLocks noChangeShapeType="1"/>
                    </p:cNvSpPr>
                    <p:nvPr/>
                  </p:nvSpPr>
                  <p:spPr bwMode="auto">
                    <a:xfrm>
                      <a:off x="450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8" name="Line 310"/>
                    <p:cNvSpPr>
                      <a:spLocks noChangeShapeType="1"/>
                    </p:cNvSpPr>
                    <p:nvPr/>
                  </p:nvSpPr>
                  <p:spPr bwMode="auto">
                    <a:xfrm>
                      <a:off x="45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9" name="Line 311"/>
                    <p:cNvSpPr>
                      <a:spLocks noChangeShapeType="1"/>
                    </p:cNvSpPr>
                    <p:nvPr/>
                  </p:nvSpPr>
                  <p:spPr bwMode="auto">
                    <a:xfrm>
                      <a:off x="451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0" name="Line 312"/>
                    <p:cNvSpPr>
                      <a:spLocks noChangeShapeType="1"/>
                    </p:cNvSpPr>
                    <p:nvPr/>
                  </p:nvSpPr>
                  <p:spPr bwMode="auto">
                    <a:xfrm>
                      <a:off x="452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1" name="Line 313"/>
                    <p:cNvSpPr>
                      <a:spLocks noChangeShapeType="1"/>
                    </p:cNvSpPr>
                    <p:nvPr/>
                  </p:nvSpPr>
                  <p:spPr bwMode="auto">
                    <a:xfrm>
                      <a:off x="453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2" name="Line 314"/>
                    <p:cNvSpPr>
                      <a:spLocks noChangeShapeType="1"/>
                    </p:cNvSpPr>
                    <p:nvPr/>
                  </p:nvSpPr>
                  <p:spPr bwMode="auto">
                    <a:xfrm>
                      <a:off x="454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3" name="Line 315"/>
                    <p:cNvSpPr>
                      <a:spLocks noChangeShapeType="1"/>
                    </p:cNvSpPr>
                    <p:nvPr/>
                  </p:nvSpPr>
                  <p:spPr bwMode="auto">
                    <a:xfrm>
                      <a:off x="455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4" name="Line 316"/>
                    <p:cNvSpPr>
                      <a:spLocks noChangeShapeType="1"/>
                    </p:cNvSpPr>
                    <p:nvPr/>
                  </p:nvSpPr>
                  <p:spPr bwMode="auto">
                    <a:xfrm>
                      <a:off x="456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5" name="Line 317"/>
                    <p:cNvSpPr>
                      <a:spLocks noChangeShapeType="1"/>
                    </p:cNvSpPr>
                    <p:nvPr/>
                  </p:nvSpPr>
                  <p:spPr bwMode="auto">
                    <a:xfrm>
                      <a:off x="45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6" name="Line 318"/>
                    <p:cNvSpPr>
                      <a:spLocks noChangeShapeType="1"/>
                    </p:cNvSpPr>
                    <p:nvPr/>
                  </p:nvSpPr>
                  <p:spPr bwMode="auto">
                    <a:xfrm>
                      <a:off x="458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7" name="Line 319"/>
                    <p:cNvSpPr>
                      <a:spLocks noChangeShapeType="1"/>
                    </p:cNvSpPr>
                    <p:nvPr/>
                  </p:nvSpPr>
                  <p:spPr bwMode="auto">
                    <a:xfrm>
                      <a:off x="459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8" name="Line 320"/>
                    <p:cNvSpPr>
                      <a:spLocks noChangeShapeType="1"/>
                    </p:cNvSpPr>
                    <p:nvPr/>
                  </p:nvSpPr>
                  <p:spPr bwMode="auto">
                    <a:xfrm>
                      <a:off x="460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9" name="Line 321"/>
                    <p:cNvSpPr>
                      <a:spLocks noChangeShapeType="1"/>
                    </p:cNvSpPr>
                    <p:nvPr/>
                  </p:nvSpPr>
                  <p:spPr bwMode="auto">
                    <a:xfrm>
                      <a:off x="461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0" name="Line 322"/>
                    <p:cNvSpPr>
                      <a:spLocks noChangeShapeType="1"/>
                    </p:cNvSpPr>
                    <p:nvPr/>
                  </p:nvSpPr>
                  <p:spPr bwMode="auto">
                    <a:xfrm>
                      <a:off x="462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1" name="Line 323"/>
                    <p:cNvSpPr>
                      <a:spLocks noChangeShapeType="1"/>
                    </p:cNvSpPr>
                    <p:nvPr/>
                  </p:nvSpPr>
                  <p:spPr bwMode="auto">
                    <a:xfrm>
                      <a:off x="462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2" name="Line 324"/>
                    <p:cNvSpPr>
                      <a:spLocks noChangeShapeType="1"/>
                    </p:cNvSpPr>
                    <p:nvPr/>
                  </p:nvSpPr>
                  <p:spPr bwMode="auto">
                    <a:xfrm>
                      <a:off x="463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3" name="Line 325"/>
                    <p:cNvSpPr>
                      <a:spLocks noChangeShapeType="1"/>
                    </p:cNvSpPr>
                    <p:nvPr/>
                  </p:nvSpPr>
                  <p:spPr bwMode="auto">
                    <a:xfrm>
                      <a:off x="464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4" name="Line 326"/>
                    <p:cNvSpPr>
                      <a:spLocks noChangeShapeType="1"/>
                    </p:cNvSpPr>
                    <p:nvPr/>
                  </p:nvSpPr>
                  <p:spPr bwMode="auto">
                    <a:xfrm>
                      <a:off x="465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5" name="Line 327"/>
                    <p:cNvSpPr>
                      <a:spLocks noChangeShapeType="1"/>
                    </p:cNvSpPr>
                    <p:nvPr/>
                  </p:nvSpPr>
                  <p:spPr bwMode="auto">
                    <a:xfrm>
                      <a:off x="466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6" name="Line 328"/>
                    <p:cNvSpPr>
                      <a:spLocks noChangeShapeType="1"/>
                    </p:cNvSpPr>
                    <p:nvPr/>
                  </p:nvSpPr>
                  <p:spPr bwMode="auto">
                    <a:xfrm>
                      <a:off x="467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7" name="Line 329"/>
                    <p:cNvSpPr>
                      <a:spLocks noChangeShapeType="1"/>
                    </p:cNvSpPr>
                    <p:nvPr/>
                  </p:nvSpPr>
                  <p:spPr bwMode="auto">
                    <a:xfrm>
                      <a:off x="468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8" name="Line 330"/>
                    <p:cNvSpPr>
                      <a:spLocks noChangeShapeType="1"/>
                    </p:cNvSpPr>
                    <p:nvPr/>
                  </p:nvSpPr>
                  <p:spPr bwMode="auto">
                    <a:xfrm>
                      <a:off x="469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9" name="Line 331"/>
                    <p:cNvSpPr>
                      <a:spLocks noChangeShapeType="1"/>
                    </p:cNvSpPr>
                    <p:nvPr/>
                  </p:nvSpPr>
                  <p:spPr bwMode="auto">
                    <a:xfrm>
                      <a:off x="470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0" name="Line 332"/>
                    <p:cNvSpPr>
                      <a:spLocks noChangeShapeType="1"/>
                    </p:cNvSpPr>
                    <p:nvPr/>
                  </p:nvSpPr>
                  <p:spPr bwMode="auto">
                    <a:xfrm>
                      <a:off x="471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1" name="Line 333"/>
                    <p:cNvSpPr>
                      <a:spLocks noChangeShapeType="1"/>
                    </p:cNvSpPr>
                    <p:nvPr/>
                  </p:nvSpPr>
                  <p:spPr bwMode="auto">
                    <a:xfrm>
                      <a:off x="472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2" name="Line 334"/>
                    <p:cNvSpPr>
                      <a:spLocks noChangeShapeType="1"/>
                    </p:cNvSpPr>
                    <p:nvPr/>
                  </p:nvSpPr>
                  <p:spPr bwMode="auto">
                    <a:xfrm>
                      <a:off x="473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3" name="Line 335"/>
                    <p:cNvSpPr>
                      <a:spLocks noChangeShapeType="1"/>
                    </p:cNvSpPr>
                    <p:nvPr/>
                  </p:nvSpPr>
                  <p:spPr bwMode="auto">
                    <a:xfrm>
                      <a:off x="473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4" name="Line 336"/>
                    <p:cNvSpPr>
                      <a:spLocks noChangeShapeType="1"/>
                    </p:cNvSpPr>
                    <p:nvPr/>
                  </p:nvSpPr>
                  <p:spPr bwMode="auto">
                    <a:xfrm>
                      <a:off x="474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5" name="Line 337"/>
                    <p:cNvSpPr>
                      <a:spLocks noChangeShapeType="1"/>
                    </p:cNvSpPr>
                    <p:nvPr/>
                  </p:nvSpPr>
                  <p:spPr bwMode="auto">
                    <a:xfrm>
                      <a:off x="475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6" name="Line 338"/>
                    <p:cNvSpPr>
                      <a:spLocks noChangeShapeType="1"/>
                    </p:cNvSpPr>
                    <p:nvPr/>
                  </p:nvSpPr>
                  <p:spPr bwMode="auto">
                    <a:xfrm>
                      <a:off x="476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7" name="Line 339"/>
                    <p:cNvSpPr>
                      <a:spLocks noChangeShapeType="1"/>
                    </p:cNvSpPr>
                    <p:nvPr/>
                  </p:nvSpPr>
                  <p:spPr bwMode="auto">
                    <a:xfrm>
                      <a:off x="477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8" name="Line 340"/>
                    <p:cNvSpPr>
                      <a:spLocks noChangeShapeType="1"/>
                    </p:cNvSpPr>
                    <p:nvPr/>
                  </p:nvSpPr>
                  <p:spPr bwMode="auto">
                    <a:xfrm>
                      <a:off x="47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9" name="Line 341"/>
                    <p:cNvSpPr>
                      <a:spLocks noChangeShapeType="1"/>
                    </p:cNvSpPr>
                    <p:nvPr/>
                  </p:nvSpPr>
                  <p:spPr bwMode="auto">
                    <a:xfrm>
                      <a:off x="479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0" name="Line 342"/>
                    <p:cNvSpPr>
                      <a:spLocks noChangeShapeType="1"/>
                    </p:cNvSpPr>
                    <p:nvPr/>
                  </p:nvSpPr>
                  <p:spPr bwMode="auto">
                    <a:xfrm>
                      <a:off x="480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1" name="Line 343"/>
                    <p:cNvSpPr>
                      <a:spLocks noChangeShapeType="1"/>
                    </p:cNvSpPr>
                    <p:nvPr/>
                  </p:nvSpPr>
                  <p:spPr bwMode="auto">
                    <a:xfrm>
                      <a:off x="481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2" name="Line 344"/>
                    <p:cNvSpPr>
                      <a:spLocks noChangeShapeType="1"/>
                    </p:cNvSpPr>
                    <p:nvPr/>
                  </p:nvSpPr>
                  <p:spPr bwMode="auto">
                    <a:xfrm>
                      <a:off x="482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3" name="Line 345"/>
                    <p:cNvSpPr>
                      <a:spLocks noChangeShapeType="1"/>
                    </p:cNvSpPr>
                    <p:nvPr/>
                  </p:nvSpPr>
                  <p:spPr bwMode="auto">
                    <a:xfrm>
                      <a:off x="483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4" name="Line 346"/>
                    <p:cNvSpPr>
                      <a:spLocks noChangeShapeType="1"/>
                    </p:cNvSpPr>
                    <p:nvPr/>
                  </p:nvSpPr>
                  <p:spPr bwMode="auto">
                    <a:xfrm>
                      <a:off x="483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5" name="Line 347"/>
                    <p:cNvSpPr>
                      <a:spLocks noChangeShapeType="1"/>
                    </p:cNvSpPr>
                    <p:nvPr/>
                  </p:nvSpPr>
                  <p:spPr bwMode="auto">
                    <a:xfrm>
                      <a:off x="48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6" name="Line 348"/>
                    <p:cNvSpPr>
                      <a:spLocks noChangeShapeType="1"/>
                    </p:cNvSpPr>
                    <p:nvPr/>
                  </p:nvSpPr>
                  <p:spPr bwMode="auto">
                    <a:xfrm>
                      <a:off x="485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7" name="Line 349"/>
                    <p:cNvSpPr>
                      <a:spLocks noChangeShapeType="1"/>
                    </p:cNvSpPr>
                    <p:nvPr/>
                  </p:nvSpPr>
                  <p:spPr bwMode="auto">
                    <a:xfrm>
                      <a:off x="486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8" name="Line 350"/>
                    <p:cNvSpPr>
                      <a:spLocks noChangeShapeType="1"/>
                    </p:cNvSpPr>
                    <p:nvPr/>
                  </p:nvSpPr>
                  <p:spPr bwMode="auto">
                    <a:xfrm>
                      <a:off x="487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9" name="Line 351"/>
                    <p:cNvSpPr>
                      <a:spLocks noChangeShapeType="1"/>
                    </p:cNvSpPr>
                    <p:nvPr/>
                  </p:nvSpPr>
                  <p:spPr bwMode="auto">
                    <a:xfrm>
                      <a:off x="48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0" name="Line 352"/>
                    <p:cNvSpPr>
                      <a:spLocks noChangeShapeType="1"/>
                    </p:cNvSpPr>
                    <p:nvPr/>
                  </p:nvSpPr>
                  <p:spPr bwMode="auto">
                    <a:xfrm>
                      <a:off x="489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1" name="Line 353"/>
                    <p:cNvSpPr>
                      <a:spLocks noChangeShapeType="1"/>
                    </p:cNvSpPr>
                    <p:nvPr/>
                  </p:nvSpPr>
                  <p:spPr bwMode="auto">
                    <a:xfrm>
                      <a:off x="490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2" name="Line 354"/>
                    <p:cNvSpPr>
                      <a:spLocks noChangeShapeType="1"/>
                    </p:cNvSpPr>
                    <p:nvPr/>
                  </p:nvSpPr>
                  <p:spPr bwMode="auto">
                    <a:xfrm>
                      <a:off x="49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3" name="Line 355"/>
                    <p:cNvSpPr>
                      <a:spLocks noChangeShapeType="1"/>
                    </p:cNvSpPr>
                    <p:nvPr/>
                  </p:nvSpPr>
                  <p:spPr bwMode="auto">
                    <a:xfrm>
                      <a:off x="492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4" name="Line 356"/>
                    <p:cNvSpPr>
                      <a:spLocks noChangeShapeType="1"/>
                    </p:cNvSpPr>
                    <p:nvPr/>
                  </p:nvSpPr>
                  <p:spPr bwMode="auto">
                    <a:xfrm>
                      <a:off x="493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5" name="Line 357"/>
                    <p:cNvSpPr>
                      <a:spLocks noChangeShapeType="1"/>
                    </p:cNvSpPr>
                    <p:nvPr/>
                  </p:nvSpPr>
                  <p:spPr bwMode="auto">
                    <a:xfrm>
                      <a:off x="494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6" name="Line 358"/>
                    <p:cNvSpPr>
                      <a:spLocks noChangeShapeType="1"/>
                    </p:cNvSpPr>
                    <p:nvPr/>
                  </p:nvSpPr>
                  <p:spPr bwMode="auto">
                    <a:xfrm>
                      <a:off x="49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7" name="Line 359"/>
                    <p:cNvSpPr>
                      <a:spLocks noChangeShapeType="1"/>
                    </p:cNvSpPr>
                    <p:nvPr/>
                  </p:nvSpPr>
                  <p:spPr bwMode="auto">
                    <a:xfrm>
                      <a:off x="495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8" name="Line 360"/>
                    <p:cNvSpPr>
                      <a:spLocks noChangeShapeType="1"/>
                    </p:cNvSpPr>
                    <p:nvPr/>
                  </p:nvSpPr>
                  <p:spPr bwMode="auto">
                    <a:xfrm>
                      <a:off x="496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9" name="Line 361"/>
                    <p:cNvSpPr>
                      <a:spLocks noChangeShapeType="1"/>
                    </p:cNvSpPr>
                    <p:nvPr/>
                  </p:nvSpPr>
                  <p:spPr bwMode="auto">
                    <a:xfrm>
                      <a:off x="497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0" name="Line 362"/>
                    <p:cNvSpPr>
                      <a:spLocks noChangeShapeType="1"/>
                    </p:cNvSpPr>
                    <p:nvPr/>
                  </p:nvSpPr>
                  <p:spPr bwMode="auto">
                    <a:xfrm>
                      <a:off x="498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1" name="Line 363"/>
                    <p:cNvSpPr>
                      <a:spLocks noChangeShapeType="1"/>
                    </p:cNvSpPr>
                    <p:nvPr/>
                  </p:nvSpPr>
                  <p:spPr bwMode="auto">
                    <a:xfrm>
                      <a:off x="499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2" name="Line 364"/>
                    <p:cNvSpPr>
                      <a:spLocks noChangeShapeType="1"/>
                    </p:cNvSpPr>
                    <p:nvPr/>
                  </p:nvSpPr>
                  <p:spPr bwMode="auto">
                    <a:xfrm>
                      <a:off x="500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3" name="Line 365"/>
                    <p:cNvSpPr>
                      <a:spLocks noChangeShapeType="1"/>
                    </p:cNvSpPr>
                    <p:nvPr/>
                  </p:nvSpPr>
                  <p:spPr bwMode="auto">
                    <a:xfrm>
                      <a:off x="50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4" name="Line 366"/>
                    <p:cNvSpPr>
                      <a:spLocks noChangeShapeType="1"/>
                    </p:cNvSpPr>
                    <p:nvPr/>
                  </p:nvSpPr>
                  <p:spPr bwMode="auto">
                    <a:xfrm>
                      <a:off x="502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5" name="Line 367"/>
                    <p:cNvSpPr>
                      <a:spLocks noChangeShapeType="1"/>
                    </p:cNvSpPr>
                    <p:nvPr/>
                  </p:nvSpPr>
                  <p:spPr bwMode="auto">
                    <a:xfrm>
                      <a:off x="503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6" name="Line 368"/>
                    <p:cNvSpPr>
                      <a:spLocks noChangeShapeType="1"/>
                    </p:cNvSpPr>
                    <p:nvPr/>
                  </p:nvSpPr>
                  <p:spPr bwMode="auto">
                    <a:xfrm>
                      <a:off x="504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7" name="Line 369"/>
                    <p:cNvSpPr>
                      <a:spLocks noChangeShapeType="1"/>
                    </p:cNvSpPr>
                    <p:nvPr/>
                  </p:nvSpPr>
                  <p:spPr bwMode="auto">
                    <a:xfrm>
                      <a:off x="505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8" name="Line 370"/>
                    <p:cNvSpPr>
                      <a:spLocks noChangeShapeType="1"/>
                    </p:cNvSpPr>
                    <p:nvPr/>
                  </p:nvSpPr>
                  <p:spPr bwMode="auto">
                    <a:xfrm>
                      <a:off x="50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9" name="Line 371"/>
                    <p:cNvSpPr>
                      <a:spLocks noChangeShapeType="1"/>
                    </p:cNvSpPr>
                    <p:nvPr/>
                  </p:nvSpPr>
                  <p:spPr bwMode="auto">
                    <a:xfrm>
                      <a:off x="50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0" name="Line 372"/>
                    <p:cNvSpPr>
                      <a:spLocks noChangeShapeType="1"/>
                    </p:cNvSpPr>
                    <p:nvPr/>
                  </p:nvSpPr>
                  <p:spPr bwMode="auto">
                    <a:xfrm>
                      <a:off x="50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1" name="Line 373"/>
                    <p:cNvSpPr>
                      <a:spLocks noChangeShapeType="1"/>
                    </p:cNvSpPr>
                    <p:nvPr/>
                  </p:nvSpPr>
                  <p:spPr bwMode="auto">
                    <a:xfrm>
                      <a:off x="50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2" name="Line 374"/>
                    <p:cNvSpPr>
                      <a:spLocks noChangeShapeType="1"/>
                    </p:cNvSpPr>
                    <p:nvPr/>
                  </p:nvSpPr>
                  <p:spPr bwMode="auto">
                    <a:xfrm>
                      <a:off x="509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3" name="Line 375"/>
                    <p:cNvSpPr>
                      <a:spLocks noChangeShapeType="1"/>
                    </p:cNvSpPr>
                    <p:nvPr/>
                  </p:nvSpPr>
                  <p:spPr bwMode="auto">
                    <a:xfrm>
                      <a:off x="51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4" name="Line 376"/>
                    <p:cNvSpPr>
                      <a:spLocks noChangeShapeType="1"/>
                    </p:cNvSpPr>
                    <p:nvPr/>
                  </p:nvSpPr>
                  <p:spPr bwMode="auto">
                    <a:xfrm>
                      <a:off x="51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5" name="Line 377"/>
                    <p:cNvSpPr>
                      <a:spLocks noChangeShapeType="1"/>
                    </p:cNvSpPr>
                    <p:nvPr/>
                  </p:nvSpPr>
                  <p:spPr bwMode="auto">
                    <a:xfrm>
                      <a:off x="51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6" name="Line 378"/>
                    <p:cNvSpPr>
                      <a:spLocks noChangeShapeType="1"/>
                    </p:cNvSpPr>
                    <p:nvPr/>
                  </p:nvSpPr>
                  <p:spPr bwMode="auto">
                    <a:xfrm>
                      <a:off x="51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7" name="Line 379"/>
                    <p:cNvSpPr>
                      <a:spLocks noChangeShapeType="1"/>
                    </p:cNvSpPr>
                    <p:nvPr/>
                  </p:nvSpPr>
                  <p:spPr bwMode="auto">
                    <a:xfrm>
                      <a:off x="51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8" name="Line 380"/>
                    <p:cNvSpPr>
                      <a:spLocks noChangeShapeType="1"/>
                    </p:cNvSpPr>
                    <p:nvPr/>
                  </p:nvSpPr>
                  <p:spPr bwMode="auto">
                    <a:xfrm>
                      <a:off x="51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9" name="Line 381"/>
                    <p:cNvSpPr>
                      <a:spLocks noChangeShapeType="1"/>
                    </p:cNvSpPr>
                    <p:nvPr/>
                  </p:nvSpPr>
                  <p:spPr bwMode="auto">
                    <a:xfrm>
                      <a:off x="515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0" name="Line 382"/>
                    <p:cNvSpPr>
                      <a:spLocks noChangeShapeType="1"/>
                    </p:cNvSpPr>
                    <p:nvPr/>
                  </p:nvSpPr>
                  <p:spPr bwMode="auto">
                    <a:xfrm>
                      <a:off x="51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1" name="Line 383"/>
                    <p:cNvSpPr>
                      <a:spLocks noChangeShapeType="1"/>
                    </p:cNvSpPr>
                    <p:nvPr/>
                  </p:nvSpPr>
                  <p:spPr bwMode="auto">
                    <a:xfrm>
                      <a:off x="51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2" name="Line 384"/>
                    <p:cNvSpPr>
                      <a:spLocks noChangeShapeType="1"/>
                    </p:cNvSpPr>
                    <p:nvPr/>
                  </p:nvSpPr>
                  <p:spPr bwMode="auto">
                    <a:xfrm>
                      <a:off x="51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3" name="Line 385"/>
                    <p:cNvSpPr>
                      <a:spLocks noChangeShapeType="1"/>
                    </p:cNvSpPr>
                    <p:nvPr/>
                  </p:nvSpPr>
                  <p:spPr bwMode="auto">
                    <a:xfrm>
                      <a:off x="51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4" name="Line 386"/>
                    <p:cNvSpPr>
                      <a:spLocks noChangeShapeType="1"/>
                    </p:cNvSpPr>
                    <p:nvPr/>
                  </p:nvSpPr>
                  <p:spPr bwMode="auto">
                    <a:xfrm>
                      <a:off x="52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5" name="Line 387"/>
                    <p:cNvSpPr>
                      <a:spLocks noChangeShapeType="1"/>
                    </p:cNvSpPr>
                    <p:nvPr/>
                  </p:nvSpPr>
                  <p:spPr bwMode="auto">
                    <a:xfrm>
                      <a:off x="52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6" name="Line 388"/>
                    <p:cNvSpPr>
                      <a:spLocks noChangeShapeType="1"/>
                    </p:cNvSpPr>
                    <p:nvPr/>
                  </p:nvSpPr>
                  <p:spPr bwMode="auto">
                    <a:xfrm>
                      <a:off x="52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7" name="Line 389"/>
                    <p:cNvSpPr>
                      <a:spLocks noChangeShapeType="1"/>
                    </p:cNvSpPr>
                    <p:nvPr/>
                  </p:nvSpPr>
                  <p:spPr bwMode="auto">
                    <a:xfrm>
                      <a:off x="52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8" name="Line 390"/>
                    <p:cNvSpPr>
                      <a:spLocks noChangeShapeType="1"/>
                    </p:cNvSpPr>
                    <p:nvPr/>
                  </p:nvSpPr>
                  <p:spPr bwMode="auto">
                    <a:xfrm>
                      <a:off x="52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9" name="Line 391"/>
                    <p:cNvSpPr>
                      <a:spLocks noChangeShapeType="1"/>
                    </p:cNvSpPr>
                    <p:nvPr/>
                  </p:nvSpPr>
                  <p:spPr bwMode="auto">
                    <a:xfrm>
                      <a:off x="52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0" name="Line 392"/>
                    <p:cNvSpPr>
                      <a:spLocks noChangeShapeType="1"/>
                    </p:cNvSpPr>
                    <p:nvPr/>
                  </p:nvSpPr>
                  <p:spPr bwMode="auto">
                    <a:xfrm>
                      <a:off x="52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1" name="Line 393"/>
                    <p:cNvSpPr>
                      <a:spLocks noChangeShapeType="1"/>
                    </p:cNvSpPr>
                    <p:nvPr/>
                  </p:nvSpPr>
                  <p:spPr bwMode="auto">
                    <a:xfrm>
                      <a:off x="52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2" name="Line 394"/>
                    <p:cNvSpPr>
                      <a:spLocks noChangeShapeType="1"/>
                    </p:cNvSpPr>
                    <p:nvPr/>
                  </p:nvSpPr>
                  <p:spPr bwMode="auto">
                    <a:xfrm>
                      <a:off x="52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3" name="Line 395"/>
                    <p:cNvSpPr>
                      <a:spLocks noChangeShapeType="1"/>
                    </p:cNvSpPr>
                    <p:nvPr/>
                  </p:nvSpPr>
                  <p:spPr bwMode="auto">
                    <a:xfrm>
                      <a:off x="52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4" name="Line 396"/>
                    <p:cNvSpPr>
                      <a:spLocks noChangeShapeType="1"/>
                    </p:cNvSpPr>
                    <p:nvPr/>
                  </p:nvSpPr>
                  <p:spPr bwMode="auto">
                    <a:xfrm>
                      <a:off x="52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5" name="Line 397"/>
                    <p:cNvSpPr>
                      <a:spLocks noChangeShapeType="1"/>
                    </p:cNvSpPr>
                    <p:nvPr/>
                  </p:nvSpPr>
                  <p:spPr bwMode="auto">
                    <a:xfrm>
                      <a:off x="53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6" name="Line 398"/>
                    <p:cNvSpPr>
                      <a:spLocks noChangeShapeType="1"/>
                    </p:cNvSpPr>
                    <p:nvPr/>
                  </p:nvSpPr>
                  <p:spPr bwMode="auto">
                    <a:xfrm>
                      <a:off x="53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7" name="Line 399"/>
                    <p:cNvSpPr>
                      <a:spLocks noChangeShapeType="1"/>
                    </p:cNvSpPr>
                    <p:nvPr/>
                  </p:nvSpPr>
                  <p:spPr bwMode="auto">
                    <a:xfrm>
                      <a:off x="53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8" name="Line 400"/>
                    <p:cNvSpPr>
                      <a:spLocks noChangeShapeType="1"/>
                    </p:cNvSpPr>
                    <p:nvPr/>
                  </p:nvSpPr>
                  <p:spPr bwMode="auto">
                    <a:xfrm>
                      <a:off x="53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9" name="Line 401"/>
                    <p:cNvSpPr>
                      <a:spLocks noChangeShapeType="1"/>
                    </p:cNvSpPr>
                    <p:nvPr/>
                  </p:nvSpPr>
                  <p:spPr bwMode="auto">
                    <a:xfrm>
                      <a:off x="53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0" name="Line 402"/>
                    <p:cNvSpPr>
                      <a:spLocks noChangeShapeType="1"/>
                    </p:cNvSpPr>
                    <p:nvPr/>
                  </p:nvSpPr>
                  <p:spPr bwMode="auto">
                    <a:xfrm>
                      <a:off x="53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1" name="Line 403"/>
                    <p:cNvSpPr>
                      <a:spLocks noChangeShapeType="1"/>
                    </p:cNvSpPr>
                    <p:nvPr/>
                  </p:nvSpPr>
                  <p:spPr bwMode="auto">
                    <a:xfrm>
                      <a:off x="53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2" name="Line 404"/>
                    <p:cNvSpPr>
                      <a:spLocks noChangeShapeType="1"/>
                    </p:cNvSpPr>
                    <p:nvPr/>
                  </p:nvSpPr>
                  <p:spPr bwMode="auto">
                    <a:xfrm>
                      <a:off x="53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3" name="Line 405"/>
                    <p:cNvSpPr>
                      <a:spLocks noChangeShapeType="1"/>
                    </p:cNvSpPr>
                    <p:nvPr/>
                  </p:nvSpPr>
                  <p:spPr bwMode="auto">
                    <a:xfrm>
                      <a:off x="53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7" name="Group 607"/>
                  <p:cNvGrpSpPr>
                    <a:grpSpLocks/>
                  </p:cNvGrpSpPr>
                  <p:nvPr/>
                </p:nvGrpSpPr>
                <p:grpSpPr bwMode="auto">
                  <a:xfrm>
                    <a:off x="2181225" y="3971927"/>
                    <a:ext cx="7058025" cy="1103313"/>
                    <a:chOff x="1374" y="2502"/>
                    <a:chExt cx="4446" cy="695"/>
                  </a:xfrm>
                </p:grpSpPr>
                <p:sp>
                  <p:nvSpPr>
                    <p:cNvPr id="1974" name="Line 407"/>
                    <p:cNvSpPr>
                      <a:spLocks noChangeShapeType="1"/>
                    </p:cNvSpPr>
                    <p:nvPr/>
                  </p:nvSpPr>
                  <p:spPr bwMode="auto">
                    <a:xfrm>
                      <a:off x="53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5" name="Line 408"/>
                    <p:cNvSpPr>
                      <a:spLocks noChangeShapeType="1"/>
                    </p:cNvSpPr>
                    <p:nvPr/>
                  </p:nvSpPr>
                  <p:spPr bwMode="auto">
                    <a:xfrm>
                      <a:off x="53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6" name="Line 409"/>
                    <p:cNvSpPr>
                      <a:spLocks noChangeShapeType="1"/>
                    </p:cNvSpPr>
                    <p:nvPr/>
                  </p:nvSpPr>
                  <p:spPr bwMode="auto">
                    <a:xfrm>
                      <a:off x="540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7" name="Line 410"/>
                    <p:cNvSpPr>
                      <a:spLocks noChangeShapeType="1"/>
                    </p:cNvSpPr>
                    <p:nvPr/>
                  </p:nvSpPr>
                  <p:spPr bwMode="auto">
                    <a:xfrm>
                      <a:off x="54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8" name="Line 411"/>
                    <p:cNvSpPr>
                      <a:spLocks noChangeShapeType="1"/>
                    </p:cNvSpPr>
                    <p:nvPr/>
                  </p:nvSpPr>
                  <p:spPr bwMode="auto">
                    <a:xfrm>
                      <a:off x="54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9" name="Line 412"/>
                    <p:cNvSpPr>
                      <a:spLocks noChangeShapeType="1"/>
                    </p:cNvSpPr>
                    <p:nvPr/>
                  </p:nvSpPr>
                  <p:spPr bwMode="auto">
                    <a:xfrm>
                      <a:off x="54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0" name="Line 413"/>
                    <p:cNvSpPr>
                      <a:spLocks noChangeShapeType="1"/>
                    </p:cNvSpPr>
                    <p:nvPr/>
                  </p:nvSpPr>
                  <p:spPr bwMode="auto">
                    <a:xfrm>
                      <a:off x="54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1" name="Line 414"/>
                    <p:cNvSpPr>
                      <a:spLocks noChangeShapeType="1"/>
                    </p:cNvSpPr>
                    <p:nvPr/>
                  </p:nvSpPr>
                  <p:spPr bwMode="auto">
                    <a:xfrm>
                      <a:off x="54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2" name="Line 415"/>
                    <p:cNvSpPr>
                      <a:spLocks noChangeShapeType="1"/>
                    </p:cNvSpPr>
                    <p:nvPr/>
                  </p:nvSpPr>
                  <p:spPr bwMode="auto">
                    <a:xfrm>
                      <a:off x="54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3" name="Line 416"/>
                    <p:cNvSpPr>
                      <a:spLocks noChangeShapeType="1"/>
                    </p:cNvSpPr>
                    <p:nvPr/>
                  </p:nvSpPr>
                  <p:spPr bwMode="auto">
                    <a:xfrm>
                      <a:off x="547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4" name="Line 417"/>
                    <p:cNvSpPr>
                      <a:spLocks noChangeShapeType="1"/>
                    </p:cNvSpPr>
                    <p:nvPr/>
                  </p:nvSpPr>
                  <p:spPr bwMode="auto">
                    <a:xfrm>
                      <a:off x="54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5" name="Line 418"/>
                    <p:cNvSpPr>
                      <a:spLocks noChangeShapeType="1"/>
                    </p:cNvSpPr>
                    <p:nvPr/>
                  </p:nvSpPr>
                  <p:spPr bwMode="auto">
                    <a:xfrm>
                      <a:off x="54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6" name="Line 419"/>
                    <p:cNvSpPr>
                      <a:spLocks noChangeShapeType="1"/>
                    </p:cNvSpPr>
                    <p:nvPr/>
                  </p:nvSpPr>
                  <p:spPr bwMode="auto">
                    <a:xfrm>
                      <a:off x="54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7" name="Line 420"/>
                    <p:cNvSpPr>
                      <a:spLocks noChangeShapeType="1"/>
                    </p:cNvSpPr>
                    <p:nvPr/>
                  </p:nvSpPr>
                  <p:spPr bwMode="auto">
                    <a:xfrm>
                      <a:off x="55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8" name="Line 421"/>
                    <p:cNvSpPr>
                      <a:spLocks noChangeShapeType="1"/>
                    </p:cNvSpPr>
                    <p:nvPr/>
                  </p:nvSpPr>
                  <p:spPr bwMode="auto">
                    <a:xfrm>
                      <a:off x="55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9" name="Line 422"/>
                    <p:cNvSpPr>
                      <a:spLocks noChangeShapeType="1"/>
                    </p:cNvSpPr>
                    <p:nvPr/>
                  </p:nvSpPr>
                  <p:spPr bwMode="auto">
                    <a:xfrm>
                      <a:off x="55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0" name="Line 423"/>
                    <p:cNvSpPr>
                      <a:spLocks noChangeShapeType="1"/>
                    </p:cNvSpPr>
                    <p:nvPr/>
                  </p:nvSpPr>
                  <p:spPr bwMode="auto">
                    <a:xfrm>
                      <a:off x="553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1" name="Line 424"/>
                    <p:cNvSpPr>
                      <a:spLocks noChangeShapeType="1"/>
                    </p:cNvSpPr>
                    <p:nvPr/>
                  </p:nvSpPr>
                  <p:spPr bwMode="auto">
                    <a:xfrm>
                      <a:off x="55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2" name="Line 425"/>
                    <p:cNvSpPr>
                      <a:spLocks noChangeShapeType="1"/>
                    </p:cNvSpPr>
                    <p:nvPr/>
                  </p:nvSpPr>
                  <p:spPr bwMode="auto">
                    <a:xfrm>
                      <a:off x="55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3" name="Line 426"/>
                    <p:cNvSpPr>
                      <a:spLocks noChangeShapeType="1"/>
                    </p:cNvSpPr>
                    <p:nvPr/>
                  </p:nvSpPr>
                  <p:spPr bwMode="auto">
                    <a:xfrm>
                      <a:off x="55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4" name="Line 427"/>
                    <p:cNvSpPr>
                      <a:spLocks noChangeShapeType="1"/>
                    </p:cNvSpPr>
                    <p:nvPr/>
                  </p:nvSpPr>
                  <p:spPr bwMode="auto">
                    <a:xfrm>
                      <a:off x="55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5" name="Line 428"/>
                    <p:cNvSpPr>
                      <a:spLocks noChangeShapeType="1"/>
                    </p:cNvSpPr>
                    <p:nvPr/>
                  </p:nvSpPr>
                  <p:spPr bwMode="auto">
                    <a:xfrm>
                      <a:off x="55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6" name="Line 429"/>
                    <p:cNvSpPr>
                      <a:spLocks noChangeShapeType="1"/>
                    </p:cNvSpPr>
                    <p:nvPr/>
                  </p:nvSpPr>
                  <p:spPr bwMode="auto">
                    <a:xfrm>
                      <a:off x="55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7" name="Line 430"/>
                    <p:cNvSpPr>
                      <a:spLocks noChangeShapeType="1"/>
                    </p:cNvSpPr>
                    <p:nvPr/>
                  </p:nvSpPr>
                  <p:spPr bwMode="auto">
                    <a:xfrm>
                      <a:off x="559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8" name="Line 431"/>
                    <p:cNvSpPr>
                      <a:spLocks noChangeShapeType="1"/>
                    </p:cNvSpPr>
                    <p:nvPr/>
                  </p:nvSpPr>
                  <p:spPr bwMode="auto">
                    <a:xfrm>
                      <a:off x="56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9" name="Line 432"/>
                    <p:cNvSpPr>
                      <a:spLocks noChangeShapeType="1"/>
                    </p:cNvSpPr>
                    <p:nvPr/>
                  </p:nvSpPr>
                  <p:spPr bwMode="auto">
                    <a:xfrm>
                      <a:off x="56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0" name="Line 433"/>
                    <p:cNvSpPr>
                      <a:spLocks noChangeShapeType="1"/>
                    </p:cNvSpPr>
                    <p:nvPr/>
                  </p:nvSpPr>
                  <p:spPr bwMode="auto">
                    <a:xfrm>
                      <a:off x="56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1" name="Line 434"/>
                    <p:cNvSpPr>
                      <a:spLocks noChangeShapeType="1"/>
                    </p:cNvSpPr>
                    <p:nvPr/>
                  </p:nvSpPr>
                  <p:spPr bwMode="auto">
                    <a:xfrm>
                      <a:off x="56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2" name="Line 435"/>
                    <p:cNvSpPr>
                      <a:spLocks noChangeShapeType="1"/>
                    </p:cNvSpPr>
                    <p:nvPr/>
                  </p:nvSpPr>
                  <p:spPr bwMode="auto">
                    <a:xfrm>
                      <a:off x="56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3" name="Line 436"/>
                    <p:cNvSpPr>
                      <a:spLocks noChangeShapeType="1"/>
                    </p:cNvSpPr>
                    <p:nvPr/>
                  </p:nvSpPr>
                  <p:spPr bwMode="auto">
                    <a:xfrm>
                      <a:off x="56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4" name="Line 437"/>
                    <p:cNvSpPr>
                      <a:spLocks noChangeShapeType="1"/>
                    </p:cNvSpPr>
                    <p:nvPr/>
                  </p:nvSpPr>
                  <p:spPr bwMode="auto">
                    <a:xfrm>
                      <a:off x="56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5" name="Line 438"/>
                    <p:cNvSpPr>
                      <a:spLocks noChangeShapeType="1"/>
                    </p:cNvSpPr>
                    <p:nvPr/>
                  </p:nvSpPr>
                  <p:spPr bwMode="auto">
                    <a:xfrm>
                      <a:off x="56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6" name="Line 439"/>
                    <p:cNvSpPr>
                      <a:spLocks noChangeShapeType="1"/>
                    </p:cNvSpPr>
                    <p:nvPr/>
                  </p:nvSpPr>
                  <p:spPr bwMode="auto">
                    <a:xfrm>
                      <a:off x="56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7" name="Line 440"/>
                    <p:cNvSpPr>
                      <a:spLocks noChangeShapeType="1"/>
                    </p:cNvSpPr>
                    <p:nvPr/>
                  </p:nvSpPr>
                  <p:spPr bwMode="auto">
                    <a:xfrm>
                      <a:off x="56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8" name="Line 441"/>
                    <p:cNvSpPr>
                      <a:spLocks noChangeShapeType="1"/>
                    </p:cNvSpPr>
                    <p:nvPr/>
                  </p:nvSpPr>
                  <p:spPr bwMode="auto">
                    <a:xfrm>
                      <a:off x="56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9" name="Line 442"/>
                    <p:cNvSpPr>
                      <a:spLocks noChangeShapeType="1"/>
                    </p:cNvSpPr>
                    <p:nvPr/>
                  </p:nvSpPr>
                  <p:spPr bwMode="auto">
                    <a:xfrm>
                      <a:off x="57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0" name="Line 443"/>
                    <p:cNvSpPr>
                      <a:spLocks noChangeShapeType="1"/>
                    </p:cNvSpPr>
                    <p:nvPr/>
                  </p:nvSpPr>
                  <p:spPr bwMode="auto">
                    <a:xfrm>
                      <a:off x="57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1" name="Line 444"/>
                    <p:cNvSpPr>
                      <a:spLocks noChangeShapeType="1"/>
                    </p:cNvSpPr>
                    <p:nvPr/>
                  </p:nvSpPr>
                  <p:spPr bwMode="auto">
                    <a:xfrm>
                      <a:off x="57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2" name="Line 445"/>
                    <p:cNvSpPr>
                      <a:spLocks noChangeShapeType="1"/>
                    </p:cNvSpPr>
                    <p:nvPr/>
                  </p:nvSpPr>
                  <p:spPr bwMode="auto">
                    <a:xfrm>
                      <a:off x="57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3" name="Line 446"/>
                    <p:cNvSpPr>
                      <a:spLocks noChangeShapeType="1"/>
                    </p:cNvSpPr>
                    <p:nvPr/>
                  </p:nvSpPr>
                  <p:spPr bwMode="auto">
                    <a:xfrm>
                      <a:off x="57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4" name="Line 447"/>
                    <p:cNvSpPr>
                      <a:spLocks noChangeShapeType="1"/>
                    </p:cNvSpPr>
                    <p:nvPr/>
                  </p:nvSpPr>
                  <p:spPr bwMode="auto">
                    <a:xfrm>
                      <a:off x="57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5" name="Line 448"/>
                    <p:cNvSpPr>
                      <a:spLocks noChangeShapeType="1"/>
                    </p:cNvSpPr>
                    <p:nvPr/>
                  </p:nvSpPr>
                  <p:spPr bwMode="auto">
                    <a:xfrm>
                      <a:off x="57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6" name="Line 449"/>
                    <p:cNvSpPr>
                      <a:spLocks noChangeShapeType="1"/>
                    </p:cNvSpPr>
                    <p:nvPr/>
                  </p:nvSpPr>
                  <p:spPr bwMode="auto">
                    <a:xfrm>
                      <a:off x="57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7" name="Line 450"/>
                    <p:cNvSpPr>
                      <a:spLocks noChangeShapeType="1"/>
                    </p:cNvSpPr>
                    <p:nvPr/>
                  </p:nvSpPr>
                  <p:spPr bwMode="auto">
                    <a:xfrm>
                      <a:off x="57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8" name="Line 451"/>
                    <p:cNvSpPr>
                      <a:spLocks noChangeShapeType="1"/>
                    </p:cNvSpPr>
                    <p:nvPr/>
                  </p:nvSpPr>
                  <p:spPr bwMode="auto">
                    <a:xfrm>
                      <a:off x="57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9" name="Line 452"/>
                    <p:cNvSpPr>
                      <a:spLocks noChangeShapeType="1"/>
                    </p:cNvSpPr>
                    <p:nvPr/>
                  </p:nvSpPr>
                  <p:spPr bwMode="auto">
                    <a:xfrm>
                      <a:off x="58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0" name="Line 453"/>
                    <p:cNvSpPr>
                      <a:spLocks noChangeShapeType="1"/>
                    </p:cNvSpPr>
                    <p:nvPr/>
                  </p:nvSpPr>
                  <p:spPr bwMode="auto">
                    <a:xfrm>
                      <a:off x="58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1" name="Line 454"/>
                    <p:cNvSpPr>
                      <a:spLocks noChangeShapeType="1"/>
                    </p:cNvSpPr>
                    <p:nvPr/>
                  </p:nvSpPr>
                  <p:spPr bwMode="auto">
                    <a:xfrm>
                      <a:off x="5818" y="309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2" name="Rectangle 455"/>
                    <p:cNvSpPr>
                      <a:spLocks noChangeArrowheads="1"/>
                    </p:cNvSpPr>
                    <p:nvPr/>
                  </p:nvSpPr>
                  <p:spPr bwMode="auto">
                    <a:xfrm>
                      <a:off x="137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23" name="Line 456"/>
                    <p:cNvSpPr>
                      <a:spLocks noChangeShapeType="1"/>
                    </p:cNvSpPr>
                    <p:nvPr/>
                  </p:nvSpPr>
                  <p:spPr bwMode="auto">
                    <a:xfrm flipH="1">
                      <a:off x="1712" y="25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4" name="Line 457"/>
                    <p:cNvSpPr>
                      <a:spLocks noChangeShapeType="1"/>
                    </p:cNvSpPr>
                    <p:nvPr/>
                  </p:nvSpPr>
                  <p:spPr bwMode="auto">
                    <a:xfrm>
                      <a:off x="17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5" name="Line 458"/>
                    <p:cNvSpPr>
                      <a:spLocks noChangeShapeType="1"/>
                    </p:cNvSpPr>
                    <p:nvPr/>
                  </p:nvSpPr>
                  <p:spPr bwMode="auto">
                    <a:xfrm>
                      <a:off x="1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6" name="Line 459"/>
                    <p:cNvSpPr>
                      <a:spLocks noChangeShapeType="1"/>
                    </p:cNvSpPr>
                    <p:nvPr/>
                  </p:nvSpPr>
                  <p:spPr bwMode="auto">
                    <a:xfrm>
                      <a:off x="1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7" name="Line 460"/>
                    <p:cNvSpPr>
                      <a:spLocks noChangeShapeType="1"/>
                    </p:cNvSpPr>
                    <p:nvPr/>
                  </p:nvSpPr>
                  <p:spPr bwMode="auto">
                    <a:xfrm>
                      <a:off x="1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8" name="Line 461"/>
                    <p:cNvSpPr>
                      <a:spLocks noChangeShapeType="1"/>
                    </p:cNvSpPr>
                    <p:nvPr/>
                  </p:nvSpPr>
                  <p:spPr bwMode="auto">
                    <a:xfrm>
                      <a:off x="1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9" name="Line 462"/>
                    <p:cNvSpPr>
                      <a:spLocks noChangeShapeType="1"/>
                    </p:cNvSpPr>
                    <p:nvPr/>
                  </p:nvSpPr>
                  <p:spPr bwMode="auto">
                    <a:xfrm>
                      <a:off x="18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0" name="Line 463"/>
                    <p:cNvSpPr>
                      <a:spLocks noChangeShapeType="1"/>
                    </p:cNvSpPr>
                    <p:nvPr/>
                  </p:nvSpPr>
                  <p:spPr bwMode="auto">
                    <a:xfrm>
                      <a:off x="1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1" name="Line 464"/>
                    <p:cNvSpPr>
                      <a:spLocks noChangeShapeType="1"/>
                    </p:cNvSpPr>
                    <p:nvPr/>
                  </p:nvSpPr>
                  <p:spPr bwMode="auto">
                    <a:xfrm>
                      <a:off x="18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2" name="Line 465"/>
                    <p:cNvSpPr>
                      <a:spLocks noChangeShapeType="1"/>
                    </p:cNvSpPr>
                    <p:nvPr/>
                  </p:nvSpPr>
                  <p:spPr bwMode="auto">
                    <a:xfrm>
                      <a:off x="1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3" name="Line 466"/>
                    <p:cNvSpPr>
                      <a:spLocks noChangeShapeType="1"/>
                    </p:cNvSpPr>
                    <p:nvPr/>
                  </p:nvSpPr>
                  <p:spPr bwMode="auto">
                    <a:xfrm>
                      <a:off x="1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4" name="Line 467"/>
                    <p:cNvSpPr>
                      <a:spLocks noChangeShapeType="1"/>
                    </p:cNvSpPr>
                    <p:nvPr/>
                  </p:nvSpPr>
                  <p:spPr bwMode="auto">
                    <a:xfrm>
                      <a:off x="1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5" name="Line 468"/>
                    <p:cNvSpPr>
                      <a:spLocks noChangeShapeType="1"/>
                    </p:cNvSpPr>
                    <p:nvPr/>
                  </p:nvSpPr>
                  <p:spPr bwMode="auto">
                    <a:xfrm>
                      <a:off x="1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6" name="Line 469"/>
                    <p:cNvSpPr>
                      <a:spLocks noChangeShapeType="1"/>
                    </p:cNvSpPr>
                    <p:nvPr/>
                  </p:nvSpPr>
                  <p:spPr bwMode="auto">
                    <a:xfrm>
                      <a:off x="18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7" name="Line 470"/>
                    <p:cNvSpPr>
                      <a:spLocks noChangeShapeType="1"/>
                    </p:cNvSpPr>
                    <p:nvPr/>
                  </p:nvSpPr>
                  <p:spPr bwMode="auto">
                    <a:xfrm>
                      <a:off x="1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8" name="Line 471"/>
                    <p:cNvSpPr>
                      <a:spLocks noChangeShapeType="1"/>
                    </p:cNvSpPr>
                    <p:nvPr/>
                  </p:nvSpPr>
                  <p:spPr bwMode="auto">
                    <a:xfrm>
                      <a:off x="19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9" name="Line 472"/>
                    <p:cNvSpPr>
                      <a:spLocks noChangeShapeType="1"/>
                    </p:cNvSpPr>
                    <p:nvPr/>
                  </p:nvSpPr>
                  <p:spPr bwMode="auto">
                    <a:xfrm>
                      <a:off x="1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0" name="Line 473"/>
                    <p:cNvSpPr>
                      <a:spLocks noChangeShapeType="1"/>
                    </p:cNvSpPr>
                    <p:nvPr/>
                  </p:nvSpPr>
                  <p:spPr bwMode="auto">
                    <a:xfrm>
                      <a:off x="1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1" name="Line 474"/>
                    <p:cNvSpPr>
                      <a:spLocks noChangeShapeType="1"/>
                    </p:cNvSpPr>
                    <p:nvPr/>
                  </p:nvSpPr>
                  <p:spPr bwMode="auto">
                    <a:xfrm>
                      <a:off x="1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2" name="Line 475"/>
                    <p:cNvSpPr>
                      <a:spLocks noChangeShapeType="1"/>
                    </p:cNvSpPr>
                    <p:nvPr/>
                  </p:nvSpPr>
                  <p:spPr bwMode="auto">
                    <a:xfrm>
                      <a:off x="1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3" name="Line 476"/>
                    <p:cNvSpPr>
                      <a:spLocks noChangeShapeType="1"/>
                    </p:cNvSpPr>
                    <p:nvPr/>
                  </p:nvSpPr>
                  <p:spPr bwMode="auto">
                    <a:xfrm>
                      <a:off x="19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4" name="Line 477"/>
                    <p:cNvSpPr>
                      <a:spLocks noChangeShapeType="1"/>
                    </p:cNvSpPr>
                    <p:nvPr/>
                  </p:nvSpPr>
                  <p:spPr bwMode="auto">
                    <a:xfrm>
                      <a:off x="1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5" name="Line 478"/>
                    <p:cNvSpPr>
                      <a:spLocks noChangeShapeType="1"/>
                    </p:cNvSpPr>
                    <p:nvPr/>
                  </p:nvSpPr>
                  <p:spPr bwMode="auto">
                    <a:xfrm>
                      <a:off x="19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6" name="Line 479"/>
                    <p:cNvSpPr>
                      <a:spLocks noChangeShapeType="1"/>
                    </p:cNvSpPr>
                    <p:nvPr/>
                  </p:nvSpPr>
                  <p:spPr bwMode="auto">
                    <a:xfrm>
                      <a:off x="1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7" name="Line 480"/>
                    <p:cNvSpPr>
                      <a:spLocks noChangeShapeType="1"/>
                    </p:cNvSpPr>
                    <p:nvPr/>
                  </p:nvSpPr>
                  <p:spPr bwMode="auto">
                    <a:xfrm>
                      <a:off x="1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8" name="Line 481"/>
                    <p:cNvSpPr>
                      <a:spLocks noChangeShapeType="1"/>
                    </p:cNvSpPr>
                    <p:nvPr/>
                  </p:nvSpPr>
                  <p:spPr bwMode="auto">
                    <a:xfrm>
                      <a:off x="1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9" name="Line 482"/>
                    <p:cNvSpPr>
                      <a:spLocks noChangeShapeType="1"/>
                    </p:cNvSpPr>
                    <p:nvPr/>
                  </p:nvSpPr>
                  <p:spPr bwMode="auto">
                    <a:xfrm>
                      <a:off x="200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0" name="Line 483"/>
                    <p:cNvSpPr>
                      <a:spLocks noChangeShapeType="1"/>
                    </p:cNvSpPr>
                    <p:nvPr/>
                  </p:nvSpPr>
                  <p:spPr bwMode="auto">
                    <a:xfrm>
                      <a:off x="20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1" name="Line 484"/>
                    <p:cNvSpPr>
                      <a:spLocks noChangeShapeType="1"/>
                    </p:cNvSpPr>
                    <p:nvPr/>
                  </p:nvSpPr>
                  <p:spPr bwMode="auto">
                    <a:xfrm>
                      <a:off x="2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2" name="Line 485"/>
                    <p:cNvSpPr>
                      <a:spLocks noChangeShapeType="1"/>
                    </p:cNvSpPr>
                    <p:nvPr/>
                  </p:nvSpPr>
                  <p:spPr bwMode="auto">
                    <a:xfrm>
                      <a:off x="20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3" name="Line 486"/>
                    <p:cNvSpPr>
                      <a:spLocks noChangeShapeType="1"/>
                    </p:cNvSpPr>
                    <p:nvPr/>
                  </p:nvSpPr>
                  <p:spPr bwMode="auto">
                    <a:xfrm>
                      <a:off x="2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4" name="Line 487"/>
                    <p:cNvSpPr>
                      <a:spLocks noChangeShapeType="1"/>
                    </p:cNvSpPr>
                    <p:nvPr/>
                  </p:nvSpPr>
                  <p:spPr bwMode="auto">
                    <a:xfrm>
                      <a:off x="2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5" name="Line 488"/>
                    <p:cNvSpPr>
                      <a:spLocks noChangeShapeType="1"/>
                    </p:cNvSpPr>
                    <p:nvPr/>
                  </p:nvSpPr>
                  <p:spPr bwMode="auto">
                    <a:xfrm>
                      <a:off x="2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6" name="Line 489"/>
                    <p:cNvSpPr>
                      <a:spLocks noChangeShapeType="1"/>
                    </p:cNvSpPr>
                    <p:nvPr/>
                  </p:nvSpPr>
                  <p:spPr bwMode="auto">
                    <a:xfrm>
                      <a:off x="206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7" name="Line 490"/>
                    <p:cNvSpPr>
                      <a:spLocks noChangeShapeType="1"/>
                    </p:cNvSpPr>
                    <p:nvPr/>
                  </p:nvSpPr>
                  <p:spPr bwMode="auto">
                    <a:xfrm>
                      <a:off x="2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8" name="Line 491"/>
                    <p:cNvSpPr>
                      <a:spLocks noChangeShapeType="1"/>
                    </p:cNvSpPr>
                    <p:nvPr/>
                  </p:nvSpPr>
                  <p:spPr bwMode="auto">
                    <a:xfrm>
                      <a:off x="20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9" name="Line 492"/>
                    <p:cNvSpPr>
                      <a:spLocks noChangeShapeType="1"/>
                    </p:cNvSpPr>
                    <p:nvPr/>
                  </p:nvSpPr>
                  <p:spPr bwMode="auto">
                    <a:xfrm>
                      <a:off x="20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0" name="Line 493"/>
                    <p:cNvSpPr>
                      <a:spLocks noChangeShapeType="1"/>
                    </p:cNvSpPr>
                    <p:nvPr/>
                  </p:nvSpPr>
                  <p:spPr bwMode="auto">
                    <a:xfrm>
                      <a:off x="2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1" name="Line 494"/>
                    <p:cNvSpPr>
                      <a:spLocks noChangeShapeType="1"/>
                    </p:cNvSpPr>
                    <p:nvPr/>
                  </p:nvSpPr>
                  <p:spPr bwMode="auto">
                    <a:xfrm>
                      <a:off x="2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2" name="Line 495"/>
                    <p:cNvSpPr>
                      <a:spLocks noChangeShapeType="1"/>
                    </p:cNvSpPr>
                    <p:nvPr/>
                  </p:nvSpPr>
                  <p:spPr bwMode="auto">
                    <a:xfrm>
                      <a:off x="2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3" name="Line 496"/>
                    <p:cNvSpPr>
                      <a:spLocks noChangeShapeType="1"/>
                    </p:cNvSpPr>
                    <p:nvPr/>
                  </p:nvSpPr>
                  <p:spPr bwMode="auto">
                    <a:xfrm>
                      <a:off x="213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4" name="Line 497"/>
                    <p:cNvSpPr>
                      <a:spLocks noChangeShapeType="1"/>
                    </p:cNvSpPr>
                    <p:nvPr/>
                  </p:nvSpPr>
                  <p:spPr bwMode="auto">
                    <a:xfrm>
                      <a:off x="2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5" name="Line 498"/>
                    <p:cNvSpPr>
                      <a:spLocks noChangeShapeType="1"/>
                    </p:cNvSpPr>
                    <p:nvPr/>
                  </p:nvSpPr>
                  <p:spPr bwMode="auto">
                    <a:xfrm>
                      <a:off x="21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6" name="Line 499"/>
                    <p:cNvSpPr>
                      <a:spLocks noChangeShapeType="1"/>
                    </p:cNvSpPr>
                    <p:nvPr/>
                  </p:nvSpPr>
                  <p:spPr bwMode="auto">
                    <a:xfrm>
                      <a:off x="21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7" name="Line 500"/>
                    <p:cNvSpPr>
                      <a:spLocks noChangeShapeType="1"/>
                    </p:cNvSpPr>
                    <p:nvPr/>
                  </p:nvSpPr>
                  <p:spPr bwMode="auto">
                    <a:xfrm>
                      <a:off x="2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8" name="Line 501"/>
                    <p:cNvSpPr>
                      <a:spLocks noChangeShapeType="1"/>
                    </p:cNvSpPr>
                    <p:nvPr/>
                  </p:nvSpPr>
                  <p:spPr bwMode="auto">
                    <a:xfrm>
                      <a:off x="2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9" name="Line 502"/>
                    <p:cNvSpPr>
                      <a:spLocks noChangeShapeType="1"/>
                    </p:cNvSpPr>
                    <p:nvPr/>
                  </p:nvSpPr>
                  <p:spPr bwMode="auto">
                    <a:xfrm>
                      <a:off x="2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0" name="Line 503"/>
                    <p:cNvSpPr>
                      <a:spLocks noChangeShapeType="1"/>
                    </p:cNvSpPr>
                    <p:nvPr/>
                  </p:nvSpPr>
                  <p:spPr bwMode="auto">
                    <a:xfrm>
                      <a:off x="219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1" name="Line 504"/>
                    <p:cNvSpPr>
                      <a:spLocks noChangeShapeType="1"/>
                    </p:cNvSpPr>
                    <p:nvPr/>
                  </p:nvSpPr>
                  <p:spPr bwMode="auto">
                    <a:xfrm>
                      <a:off x="2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2" name="Line 505"/>
                    <p:cNvSpPr>
                      <a:spLocks noChangeShapeType="1"/>
                    </p:cNvSpPr>
                    <p:nvPr/>
                  </p:nvSpPr>
                  <p:spPr bwMode="auto">
                    <a:xfrm>
                      <a:off x="22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3" name="Line 506"/>
                    <p:cNvSpPr>
                      <a:spLocks noChangeShapeType="1"/>
                    </p:cNvSpPr>
                    <p:nvPr/>
                  </p:nvSpPr>
                  <p:spPr bwMode="auto">
                    <a:xfrm>
                      <a:off x="2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4" name="Line 507"/>
                    <p:cNvSpPr>
                      <a:spLocks noChangeShapeType="1"/>
                    </p:cNvSpPr>
                    <p:nvPr/>
                  </p:nvSpPr>
                  <p:spPr bwMode="auto">
                    <a:xfrm>
                      <a:off x="2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5" name="Line 508"/>
                    <p:cNvSpPr>
                      <a:spLocks noChangeShapeType="1"/>
                    </p:cNvSpPr>
                    <p:nvPr/>
                  </p:nvSpPr>
                  <p:spPr bwMode="auto">
                    <a:xfrm>
                      <a:off x="2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6" name="Line 509"/>
                    <p:cNvSpPr>
                      <a:spLocks noChangeShapeType="1"/>
                    </p:cNvSpPr>
                    <p:nvPr/>
                  </p:nvSpPr>
                  <p:spPr bwMode="auto">
                    <a:xfrm>
                      <a:off x="2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7" name="Line 510"/>
                    <p:cNvSpPr>
                      <a:spLocks noChangeShapeType="1"/>
                    </p:cNvSpPr>
                    <p:nvPr/>
                  </p:nvSpPr>
                  <p:spPr bwMode="auto">
                    <a:xfrm>
                      <a:off x="22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8" name="Line 511"/>
                    <p:cNvSpPr>
                      <a:spLocks noChangeShapeType="1"/>
                    </p:cNvSpPr>
                    <p:nvPr/>
                  </p:nvSpPr>
                  <p:spPr bwMode="auto">
                    <a:xfrm>
                      <a:off x="2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9" name="Line 512"/>
                    <p:cNvSpPr>
                      <a:spLocks noChangeShapeType="1"/>
                    </p:cNvSpPr>
                    <p:nvPr/>
                  </p:nvSpPr>
                  <p:spPr bwMode="auto">
                    <a:xfrm>
                      <a:off x="22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0" name="Line 513"/>
                    <p:cNvSpPr>
                      <a:spLocks noChangeShapeType="1"/>
                    </p:cNvSpPr>
                    <p:nvPr/>
                  </p:nvSpPr>
                  <p:spPr bwMode="auto">
                    <a:xfrm>
                      <a:off x="2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1" name="Line 514"/>
                    <p:cNvSpPr>
                      <a:spLocks noChangeShapeType="1"/>
                    </p:cNvSpPr>
                    <p:nvPr/>
                  </p:nvSpPr>
                  <p:spPr bwMode="auto">
                    <a:xfrm>
                      <a:off x="2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2" name="Line 515"/>
                    <p:cNvSpPr>
                      <a:spLocks noChangeShapeType="1"/>
                    </p:cNvSpPr>
                    <p:nvPr/>
                  </p:nvSpPr>
                  <p:spPr bwMode="auto">
                    <a:xfrm>
                      <a:off x="2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3" name="Line 516"/>
                    <p:cNvSpPr>
                      <a:spLocks noChangeShapeType="1"/>
                    </p:cNvSpPr>
                    <p:nvPr/>
                  </p:nvSpPr>
                  <p:spPr bwMode="auto">
                    <a:xfrm>
                      <a:off x="2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4" name="Line 517"/>
                    <p:cNvSpPr>
                      <a:spLocks noChangeShapeType="1"/>
                    </p:cNvSpPr>
                    <p:nvPr/>
                  </p:nvSpPr>
                  <p:spPr bwMode="auto">
                    <a:xfrm>
                      <a:off x="23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5" name="Line 518"/>
                    <p:cNvSpPr>
                      <a:spLocks noChangeShapeType="1"/>
                    </p:cNvSpPr>
                    <p:nvPr/>
                  </p:nvSpPr>
                  <p:spPr bwMode="auto">
                    <a:xfrm>
                      <a:off x="2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6" name="Line 519"/>
                    <p:cNvSpPr>
                      <a:spLocks noChangeShapeType="1"/>
                    </p:cNvSpPr>
                    <p:nvPr/>
                  </p:nvSpPr>
                  <p:spPr bwMode="auto">
                    <a:xfrm>
                      <a:off x="23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7" name="Line 520"/>
                    <p:cNvSpPr>
                      <a:spLocks noChangeShapeType="1"/>
                    </p:cNvSpPr>
                    <p:nvPr/>
                  </p:nvSpPr>
                  <p:spPr bwMode="auto">
                    <a:xfrm>
                      <a:off x="2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8" name="Line 521"/>
                    <p:cNvSpPr>
                      <a:spLocks noChangeShapeType="1"/>
                    </p:cNvSpPr>
                    <p:nvPr/>
                  </p:nvSpPr>
                  <p:spPr bwMode="auto">
                    <a:xfrm>
                      <a:off x="2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9" name="Line 522"/>
                    <p:cNvSpPr>
                      <a:spLocks noChangeShapeType="1"/>
                    </p:cNvSpPr>
                    <p:nvPr/>
                  </p:nvSpPr>
                  <p:spPr bwMode="auto">
                    <a:xfrm>
                      <a:off x="2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0" name="Line 523"/>
                    <p:cNvSpPr>
                      <a:spLocks noChangeShapeType="1"/>
                    </p:cNvSpPr>
                    <p:nvPr/>
                  </p:nvSpPr>
                  <p:spPr bwMode="auto">
                    <a:xfrm>
                      <a:off x="2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1" name="Line 524"/>
                    <p:cNvSpPr>
                      <a:spLocks noChangeShapeType="1"/>
                    </p:cNvSpPr>
                    <p:nvPr/>
                  </p:nvSpPr>
                  <p:spPr bwMode="auto">
                    <a:xfrm>
                      <a:off x="23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2" name="Line 525"/>
                    <p:cNvSpPr>
                      <a:spLocks noChangeShapeType="1"/>
                    </p:cNvSpPr>
                    <p:nvPr/>
                  </p:nvSpPr>
                  <p:spPr bwMode="auto">
                    <a:xfrm>
                      <a:off x="2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3" name="Line 526"/>
                    <p:cNvSpPr>
                      <a:spLocks noChangeShapeType="1"/>
                    </p:cNvSpPr>
                    <p:nvPr/>
                  </p:nvSpPr>
                  <p:spPr bwMode="auto">
                    <a:xfrm>
                      <a:off x="24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4" name="Line 527"/>
                    <p:cNvSpPr>
                      <a:spLocks noChangeShapeType="1"/>
                    </p:cNvSpPr>
                    <p:nvPr/>
                  </p:nvSpPr>
                  <p:spPr bwMode="auto">
                    <a:xfrm>
                      <a:off x="2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5" name="Line 528"/>
                    <p:cNvSpPr>
                      <a:spLocks noChangeShapeType="1"/>
                    </p:cNvSpPr>
                    <p:nvPr/>
                  </p:nvSpPr>
                  <p:spPr bwMode="auto">
                    <a:xfrm>
                      <a:off x="2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6" name="Line 529"/>
                    <p:cNvSpPr>
                      <a:spLocks noChangeShapeType="1"/>
                    </p:cNvSpPr>
                    <p:nvPr/>
                  </p:nvSpPr>
                  <p:spPr bwMode="auto">
                    <a:xfrm>
                      <a:off x="2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7" name="Line 530"/>
                    <p:cNvSpPr>
                      <a:spLocks noChangeShapeType="1"/>
                    </p:cNvSpPr>
                    <p:nvPr/>
                  </p:nvSpPr>
                  <p:spPr bwMode="auto">
                    <a:xfrm>
                      <a:off x="244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8" name="Line 531"/>
                    <p:cNvSpPr>
                      <a:spLocks noChangeShapeType="1"/>
                    </p:cNvSpPr>
                    <p:nvPr/>
                  </p:nvSpPr>
                  <p:spPr bwMode="auto">
                    <a:xfrm>
                      <a:off x="24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9" name="Line 532"/>
                    <p:cNvSpPr>
                      <a:spLocks noChangeShapeType="1"/>
                    </p:cNvSpPr>
                    <p:nvPr/>
                  </p:nvSpPr>
                  <p:spPr bwMode="auto">
                    <a:xfrm>
                      <a:off x="2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0" name="Line 533"/>
                    <p:cNvSpPr>
                      <a:spLocks noChangeShapeType="1"/>
                    </p:cNvSpPr>
                    <p:nvPr/>
                  </p:nvSpPr>
                  <p:spPr bwMode="auto">
                    <a:xfrm>
                      <a:off x="24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1" name="Line 534"/>
                    <p:cNvSpPr>
                      <a:spLocks noChangeShapeType="1"/>
                    </p:cNvSpPr>
                    <p:nvPr/>
                  </p:nvSpPr>
                  <p:spPr bwMode="auto">
                    <a:xfrm>
                      <a:off x="2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2" name="Line 535"/>
                    <p:cNvSpPr>
                      <a:spLocks noChangeShapeType="1"/>
                    </p:cNvSpPr>
                    <p:nvPr/>
                  </p:nvSpPr>
                  <p:spPr bwMode="auto">
                    <a:xfrm>
                      <a:off x="2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3" name="Line 536"/>
                    <p:cNvSpPr>
                      <a:spLocks noChangeShapeType="1"/>
                    </p:cNvSpPr>
                    <p:nvPr/>
                  </p:nvSpPr>
                  <p:spPr bwMode="auto">
                    <a:xfrm>
                      <a:off x="2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4" name="Line 537"/>
                    <p:cNvSpPr>
                      <a:spLocks noChangeShapeType="1"/>
                    </p:cNvSpPr>
                    <p:nvPr/>
                  </p:nvSpPr>
                  <p:spPr bwMode="auto">
                    <a:xfrm>
                      <a:off x="250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5" name="Line 538"/>
                    <p:cNvSpPr>
                      <a:spLocks noChangeShapeType="1"/>
                    </p:cNvSpPr>
                    <p:nvPr/>
                  </p:nvSpPr>
                  <p:spPr bwMode="auto">
                    <a:xfrm>
                      <a:off x="2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6" name="Line 539"/>
                    <p:cNvSpPr>
                      <a:spLocks noChangeShapeType="1"/>
                    </p:cNvSpPr>
                    <p:nvPr/>
                  </p:nvSpPr>
                  <p:spPr bwMode="auto">
                    <a:xfrm>
                      <a:off x="2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7" name="Line 540"/>
                    <p:cNvSpPr>
                      <a:spLocks noChangeShapeType="1"/>
                    </p:cNvSpPr>
                    <p:nvPr/>
                  </p:nvSpPr>
                  <p:spPr bwMode="auto">
                    <a:xfrm>
                      <a:off x="25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8" name="Line 541"/>
                    <p:cNvSpPr>
                      <a:spLocks noChangeShapeType="1"/>
                    </p:cNvSpPr>
                    <p:nvPr/>
                  </p:nvSpPr>
                  <p:spPr bwMode="auto">
                    <a:xfrm>
                      <a:off x="2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9" name="Line 542"/>
                    <p:cNvSpPr>
                      <a:spLocks noChangeShapeType="1"/>
                    </p:cNvSpPr>
                    <p:nvPr/>
                  </p:nvSpPr>
                  <p:spPr bwMode="auto">
                    <a:xfrm>
                      <a:off x="2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0" name="Line 543"/>
                    <p:cNvSpPr>
                      <a:spLocks noChangeShapeType="1"/>
                    </p:cNvSpPr>
                    <p:nvPr/>
                  </p:nvSpPr>
                  <p:spPr bwMode="auto">
                    <a:xfrm>
                      <a:off x="2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1" name="Line 544"/>
                    <p:cNvSpPr>
                      <a:spLocks noChangeShapeType="1"/>
                    </p:cNvSpPr>
                    <p:nvPr/>
                  </p:nvSpPr>
                  <p:spPr bwMode="auto">
                    <a:xfrm>
                      <a:off x="257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2" name="Line 545"/>
                    <p:cNvSpPr>
                      <a:spLocks noChangeShapeType="1"/>
                    </p:cNvSpPr>
                    <p:nvPr/>
                  </p:nvSpPr>
                  <p:spPr bwMode="auto">
                    <a:xfrm>
                      <a:off x="2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3" name="Line 546"/>
                    <p:cNvSpPr>
                      <a:spLocks noChangeShapeType="1"/>
                    </p:cNvSpPr>
                    <p:nvPr/>
                  </p:nvSpPr>
                  <p:spPr bwMode="auto">
                    <a:xfrm>
                      <a:off x="25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4" name="Line 547"/>
                    <p:cNvSpPr>
                      <a:spLocks noChangeShapeType="1"/>
                    </p:cNvSpPr>
                    <p:nvPr/>
                  </p:nvSpPr>
                  <p:spPr bwMode="auto">
                    <a:xfrm>
                      <a:off x="25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5" name="Line 548"/>
                    <p:cNvSpPr>
                      <a:spLocks noChangeShapeType="1"/>
                    </p:cNvSpPr>
                    <p:nvPr/>
                  </p:nvSpPr>
                  <p:spPr bwMode="auto">
                    <a:xfrm>
                      <a:off x="2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6" name="Line 549"/>
                    <p:cNvSpPr>
                      <a:spLocks noChangeShapeType="1"/>
                    </p:cNvSpPr>
                    <p:nvPr/>
                  </p:nvSpPr>
                  <p:spPr bwMode="auto">
                    <a:xfrm>
                      <a:off x="2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7" name="Line 550"/>
                    <p:cNvSpPr>
                      <a:spLocks noChangeShapeType="1"/>
                    </p:cNvSpPr>
                    <p:nvPr/>
                  </p:nvSpPr>
                  <p:spPr bwMode="auto">
                    <a:xfrm>
                      <a:off x="2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8" name="Line 551"/>
                    <p:cNvSpPr>
                      <a:spLocks noChangeShapeType="1"/>
                    </p:cNvSpPr>
                    <p:nvPr/>
                  </p:nvSpPr>
                  <p:spPr bwMode="auto">
                    <a:xfrm>
                      <a:off x="263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9" name="Line 552"/>
                    <p:cNvSpPr>
                      <a:spLocks noChangeShapeType="1"/>
                    </p:cNvSpPr>
                    <p:nvPr/>
                  </p:nvSpPr>
                  <p:spPr bwMode="auto">
                    <a:xfrm>
                      <a:off x="2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0" name="Line 553"/>
                    <p:cNvSpPr>
                      <a:spLocks noChangeShapeType="1"/>
                    </p:cNvSpPr>
                    <p:nvPr/>
                  </p:nvSpPr>
                  <p:spPr bwMode="auto">
                    <a:xfrm>
                      <a:off x="26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1" name="Line 554"/>
                    <p:cNvSpPr>
                      <a:spLocks noChangeShapeType="1"/>
                    </p:cNvSpPr>
                    <p:nvPr/>
                  </p:nvSpPr>
                  <p:spPr bwMode="auto">
                    <a:xfrm>
                      <a:off x="2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2" name="Line 555"/>
                    <p:cNvSpPr>
                      <a:spLocks noChangeShapeType="1"/>
                    </p:cNvSpPr>
                    <p:nvPr/>
                  </p:nvSpPr>
                  <p:spPr bwMode="auto">
                    <a:xfrm>
                      <a:off x="2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3" name="Line 556"/>
                    <p:cNvSpPr>
                      <a:spLocks noChangeShapeType="1"/>
                    </p:cNvSpPr>
                    <p:nvPr/>
                  </p:nvSpPr>
                  <p:spPr bwMode="auto">
                    <a:xfrm>
                      <a:off x="2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4" name="Line 557"/>
                    <p:cNvSpPr>
                      <a:spLocks noChangeShapeType="1"/>
                    </p:cNvSpPr>
                    <p:nvPr/>
                  </p:nvSpPr>
                  <p:spPr bwMode="auto">
                    <a:xfrm>
                      <a:off x="2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5" name="Line 558"/>
                    <p:cNvSpPr>
                      <a:spLocks noChangeShapeType="1"/>
                    </p:cNvSpPr>
                    <p:nvPr/>
                  </p:nvSpPr>
                  <p:spPr bwMode="auto">
                    <a:xfrm>
                      <a:off x="26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6" name="Line 559"/>
                    <p:cNvSpPr>
                      <a:spLocks noChangeShapeType="1"/>
                    </p:cNvSpPr>
                    <p:nvPr/>
                  </p:nvSpPr>
                  <p:spPr bwMode="auto">
                    <a:xfrm>
                      <a:off x="2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7" name="Line 560"/>
                    <p:cNvSpPr>
                      <a:spLocks noChangeShapeType="1"/>
                    </p:cNvSpPr>
                    <p:nvPr/>
                  </p:nvSpPr>
                  <p:spPr bwMode="auto">
                    <a:xfrm>
                      <a:off x="27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8" name="Line 561"/>
                    <p:cNvSpPr>
                      <a:spLocks noChangeShapeType="1"/>
                    </p:cNvSpPr>
                    <p:nvPr/>
                  </p:nvSpPr>
                  <p:spPr bwMode="auto">
                    <a:xfrm>
                      <a:off x="2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9" name="Line 562"/>
                    <p:cNvSpPr>
                      <a:spLocks noChangeShapeType="1"/>
                    </p:cNvSpPr>
                    <p:nvPr/>
                  </p:nvSpPr>
                  <p:spPr bwMode="auto">
                    <a:xfrm>
                      <a:off x="2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0" name="Line 563"/>
                    <p:cNvSpPr>
                      <a:spLocks noChangeShapeType="1"/>
                    </p:cNvSpPr>
                    <p:nvPr/>
                  </p:nvSpPr>
                  <p:spPr bwMode="auto">
                    <a:xfrm>
                      <a:off x="2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1" name="Line 564"/>
                    <p:cNvSpPr>
                      <a:spLocks noChangeShapeType="1"/>
                    </p:cNvSpPr>
                    <p:nvPr/>
                  </p:nvSpPr>
                  <p:spPr bwMode="auto">
                    <a:xfrm>
                      <a:off x="2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2" name="Line 565"/>
                    <p:cNvSpPr>
                      <a:spLocks noChangeShapeType="1"/>
                    </p:cNvSpPr>
                    <p:nvPr/>
                  </p:nvSpPr>
                  <p:spPr bwMode="auto">
                    <a:xfrm>
                      <a:off x="27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3" name="Line 566"/>
                    <p:cNvSpPr>
                      <a:spLocks noChangeShapeType="1"/>
                    </p:cNvSpPr>
                    <p:nvPr/>
                  </p:nvSpPr>
                  <p:spPr bwMode="auto">
                    <a:xfrm>
                      <a:off x="2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4" name="Line 567"/>
                    <p:cNvSpPr>
                      <a:spLocks noChangeShapeType="1"/>
                    </p:cNvSpPr>
                    <p:nvPr/>
                  </p:nvSpPr>
                  <p:spPr bwMode="auto">
                    <a:xfrm>
                      <a:off x="27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5" name="Line 568"/>
                    <p:cNvSpPr>
                      <a:spLocks noChangeShapeType="1"/>
                    </p:cNvSpPr>
                    <p:nvPr/>
                  </p:nvSpPr>
                  <p:spPr bwMode="auto">
                    <a:xfrm>
                      <a:off x="2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6" name="Line 569"/>
                    <p:cNvSpPr>
                      <a:spLocks noChangeShapeType="1"/>
                    </p:cNvSpPr>
                    <p:nvPr/>
                  </p:nvSpPr>
                  <p:spPr bwMode="auto">
                    <a:xfrm>
                      <a:off x="2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7" name="Line 570"/>
                    <p:cNvSpPr>
                      <a:spLocks noChangeShapeType="1"/>
                    </p:cNvSpPr>
                    <p:nvPr/>
                  </p:nvSpPr>
                  <p:spPr bwMode="auto">
                    <a:xfrm>
                      <a:off x="2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8" name="Line 571"/>
                    <p:cNvSpPr>
                      <a:spLocks noChangeShapeType="1"/>
                    </p:cNvSpPr>
                    <p:nvPr/>
                  </p:nvSpPr>
                  <p:spPr bwMode="auto">
                    <a:xfrm>
                      <a:off x="28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9" name="Line 572"/>
                    <p:cNvSpPr>
                      <a:spLocks noChangeShapeType="1"/>
                    </p:cNvSpPr>
                    <p:nvPr/>
                  </p:nvSpPr>
                  <p:spPr bwMode="auto">
                    <a:xfrm>
                      <a:off x="28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0" name="Line 573"/>
                    <p:cNvSpPr>
                      <a:spLocks noChangeShapeType="1"/>
                    </p:cNvSpPr>
                    <p:nvPr/>
                  </p:nvSpPr>
                  <p:spPr bwMode="auto">
                    <a:xfrm>
                      <a:off x="28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1" name="Line 574"/>
                    <p:cNvSpPr>
                      <a:spLocks noChangeShapeType="1"/>
                    </p:cNvSpPr>
                    <p:nvPr/>
                  </p:nvSpPr>
                  <p:spPr bwMode="auto">
                    <a:xfrm>
                      <a:off x="28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2" name="Line 575"/>
                    <p:cNvSpPr>
                      <a:spLocks noChangeShapeType="1"/>
                    </p:cNvSpPr>
                    <p:nvPr/>
                  </p:nvSpPr>
                  <p:spPr bwMode="auto">
                    <a:xfrm>
                      <a:off x="28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3" name="Line 576"/>
                    <p:cNvSpPr>
                      <a:spLocks noChangeShapeType="1"/>
                    </p:cNvSpPr>
                    <p:nvPr/>
                  </p:nvSpPr>
                  <p:spPr bwMode="auto">
                    <a:xfrm>
                      <a:off x="28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4" name="Line 577"/>
                    <p:cNvSpPr>
                      <a:spLocks noChangeShapeType="1"/>
                    </p:cNvSpPr>
                    <p:nvPr/>
                  </p:nvSpPr>
                  <p:spPr bwMode="auto">
                    <a:xfrm>
                      <a:off x="28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5" name="Line 578"/>
                    <p:cNvSpPr>
                      <a:spLocks noChangeShapeType="1"/>
                    </p:cNvSpPr>
                    <p:nvPr/>
                  </p:nvSpPr>
                  <p:spPr bwMode="auto">
                    <a:xfrm>
                      <a:off x="288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6" name="Line 579"/>
                    <p:cNvSpPr>
                      <a:spLocks noChangeShapeType="1"/>
                    </p:cNvSpPr>
                    <p:nvPr/>
                  </p:nvSpPr>
                  <p:spPr bwMode="auto">
                    <a:xfrm>
                      <a:off x="28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7" name="Line 580"/>
                    <p:cNvSpPr>
                      <a:spLocks noChangeShapeType="1"/>
                    </p:cNvSpPr>
                    <p:nvPr/>
                  </p:nvSpPr>
                  <p:spPr bwMode="auto">
                    <a:xfrm>
                      <a:off x="29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8" name="Line 581"/>
                    <p:cNvSpPr>
                      <a:spLocks noChangeShapeType="1"/>
                    </p:cNvSpPr>
                    <p:nvPr/>
                  </p:nvSpPr>
                  <p:spPr bwMode="auto">
                    <a:xfrm>
                      <a:off x="29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9" name="Line 582"/>
                    <p:cNvSpPr>
                      <a:spLocks noChangeShapeType="1"/>
                    </p:cNvSpPr>
                    <p:nvPr/>
                  </p:nvSpPr>
                  <p:spPr bwMode="auto">
                    <a:xfrm>
                      <a:off x="29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0" name="Line 583"/>
                    <p:cNvSpPr>
                      <a:spLocks noChangeShapeType="1"/>
                    </p:cNvSpPr>
                    <p:nvPr/>
                  </p:nvSpPr>
                  <p:spPr bwMode="auto">
                    <a:xfrm>
                      <a:off x="29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1" name="Line 584"/>
                    <p:cNvSpPr>
                      <a:spLocks noChangeShapeType="1"/>
                    </p:cNvSpPr>
                    <p:nvPr/>
                  </p:nvSpPr>
                  <p:spPr bwMode="auto">
                    <a:xfrm>
                      <a:off x="29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2" name="Line 585"/>
                    <p:cNvSpPr>
                      <a:spLocks noChangeShapeType="1"/>
                    </p:cNvSpPr>
                    <p:nvPr/>
                  </p:nvSpPr>
                  <p:spPr bwMode="auto">
                    <a:xfrm>
                      <a:off x="294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3" name="Line 586"/>
                    <p:cNvSpPr>
                      <a:spLocks noChangeShapeType="1"/>
                    </p:cNvSpPr>
                    <p:nvPr/>
                  </p:nvSpPr>
                  <p:spPr bwMode="auto">
                    <a:xfrm>
                      <a:off x="29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4" name="Line 587"/>
                    <p:cNvSpPr>
                      <a:spLocks noChangeShapeType="1"/>
                    </p:cNvSpPr>
                    <p:nvPr/>
                  </p:nvSpPr>
                  <p:spPr bwMode="auto">
                    <a:xfrm>
                      <a:off x="29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5" name="Line 588"/>
                    <p:cNvSpPr>
                      <a:spLocks noChangeShapeType="1"/>
                    </p:cNvSpPr>
                    <p:nvPr/>
                  </p:nvSpPr>
                  <p:spPr bwMode="auto">
                    <a:xfrm>
                      <a:off x="29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6" name="Line 589"/>
                    <p:cNvSpPr>
                      <a:spLocks noChangeShapeType="1"/>
                    </p:cNvSpPr>
                    <p:nvPr/>
                  </p:nvSpPr>
                  <p:spPr bwMode="auto">
                    <a:xfrm>
                      <a:off x="29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7" name="Line 590"/>
                    <p:cNvSpPr>
                      <a:spLocks noChangeShapeType="1"/>
                    </p:cNvSpPr>
                    <p:nvPr/>
                  </p:nvSpPr>
                  <p:spPr bwMode="auto">
                    <a:xfrm>
                      <a:off x="29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8" name="Line 591"/>
                    <p:cNvSpPr>
                      <a:spLocks noChangeShapeType="1"/>
                    </p:cNvSpPr>
                    <p:nvPr/>
                  </p:nvSpPr>
                  <p:spPr bwMode="auto">
                    <a:xfrm>
                      <a:off x="30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9" name="Line 592"/>
                    <p:cNvSpPr>
                      <a:spLocks noChangeShapeType="1"/>
                    </p:cNvSpPr>
                    <p:nvPr/>
                  </p:nvSpPr>
                  <p:spPr bwMode="auto">
                    <a:xfrm>
                      <a:off x="301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0" name="Line 593"/>
                    <p:cNvSpPr>
                      <a:spLocks noChangeShapeType="1"/>
                    </p:cNvSpPr>
                    <p:nvPr/>
                  </p:nvSpPr>
                  <p:spPr bwMode="auto">
                    <a:xfrm>
                      <a:off x="30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1" name="Line 594"/>
                    <p:cNvSpPr>
                      <a:spLocks noChangeShapeType="1"/>
                    </p:cNvSpPr>
                    <p:nvPr/>
                  </p:nvSpPr>
                  <p:spPr bwMode="auto">
                    <a:xfrm>
                      <a:off x="30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2" name="Line 595"/>
                    <p:cNvSpPr>
                      <a:spLocks noChangeShapeType="1"/>
                    </p:cNvSpPr>
                    <p:nvPr/>
                  </p:nvSpPr>
                  <p:spPr bwMode="auto">
                    <a:xfrm>
                      <a:off x="30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3" name="Line 596"/>
                    <p:cNvSpPr>
                      <a:spLocks noChangeShapeType="1"/>
                    </p:cNvSpPr>
                    <p:nvPr/>
                  </p:nvSpPr>
                  <p:spPr bwMode="auto">
                    <a:xfrm>
                      <a:off x="30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4" name="Line 597"/>
                    <p:cNvSpPr>
                      <a:spLocks noChangeShapeType="1"/>
                    </p:cNvSpPr>
                    <p:nvPr/>
                  </p:nvSpPr>
                  <p:spPr bwMode="auto">
                    <a:xfrm>
                      <a:off x="30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5" name="Line 598"/>
                    <p:cNvSpPr>
                      <a:spLocks noChangeShapeType="1"/>
                    </p:cNvSpPr>
                    <p:nvPr/>
                  </p:nvSpPr>
                  <p:spPr bwMode="auto">
                    <a:xfrm>
                      <a:off x="30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6" name="Line 599"/>
                    <p:cNvSpPr>
                      <a:spLocks noChangeShapeType="1"/>
                    </p:cNvSpPr>
                    <p:nvPr/>
                  </p:nvSpPr>
                  <p:spPr bwMode="auto">
                    <a:xfrm>
                      <a:off x="307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7" name="Line 600"/>
                    <p:cNvSpPr>
                      <a:spLocks noChangeShapeType="1"/>
                    </p:cNvSpPr>
                    <p:nvPr/>
                  </p:nvSpPr>
                  <p:spPr bwMode="auto">
                    <a:xfrm>
                      <a:off x="30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8" name="Line 601"/>
                    <p:cNvSpPr>
                      <a:spLocks noChangeShapeType="1"/>
                    </p:cNvSpPr>
                    <p:nvPr/>
                  </p:nvSpPr>
                  <p:spPr bwMode="auto">
                    <a:xfrm>
                      <a:off x="30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9" name="Line 602"/>
                    <p:cNvSpPr>
                      <a:spLocks noChangeShapeType="1"/>
                    </p:cNvSpPr>
                    <p:nvPr/>
                  </p:nvSpPr>
                  <p:spPr bwMode="auto">
                    <a:xfrm>
                      <a:off x="31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0" name="Line 603"/>
                    <p:cNvSpPr>
                      <a:spLocks noChangeShapeType="1"/>
                    </p:cNvSpPr>
                    <p:nvPr/>
                  </p:nvSpPr>
                  <p:spPr bwMode="auto">
                    <a:xfrm>
                      <a:off x="31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1" name="Line 604"/>
                    <p:cNvSpPr>
                      <a:spLocks noChangeShapeType="1"/>
                    </p:cNvSpPr>
                    <p:nvPr/>
                  </p:nvSpPr>
                  <p:spPr bwMode="auto">
                    <a:xfrm>
                      <a:off x="31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2" name="Line 605"/>
                    <p:cNvSpPr>
                      <a:spLocks noChangeShapeType="1"/>
                    </p:cNvSpPr>
                    <p:nvPr/>
                  </p:nvSpPr>
                  <p:spPr bwMode="auto">
                    <a:xfrm>
                      <a:off x="31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3" name="Line 606"/>
                    <p:cNvSpPr>
                      <a:spLocks noChangeShapeType="1"/>
                    </p:cNvSpPr>
                    <p:nvPr/>
                  </p:nvSpPr>
                  <p:spPr bwMode="auto">
                    <a:xfrm>
                      <a:off x="31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8" name="Group 808"/>
                  <p:cNvGrpSpPr>
                    <a:grpSpLocks/>
                  </p:cNvGrpSpPr>
                  <p:nvPr/>
                </p:nvGrpSpPr>
                <p:grpSpPr bwMode="auto">
                  <a:xfrm>
                    <a:off x="4995863" y="3971925"/>
                    <a:ext cx="2895600" cy="0"/>
                    <a:chOff x="3147" y="2502"/>
                    <a:chExt cx="1824" cy="0"/>
                  </a:xfrm>
                </p:grpSpPr>
                <p:sp>
                  <p:nvSpPr>
                    <p:cNvPr id="1774" name="Line 608"/>
                    <p:cNvSpPr>
                      <a:spLocks noChangeShapeType="1"/>
                    </p:cNvSpPr>
                    <p:nvPr/>
                  </p:nvSpPr>
                  <p:spPr bwMode="auto">
                    <a:xfrm>
                      <a:off x="31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5" name="Line 609"/>
                    <p:cNvSpPr>
                      <a:spLocks noChangeShapeType="1"/>
                    </p:cNvSpPr>
                    <p:nvPr/>
                  </p:nvSpPr>
                  <p:spPr bwMode="auto">
                    <a:xfrm>
                      <a:off x="31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6" name="Line 610"/>
                    <p:cNvSpPr>
                      <a:spLocks noChangeShapeType="1"/>
                    </p:cNvSpPr>
                    <p:nvPr/>
                  </p:nvSpPr>
                  <p:spPr bwMode="auto">
                    <a:xfrm>
                      <a:off x="31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7" name="Line 611"/>
                    <p:cNvSpPr>
                      <a:spLocks noChangeShapeType="1"/>
                    </p:cNvSpPr>
                    <p:nvPr/>
                  </p:nvSpPr>
                  <p:spPr bwMode="auto">
                    <a:xfrm>
                      <a:off x="31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8" name="Line 612"/>
                    <p:cNvSpPr>
                      <a:spLocks noChangeShapeType="1"/>
                    </p:cNvSpPr>
                    <p:nvPr/>
                  </p:nvSpPr>
                  <p:spPr bwMode="auto">
                    <a:xfrm>
                      <a:off x="31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9" name="Line 613"/>
                    <p:cNvSpPr>
                      <a:spLocks noChangeShapeType="1"/>
                    </p:cNvSpPr>
                    <p:nvPr/>
                  </p:nvSpPr>
                  <p:spPr bwMode="auto">
                    <a:xfrm>
                      <a:off x="31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0" name="Line 614"/>
                    <p:cNvSpPr>
                      <a:spLocks noChangeShapeType="1"/>
                    </p:cNvSpPr>
                    <p:nvPr/>
                  </p:nvSpPr>
                  <p:spPr bwMode="auto">
                    <a:xfrm>
                      <a:off x="32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1" name="Line 615"/>
                    <p:cNvSpPr>
                      <a:spLocks noChangeShapeType="1"/>
                    </p:cNvSpPr>
                    <p:nvPr/>
                  </p:nvSpPr>
                  <p:spPr bwMode="auto">
                    <a:xfrm>
                      <a:off x="32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2" name="Line 616"/>
                    <p:cNvSpPr>
                      <a:spLocks noChangeShapeType="1"/>
                    </p:cNvSpPr>
                    <p:nvPr/>
                  </p:nvSpPr>
                  <p:spPr bwMode="auto">
                    <a:xfrm>
                      <a:off x="32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3" name="Line 617"/>
                    <p:cNvSpPr>
                      <a:spLocks noChangeShapeType="1"/>
                    </p:cNvSpPr>
                    <p:nvPr/>
                  </p:nvSpPr>
                  <p:spPr bwMode="auto">
                    <a:xfrm>
                      <a:off x="32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4" name="Line 618"/>
                    <p:cNvSpPr>
                      <a:spLocks noChangeShapeType="1"/>
                    </p:cNvSpPr>
                    <p:nvPr/>
                  </p:nvSpPr>
                  <p:spPr bwMode="auto">
                    <a:xfrm>
                      <a:off x="32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5" name="Line 619"/>
                    <p:cNvSpPr>
                      <a:spLocks noChangeShapeType="1"/>
                    </p:cNvSpPr>
                    <p:nvPr/>
                  </p:nvSpPr>
                  <p:spPr bwMode="auto">
                    <a:xfrm>
                      <a:off x="32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6" name="Line 620"/>
                    <p:cNvSpPr>
                      <a:spLocks noChangeShapeType="1"/>
                    </p:cNvSpPr>
                    <p:nvPr/>
                  </p:nvSpPr>
                  <p:spPr bwMode="auto">
                    <a:xfrm>
                      <a:off x="32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7" name="Line 621"/>
                    <p:cNvSpPr>
                      <a:spLocks noChangeShapeType="1"/>
                    </p:cNvSpPr>
                    <p:nvPr/>
                  </p:nvSpPr>
                  <p:spPr bwMode="auto">
                    <a:xfrm>
                      <a:off x="32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8" name="Line 622"/>
                    <p:cNvSpPr>
                      <a:spLocks noChangeShapeType="1"/>
                    </p:cNvSpPr>
                    <p:nvPr/>
                  </p:nvSpPr>
                  <p:spPr bwMode="auto">
                    <a:xfrm>
                      <a:off x="32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9" name="Line 623"/>
                    <p:cNvSpPr>
                      <a:spLocks noChangeShapeType="1"/>
                    </p:cNvSpPr>
                    <p:nvPr/>
                  </p:nvSpPr>
                  <p:spPr bwMode="auto">
                    <a:xfrm>
                      <a:off x="32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0" name="Line 624"/>
                    <p:cNvSpPr>
                      <a:spLocks noChangeShapeType="1"/>
                    </p:cNvSpPr>
                    <p:nvPr/>
                  </p:nvSpPr>
                  <p:spPr bwMode="auto">
                    <a:xfrm>
                      <a:off x="32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1" name="Line 625"/>
                    <p:cNvSpPr>
                      <a:spLocks noChangeShapeType="1"/>
                    </p:cNvSpPr>
                    <p:nvPr/>
                  </p:nvSpPr>
                  <p:spPr bwMode="auto">
                    <a:xfrm>
                      <a:off x="33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2" name="Line 626"/>
                    <p:cNvSpPr>
                      <a:spLocks noChangeShapeType="1"/>
                    </p:cNvSpPr>
                    <p:nvPr/>
                  </p:nvSpPr>
                  <p:spPr bwMode="auto">
                    <a:xfrm>
                      <a:off x="33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3" name="Line 627"/>
                    <p:cNvSpPr>
                      <a:spLocks noChangeShapeType="1"/>
                    </p:cNvSpPr>
                    <p:nvPr/>
                  </p:nvSpPr>
                  <p:spPr bwMode="auto">
                    <a:xfrm>
                      <a:off x="33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4" name="Line 628"/>
                    <p:cNvSpPr>
                      <a:spLocks noChangeShapeType="1"/>
                    </p:cNvSpPr>
                    <p:nvPr/>
                  </p:nvSpPr>
                  <p:spPr bwMode="auto">
                    <a:xfrm>
                      <a:off x="33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5" name="Line 629"/>
                    <p:cNvSpPr>
                      <a:spLocks noChangeShapeType="1"/>
                    </p:cNvSpPr>
                    <p:nvPr/>
                  </p:nvSpPr>
                  <p:spPr bwMode="auto">
                    <a:xfrm>
                      <a:off x="33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6" name="Line 630"/>
                    <p:cNvSpPr>
                      <a:spLocks noChangeShapeType="1"/>
                    </p:cNvSpPr>
                    <p:nvPr/>
                  </p:nvSpPr>
                  <p:spPr bwMode="auto">
                    <a:xfrm>
                      <a:off x="33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7" name="Line 631"/>
                    <p:cNvSpPr>
                      <a:spLocks noChangeShapeType="1"/>
                    </p:cNvSpPr>
                    <p:nvPr/>
                  </p:nvSpPr>
                  <p:spPr bwMode="auto">
                    <a:xfrm>
                      <a:off x="33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8" name="Line 632"/>
                    <p:cNvSpPr>
                      <a:spLocks noChangeShapeType="1"/>
                    </p:cNvSpPr>
                    <p:nvPr/>
                  </p:nvSpPr>
                  <p:spPr bwMode="auto">
                    <a:xfrm>
                      <a:off x="33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9" name="Line 633"/>
                    <p:cNvSpPr>
                      <a:spLocks noChangeShapeType="1"/>
                    </p:cNvSpPr>
                    <p:nvPr/>
                  </p:nvSpPr>
                  <p:spPr bwMode="auto">
                    <a:xfrm>
                      <a:off x="33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0" name="Line 634"/>
                    <p:cNvSpPr>
                      <a:spLocks noChangeShapeType="1"/>
                    </p:cNvSpPr>
                    <p:nvPr/>
                  </p:nvSpPr>
                  <p:spPr bwMode="auto">
                    <a:xfrm>
                      <a:off x="33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1" name="Line 635"/>
                    <p:cNvSpPr>
                      <a:spLocks noChangeShapeType="1"/>
                    </p:cNvSpPr>
                    <p:nvPr/>
                  </p:nvSpPr>
                  <p:spPr bwMode="auto">
                    <a:xfrm>
                      <a:off x="33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2" name="Line 636"/>
                    <p:cNvSpPr>
                      <a:spLocks noChangeShapeType="1"/>
                    </p:cNvSpPr>
                    <p:nvPr/>
                  </p:nvSpPr>
                  <p:spPr bwMode="auto">
                    <a:xfrm>
                      <a:off x="34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3" name="Line 637"/>
                    <p:cNvSpPr>
                      <a:spLocks noChangeShapeType="1"/>
                    </p:cNvSpPr>
                    <p:nvPr/>
                  </p:nvSpPr>
                  <p:spPr bwMode="auto">
                    <a:xfrm>
                      <a:off x="34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4" name="Line 638"/>
                    <p:cNvSpPr>
                      <a:spLocks noChangeShapeType="1"/>
                    </p:cNvSpPr>
                    <p:nvPr/>
                  </p:nvSpPr>
                  <p:spPr bwMode="auto">
                    <a:xfrm>
                      <a:off x="34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5" name="Line 639"/>
                    <p:cNvSpPr>
                      <a:spLocks noChangeShapeType="1"/>
                    </p:cNvSpPr>
                    <p:nvPr/>
                  </p:nvSpPr>
                  <p:spPr bwMode="auto">
                    <a:xfrm>
                      <a:off x="34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6" name="Line 640"/>
                    <p:cNvSpPr>
                      <a:spLocks noChangeShapeType="1"/>
                    </p:cNvSpPr>
                    <p:nvPr/>
                  </p:nvSpPr>
                  <p:spPr bwMode="auto">
                    <a:xfrm>
                      <a:off x="34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7" name="Line 641"/>
                    <p:cNvSpPr>
                      <a:spLocks noChangeShapeType="1"/>
                    </p:cNvSpPr>
                    <p:nvPr/>
                  </p:nvSpPr>
                  <p:spPr bwMode="auto">
                    <a:xfrm>
                      <a:off x="34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8" name="Line 642"/>
                    <p:cNvSpPr>
                      <a:spLocks noChangeShapeType="1"/>
                    </p:cNvSpPr>
                    <p:nvPr/>
                  </p:nvSpPr>
                  <p:spPr bwMode="auto">
                    <a:xfrm>
                      <a:off x="34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9" name="Line 643"/>
                    <p:cNvSpPr>
                      <a:spLocks noChangeShapeType="1"/>
                    </p:cNvSpPr>
                    <p:nvPr/>
                  </p:nvSpPr>
                  <p:spPr bwMode="auto">
                    <a:xfrm>
                      <a:off x="34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0" name="Line 644"/>
                    <p:cNvSpPr>
                      <a:spLocks noChangeShapeType="1"/>
                    </p:cNvSpPr>
                    <p:nvPr/>
                  </p:nvSpPr>
                  <p:spPr bwMode="auto">
                    <a:xfrm>
                      <a:off x="34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1" name="Line 645"/>
                    <p:cNvSpPr>
                      <a:spLocks noChangeShapeType="1"/>
                    </p:cNvSpPr>
                    <p:nvPr/>
                  </p:nvSpPr>
                  <p:spPr bwMode="auto">
                    <a:xfrm>
                      <a:off x="34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2" name="Line 646"/>
                    <p:cNvSpPr>
                      <a:spLocks noChangeShapeType="1"/>
                    </p:cNvSpPr>
                    <p:nvPr/>
                  </p:nvSpPr>
                  <p:spPr bwMode="auto">
                    <a:xfrm>
                      <a:off x="34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3" name="Line 647"/>
                    <p:cNvSpPr>
                      <a:spLocks noChangeShapeType="1"/>
                    </p:cNvSpPr>
                    <p:nvPr/>
                  </p:nvSpPr>
                  <p:spPr bwMode="auto">
                    <a:xfrm>
                      <a:off x="35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4" name="Line 648"/>
                    <p:cNvSpPr>
                      <a:spLocks noChangeShapeType="1"/>
                    </p:cNvSpPr>
                    <p:nvPr/>
                  </p:nvSpPr>
                  <p:spPr bwMode="auto">
                    <a:xfrm>
                      <a:off x="35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5" name="Line 649"/>
                    <p:cNvSpPr>
                      <a:spLocks noChangeShapeType="1"/>
                    </p:cNvSpPr>
                    <p:nvPr/>
                  </p:nvSpPr>
                  <p:spPr bwMode="auto">
                    <a:xfrm>
                      <a:off x="35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6" name="Line 650"/>
                    <p:cNvSpPr>
                      <a:spLocks noChangeShapeType="1"/>
                    </p:cNvSpPr>
                    <p:nvPr/>
                  </p:nvSpPr>
                  <p:spPr bwMode="auto">
                    <a:xfrm>
                      <a:off x="35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7" name="Line 651"/>
                    <p:cNvSpPr>
                      <a:spLocks noChangeShapeType="1"/>
                    </p:cNvSpPr>
                    <p:nvPr/>
                  </p:nvSpPr>
                  <p:spPr bwMode="auto">
                    <a:xfrm>
                      <a:off x="35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8" name="Line 652"/>
                    <p:cNvSpPr>
                      <a:spLocks noChangeShapeType="1"/>
                    </p:cNvSpPr>
                    <p:nvPr/>
                  </p:nvSpPr>
                  <p:spPr bwMode="auto">
                    <a:xfrm>
                      <a:off x="35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9" name="Line 653"/>
                    <p:cNvSpPr>
                      <a:spLocks noChangeShapeType="1"/>
                    </p:cNvSpPr>
                    <p:nvPr/>
                  </p:nvSpPr>
                  <p:spPr bwMode="auto">
                    <a:xfrm>
                      <a:off x="35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0" name="Line 654"/>
                    <p:cNvSpPr>
                      <a:spLocks noChangeShapeType="1"/>
                    </p:cNvSpPr>
                    <p:nvPr/>
                  </p:nvSpPr>
                  <p:spPr bwMode="auto">
                    <a:xfrm>
                      <a:off x="35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1" name="Line 655"/>
                    <p:cNvSpPr>
                      <a:spLocks noChangeShapeType="1"/>
                    </p:cNvSpPr>
                    <p:nvPr/>
                  </p:nvSpPr>
                  <p:spPr bwMode="auto">
                    <a:xfrm>
                      <a:off x="35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2" name="Line 656"/>
                    <p:cNvSpPr>
                      <a:spLocks noChangeShapeType="1"/>
                    </p:cNvSpPr>
                    <p:nvPr/>
                  </p:nvSpPr>
                  <p:spPr bwMode="auto">
                    <a:xfrm>
                      <a:off x="35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3" name="Line 657"/>
                    <p:cNvSpPr>
                      <a:spLocks noChangeShapeType="1"/>
                    </p:cNvSpPr>
                    <p:nvPr/>
                  </p:nvSpPr>
                  <p:spPr bwMode="auto">
                    <a:xfrm>
                      <a:off x="35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4" name="Line 658"/>
                    <p:cNvSpPr>
                      <a:spLocks noChangeShapeType="1"/>
                    </p:cNvSpPr>
                    <p:nvPr/>
                  </p:nvSpPr>
                  <p:spPr bwMode="auto">
                    <a:xfrm>
                      <a:off x="36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5" name="Line 659"/>
                    <p:cNvSpPr>
                      <a:spLocks noChangeShapeType="1"/>
                    </p:cNvSpPr>
                    <p:nvPr/>
                  </p:nvSpPr>
                  <p:spPr bwMode="auto">
                    <a:xfrm>
                      <a:off x="36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6" name="Line 660"/>
                    <p:cNvSpPr>
                      <a:spLocks noChangeShapeType="1"/>
                    </p:cNvSpPr>
                    <p:nvPr/>
                  </p:nvSpPr>
                  <p:spPr bwMode="auto">
                    <a:xfrm>
                      <a:off x="36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7" name="Line 661"/>
                    <p:cNvSpPr>
                      <a:spLocks noChangeShapeType="1"/>
                    </p:cNvSpPr>
                    <p:nvPr/>
                  </p:nvSpPr>
                  <p:spPr bwMode="auto">
                    <a:xfrm>
                      <a:off x="36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8" name="Line 662"/>
                    <p:cNvSpPr>
                      <a:spLocks noChangeShapeType="1"/>
                    </p:cNvSpPr>
                    <p:nvPr/>
                  </p:nvSpPr>
                  <p:spPr bwMode="auto">
                    <a:xfrm>
                      <a:off x="36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9" name="Line 663"/>
                    <p:cNvSpPr>
                      <a:spLocks noChangeShapeType="1"/>
                    </p:cNvSpPr>
                    <p:nvPr/>
                  </p:nvSpPr>
                  <p:spPr bwMode="auto">
                    <a:xfrm>
                      <a:off x="36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0" name="Line 664"/>
                    <p:cNvSpPr>
                      <a:spLocks noChangeShapeType="1"/>
                    </p:cNvSpPr>
                    <p:nvPr/>
                  </p:nvSpPr>
                  <p:spPr bwMode="auto">
                    <a:xfrm>
                      <a:off x="36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1" name="Line 665"/>
                    <p:cNvSpPr>
                      <a:spLocks noChangeShapeType="1"/>
                    </p:cNvSpPr>
                    <p:nvPr/>
                  </p:nvSpPr>
                  <p:spPr bwMode="auto">
                    <a:xfrm>
                      <a:off x="36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2" name="Line 666"/>
                    <p:cNvSpPr>
                      <a:spLocks noChangeShapeType="1"/>
                    </p:cNvSpPr>
                    <p:nvPr/>
                  </p:nvSpPr>
                  <p:spPr bwMode="auto">
                    <a:xfrm>
                      <a:off x="36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3" name="Line 667"/>
                    <p:cNvSpPr>
                      <a:spLocks noChangeShapeType="1"/>
                    </p:cNvSpPr>
                    <p:nvPr/>
                  </p:nvSpPr>
                  <p:spPr bwMode="auto">
                    <a:xfrm>
                      <a:off x="36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4" name="Line 668"/>
                    <p:cNvSpPr>
                      <a:spLocks noChangeShapeType="1"/>
                    </p:cNvSpPr>
                    <p:nvPr/>
                  </p:nvSpPr>
                  <p:spPr bwMode="auto">
                    <a:xfrm>
                      <a:off x="36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5" name="Line 669"/>
                    <p:cNvSpPr>
                      <a:spLocks noChangeShapeType="1"/>
                    </p:cNvSpPr>
                    <p:nvPr/>
                  </p:nvSpPr>
                  <p:spPr bwMode="auto">
                    <a:xfrm>
                      <a:off x="37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6" name="Line 670"/>
                    <p:cNvSpPr>
                      <a:spLocks noChangeShapeType="1"/>
                    </p:cNvSpPr>
                    <p:nvPr/>
                  </p:nvSpPr>
                  <p:spPr bwMode="auto">
                    <a:xfrm>
                      <a:off x="37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7" name="Line 671"/>
                    <p:cNvSpPr>
                      <a:spLocks noChangeShapeType="1"/>
                    </p:cNvSpPr>
                    <p:nvPr/>
                  </p:nvSpPr>
                  <p:spPr bwMode="auto">
                    <a:xfrm>
                      <a:off x="37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8" name="Line 672"/>
                    <p:cNvSpPr>
                      <a:spLocks noChangeShapeType="1"/>
                    </p:cNvSpPr>
                    <p:nvPr/>
                  </p:nvSpPr>
                  <p:spPr bwMode="auto">
                    <a:xfrm>
                      <a:off x="37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9" name="Line 673"/>
                    <p:cNvSpPr>
                      <a:spLocks noChangeShapeType="1"/>
                    </p:cNvSpPr>
                    <p:nvPr/>
                  </p:nvSpPr>
                  <p:spPr bwMode="auto">
                    <a:xfrm>
                      <a:off x="37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0" name="Line 674"/>
                    <p:cNvSpPr>
                      <a:spLocks noChangeShapeType="1"/>
                    </p:cNvSpPr>
                    <p:nvPr/>
                  </p:nvSpPr>
                  <p:spPr bwMode="auto">
                    <a:xfrm>
                      <a:off x="37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1" name="Line 675"/>
                    <p:cNvSpPr>
                      <a:spLocks noChangeShapeType="1"/>
                    </p:cNvSpPr>
                    <p:nvPr/>
                  </p:nvSpPr>
                  <p:spPr bwMode="auto">
                    <a:xfrm>
                      <a:off x="37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2" name="Line 676"/>
                    <p:cNvSpPr>
                      <a:spLocks noChangeShapeType="1"/>
                    </p:cNvSpPr>
                    <p:nvPr/>
                  </p:nvSpPr>
                  <p:spPr bwMode="auto">
                    <a:xfrm>
                      <a:off x="37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3" name="Line 677"/>
                    <p:cNvSpPr>
                      <a:spLocks noChangeShapeType="1"/>
                    </p:cNvSpPr>
                    <p:nvPr/>
                  </p:nvSpPr>
                  <p:spPr bwMode="auto">
                    <a:xfrm>
                      <a:off x="37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4" name="Line 678"/>
                    <p:cNvSpPr>
                      <a:spLocks noChangeShapeType="1"/>
                    </p:cNvSpPr>
                    <p:nvPr/>
                  </p:nvSpPr>
                  <p:spPr bwMode="auto">
                    <a:xfrm>
                      <a:off x="37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5" name="Line 679"/>
                    <p:cNvSpPr>
                      <a:spLocks noChangeShapeType="1"/>
                    </p:cNvSpPr>
                    <p:nvPr/>
                  </p:nvSpPr>
                  <p:spPr bwMode="auto">
                    <a:xfrm>
                      <a:off x="37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6" name="Line 680"/>
                    <p:cNvSpPr>
                      <a:spLocks noChangeShapeType="1"/>
                    </p:cNvSpPr>
                    <p:nvPr/>
                  </p:nvSpPr>
                  <p:spPr bwMode="auto">
                    <a:xfrm>
                      <a:off x="38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7" name="Line 681"/>
                    <p:cNvSpPr>
                      <a:spLocks noChangeShapeType="1"/>
                    </p:cNvSpPr>
                    <p:nvPr/>
                  </p:nvSpPr>
                  <p:spPr bwMode="auto">
                    <a:xfrm>
                      <a:off x="38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8" name="Line 682"/>
                    <p:cNvSpPr>
                      <a:spLocks noChangeShapeType="1"/>
                    </p:cNvSpPr>
                    <p:nvPr/>
                  </p:nvSpPr>
                  <p:spPr bwMode="auto">
                    <a:xfrm>
                      <a:off x="38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9" name="Line 683"/>
                    <p:cNvSpPr>
                      <a:spLocks noChangeShapeType="1"/>
                    </p:cNvSpPr>
                    <p:nvPr/>
                  </p:nvSpPr>
                  <p:spPr bwMode="auto">
                    <a:xfrm>
                      <a:off x="38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0" name="Line 684"/>
                    <p:cNvSpPr>
                      <a:spLocks noChangeShapeType="1"/>
                    </p:cNvSpPr>
                    <p:nvPr/>
                  </p:nvSpPr>
                  <p:spPr bwMode="auto">
                    <a:xfrm>
                      <a:off x="38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1" name="Line 685"/>
                    <p:cNvSpPr>
                      <a:spLocks noChangeShapeType="1"/>
                    </p:cNvSpPr>
                    <p:nvPr/>
                  </p:nvSpPr>
                  <p:spPr bwMode="auto">
                    <a:xfrm>
                      <a:off x="38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2" name="Line 686"/>
                    <p:cNvSpPr>
                      <a:spLocks noChangeShapeType="1"/>
                    </p:cNvSpPr>
                    <p:nvPr/>
                  </p:nvSpPr>
                  <p:spPr bwMode="auto">
                    <a:xfrm>
                      <a:off x="38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3" name="Line 687"/>
                    <p:cNvSpPr>
                      <a:spLocks noChangeShapeType="1"/>
                    </p:cNvSpPr>
                    <p:nvPr/>
                  </p:nvSpPr>
                  <p:spPr bwMode="auto">
                    <a:xfrm>
                      <a:off x="38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4" name="Line 688"/>
                    <p:cNvSpPr>
                      <a:spLocks noChangeShapeType="1"/>
                    </p:cNvSpPr>
                    <p:nvPr/>
                  </p:nvSpPr>
                  <p:spPr bwMode="auto">
                    <a:xfrm>
                      <a:off x="38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5" name="Line 689"/>
                    <p:cNvSpPr>
                      <a:spLocks noChangeShapeType="1"/>
                    </p:cNvSpPr>
                    <p:nvPr/>
                  </p:nvSpPr>
                  <p:spPr bwMode="auto">
                    <a:xfrm>
                      <a:off x="38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6" name="Line 690"/>
                    <p:cNvSpPr>
                      <a:spLocks noChangeShapeType="1"/>
                    </p:cNvSpPr>
                    <p:nvPr/>
                  </p:nvSpPr>
                  <p:spPr bwMode="auto">
                    <a:xfrm>
                      <a:off x="38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7" name="Line 691"/>
                    <p:cNvSpPr>
                      <a:spLocks noChangeShapeType="1"/>
                    </p:cNvSpPr>
                    <p:nvPr/>
                  </p:nvSpPr>
                  <p:spPr bwMode="auto">
                    <a:xfrm>
                      <a:off x="39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8" name="Line 692"/>
                    <p:cNvSpPr>
                      <a:spLocks noChangeShapeType="1"/>
                    </p:cNvSpPr>
                    <p:nvPr/>
                  </p:nvSpPr>
                  <p:spPr bwMode="auto">
                    <a:xfrm>
                      <a:off x="39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9" name="Line 693"/>
                    <p:cNvSpPr>
                      <a:spLocks noChangeShapeType="1"/>
                    </p:cNvSpPr>
                    <p:nvPr/>
                  </p:nvSpPr>
                  <p:spPr bwMode="auto">
                    <a:xfrm>
                      <a:off x="39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0" name="Line 694"/>
                    <p:cNvSpPr>
                      <a:spLocks noChangeShapeType="1"/>
                    </p:cNvSpPr>
                    <p:nvPr/>
                  </p:nvSpPr>
                  <p:spPr bwMode="auto">
                    <a:xfrm>
                      <a:off x="39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1" name="Line 695"/>
                    <p:cNvSpPr>
                      <a:spLocks noChangeShapeType="1"/>
                    </p:cNvSpPr>
                    <p:nvPr/>
                  </p:nvSpPr>
                  <p:spPr bwMode="auto">
                    <a:xfrm>
                      <a:off x="39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2" name="Line 696"/>
                    <p:cNvSpPr>
                      <a:spLocks noChangeShapeType="1"/>
                    </p:cNvSpPr>
                    <p:nvPr/>
                  </p:nvSpPr>
                  <p:spPr bwMode="auto">
                    <a:xfrm>
                      <a:off x="39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3" name="Line 697"/>
                    <p:cNvSpPr>
                      <a:spLocks noChangeShapeType="1"/>
                    </p:cNvSpPr>
                    <p:nvPr/>
                  </p:nvSpPr>
                  <p:spPr bwMode="auto">
                    <a:xfrm>
                      <a:off x="39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4" name="Line 698"/>
                    <p:cNvSpPr>
                      <a:spLocks noChangeShapeType="1"/>
                    </p:cNvSpPr>
                    <p:nvPr/>
                  </p:nvSpPr>
                  <p:spPr bwMode="auto">
                    <a:xfrm>
                      <a:off x="39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5" name="Line 699"/>
                    <p:cNvSpPr>
                      <a:spLocks noChangeShapeType="1"/>
                    </p:cNvSpPr>
                    <p:nvPr/>
                  </p:nvSpPr>
                  <p:spPr bwMode="auto">
                    <a:xfrm>
                      <a:off x="39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6" name="Line 700"/>
                    <p:cNvSpPr>
                      <a:spLocks noChangeShapeType="1"/>
                    </p:cNvSpPr>
                    <p:nvPr/>
                  </p:nvSpPr>
                  <p:spPr bwMode="auto">
                    <a:xfrm>
                      <a:off x="39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7" name="Line 701"/>
                    <p:cNvSpPr>
                      <a:spLocks noChangeShapeType="1"/>
                    </p:cNvSpPr>
                    <p:nvPr/>
                  </p:nvSpPr>
                  <p:spPr bwMode="auto">
                    <a:xfrm>
                      <a:off x="39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8" name="Line 702"/>
                    <p:cNvSpPr>
                      <a:spLocks noChangeShapeType="1"/>
                    </p:cNvSpPr>
                    <p:nvPr/>
                  </p:nvSpPr>
                  <p:spPr bwMode="auto">
                    <a:xfrm>
                      <a:off x="40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9" name="Line 703"/>
                    <p:cNvSpPr>
                      <a:spLocks noChangeShapeType="1"/>
                    </p:cNvSpPr>
                    <p:nvPr/>
                  </p:nvSpPr>
                  <p:spPr bwMode="auto">
                    <a:xfrm>
                      <a:off x="40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0" name="Line 704"/>
                    <p:cNvSpPr>
                      <a:spLocks noChangeShapeType="1"/>
                    </p:cNvSpPr>
                    <p:nvPr/>
                  </p:nvSpPr>
                  <p:spPr bwMode="auto">
                    <a:xfrm>
                      <a:off x="40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1" name="Line 705"/>
                    <p:cNvSpPr>
                      <a:spLocks noChangeShapeType="1"/>
                    </p:cNvSpPr>
                    <p:nvPr/>
                  </p:nvSpPr>
                  <p:spPr bwMode="auto">
                    <a:xfrm>
                      <a:off x="40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2" name="Line 706"/>
                    <p:cNvSpPr>
                      <a:spLocks noChangeShapeType="1"/>
                    </p:cNvSpPr>
                    <p:nvPr/>
                  </p:nvSpPr>
                  <p:spPr bwMode="auto">
                    <a:xfrm>
                      <a:off x="40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3" name="Line 707"/>
                    <p:cNvSpPr>
                      <a:spLocks noChangeShapeType="1"/>
                    </p:cNvSpPr>
                    <p:nvPr/>
                  </p:nvSpPr>
                  <p:spPr bwMode="auto">
                    <a:xfrm>
                      <a:off x="40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4" name="Line 708"/>
                    <p:cNvSpPr>
                      <a:spLocks noChangeShapeType="1"/>
                    </p:cNvSpPr>
                    <p:nvPr/>
                  </p:nvSpPr>
                  <p:spPr bwMode="auto">
                    <a:xfrm>
                      <a:off x="40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5" name="Line 709"/>
                    <p:cNvSpPr>
                      <a:spLocks noChangeShapeType="1"/>
                    </p:cNvSpPr>
                    <p:nvPr/>
                  </p:nvSpPr>
                  <p:spPr bwMode="auto">
                    <a:xfrm>
                      <a:off x="40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6" name="Line 710"/>
                    <p:cNvSpPr>
                      <a:spLocks noChangeShapeType="1"/>
                    </p:cNvSpPr>
                    <p:nvPr/>
                  </p:nvSpPr>
                  <p:spPr bwMode="auto">
                    <a:xfrm>
                      <a:off x="40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7" name="Line 711"/>
                    <p:cNvSpPr>
                      <a:spLocks noChangeShapeType="1"/>
                    </p:cNvSpPr>
                    <p:nvPr/>
                  </p:nvSpPr>
                  <p:spPr bwMode="auto">
                    <a:xfrm>
                      <a:off x="40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8" name="Line 712"/>
                    <p:cNvSpPr>
                      <a:spLocks noChangeShapeType="1"/>
                    </p:cNvSpPr>
                    <p:nvPr/>
                  </p:nvSpPr>
                  <p:spPr bwMode="auto">
                    <a:xfrm>
                      <a:off x="40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9" name="Line 713"/>
                    <p:cNvSpPr>
                      <a:spLocks noChangeShapeType="1"/>
                    </p:cNvSpPr>
                    <p:nvPr/>
                  </p:nvSpPr>
                  <p:spPr bwMode="auto">
                    <a:xfrm>
                      <a:off x="41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0" name="Line 714"/>
                    <p:cNvSpPr>
                      <a:spLocks noChangeShapeType="1"/>
                    </p:cNvSpPr>
                    <p:nvPr/>
                  </p:nvSpPr>
                  <p:spPr bwMode="auto">
                    <a:xfrm>
                      <a:off x="41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1" name="Line 715"/>
                    <p:cNvSpPr>
                      <a:spLocks noChangeShapeType="1"/>
                    </p:cNvSpPr>
                    <p:nvPr/>
                  </p:nvSpPr>
                  <p:spPr bwMode="auto">
                    <a:xfrm>
                      <a:off x="41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2" name="Line 716"/>
                    <p:cNvSpPr>
                      <a:spLocks noChangeShapeType="1"/>
                    </p:cNvSpPr>
                    <p:nvPr/>
                  </p:nvSpPr>
                  <p:spPr bwMode="auto">
                    <a:xfrm>
                      <a:off x="41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3" name="Line 717"/>
                    <p:cNvSpPr>
                      <a:spLocks noChangeShapeType="1"/>
                    </p:cNvSpPr>
                    <p:nvPr/>
                  </p:nvSpPr>
                  <p:spPr bwMode="auto">
                    <a:xfrm>
                      <a:off x="41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4" name="Line 718"/>
                    <p:cNvSpPr>
                      <a:spLocks noChangeShapeType="1"/>
                    </p:cNvSpPr>
                    <p:nvPr/>
                  </p:nvSpPr>
                  <p:spPr bwMode="auto">
                    <a:xfrm>
                      <a:off x="41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5" name="Line 719"/>
                    <p:cNvSpPr>
                      <a:spLocks noChangeShapeType="1"/>
                    </p:cNvSpPr>
                    <p:nvPr/>
                  </p:nvSpPr>
                  <p:spPr bwMode="auto">
                    <a:xfrm>
                      <a:off x="41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6" name="Line 720"/>
                    <p:cNvSpPr>
                      <a:spLocks noChangeShapeType="1"/>
                    </p:cNvSpPr>
                    <p:nvPr/>
                  </p:nvSpPr>
                  <p:spPr bwMode="auto">
                    <a:xfrm>
                      <a:off x="41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7" name="Line 721"/>
                    <p:cNvSpPr>
                      <a:spLocks noChangeShapeType="1"/>
                    </p:cNvSpPr>
                    <p:nvPr/>
                  </p:nvSpPr>
                  <p:spPr bwMode="auto">
                    <a:xfrm>
                      <a:off x="41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8" name="Line 722"/>
                    <p:cNvSpPr>
                      <a:spLocks noChangeShapeType="1"/>
                    </p:cNvSpPr>
                    <p:nvPr/>
                  </p:nvSpPr>
                  <p:spPr bwMode="auto">
                    <a:xfrm>
                      <a:off x="41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9" name="Line 723"/>
                    <p:cNvSpPr>
                      <a:spLocks noChangeShapeType="1"/>
                    </p:cNvSpPr>
                    <p:nvPr/>
                  </p:nvSpPr>
                  <p:spPr bwMode="auto">
                    <a:xfrm>
                      <a:off x="41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0" name="Line 724"/>
                    <p:cNvSpPr>
                      <a:spLocks noChangeShapeType="1"/>
                    </p:cNvSpPr>
                    <p:nvPr/>
                  </p:nvSpPr>
                  <p:spPr bwMode="auto">
                    <a:xfrm>
                      <a:off x="42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1" name="Line 725"/>
                    <p:cNvSpPr>
                      <a:spLocks noChangeShapeType="1"/>
                    </p:cNvSpPr>
                    <p:nvPr/>
                  </p:nvSpPr>
                  <p:spPr bwMode="auto">
                    <a:xfrm>
                      <a:off x="42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2" name="Line 726"/>
                    <p:cNvSpPr>
                      <a:spLocks noChangeShapeType="1"/>
                    </p:cNvSpPr>
                    <p:nvPr/>
                  </p:nvSpPr>
                  <p:spPr bwMode="auto">
                    <a:xfrm>
                      <a:off x="42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3" name="Line 727"/>
                    <p:cNvSpPr>
                      <a:spLocks noChangeShapeType="1"/>
                    </p:cNvSpPr>
                    <p:nvPr/>
                  </p:nvSpPr>
                  <p:spPr bwMode="auto">
                    <a:xfrm>
                      <a:off x="42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4" name="Line 728"/>
                    <p:cNvSpPr>
                      <a:spLocks noChangeShapeType="1"/>
                    </p:cNvSpPr>
                    <p:nvPr/>
                  </p:nvSpPr>
                  <p:spPr bwMode="auto">
                    <a:xfrm>
                      <a:off x="42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5" name="Line 729"/>
                    <p:cNvSpPr>
                      <a:spLocks noChangeShapeType="1"/>
                    </p:cNvSpPr>
                    <p:nvPr/>
                  </p:nvSpPr>
                  <p:spPr bwMode="auto">
                    <a:xfrm>
                      <a:off x="42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6" name="Line 730"/>
                    <p:cNvSpPr>
                      <a:spLocks noChangeShapeType="1"/>
                    </p:cNvSpPr>
                    <p:nvPr/>
                  </p:nvSpPr>
                  <p:spPr bwMode="auto">
                    <a:xfrm>
                      <a:off x="42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7" name="Line 731"/>
                    <p:cNvSpPr>
                      <a:spLocks noChangeShapeType="1"/>
                    </p:cNvSpPr>
                    <p:nvPr/>
                  </p:nvSpPr>
                  <p:spPr bwMode="auto">
                    <a:xfrm>
                      <a:off x="42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8" name="Line 732"/>
                    <p:cNvSpPr>
                      <a:spLocks noChangeShapeType="1"/>
                    </p:cNvSpPr>
                    <p:nvPr/>
                  </p:nvSpPr>
                  <p:spPr bwMode="auto">
                    <a:xfrm>
                      <a:off x="42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9" name="Line 733"/>
                    <p:cNvSpPr>
                      <a:spLocks noChangeShapeType="1"/>
                    </p:cNvSpPr>
                    <p:nvPr/>
                  </p:nvSpPr>
                  <p:spPr bwMode="auto">
                    <a:xfrm>
                      <a:off x="42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0" name="Line 734"/>
                    <p:cNvSpPr>
                      <a:spLocks noChangeShapeType="1"/>
                    </p:cNvSpPr>
                    <p:nvPr/>
                  </p:nvSpPr>
                  <p:spPr bwMode="auto">
                    <a:xfrm>
                      <a:off x="43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1" name="Line 735"/>
                    <p:cNvSpPr>
                      <a:spLocks noChangeShapeType="1"/>
                    </p:cNvSpPr>
                    <p:nvPr/>
                  </p:nvSpPr>
                  <p:spPr bwMode="auto">
                    <a:xfrm>
                      <a:off x="43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2" name="Line 736"/>
                    <p:cNvSpPr>
                      <a:spLocks noChangeShapeType="1"/>
                    </p:cNvSpPr>
                    <p:nvPr/>
                  </p:nvSpPr>
                  <p:spPr bwMode="auto">
                    <a:xfrm>
                      <a:off x="43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3" name="Line 737"/>
                    <p:cNvSpPr>
                      <a:spLocks noChangeShapeType="1"/>
                    </p:cNvSpPr>
                    <p:nvPr/>
                  </p:nvSpPr>
                  <p:spPr bwMode="auto">
                    <a:xfrm>
                      <a:off x="43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4" name="Line 738"/>
                    <p:cNvSpPr>
                      <a:spLocks noChangeShapeType="1"/>
                    </p:cNvSpPr>
                    <p:nvPr/>
                  </p:nvSpPr>
                  <p:spPr bwMode="auto">
                    <a:xfrm>
                      <a:off x="43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5" name="Line 739"/>
                    <p:cNvSpPr>
                      <a:spLocks noChangeShapeType="1"/>
                    </p:cNvSpPr>
                    <p:nvPr/>
                  </p:nvSpPr>
                  <p:spPr bwMode="auto">
                    <a:xfrm>
                      <a:off x="43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6" name="Line 740"/>
                    <p:cNvSpPr>
                      <a:spLocks noChangeShapeType="1"/>
                    </p:cNvSpPr>
                    <p:nvPr/>
                  </p:nvSpPr>
                  <p:spPr bwMode="auto">
                    <a:xfrm>
                      <a:off x="43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7" name="Line 741"/>
                    <p:cNvSpPr>
                      <a:spLocks noChangeShapeType="1"/>
                    </p:cNvSpPr>
                    <p:nvPr/>
                  </p:nvSpPr>
                  <p:spPr bwMode="auto">
                    <a:xfrm>
                      <a:off x="43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8" name="Line 742"/>
                    <p:cNvSpPr>
                      <a:spLocks noChangeShapeType="1"/>
                    </p:cNvSpPr>
                    <p:nvPr/>
                  </p:nvSpPr>
                  <p:spPr bwMode="auto">
                    <a:xfrm>
                      <a:off x="43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9" name="Line 743"/>
                    <p:cNvSpPr>
                      <a:spLocks noChangeShapeType="1"/>
                    </p:cNvSpPr>
                    <p:nvPr/>
                  </p:nvSpPr>
                  <p:spPr bwMode="auto">
                    <a:xfrm>
                      <a:off x="43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0" name="Line 744"/>
                    <p:cNvSpPr>
                      <a:spLocks noChangeShapeType="1"/>
                    </p:cNvSpPr>
                    <p:nvPr/>
                  </p:nvSpPr>
                  <p:spPr bwMode="auto">
                    <a:xfrm>
                      <a:off x="43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1" name="Line 745"/>
                    <p:cNvSpPr>
                      <a:spLocks noChangeShapeType="1"/>
                    </p:cNvSpPr>
                    <p:nvPr/>
                  </p:nvSpPr>
                  <p:spPr bwMode="auto">
                    <a:xfrm>
                      <a:off x="44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2" name="Line 746"/>
                    <p:cNvSpPr>
                      <a:spLocks noChangeShapeType="1"/>
                    </p:cNvSpPr>
                    <p:nvPr/>
                  </p:nvSpPr>
                  <p:spPr bwMode="auto">
                    <a:xfrm>
                      <a:off x="44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3" name="Line 747"/>
                    <p:cNvSpPr>
                      <a:spLocks noChangeShapeType="1"/>
                    </p:cNvSpPr>
                    <p:nvPr/>
                  </p:nvSpPr>
                  <p:spPr bwMode="auto">
                    <a:xfrm>
                      <a:off x="44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4" name="Line 748"/>
                    <p:cNvSpPr>
                      <a:spLocks noChangeShapeType="1"/>
                    </p:cNvSpPr>
                    <p:nvPr/>
                  </p:nvSpPr>
                  <p:spPr bwMode="auto">
                    <a:xfrm>
                      <a:off x="44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5" name="Line 749"/>
                    <p:cNvSpPr>
                      <a:spLocks noChangeShapeType="1"/>
                    </p:cNvSpPr>
                    <p:nvPr/>
                  </p:nvSpPr>
                  <p:spPr bwMode="auto">
                    <a:xfrm>
                      <a:off x="44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6" name="Line 750"/>
                    <p:cNvSpPr>
                      <a:spLocks noChangeShapeType="1"/>
                    </p:cNvSpPr>
                    <p:nvPr/>
                  </p:nvSpPr>
                  <p:spPr bwMode="auto">
                    <a:xfrm>
                      <a:off x="44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7" name="Line 751"/>
                    <p:cNvSpPr>
                      <a:spLocks noChangeShapeType="1"/>
                    </p:cNvSpPr>
                    <p:nvPr/>
                  </p:nvSpPr>
                  <p:spPr bwMode="auto">
                    <a:xfrm>
                      <a:off x="44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8" name="Line 752"/>
                    <p:cNvSpPr>
                      <a:spLocks noChangeShapeType="1"/>
                    </p:cNvSpPr>
                    <p:nvPr/>
                  </p:nvSpPr>
                  <p:spPr bwMode="auto">
                    <a:xfrm>
                      <a:off x="44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9" name="Line 753"/>
                    <p:cNvSpPr>
                      <a:spLocks noChangeShapeType="1"/>
                    </p:cNvSpPr>
                    <p:nvPr/>
                  </p:nvSpPr>
                  <p:spPr bwMode="auto">
                    <a:xfrm>
                      <a:off x="44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0" name="Line 754"/>
                    <p:cNvSpPr>
                      <a:spLocks noChangeShapeType="1"/>
                    </p:cNvSpPr>
                    <p:nvPr/>
                  </p:nvSpPr>
                  <p:spPr bwMode="auto">
                    <a:xfrm>
                      <a:off x="44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1" name="Line 755"/>
                    <p:cNvSpPr>
                      <a:spLocks noChangeShapeType="1"/>
                    </p:cNvSpPr>
                    <p:nvPr/>
                  </p:nvSpPr>
                  <p:spPr bwMode="auto">
                    <a:xfrm>
                      <a:off x="44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2" name="Line 756"/>
                    <p:cNvSpPr>
                      <a:spLocks noChangeShapeType="1"/>
                    </p:cNvSpPr>
                    <p:nvPr/>
                  </p:nvSpPr>
                  <p:spPr bwMode="auto">
                    <a:xfrm>
                      <a:off x="45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3" name="Line 757"/>
                    <p:cNvSpPr>
                      <a:spLocks noChangeShapeType="1"/>
                    </p:cNvSpPr>
                    <p:nvPr/>
                  </p:nvSpPr>
                  <p:spPr bwMode="auto">
                    <a:xfrm>
                      <a:off x="45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4" name="Line 758"/>
                    <p:cNvSpPr>
                      <a:spLocks noChangeShapeType="1"/>
                    </p:cNvSpPr>
                    <p:nvPr/>
                  </p:nvSpPr>
                  <p:spPr bwMode="auto">
                    <a:xfrm>
                      <a:off x="45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5" name="Line 759"/>
                    <p:cNvSpPr>
                      <a:spLocks noChangeShapeType="1"/>
                    </p:cNvSpPr>
                    <p:nvPr/>
                  </p:nvSpPr>
                  <p:spPr bwMode="auto">
                    <a:xfrm>
                      <a:off x="452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6" name="Line 760"/>
                    <p:cNvSpPr>
                      <a:spLocks noChangeShapeType="1"/>
                    </p:cNvSpPr>
                    <p:nvPr/>
                  </p:nvSpPr>
                  <p:spPr bwMode="auto">
                    <a:xfrm>
                      <a:off x="45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7" name="Line 761"/>
                    <p:cNvSpPr>
                      <a:spLocks noChangeShapeType="1"/>
                    </p:cNvSpPr>
                    <p:nvPr/>
                  </p:nvSpPr>
                  <p:spPr bwMode="auto">
                    <a:xfrm>
                      <a:off x="45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8" name="Line 762"/>
                    <p:cNvSpPr>
                      <a:spLocks noChangeShapeType="1"/>
                    </p:cNvSpPr>
                    <p:nvPr/>
                  </p:nvSpPr>
                  <p:spPr bwMode="auto">
                    <a:xfrm>
                      <a:off x="45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9" name="Line 763"/>
                    <p:cNvSpPr>
                      <a:spLocks noChangeShapeType="1"/>
                    </p:cNvSpPr>
                    <p:nvPr/>
                  </p:nvSpPr>
                  <p:spPr bwMode="auto">
                    <a:xfrm>
                      <a:off x="45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0" name="Line 764"/>
                    <p:cNvSpPr>
                      <a:spLocks noChangeShapeType="1"/>
                    </p:cNvSpPr>
                    <p:nvPr/>
                  </p:nvSpPr>
                  <p:spPr bwMode="auto">
                    <a:xfrm>
                      <a:off x="45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1" name="Line 765"/>
                    <p:cNvSpPr>
                      <a:spLocks noChangeShapeType="1"/>
                    </p:cNvSpPr>
                    <p:nvPr/>
                  </p:nvSpPr>
                  <p:spPr bwMode="auto">
                    <a:xfrm>
                      <a:off x="45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2" name="Line 766"/>
                    <p:cNvSpPr>
                      <a:spLocks noChangeShapeType="1"/>
                    </p:cNvSpPr>
                    <p:nvPr/>
                  </p:nvSpPr>
                  <p:spPr bwMode="auto">
                    <a:xfrm>
                      <a:off x="459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3" name="Line 767"/>
                    <p:cNvSpPr>
                      <a:spLocks noChangeShapeType="1"/>
                    </p:cNvSpPr>
                    <p:nvPr/>
                  </p:nvSpPr>
                  <p:spPr bwMode="auto">
                    <a:xfrm>
                      <a:off x="46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4" name="Line 768"/>
                    <p:cNvSpPr>
                      <a:spLocks noChangeShapeType="1"/>
                    </p:cNvSpPr>
                    <p:nvPr/>
                  </p:nvSpPr>
                  <p:spPr bwMode="auto">
                    <a:xfrm>
                      <a:off x="46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5" name="Line 769"/>
                    <p:cNvSpPr>
                      <a:spLocks noChangeShapeType="1"/>
                    </p:cNvSpPr>
                    <p:nvPr/>
                  </p:nvSpPr>
                  <p:spPr bwMode="auto">
                    <a:xfrm>
                      <a:off x="46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6" name="Line 770"/>
                    <p:cNvSpPr>
                      <a:spLocks noChangeShapeType="1"/>
                    </p:cNvSpPr>
                    <p:nvPr/>
                  </p:nvSpPr>
                  <p:spPr bwMode="auto">
                    <a:xfrm>
                      <a:off x="46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7" name="Line 771"/>
                    <p:cNvSpPr>
                      <a:spLocks noChangeShapeType="1"/>
                    </p:cNvSpPr>
                    <p:nvPr/>
                  </p:nvSpPr>
                  <p:spPr bwMode="auto">
                    <a:xfrm>
                      <a:off x="46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8" name="Line 772"/>
                    <p:cNvSpPr>
                      <a:spLocks noChangeShapeType="1"/>
                    </p:cNvSpPr>
                    <p:nvPr/>
                  </p:nvSpPr>
                  <p:spPr bwMode="auto">
                    <a:xfrm>
                      <a:off x="46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9" name="Line 773"/>
                    <p:cNvSpPr>
                      <a:spLocks noChangeShapeType="1"/>
                    </p:cNvSpPr>
                    <p:nvPr/>
                  </p:nvSpPr>
                  <p:spPr bwMode="auto">
                    <a:xfrm>
                      <a:off x="465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0" name="Line 774"/>
                    <p:cNvSpPr>
                      <a:spLocks noChangeShapeType="1"/>
                    </p:cNvSpPr>
                    <p:nvPr/>
                  </p:nvSpPr>
                  <p:spPr bwMode="auto">
                    <a:xfrm>
                      <a:off x="46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1" name="Line 775"/>
                    <p:cNvSpPr>
                      <a:spLocks noChangeShapeType="1"/>
                    </p:cNvSpPr>
                    <p:nvPr/>
                  </p:nvSpPr>
                  <p:spPr bwMode="auto">
                    <a:xfrm>
                      <a:off x="46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2" name="Line 776"/>
                    <p:cNvSpPr>
                      <a:spLocks noChangeShapeType="1"/>
                    </p:cNvSpPr>
                    <p:nvPr/>
                  </p:nvSpPr>
                  <p:spPr bwMode="auto">
                    <a:xfrm>
                      <a:off x="46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3" name="Line 777"/>
                    <p:cNvSpPr>
                      <a:spLocks noChangeShapeType="1"/>
                    </p:cNvSpPr>
                    <p:nvPr/>
                  </p:nvSpPr>
                  <p:spPr bwMode="auto">
                    <a:xfrm>
                      <a:off x="46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4" name="Line 778"/>
                    <p:cNvSpPr>
                      <a:spLocks noChangeShapeType="1"/>
                    </p:cNvSpPr>
                    <p:nvPr/>
                  </p:nvSpPr>
                  <p:spPr bwMode="auto">
                    <a:xfrm>
                      <a:off x="47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5" name="Line 779"/>
                    <p:cNvSpPr>
                      <a:spLocks noChangeShapeType="1"/>
                    </p:cNvSpPr>
                    <p:nvPr/>
                  </p:nvSpPr>
                  <p:spPr bwMode="auto">
                    <a:xfrm>
                      <a:off x="47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6" name="Line 780"/>
                    <p:cNvSpPr>
                      <a:spLocks noChangeShapeType="1"/>
                    </p:cNvSpPr>
                    <p:nvPr/>
                  </p:nvSpPr>
                  <p:spPr bwMode="auto">
                    <a:xfrm>
                      <a:off x="472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7" name="Line 781"/>
                    <p:cNvSpPr>
                      <a:spLocks noChangeShapeType="1"/>
                    </p:cNvSpPr>
                    <p:nvPr/>
                  </p:nvSpPr>
                  <p:spPr bwMode="auto">
                    <a:xfrm>
                      <a:off x="47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8" name="Line 782"/>
                    <p:cNvSpPr>
                      <a:spLocks noChangeShapeType="1"/>
                    </p:cNvSpPr>
                    <p:nvPr/>
                  </p:nvSpPr>
                  <p:spPr bwMode="auto">
                    <a:xfrm>
                      <a:off x="47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9" name="Line 783"/>
                    <p:cNvSpPr>
                      <a:spLocks noChangeShapeType="1"/>
                    </p:cNvSpPr>
                    <p:nvPr/>
                  </p:nvSpPr>
                  <p:spPr bwMode="auto">
                    <a:xfrm>
                      <a:off x="47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0" name="Line 784"/>
                    <p:cNvSpPr>
                      <a:spLocks noChangeShapeType="1"/>
                    </p:cNvSpPr>
                    <p:nvPr/>
                  </p:nvSpPr>
                  <p:spPr bwMode="auto">
                    <a:xfrm>
                      <a:off x="47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1" name="Line 785"/>
                    <p:cNvSpPr>
                      <a:spLocks noChangeShapeType="1"/>
                    </p:cNvSpPr>
                    <p:nvPr/>
                  </p:nvSpPr>
                  <p:spPr bwMode="auto">
                    <a:xfrm>
                      <a:off x="47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2" name="Line 786"/>
                    <p:cNvSpPr>
                      <a:spLocks noChangeShapeType="1"/>
                    </p:cNvSpPr>
                    <p:nvPr/>
                  </p:nvSpPr>
                  <p:spPr bwMode="auto">
                    <a:xfrm>
                      <a:off x="47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3" name="Line 787"/>
                    <p:cNvSpPr>
                      <a:spLocks noChangeShapeType="1"/>
                    </p:cNvSpPr>
                    <p:nvPr/>
                  </p:nvSpPr>
                  <p:spPr bwMode="auto">
                    <a:xfrm>
                      <a:off x="4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4" name="Line 788"/>
                    <p:cNvSpPr>
                      <a:spLocks noChangeShapeType="1"/>
                    </p:cNvSpPr>
                    <p:nvPr/>
                  </p:nvSpPr>
                  <p:spPr bwMode="auto">
                    <a:xfrm>
                      <a:off x="4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5" name="Line 789"/>
                    <p:cNvSpPr>
                      <a:spLocks noChangeShapeType="1"/>
                    </p:cNvSpPr>
                    <p:nvPr/>
                  </p:nvSpPr>
                  <p:spPr bwMode="auto">
                    <a:xfrm>
                      <a:off x="4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6" name="Line 790"/>
                    <p:cNvSpPr>
                      <a:spLocks noChangeShapeType="1"/>
                    </p:cNvSpPr>
                    <p:nvPr/>
                  </p:nvSpPr>
                  <p:spPr bwMode="auto">
                    <a:xfrm>
                      <a:off x="4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7" name="Line 791"/>
                    <p:cNvSpPr>
                      <a:spLocks noChangeShapeType="1"/>
                    </p:cNvSpPr>
                    <p:nvPr/>
                  </p:nvSpPr>
                  <p:spPr bwMode="auto">
                    <a:xfrm>
                      <a:off x="48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8" name="Line 792"/>
                    <p:cNvSpPr>
                      <a:spLocks noChangeShapeType="1"/>
                    </p:cNvSpPr>
                    <p:nvPr/>
                  </p:nvSpPr>
                  <p:spPr bwMode="auto">
                    <a:xfrm>
                      <a:off x="4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9" name="Line 793"/>
                    <p:cNvSpPr>
                      <a:spLocks noChangeShapeType="1"/>
                    </p:cNvSpPr>
                    <p:nvPr/>
                  </p:nvSpPr>
                  <p:spPr bwMode="auto">
                    <a:xfrm>
                      <a:off x="48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0" name="Line 794"/>
                    <p:cNvSpPr>
                      <a:spLocks noChangeShapeType="1"/>
                    </p:cNvSpPr>
                    <p:nvPr/>
                  </p:nvSpPr>
                  <p:spPr bwMode="auto">
                    <a:xfrm>
                      <a:off x="4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1" name="Line 795"/>
                    <p:cNvSpPr>
                      <a:spLocks noChangeShapeType="1"/>
                    </p:cNvSpPr>
                    <p:nvPr/>
                  </p:nvSpPr>
                  <p:spPr bwMode="auto">
                    <a:xfrm>
                      <a:off x="4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2" name="Line 796"/>
                    <p:cNvSpPr>
                      <a:spLocks noChangeShapeType="1"/>
                    </p:cNvSpPr>
                    <p:nvPr/>
                  </p:nvSpPr>
                  <p:spPr bwMode="auto">
                    <a:xfrm>
                      <a:off x="4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3" name="Line 797"/>
                    <p:cNvSpPr>
                      <a:spLocks noChangeShapeType="1"/>
                    </p:cNvSpPr>
                    <p:nvPr/>
                  </p:nvSpPr>
                  <p:spPr bwMode="auto">
                    <a:xfrm>
                      <a:off x="4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4" name="Line 798"/>
                    <p:cNvSpPr>
                      <a:spLocks noChangeShapeType="1"/>
                    </p:cNvSpPr>
                    <p:nvPr/>
                  </p:nvSpPr>
                  <p:spPr bwMode="auto">
                    <a:xfrm>
                      <a:off x="48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5" name="Line 799"/>
                    <p:cNvSpPr>
                      <a:spLocks noChangeShapeType="1"/>
                    </p:cNvSpPr>
                    <p:nvPr/>
                  </p:nvSpPr>
                  <p:spPr bwMode="auto">
                    <a:xfrm>
                      <a:off x="4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6" name="Line 800"/>
                    <p:cNvSpPr>
                      <a:spLocks noChangeShapeType="1"/>
                    </p:cNvSpPr>
                    <p:nvPr/>
                  </p:nvSpPr>
                  <p:spPr bwMode="auto">
                    <a:xfrm>
                      <a:off x="49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7" name="Line 801"/>
                    <p:cNvSpPr>
                      <a:spLocks noChangeShapeType="1"/>
                    </p:cNvSpPr>
                    <p:nvPr/>
                  </p:nvSpPr>
                  <p:spPr bwMode="auto">
                    <a:xfrm>
                      <a:off x="4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8" name="Line 802"/>
                    <p:cNvSpPr>
                      <a:spLocks noChangeShapeType="1"/>
                    </p:cNvSpPr>
                    <p:nvPr/>
                  </p:nvSpPr>
                  <p:spPr bwMode="auto">
                    <a:xfrm>
                      <a:off x="4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9" name="Line 803"/>
                    <p:cNvSpPr>
                      <a:spLocks noChangeShapeType="1"/>
                    </p:cNvSpPr>
                    <p:nvPr/>
                  </p:nvSpPr>
                  <p:spPr bwMode="auto">
                    <a:xfrm>
                      <a:off x="4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0" name="Line 804"/>
                    <p:cNvSpPr>
                      <a:spLocks noChangeShapeType="1"/>
                    </p:cNvSpPr>
                    <p:nvPr/>
                  </p:nvSpPr>
                  <p:spPr bwMode="auto">
                    <a:xfrm>
                      <a:off x="4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1" name="Line 805"/>
                    <p:cNvSpPr>
                      <a:spLocks noChangeShapeType="1"/>
                    </p:cNvSpPr>
                    <p:nvPr/>
                  </p:nvSpPr>
                  <p:spPr bwMode="auto">
                    <a:xfrm>
                      <a:off x="49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2" name="Line 806"/>
                    <p:cNvSpPr>
                      <a:spLocks noChangeShapeType="1"/>
                    </p:cNvSpPr>
                    <p:nvPr/>
                  </p:nvSpPr>
                  <p:spPr bwMode="auto">
                    <a:xfrm>
                      <a:off x="4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3" name="Line 807"/>
                    <p:cNvSpPr>
                      <a:spLocks noChangeShapeType="1"/>
                    </p:cNvSpPr>
                    <p:nvPr/>
                  </p:nvSpPr>
                  <p:spPr bwMode="auto">
                    <a:xfrm>
                      <a:off x="496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9" name="Group 1009"/>
                  <p:cNvGrpSpPr>
                    <a:grpSpLocks/>
                  </p:cNvGrpSpPr>
                  <p:nvPr/>
                </p:nvGrpSpPr>
                <p:grpSpPr bwMode="auto">
                  <a:xfrm>
                    <a:off x="2181225" y="3033714"/>
                    <a:ext cx="7058025" cy="1104901"/>
                    <a:chOff x="1374" y="1911"/>
                    <a:chExt cx="4446" cy="696"/>
                  </a:xfrm>
                </p:grpSpPr>
                <p:sp>
                  <p:nvSpPr>
                    <p:cNvPr id="1574" name="Line 809"/>
                    <p:cNvSpPr>
                      <a:spLocks noChangeShapeType="1"/>
                    </p:cNvSpPr>
                    <p:nvPr/>
                  </p:nvSpPr>
                  <p:spPr bwMode="auto">
                    <a:xfrm>
                      <a:off x="4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5" name="Line 810"/>
                    <p:cNvSpPr>
                      <a:spLocks noChangeShapeType="1"/>
                    </p:cNvSpPr>
                    <p:nvPr/>
                  </p:nvSpPr>
                  <p:spPr bwMode="auto">
                    <a:xfrm>
                      <a:off x="4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6" name="Line 811"/>
                    <p:cNvSpPr>
                      <a:spLocks noChangeShapeType="1"/>
                    </p:cNvSpPr>
                    <p:nvPr/>
                  </p:nvSpPr>
                  <p:spPr bwMode="auto">
                    <a:xfrm>
                      <a:off x="4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7" name="Line 812"/>
                    <p:cNvSpPr>
                      <a:spLocks noChangeShapeType="1"/>
                    </p:cNvSpPr>
                    <p:nvPr/>
                  </p:nvSpPr>
                  <p:spPr bwMode="auto">
                    <a:xfrm>
                      <a:off x="50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8" name="Line 813"/>
                    <p:cNvSpPr>
                      <a:spLocks noChangeShapeType="1"/>
                    </p:cNvSpPr>
                    <p:nvPr/>
                  </p:nvSpPr>
                  <p:spPr bwMode="auto">
                    <a:xfrm>
                      <a:off x="50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9" name="Line 814"/>
                    <p:cNvSpPr>
                      <a:spLocks noChangeShapeType="1"/>
                    </p:cNvSpPr>
                    <p:nvPr/>
                  </p:nvSpPr>
                  <p:spPr bwMode="auto">
                    <a:xfrm>
                      <a:off x="5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0" name="Line 815"/>
                    <p:cNvSpPr>
                      <a:spLocks noChangeShapeType="1"/>
                    </p:cNvSpPr>
                    <p:nvPr/>
                  </p:nvSpPr>
                  <p:spPr bwMode="auto">
                    <a:xfrm>
                      <a:off x="503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1" name="Line 816"/>
                    <p:cNvSpPr>
                      <a:spLocks noChangeShapeType="1"/>
                    </p:cNvSpPr>
                    <p:nvPr/>
                  </p:nvSpPr>
                  <p:spPr bwMode="auto">
                    <a:xfrm>
                      <a:off x="5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2" name="Line 817"/>
                    <p:cNvSpPr>
                      <a:spLocks noChangeShapeType="1"/>
                    </p:cNvSpPr>
                    <p:nvPr/>
                  </p:nvSpPr>
                  <p:spPr bwMode="auto">
                    <a:xfrm>
                      <a:off x="5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3" name="Line 818"/>
                    <p:cNvSpPr>
                      <a:spLocks noChangeShapeType="1"/>
                    </p:cNvSpPr>
                    <p:nvPr/>
                  </p:nvSpPr>
                  <p:spPr bwMode="auto">
                    <a:xfrm>
                      <a:off x="5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4" name="Line 819"/>
                    <p:cNvSpPr>
                      <a:spLocks noChangeShapeType="1"/>
                    </p:cNvSpPr>
                    <p:nvPr/>
                  </p:nvSpPr>
                  <p:spPr bwMode="auto">
                    <a:xfrm>
                      <a:off x="50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5" name="Line 820"/>
                    <p:cNvSpPr>
                      <a:spLocks noChangeShapeType="1"/>
                    </p:cNvSpPr>
                    <p:nvPr/>
                  </p:nvSpPr>
                  <p:spPr bwMode="auto">
                    <a:xfrm>
                      <a:off x="5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6" name="Line 821"/>
                    <p:cNvSpPr>
                      <a:spLocks noChangeShapeType="1"/>
                    </p:cNvSpPr>
                    <p:nvPr/>
                  </p:nvSpPr>
                  <p:spPr bwMode="auto">
                    <a:xfrm>
                      <a:off x="50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7" name="Line 822"/>
                    <p:cNvSpPr>
                      <a:spLocks noChangeShapeType="1"/>
                    </p:cNvSpPr>
                    <p:nvPr/>
                  </p:nvSpPr>
                  <p:spPr bwMode="auto">
                    <a:xfrm>
                      <a:off x="509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8" name="Line 823"/>
                    <p:cNvSpPr>
                      <a:spLocks noChangeShapeType="1"/>
                    </p:cNvSpPr>
                    <p:nvPr/>
                  </p:nvSpPr>
                  <p:spPr bwMode="auto">
                    <a:xfrm>
                      <a:off x="5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9" name="Line 824"/>
                    <p:cNvSpPr>
                      <a:spLocks noChangeShapeType="1"/>
                    </p:cNvSpPr>
                    <p:nvPr/>
                  </p:nvSpPr>
                  <p:spPr bwMode="auto">
                    <a:xfrm>
                      <a:off x="5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0" name="Line 825"/>
                    <p:cNvSpPr>
                      <a:spLocks noChangeShapeType="1"/>
                    </p:cNvSpPr>
                    <p:nvPr/>
                  </p:nvSpPr>
                  <p:spPr bwMode="auto">
                    <a:xfrm>
                      <a:off x="5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1" name="Line 826"/>
                    <p:cNvSpPr>
                      <a:spLocks noChangeShapeType="1"/>
                    </p:cNvSpPr>
                    <p:nvPr/>
                  </p:nvSpPr>
                  <p:spPr bwMode="auto">
                    <a:xfrm>
                      <a:off x="51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2" name="Line 827"/>
                    <p:cNvSpPr>
                      <a:spLocks noChangeShapeType="1"/>
                    </p:cNvSpPr>
                    <p:nvPr/>
                  </p:nvSpPr>
                  <p:spPr bwMode="auto">
                    <a:xfrm>
                      <a:off x="5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3" name="Line 828"/>
                    <p:cNvSpPr>
                      <a:spLocks noChangeShapeType="1"/>
                    </p:cNvSpPr>
                    <p:nvPr/>
                  </p:nvSpPr>
                  <p:spPr bwMode="auto">
                    <a:xfrm>
                      <a:off x="51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4" name="Line 829"/>
                    <p:cNvSpPr>
                      <a:spLocks noChangeShapeType="1"/>
                    </p:cNvSpPr>
                    <p:nvPr/>
                  </p:nvSpPr>
                  <p:spPr bwMode="auto">
                    <a:xfrm>
                      <a:off x="515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5" name="Line 830"/>
                    <p:cNvSpPr>
                      <a:spLocks noChangeShapeType="1"/>
                    </p:cNvSpPr>
                    <p:nvPr/>
                  </p:nvSpPr>
                  <p:spPr bwMode="auto">
                    <a:xfrm>
                      <a:off x="5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6" name="Line 831"/>
                    <p:cNvSpPr>
                      <a:spLocks noChangeShapeType="1"/>
                    </p:cNvSpPr>
                    <p:nvPr/>
                  </p:nvSpPr>
                  <p:spPr bwMode="auto">
                    <a:xfrm>
                      <a:off x="5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7" name="Line 832"/>
                    <p:cNvSpPr>
                      <a:spLocks noChangeShapeType="1"/>
                    </p:cNvSpPr>
                    <p:nvPr/>
                  </p:nvSpPr>
                  <p:spPr bwMode="auto">
                    <a:xfrm>
                      <a:off x="5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8" name="Line 833"/>
                    <p:cNvSpPr>
                      <a:spLocks noChangeShapeType="1"/>
                    </p:cNvSpPr>
                    <p:nvPr/>
                  </p:nvSpPr>
                  <p:spPr bwMode="auto">
                    <a:xfrm>
                      <a:off x="51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9" name="Line 834"/>
                    <p:cNvSpPr>
                      <a:spLocks noChangeShapeType="1"/>
                    </p:cNvSpPr>
                    <p:nvPr/>
                  </p:nvSpPr>
                  <p:spPr bwMode="auto">
                    <a:xfrm>
                      <a:off x="5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0" name="Line 835"/>
                    <p:cNvSpPr>
                      <a:spLocks noChangeShapeType="1"/>
                    </p:cNvSpPr>
                    <p:nvPr/>
                  </p:nvSpPr>
                  <p:spPr bwMode="auto">
                    <a:xfrm>
                      <a:off x="52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1" name="Line 836"/>
                    <p:cNvSpPr>
                      <a:spLocks noChangeShapeType="1"/>
                    </p:cNvSpPr>
                    <p:nvPr/>
                  </p:nvSpPr>
                  <p:spPr bwMode="auto">
                    <a:xfrm>
                      <a:off x="5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2" name="Line 837"/>
                    <p:cNvSpPr>
                      <a:spLocks noChangeShapeType="1"/>
                    </p:cNvSpPr>
                    <p:nvPr/>
                  </p:nvSpPr>
                  <p:spPr bwMode="auto">
                    <a:xfrm>
                      <a:off x="5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3" name="Line 838"/>
                    <p:cNvSpPr>
                      <a:spLocks noChangeShapeType="1"/>
                    </p:cNvSpPr>
                    <p:nvPr/>
                  </p:nvSpPr>
                  <p:spPr bwMode="auto">
                    <a:xfrm>
                      <a:off x="5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4" name="Line 839"/>
                    <p:cNvSpPr>
                      <a:spLocks noChangeShapeType="1"/>
                    </p:cNvSpPr>
                    <p:nvPr/>
                  </p:nvSpPr>
                  <p:spPr bwMode="auto">
                    <a:xfrm>
                      <a:off x="5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5" name="Line 840"/>
                    <p:cNvSpPr>
                      <a:spLocks noChangeShapeType="1"/>
                    </p:cNvSpPr>
                    <p:nvPr/>
                  </p:nvSpPr>
                  <p:spPr bwMode="auto">
                    <a:xfrm>
                      <a:off x="52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6" name="Line 841"/>
                    <p:cNvSpPr>
                      <a:spLocks noChangeShapeType="1"/>
                    </p:cNvSpPr>
                    <p:nvPr/>
                  </p:nvSpPr>
                  <p:spPr bwMode="auto">
                    <a:xfrm>
                      <a:off x="5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7" name="Line 842"/>
                    <p:cNvSpPr>
                      <a:spLocks noChangeShapeType="1"/>
                    </p:cNvSpPr>
                    <p:nvPr/>
                  </p:nvSpPr>
                  <p:spPr bwMode="auto">
                    <a:xfrm>
                      <a:off x="52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8" name="Line 843"/>
                    <p:cNvSpPr>
                      <a:spLocks noChangeShapeType="1"/>
                    </p:cNvSpPr>
                    <p:nvPr/>
                  </p:nvSpPr>
                  <p:spPr bwMode="auto">
                    <a:xfrm>
                      <a:off x="5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9" name="Line 844"/>
                    <p:cNvSpPr>
                      <a:spLocks noChangeShapeType="1"/>
                    </p:cNvSpPr>
                    <p:nvPr/>
                  </p:nvSpPr>
                  <p:spPr bwMode="auto">
                    <a:xfrm>
                      <a:off x="5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0" name="Line 845"/>
                    <p:cNvSpPr>
                      <a:spLocks noChangeShapeType="1"/>
                    </p:cNvSpPr>
                    <p:nvPr/>
                  </p:nvSpPr>
                  <p:spPr bwMode="auto">
                    <a:xfrm>
                      <a:off x="5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1" name="Line 846"/>
                    <p:cNvSpPr>
                      <a:spLocks noChangeShapeType="1"/>
                    </p:cNvSpPr>
                    <p:nvPr/>
                  </p:nvSpPr>
                  <p:spPr bwMode="auto">
                    <a:xfrm>
                      <a:off x="5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2" name="Line 847"/>
                    <p:cNvSpPr>
                      <a:spLocks noChangeShapeType="1"/>
                    </p:cNvSpPr>
                    <p:nvPr/>
                  </p:nvSpPr>
                  <p:spPr bwMode="auto">
                    <a:xfrm>
                      <a:off x="53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3" name="Line 848"/>
                    <p:cNvSpPr>
                      <a:spLocks noChangeShapeType="1"/>
                    </p:cNvSpPr>
                    <p:nvPr/>
                  </p:nvSpPr>
                  <p:spPr bwMode="auto">
                    <a:xfrm>
                      <a:off x="5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4" name="Line 849"/>
                    <p:cNvSpPr>
                      <a:spLocks noChangeShapeType="1"/>
                    </p:cNvSpPr>
                    <p:nvPr/>
                  </p:nvSpPr>
                  <p:spPr bwMode="auto">
                    <a:xfrm>
                      <a:off x="53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5" name="Line 850"/>
                    <p:cNvSpPr>
                      <a:spLocks noChangeShapeType="1"/>
                    </p:cNvSpPr>
                    <p:nvPr/>
                  </p:nvSpPr>
                  <p:spPr bwMode="auto">
                    <a:xfrm>
                      <a:off x="5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6" name="Line 851"/>
                    <p:cNvSpPr>
                      <a:spLocks noChangeShapeType="1"/>
                    </p:cNvSpPr>
                    <p:nvPr/>
                  </p:nvSpPr>
                  <p:spPr bwMode="auto">
                    <a:xfrm>
                      <a:off x="5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7" name="Line 852"/>
                    <p:cNvSpPr>
                      <a:spLocks noChangeShapeType="1"/>
                    </p:cNvSpPr>
                    <p:nvPr/>
                  </p:nvSpPr>
                  <p:spPr bwMode="auto">
                    <a:xfrm>
                      <a:off x="5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8" name="Line 853"/>
                    <p:cNvSpPr>
                      <a:spLocks noChangeShapeType="1"/>
                    </p:cNvSpPr>
                    <p:nvPr/>
                  </p:nvSpPr>
                  <p:spPr bwMode="auto">
                    <a:xfrm>
                      <a:off x="5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9" name="Line 854"/>
                    <p:cNvSpPr>
                      <a:spLocks noChangeShapeType="1"/>
                    </p:cNvSpPr>
                    <p:nvPr/>
                  </p:nvSpPr>
                  <p:spPr bwMode="auto">
                    <a:xfrm>
                      <a:off x="53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0" name="Line 855"/>
                    <p:cNvSpPr>
                      <a:spLocks noChangeShapeType="1"/>
                    </p:cNvSpPr>
                    <p:nvPr/>
                  </p:nvSpPr>
                  <p:spPr bwMode="auto">
                    <a:xfrm>
                      <a:off x="5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1" name="Line 856"/>
                    <p:cNvSpPr>
                      <a:spLocks noChangeShapeType="1"/>
                    </p:cNvSpPr>
                    <p:nvPr/>
                  </p:nvSpPr>
                  <p:spPr bwMode="auto">
                    <a:xfrm>
                      <a:off x="540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2" name="Line 857"/>
                    <p:cNvSpPr>
                      <a:spLocks noChangeShapeType="1"/>
                    </p:cNvSpPr>
                    <p:nvPr/>
                  </p:nvSpPr>
                  <p:spPr bwMode="auto">
                    <a:xfrm>
                      <a:off x="5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3" name="Line 858"/>
                    <p:cNvSpPr>
                      <a:spLocks noChangeShapeType="1"/>
                    </p:cNvSpPr>
                    <p:nvPr/>
                  </p:nvSpPr>
                  <p:spPr bwMode="auto">
                    <a:xfrm>
                      <a:off x="5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4" name="Line 859"/>
                    <p:cNvSpPr>
                      <a:spLocks noChangeShapeType="1"/>
                    </p:cNvSpPr>
                    <p:nvPr/>
                  </p:nvSpPr>
                  <p:spPr bwMode="auto">
                    <a:xfrm>
                      <a:off x="5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5" name="Line 860"/>
                    <p:cNvSpPr>
                      <a:spLocks noChangeShapeType="1"/>
                    </p:cNvSpPr>
                    <p:nvPr/>
                  </p:nvSpPr>
                  <p:spPr bwMode="auto">
                    <a:xfrm>
                      <a:off x="54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6" name="Line 861"/>
                    <p:cNvSpPr>
                      <a:spLocks noChangeShapeType="1"/>
                    </p:cNvSpPr>
                    <p:nvPr/>
                  </p:nvSpPr>
                  <p:spPr bwMode="auto">
                    <a:xfrm>
                      <a:off x="54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7" name="Line 862"/>
                    <p:cNvSpPr>
                      <a:spLocks noChangeShapeType="1"/>
                    </p:cNvSpPr>
                    <p:nvPr/>
                  </p:nvSpPr>
                  <p:spPr bwMode="auto">
                    <a:xfrm>
                      <a:off x="5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8" name="Line 863"/>
                    <p:cNvSpPr>
                      <a:spLocks noChangeShapeType="1"/>
                    </p:cNvSpPr>
                    <p:nvPr/>
                  </p:nvSpPr>
                  <p:spPr bwMode="auto">
                    <a:xfrm>
                      <a:off x="547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9" name="Line 864"/>
                    <p:cNvSpPr>
                      <a:spLocks noChangeShapeType="1"/>
                    </p:cNvSpPr>
                    <p:nvPr/>
                  </p:nvSpPr>
                  <p:spPr bwMode="auto">
                    <a:xfrm>
                      <a:off x="5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0" name="Line 865"/>
                    <p:cNvSpPr>
                      <a:spLocks noChangeShapeType="1"/>
                    </p:cNvSpPr>
                    <p:nvPr/>
                  </p:nvSpPr>
                  <p:spPr bwMode="auto">
                    <a:xfrm>
                      <a:off x="5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1" name="Line 866"/>
                    <p:cNvSpPr>
                      <a:spLocks noChangeShapeType="1"/>
                    </p:cNvSpPr>
                    <p:nvPr/>
                  </p:nvSpPr>
                  <p:spPr bwMode="auto">
                    <a:xfrm>
                      <a:off x="5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2" name="Line 867"/>
                    <p:cNvSpPr>
                      <a:spLocks noChangeShapeType="1"/>
                    </p:cNvSpPr>
                    <p:nvPr/>
                  </p:nvSpPr>
                  <p:spPr bwMode="auto">
                    <a:xfrm>
                      <a:off x="55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3" name="Line 868"/>
                    <p:cNvSpPr>
                      <a:spLocks noChangeShapeType="1"/>
                    </p:cNvSpPr>
                    <p:nvPr/>
                  </p:nvSpPr>
                  <p:spPr bwMode="auto">
                    <a:xfrm>
                      <a:off x="5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4" name="Line 869"/>
                    <p:cNvSpPr>
                      <a:spLocks noChangeShapeType="1"/>
                    </p:cNvSpPr>
                    <p:nvPr/>
                  </p:nvSpPr>
                  <p:spPr bwMode="auto">
                    <a:xfrm>
                      <a:off x="5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5" name="Line 870"/>
                    <p:cNvSpPr>
                      <a:spLocks noChangeShapeType="1"/>
                    </p:cNvSpPr>
                    <p:nvPr/>
                  </p:nvSpPr>
                  <p:spPr bwMode="auto">
                    <a:xfrm>
                      <a:off x="553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6" name="Line 871"/>
                    <p:cNvSpPr>
                      <a:spLocks noChangeShapeType="1"/>
                    </p:cNvSpPr>
                    <p:nvPr/>
                  </p:nvSpPr>
                  <p:spPr bwMode="auto">
                    <a:xfrm>
                      <a:off x="5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7" name="Line 872"/>
                    <p:cNvSpPr>
                      <a:spLocks noChangeShapeType="1"/>
                    </p:cNvSpPr>
                    <p:nvPr/>
                  </p:nvSpPr>
                  <p:spPr bwMode="auto">
                    <a:xfrm>
                      <a:off x="5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8" name="Line 873"/>
                    <p:cNvSpPr>
                      <a:spLocks noChangeShapeType="1"/>
                    </p:cNvSpPr>
                    <p:nvPr/>
                  </p:nvSpPr>
                  <p:spPr bwMode="auto">
                    <a:xfrm>
                      <a:off x="5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9" name="Line 874"/>
                    <p:cNvSpPr>
                      <a:spLocks noChangeShapeType="1"/>
                    </p:cNvSpPr>
                    <p:nvPr/>
                  </p:nvSpPr>
                  <p:spPr bwMode="auto">
                    <a:xfrm>
                      <a:off x="55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0" name="Line 875"/>
                    <p:cNvSpPr>
                      <a:spLocks noChangeShapeType="1"/>
                    </p:cNvSpPr>
                    <p:nvPr/>
                  </p:nvSpPr>
                  <p:spPr bwMode="auto">
                    <a:xfrm>
                      <a:off x="5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1" name="Line 876"/>
                    <p:cNvSpPr>
                      <a:spLocks noChangeShapeType="1"/>
                    </p:cNvSpPr>
                    <p:nvPr/>
                  </p:nvSpPr>
                  <p:spPr bwMode="auto">
                    <a:xfrm>
                      <a:off x="55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2" name="Line 877"/>
                    <p:cNvSpPr>
                      <a:spLocks noChangeShapeType="1"/>
                    </p:cNvSpPr>
                    <p:nvPr/>
                  </p:nvSpPr>
                  <p:spPr bwMode="auto">
                    <a:xfrm>
                      <a:off x="559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3" name="Line 878"/>
                    <p:cNvSpPr>
                      <a:spLocks noChangeShapeType="1"/>
                    </p:cNvSpPr>
                    <p:nvPr/>
                  </p:nvSpPr>
                  <p:spPr bwMode="auto">
                    <a:xfrm>
                      <a:off x="5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4" name="Line 879"/>
                    <p:cNvSpPr>
                      <a:spLocks noChangeShapeType="1"/>
                    </p:cNvSpPr>
                    <p:nvPr/>
                  </p:nvSpPr>
                  <p:spPr bwMode="auto">
                    <a:xfrm>
                      <a:off x="5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5" name="Line 880"/>
                    <p:cNvSpPr>
                      <a:spLocks noChangeShapeType="1"/>
                    </p:cNvSpPr>
                    <p:nvPr/>
                  </p:nvSpPr>
                  <p:spPr bwMode="auto">
                    <a:xfrm>
                      <a:off x="5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6" name="Line 881"/>
                    <p:cNvSpPr>
                      <a:spLocks noChangeShapeType="1"/>
                    </p:cNvSpPr>
                    <p:nvPr/>
                  </p:nvSpPr>
                  <p:spPr bwMode="auto">
                    <a:xfrm>
                      <a:off x="56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7" name="Line 882"/>
                    <p:cNvSpPr>
                      <a:spLocks noChangeShapeType="1"/>
                    </p:cNvSpPr>
                    <p:nvPr/>
                  </p:nvSpPr>
                  <p:spPr bwMode="auto">
                    <a:xfrm>
                      <a:off x="5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8" name="Line 883"/>
                    <p:cNvSpPr>
                      <a:spLocks noChangeShapeType="1"/>
                    </p:cNvSpPr>
                    <p:nvPr/>
                  </p:nvSpPr>
                  <p:spPr bwMode="auto">
                    <a:xfrm>
                      <a:off x="56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9" name="Line 884"/>
                    <p:cNvSpPr>
                      <a:spLocks noChangeShapeType="1"/>
                    </p:cNvSpPr>
                    <p:nvPr/>
                  </p:nvSpPr>
                  <p:spPr bwMode="auto">
                    <a:xfrm>
                      <a:off x="5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0" name="Line 885"/>
                    <p:cNvSpPr>
                      <a:spLocks noChangeShapeType="1"/>
                    </p:cNvSpPr>
                    <p:nvPr/>
                  </p:nvSpPr>
                  <p:spPr bwMode="auto">
                    <a:xfrm>
                      <a:off x="5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1" name="Line 886"/>
                    <p:cNvSpPr>
                      <a:spLocks noChangeShapeType="1"/>
                    </p:cNvSpPr>
                    <p:nvPr/>
                  </p:nvSpPr>
                  <p:spPr bwMode="auto">
                    <a:xfrm>
                      <a:off x="5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2" name="Line 887"/>
                    <p:cNvSpPr>
                      <a:spLocks noChangeShapeType="1"/>
                    </p:cNvSpPr>
                    <p:nvPr/>
                  </p:nvSpPr>
                  <p:spPr bwMode="auto">
                    <a:xfrm>
                      <a:off x="5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3" name="Line 888"/>
                    <p:cNvSpPr>
                      <a:spLocks noChangeShapeType="1"/>
                    </p:cNvSpPr>
                    <p:nvPr/>
                  </p:nvSpPr>
                  <p:spPr bwMode="auto">
                    <a:xfrm>
                      <a:off x="56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4" name="Line 889"/>
                    <p:cNvSpPr>
                      <a:spLocks noChangeShapeType="1"/>
                    </p:cNvSpPr>
                    <p:nvPr/>
                  </p:nvSpPr>
                  <p:spPr bwMode="auto">
                    <a:xfrm>
                      <a:off x="5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5" name="Line 890"/>
                    <p:cNvSpPr>
                      <a:spLocks noChangeShapeType="1"/>
                    </p:cNvSpPr>
                    <p:nvPr/>
                  </p:nvSpPr>
                  <p:spPr bwMode="auto">
                    <a:xfrm>
                      <a:off x="57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6" name="Line 891"/>
                    <p:cNvSpPr>
                      <a:spLocks noChangeShapeType="1"/>
                    </p:cNvSpPr>
                    <p:nvPr/>
                  </p:nvSpPr>
                  <p:spPr bwMode="auto">
                    <a:xfrm>
                      <a:off x="5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7" name="Line 892"/>
                    <p:cNvSpPr>
                      <a:spLocks noChangeShapeType="1"/>
                    </p:cNvSpPr>
                    <p:nvPr/>
                  </p:nvSpPr>
                  <p:spPr bwMode="auto">
                    <a:xfrm>
                      <a:off x="5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8" name="Line 893"/>
                    <p:cNvSpPr>
                      <a:spLocks noChangeShapeType="1"/>
                    </p:cNvSpPr>
                    <p:nvPr/>
                  </p:nvSpPr>
                  <p:spPr bwMode="auto">
                    <a:xfrm>
                      <a:off x="5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9" name="Line 894"/>
                    <p:cNvSpPr>
                      <a:spLocks noChangeShapeType="1"/>
                    </p:cNvSpPr>
                    <p:nvPr/>
                  </p:nvSpPr>
                  <p:spPr bwMode="auto">
                    <a:xfrm>
                      <a:off x="5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0" name="Line 895"/>
                    <p:cNvSpPr>
                      <a:spLocks noChangeShapeType="1"/>
                    </p:cNvSpPr>
                    <p:nvPr/>
                  </p:nvSpPr>
                  <p:spPr bwMode="auto">
                    <a:xfrm>
                      <a:off x="57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1" name="Line 896"/>
                    <p:cNvSpPr>
                      <a:spLocks noChangeShapeType="1"/>
                    </p:cNvSpPr>
                    <p:nvPr/>
                  </p:nvSpPr>
                  <p:spPr bwMode="auto">
                    <a:xfrm>
                      <a:off x="5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2" name="Line 897"/>
                    <p:cNvSpPr>
                      <a:spLocks noChangeShapeType="1"/>
                    </p:cNvSpPr>
                    <p:nvPr/>
                  </p:nvSpPr>
                  <p:spPr bwMode="auto">
                    <a:xfrm>
                      <a:off x="57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3" name="Line 898"/>
                    <p:cNvSpPr>
                      <a:spLocks noChangeShapeType="1"/>
                    </p:cNvSpPr>
                    <p:nvPr/>
                  </p:nvSpPr>
                  <p:spPr bwMode="auto">
                    <a:xfrm>
                      <a:off x="5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4" name="Line 899"/>
                    <p:cNvSpPr>
                      <a:spLocks noChangeShapeType="1"/>
                    </p:cNvSpPr>
                    <p:nvPr/>
                  </p:nvSpPr>
                  <p:spPr bwMode="auto">
                    <a:xfrm>
                      <a:off x="5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5" name="Line 900"/>
                    <p:cNvSpPr>
                      <a:spLocks noChangeShapeType="1"/>
                    </p:cNvSpPr>
                    <p:nvPr/>
                  </p:nvSpPr>
                  <p:spPr bwMode="auto">
                    <a:xfrm>
                      <a:off x="5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6" name="Line 901"/>
                    <p:cNvSpPr>
                      <a:spLocks noChangeShapeType="1"/>
                    </p:cNvSpPr>
                    <p:nvPr/>
                  </p:nvSpPr>
                  <p:spPr bwMode="auto">
                    <a:xfrm>
                      <a:off x="5818" y="250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7" name="Rectangle 902"/>
                    <p:cNvSpPr>
                      <a:spLocks noChangeArrowheads="1"/>
                    </p:cNvSpPr>
                    <p:nvPr/>
                  </p:nvSpPr>
                  <p:spPr bwMode="auto">
                    <a:xfrm>
                      <a:off x="137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668" name="Line 903"/>
                    <p:cNvSpPr>
                      <a:spLocks noChangeShapeType="1"/>
                    </p:cNvSpPr>
                    <p:nvPr/>
                  </p:nvSpPr>
                  <p:spPr bwMode="auto">
                    <a:xfrm flipH="1">
                      <a:off x="1712" y="191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9" name="Line 904"/>
                    <p:cNvSpPr>
                      <a:spLocks noChangeShapeType="1"/>
                    </p:cNvSpPr>
                    <p:nvPr/>
                  </p:nvSpPr>
                  <p:spPr bwMode="auto">
                    <a:xfrm>
                      <a:off x="17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0" name="Line 905"/>
                    <p:cNvSpPr>
                      <a:spLocks noChangeShapeType="1"/>
                    </p:cNvSpPr>
                    <p:nvPr/>
                  </p:nvSpPr>
                  <p:spPr bwMode="auto">
                    <a:xfrm>
                      <a:off x="1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1" name="Line 906"/>
                    <p:cNvSpPr>
                      <a:spLocks noChangeShapeType="1"/>
                    </p:cNvSpPr>
                    <p:nvPr/>
                  </p:nvSpPr>
                  <p:spPr bwMode="auto">
                    <a:xfrm>
                      <a:off x="1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2" name="Line 907"/>
                    <p:cNvSpPr>
                      <a:spLocks noChangeShapeType="1"/>
                    </p:cNvSpPr>
                    <p:nvPr/>
                  </p:nvSpPr>
                  <p:spPr bwMode="auto">
                    <a:xfrm>
                      <a:off x="1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3" name="Line 908"/>
                    <p:cNvSpPr>
                      <a:spLocks noChangeShapeType="1"/>
                    </p:cNvSpPr>
                    <p:nvPr/>
                  </p:nvSpPr>
                  <p:spPr bwMode="auto">
                    <a:xfrm>
                      <a:off x="1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4" name="Line 909"/>
                    <p:cNvSpPr>
                      <a:spLocks noChangeShapeType="1"/>
                    </p:cNvSpPr>
                    <p:nvPr/>
                  </p:nvSpPr>
                  <p:spPr bwMode="auto">
                    <a:xfrm>
                      <a:off x="18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5" name="Line 910"/>
                    <p:cNvSpPr>
                      <a:spLocks noChangeShapeType="1"/>
                    </p:cNvSpPr>
                    <p:nvPr/>
                  </p:nvSpPr>
                  <p:spPr bwMode="auto">
                    <a:xfrm>
                      <a:off x="1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6" name="Line 911"/>
                    <p:cNvSpPr>
                      <a:spLocks noChangeShapeType="1"/>
                    </p:cNvSpPr>
                    <p:nvPr/>
                  </p:nvSpPr>
                  <p:spPr bwMode="auto">
                    <a:xfrm>
                      <a:off x="18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7" name="Line 912"/>
                    <p:cNvSpPr>
                      <a:spLocks noChangeShapeType="1"/>
                    </p:cNvSpPr>
                    <p:nvPr/>
                  </p:nvSpPr>
                  <p:spPr bwMode="auto">
                    <a:xfrm>
                      <a:off x="1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8" name="Line 913"/>
                    <p:cNvSpPr>
                      <a:spLocks noChangeShapeType="1"/>
                    </p:cNvSpPr>
                    <p:nvPr/>
                  </p:nvSpPr>
                  <p:spPr bwMode="auto">
                    <a:xfrm>
                      <a:off x="1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9" name="Line 914"/>
                    <p:cNvSpPr>
                      <a:spLocks noChangeShapeType="1"/>
                    </p:cNvSpPr>
                    <p:nvPr/>
                  </p:nvSpPr>
                  <p:spPr bwMode="auto">
                    <a:xfrm>
                      <a:off x="1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0" name="Line 915"/>
                    <p:cNvSpPr>
                      <a:spLocks noChangeShapeType="1"/>
                    </p:cNvSpPr>
                    <p:nvPr/>
                  </p:nvSpPr>
                  <p:spPr bwMode="auto">
                    <a:xfrm>
                      <a:off x="1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1" name="Line 916"/>
                    <p:cNvSpPr>
                      <a:spLocks noChangeShapeType="1"/>
                    </p:cNvSpPr>
                    <p:nvPr/>
                  </p:nvSpPr>
                  <p:spPr bwMode="auto">
                    <a:xfrm>
                      <a:off x="18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2" name="Line 917"/>
                    <p:cNvSpPr>
                      <a:spLocks noChangeShapeType="1"/>
                    </p:cNvSpPr>
                    <p:nvPr/>
                  </p:nvSpPr>
                  <p:spPr bwMode="auto">
                    <a:xfrm>
                      <a:off x="1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3" name="Line 918"/>
                    <p:cNvSpPr>
                      <a:spLocks noChangeShapeType="1"/>
                    </p:cNvSpPr>
                    <p:nvPr/>
                  </p:nvSpPr>
                  <p:spPr bwMode="auto">
                    <a:xfrm>
                      <a:off x="19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4" name="Line 919"/>
                    <p:cNvSpPr>
                      <a:spLocks noChangeShapeType="1"/>
                    </p:cNvSpPr>
                    <p:nvPr/>
                  </p:nvSpPr>
                  <p:spPr bwMode="auto">
                    <a:xfrm>
                      <a:off x="1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5" name="Line 920"/>
                    <p:cNvSpPr>
                      <a:spLocks noChangeShapeType="1"/>
                    </p:cNvSpPr>
                    <p:nvPr/>
                  </p:nvSpPr>
                  <p:spPr bwMode="auto">
                    <a:xfrm>
                      <a:off x="1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6" name="Line 921"/>
                    <p:cNvSpPr>
                      <a:spLocks noChangeShapeType="1"/>
                    </p:cNvSpPr>
                    <p:nvPr/>
                  </p:nvSpPr>
                  <p:spPr bwMode="auto">
                    <a:xfrm>
                      <a:off x="1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7" name="Line 922"/>
                    <p:cNvSpPr>
                      <a:spLocks noChangeShapeType="1"/>
                    </p:cNvSpPr>
                    <p:nvPr/>
                  </p:nvSpPr>
                  <p:spPr bwMode="auto">
                    <a:xfrm>
                      <a:off x="1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8" name="Line 923"/>
                    <p:cNvSpPr>
                      <a:spLocks noChangeShapeType="1"/>
                    </p:cNvSpPr>
                    <p:nvPr/>
                  </p:nvSpPr>
                  <p:spPr bwMode="auto">
                    <a:xfrm>
                      <a:off x="19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9" name="Line 924"/>
                    <p:cNvSpPr>
                      <a:spLocks noChangeShapeType="1"/>
                    </p:cNvSpPr>
                    <p:nvPr/>
                  </p:nvSpPr>
                  <p:spPr bwMode="auto">
                    <a:xfrm>
                      <a:off x="1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0" name="Line 925"/>
                    <p:cNvSpPr>
                      <a:spLocks noChangeShapeType="1"/>
                    </p:cNvSpPr>
                    <p:nvPr/>
                  </p:nvSpPr>
                  <p:spPr bwMode="auto">
                    <a:xfrm>
                      <a:off x="19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1" name="Line 926"/>
                    <p:cNvSpPr>
                      <a:spLocks noChangeShapeType="1"/>
                    </p:cNvSpPr>
                    <p:nvPr/>
                  </p:nvSpPr>
                  <p:spPr bwMode="auto">
                    <a:xfrm>
                      <a:off x="1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2" name="Line 927"/>
                    <p:cNvSpPr>
                      <a:spLocks noChangeShapeType="1"/>
                    </p:cNvSpPr>
                    <p:nvPr/>
                  </p:nvSpPr>
                  <p:spPr bwMode="auto">
                    <a:xfrm>
                      <a:off x="1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3" name="Line 928"/>
                    <p:cNvSpPr>
                      <a:spLocks noChangeShapeType="1"/>
                    </p:cNvSpPr>
                    <p:nvPr/>
                  </p:nvSpPr>
                  <p:spPr bwMode="auto">
                    <a:xfrm>
                      <a:off x="1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4" name="Line 929"/>
                    <p:cNvSpPr>
                      <a:spLocks noChangeShapeType="1"/>
                    </p:cNvSpPr>
                    <p:nvPr/>
                  </p:nvSpPr>
                  <p:spPr bwMode="auto">
                    <a:xfrm>
                      <a:off x="200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5" name="Line 930"/>
                    <p:cNvSpPr>
                      <a:spLocks noChangeShapeType="1"/>
                    </p:cNvSpPr>
                    <p:nvPr/>
                  </p:nvSpPr>
                  <p:spPr bwMode="auto">
                    <a:xfrm>
                      <a:off x="20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6" name="Line 931"/>
                    <p:cNvSpPr>
                      <a:spLocks noChangeShapeType="1"/>
                    </p:cNvSpPr>
                    <p:nvPr/>
                  </p:nvSpPr>
                  <p:spPr bwMode="auto">
                    <a:xfrm>
                      <a:off x="2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7" name="Line 932"/>
                    <p:cNvSpPr>
                      <a:spLocks noChangeShapeType="1"/>
                    </p:cNvSpPr>
                    <p:nvPr/>
                  </p:nvSpPr>
                  <p:spPr bwMode="auto">
                    <a:xfrm>
                      <a:off x="20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8" name="Line 933"/>
                    <p:cNvSpPr>
                      <a:spLocks noChangeShapeType="1"/>
                    </p:cNvSpPr>
                    <p:nvPr/>
                  </p:nvSpPr>
                  <p:spPr bwMode="auto">
                    <a:xfrm>
                      <a:off x="2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9" name="Line 934"/>
                    <p:cNvSpPr>
                      <a:spLocks noChangeShapeType="1"/>
                    </p:cNvSpPr>
                    <p:nvPr/>
                  </p:nvSpPr>
                  <p:spPr bwMode="auto">
                    <a:xfrm>
                      <a:off x="2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0" name="Line 935"/>
                    <p:cNvSpPr>
                      <a:spLocks noChangeShapeType="1"/>
                    </p:cNvSpPr>
                    <p:nvPr/>
                  </p:nvSpPr>
                  <p:spPr bwMode="auto">
                    <a:xfrm>
                      <a:off x="2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1" name="Line 936"/>
                    <p:cNvSpPr>
                      <a:spLocks noChangeShapeType="1"/>
                    </p:cNvSpPr>
                    <p:nvPr/>
                  </p:nvSpPr>
                  <p:spPr bwMode="auto">
                    <a:xfrm>
                      <a:off x="206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2" name="Line 937"/>
                    <p:cNvSpPr>
                      <a:spLocks noChangeShapeType="1"/>
                    </p:cNvSpPr>
                    <p:nvPr/>
                  </p:nvSpPr>
                  <p:spPr bwMode="auto">
                    <a:xfrm>
                      <a:off x="2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3" name="Line 938"/>
                    <p:cNvSpPr>
                      <a:spLocks noChangeShapeType="1"/>
                    </p:cNvSpPr>
                    <p:nvPr/>
                  </p:nvSpPr>
                  <p:spPr bwMode="auto">
                    <a:xfrm>
                      <a:off x="20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4" name="Line 939"/>
                    <p:cNvSpPr>
                      <a:spLocks noChangeShapeType="1"/>
                    </p:cNvSpPr>
                    <p:nvPr/>
                  </p:nvSpPr>
                  <p:spPr bwMode="auto">
                    <a:xfrm>
                      <a:off x="20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5" name="Line 940"/>
                    <p:cNvSpPr>
                      <a:spLocks noChangeShapeType="1"/>
                    </p:cNvSpPr>
                    <p:nvPr/>
                  </p:nvSpPr>
                  <p:spPr bwMode="auto">
                    <a:xfrm>
                      <a:off x="2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6" name="Line 941"/>
                    <p:cNvSpPr>
                      <a:spLocks noChangeShapeType="1"/>
                    </p:cNvSpPr>
                    <p:nvPr/>
                  </p:nvSpPr>
                  <p:spPr bwMode="auto">
                    <a:xfrm>
                      <a:off x="2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7" name="Line 942"/>
                    <p:cNvSpPr>
                      <a:spLocks noChangeShapeType="1"/>
                    </p:cNvSpPr>
                    <p:nvPr/>
                  </p:nvSpPr>
                  <p:spPr bwMode="auto">
                    <a:xfrm>
                      <a:off x="2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8" name="Line 943"/>
                    <p:cNvSpPr>
                      <a:spLocks noChangeShapeType="1"/>
                    </p:cNvSpPr>
                    <p:nvPr/>
                  </p:nvSpPr>
                  <p:spPr bwMode="auto">
                    <a:xfrm>
                      <a:off x="213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9" name="Line 944"/>
                    <p:cNvSpPr>
                      <a:spLocks noChangeShapeType="1"/>
                    </p:cNvSpPr>
                    <p:nvPr/>
                  </p:nvSpPr>
                  <p:spPr bwMode="auto">
                    <a:xfrm>
                      <a:off x="2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0" name="Line 945"/>
                    <p:cNvSpPr>
                      <a:spLocks noChangeShapeType="1"/>
                    </p:cNvSpPr>
                    <p:nvPr/>
                  </p:nvSpPr>
                  <p:spPr bwMode="auto">
                    <a:xfrm>
                      <a:off x="21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1" name="Line 946"/>
                    <p:cNvSpPr>
                      <a:spLocks noChangeShapeType="1"/>
                    </p:cNvSpPr>
                    <p:nvPr/>
                  </p:nvSpPr>
                  <p:spPr bwMode="auto">
                    <a:xfrm>
                      <a:off x="21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2" name="Line 947"/>
                    <p:cNvSpPr>
                      <a:spLocks noChangeShapeType="1"/>
                    </p:cNvSpPr>
                    <p:nvPr/>
                  </p:nvSpPr>
                  <p:spPr bwMode="auto">
                    <a:xfrm>
                      <a:off x="2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3" name="Line 948"/>
                    <p:cNvSpPr>
                      <a:spLocks noChangeShapeType="1"/>
                    </p:cNvSpPr>
                    <p:nvPr/>
                  </p:nvSpPr>
                  <p:spPr bwMode="auto">
                    <a:xfrm>
                      <a:off x="2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4" name="Line 949"/>
                    <p:cNvSpPr>
                      <a:spLocks noChangeShapeType="1"/>
                    </p:cNvSpPr>
                    <p:nvPr/>
                  </p:nvSpPr>
                  <p:spPr bwMode="auto">
                    <a:xfrm>
                      <a:off x="2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5" name="Line 950"/>
                    <p:cNvSpPr>
                      <a:spLocks noChangeShapeType="1"/>
                    </p:cNvSpPr>
                    <p:nvPr/>
                  </p:nvSpPr>
                  <p:spPr bwMode="auto">
                    <a:xfrm>
                      <a:off x="219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6" name="Line 951"/>
                    <p:cNvSpPr>
                      <a:spLocks noChangeShapeType="1"/>
                    </p:cNvSpPr>
                    <p:nvPr/>
                  </p:nvSpPr>
                  <p:spPr bwMode="auto">
                    <a:xfrm>
                      <a:off x="2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7" name="Line 952"/>
                    <p:cNvSpPr>
                      <a:spLocks noChangeShapeType="1"/>
                    </p:cNvSpPr>
                    <p:nvPr/>
                  </p:nvSpPr>
                  <p:spPr bwMode="auto">
                    <a:xfrm>
                      <a:off x="22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8" name="Line 953"/>
                    <p:cNvSpPr>
                      <a:spLocks noChangeShapeType="1"/>
                    </p:cNvSpPr>
                    <p:nvPr/>
                  </p:nvSpPr>
                  <p:spPr bwMode="auto">
                    <a:xfrm>
                      <a:off x="2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9" name="Line 954"/>
                    <p:cNvSpPr>
                      <a:spLocks noChangeShapeType="1"/>
                    </p:cNvSpPr>
                    <p:nvPr/>
                  </p:nvSpPr>
                  <p:spPr bwMode="auto">
                    <a:xfrm>
                      <a:off x="2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0" name="Line 955"/>
                    <p:cNvSpPr>
                      <a:spLocks noChangeShapeType="1"/>
                    </p:cNvSpPr>
                    <p:nvPr/>
                  </p:nvSpPr>
                  <p:spPr bwMode="auto">
                    <a:xfrm>
                      <a:off x="2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1" name="Line 956"/>
                    <p:cNvSpPr>
                      <a:spLocks noChangeShapeType="1"/>
                    </p:cNvSpPr>
                    <p:nvPr/>
                  </p:nvSpPr>
                  <p:spPr bwMode="auto">
                    <a:xfrm>
                      <a:off x="2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2" name="Line 957"/>
                    <p:cNvSpPr>
                      <a:spLocks noChangeShapeType="1"/>
                    </p:cNvSpPr>
                    <p:nvPr/>
                  </p:nvSpPr>
                  <p:spPr bwMode="auto">
                    <a:xfrm>
                      <a:off x="22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3" name="Line 958"/>
                    <p:cNvSpPr>
                      <a:spLocks noChangeShapeType="1"/>
                    </p:cNvSpPr>
                    <p:nvPr/>
                  </p:nvSpPr>
                  <p:spPr bwMode="auto">
                    <a:xfrm>
                      <a:off x="2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4" name="Line 959"/>
                    <p:cNvSpPr>
                      <a:spLocks noChangeShapeType="1"/>
                    </p:cNvSpPr>
                    <p:nvPr/>
                  </p:nvSpPr>
                  <p:spPr bwMode="auto">
                    <a:xfrm>
                      <a:off x="22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5" name="Line 960"/>
                    <p:cNvSpPr>
                      <a:spLocks noChangeShapeType="1"/>
                    </p:cNvSpPr>
                    <p:nvPr/>
                  </p:nvSpPr>
                  <p:spPr bwMode="auto">
                    <a:xfrm>
                      <a:off x="2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6" name="Line 961"/>
                    <p:cNvSpPr>
                      <a:spLocks noChangeShapeType="1"/>
                    </p:cNvSpPr>
                    <p:nvPr/>
                  </p:nvSpPr>
                  <p:spPr bwMode="auto">
                    <a:xfrm>
                      <a:off x="2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7" name="Line 962"/>
                    <p:cNvSpPr>
                      <a:spLocks noChangeShapeType="1"/>
                    </p:cNvSpPr>
                    <p:nvPr/>
                  </p:nvSpPr>
                  <p:spPr bwMode="auto">
                    <a:xfrm>
                      <a:off x="2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8" name="Line 963"/>
                    <p:cNvSpPr>
                      <a:spLocks noChangeShapeType="1"/>
                    </p:cNvSpPr>
                    <p:nvPr/>
                  </p:nvSpPr>
                  <p:spPr bwMode="auto">
                    <a:xfrm>
                      <a:off x="2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9" name="Line 964"/>
                    <p:cNvSpPr>
                      <a:spLocks noChangeShapeType="1"/>
                    </p:cNvSpPr>
                    <p:nvPr/>
                  </p:nvSpPr>
                  <p:spPr bwMode="auto">
                    <a:xfrm>
                      <a:off x="23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0" name="Line 965"/>
                    <p:cNvSpPr>
                      <a:spLocks noChangeShapeType="1"/>
                    </p:cNvSpPr>
                    <p:nvPr/>
                  </p:nvSpPr>
                  <p:spPr bwMode="auto">
                    <a:xfrm>
                      <a:off x="2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1" name="Line 966"/>
                    <p:cNvSpPr>
                      <a:spLocks noChangeShapeType="1"/>
                    </p:cNvSpPr>
                    <p:nvPr/>
                  </p:nvSpPr>
                  <p:spPr bwMode="auto">
                    <a:xfrm>
                      <a:off x="23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2" name="Line 967"/>
                    <p:cNvSpPr>
                      <a:spLocks noChangeShapeType="1"/>
                    </p:cNvSpPr>
                    <p:nvPr/>
                  </p:nvSpPr>
                  <p:spPr bwMode="auto">
                    <a:xfrm>
                      <a:off x="2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3" name="Line 968"/>
                    <p:cNvSpPr>
                      <a:spLocks noChangeShapeType="1"/>
                    </p:cNvSpPr>
                    <p:nvPr/>
                  </p:nvSpPr>
                  <p:spPr bwMode="auto">
                    <a:xfrm>
                      <a:off x="2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4" name="Line 969"/>
                    <p:cNvSpPr>
                      <a:spLocks noChangeShapeType="1"/>
                    </p:cNvSpPr>
                    <p:nvPr/>
                  </p:nvSpPr>
                  <p:spPr bwMode="auto">
                    <a:xfrm>
                      <a:off x="2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5" name="Line 970"/>
                    <p:cNvSpPr>
                      <a:spLocks noChangeShapeType="1"/>
                    </p:cNvSpPr>
                    <p:nvPr/>
                  </p:nvSpPr>
                  <p:spPr bwMode="auto">
                    <a:xfrm>
                      <a:off x="2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6" name="Line 971"/>
                    <p:cNvSpPr>
                      <a:spLocks noChangeShapeType="1"/>
                    </p:cNvSpPr>
                    <p:nvPr/>
                  </p:nvSpPr>
                  <p:spPr bwMode="auto">
                    <a:xfrm>
                      <a:off x="23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7" name="Line 972"/>
                    <p:cNvSpPr>
                      <a:spLocks noChangeShapeType="1"/>
                    </p:cNvSpPr>
                    <p:nvPr/>
                  </p:nvSpPr>
                  <p:spPr bwMode="auto">
                    <a:xfrm>
                      <a:off x="2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8" name="Line 973"/>
                    <p:cNvSpPr>
                      <a:spLocks noChangeShapeType="1"/>
                    </p:cNvSpPr>
                    <p:nvPr/>
                  </p:nvSpPr>
                  <p:spPr bwMode="auto">
                    <a:xfrm>
                      <a:off x="24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9" name="Line 974"/>
                    <p:cNvSpPr>
                      <a:spLocks noChangeShapeType="1"/>
                    </p:cNvSpPr>
                    <p:nvPr/>
                  </p:nvSpPr>
                  <p:spPr bwMode="auto">
                    <a:xfrm>
                      <a:off x="2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0" name="Line 975"/>
                    <p:cNvSpPr>
                      <a:spLocks noChangeShapeType="1"/>
                    </p:cNvSpPr>
                    <p:nvPr/>
                  </p:nvSpPr>
                  <p:spPr bwMode="auto">
                    <a:xfrm>
                      <a:off x="2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1" name="Line 976"/>
                    <p:cNvSpPr>
                      <a:spLocks noChangeShapeType="1"/>
                    </p:cNvSpPr>
                    <p:nvPr/>
                  </p:nvSpPr>
                  <p:spPr bwMode="auto">
                    <a:xfrm>
                      <a:off x="2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2" name="Line 977"/>
                    <p:cNvSpPr>
                      <a:spLocks noChangeShapeType="1"/>
                    </p:cNvSpPr>
                    <p:nvPr/>
                  </p:nvSpPr>
                  <p:spPr bwMode="auto">
                    <a:xfrm>
                      <a:off x="244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3" name="Line 978"/>
                    <p:cNvSpPr>
                      <a:spLocks noChangeShapeType="1"/>
                    </p:cNvSpPr>
                    <p:nvPr/>
                  </p:nvSpPr>
                  <p:spPr bwMode="auto">
                    <a:xfrm>
                      <a:off x="24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4" name="Line 979"/>
                    <p:cNvSpPr>
                      <a:spLocks noChangeShapeType="1"/>
                    </p:cNvSpPr>
                    <p:nvPr/>
                  </p:nvSpPr>
                  <p:spPr bwMode="auto">
                    <a:xfrm>
                      <a:off x="2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5" name="Line 980"/>
                    <p:cNvSpPr>
                      <a:spLocks noChangeShapeType="1"/>
                    </p:cNvSpPr>
                    <p:nvPr/>
                  </p:nvSpPr>
                  <p:spPr bwMode="auto">
                    <a:xfrm>
                      <a:off x="24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6" name="Line 981"/>
                    <p:cNvSpPr>
                      <a:spLocks noChangeShapeType="1"/>
                    </p:cNvSpPr>
                    <p:nvPr/>
                  </p:nvSpPr>
                  <p:spPr bwMode="auto">
                    <a:xfrm>
                      <a:off x="2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7" name="Line 982"/>
                    <p:cNvSpPr>
                      <a:spLocks noChangeShapeType="1"/>
                    </p:cNvSpPr>
                    <p:nvPr/>
                  </p:nvSpPr>
                  <p:spPr bwMode="auto">
                    <a:xfrm>
                      <a:off x="2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8" name="Line 983"/>
                    <p:cNvSpPr>
                      <a:spLocks noChangeShapeType="1"/>
                    </p:cNvSpPr>
                    <p:nvPr/>
                  </p:nvSpPr>
                  <p:spPr bwMode="auto">
                    <a:xfrm>
                      <a:off x="2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9" name="Line 984"/>
                    <p:cNvSpPr>
                      <a:spLocks noChangeShapeType="1"/>
                    </p:cNvSpPr>
                    <p:nvPr/>
                  </p:nvSpPr>
                  <p:spPr bwMode="auto">
                    <a:xfrm>
                      <a:off x="250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0" name="Line 985"/>
                    <p:cNvSpPr>
                      <a:spLocks noChangeShapeType="1"/>
                    </p:cNvSpPr>
                    <p:nvPr/>
                  </p:nvSpPr>
                  <p:spPr bwMode="auto">
                    <a:xfrm>
                      <a:off x="2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1" name="Line 986"/>
                    <p:cNvSpPr>
                      <a:spLocks noChangeShapeType="1"/>
                    </p:cNvSpPr>
                    <p:nvPr/>
                  </p:nvSpPr>
                  <p:spPr bwMode="auto">
                    <a:xfrm>
                      <a:off x="2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2" name="Line 987"/>
                    <p:cNvSpPr>
                      <a:spLocks noChangeShapeType="1"/>
                    </p:cNvSpPr>
                    <p:nvPr/>
                  </p:nvSpPr>
                  <p:spPr bwMode="auto">
                    <a:xfrm>
                      <a:off x="25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3" name="Line 988"/>
                    <p:cNvSpPr>
                      <a:spLocks noChangeShapeType="1"/>
                    </p:cNvSpPr>
                    <p:nvPr/>
                  </p:nvSpPr>
                  <p:spPr bwMode="auto">
                    <a:xfrm>
                      <a:off x="2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4" name="Line 989"/>
                    <p:cNvSpPr>
                      <a:spLocks noChangeShapeType="1"/>
                    </p:cNvSpPr>
                    <p:nvPr/>
                  </p:nvSpPr>
                  <p:spPr bwMode="auto">
                    <a:xfrm>
                      <a:off x="2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5" name="Line 990"/>
                    <p:cNvSpPr>
                      <a:spLocks noChangeShapeType="1"/>
                    </p:cNvSpPr>
                    <p:nvPr/>
                  </p:nvSpPr>
                  <p:spPr bwMode="auto">
                    <a:xfrm>
                      <a:off x="2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6" name="Line 991"/>
                    <p:cNvSpPr>
                      <a:spLocks noChangeShapeType="1"/>
                    </p:cNvSpPr>
                    <p:nvPr/>
                  </p:nvSpPr>
                  <p:spPr bwMode="auto">
                    <a:xfrm>
                      <a:off x="257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7" name="Line 992"/>
                    <p:cNvSpPr>
                      <a:spLocks noChangeShapeType="1"/>
                    </p:cNvSpPr>
                    <p:nvPr/>
                  </p:nvSpPr>
                  <p:spPr bwMode="auto">
                    <a:xfrm>
                      <a:off x="2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8" name="Line 993"/>
                    <p:cNvSpPr>
                      <a:spLocks noChangeShapeType="1"/>
                    </p:cNvSpPr>
                    <p:nvPr/>
                  </p:nvSpPr>
                  <p:spPr bwMode="auto">
                    <a:xfrm>
                      <a:off x="25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9" name="Line 994"/>
                    <p:cNvSpPr>
                      <a:spLocks noChangeShapeType="1"/>
                    </p:cNvSpPr>
                    <p:nvPr/>
                  </p:nvSpPr>
                  <p:spPr bwMode="auto">
                    <a:xfrm>
                      <a:off x="25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0" name="Line 995"/>
                    <p:cNvSpPr>
                      <a:spLocks noChangeShapeType="1"/>
                    </p:cNvSpPr>
                    <p:nvPr/>
                  </p:nvSpPr>
                  <p:spPr bwMode="auto">
                    <a:xfrm>
                      <a:off x="2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1" name="Line 996"/>
                    <p:cNvSpPr>
                      <a:spLocks noChangeShapeType="1"/>
                    </p:cNvSpPr>
                    <p:nvPr/>
                  </p:nvSpPr>
                  <p:spPr bwMode="auto">
                    <a:xfrm>
                      <a:off x="2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2" name="Line 997"/>
                    <p:cNvSpPr>
                      <a:spLocks noChangeShapeType="1"/>
                    </p:cNvSpPr>
                    <p:nvPr/>
                  </p:nvSpPr>
                  <p:spPr bwMode="auto">
                    <a:xfrm>
                      <a:off x="2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3" name="Line 998"/>
                    <p:cNvSpPr>
                      <a:spLocks noChangeShapeType="1"/>
                    </p:cNvSpPr>
                    <p:nvPr/>
                  </p:nvSpPr>
                  <p:spPr bwMode="auto">
                    <a:xfrm>
                      <a:off x="263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4" name="Line 999"/>
                    <p:cNvSpPr>
                      <a:spLocks noChangeShapeType="1"/>
                    </p:cNvSpPr>
                    <p:nvPr/>
                  </p:nvSpPr>
                  <p:spPr bwMode="auto">
                    <a:xfrm>
                      <a:off x="2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5" name="Line 1000"/>
                    <p:cNvSpPr>
                      <a:spLocks noChangeShapeType="1"/>
                    </p:cNvSpPr>
                    <p:nvPr/>
                  </p:nvSpPr>
                  <p:spPr bwMode="auto">
                    <a:xfrm>
                      <a:off x="26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6" name="Line 1001"/>
                    <p:cNvSpPr>
                      <a:spLocks noChangeShapeType="1"/>
                    </p:cNvSpPr>
                    <p:nvPr/>
                  </p:nvSpPr>
                  <p:spPr bwMode="auto">
                    <a:xfrm>
                      <a:off x="2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7" name="Line 1002"/>
                    <p:cNvSpPr>
                      <a:spLocks noChangeShapeType="1"/>
                    </p:cNvSpPr>
                    <p:nvPr/>
                  </p:nvSpPr>
                  <p:spPr bwMode="auto">
                    <a:xfrm>
                      <a:off x="2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8" name="Line 1003"/>
                    <p:cNvSpPr>
                      <a:spLocks noChangeShapeType="1"/>
                    </p:cNvSpPr>
                    <p:nvPr/>
                  </p:nvSpPr>
                  <p:spPr bwMode="auto">
                    <a:xfrm>
                      <a:off x="2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9" name="Line 1004"/>
                    <p:cNvSpPr>
                      <a:spLocks noChangeShapeType="1"/>
                    </p:cNvSpPr>
                    <p:nvPr/>
                  </p:nvSpPr>
                  <p:spPr bwMode="auto">
                    <a:xfrm>
                      <a:off x="2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0" name="Line 1005"/>
                    <p:cNvSpPr>
                      <a:spLocks noChangeShapeType="1"/>
                    </p:cNvSpPr>
                    <p:nvPr/>
                  </p:nvSpPr>
                  <p:spPr bwMode="auto">
                    <a:xfrm>
                      <a:off x="26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1" name="Line 1006"/>
                    <p:cNvSpPr>
                      <a:spLocks noChangeShapeType="1"/>
                    </p:cNvSpPr>
                    <p:nvPr/>
                  </p:nvSpPr>
                  <p:spPr bwMode="auto">
                    <a:xfrm>
                      <a:off x="2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2" name="Line 1007"/>
                    <p:cNvSpPr>
                      <a:spLocks noChangeShapeType="1"/>
                    </p:cNvSpPr>
                    <p:nvPr/>
                  </p:nvSpPr>
                  <p:spPr bwMode="auto">
                    <a:xfrm>
                      <a:off x="27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3" name="Line 1008"/>
                    <p:cNvSpPr>
                      <a:spLocks noChangeShapeType="1"/>
                    </p:cNvSpPr>
                    <p:nvPr/>
                  </p:nvSpPr>
                  <p:spPr bwMode="auto">
                    <a:xfrm>
                      <a:off x="2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0" name="Group 1210"/>
                  <p:cNvGrpSpPr>
                    <a:grpSpLocks/>
                  </p:cNvGrpSpPr>
                  <p:nvPr/>
                </p:nvGrpSpPr>
                <p:grpSpPr bwMode="auto">
                  <a:xfrm>
                    <a:off x="4343400" y="3033713"/>
                    <a:ext cx="2894012" cy="0"/>
                    <a:chOff x="2736" y="1911"/>
                    <a:chExt cx="1823" cy="0"/>
                  </a:xfrm>
                </p:grpSpPr>
                <p:sp>
                  <p:nvSpPr>
                    <p:cNvPr id="1374" name="Line 1010"/>
                    <p:cNvSpPr>
                      <a:spLocks noChangeShapeType="1"/>
                    </p:cNvSpPr>
                    <p:nvPr/>
                  </p:nvSpPr>
                  <p:spPr bwMode="auto">
                    <a:xfrm>
                      <a:off x="2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5" name="Line 1011"/>
                    <p:cNvSpPr>
                      <a:spLocks noChangeShapeType="1"/>
                    </p:cNvSpPr>
                    <p:nvPr/>
                  </p:nvSpPr>
                  <p:spPr bwMode="auto">
                    <a:xfrm>
                      <a:off x="2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6" name="Line 1012"/>
                    <p:cNvSpPr>
                      <a:spLocks noChangeShapeType="1"/>
                    </p:cNvSpPr>
                    <p:nvPr/>
                  </p:nvSpPr>
                  <p:spPr bwMode="auto">
                    <a:xfrm>
                      <a:off x="2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7" name="Line 1013"/>
                    <p:cNvSpPr>
                      <a:spLocks noChangeShapeType="1"/>
                    </p:cNvSpPr>
                    <p:nvPr/>
                  </p:nvSpPr>
                  <p:spPr bwMode="auto">
                    <a:xfrm>
                      <a:off x="27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8" name="Line 1014"/>
                    <p:cNvSpPr>
                      <a:spLocks noChangeShapeType="1"/>
                    </p:cNvSpPr>
                    <p:nvPr/>
                  </p:nvSpPr>
                  <p:spPr bwMode="auto">
                    <a:xfrm>
                      <a:off x="2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9" name="Line 1015"/>
                    <p:cNvSpPr>
                      <a:spLocks noChangeShapeType="1"/>
                    </p:cNvSpPr>
                    <p:nvPr/>
                  </p:nvSpPr>
                  <p:spPr bwMode="auto">
                    <a:xfrm>
                      <a:off x="27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0" name="Line 1016"/>
                    <p:cNvSpPr>
                      <a:spLocks noChangeShapeType="1"/>
                    </p:cNvSpPr>
                    <p:nvPr/>
                  </p:nvSpPr>
                  <p:spPr bwMode="auto">
                    <a:xfrm>
                      <a:off x="2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1" name="Line 1017"/>
                    <p:cNvSpPr>
                      <a:spLocks noChangeShapeType="1"/>
                    </p:cNvSpPr>
                    <p:nvPr/>
                  </p:nvSpPr>
                  <p:spPr bwMode="auto">
                    <a:xfrm>
                      <a:off x="2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2" name="Line 1018"/>
                    <p:cNvSpPr>
                      <a:spLocks noChangeShapeType="1"/>
                    </p:cNvSpPr>
                    <p:nvPr/>
                  </p:nvSpPr>
                  <p:spPr bwMode="auto">
                    <a:xfrm>
                      <a:off x="2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3" name="Line 1019"/>
                    <p:cNvSpPr>
                      <a:spLocks noChangeShapeType="1"/>
                    </p:cNvSpPr>
                    <p:nvPr/>
                  </p:nvSpPr>
                  <p:spPr bwMode="auto">
                    <a:xfrm>
                      <a:off x="28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4" name="Line 1020"/>
                    <p:cNvSpPr>
                      <a:spLocks noChangeShapeType="1"/>
                    </p:cNvSpPr>
                    <p:nvPr/>
                  </p:nvSpPr>
                  <p:spPr bwMode="auto">
                    <a:xfrm>
                      <a:off x="28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5" name="Line 1021"/>
                    <p:cNvSpPr>
                      <a:spLocks noChangeShapeType="1"/>
                    </p:cNvSpPr>
                    <p:nvPr/>
                  </p:nvSpPr>
                  <p:spPr bwMode="auto">
                    <a:xfrm>
                      <a:off x="28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6" name="Line 1022"/>
                    <p:cNvSpPr>
                      <a:spLocks noChangeShapeType="1"/>
                    </p:cNvSpPr>
                    <p:nvPr/>
                  </p:nvSpPr>
                  <p:spPr bwMode="auto">
                    <a:xfrm>
                      <a:off x="28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7" name="Line 1023"/>
                    <p:cNvSpPr>
                      <a:spLocks noChangeShapeType="1"/>
                    </p:cNvSpPr>
                    <p:nvPr/>
                  </p:nvSpPr>
                  <p:spPr bwMode="auto">
                    <a:xfrm>
                      <a:off x="28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8" name="Line 1024"/>
                    <p:cNvSpPr>
                      <a:spLocks noChangeShapeType="1"/>
                    </p:cNvSpPr>
                    <p:nvPr/>
                  </p:nvSpPr>
                  <p:spPr bwMode="auto">
                    <a:xfrm>
                      <a:off x="28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9" name="Line 1025"/>
                    <p:cNvSpPr>
                      <a:spLocks noChangeShapeType="1"/>
                    </p:cNvSpPr>
                    <p:nvPr/>
                  </p:nvSpPr>
                  <p:spPr bwMode="auto">
                    <a:xfrm>
                      <a:off x="28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0" name="Line 1026"/>
                    <p:cNvSpPr>
                      <a:spLocks noChangeShapeType="1"/>
                    </p:cNvSpPr>
                    <p:nvPr/>
                  </p:nvSpPr>
                  <p:spPr bwMode="auto">
                    <a:xfrm>
                      <a:off x="288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1" name="Line 1027"/>
                    <p:cNvSpPr>
                      <a:spLocks noChangeShapeType="1"/>
                    </p:cNvSpPr>
                    <p:nvPr/>
                  </p:nvSpPr>
                  <p:spPr bwMode="auto">
                    <a:xfrm>
                      <a:off x="28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2" name="Line 1028"/>
                    <p:cNvSpPr>
                      <a:spLocks noChangeShapeType="1"/>
                    </p:cNvSpPr>
                    <p:nvPr/>
                  </p:nvSpPr>
                  <p:spPr bwMode="auto">
                    <a:xfrm>
                      <a:off x="29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3" name="Line 1029"/>
                    <p:cNvSpPr>
                      <a:spLocks noChangeShapeType="1"/>
                    </p:cNvSpPr>
                    <p:nvPr/>
                  </p:nvSpPr>
                  <p:spPr bwMode="auto">
                    <a:xfrm>
                      <a:off x="29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4" name="Line 1030"/>
                    <p:cNvSpPr>
                      <a:spLocks noChangeShapeType="1"/>
                    </p:cNvSpPr>
                    <p:nvPr/>
                  </p:nvSpPr>
                  <p:spPr bwMode="auto">
                    <a:xfrm>
                      <a:off x="29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5" name="Line 1031"/>
                    <p:cNvSpPr>
                      <a:spLocks noChangeShapeType="1"/>
                    </p:cNvSpPr>
                    <p:nvPr/>
                  </p:nvSpPr>
                  <p:spPr bwMode="auto">
                    <a:xfrm>
                      <a:off x="29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6" name="Line 1032"/>
                    <p:cNvSpPr>
                      <a:spLocks noChangeShapeType="1"/>
                    </p:cNvSpPr>
                    <p:nvPr/>
                  </p:nvSpPr>
                  <p:spPr bwMode="auto">
                    <a:xfrm>
                      <a:off x="29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7" name="Line 1033"/>
                    <p:cNvSpPr>
                      <a:spLocks noChangeShapeType="1"/>
                    </p:cNvSpPr>
                    <p:nvPr/>
                  </p:nvSpPr>
                  <p:spPr bwMode="auto">
                    <a:xfrm>
                      <a:off x="294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8" name="Line 1034"/>
                    <p:cNvSpPr>
                      <a:spLocks noChangeShapeType="1"/>
                    </p:cNvSpPr>
                    <p:nvPr/>
                  </p:nvSpPr>
                  <p:spPr bwMode="auto">
                    <a:xfrm>
                      <a:off x="29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9" name="Line 1035"/>
                    <p:cNvSpPr>
                      <a:spLocks noChangeShapeType="1"/>
                    </p:cNvSpPr>
                    <p:nvPr/>
                  </p:nvSpPr>
                  <p:spPr bwMode="auto">
                    <a:xfrm>
                      <a:off x="29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0" name="Line 1036"/>
                    <p:cNvSpPr>
                      <a:spLocks noChangeShapeType="1"/>
                    </p:cNvSpPr>
                    <p:nvPr/>
                  </p:nvSpPr>
                  <p:spPr bwMode="auto">
                    <a:xfrm>
                      <a:off x="29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1" name="Line 1037"/>
                    <p:cNvSpPr>
                      <a:spLocks noChangeShapeType="1"/>
                    </p:cNvSpPr>
                    <p:nvPr/>
                  </p:nvSpPr>
                  <p:spPr bwMode="auto">
                    <a:xfrm>
                      <a:off x="29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2" name="Line 1038"/>
                    <p:cNvSpPr>
                      <a:spLocks noChangeShapeType="1"/>
                    </p:cNvSpPr>
                    <p:nvPr/>
                  </p:nvSpPr>
                  <p:spPr bwMode="auto">
                    <a:xfrm>
                      <a:off x="29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3" name="Line 1039"/>
                    <p:cNvSpPr>
                      <a:spLocks noChangeShapeType="1"/>
                    </p:cNvSpPr>
                    <p:nvPr/>
                  </p:nvSpPr>
                  <p:spPr bwMode="auto">
                    <a:xfrm>
                      <a:off x="30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4" name="Line 1040"/>
                    <p:cNvSpPr>
                      <a:spLocks noChangeShapeType="1"/>
                    </p:cNvSpPr>
                    <p:nvPr/>
                  </p:nvSpPr>
                  <p:spPr bwMode="auto">
                    <a:xfrm>
                      <a:off x="301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5" name="Line 1041"/>
                    <p:cNvSpPr>
                      <a:spLocks noChangeShapeType="1"/>
                    </p:cNvSpPr>
                    <p:nvPr/>
                  </p:nvSpPr>
                  <p:spPr bwMode="auto">
                    <a:xfrm>
                      <a:off x="30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6" name="Line 1042"/>
                    <p:cNvSpPr>
                      <a:spLocks noChangeShapeType="1"/>
                    </p:cNvSpPr>
                    <p:nvPr/>
                  </p:nvSpPr>
                  <p:spPr bwMode="auto">
                    <a:xfrm>
                      <a:off x="30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7" name="Line 1043"/>
                    <p:cNvSpPr>
                      <a:spLocks noChangeShapeType="1"/>
                    </p:cNvSpPr>
                    <p:nvPr/>
                  </p:nvSpPr>
                  <p:spPr bwMode="auto">
                    <a:xfrm>
                      <a:off x="30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8" name="Line 1044"/>
                    <p:cNvSpPr>
                      <a:spLocks noChangeShapeType="1"/>
                    </p:cNvSpPr>
                    <p:nvPr/>
                  </p:nvSpPr>
                  <p:spPr bwMode="auto">
                    <a:xfrm>
                      <a:off x="30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9" name="Line 1045"/>
                    <p:cNvSpPr>
                      <a:spLocks noChangeShapeType="1"/>
                    </p:cNvSpPr>
                    <p:nvPr/>
                  </p:nvSpPr>
                  <p:spPr bwMode="auto">
                    <a:xfrm>
                      <a:off x="30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0" name="Line 1046"/>
                    <p:cNvSpPr>
                      <a:spLocks noChangeShapeType="1"/>
                    </p:cNvSpPr>
                    <p:nvPr/>
                  </p:nvSpPr>
                  <p:spPr bwMode="auto">
                    <a:xfrm>
                      <a:off x="30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1" name="Line 1047"/>
                    <p:cNvSpPr>
                      <a:spLocks noChangeShapeType="1"/>
                    </p:cNvSpPr>
                    <p:nvPr/>
                  </p:nvSpPr>
                  <p:spPr bwMode="auto">
                    <a:xfrm>
                      <a:off x="307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2" name="Line 1048"/>
                    <p:cNvSpPr>
                      <a:spLocks noChangeShapeType="1"/>
                    </p:cNvSpPr>
                    <p:nvPr/>
                  </p:nvSpPr>
                  <p:spPr bwMode="auto">
                    <a:xfrm>
                      <a:off x="30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3" name="Line 1049"/>
                    <p:cNvSpPr>
                      <a:spLocks noChangeShapeType="1"/>
                    </p:cNvSpPr>
                    <p:nvPr/>
                  </p:nvSpPr>
                  <p:spPr bwMode="auto">
                    <a:xfrm>
                      <a:off x="30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4" name="Line 1050"/>
                    <p:cNvSpPr>
                      <a:spLocks noChangeShapeType="1"/>
                    </p:cNvSpPr>
                    <p:nvPr/>
                  </p:nvSpPr>
                  <p:spPr bwMode="auto">
                    <a:xfrm>
                      <a:off x="31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5" name="Line 1051"/>
                    <p:cNvSpPr>
                      <a:spLocks noChangeShapeType="1"/>
                    </p:cNvSpPr>
                    <p:nvPr/>
                  </p:nvSpPr>
                  <p:spPr bwMode="auto">
                    <a:xfrm>
                      <a:off x="31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6" name="Line 1052"/>
                    <p:cNvSpPr>
                      <a:spLocks noChangeShapeType="1"/>
                    </p:cNvSpPr>
                    <p:nvPr/>
                  </p:nvSpPr>
                  <p:spPr bwMode="auto">
                    <a:xfrm>
                      <a:off x="31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7" name="Line 1053"/>
                    <p:cNvSpPr>
                      <a:spLocks noChangeShapeType="1"/>
                    </p:cNvSpPr>
                    <p:nvPr/>
                  </p:nvSpPr>
                  <p:spPr bwMode="auto">
                    <a:xfrm>
                      <a:off x="31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8" name="Line 1054"/>
                    <p:cNvSpPr>
                      <a:spLocks noChangeShapeType="1"/>
                    </p:cNvSpPr>
                    <p:nvPr/>
                  </p:nvSpPr>
                  <p:spPr bwMode="auto">
                    <a:xfrm>
                      <a:off x="31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9" name="Line 1055"/>
                    <p:cNvSpPr>
                      <a:spLocks noChangeShapeType="1"/>
                    </p:cNvSpPr>
                    <p:nvPr/>
                  </p:nvSpPr>
                  <p:spPr bwMode="auto">
                    <a:xfrm>
                      <a:off x="31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0" name="Line 1056"/>
                    <p:cNvSpPr>
                      <a:spLocks noChangeShapeType="1"/>
                    </p:cNvSpPr>
                    <p:nvPr/>
                  </p:nvSpPr>
                  <p:spPr bwMode="auto">
                    <a:xfrm>
                      <a:off x="31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1" name="Line 1057"/>
                    <p:cNvSpPr>
                      <a:spLocks noChangeShapeType="1"/>
                    </p:cNvSpPr>
                    <p:nvPr/>
                  </p:nvSpPr>
                  <p:spPr bwMode="auto">
                    <a:xfrm>
                      <a:off x="31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2" name="Line 1058"/>
                    <p:cNvSpPr>
                      <a:spLocks noChangeShapeType="1"/>
                    </p:cNvSpPr>
                    <p:nvPr/>
                  </p:nvSpPr>
                  <p:spPr bwMode="auto">
                    <a:xfrm>
                      <a:off x="31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3" name="Line 1059"/>
                    <p:cNvSpPr>
                      <a:spLocks noChangeShapeType="1"/>
                    </p:cNvSpPr>
                    <p:nvPr/>
                  </p:nvSpPr>
                  <p:spPr bwMode="auto">
                    <a:xfrm>
                      <a:off x="31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4" name="Line 1060"/>
                    <p:cNvSpPr>
                      <a:spLocks noChangeShapeType="1"/>
                    </p:cNvSpPr>
                    <p:nvPr/>
                  </p:nvSpPr>
                  <p:spPr bwMode="auto">
                    <a:xfrm>
                      <a:off x="31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5" name="Line 1061"/>
                    <p:cNvSpPr>
                      <a:spLocks noChangeShapeType="1"/>
                    </p:cNvSpPr>
                    <p:nvPr/>
                  </p:nvSpPr>
                  <p:spPr bwMode="auto">
                    <a:xfrm>
                      <a:off x="32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6" name="Line 1062"/>
                    <p:cNvSpPr>
                      <a:spLocks noChangeShapeType="1"/>
                    </p:cNvSpPr>
                    <p:nvPr/>
                  </p:nvSpPr>
                  <p:spPr bwMode="auto">
                    <a:xfrm>
                      <a:off x="32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7" name="Line 1063"/>
                    <p:cNvSpPr>
                      <a:spLocks noChangeShapeType="1"/>
                    </p:cNvSpPr>
                    <p:nvPr/>
                  </p:nvSpPr>
                  <p:spPr bwMode="auto">
                    <a:xfrm>
                      <a:off x="32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8" name="Line 1064"/>
                    <p:cNvSpPr>
                      <a:spLocks noChangeShapeType="1"/>
                    </p:cNvSpPr>
                    <p:nvPr/>
                  </p:nvSpPr>
                  <p:spPr bwMode="auto">
                    <a:xfrm>
                      <a:off x="32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9" name="Line 1065"/>
                    <p:cNvSpPr>
                      <a:spLocks noChangeShapeType="1"/>
                    </p:cNvSpPr>
                    <p:nvPr/>
                  </p:nvSpPr>
                  <p:spPr bwMode="auto">
                    <a:xfrm>
                      <a:off x="32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0" name="Line 1066"/>
                    <p:cNvSpPr>
                      <a:spLocks noChangeShapeType="1"/>
                    </p:cNvSpPr>
                    <p:nvPr/>
                  </p:nvSpPr>
                  <p:spPr bwMode="auto">
                    <a:xfrm>
                      <a:off x="32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1" name="Line 1067"/>
                    <p:cNvSpPr>
                      <a:spLocks noChangeShapeType="1"/>
                    </p:cNvSpPr>
                    <p:nvPr/>
                  </p:nvSpPr>
                  <p:spPr bwMode="auto">
                    <a:xfrm>
                      <a:off x="32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2" name="Line 1068"/>
                    <p:cNvSpPr>
                      <a:spLocks noChangeShapeType="1"/>
                    </p:cNvSpPr>
                    <p:nvPr/>
                  </p:nvSpPr>
                  <p:spPr bwMode="auto">
                    <a:xfrm>
                      <a:off x="32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3" name="Line 1069"/>
                    <p:cNvSpPr>
                      <a:spLocks noChangeShapeType="1"/>
                    </p:cNvSpPr>
                    <p:nvPr/>
                  </p:nvSpPr>
                  <p:spPr bwMode="auto">
                    <a:xfrm>
                      <a:off x="32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4" name="Line 1070"/>
                    <p:cNvSpPr>
                      <a:spLocks noChangeShapeType="1"/>
                    </p:cNvSpPr>
                    <p:nvPr/>
                  </p:nvSpPr>
                  <p:spPr bwMode="auto">
                    <a:xfrm>
                      <a:off x="32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5" name="Line 1071"/>
                    <p:cNvSpPr>
                      <a:spLocks noChangeShapeType="1"/>
                    </p:cNvSpPr>
                    <p:nvPr/>
                  </p:nvSpPr>
                  <p:spPr bwMode="auto">
                    <a:xfrm>
                      <a:off x="32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6" name="Line 1072"/>
                    <p:cNvSpPr>
                      <a:spLocks noChangeShapeType="1"/>
                    </p:cNvSpPr>
                    <p:nvPr/>
                  </p:nvSpPr>
                  <p:spPr bwMode="auto">
                    <a:xfrm>
                      <a:off x="33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7" name="Line 1073"/>
                    <p:cNvSpPr>
                      <a:spLocks noChangeShapeType="1"/>
                    </p:cNvSpPr>
                    <p:nvPr/>
                  </p:nvSpPr>
                  <p:spPr bwMode="auto">
                    <a:xfrm>
                      <a:off x="33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8" name="Line 1074"/>
                    <p:cNvSpPr>
                      <a:spLocks noChangeShapeType="1"/>
                    </p:cNvSpPr>
                    <p:nvPr/>
                  </p:nvSpPr>
                  <p:spPr bwMode="auto">
                    <a:xfrm>
                      <a:off x="33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9" name="Line 1075"/>
                    <p:cNvSpPr>
                      <a:spLocks noChangeShapeType="1"/>
                    </p:cNvSpPr>
                    <p:nvPr/>
                  </p:nvSpPr>
                  <p:spPr bwMode="auto">
                    <a:xfrm>
                      <a:off x="33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0" name="Line 1076"/>
                    <p:cNvSpPr>
                      <a:spLocks noChangeShapeType="1"/>
                    </p:cNvSpPr>
                    <p:nvPr/>
                  </p:nvSpPr>
                  <p:spPr bwMode="auto">
                    <a:xfrm>
                      <a:off x="33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1" name="Line 1077"/>
                    <p:cNvSpPr>
                      <a:spLocks noChangeShapeType="1"/>
                    </p:cNvSpPr>
                    <p:nvPr/>
                  </p:nvSpPr>
                  <p:spPr bwMode="auto">
                    <a:xfrm>
                      <a:off x="33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2" name="Line 1078"/>
                    <p:cNvSpPr>
                      <a:spLocks noChangeShapeType="1"/>
                    </p:cNvSpPr>
                    <p:nvPr/>
                  </p:nvSpPr>
                  <p:spPr bwMode="auto">
                    <a:xfrm>
                      <a:off x="33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3" name="Line 1079"/>
                    <p:cNvSpPr>
                      <a:spLocks noChangeShapeType="1"/>
                    </p:cNvSpPr>
                    <p:nvPr/>
                  </p:nvSpPr>
                  <p:spPr bwMode="auto">
                    <a:xfrm>
                      <a:off x="33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4" name="Line 1080"/>
                    <p:cNvSpPr>
                      <a:spLocks noChangeShapeType="1"/>
                    </p:cNvSpPr>
                    <p:nvPr/>
                  </p:nvSpPr>
                  <p:spPr bwMode="auto">
                    <a:xfrm>
                      <a:off x="33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5" name="Line 1081"/>
                    <p:cNvSpPr>
                      <a:spLocks noChangeShapeType="1"/>
                    </p:cNvSpPr>
                    <p:nvPr/>
                  </p:nvSpPr>
                  <p:spPr bwMode="auto">
                    <a:xfrm>
                      <a:off x="33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6" name="Line 1082"/>
                    <p:cNvSpPr>
                      <a:spLocks noChangeShapeType="1"/>
                    </p:cNvSpPr>
                    <p:nvPr/>
                  </p:nvSpPr>
                  <p:spPr bwMode="auto">
                    <a:xfrm>
                      <a:off x="33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7" name="Line 1083"/>
                    <p:cNvSpPr>
                      <a:spLocks noChangeShapeType="1"/>
                    </p:cNvSpPr>
                    <p:nvPr/>
                  </p:nvSpPr>
                  <p:spPr bwMode="auto">
                    <a:xfrm>
                      <a:off x="34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8" name="Line 1084"/>
                    <p:cNvSpPr>
                      <a:spLocks noChangeShapeType="1"/>
                    </p:cNvSpPr>
                    <p:nvPr/>
                  </p:nvSpPr>
                  <p:spPr bwMode="auto">
                    <a:xfrm>
                      <a:off x="34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9" name="Line 1085"/>
                    <p:cNvSpPr>
                      <a:spLocks noChangeShapeType="1"/>
                    </p:cNvSpPr>
                    <p:nvPr/>
                  </p:nvSpPr>
                  <p:spPr bwMode="auto">
                    <a:xfrm>
                      <a:off x="34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0" name="Line 1086"/>
                    <p:cNvSpPr>
                      <a:spLocks noChangeShapeType="1"/>
                    </p:cNvSpPr>
                    <p:nvPr/>
                  </p:nvSpPr>
                  <p:spPr bwMode="auto">
                    <a:xfrm>
                      <a:off x="34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1" name="Line 1087"/>
                    <p:cNvSpPr>
                      <a:spLocks noChangeShapeType="1"/>
                    </p:cNvSpPr>
                    <p:nvPr/>
                  </p:nvSpPr>
                  <p:spPr bwMode="auto">
                    <a:xfrm>
                      <a:off x="34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2" name="Line 1088"/>
                    <p:cNvSpPr>
                      <a:spLocks noChangeShapeType="1"/>
                    </p:cNvSpPr>
                    <p:nvPr/>
                  </p:nvSpPr>
                  <p:spPr bwMode="auto">
                    <a:xfrm>
                      <a:off x="34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3" name="Line 1089"/>
                    <p:cNvSpPr>
                      <a:spLocks noChangeShapeType="1"/>
                    </p:cNvSpPr>
                    <p:nvPr/>
                  </p:nvSpPr>
                  <p:spPr bwMode="auto">
                    <a:xfrm>
                      <a:off x="34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4" name="Line 1090"/>
                    <p:cNvSpPr>
                      <a:spLocks noChangeShapeType="1"/>
                    </p:cNvSpPr>
                    <p:nvPr/>
                  </p:nvSpPr>
                  <p:spPr bwMode="auto">
                    <a:xfrm>
                      <a:off x="34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5" name="Line 1091"/>
                    <p:cNvSpPr>
                      <a:spLocks noChangeShapeType="1"/>
                    </p:cNvSpPr>
                    <p:nvPr/>
                  </p:nvSpPr>
                  <p:spPr bwMode="auto">
                    <a:xfrm>
                      <a:off x="34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6" name="Line 1092"/>
                    <p:cNvSpPr>
                      <a:spLocks noChangeShapeType="1"/>
                    </p:cNvSpPr>
                    <p:nvPr/>
                  </p:nvSpPr>
                  <p:spPr bwMode="auto">
                    <a:xfrm>
                      <a:off x="34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7" name="Line 1093"/>
                    <p:cNvSpPr>
                      <a:spLocks noChangeShapeType="1"/>
                    </p:cNvSpPr>
                    <p:nvPr/>
                  </p:nvSpPr>
                  <p:spPr bwMode="auto">
                    <a:xfrm>
                      <a:off x="34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8" name="Line 1094"/>
                    <p:cNvSpPr>
                      <a:spLocks noChangeShapeType="1"/>
                    </p:cNvSpPr>
                    <p:nvPr/>
                  </p:nvSpPr>
                  <p:spPr bwMode="auto">
                    <a:xfrm>
                      <a:off x="35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9" name="Line 1095"/>
                    <p:cNvSpPr>
                      <a:spLocks noChangeShapeType="1"/>
                    </p:cNvSpPr>
                    <p:nvPr/>
                  </p:nvSpPr>
                  <p:spPr bwMode="auto">
                    <a:xfrm>
                      <a:off x="35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0" name="Line 1096"/>
                    <p:cNvSpPr>
                      <a:spLocks noChangeShapeType="1"/>
                    </p:cNvSpPr>
                    <p:nvPr/>
                  </p:nvSpPr>
                  <p:spPr bwMode="auto">
                    <a:xfrm>
                      <a:off x="35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1" name="Line 1097"/>
                    <p:cNvSpPr>
                      <a:spLocks noChangeShapeType="1"/>
                    </p:cNvSpPr>
                    <p:nvPr/>
                  </p:nvSpPr>
                  <p:spPr bwMode="auto">
                    <a:xfrm>
                      <a:off x="35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2" name="Line 1098"/>
                    <p:cNvSpPr>
                      <a:spLocks noChangeShapeType="1"/>
                    </p:cNvSpPr>
                    <p:nvPr/>
                  </p:nvSpPr>
                  <p:spPr bwMode="auto">
                    <a:xfrm>
                      <a:off x="35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3" name="Line 1099"/>
                    <p:cNvSpPr>
                      <a:spLocks noChangeShapeType="1"/>
                    </p:cNvSpPr>
                    <p:nvPr/>
                  </p:nvSpPr>
                  <p:spPr bwMode="auto">
                    <a:xfrm>
                      <a:off x="35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4" name="Line 1100"/>
                    <p:cNvSpPr>
                      <a:spLocks noChangeShapeType="1"/>
                    </p:cNvSpPr>
                    <p:nvPr/>
                  </p:nvSpPr>
                  <p:spPr bwMode="auto">
                    <a:xfrm>
                      <a:off x="35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5" name="Line 1101"/>
                    <p:cNvSpPr>
                      <a:spLocks noChangeShapeType="1"/>
                    </p:cNvSpPr>
                    <p:nvPr/>
                  </p:nvSpPr>
                  <p:spPr bwMode="auto">
                    <a:xfrm>
                      <a:off x="35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6" name="Line 1102"/>
                    <p:cNvSpPr>
                      <a:spLocks noChangeShapeType="1"/>
                    </p:cNvSpPr>
                    <p:nvPr/>
                  </p:nvSpPr>
                  <p:spPr bwMode="auto">
                    <a:xfrm>
                      <a:off x="35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7" name="Line 1103"/>
                    <p:cNvSpPr>
                      <a:spLocks noChangeShapeType="1"/>
                    </p:cNvSpPr>
                    <p:nvPr/>
                  </p:nvSpPr>
                  <p:spPr bwMode="auto">
                    <a:xfrm>
                      <a:off x="35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8" name="Line 1104"/>
                    <p:cNvSpPr>
                      <a:spLocks noChangeShapeType="1"/>
                    </p:cNvSpPr>
                    <p:nvPr/>
                  </p:nvSpPr>
                  <p:spPr bwMode="auto">
                    <a:xfrm>
                      <a:off x="35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9" name="Line 1105"/>
                    <p:cNvSpPr>
                      <a:spLocks noChangeShapeType="1"/>
                    </p:cNvSpPr>
                    <p:nvPr/>
                  </p:nvSpPr>
                  <p:spPr bwMode="auto">
                    <a:xfrm>
                      <a:off x="36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0" name="Line 1106"/>
                    <p:cNvSpPr>
                      <a:spLocks noChangeShapeType="1"/>
                    </p:cNvSpPr>
                    <p:nvPr/>
                  </p:nvSpPr>
                  <p:spPr bwMode="auto">
                    <a:xfrm>
                      <a:off x="36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1" name="Line 1107"/>
                    <p:cNvSpPr>
                      <a:spLocks noChangeShapeType="1"/>
                    </p:cNvSpPr>
                    <p:nvPr/>
                  </p:nvSpPr>
                  <p:spPr bwMode="auto">
                    <a:xfrm>
                      <a:off x="36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2" name="Line 1108"/>
                    <p:cNvSpPr>
                      <a:spLocks noChangeShapeType="1"/>
                    </p:cNvSpPr>
                    <p:nvPr/>
                  </p:nvSpPr>
                  <p:spPr bwMode="auto">
                    <a:xfrm>
                      <a:off x="36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3" name="Line 1109"/>
                    <p:cNvSpPr>
                      <a:spLocks noChangeShapeType="1"/>
                    </p:cNvSpPr>
                    <p:nvPr/>
                  </p:nvSpPr>
                  <p:spPr bwMode="auto">
                    <a:xfrm>
                      <a:off x="36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4" name="Line 1110"/>
                    <p:cNvSpPr>
                      <a:spLocks noChangeShapeType="1"/>
                    </p:cNvSpPr>
                    <p:nvPr/>
                  </p:nvSpPr>
                  <p:spPr bwMode="auto">
                    <a:xfrm>
                      <a:off x="36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5" name="Line 1111"/>
                    <p:cNvSpPr>
                      <a:spLocks noChangeShapeType="1"/>
                    </p:cNvSpPr>
                    <p:nvPr/>
                  </p:nvSpPr>
                  <p:spPr bwMode="auto">
                    <a:xfrm>
                      <a:off x="36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6" name="Line 1112"/>
                    <p:cNvSpPr>
                      <a:spLocks noChangeShapeType="1"/>
                    </p:cNvSpPr>
                    <p:nvPr/>
                  </p:nvSpPr>
                  <p:spPr bwMode="auto">
                    <a:xfrm>
                      <a:off x="36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7" name="Line 1113"/>
                    <p:cNvSpPr>
                      <a:spLocks noChangeShapeType="1"/>
                    </p:cNvSpPr>
                    <p:nvPr/>
                  </p:nvSpPr>
                  <p:spPr bwMode="auto">
                    <a:xfrm>
                      <a:off x="36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8" name="Line 1114"/>
                    <p:cNvSpPr>
                      <a:spLocks noChangeShapeType="1"/>
                    </p:cNvSpPr>
                    <p:nvPr/>
                  </p:nvSpPr>
                  <p:spPr bwMode="auto">
                    <a:xfrm>
                      <a:off x="36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9" name="Line 1115"/>
                    <p:cNvSpPr>
                      <a:spLocks noChangeShapeType="1"/>
                    </p:cNvSpPr>
                    <p:nvPr/>
                  </p:nvSpPr>
                  <p:spPr bwMode="auto">
                    <a:xfrm>
                      <a:off x="36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0" name="Line 1116"/>
                    <p:cNvSpPr>
                      <a:spLocks noChangeShapeType="1"/>
                    </p:cNvSpPr>
                    <p:nvPr/>
                  </p:nvSpPr>
                  <p:spPr bwMode="auto">
                    <a:xfrm>
                      <a:off x="37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1" name="Line 1117"/>
                    <p:cNvSpPr>
                      <a:spLocks noChangeShapeType="1"/>
                    </p:cNvSpPr>
                    <p:nvPr/>
                  </p:nvSpPr>
                  <p:spPr bwMode="auto">
                    <a:xfrm>
                      <a:off x="37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2" name="Line 1118"/>
                    <p:cNvSpPr>
                      <a:spLocks noChangeShapeType="1"/>
                    </p:cNvSpPr>
                    <p:nvPr/>
                  </p:nvSpPr>
                  <p:spPr bwMode="auto">
                    <a:xfrm>
                      <a:off x="37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3" name="Line 1119"/>
                    <p:cNvSpPr>
                      <a:spLocks noChangeShapeType="1"/>
                    </p:cNvSpPr>
                    <p:nvPr/>
                  </p:nvSpPr>
                  <p:spPr bwMode="auto">
                    <a:xfrm>
                      <a:off x="37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4" name="Line 1120"/>
                    <p:cNvSpPr>
                      <a:spLocks noChangeShapeType="1"/>
                    </p:cNvSpPr>
                    <p:nvPr/>
                  </p:nvSpPr>
                  <p:spPr bwMode="auto">
                    <a:xfrm>
                      <a:off x="37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5" name="Line 1121"/>
                    <p:cNvSpPr>
                      <a:spLocks noChangeShapeType="1"/>
                    </p:cNvSpPr>
                    <p:nvPr/>
                  </p:nvSpPr>
                  <p:spPr bwMode="auto">
                    <a:xfrm>
                      <a:off x="37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6" name="Line 1122"/>
                    <p:cNvSpPr>
                      <a:spLocks noChangeShapeType="1"/>
                    </p:cNvSpPr>
                    <p:nvPr/>
                  </p:nvSpPr>
                  <p:spPr bwMode="auto">
                    <a:xfrm>
                      <a:off x="37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7" name="Line 1123"/>
                    <p:cNvSpPr>
                      <a:spLocks noChangeShapeType="1"/>
                    </p:cNvSpPr>
                    <p:nvPr/>
                  </p:nvSpPr>
                  <p:spPr bwMode="auto">
                    <a:xfrm>
                      <a:off x="37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8" name="Line 1124"/>
                    <p:cNvSpPr>
                      <a:spLocks noChangeShapeType="1"/>
                    </p:cNvSpPr>
                    <p:nvPr/>
                  </p:nvSpPr>
                  <p:spPr bwMode="auto">
                    <a:xfrm>
                      <a:off x="37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9" name="Line 1125"/>
                    <p:cNvSpPr>
                      <a:spLocks noChangeShapeType="1"/>
                    </p:cNvSpPr>
                    <p:nvPr/>
                  </p:nvSpPr>
                  <p:spPr bwMode="auto">
                    <a:xfrm>
                      <a:off x="37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0" name="Line 1126"/>
                    <p:cNvSpPr>
                      <a:spLocks noChangeShapeType="1"/>
                    </p:cNvSpPr>
                    <p:nvPr/>
                  </p:nvSpPr>
                  <p:spPr bwMode="auto">
                    <a:xfrm>
                      <a:off x="37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1" name="Line 1127"/>
                    <p:cNvSpPr>
                      <a:spLocks noChangeShapeType="1"/>
                    </p:cNvSpPr>
                    <p:nvPr/>
                  </p:nvSpPr>
                  <p:spPr bwMode="auto">
                    <a:xfrm>
                      <a:off x="38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2" name="Line 1128"/>
                    <p:cNvSpPr>
                      <a:spLocks noChangeShapeType="1"/>
                    </p:cNvSpPr>
                    <p:nvPr/>
                  </p:nvSpPr>
                  <p:spPr bwMode="auto">
                    <a:xfrm>
                      <a:off x="38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3" name="Line 1129"/>
                    <p:cNvSpPr>
                      <a:spLocks noChangeShapeType="1"/>
                    </p:cNvSpPr>
                    <p:nvPr/>
                  </p:nvSpPr>
                  <p:spPr bwMode="auto">
                    <a:xfrm>
                      <a:off x="38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4" name="Line 1130"/>
                    <p:cNvSpPr>
                      <a:spLocks noChangeShapeType="1"/>
                    </p:cNvSpPr>
                    <p:nvPr/>
                  </p:nvSpPr>
                  <p:spPr bwMode="auto">
                    <a:xfrm>
                      <a:off x="38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5" name="Line 1131"/>
                    <p:cNvSpPr>
                      <a:spLocks noChangeShapeType="1"/>
                    </p:cNvSpPr>
                    <p:nvPr/>
                  </p:nvSpPr>
                  <p:spPr bwMode="auto">
                    <a:xfrm>
                      <a:off x="38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6" name="Line 1132"/>
                    <p:cNvSpPr>
                      <a:spLocks noChangeShapeType="1"/>
                    </p:cNvSpPr>
                    <p:nvPr/>
                  </p:nvSpPr>
                  <p:spPr bwMode="auto">
                    <a:xfrm>
                      <a:off x="38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7" name="Line 1133"/>
                    <p:cNvSpPr>
                      <a:spLocks noChangeShapeType="1"/>
                    </p:cNvSpPr>
                    <p:nvPr/>
                  </p:nvSpPr>
                  <p:spPr bwMode="auto">
                    <a:xfrm>
                      <a:off x="38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8" name="Line 1134"/>
                    <p:cNvSpPr>
                      <a:spLocks noChangeShapeType="1"/>
                    </p:cNvSpPr>
                    <p:nvPr/>
                  </p:nvSpPr>
                  <p:spPr bwMode="auto">
                    <a:xfrm>
                      <a:off x="38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9" name="Line 1135"/>
                    <p:cNvSpPr>
                      <a:spLocks noChangeShapeType="1"/>
                    </p:cNvSpPr>
                    <p:nvPr/>
                  </p:nvSpPr>
                  <p:spPr bwMode="auto">
                    <a:xfrm>
                      <a:off x="38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0" name="Line 1136"/>
                    <p:cNvSpPr>
                      <a:spLocks noChangeShapeType="1"/>
                    </p:cNvSpPr>
                    <p:nvPr/>
                  </p:nvSpPr>
                  <p:spPr bwMode="auto">
                    <a:xfrm>
                      <a:off x="38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1" name="Line 1137"/>
                    <p:cNvSpPr>
                      <a:spLocks noChangeShapeType="1"/>
                    </p:cNvSpPr>
                    <p:nvPr/>
                  </p:nvSpPr>
                  <p:spPr bwMode="auto">
                    <a:xfrm>
                      <a:off x="38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2" name="Line 1138"/>
                    <p:cNvSpPr>
                      <a:spLocks noChangeShapeType="1"/>
                    </p:cNvSpPr>
                    <p:nvPr/>
                  </p:nvSpPr>
                  <p:spPr bwMode="auto">
                    <a:xfrm>
                      <a:off x="39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3" name="Line 1139"/>
                    <p:cNvSpPr>
                      <a:spLocks noChangeShapeType="1"/>
                    </p:cNvSpPr>
                    <p:nvPr/>
                  </p:nvSpPr>
                  <p:spPr bwMode="auto">
                    <a:xfrm>
                      <a:off x="39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4" name="Line 1140"/>
                    <p:cNvSpPr>
                      <a:spLocks noChangeShapeType="1"/>
                    </p:cNvSpPr>
                    <p:nvPr/>
                  </p:nvSpPr>
                  <p:spPr bwMode="auto">
                    <a:xfrm>
                      <a:off x="39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5" name="Line 1141"/>
                    <p:cNvSpPr>
                      <a:spLocks noChangeShapeType="1"/>
                    </p:cNvSpPr>
                    <p:nvPr/>
                  </p:nvSpPr>
                  <p:spPr bwMode="auto">
                    <a:xfrm>
                      <a:off x="39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6" name="Line 1142"/>
                    <p:cNvSpPr>
                      <a:spLocks noChangeShapeType="1"/>
                    </p:cNvSpPr>
                    <p:nvPr/>
                  </p:nvSpPr>
                  <p:spPr bwMode="auto">
                    <a:xfrm>
                      <a:off x="39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7" name="Line 1143"/>
                    <p:cNvSpPr>
                      <a:spLocks noChangeShapeType="1"/>
                    </p:cNvSpPr>
                    <p:nvPr/>
                  </p:nvSpPr>
                  <p:spPr bwMode="auto">
                    <a:xfrm>
                      <a:off x="39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8" name="Line 1144"/>
                    <p:cNvSpPr>
                      <a:spLocks noChangeShapeType="1"/>
                    </p:cNvSpPr>
                    <p:nvPr/>
                  </p:nvSpPr>
                  <p:spPr bwMode="auto">
                    <a:xfrm>
                      <a:off x="39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9" name="Line 1145"/>
                    <p:cNvSpPr>
                      <a:spLocks noChangeShapeType="1"/>
                    </p:cNvSpPr>
                    <p:nvPr/>
                  </p:nvSpPr>
                  <p:spPr bwMode="auto">
                    <a:xfrm>
                      <a:off x="39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0" name="Line 1146"/>
                    <p:cNvSpPr>
                      <a:spLocks noChangeShapeType="1"/>
                    </p:cNvSpPr>
                    <p:nvPr/>
                  </p:nvSpPr>
                  <p:spPr bwMode="auto">
                    <a:xfrm>
                      <a:off x="39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1" name="Line 1147"/>
                    <p:cNvSpPr>
                      <a:spLocks noChangeShapeType="1"/>
                    </p:cNvSpPr>
                    <p:nvPr/>
                  </p:nvSpPr>
                  <p:spPr bwMode="auto">
                    <a:xfrm>
                      <a:off x="39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2" name="Line 1148"/>
                    <p:cNvSpPr>
                      <a:spLocks noChangeShapeType="1"/>
                    </p:cNvSpPr>
                    <p:nvPr/>
                  </p:nvSpPr>
                  <p:spPr bwMode="auto">
                    <a:xfrm>
                      <a:off x="39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3" name="Line 1149"/>
                    <p:cNvSpPr>
                      <a:spLocks noChangeShapeType="1"/>
                    </p:cNvSpPr>
                    <p:nvPr/>
                  </p:nvSpPr>
                  <p:spPr bwMode="auto">
                    <a:xfrm>
                      <a:off x="40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4" name="Line 1150"/>
                    <p:cNvSpPr>
                      <a:spLocks noChangeShapeType="1"/>
                    </p:cNvSpPr>
                    <p:nvPr/>
                  </p:nvSpPr>
                  <p:spPr bwMode="auto">
                    <a:xfrm>
                      <a:off x="40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5" name="Line 1151"/>
                    <p:cNvSpPr>
                      <a:spLocks noChangeShapeType="1"/>
                    </p:cNvSpPr>
                    <p:nvPr/>
                  </p:nvSpPr>
                  <p:spPr bwMode="auto">
                    <a:xfrm>
                      <a:off x="40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6" name="Line 1152"/>
                    <p:cNvSpPr>
                      <a:spLocks noChangeShapeType="1"/>
                    </p:cNvSpPr>
                    <p:nvPr/>
                  </p:nvSpPr>
                  <p:spPr bwMode="auto">
                    <a:xfrm>
                      <a:off x="40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7" name="Line 1153"/>
                    <p:cNvSpPr>
                      <a:spLocks noChangeShapeType="1"/>
                    </p:cNvSpPr>
                    <p:nvPr/>
                  </p:nvSpPr>
                  <p:spPr bwMode="auto">
                    <a:xfrm>
                      <a:off x="40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8" name="Line 1154"/>
                    <p:cNvSpPr>
                      <a:spLocks noChangeShapeType="1"/>
                    </p:cNvSpPr>
                    <p:nvPr/>
                  </p:nvSpPr>
                  <p:spPr bwMode="auto">
                    <a:xfrm>
                      <a:off x="40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9" name="Line 1155"/>
                    <p:cNvSpPr>
                      <a:spLocks noChangeShapeType="1"/>
                    </p:cNvSpPr>
                    <p:nvPr/>
                  </p:nvSpPr>
                  <p:spPr bwMode="auto">
                    <a:xfrm>
                      <a:off x="40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0" name="Line 1156"/>
                    <p:cNvSpPr>
                      <a:spLocks noChangeShapeType="1"/>
                    </p:cNvSpPr>
                    <p:nvPr/>
                  </p:nvSpPr>
                  <p:spPr bwMode="auto">
                    <a:xfrm>
                      <a:off x="40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1" name="Line 1157"/>
                    <p:cNvSpPr>
                      <a:spLocks noChangeShapeType="1"/>
                    </p:cNvSpPr>
                    <p:nvPr/>
                  </p:nvSpPr>
                  <p:spPr bwMode="auto">
                    <a:xfrm>
                      <a:off x="40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2" name="Line 1158"/>
                    <p:cNvSpPr>
                      <a:spLocks noChangeShapeType="1"/>
                    </p:cNvSpPr>
                    <p:nvPr/>
                  </p:nvSpPr>
                  <p:spPr bwMode="auto">
                    <a:xfrm>
                      <a:off x="40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3" name="Line 1159"/>
                    <p:cNvSpPr>
                      <a:spLocks noChangeShapeType="1"/>
                    </p:cNvSpPr>
                    <p:nvPr/>
                  </p:nvSpPr>
                  <p:spPr bwMode="auto">
                    <a:xfrm>
                      <a:off x="40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4" name="Line 1160"/>
                    <p:cNvSpPr>
                      <a:spLocks noChangeShapeType="1"/>
                    </p:cNvSpPr>
                    <p:nvPr/>
                  </p:nvSpPr>
                  <p:spPr bwMode="auto">
                    <a:xfrm>
                      <a:off x="41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5" name="Line 1161"/>
                    <p:cNvSpPr>
                      <a:spLocks noChangeShapeType="1"/>
                    </p:cNvSpPr>
                    <p:nvPr/>
                  </p:nvSpPr>
                  <p:spPr bwMode="auto">
                    <a:xfrm>
                      <a:off x="41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6" name="Line 1162"/>
                    <p:cNvSpPr>
                      <a:spLocks noChangeShapeType="1"/>
                    </p:cNvSpPr>
                    <p:nvPr/>
                  </p:nvSpPr>
                  <p:spPr bwMode="auto">
                    <a:xfrm>
                      <a:off x="41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7" name="Line 1163"/>
                    <p:cNvSpPr>
                      <a:spLocks noChangeShapeType="1"/>
                    </p:cNvSpPr>
                    <p:nvPr/>
                  </p:nvSpPr>
                  <p:spPr bwMode="auto">
                    <a:xfrm>
                      <a:off x="41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8" name="Line 1164"/>
                    <p:cNvSpPr>
                      <a:spLocks noChangeShapeType="1"/>
                    </p:cNvSpPr>
                    <p:nvPr/>
                  </p:nvSpPr>
                  <p:spPr bwMode="auto">
                    <a:xfrm>
                      <a:off x="41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9" name="Line 1165"/>
                    <p:cNvSpPr>
                      <a:spLocks noChangeShapeType="1"/>
                    </p:cNvSpPr>
                    <p:nvPr/>
                  </p:nvSpPr>
                  <p:spPr bwMode="auto">
                    <a:xfrm>
                      <a:off x="41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0" name="Line 1166"/>
                    <p:cNvSpPr>
                      <a:spLocks noChangeShapeType="1"/>
                    </p:cNvSpPr>
                    <p:nvPr/>
                  </p:nvSpPr>
                  <p:spPr bwMode="auto">
                    <a:xfrm>
                      <a:off x="41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1" name="Line 1167"/>
                    <p:cNvSpPr>
                      <a:spLocks noChangeShapeType="1"/>
                    </p:cNvSpPr>
                    <p:nvPr/>
                  </p:nvSpPr>
                  <p:spPr bwMode="auto">
                    <a:xfrm>
                      <a:off x="41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2" name="Line 1168"/>
                    <p:cNvSpPr>
                      <a:spLocks noChangeShapeType="1"/>
                    </p:cNvSpPr>
                    <p:nvPr/>
                  </p:nvSpPr>
                  <p:spPr bwMode="auto">
                    <a:xfrm>
                      <a:off x="41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3" name="Line 1169"/>
                    <p:cNvSpPr>
                      <a:spLocks noChangeShapeType="1"/>
                    </p:cNvSpPr>
                    <p:nvPr/>
                  </p:nvSpPr>
                  <p:spPr bwMode="auto">
                    <a:xfrm>
                      <a:off x="41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4" name="Line 1170"/>
                    <p:cNvSpPr>
                      <a:spLocks noChangeShapeType="1"/>
                    </p:cNvSpPr>
                    <p:nvPr/>
                  </p:nvSpPr>
                  <p:spPr bwMode="auto">
                    <a:xfrm>
                      <a:off x="41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5" name="Line 1171"/>
                    <p:cNvSpPr>
                      <a:spLocks noChangeShapeType="1"/>
                    </p:cNvSpPr>
                    <p:nvPr/>
                  </p:nvSpPr>
                  <p:spPr bwMode="auto">
                    <a:xfrm>
                      <a:off x="42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6" name="Line 1172"/>
                    <p:cNvSpPr>
                      <a:spLocks noChangeShapeType="1"/>
                    </p:cNvSpPr>
                    <p:nvPr/>
                  </p:nvSpPr>
                  <p:spPr bwMode="auto">
                    <a:xfrm>
                      <a:off x="42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7" name="Line 1173"/>
                    <p:cNvSpPr>
                      <a:spLocks noChangeShapeType="1"/>
                    </p:cNvSpPr>
                    <p:nvPr/>
                  </p:nvSpPr>
                  <p:spPr bwMode="auto">
                    <a:xfrm>
                      <a:off x="42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8" name="Line 1174"/>
                    <p:cNvSpPr>
                      <a:spLocks noChangeShapeType="1"/>
                    </p:cNvSpPr>
                    <p:nvPr/>
                  </p:nvSpPr>
                  <p:spPr bwMode="auto">
                    <a:xfrm>
                      <a:off x="42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9" name="Line 1175"/>
                    <p:cNvSpPr>
                      <a:spLocks noChangeShapeType="1"/>
                    </p:cNvSpPr>
                    <p:nvPr/>
                  </p:nvSpPr>
                  <p:spPr bwMode="auto">
                    <a:xfrm>
                      <a:off x="42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0" name="Line 1176"/>
                    <p:cNvSpPr>
                      <a:spLocks noChangeShapeType="1"/>
                    </p:cNvSpPr>
                    <p:nvPr/>
                  </p:nvSpPr>
                  <p:spPr bwMode="auto">
                    <a:xfrm>
                      <a:off x="42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1" name="Line 1177"/>
                    <p:cNvSpPr>
                      <a:spLocks noChangeShapeType="1"/>
                    </p:cNvSpPr>
                    <p:nvPr/>
                  </p:nvSpPr>
                  <p:spPr bwMode="auto">
                    <a:xfrm>
                      <a:off x="42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2" name="Line 1178"/>
                    <p:cNvSpPr>
                      <a:spLocks noChangeShapeType="1"/>
                    </p:cNvSpPr>
                    <p:nvPr/>
                  </p:nvSpPr>
                  <p:spPr bwMode="auto">
                    <a:xfrm>
                      <a:off x="42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3" name="Line 1179"/>
                    <p:cNvSpPr>
                      <a:spLocks noChangeShapeType="1"/>
                    </p:cNvSpPr>
                    <p:nvPr/>
                  </p:nvSpPr>
                  <p:spPr bwMode="auto">
                    <a:xfrm>
                      <a:off x="42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4" name="Line 1180"/>
                    <p:cNvSpPr>
                      <a:spLocks noChangeShapeType="1"/>
                    </p:cNvSpPr>
                    <p:nvPr/>
                  </p:nvSpPr>
                  <p:spPr bwMode="auto">
                    <a:xfrm>
                      <a:off x="42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5" name="Line 1181"/>
                    <p:cNvSpPr>
                      <a:spLocks noChangeShapeType="1"/>
                    </p:cNvSpPr>
                    <p:nvPr/>
                  </p:nvSpPr>
                  <p:spPr bwMode="auto">
                    <a:xfrm>
                      <a:off x="43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6" name="Line 1182"/>
                    <p:cNvSpPr>
                      <a:spLocks noChangeShapeType="1"/>
                    </p:cNvSpPr>
                    <p:nvPr/>
                  </p:nvSpPr>
                  <p:spPr bwMode="auto">
                    <a:xfrm>
                      <a:off x="43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7" name="Line 1183"/>
                    <p:cNvSpPr>
                      <a:spLocks noChangeShapeType="1"/>
                    </p:cNvSpPr>
                    <p:nvPr/>
                  </p:nvSpPr>
                  <p:spPr bwMode="auto">
                    <a:xfrm>
                      <a:off x="43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8" name="Line 1184"/>
                    <p:cNvSpPr>
                      <a:spLocks noChangeShapeType="1"/>
                    </p:cNvSpPr>
                    <p:nvPr/>
                  </p:nvSpPr>
                  <p:spPr bwMode="auto">
                    <a:xfrm>
                      <a:off x="43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9" name="Line 1185"/>
                    <p:cNvSpPr>
                      <a:spLocks noChangeShapeType="1"/>
                    </p:cNvSpPr>
                    <p:nvPr/>
                  </p:nvSpPr>
                  <p:spPr bwMode="auto">
                    <a:xfrm>
                      <a:off x="43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0" name="Line 1186"/>
                    <p:cNvSpPr>
                      <a:spLocks noChangeShapeType="1"/>
                    </p:cNvSpPr>
                    <p:nvPr/>
                  </p:nvSpPr>
                  <p:spPr bwMode="auto">
                    <a:xfrm>
                      <a:off x="43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1" name="Line 1187"/>
                    <p:cNvSpPr>
                      <a:spLocks noChangeShapeType="1"/>
                    </p:cNvSpPr>
                    <p:nvPr/>
                  </p:nvSpPr>
                  <p:spPr bwMode="auto">
                    <a:xfrm>
                      <a:off x="43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2" name="Line 1188"/>
                    <p:cNvSpPr>
                      <a:spLocks noChangeShapeType="1"/>
                    </p:cNvSpPr>
                    <p:nvPr/>
                  </p:nvSpPr>
                  <p:spPr bwMode="auto">
                    <a:xfrm>
                      <a:off x="43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3" name="Line 1189"/>
                    <p:cNvSpPr>
                      <a:spLocks noChangeShapeType="1"/>
                    </p:cNvSpPr>
                    <p:nvPr/>
                  </p:nvSpPr>
                  <p:spPr bwMode="auto">
                    <a:xfrm>
                      <a:off x="43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4" name="Line 1190"/>
                    <p:cNvSpPr>
                      <a:spLocks noChangeShapeType="1"/>
                    </p:cNvSpPr>
                    <p:nvPr/>
                  </p:nvSpPr>
                  <p:spPr bwMode="auto">
                    <a:xfrm>
                      <a:off x="43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5" name="Line 1191"/>
                    <p:cNvSpPr>
                      <a:spLocks noChangeShapeType="1"/>
                    </p:cNvSpPr>
                    <p:nvPr/>
                  </p:nvSpPr>
                  <p:spPr bwMode="auto">
                    <a:xfrm>
                      <a:off x="43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6" name="Line 1192"/>
                    <p:cNvSpPr>
                      <a:spLocks noChangeShapeType="1"/>
                    </p:cNvSpPr>
                    <p:nvPr/>
                  </p:nvSpPr>
                  <p:spPr bwMode="auto">
                    <a:xfrm>
                      <a:off x="44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7" name="Line 1193"/>
                    <p:cNvSpPr>
                      <a:spLocks noChangeShapeType="1"/>
                    </p:cNvSpPr>
                    <p:nvPr/>
                  </p:nvSpPr>
                  <p:spPr bwMode="auto">
                    <a:xfrm>
                      <a:off x="44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8" name="Line 1194"/>
                    <p:cNvSpPr>
                      <a:spLocks noChangeShapeType="1"/>
                    </p:cNvSpPr>
                    <p:nvPr/>
                  </p:nvSpPr>
                  <p:spPr bwMode="auto">
                    <a:xfrm>
                      <a:off x="44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9" name="Line 1195"/>
                    <p:cNvSpPr>
                      <a:spLocks noChangeShapeType="1"/>
                    </p:cNvSpPr>
                    <p:nvPr/>
                  </p:nvSpPr>
                  <p:spPr bwMode="auto">
                    <a:xfrm>
                      <a:off x="44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0" name="Line 1196"/>
                    <p:cNvSpPr>
                      <a:spLocks noChangeShapeType="1"/>
                    </p:cNvSpPr>
                    <p:nvPr/>
                  </p:nvSpPr>
                  <p:spPr bwMode="auto">
                    <a:xfrm>
                      <a:off x="44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1" name="Line 1197"/>
                    <p:cNvSpPr>
                      <a:spLocks noChangeShapeType="1"/>
                    </p:cNvSpPr>
                    <p:nvPr/>
                  </p:nvSpPr>
                  <p:spPr bwMode="auto">
                    <a:xfrm>
                      <a:off x="44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2" name="Line 1198"/>
                    <p:cNvSpPr>
                      <a:spLocks noChangeShapeType="1"/>
                    </p:cNvSpPr>
                    <p:nvPr/>
                  </p:nvSpPr>
                  <p:spPr bwMode="auto">
                    <a:xfrm>
                      <a:off x="44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3" name="Line 1199"/>
                    <p:cNvSpPr>
                      <a:spLocks noChangeShapeType="1"/>
                    </p:cNvSpPr>
                    <p:nvPr/>
                  </p:nvSpPr>
                  <p:spPr bwMode="auto">
                    <a:xfrm>
                      <a:off x="44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4" name="Line 1200"/>
                    <p:cNvSpPr>
                      <a:spLocks noChangeShapeType="1"/>
                    </p:cNvSpPr>
                    <p:nvPr/>
                  </p:nvSpPr>
                  <p:spPr bwMode="auto">
                    <a:xfrm>
                      <a:off x="44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5" name="Line 1201"/>
                    <p:cNvSpPr>
                      <a:spLocks noChangeShapeType="1"/>
                    </p:cNvSpPr>
                    <p:nvPr/>
                  </p:nvSpPr>
                  <p:spPr bwMode="auto">
                    <a:xfrm>
                      <a:off x="44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6" name="Line 1202"/>
                    <p:cNvSpPr>
                      <a:spLocks noChangeShapeType="1"/>
                    </p:cNvSpPr>
                    <p:nvPr/>
                  </p:nvSpPr>
                  <p:spPr bwMode="auto">
                    <a:xfrm>
                      <a:off x="44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7" name="Line 1203"/>
                    <p:cNvSpPr>
                      <a:spLocks noChangeShapeType="1"/>
                    </p:cNvSpPr>
                    <p:nvPr/>
                  </p:nvSpPr>
                  <p:spPr bwMode="auto">
                    <a:xfrm>
                      <a:off x="45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8" name="Line 1204"/>
                    <p:cNvSpPr>
                      <a:spLocks noChangeShapeType="1"/>
                    </p:cNvSpPr>
                    <p:nvPr/>
                  </p:nvSpPr>
                  <p:spPr bwMode="auto">
                    <a:xfrm>
                      <a:off x="45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9" name="Line 1205"/>
                    <p:cNvSpPr>
                      <a:spLocks noChangeShapeType="1"/>
                    </p:cNvSpPr>
                    <p:nvPr/>
                  </p:nvSpPr>
                  <p:spPr bwMode="auto">
                    <a:xfrm>
                      <a:off x="45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0" name="Line 1206"/>
                    <p:cNvSpPr>
                      <a:spLocks noChangeShapeType="1"/>
                    </p:cNvSpPr>
                    <p:nvPr/>
                  </p:nvSpPr>
                  <p:spPr bwMode="auto">
                    <a:xfrm>
                      <a:off x="452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1" name="Line 1207"/>
                    <p:cNvSpPr>
                      <a:spLocks noChangeShapeType="1"/>
                    </p:cNvSpPr>
                    <p:nvPr/>
                  </p:nvSpPr>
                  <p:spPr bwMode="auto">
                    <a:xfrm>
                      <a:off x="45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2" name="Line 1208"/>
                    <p:cNvSpPr>
                      <a:spLocks noChangeShapeType="1"/>
                    </p:cNvSpPr>
                    <p:nvPr/>
                  </p:nvSpPr>
                  <p:spPr bwMode="auto">
                    <a:xfrm>
                      <a:off x="45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3" name="Line 1209"/>
                    <p:cNvSpPr>
                      <a:spLocks noChangeShapeType="1"/>
                    </p:cNvSpPr>
                    <p:nvPr/>
                  </p:nvSpPr>
                  <p:spPr bwMode="auto">
                    <a:xfrm>
                      <a:off x="45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1" name="Group 1411"/>
                  <p:cNvGrpSpPr>
                    <a:grpSpLocks/>
                  </p:cNvGrpSpPr>
                  <p:nvPr/>
                </p:nvGrpSpPr>
                <p:grpSpPr bwMode="auto">
                  <a:xfrm>
                    <a:off x="2181225" y="2097089"/>
                    <a:ext cx="7058025" cy="1104901"/>
                    <a:chOff x="1374" y="1321"/>
                    <a:chExt cx="4446" cy="696"/>
                  </a:xfrm>
                </p:grpSpPr>
                <p:sp>
                  <p:nvSpPr>
                    <p:cNvPr id="1174" name="Line 1211"/>
                    <p:cNvSpPr>
                      <a:spLocks noChangeShapeType="1"/>
                    </p:cNvSpPr>
                    <p:nvPr/>
                  </p:nvSpPr>
                  <p:spPr bwMode="auto">
                    <a:xfrm>
                      <a:off x="45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5" name="Line 1212"/>
                    <p:cNvSpPr>
                      <a:spLocks noChangeShapeType="1"/>
                    </p:cNvSpPr>
                    <p:nvPr/>
                  </p:nvSpPr>
                  <p:spPr bwMode="auto">
                    <a:xfrm>
                      <a:off x="45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6" name="Line 1213"/>
                    <p:cNvSpPr>
                      <a:spLocks noChangeShapeType="1"/>
                    </p:cNvSpPr>
                    <p:nvPr/>
                  </p:nvSpPr>
                  <p:spPr bwMode="auto">
                    <a:xfrm>
                      <a:off x="45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7" name="Line 1214"/>
                    <p:cNvSpPr>
                      <a:spLocks noChangeShapeType="1"/>
                    </p:cNvSpPr>
                    <p:nvPr/>
                  </p:nvSpPr>
                  <p:spPr bwMode="auto">
                    <a:xfrm>
                      <a:off x="459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8" name="Line 1215"/>
                    <p:cNvSpPr>
                      <a:spLocks noChangeShapeType="1"/>
                    </p:cNvSpPr>
                    <p:nvPr/>
                  </p:nvSpPr>
                  <p:spPr bwMode="auto">
                    <a:xfrm>
                      <a:off x="46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9" name="Line 1216"/>
                    <p:cNvSpPr>
                      <a:spLocks noChangeShapeType="1"/>
                    </p:cNvSpPr>
                    <p:nvPr/>
                  </p:nvSpPr>
                  <p:spPr bwMode="auto">
                    <a:xfrm>
                      <a:off x="46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0" name="Line 1217"/>
                    <p:cNvSpPr>
                      <a:spLocks noChangeShapeType="1"/>
                    </p:cNvSpPr>
                    <p:nvPr/>
                  </p:nvSpPr>
                  <p:spPr bwMode="auto">
                    <a:xfrm>
                      <a:off x="46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1" name="Line 1218"/>
                    <p:cNvSpPr>
                      <a:spLocks noChangeShapeType="1"/>
                    </p:cNvSpPr>
                    <p:nvPr/>
                  </p:nvSpPr>
                  <p:spPr bwMode="auto">
                    <a:xfrm>
                      <a:off x="46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2" name="Line 1219"/>
                    <p:cNvSpPr>
                      <a:spLocks noChangeShapeType="1"/>
                    </p:cNvSpPr>
                    <p:nvPr/>
                  </p:nvSpPr>
                  <p:spPr bwMode="auto">
                    <a:xfrm>
                      <a:off x="46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3" name="Line 1220"/>
                    <p:cNvSpPr>
                      <a:spLocks noChangeShapeType="1"/>
                    </p:cNvSpPr>
                    <p:nvPr/>
                  </p:nvSpPr>
                  <p:spPr bwMode="auto">
                    <a:xfrm>
                      <a:off x="46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4" name="Line 1221"/>
                    <p:cNvSpPr>
                      <a:spLocks noChangeShapeType="1"/>
                    </p:cNvSpPr>
                    <p:nvPr/>
                  </p:nvSpPr>
                  <p:spPr bwMode="auto">
                    <a:xfrm>
                      <a:off x="465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5" name="Line 1222"/>
                    <p:cNvSpPr>
                      <a:spLocks noChangeShapeType="1"/>
                    </p:cNvSpPr>
                    <p:nvPr/>
                  </p:nvSpPr>
                  <p:spPr bwMode="auto">
                    <a:xfrm>
                      <a:off x="46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6" name="Line 1223"/>
                    <p:cNvSpPr>
                      <a:spLocks noChangeShapeType="1"/>
                    </p:cNvSpPr>
                    <p:nvPr/>
                  </p:nvSpPr>
                  <p:spPr bwMode="auto">
                    <a:xfrm>
                      <a:off x="46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7" name="Line 1224"/>
                    <p:cNvSpPr>
                      <a:spLocks noChangeShapeType="1"/>
                    </p:cNvSpPr>
                    <p:nvPr/>
                  </p:nvSpPr>
                  <p:spPr bwMode="auto">
                    <a:xfrm>
                      <a:off x="46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8" name="Line 1225"/>
                    <p:cNvSpPr>
                      <a:spLocks noChangeShapeType="1"/>
                    </p:cNvSpPr>
                    <p:nvPr/>
                  </p:nvSpPr>
                  <p:spPr bwMode="auto">
                    <a:xfrm>
                      <a:off x="46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9" name="Line 1226"/>
                    <p:cNvSpPr>
                      <a:spLocks noChangeShapeType="1"/>
                    </p:cNvSpPr>
                    <p:nvPr/>
                  </p:nvSpPr>
                  <p:spPr bwMode="auto">
                    <a:xfrm>
                      <a:off x="47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0" name="Line 1227"/>
                    <p:cNvSpPr>
                      <a:spLocks noChangeShapeType="1"/>
                    </p:cNvSpPr>
                    <p:nvPr/>
                  </p:nvSpPr>
                  <p:spPr bwMode="auto">
                    <a:xfrm>
                      <a:off x="47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1" name="Line 1228"/>
                    <p:cNvSpPr>
                      <a:spLocks noChangeShapeType="1"/>
                    </p:cNvSpPr>
                    <p:nvPr/>
                  </p:nvSpPr>
                  <p:spPr bwMode="auto">
                    <a:xfrm>
                      <a:off x="472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2" name="Line 1229"/>
                    <p:cNvSpPr>
                      <a:spLocks noChangeShapeType="1"/>
                    </p:cNvSpPr>
                    <p:nvPr/>
                  </p:nvSpPr>
                  <p:spPr bwMode="auto">
                    <a:xfrm>
                      <a:off x="47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3" name="Line 1230"/>
                    <p:cNvSpPr>
                      <a:spLocks noChangeShapeType="1"/>
                    </p:cNvSpPr>
                    <p:nvPr/>
                  </p:nvSpPr>
                  <p:spPr bwMode="auto">
                    <a:xfrm>
                      <a:off x="47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4" name="Line 1231"/>
                    <p:cNvSpPr>
                      <a:spLocks noChangeShapeType="1"/>
                    </p:cNvSpPr>
                    <p:nvPr/>
                  </p:nvSpPr>
                  <p:spPr bwMode="auto">
                    <a:xfrm>
                      <a:off x="47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5" name="Line 1232"/>
                    <p:cNvSpPr>
                      <a:spLocks noChangeShapeType="1"/>
                    </p:cNvSpPr>
                    <p:nvPr/>
                  </p:nvSpPr>
                  <p:spPr bwMode="auto">
                    <a:xfrm>
                      <a:off x="47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6" name="Line 1233"/>
                    <p:cNvSpPr>
                      <a:spLocks noChangeShapeType="1"/>
                    </p:cNvSpPr>
                    <p:nvPr/>
                  </p:nvSpPr>
                  <p:spPr bwMode="auto">
                    <a:xfrm>
                      <a:off x="47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7" name="Line 1234"/>
                    <p:cNvSpPr>
                      <a:spLocks noChangeShapeType="1"/>
                    </p:cNvSpPr>
                    <p:nvPr/>
                  </p:nvSpPr>
                  <p:spPr bwMode="auto">
                    <a:xfrm>
                      <a:off x="47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8" name="Line 1235"/>
                    <p:cNvSpPr>
                      <a:spLocks noChangeShapeType="1"/>
                    </p:cNvSpPr>
                    <p:nvPr/>
                  </p:nvSpPr>
                  <p:spPr bwMode="auto">
                    <a:xfrm>
                      <a:off x="4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9" name="Line 1236"/>
                    <p:cNvSpPr>
                      <a:spLocks noChangeShapeType="1"/>
                    </p:cNvSpPr>
                    <p:nvPr/>
                  </p:nvSpPr>
                  <p:spPr bwMode="auto">
                    <a:xfrm>
                      <a:off x="4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0" name="Line 1237"/>
                    <p:cNvSpPr>
                      <a:spLocks noChangeShapeType="1"/>
                    </p:cNvSpPr>
                    <p:nvPr/>
                  </p:nvSpPr>
                  <p:spPr bwMode="auto">
                    <a:xfrm>
                      <a:off x="4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1" name="Line 1238"/>
                    <p:cNvSpPr>
                      <a:spLocks noChangeShapeType="1"/>
                    </p:cNvSpPr>
                    <p:nvPr/>
                  </p:nvSpPr>
                  <p:spPr bwMode="auto">
                    <a:xfrm>
                      <a:off x="4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2" name="Line 1239"/>
                    <p:cNvSpPr>
                      <a:spLocks noChangeShapeType="1"/>
                    </p:cNvSpPr>
                    <p:nvPr/>
                  </p:nvSpPr>
                  <p:spPr bwMode="auto">
                    <a:xfrm>
                      <a:off x="48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3" name="Line 1240"/>
                    <p:cNvSpPr>
                      <a:spLocks noChangeShapeType="1"/>
                    </p:cNvSpPr>
                    <p:nvPr/>
                  </p:nvSpPr>
                  <p:spPr bwMode="auto">
                    <a:xfrm>
                      <a:off x="4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4" name="Line 1241"/>
                    <p:cNvSpPr>
                      <a:spLocks noChangeShapeType="1"/>
                    </p:cNvSpPr>
                    <p:nvPr/>
                  </p:nvSpPr>
                  <p:spPr bwMode="auto">
                    <a:xfrm>
                      <a:off x="48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5" name="Line 1242"/>
                    <p:cNvSpPr>
                      <a:spLocks noChangeShapeType="1"/>
                    </p:cNvSpPr>
                    <p:nvPr/>
                  </p:nvSpPr>
                  <p:spPr bwMode="auto">
                    <a:xfrm>
                      <a:off x="4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6" name="Line 1243"/>
                    <p:cNvSpPr>
                      <a:spLocks noChangeShapeType="1"/>
                    </p:cNvSpPr>
                    <p:nvPr/>
                  </p:nvSpPr>
                  <p:spPr bwMode="auto">
                    <a:xfrm>
                      <a:off x="4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7" name="Line 1244"/>
                    <p:cNvSpPr>
                      <a:spLocks noChangeShapeType="1"/>
                    </p:cNvSpPr>
                    <p:nvPr/>
                  </p:nvSpPr>
                  <p:spPr bwMode="auto">
                    <a:xfrm>
                      <a:off x="4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8" name="Line 1245"/>
                    <p:cNvSpPr>
                      <a:spLocks noChangeShapeType="1"/>
                    </p:cNvSpPr>
                    <p:nvPr/>
                  </p:nvSpPr>
                  <p:spPr bwMode="auto">
                    <a:xfrm>
                      <a:off x="4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9" name="Line 1246"/>
                    <p:cNvSpPr>
                      <a:spLocks noChangeShapeType="1"/>
                    </p:cNvSpPr>
                    <p:nvPr/>
                  </p:nvSpPr>
                  <p:spPr bwMode="auto">
                    <a:xfrm>
                      <a:off x="48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0" name="Line 1247"/>
                    <p:cNvSpPr>
                      <a:spLocks noChangeShapeType="1"/>
                    </p:cNvSpPr>
                    <p:nvPr/>
                  </p:nvSpPr>
                  <p:spPr bwMode="auto">
                    <a:xfrm>
                      <a:off x="4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1" name="Line 1248"/>
                    <p:cNvSpPr>
                      <a:spLocks noChangeShapeType="1"/>
                    </p:cNvSpPr>
                    <p:nvPr/>
                  </p:nvSpPr>
                  <p:spPr bwMode="auto">
                    <a:xfrm>
                      <a:off x="49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2" name="Line 1249"/>
                    <p:cNvSpPr>
                      <a:spLocks noChangeShapeType="1"/>
                    </p:cNvSpPr>
                    <p:nvPr/>
                  </p:nvSpPr>
                  <p:spPr bwMode="auto">
                    <a:xfrm>
                      <a:off x="4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3" name="Line 1250"/>
                    <p:cNvSpPr>
                      <a:spLocks noChangeShapeType="1"/>
                    </p:cNvSpPr>
                    <p:nvPr/>
                  </p:nvSpPr>
                  <p:spPr bwMode="auto">
                    <a:xfrm>
                      <a:off x="4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4" name="Line 1251"/>
                    <p:cNvSpPr>
                      <a:spLocks noChangeShapeType="1"/>
                    </p:cNvSpPr>
                    <p:nvPr/>
                  </p:nvSpPr>
                  <p:spPr bwMode="auto">
                    <a:xfrm>
                      <a:off x="4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5" name="Line 1252"/>
                    <p:cNvSpPr>
                      <a:spLocks noChangeShapeType="1"/>
                    </p:cNvSpPr>
                    <p:nvPr/>
                  </p:nvSpPr>
                  <p:spPr bwMode="auto">
                    <a:xfrm>
                      <a:off x="4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6" name="Line 1253"/>
                    <p:cNvSpPr>
                      <a:spLocks noChangeShapeType="1"/>
                    </p:cNvSpPr>
                    <p:nvPr/>
                  </p:nvSpPr>
                  <p:spPr bwMode="auto">
                    <a:xfrm>
                      <a:off x="49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7" name="Line 1254"/>
                    <p:cNvSpPr>
                      <a:spLocks noChangeShapeType="1"/>
                    </p:cNvSpPr>
                    <p:nvPr/>
                  </p:nvSpPr>
                  <p:spPr bwMode="auto">
                    <a:xfrm>
                      <a:off x="4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8" name="Line 1255"/>
                    <p:cNvSpPr>
                      <a:spLocks noChangeShapeType="1"/>
                    </p:cNvSpPr>
                    <p:nvPr/>
                  </p:nvSpPr>
                  <p:spPr bwMode="auto">
                    <a:xfrm>
                      <a:off x="496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9" name="Line 1256"/>
                    <p:cNvSpPr>
                      <a:spLocks noChangeShapeType="1"/>
                    </p:cNvSpPr>
                    <p:nvPr/>
                  </p:nvSpPr>
                  <p:spPr bwMode="auto">
                    <a:xfrm>
                      <a:off x="4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0" name="Line 1257"/>
                    <p:cNvSpPr>
                      <a:spLocks noChangeShapeType="1"/>
                    </p:cNvSpPr>
                    <p:nvPr/>
                  </p:nvSpPr>
                  <p:spPr bwMode="auto">
                    <a:xfrm>
                      <a:off x="4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1" name="Line 1258"/>
                    <p:cNvSpPr>
                      <a:spLocks noChangeShapeType="1"/>
                    </p:cNvSpPr>
                    <p:nvPr/>
                  </p:nvSpPr>
                  <p:spPr bwMode="auto">
                    <a:xfrm>
                      <a:off x="4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2" name="Line 1259"/>
                    <p:cNvSpPr>
                      <a:spLocks noChangeShapeType="1"/>
                    </p:cNvSpPr>
                    <p:nvPr/>
                  </p:nvSpPr>
                  <p:spPr bwMode="auto">
                    <a:xfrm>
                      <a:off x="50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3" name="Line 1260"/>
                    <p:cNvSpPr>
                      <a:spLocks noChangeShapeType="1"/>
                    </p:cNvSpPr>
                    <p:nvPr/>
                  </p:nvSpPr>
                  <p:spPr bwMode="auto">
                    <a:xfrm>
                      <a:off x="50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4" name="Line 1261"/>
                    <p:cNvSpPr>
                      <a:spLocks noChangeShapeType="1"/>
                    </p:cNvSpPr>
                    <p:nvPr/>
                  </p:nvSpPr>
                  <p:spPr bwMode="auto">
                    <a:xfrm>
                      <a:off x="5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5" name="Line 1262"/>
                    <p:cNvSpPr>
                      <a:spLocks noChangeShapeType="1"/>
                    </p:cNvSpPr>
                    <p:nvPr/>
                  </p:nvSpPr>
                  <p:spPr bwMode="auto">
                    <a:xfrm>
                      <a:off x="503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6" name="Line 1263"/>
                    <p:cNvSpPr>
                      <a:spLocks noChangeShapeType="1"/>
                    </p:cNvSpPr>
                    <p:nvPr/>
                  </p:nvSpPr>
                  <p:spPr bwMode="auto">
                    <a:xfrm>
                      <a:off x="5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7" name="Line 1264"/>
                    <p:cNvSpPr>
                      <a:spLocks noChangeShapeType="1"/>
                    </p:cNvSpPr>
                    <p:nvPr/>
                  </p:nvSpPr>
                  <p:spPr bwMode="auto">
                    <a:xfrm>
                      <a:off x="5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8" name="Line 1265"/>
                    <p:cNvSpPr>
                      <a:spLocks noChangeShapeType="1"/>
                    </p:cNvSpPr>
                    <p:nvPr/>
                  </p:nvSpPr>
                  <p:spPr bwMode="auto">
                    <a:xfrm>
                      <a:off x="5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9" name="Line 1266"/>
                    <p:cNvSpPr>
                      <a:spLocks noChangeShapeType="1"/>
                    </p:cNvSpPr>
                    <p:nvPr/>
                  </p:nvSpPr>
                  <p:spPr bwMode="auto">
                    <a:xfrm>
                      <a:off x="50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0" name="Line 1267"/>
                    <p:cNvSpPr>
                      <a:spLocks noChangeShapeType="1"/>
                    </p:cNvSpPr>
                    <p:nvPr/>
                  </p:nvSpPr>
                  <p:spPr bwMode="auto">
                    <a:xfrm>
                      <a:off x="5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1" name="Line 1268"/>
                    <p:cNvSpPr>
                      <a:spLocks noChangeShapeType="1"/>
                    </p:cNvSpPr>
                    <p:nvPr/>
                  </p:nvSpPr>
                  <p:spPr bwMode="auto">
                    <a:xfrm>
                      <a:off x="50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2" name="Line 1269"/>
                    <p:cNvSpPr>
                      <a:spLocks noChangeShapeType="1"/>
                    </p:cNvSpPr>
                    <p:nvPr/>
                  </p:nvSpPr>
                  <p:spPr bwMode="auto">
                    <a:xfrm>
                      <a:off x="509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3" name="Line 1270"/>
                    <p:cNvSpPr>
                      <a:spLocks noChangeShapeType="1"/>
                    </p:cNvSpPr>
                    <p:nvPr/>
                  </p:nvSpPr>
                  <p:spPr bwMode="auto">
                    <a:xfrm>
                      <a:off x="5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4" name="Line 1271"/>
                    <p:cNvSpPr>
                      <a:spLocks noChangeShapeType="1"/>
                    </p:cNvSpPr>
                    <p:nvPr/>
                  </p:nvSpPr>
                  <p:spPr bwMode="auto">
                    <a:xfrm>
                      <a:off x="5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5" name="Line 1272"/>
                    <p:cNvSpPr>
                      <a:spLocks noChangeShapeType="1"/>
                    </p:cNvSpPr>
                    <p:nvPr/>
                  </p:nvSpPr>
                  <p:spPr bwMode="auto">
                    <a:xfrm>
                      <a:off x="5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6" name="Line 1273"/>
                    <p:cNvSpPr>
                      <a:spLocks noChangeShapeType="1"/>
                    </p:cNvSpPr>
                    <p:nvPr/>
                  </p:nvSpPr>
                  <p:spPr bwMode="auto">
                    <a:xfrm>
                      <a:off x="51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7" name="Line 1274"/>
                    <p:cNvSpPr>
                      <a:spLocks noChangeShapeType="1"/>
                    </p:cNvSpPr>
                    <p:nvPr/>
                  </p:nvSpPr>
                  <p:spPr bwMode="auto">
                    <a:xfrm>
                      <a:off x="5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8" name="Line 1275"/>
                    <p:cNvSpPr>
                      <a:spLocks noChangeShapeType="1"/>
                    </p:cNvSpPr>
                    <p:nvPr/>
                  </p:nvSpPr>
                  <p:spPr bwMode="auto">
                    <a:xfrm>
                      <a:off x="51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9" name="Line 1276"/>
                    <p:cNvSpPr>
                      <a:spLocks noChangeShapeType="1"/>
                    </p:cNvSpPr>
                    <p:nvPr/>
                  </p:nvSpPr>
                  <p:spPr bwMode="auto">
                    <a:xfrm>
                      <a:off x="515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0" name="Line 1277"/>
                    <p:cNvSpPr>
                      <a:spLocks noChangeShapeType="1"/>
                    </p:cNvSpPr>
                    <p:nvPr/>
                  </p:nvSpPr>
                  <p:spPr bwMode="auto">
                    <a:xfrm>
                      <a:off x="5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1" name="Line 1278"/>
                    <p:cNvSpPr>
                      <a:spLocks noChangeShapeType="1"/>
                    </p:cNvSpPr>
                    <p:nvPr/>
                  </p:nvSpPr>
                  <p:spPr bwMode="auto">
                    <a:xfrm>
                      <a:off x="5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2" name="Line 1279"/>
                    <p:cNvSpPr>
                      <a:spLocks noChangeShapeType="1"/>
                    </p:cNvSpPr>
                    <p:nvPr/>
                  </p:nvSpPr>
                  <p:spPr bwMode="auto">
                    <a:xfrm>
                      <a:off x="5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3" name="Line 1280"/>
                    <p:cNvSpPr>
                      <a:spLocks noChangeShapeType="1"/>
                    </p:cNvSpPr>
                    <p:nvPr/>
                  </p:nvSpPr>
                  <p:spPr bwMode="auto">
                    <a:xfrm>
                      <a:off x="51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4" name="Line 1281"/>
                    <p:cNvSpPr>
                      <a:spLocks noChangeShapeType="1"/>
                    </p:cNvSpPr>
                    <p:nvPr/>
                  </p:nvSpPr>
                  <p:spPr bwMode="auto">
                    <a:xfrm>
                      <a:off x="5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5" name="Line 1282"/>
                    <p:cNvSpPr>
                      <a:spLocks noChangeShapeType="1"/>
                    </p:cNvSpPr>
                    <p:nvPr/>
                  </p:nvSpPr>
                  <p:spPr bwMode="auto">
                    <a:xfrm>
                      <a:off x="52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6" name="Line 1283"/>
                    <p:cNvSpPr>
                      <a:spLocks noChangeShapeType="1"/>
                    </p:cNvSpPr>
                    <p:nvPr/>
                  </p:nvSpPr>
                  <p:spPr bwMode="auto">
                    <a:xfrm>
                      <a:off x="5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7" name="Line 1284"/>
                    <p:cNvSpPr>
                      <a:spLocks noChangeShapeType="1"/>
                    </p:cNvSpPr>
                    <p:nvPr/>
                  </p:nvSpPr>
                  <p:spPr bwMode="auto">
                    <a:xfrm>
                      <a:off x="5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8" name="Line 1285"/>
                    <p:cNvSpPr>
                      <a:spLocks noChangeShapeType="1"/>
                    </p:cNvSpPr>
                    <p:nvPr/>
                  </p:nvSpPr>
                  <p:spPr bwMode="auto">
                    <a:xfrm>
                      <a:off x="5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9" name="Line 1286"/>
                    <p:cNvSpPr>
                      <a:spLocks noChangeShapeType="1"/>
                    </p:cNvSpPr>
                    <p:nvPr/>
                  </p:nvSpPr>
                  <p:spPr bwMode="auto">
                    <a:xfrm>
                      <a:off x="5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0" name="Line 1287"/>
                    <p:cNvSpPr>
                      <a:spLocks noChangeShapeType="1"/>
                    </p:cNvSpPr>
                    <p:nvPr/>
                  </p:nvSpPr>
                  <p:spPr bwMode="auto">
                    <a:xfrm>
                      <a:off x="52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1" name="Line 1288"/>
                    <p:cNvSpPr>
                      <a:spLocks noChangeShapeType="1"/>
                    </p:cNvSpPr>
                    <p:nvPr/>
                  </p:nvSpPr>
                  <p:spPr bwMode="auto">
                    <a:xfrm>
                      <a:off x="5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2" name="Line 1289"/>
                    <p:cNvSpPr>
                      <a:spLocks noChangeShapeType="1"/>
                    </p:cNvSpPr>
                    <p:nvPr/>
                  </p:nvSpPr>
                  <p:spPr bwMode="auto">
                    <a:xfrm>
                      <a:off x="52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3" name="Line 1290"/>
                    <p:cNvSpPr>
                      <a:spLocks noChangeShapeType="1"/>
                    </p:cNvSpPr>
                    <p:nvPr/>
                  </p:nvSpPr>
                  <p:spPr bwMode="auto">
                    <a:xfrm>
                      <a:off x="5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4" name="Line 1291"/>
                    <p:cNvSpPr>
                      <a:spLocks noChangeShapeType="1"/>
                    </p:cNvSpPr>
                    <p:nvPr/>
                  </p:nvSpPr>
                  <p:spPr bwMode="auto">
                    <a:xfrm>
                      <a:off x="5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5" name="Line 1292"/>
                    <p:cNvSpPr>
                      <a:spLocks noChangeShapeType="1"/>
                    </p:cNvSpPr>
                    <p:nvPr/>
                  </p:nvSpPr>
                  <p:spPr bwMode="auto">
                    <a:xfrm>
                      <a:off x="5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6" name="Line 1293"/>
                    <p:cNvSpPr>
                      <a:spLocks noChangeShapeType="1"/>
                    </p:cNvSpPr>
                    <p:nvPr/>
                  </p:nvSpPr>
                  <p:spPr bwMode="auto">
                    <a:xfrm>
                      <a:off x="5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7" name="Line 1294"/>
                    <p:cNvSpPr>
                      <a:spLocks noChangeShapeType="1"/>
                    </p:cNvSpPr>
                    <p:nvPr/>
                  </p:nvSpPr>
                  <p:spPr bwMode="auto">
                    <a:xfrm>
                      <a:off x="53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8" name="Line 1295"/>
                    <p:cNvSpPr>
                      <a:spLocks noChangeShapeType="1"/>
                    </p:cNvSpPr>
                    <p:nvPr/>
                  </p:nvSpPr>
                  <p:spPr bwMode="auto">
                    <a:xfrm>
                      <a:off x="5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9" name="Line 1296"/>
                    <p:cNvSpPr>
                      <a:spLocks noChangeShapeType="1"/>
                    </p:cNvSpPr>
                    <p:nvPr/>
                  </p:nvSpPr>
                  <p:spPr bwMode="auto">
                    <a:xfrm>
                      <a:off x="53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0" name="Line 1297"/>
                    <p:cNvSpPr>
                      <a:spLocks noChangeShapeType="1"/>
                    </p:cNvSpPr>
                    <p:nvPr/>
                  </p:nvSpPr>
                  <p:spPr bwMode="auto">
                    <a:xfrm>
                      <a:off x="5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1" name="Line 1298"/>
                    <p:cNvSpPr>
                      <a:spLocks noChangeShapeType="1"/>
                    </p:cNvSpPr>
                    <p:nvPr/>
                  </p:nvSpPr>
                  <p:spPr bwMode="auto">
                    <a:xfrm>
                      <a:off x="5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2" name="Line 1299"/>
                    <p:cNvSpPr>
                      <a:spLocks noChangeShapeType="1"/>
                    </p:cNvSpPr>
                    <p:nvPr/>
                  </p:nvSpPr>
                  <p:spPr bwMode="auto">
                    <a:xfrm>
                      <a:off x="5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3" name="Line 1300"/>
                    <p:cNvSpPr>
                      <a:spLocks noChangeShapeType="1"/>
                    </p:cNvSpPr>
                    <p:nvPr/>
                  </p:nvSpPr>
                  <p:spPr bwMode="auto">
                    <a:xfrm>
                      <a:off x="5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4" name="Line 1301"/>
                    <p:cNvSpPr>
                      <a:spLocks noChangeShapeType="1"/>
                    </p:cNvSpPr>
                    <p:nvPr/>
                  </p:nvSpPr>
                  <p:spPr bwMode="auto">
                    <a:xfrm>
                      <a:off x="53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5" name="Line 1302"/>
                    <p:cNvSpPr>
                      <a:spLocks noChangeShapeType="1"/>
                    </p:cNvSpPr>
                    <p:nvPr/>
                  </p:nvSpPr>
                  <p:spPr bwMode="auto">
                    <a:xfrm>
                      <a:off x="5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6" name="Line 1303"/>
                    <p:cNvSpPr>
                      <a:spLocks noChangeShapeType="1"/>
                    </p:cNvSpPr>
                    <p:nvPr/>
                  </p:nvSpPr>
                  <p:spPr bwMode="auto">
                    <a:xfrm>
                      <a:off x="540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7" name="Line 1304"/>
                    <p:cNvSpPr>
                      <a:spLocks noChangeShapeType="1"/>
                    </p:cNvSpPr>
                    <p:nvPr/>
                  </p:nvSpPr>
                  <p:spPr bwMode="auto">
                    <a:xfrm>
                      <a:off x="5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8" name="Line 1305"/>
                    <p:cNvSpPr>
                      <a:spLocks noChangeShapeType="1"/>
                    </p:cNvSpPr>
                    <p:nvPr/>
                  </p:nvSpPr>
                  <p:spPr bwMode="auto">
                    <a:xfrm>
                      <a:off x="5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9" name="Line 1306"/>
                    <p:cNvSpPr>
                      <a:spLocks noChangeShapeType="1"/>
                    </p:cNvSpPr>
                    <p:nvPr/>
                  </p:nvSpPr>
                  <p:spPr bwMode="auto">
                    <a:xfrm>
                      <a:off x="5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0" name="Line 1307"/>
                    <p:cNvSpPr>
                      <a:spLocks noChangeShapeType="1"/>
                    </p:cNvSpPr>
                    <p:nvPr/>
                  </p:nvSpPr>
                  <p:spPr bwMode="auto">
                    <a:xfrm>
                      <a:off x="54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1" name="Line 1308"/>
                    <p:cNvSpPr>
                      <a:spLocks noChangeShapeType="1"/>
                    </p:cNvSpPr>
                    <p:nvPr/>
                  </p:nvSpPr>
                  <p:spPr bwMode="auto">
                    <a:xfrm>
                      <a:off x="54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2" name="Line 1309"/>
                    <p:cNvSpPr>
                      <a:spLocks noChangeShapeType="1"/>
                    </p:cNvSpPr>
                    <p:nvPr/>
                  </p:nvSpPr>
                  <p:spPr bwMode="auto">
                    <a:xfrm>
                      <a:off x="5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3" name="Line 1310"/>
                    <p:cNvSpPr>
                      <a:spLocks noChangeShapeType="1"/>
                    </p:cNvSpPr>
                    <p:nvPr/>
                  </p:nvSpPr>
                  <p:spPr bwMode="auto">
                    <a:xfrm>
                      <a:off x="547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4" name="Line 1311"/>
                    <p:cNvSpPr>
                      <a:spLocks noChangeShapeType="1"/>
                    </p:cNvSpPr>
                    <p:nvPr/>
                  </p:nvSpPr>
                  <p:spPr bwMode="auto">
                    <a:xfrm>
                      <a:off x="5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5" name="Line 1312"/>
                    <p:cNvSpPr>
                      <a:spLocks noChangeShapeType="1"/>
                    </p:cNvSpPr>
                    <p:nvPr/>
                  </p:nvSpPr>
                  <p:spPr bwMode="auto">
                    <a:xfrm>
                      <a:off x="5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6" name="Line 1313"/>
                    <p:cNvSpPr>
                      <a:spLocks noChangeShapeType="1"/>
                    </p:cNvSpPr>
                    <p:nvPr/>
                  </p:nvSpPr>
                  <p:spPr bwMode="auto">
                    <a:xfrm>
                      <a:off x="5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7" name="Line 1314"/>
                    <p:cNvSpPr>
                      <a:spLocks noChangeShapeType="1"/>
                    </p:cNvSpPr>
                    <p:nvPr/>
                  </p:nvSpPr>
                  <p:spPr bwMode="auto">
                    <a:xfrm>
                      <a:off x="55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8" name="Line 1315"/>
                    <p:cNvSpPr>
                      <a:spLocks noChangeShapeType="1"/>
                    </p:cNvSpPr>
                    <p:nvPr/>
                  </p:nvSpPr>
                  <p:spPr bwMode="auto">
                    <a:xfrm>
                      <a:off x="5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9" name="Line 1316"/>
                    <p:cNvSpPr>
                      <a:spLocks noChangeShapeType="1"/>
                    </p:cNvSpPr>
                    <p:nvPr/>
                  </p:nvSpPr>
                  <p:spPr bwMode="auto">
                    <a:xfrm>
                      <a:off x="5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0" name="Line 1317"/>
                    <p:cNvSpPr>
                      <a:spLocks noChangeShapeType="1"/>
                    </p:cNvSpPr>
                    <p:nvPr/>
                  </p:nvSpPr>
                  <p:spPr bwMode="auto">
                    <a:xfrm>
                      <a:off x="553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1" name="Line 1318"/>
                    <p:cNvSpPr>
                      <a:spLocks noChangeShapeType="1"/>
                    </p:cNvSpPr>
                    <p:nvPr/>
                  </p:nvSpPr>
                  <p:spPr bwMode="auto">
                    <a:xfrm>
                      <a:off x="5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2" name="Line 1319"/>
                    <p:cNvSpPr>
                      <a:spLocks noChangeShapeType="1"/>
                    </p:cNvSpPr>
                    <p:nvPr/>
                  </p:nvSpPr>
                  <p:spPr bwMode="auto">
                    <a:xfrm>
                      <a:off x="5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3" name="Line 1320"/>
                    <p:cNvSpPr>
                      <a:spLocks noChangeShapeType="1"/>
                    </p:cNvSpPr>
                    <p:nvPr/>
                  </p:nvSpPr>
                  <p:spPr bwMode="auto">
                    <a:xfrm>
                      <a:off x="5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4" name="Line 1321"/>
                    <p:cNvSpPr>
                      <a:spLocks noChangeShapeType="1"/>
                    </p:cNvSpPr>
                    <p:nvPr/>
                  </p:nvSpPr>
                  <p:spPr bwMode="auto">
                    <a:xfrm>
                      <a:off x="55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5" name="Line 1322"/>
                    <p:cNvSpPr>
                      <a:spLocks noChangeShapeType="1"/>
                    </p:cNvSpPr>
                    <p:nvPr/>
                  </p:nvSpPr>
                  <p:spPr bwMode="auto">
                    <a:xfrm>
                      <a:off x="5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6" name="Line 1323"/>
                    <p:cNvSpPr>
                      <a:spLocks noChangeShapeType="1"/>
                    </p:cNvSpPr>
                    <p:nvPr/>
                  </p:nvSpPr>
                  <p:spPr bwMode="auto">
                    <a:xfrm>
                      <a:off x="55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7" name="Line 1324"/>
                    <p:cNvSpPr>
                      <a:spLocks noChangeShapeType="1"/>
                    </p:cNvSpPr>
                    <p:nvPr/>
                  </p:nvSpPr>
                  <p:spPr bwMode="auto">
                    <a:xfrm>
                      <a:off x="559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8" name="Line 1325"/>
                    <p:cNvSpPr>
                      <a:spLocks noChangeShapeType="1"/>
                    </p:cNvSpPr>
                    <p:nvPr/>
                  </p:nvSpPr>
                  <p:spPr bwMode="auto">
                    <a:xfrm>
                      <a:off x="5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9" name="Line 1326"/>
                    <p:cNvSpPr>
                      <a:spLocks noChangeShapeType="1"/>
                    </p:cNvSpPr>
                    <p:nvPr/>
                  </p:nvSpPr>
                  <p:spPr bwMode="auto">
                    <a:xfrm>
                      <a:off x="5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0" name="Line 1327"/>
                    <p:cNvSpPr>
                      <a:spLocks noChangeShapeType="1"/>
                    </p:cNvSpPr>
                    <p:nvPr/>
                  </p:nvSpPr>
                  <p:spPr bwMode="auto">
                    <a:xfrm>
                      <a:off x="5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1" name="Line 1328"/>
                    <p:cNvSpPr>
                      <a:spLocks noChangeShapeType="1"/>
                    </p:cNvSpPr>
                    <p:nvPr/>
                  </p:nvSpPr>
                  <p:spPr bwMode="auto">
                    <a:xfrm>
                      <a:off x="56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2" name="Line 1329"/>
                    <p:cNvSpPr>
                      <a:spLocks noChangeShapeType="1"/>
                    </p:cNvSpPr>
                    <p:nvPr/>
                  </p:nvSpPr>
                  <p:spPr bwMode="auto">
                    <a:xfrm>
                      <a:off x="5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3" name="Line 1330"/>
                    <p:cNvSpPr>
                      <a:spLocks noChangeShapeType="1"/>
                    </p:cNvSpPr>
                    <p:nvPr/>
                  </p:nvSpPr>
                  <p:spPr bwMode="auto">
                    <a:xfrm>
                      <a:off x="56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4" name="Line 1331"/>
                    <p:cNvSpPr>
                      <a:spLocks noChangeShapeType="1"/>
                    </p:cNvSpPr>
                    <p:nvPr/>
                  </p:nvSpPr>
                  <p:spPr bwMode="auto">
                    <a:xfrm>
                      <a:off x="5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5" name="Line 1332"/>
                    <p:cNvSpPr>
                      <a:spLocks noChangeShapeType="1"/>
                    </p:cNvSpPr>
                    <p:nvPr/>
                  </p:nvSpPr>
                  <p:spPr bwMode="auto">
                    <a:xfrm>
                      <a:off x="5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6" name="Line 1333"/>
                    <p:cNvSpPr>
                      <a:spLocks noChangeShapeType="1"/>
                    </p:cNvSpPr>
                    <p:nvPr/>
                  </p:nvSpPr>
                  <p:spPr bwMode="auto">
                    <a:xfrm>
                      <a:off x="5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7" name="Line 1334"/>
                    <p:cNvSpPr>
                      <a:spLocks noChangeShapeType="1"/>
                    </p:cNvSpPr>
                    <p:nvPr/>
                  </p:nvSpPr>
                  <p:spPr bwMode="auto">
                    <a:xfrm>
                      <a:off x="5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8" name="Line 1335"/>
                    <p:cNvSpPr>
                      <a:spLocks noChangeShapeType="1"/>
                    </p:cNvSpPr>
                    <p:nvPr/>
                  </p:nvSpPr>
                  <p:spPr bwMode="auto">
                    <a:xfrm>
                      <a:off x="56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9" name="Line 1336"/>
                    <p:cNvSpPr>
                      <a:spLocks noChangeShapeType="1"/>
                    </p:cNvSpPr>
                    <p:nvPr/>
                  </p:nvSpPr>
                  <p:spPr bwMode="auto">
                    <a:xfrm>
                      <a:off x="5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0" name="Line 1337"/>
                    <p:cNvSpPr>
                      <a:spLocks noChangeShapeType="1"/>
                    </p:cNvSpPr>
                    <p:nvPr/>
                  </p:nvSpPr>
                  <p:spPr bwMode="auto">
                    <a:xfrm>
                      <a:off x="57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1" name="Line 1338"/>
                    <p:cNvSpPr>
                      <a:spLocks noChangeShapeType="1"/>
                    </p:cNvSpPr>
                    <p:nvPr/>
                  </p:nvSpPr>
                  <p:spPr bwMode="auto">
                    <a:xfrm>
                      <a:off x="5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2" name="Line 1339"/>
                    <p:cNvSpPr>
                      <a:spLocks noChangeShapeType="1"/>
                    </p:cNvSpPr>
                    <p:nvPr/>
                  </p:nvSpPr>
                  <p:spPr bwMode="auto">
                    <a:xfrm>
                      <a:off x="5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3" name="Line 1340"/>
                    <p:cNvSpPr>
                      <a:spLocks noChangeShapeType="1"/>
                    </p:cNvSpPr>
                    <p:nvPr/>
                  </p:nvSpPr>
                  <p:spPr bwMode="auto">
                    <a:xfrm>
                      <a:off x="5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4" name="Line 1341"/>
                    <p:cNvSpPr>
                      <a:spLocks noChangeShapeType="1"/>
                    </p:cNvSpPr>
                    <p:nvPr/>
                  </p:nvSpPr>
                  <p:spPr bwMode="auto">
                    <a:xfrm>
                      <a:off x="5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5" name="Line 1342"/>
                    <p:cNvSpPr>
                      <a:spLocks noChangeShapeType="1"/>
                    </p:cNvSpPr>
                    <p:nvPr/>
                  </p:nvSpPr>
                  <p:spPr bwMode="auto">
                    <a:xfrm>
                      <a:off x="57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6" name="Line 1343"/>
                    <p:cNvSpPr>
                      <a:spLocks noChangeShapeType="1"/>
                    </p:cNvSpPr>
                    <p:nvPr/>
                  </p:nvSpPr>
                  <p:spPr bwMode="auto">
                    <a:xfrm>
                      <a:off x="5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7" name="Line 1344"/>
                    <p:cNvSpPr>
                      <a:spLocks noChangeShapeType="1"/>
                    </p:cNvSpPr>
                    <p:nvPr/>
                  </p:nvSpPr>
                  <p:spPr bwMode="auto">
                    <a:xfrm>
                      <a:off x="57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8" name="Line 1345"/>
                    <p:cNvSpPr>
                      <a:spLocks noChangeShapeType="1"/>
                    </p:cNvSpPr>
                    <p:nvPr/>
                  </p:nvSpPr>
                  <p:spPr bwMode="auto">
                    <a:xfrm>
                      <a:off x="5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9" name="Line 1346"/>
                    <p:cNvSpPr>
                      <a:spLocks noChangeShapeType="1"/>
                    </p:cNvSpPr>
                    <p:nvPr/>
                  </p:nvSpPr>
                  <p:spPr bwMode="auto">
                    <a:xfrm>
                      <a:off x="5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0" name="Line 1347"/>
                    <p:cNvSpPr>
                      <a:spLocks noChangeShapeType="1"/>
                    </p:cNvSpPr>
                    <p:nvPr/>
                  </p:nvSpPr>
                  <p:spPr bwMode="auto">
                    <a:xfrm>
                      <a:off x="5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1" name="Line 1348"/>
                    <p:cNvSpPr>
                      <a:spLocks noChangeShapeType="1"/>
                    </p:cNvSpPr>
                    <p:nvPr/>
                  </p:nvSpPr>
                  <p:spPr bwMode="auto">
                    <a:xfrm>
                      <a:off x="5818" y="191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2" name="Rectangle 1349"/>
                    <p:cNvSpPr>
                      <a:spLocks noChangeArrowheads="1"/>
                    </p:cNvSpPr>
                    <p:nvPr/>
                  </p:nvSpPr>
                  <p:spPr bwMode="auto">
                    <a:xfrm>
                      <a:off x="137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313" name="Line 1350"/>
                    <p:cNvSpPr>
                      <a:spLocks noChangeShapeType="1"/>
                    </p:cNvSpPr>
                    <p:nvPr/>
                  </p:nvSpPr>
                  <p:spPr bwMode="auto">
                    <a:xfrm flipH="1">
                      <a:off x="1712" y="132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4" name="Line 1351"/>
                    <p:cNvSpPr>
                      <a:spLocks noChangeShapeType="1"/>
                    </p:cNvSpPr>
                    <p:nvPr/>
                  </p:nvSpPr>
                  <p:spPr bwMode="auto">
                    <a:xfrm>
                      <a:off x="17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5" name="Line 1352"/>
                    <p:cNvSpPr>
                      <a:spLocks noChangeShapeType="1"/>
                    </p:cNvSpPr>
                    <p:nvPr/>
                  </p:nvSpPr>
                  <p:spPr bwMode="auto">
                    <a:xfrm>
                      <a:off x="1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6" name="Line 1353"/>
                    <p:cNvSpPr>
                      <a:spLocks noChangeShapeType="1"/>
                    </p:cNvSpPr>
                    <p:nvPr/>
                  </p:nvSpPr>
                  <p:spPr bwMode="auto">
                    <a:xfrm>
                      <a:off x="1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7" name="Line 1354"/>
                    <p:cNvSpPr>
                      <a:spLocks noChangeShapeType="1"/>
                    </p:cNvSpPr>
                    <p:nvPr/>
                  </p:nvSpPr>
                  <p:spPr bwMode="auto">
                    <a:xfrm>
                      <a:off x="1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8" name="Line 1355"/>
                    <p:cNvSpPr>
                      <a:spLocks noChangeShapeType="1"/>
                    </p:cNvSpPr>
                    <p:nvPr/>
                  </p:nvSpPr>
                  <p:spPr bwMode="auto">
                    <a:xfrm>
                      <a:off x="1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9" name="Line 1356"/>
                    <p:cNvSpPr>
                      <a:spLocks noChangeShapeType="1"/>
                    </p:cNvSpPr>
                    <p:nvPr/>
                  </p:nvSpPr>
                  <p:spPr bwMode="auto">
                    <a:xfrm>
                      <a:off x="18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0" name="Line 1357"/>
                    <p:cNvSpPr>
                      <a:spLocks noChangeShapeType="1"/>
                    </p:cNvSpPr>
                    <p:nvPr/>
                  </p:nvSpPr>
                  <p:spPr bwMode="auto">
                    <a:xfrm>
                      <a:off x="1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1" name="Line 1358"/>
                    <p:cNvSpPr>
                      <a:spLocks noChangeShapeType="1"/>
                    </p:cNvSpPr>
                    <p:nvPr/>
                  </p:nvSpPr>
                  <p:spPr bwMode="auto">
                    <a:xfrm>
                      <a:off x="18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2" name="Line 1359"/>
                    <p:cNvSpPr>
                      <a:spLocks noChangeShapeType="1"/>
                    </p:cNvSpPr>
                    <p:nvPr/>
                  </p:nvSpPr>
                  <p:spPr bwMode="auto">
                    <a:xfrm>
                      <a:off x="1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3" name="Line 1360"/>
                    <p:cNvSpPr>
                      <a:spLocks noChangeShapeType="1"/>
                    </p:cNvSpPr>
                    <p:nvPr/>
                  </p:nvSpPr>
                  <p:spPr bwMode="auto">
                    <a:xfrm>
                      <a:off x="1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4" name="Line 1361"/>
                    <p:cNvSpPr>
                      <a:spLocks noChangeShapeType="1"/>
                    </p:cNvSpPr>
                    <p:nvPr/>
                  </p:nvSpPr>
                  <p:spPr bwMode="auto">
                    <a:xfrm>
                      <a:off x="1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5" name="Line 1362"/>
                    <p:cNvSpPr>
                      <a:spLocks noChangeShapeType="1"/>
                    </p:cNvSpPr>
                    <p:nvPr/>
                  </p:nvSpPr>
                  <p:spPr bwMode="auto">
                    <a:xfrm>
                      <a:off x="1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6" name="Line 1363"/>
                    <p:cNvSpPr>
                      <a:spLocks noChangeShapeType="1"/>
                    </p:cNvSpPr>
                    <p:nvPr/>
                  </p:nvSpPr>
                  <p:spPr bwMode="auto">
                    <a:xfrm>
                      <a:off x="18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7" name="Line 1364"/>
                    <p:cNvSpPr>
                      <a:spLocks noChangeShapeType="1"/>
                    </p:cNvSpPr>
                    <p:nvPr/>
                  </p:nvSpPr>
                  <p:spPr bwMode="auto">
                    <a:xfrm>
                      <a:off x="1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8" name="Line 1365"/>
                    <p:cNvSpPr>
                      <a:spLocks noChangeShapeType="1"/>
                    </p:cNvSpPr>
                    <p:nvPr/>
                  </p:nvSpPr>
                  <p:spPr bwMode="auto">
                    <a:xfrm>
                      <a:off x="19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9" name="Line 1366"/>
                    <p:cNvSpPr>
                      <a:spLocks noChangeShapeType="1"/>
                    </p:cNvSpPr>
                    <p:nvPr/>
                  </p:nvSpPr>
                  <p:spPr bwMode="auto">
                    <a:xfrm>
                      <a:off x="1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0" name="Line 1367"/>
                    <p:cNvSpPr>
                      <a:spLocks noChangeShapeType="1"/>
                    </p:cNvSpPr>
                    <p:nvPr/>
                  </p:nvSpPr>
                  <p:spPr bwMode="auto">
                    <a:xfrm>
                      <a:off x="1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1" name="Line 1368"/>
                    <p:cNvSpPr>
                      <a:spLocks noChangeShapeType="1"/>
                    </p:cNvSpPr>
                    <p:nvPr/>
                  </p:nvSpPr>
                  <p:spPr bwMode="auto">
                    <a:xfrm>
                      <a:off x="1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2" name="Line 1369"/>
                    <p:cNvSpPr>
                      <a:spLocks noChangeShapeType="1"/>
                    </p:cNvSpPr>
                    <p:nvPr/>
                  </p:nvSpPr>
                  <p:spPr bwMode="auto">
                    <a:xfrm>
                      <a:off x="1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3" name="Line 1370"/>
                    <p:cNvSpPr>
                      <a:spLocks noChangeShapeType="1"/>
                    </p:cNvSpPr>
                    <p:nvPr/>
                  </p:nvSpPr>
                  <p:spPr bwMode="auto">
                    <a:xfrm>
                      <a:off x="19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4" name="Line 1371"/>
                    <p:cNvSpPr>
                      <a:spLocks noChangeShapeType="1"/>
                    </p:cNvSpPr>
                    <p:nvPr/>
                  </p:nvSpPr>
                  <p:spPr bwMode="auto">
                    <a:xfrm>
                      <a:off x="1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5" name="Line 1372"/>
                    <p:cNvSpPr>
                      <a:spLocks noChangeShapeType="1"/>
                    </p:cNvSpPr>
                    <p:nvPr/>
                  </p:nvSpPr>
                  <p:spPr bwMode="auto">
                    <a:xfrm>
                      <a:off x="19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6" name="Line 1373"/>
                    <p:cNvSpPr>
                      <a:spLocks noChangeShapeType="1"/>
                    </p:cNvSpPr>
                    <p:nvPr/>
                  </p:nvSpPr>
                  <p:spPr bwMode="auto">
                    <a:xfrm>
                      <a:off x="1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7" name="Line 1374"/>
                    <p:cNvSpPr>
                      <a:spLocks noChangeShapeType="1"/>
                    </p:cNvSpPr>
                    <p:nvPr/>
                  </p:nvSpPr>
                  <p:spPr bwMode="auto">
                    <a:xfrm>
                      <a:off x="1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8" name="Line 1375"/>
                    <p:cNvSpPr>
                      <a:spLocks noChangeShapeType="1"/>
                    </p:cNvSpPr>
                    <p:nvPr/>
                  </p:nvSpPr>
                  <p:spPr bwMode="auto">
                    <a:xfrm>
                      <a:off x="1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9" name="Line 1376"/>
                    <p:cNvSpPr>
                      <a:spLocks noChangeShapeType="1"/>
                    </p:cNvSpPr>
                    <p:nvPr/>
                  </p:nvSpPr>
                  <p:spPr bwMode="auto">
                    <a:xfrm>
                      <a:off x="200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0" name="Line 1377"/>
                    <p:cNvSpPr>
                      <a:spLocks noChangeShapeType="1"/>
                    </p:cNvSpPr>
                    <p:nvPr/>
                  </p:nvSpPr>
                  <p:spPr bwMode="auto">
                    <a:xfrm>
                      <a:off x="20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1" name="Line 1378"/>
                    <p:cNvSpPr>
                      <a:spLocks noChangeShapeType="1"/>
                    </p:cNvSpPr>
                    <p:nvPr/>
                  </p:nvSpPr>
                  <p:spPr bwMode="auto">
                    <a:xfrm>
                      <a:off x="2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2" name="Line 1379"/>
                    <p:cNvSpPr>
                      <a:spLocks noChangeShapeType="1"/>
                    </p:cNvSpPr>
                    <p:nvPr/>
                  </p:nvSpPr>
                  <p:spPr bwMode="auto">
                    <a:xfrm>
                      <a:off x="20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3" name="Line 1380"/>
                    <p:cNvSpPr>
                      <a:spLocks noChangeShapeType="1"/>
                    </p:cNvSpPr>
                    <p:nvPr/>
                  </p:nvSpPr>
                  <p:spPr bwMode="auto">
                    <a:xfrm>
                      <a:off x="2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4" name="Line 1381"/>
                    <p:cNvSpPr>
                      <a:spLocks noChangeShapeType="1"/>
                    </p:cNvSpPr>
                    <p:nvPr/>
                  </p:nvSpPr>
                  <p:spPr bwMode="auto">
                    <a:xfrm>
                      <a:off x="2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5" name="Line 1382"/>
                    <p:cNvSpPr>
                      <a:spLocks noChangeShapeType="1"/>
                    </p:cNvSpPr>
                    <p:nvPr/>
                  </p:nvSpPr>
                  <p:spPr bwMode="auto">
                    <a:xfrm>
                      <a:off x="2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6" name="Line 1383"/>
                    <p:cNvSpPr>
                      <a:spLocks noChangeShapeType="1"/>
                    </p:cNvSpPr>
                    <p:nvPr/>
                  </p:nvSpPr>
                  <p:spPr bwMode="auto">
                    <a:xfrm>
                      <a:off x="206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7" name="Line 1384"/>
                    <p:cNvSpPr>
                      <a:spLocks noChangeShapeType="1"/>
                    </p:cNvSpPr>
                    <p:nvPr/>
                  </p:nvSpPr>
                  <p:spPr bwMode="auto">
                    <a:xfrm>
                      <a:off x="2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8" name="Line 1385"/>
                    <p:cNvSpPr>
                      <a:spLocks noChangeShapeType="1"/>
                    </p:cNvSpPr>
                    <p:nvPr/>
                  </p:nvSpPr>
                  <p:spPr bwMode="auto">
                    <a:xfrm>
                      <a:off x="20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9" name="Line 1386"/>
                    <p:cNvSpPr>
                      <a:spLocks noChangeShapeType="1"/>
                    </p:cNvSpPr>
                    <p:nvPr/>
                  </p:nvSpPr>
                  <p:spPr bwMode="auto">
                    <a:xfrm>
                      <a:off x="20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0" name="Line 1387"/>
                    <p:cNvSpPr>
                      <a:spLocks noChangeShapeType="1"/>
                    </p:cNvSpPr>
                    <p:nvPr/>
                  </p:nvSpPr>
                  <p:spPr bwMode="auto">
                    <a:xfrm>
                      <a:off x="2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1" name="Line 1388"/>
                    <p:cNvSpPr>
                      <a:spLocks noChangeShapeType="1"/>
                    </p:cNvSpPr>
                    <p:nvPr/>
                  </p:nvSpPr>
                  <p:spPr bwMode="auto">
                    <a:xfrm>
                      <a:off x="2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2" name="Line 1389"/>
                    <p:cNvSpPr>
                      <a:spLocks noChangeShapeType="1"/>
                    </p:cNvSpPr>
                    <p:nvPr/>
                  </p:nvSpPr>
                  <p:spPr bwMode="auto">
                    <a:xfrm>
                      <a:off x="2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3" name="Line 1390"/>
                    <p:cNvSpPr>
                      <a:spLocks noChangeShapeType="1"/>
                    </p:cNvSpPr>
                    <p:nvPr/>
                  </p:nvSpPr>
                  <p:spPr bwMode="auto">
                    <a:xfrm>
                      <a:off x="213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4" name="Line 1391"/>
                    <p:cNvSpPr>
                      <a:spLocks noChangeShapeType="1"/>
                    </p:cNvSpPr>
                    <p:nvPr/>
                  </p:nvSpPr>
                  <p:spPr bwMode="auto">
                    <a:xfrm>
                      <a:off x="2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5" name="Line 1392"/>
                    <p:cNvSpPr>
                      <a:spLocks noChangeShapeType="1"/>
                    </p:cNvSpPr>
                    <p:nvPr/>
                  </p:nvSpPr>
                  <p:spPr bwMode="auto">
                    <a:xfrm>
                      <a:off x="21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6" name="Line 1393"/>
                    <p:cNvSpPr>
                      <a:spLocks noChangeShapeType="1"/>
                    </p:cNvSpPr>
                    <p:nvPr/>
                  </p:nvSpPr>
                  <p:spPr bwMode="auto">
                    <a:xfrm>
                      <a:off x="21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7" name="Line 1394"/>
                    <p:cNvSpPr>
                      <a:spLocks noChangeShapeType="1"/>
                    </p:cNvSpPr>
                    <p:nvPr/>
                  </p:nvSpPr>
                  <p:spPr bwMode="auto">
                    <a:xfrm>
                      <a:off x="2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8" name="Line 1395"/>
                    <p:cNvSpPr>
                      <a:spLocks noChangeShapeType="1"/>
                    </p:cNvSpPr>
                    <p:nvPr/>
                  </p:nvSpPr>
                  <p:spPr bwMode="auto">
                    <a:xfrm>
                      <a:off x="2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9" name="Line 1396"/>
                    <p:cNvSpPr>
                      <a:spLocks noChangeShapeType="1"/>
                    </p:cNvSpPr>
                    <p:nvPr/>
                  </p:nvSpPr>
                  <p:spPr bwMode="auto">
                    <a:xfrm>
                      <a:off x="2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0" name="Line 1397"/>
                    <p:cNvSpPr>
                      <a:spLocks noChangeShapeType="1"/>
                    </p:cNvSpPr>
                    <p:nvPr/>
                  </p:nvSpPr>
                  <p:spPr bwMode="auto">
                    <a:xfrm>
                      <a:off x="219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1" name="Line 1398"/>
                    <p:cNvSpPr>
                      <a:spLocks noChangeShapeType="1"/>
                    </p:cNvSpPr>
                    <p:nvPr/>
                  </p:nvSpPr>
                  <p:spPr bwMode="auto">
                    <a:xfrm>
                      <a:off x="2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2" name="Line 1399"/>
                    <p:cNvSpPr>
                      <a:spLocks noChangeShapeType="1"/>
                    </p:cNvSpPr>
                    <p:nvPr/>
                  </p:nvSpPr>
                  <p:spPr bwMode="auto">
                    <a:xfrm>
                      <a:off x="22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3" name="Line 1400"/>
                    <p:cNvSpPr>
                      <a:spLocks noChangeShapeType="1"/>
                    </p:cNvSpPr>
                    <p:nvPr/>
                  </p:nvSpPr>
                  <p:spPr bwMode="auto">
                    <a:xfrm>
                      <a:off x="2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4" name="Line 1401"/>
                    <p:cNvSpPr>
                      <a:spLocks noChangeShapeType="1"/>
                    </p:cNvSpPr>
                    <p:nvPr/>
                  </p:nvSpPr>
                  <p:spPr bwMode="auto">
                    <a:xfrm>
                      <a:off x="2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5" name="Line 1402"/>
                    <p:cNvSpPr>
                      <a:spLocks noChangeShapeType="1"/>
                    </p:cNvSpPr>
                    <p:nvPr/>
                  </p:nvSpPr>
                  <p:spPr bwMode="auto">
                    <a:xfrm>
                      <a:off x="2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6" name="Line 1403"/>
                    <p:cNvSpPr>
                      <a:spLocks noChangeShapeType="1"/>
                    </p:cNvSpPr>
                    <p:nvPr/>
                  </p:nvSpPr>
                  <p:spPr bwMode="auto">
                    <a:xfrm>
                      <a:off x="2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7" name="Line 1404"/>
                    <p:cNvSpPr>
                      <a:spLocks noChangeShapeType="1"/>
                    </p:cNvSpPr>
                    <p:nvPr/>
                  </p:nvSpPr>
                  <p:spPr bwMode="auto">
                    <a:xfrm>
                      <a:off x="22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8" name="Line 1405"/>
                    <p:cNvSpPr>
                      <a:spLocks noChangeShapeType="1"/>
                    </p:cNvSpPr>
                    <p:nvPr/>
                  </p:nvSpPr>
                  <p:spPr bwMode="auto">
                    <a:xfrm>
                      <a:off x="2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9" name="Line 1406"/>
                    <p:cNvSpPr>
                      <a:spLocks noChangeShapeType="1"/>
                    </p:cNvSpPr>
                    <p:nvPr/>
                  </p:nvSpPr>
                  <p:spPr bwMode="auto">
                    <a:xfrm>
                      <a:off x="22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0" name="Line 1407"/>
                    <p:cNvSpPr>
                      <a:spLocks noChangeShapeType="1"/>
                    </p:cNvSpPr>
                    <p:nvPr/>
                  </p:nvSpPr>
                  <p:spPr bwMode="auto">
                    <a:xfrm>
                      <a:off x="2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1" name="Line 1408"/>
                    <p:cNvSpPr>
                      <a:spLocks noChangeShapeType="1"/>
                    </p:cNvSpPr>
                    <p:nvPr/>
                  </p:nvSpPr>
                  <p:spPr bwMode="auto">
                    <a:xfrm>
                      <a:off x="2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2" name="Line 1409"/>
                    <p:cNvSpPr>
                      <a:spLocks noChangeShapeType="1"/>
                    </p:cNvSpPr>
                    <p:nvPr/>
                  </p:nvSpPr>
                  <p:spPr bwMode="auto">
                    <a:xfrm>
                      <a:off x="2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3" name="Line 1410"/>
                    <p:cNvSpPr>
                      <a:spLocks noChangeShapeType="1"/>
                    </p:cNvSpPr>
                    <p:nvPr/>
                  </p:nvSpPr>
                  <p:spPr bwMode="auto">
                    <a:xfrm>
                      <a:off x="2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2" name="Group 1612"/>
                  <p:cNvGrpSpPr>
                    <a:grpSpLocks/>
                  </p:cNvGrpSpPr>
                  <p:nvPr/>
                </p:nvGrpSpPr>
                <p:grpSpPr bwMode="auto">
                  <a:xfrm>
                    <a:off x="3689350" y="2097088"/>
                    <a:ext cx="2895600" cy="0"/>
                    <a:chOff x="2324" y="1321"/>
                    <a:chExt cx="1824" cy="0"/>
                  </a:xfrm>
                </p:grpSpPr>
                <p:sp>
                  <p:nvSpPr>
                    <p:cNvPr id="974" name="Line 1412"/>
                    <p:cNvSpPr>
                      <a:spLocks noChangeShapeType="1"/>
                    </p:cNvSpPr>
                    <p:nvPr/>
                  </p:nvSpPr>
                  <p:spPr bwMode="auto">
                    <a:xfrm>
                      <a:off x="23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5" name="Line 1413"/>
                    <p:cNvSpPr>
                      <a:spLocks noChangeShapeType="1"/>
                    </p:cNvSpPr>
                    <p:nvPr/>
                  </p:nvSpPr>
                  <p:spPr bwMode="auto">
                    <a:xfrm>
                      <a:off x="2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6" name="Line 1414"/>
                    <p:cNvSpPr>
                      <a:spLocks noChangeShapeType="1"/>
                    </p:cNvSpPr>
                    <p:nvPr/>
                  </p:nvSpPr>
                  <p:spPr bwMode="auto">
                    <a:xfrm>
                      <a:off x="23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7" name="Line 1415"/>
                    <p:cNvSpPr>
                      <a:spLocks noChangeShapeType="1"/>
                    </p:cNvSpPr>
                    <p:nvPr/>
                  </p:nvSpPr>
                  <p:spPr bwMode="auto">
                    <a:xfrm>
                      <a:off x="2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8" name="Line 1416"/>
                    <p:cNvSpPr>
                      <a:spLocks noChangeShapeType="1"/>
                    </p:cNvSpPr>
                    <p:nvPr/>
                  </p:nvSpPr>
                  <p:spPr bwMode="auto">
                    <a:xfrm>
                      <a:off x="2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9" name="Line 1417"/>
                    <p:cNvSpPr>
                      <a:spLocks noChangeShapeType="1"/>
                    </p:cNvSpPr>
                    <p:nvPr/>
                  </p:nvSpPr>
                  <p:spPr bwMode="auto">
                    <a:xfrm>
                      <a:off x="2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0" name="Line 1418"/>
                    <p:cNvSpPr>
                      <a:spLocks noChangeShapeType="1"/>
                    </p:cNvSpPr>
                    <p:nvPr/>
                  </p:nvSpPr>
                  <p:spPr bwMode="auto">
                    <a:xfrm>
                      <a:off x="2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1" name="Line 1419"/>
                    <p:cNvSpPr>
                      <a:spLocks noChangeShapeType="1"/>
                    </p:cNvSpPr>
                    <p:nvPr/>
                  </p:nvSpPr>
                  <p:spPr bwMode="auto">
                    <a:xfrm>
                      <a:off x="23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2" name="Line 1420"/>
                    <p:cNvSpPr>
                      <a:spLocks noChangeShapeType="1"/>
                    </p:cNvSpPr>
                    <p:nvPr/>
                  </p:nvSpPr>
                  <p:spPr bwMode="auto">
                    <a:xfrm>
                      <a:off x="2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3" name="Line 1421"/>
                    <p:cNvSpPr>
                      <a:spLocks noChangeShapeType="1"/>
                    </p:cNvSpPr>
                    <p:nvPr/>
                  </p:nvSpPr>
                  <p:spPr bwMode="auto">
                    <a:xfrm>
                      <a:off x="24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4" name="Line 1422"/>
                    <p:cNvSpPr>
                      <a:spLocks noChangeShapeType="1"/>
                    </p:cNvSpPr>
                    <p:nvPr/>
                  </p:nvSpPr>
                  <p:spPr bwMode="auto">
                    <a:xfrm>
                      <a:off x="2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5" name="Line 1423"/>
                    <p:cNvSpPr>
                      <a:spLocks noChangeShapeType="1"/>
                    </p:cNvSpPr>
                    <p:nvPr/>
                  </p:nvSpPr>
                  <p:spPr bwMode="auto">
                    <a:xfrm>
                      <a:off x="2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6" name="Line 1424"/>
                    <p:cNvSpPr>
                      <a:spLocks noChangeShapeType="1"/>
                    </p:cNvSpPr>
                    <p:nvPr/>
                  </p:nvSpPr>
                  <p:spPr bwMode="auto">
                    <a:xfrm>
                      <a:off x="2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7" name="Line 1425"/>
                    <p:cNvSpPr>
                      <a:spLocks noChangeShapeType="1"/>
                    </p:cNvSpPr>
                    <p:nvPr/>
                  </p:nvSpPr>
                  <p:spPr bwMode="auto">
                    <a:xfrm>
                      <a:off x="244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8" name="Line 1426"/>
                    <p:cNvSpPr>
                      <a:spLocks noChangeShapeType="1"/>
                    </p:cNvSpPr>
                    <p:nvPr/>
                  </p:nvSpPr>
                  <p:spPr bwMode="auto">
                    <a:xfrm>
                      <a:off x="24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9" name="Line 1427"/>
                    <p:cNvSpPr>
                      <a:spLocks noChangeShapeType="1"/>
                    </p:cNvSpPr>
                    <p:nvPr/>
                  </p:nvSpPr>
                  <p:spPr bwMode="auto">
                    <a:xfrm>
                      <a:off x="2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0" name="Line 1428"/>
                    <p:cNvSpPr>
                      <a:spLocks noChangeShapeType="1"/>
                    </p:cNvSpPr>
                    <p:nvPr/>
                  </p:nvSpPr>
                  <p:spPr bwMode="auto">
                    <a:xfrm>
                      <a:off x="24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1" name="Line 1429"/>
                    <p:cNvSpPr>
                      <a:spLocks noChangeShapeType="1"/>
                    </p:cNvSpPr>
                    <p:nvPr/>
                  </p:nvSpPr>
                  <p:spPr bwMode="auto">
                    <a:xfrm>
                      <a:off x="2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2" name="Line 1430"/>
                    <p:cNvSpPr>
                      <a:spLocks noChangeShapeType="1"/>
                    </p:cNvSpPr>
                    <p:nvPr/>
                  </p:nvSpPr>
                  <p:spPr bwMode="auto">
                    <a:xfrm>
                      <a:off x="2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3" name="Line 1431"/>
                    <p:cNvSpPr>
                      <a:spLocks noChangeShapeType="1"/>
                    </p:cNvSpPr>
                    <p:nvPr/>
                  </p:nvSpPr>
                  <p:spPr bwMode="auto">
                    <a:xfrm>
                      <a:off x="2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4" name="Line 1432"/>
                    <p:cNvSpPr>
                      <a:spLocks noChangeShapeType="1"/>
                    </p:cNvSpPr>
                    <p:nvPr/>
                  </p:nvSpPr>
                  <p:spPr bwMode="auto">
                    <a:xfrm>
                      <a:off x="250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5" name="Line 1433"/>
                    <p:cNvSpPr>
                      <a:spLocks noChangeShapeType="1"/>
                    </p:cNvSpPr>
                    <p:nvPr/>
                  </p:nvSpPr>
                  <p:spPr bwMode="auto">
                    <a:xfrm>
                      <a:off x="2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6" name="Line 1434"/>
                    <p:cNvSpPr>
                      <a:spLocks noChangeShapeType="1"/>
                    </p:cNvSpPr>
                    <p:nvPr/>
                  </p:nvSpPr>
                  <p:spPr bwMode="auto">
                    <a:xfrm>
                      <a:off x="2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7" name="Line 1435"/>
                    <p:cNvSpPr>
                      <a:spLocks noChangeShapeType="1"/>
                    </p:cNvSpPr>
                    <p:nvPr/>
                  </p:nvSpPr>
                  <p:spPr bwMode="auto">
                    <a:xfrm>
                      <a:off x="25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8" name="Line 1436"/>
                    <p:cNvSpPr>
                      <a:spLocks noChangeShapeType="1"/>
                    </p:cNvSpPr>
                    <p:nvPr/>
                  </p:nvSpPr>
                  <p:spPr bwMode="auto">
                    <a:xfrm>
                      <a:off x="2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9" name="Line 1437"/>
                    <p:cNvSpPr>
                      <a:spLocks noChangeShapeType="1"/>
                    </p:cNvSpPr>
                    <p:nvPr/>
                  </p:nvSpPr>
                  <p:spPr bwMode="auto">
                    <a:xfrm>
                      <a:off x="2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0" name="Line 1438"/>
                    <p:cNvSpPr>
                      <a:spLocks noChangeShapeType="1"/>
                    </p:cNvSpPr>
                    <p:nvPr/>
                  </p:nvSpPr>
                  <p:spPr bwMode="auto">
                    <a:xfrm>
                      <a:off x="2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1" name="Line 1439"/>
                    <p:cNvSpPr>
                      <a:spLocks noChangeShapeType="1"/>
                    </p:cNvSpPr>
                    <p:nvPr/>
                  </p:nvSpPr>
                  <p:spPr bwMode="auto">
                    <a:xfrm>
                      <a:off x="257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2" name="Line 1440"/>
                    <p:cNvSpPr>
                      <a:spLocks noChangeShapeType="1"/>
                    </p:cNvSpPr>
                    <p:nvPr/>
                  </p:nvSpPr>
                  <p:spPr bwMode="auto">
                    <a:xfrm>
                      <a:off x="2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3" name="Line 1441"/>
                    <p:cNvSpPr>
                      <a:spLocks noChangeShapeType="1"/>
                    </p:cNvSpPr>
                    <p:nvPr/>
                  </p:nvSpPr>
                  <p:spPr bwMode="auto">
                    <a:xfrm>
                      <a:off x="25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4" name="Line 1442"/>
                    <p:cNvSpPr>
                      <a:spLocks noChangeShapeType="1"/>
                    </p:cNvSpPr>
                    <p:nvPr/>
                  </p:nvSpPr>
                  <p:spPr bwMode="auto">
                    <a:xfrm>
                      <a:off x="25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5" name="Line 1443"/>
                    <p:cNvSpPr>
                      <a:spLocks noChangeShapeType="1"/>
                    </p:cNvSpPr>
                    <p:nvPr/>
                  </p:nvSpPr>
                  <p:spPr bwMode="auto">
                    <a:xfrm>
                      <a:off x="2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6" name="Line 1444"/>
                    <p:cNvSpPr>
                      <a:spLocks noChangeShapeType="1"/>
                    </p:cNvSpPr>
                    <p:nvPr/>
                  </p:nvSpPr>
                  <p:spPr bwMode="auto">
                    <a:xfrm>
                      <a:off x="2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7" name="Line 1445"/>
                    <p:cNvSpPr>
                      <a:spLocks noChangeShapeType="1"/>
                    </p:cNvSpPr>
                    <p:nvPr/>
                  </p:nvSpPr>
                  <p:spPr bwMode="auto">
                    <a:xfrm>
                      <a:off x="2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8" name="Line 1446"/>
                    <p:cNvSpPr>
                      <a:spLocks noChangeShapeType="1"/>
                    </p:cNvSpPr>
                    <p:nvPr/>
                  </p:nvSpPr>
                  <p:spPr bwMode="auto">
                    <a:xfrm>
                      <a:off x="263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9" name="Line 1447"/>
                    <p:cNvSpPr>
                      <a:spLocks noChangeShapeType="1"/>
                    </p:cNvSpPr>
                    <p:nvPr/>
                  </p:nvSpPr>
                  <p:spPr bwMode="auto">
                    <a:xfrm>
                      <a:off x="2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0" name="Line 1448"/>
                    <p:cNvSpPr>
                      <a:spLocks noChangeShapeType="1"/>
                    </p:cNvSpPr>
                    <p:nvPr/>
                  </p:nvSpPr>
                  <p:spPr bwMode="auto">
                    <a:xfrm>
                      <a:off x="26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1" name="Line 1449"/>
                    <p:cNvSpPr>
                      <a:spLocks noChangeShapeType="1"/>
                    </p:cNvSpPr>
                    <p:nvPr/>
                  </p:nvSpPr>
                  <p:spPr bwMode="auto">
                    <a:xfrm>
                      <a:off x="2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2" name="Line 1450"/>
                    <p:cNvSpPr>
                      <a:spLocks noChangeShapeType="1"/>
                    </p:cNvSpPr>
                    <p:nvPr/>
                  </p:nvSpPr>
                  <p:spPr bwMode="auto">
                    <a:xfrm>
                      <a:off x="2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3" name="Line 1451"/>
                    <p:cNvSpPr>
                      <a:spLocks noChangeShapeType="1"/>
                    </p:cNvSpPr>
                    <p:nvPr/>
                  </p:nvSpPr>
                  <p:spPr bwMode="auto">
                    <a:xfrm>
                      <a:off x="2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4" name="Line 1452"/>
                    <p:cNvSpPr>
                      <a:spLocks noChangeShapeType="1"/>
                    </p:cNvSpPr>
                    <p:nvPr/>
                  </p:nvSpPr>
                  <p:spPr bwMode="auto">
                    <a:xfrm>
                      <a:off x="2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5" name="Line 1453"/>
                    <p:cNvSpPr>
                      <a:spLocks noChangeShapeType="1"/>
                    </p:cNvSpPr>
                    <p:nvPr/>
                  </p:nvSpPr>
                  <p:spPr bwMode="auto">
                    <a:xfrm>
                      <a:off x="26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6" name="Line 1454"/>
                    <p:cNvSpPr>
                      <a:spLocks noChangeShapeType="1"/>
                    </p:cNvSpPr>
                    <p:nvPr/>
                  </p:nvSpPr>
                  <p:spPr bwMode="auto">
                    <a:xfrm>
                      <a:off x="2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7" name="Line 1455"/>
                    <p:cNvSpPr>
                      <a:spLocks noChangeShapeType="1"/>
                    </p:cNvSpPr>
                    <p:nvPr/>
                  </p:nvSpPr>
                  <p:spPr bwMode="auto">
                    <a:xfrm>
                      <a:off x="27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8" name="Line 1456"/>
                    <p:cNvSpPr>
                      <a:spLocks noChangeShapeType="1"/>
                    </p:cNvSpPr>
                    <p:nvPr/>
                  </p:nvSpPr>
                  <p:spPr bwMode="auto">
                    <a:xfrm>
                      <a:off x="2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9" name="Line 1457"/>
                    <p:cNvSpPr>
                      <a:spLocks noChangeShapeType="1"/>
                    </p:cNvSpPr>
                    <p:nvPr/>
                  </p:nvSpPr>
                  <p:spPr bwMode="auto">
                    <a:xfrm>
                      <a:off x="2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0" name="Line 1458"/>
                    <p:cNvSpPr>
                      <a:spLocks noChangeShapeType="1"/>
                    </p:cNvSpPr>
                    <p:nvPr/>
                  </p:nvSpPr>
                  <p:spPr bwMode="auto">
                    <a:xfrm>
                      <a:off x="2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1" name="Line 1459"/>
                    <p:cNvSpPr>
                      <a:spLocks noChangeShapeType="1"/>
                    </p:cNvSpPr>
                    <p:nvPr/>
                  </p:nvSpPr>
                  <p:spPr bwMode="auto">
                    <a:xfrm>
                      <a:off x="2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2" name="Line 1460"/>
                    <p:cNvSpPr>
                      <a:spLocks noChangeShapeType="1"/>
                    </p:cNvSpPr>
                    <p:nvPr/>
                  </p:nvSpPr>
                  <p:spPr bwMode="auto">
                    <a:xfrm>
                      <a:off x="27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3" name="Line 1461"/>
                    <p:cNvSpPr>
                      <a:spLocks noChangeShapeType="1"/>
                    </p:cNvSpPr>
                    <p:nvPr/>
                  </p:nvSpPr>
                  <p:spPr bwMode="auto">
                    <a:xfrm>
                      <a:off x="2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4" name="Line 1462"/>
                    <p:cNvSpPr>
                      <a:spLocks noChangeShapeType="1"/>
                    </p:cNvSpPr>
                    <p:nvPr/>
                  </p:nvSpPr>
                  <p:spPr bwMode="auto">
                    <a:xfrm>
                      <a:off x="27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5" name="Line 1463"/>
                    <p:cNvSpPr>
                      <a:spLocks noChangeShapeType="1"/>
                    </p:cNvSpPr>
                    <p:nvPr/>
                  </p:nvSpPr>
                  <p:spPr bwMode="auto">
                    <a:xfrm>
                      <a:off x="2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6" name="Line 1464"/>
                    <p:cNvSpPr>
                      <a:spLocks noChangeShapeType="1"/>
                    </p:cNvSpPr>
                    <p:nvPr/>
                  </p:nvSpPr>
                  <p:spPr bwMode="auto">
                    <a:xfrm>
                      <a:off x="2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7" name="Line 1465"/>
                    <p:cNvSpPr>
                      <a:spLocks noChangeShapeType="1"/>
                    </p:cNvSpPr>
                    <p:nvPr/>
                  </p:nvSpPr>
                  <p:spPr bwMode="auto">
                    <a:xfrm>
                      <a:off x="2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8" name="Line 1466"/>
                    <p:cNvSpPr>
                      <a:spLocks noChangeShapeType="1"/>
                    </p:cNvSpPr>
                    <p:nvPr/>
                  </p:nvSpPr>
                  <p:spPr bwMode="auto">
                    <a:xfrm>
                      <a:off x="28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9" name="Line 1467"/>
                    <p:cNvSpPr>
                      <a:spLocks noChangeShapeType="1"/>
                    </p:cNvSpPr>
                    <p:nvPr/>
                  </p:nvSpPr>
                  <p:spPr bwMode="auto">
                    <a:xfrm>
                      <a:off x="28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0" name="Line 1468"/>
                    <p:cNvSpPr>
                      <a:spLocks noChangeShapeType="1"/>
                    </p:cNvSpPr>
                    <p:nvPr/>
                  </p:nvSpPr>
                  <p:spPr bwMode="auto">
                    <a:xfrm>
                      <a:off x="28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1" name="Line 1469"/>
                    <p:cNvSpPr>
                      <a:spLocks noChangeShapeType="1"/>
                    </p:cNvSpPr>
                    <p:nvPr/>
                  </p:nvSpPr>
                  <p:spPr bwMode="auto">
                    <a:xfrm>
                      <a:off x="28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2" name="Line 1470"/>
                    <p:cNvSpPr>
                      <a:spLocks noChangeShapeType="1"/>
                    </p:cNvSpPr>
                    <p:nvPr/>
                  </p:nvSpPr>
                  <p:spPr bwMode="auto">
                    <a:xfrm>
                      <a:off x="28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3" name="Line 1471"/>
                    <p:cNvSpPr>
                      <a:spLocks noChangeShapeType="1"/>
                    </p:cNvSpPr>
                    <p:nvPr/>
                  </p:nvSpPr>
                  <p:spPr bwMode="auto">
                    <a:xfrm>
                      <a:off x="28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4" name="Line 1472"/>
                    <p:cNvSpPr>
                      <a:spLocks noChangeShapeType="1"/>
                    </p:cNvSpPr>
                    <p:nvPr/>
                  </p:nvSpPr>
                  <p:spPr bwMode="auto">
                    <a:xfrm>
                      <a:off x="28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5" name="Line 1473"/>
                    <p:cNvSpPr>
                      <a:spLocks noChangeShapeType="1"/>
                    </p:cNvSpPr>
                    <p:nvPr/>
                  </p:nvSpPr>
                  <p:spPr bwMode="auto">
                    <a:xfrm>
                      <a:off x="288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6" name="Line 1474"/>
                    <p:cNvSpPr>
                      <a:spLocks noChangeShapeType="1"/>
                    </p:cNvSpPr>
                    <p:nvPr/>
                  </p:nvSpPr>
                  <p:spPr bwMode="auto">
                    <a:xfrm>
                      <a:off x="28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7" name="Line 1475"/>
                    <p:cNvSpPr>
                      <a:spLocks noChangeShapeType="1"/>
                    </p:cNvSpPr>
                    <p:nvPr/>
                  </p:nvSpPr>
                  <p:spPr bwMode="auto">
                    <a:xfrm>
                      <a:off x="29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8" name="Line 1476"/>
                    <p:cNvSpPr>
                      <a:spLocks noChangeShapeType="1"/>
                    </p:cNvSpPr>
                    <p:nvPr/>
                  </p:nvSpPr>
                  <p:spPr bwMode="auto">
                    <a:xfrm>
                      <a:off x="29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9" name="Line 1477"/>
                    <p:cNvSpPr>
                      <a:spLocks noChangeShapeType="1"/>
                    </p:cNvSpPr>
                    <p:nvPr/>
                  </p:nvSpPr>
                  <p:spPr bwMode="auto">
                    <a:xfrm>
                      <a:off x="29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0" name="Line 1478"/>
                    <p:cNvSpPr>
                      <a:spLocks noChangeShapeType="1"/>
                    </p:cNvSpPr>
                    <p:nvPr/>
                  </p:nvSpPr>
                  <p:spPr bwMode="auto">
                    <a:xfrm>
                      <a:off x="29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1" name="Line 1479"/>
                    <p:cNvSpPr>
                      <a:spLocks noChangeShapeType="1"/>
                    </p:cNvSpPr>
                    <p:nvPr/>
                  </p:nvSpPr>
                  <p:spPr bwMode="auto">
                    <a:xfrm>
                      <a:off x="29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2" name="Line 1480"/>
                    <p:cNvSpPr>
                      <a:spLocks noChangeShapeType="1"/>
                    </p:cNvSpPr>
                    <p:nvPr/>
                  </p:nvSpPr>
                  <p:spPr bwMode="auto">
                    <a:xfrm>
                      <a:off x="294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3" name="Line 1481"/>
                    <p:cNvSpPr>
                      <a:spLocks noChangeShapeType="1"/>
                    </p:cNvSpPr>
                    <p:nvPr/>
                  </p:nvSpPr>
                  <p:spPr bwMode="auto">
                    <a:xfrm>
                      <a:off x="29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4" name="Line 1482"/>
                    <p:cNvSpPr>
                      <a:spLocks noChangeShapeType="1"/>
                    </p:cNvSpPr>
                    <p:nvPr/>
                  </p:nvSpPr>
                  <p:spPr bwMode="auto">
                    <a:xfrm>
                      <a:off x="29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5" name="Line 1483"/>
                    <p:cNvSpPr>
                      <a:spLocks noChangeShapeType="1"/>
                    </p:cNvSpPr>
                    <p:nvPr/>
                  </p:nvSpPr>
                  <p:spPr bwMode="auto">
                    <a:xfrm>
                      <a:off x="29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6" name="Line 1484"/>
                    <p:cNvSpPr>
                      <a:spLocks noChangeShapeType="1"/>
                    </p:cNvSpPr>
                    <p:nvPr/>
                  </p:nvSpPr>
                  <p:spPr bwMode="auto">
                    <a:xfrm>
                      <a:off x="29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7" name="Line 1485"/>
                    <p:cNvSpPr>
                      <a:spLocks noChangeShapeType="1"/>
                    </p:cNvSpPr>
                    <p:nvPr/>
                  </p:nvSpPr>
                  <p:spPr bwMode="auto">
                    <a:xfrm>
                      <a:off x="29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8" name="Line 1486"/>
                    <p:cNvSpPr>
                      <a:spLocks noChangeShapeType="1"/>
                    </p:cNvSpPr>
                    <p:nvPr/>
                  </p:nvSpPr>
                  <p:spPr bwMode="auto">
                    <a:xfrm>
                      <a:off x="30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9" name="Line 1487"/>
                    <p:cNvSpPr>
                      <a:spLocks noChangeShapeType="1"/>
                    </p:cNvSpPr>
                    <p:nvPr/>
                  </p:nvSpPr>
                  <p:spPr bwMode="auto">
                    <a:xfrm>
                      <a:off x="301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0" name="Line 1488"/>
                    <p:cNvSpPr>
                      <a:spLocks noChangeShapeType="1"/>
                    </p:cNvSpPr>
                    <p:nvPr/>
                  </p:nvSpPr>
                  <p:spPr bwMode="auto">
                    <a:xfrm>
                      <a:off x="30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1" name="Line 1489"/>
                    <p:cNvSpPr>
                      <a:spLocks noChangeShapeType="1"/>
                    </p:cNvSpPr>
                    <p:nvPr/>
                  </p:nvSpPr>
                  <p:spPr bwMode="auto">
                    <a:xfrm>
                      <a:off x="30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2" name="Line 1490"/>
                    <p:cNvSpPr>
                      <a:spLocks noChangeShapeType="1"/>
                    </p:cNvSpPr>
                    <p:nvPr/>
                  </p:nvSpPr>
                  <p:spPr bwMode="auto">
                    <a:xfrm>
                      <a:off x="30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3" name="Line 1491"/>
                    <p:cNvSpPr>
                      <a:spLocks noChangeShapeType="1"/>
                    </p:cNvSpPr>
                    <p:nvPr/>
                  </p:nvSpPr>
                  <p:spPr bwMode="auto">
                    <a:xfrm>
                      <a:off x="30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4" name="Line 1492"/>
                    <p:cNvSpPr>
                      <a:spLocks noChangeShapeType="1"/>
                    </p:cNvSpPr>
                    <p:nvPr/>
                  </p:nvSpPr>
                  <p:spPr bwMode="auto">
                    <a:xfrm>
                      <a:off x="30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5" name="Line 1493"/>
                    <p:cNvSpPr>
                      <a:spLocks noChangeShapeType="1"/>
                    </p:cNvSpPr>
                    <p:nvPr/>
                  </p:nvSpPr>
                  <p:spPr bwMode="auto">
                    <a:xfrm>
                      <a:off x="30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6" name="Line 1494"/>
                    <p:cNvSpPr>
                      <a:spLocks noChangeShapeType="1"/>
                    </p:cNvSpPr>
                    <p:nvPr/>
                  </p:nvSpPr>
                  <p:spPr bwMode="auto">
                    <a:xfrm>
                      <a:off x="307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7" name="Line 1495"/>
                    <p:cNvSpPr>
                      <a:spLocks noChangeShapeType="1"/>
                    </p:cNvSpPr>
                    <p:nvPr/>
                  </p:nvSpPr>
                  <p:spPr bwMode="auto">
                    <a:xfrm>
                      <a:off x="30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8" name="Line 1496"/>
                    <p:cNvSpPr>
                      <a:spLocks noChangeShapeType="1"/>
                    </p:cNvSpPr>
                    <p:nvPr/>
                  </p:nvSpPr>
                  <p:spPr bwMode="auto">
                    <a:xfrm>
                      <a:off x="30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9" name="Line 1497"/>
                    <p:cNvSpPr>
                      <a:spLocks noChangeShapeType="1"/>
                    </p:cNvSpPr>
                    <p:nvPr/>
                  </p:nvSpPr>
                  <p:spPr bwMode="auto">
                    <a:xfrm>
                      <a:off x="31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0" name="Line 1498"/>
                    <p:cNvSpPr>
                      <a:spLocks noChangeShapeType="1"/>
                    </p:cNvSpPr>
                    <p:nvPr/>
                  </p:nvSpPr>
                  <p:spPr bwMode="auto">
                    <a:xfrm>
                      <a:off x="31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1" name="Line 1499"/>
                    <p:cNvSpPr>
                      <a:spLocks noChangeShapeType="1"/>
                    </p:cNvSpPr>
                    <p:nvPr/>
                  </p:nvSpPr>
                  <p:spPr bwMode="auto">
                    <a:xfrm>
                      <a:off x="31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2" name="Line 1500"/>
                    <p:cNvSpPr>
                      <a:spLocks noChangeShapeType="1"/>
                    </p:cNvSpPr>
                    <p:nvPr/>
                  </p:nvSpPr>
                  <p:spPr bwMode="auto">
                    <a:xfrm>
                      <a:off x="31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3" name="Line 1501"/>
                    <p:cNvSpPr>
                      <a:spLocks noChangeShapeType="1"/>
                    </p:cNvSpPr>
                    <p:nvPr/>
                  </p:nvSpPr>
                  <p:spPr bwMode="auto">
                    <a:xfrm>
                      <a:off x="31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4" name="Line 1502"/>
                    <p:cNvSpPr>
                      <a:spLocks noChangeShapeType="1"/>
                    </p:cNvSpPr>
                    <p:nvPr/>
                  </p:nvSpPr>
                  <p:spPr bwMode="auto">
                    <a:xfrm>
                      <a:off x="31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5" name="Line 1503"/>
                    <p:cNvSpPr>
                      <a:spLocks noChangeShapeType="1"/>
                    </p:cNvSpPr>
                    <p:nvPr/>
                  </p:nvSpPr>
                  <p:spPr bwMode="auto">
                    <a:xfrm>
                      <a:off x="31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6" name="Line 1504"/>
                    <p:cNvSpPr>
                      <a:spLocks noChangeShapeType="1"/>
                    </p:cNvSpPr>
                    <p:nvPr/>
                  </p:nvSpPr>
                  <p:spPr bwMode="auto">
                    <a:xfrm>
                      <a:off x="31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7" name="Line 1505"/>
                    <p:cNvSpPr>
                      <a:spLocks noChangeShapeType="1"/>
                    </p:cNvSpPr>
                    <p:nvPr/>
                  </p:nvSpPr>
                  <p:spPr bwMode="auto">
                    <a:xfrm>
                      <a:off x="31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8" name="Line 1506"/>
                    <p:cNvSpPr>
                      <a:spLocks noChangeShapeType="1"/>
                    </p:cNvSpPr>
                    <p:nvPr/>
                  </p:nvSpPr>
                  <p:spPr bwMode="auto">
                    <a:xfrm>
                      <a:off x="31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9" name="Line 1507"/>
                    <p:cNvSpPr>
                      <a:spLocks noChangeShapeType="1"/>
                    </p:cNvSpPr>
                    <p:nvPr/>
                  </p:nvSpPr>
                  <p:spPr bwMode="auto">
                    <a:xfrm>
                      <a:off x="31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0" name="Line 1508"/>
                    <p:cNvSpPr>
                      <a:spLocks noChangeShapeType="1"/>
                    </p:cNvSpPr>
                    <p:nvPr/>
                  </p:nvSpPr>
                  <p:spPr bwMode="auto">
                    <a:xfrm>
                      <a:off x="32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1" name="Line 1509"/>
                    <p:cNvSpPr>
                      <a:spLocks noChangeShapeType="1"/>
                    </p:cNvSpPr>
                    <p:nvPr/>
                  </p:nvSpPr>
                  <p:spPr bwMode="auto">
                    <a:xfrm>
                      <a:off x="32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2" name="Line 1510"/>
                    <p:cNvSpPr>
                      <a:spLocks noChangeShapeType="1"/>
                    </p:cNvSpPr>
                    <p:nvPr/>
                  </p:nvSpPr>
                  <p:spPr bwMode="auto">
                    <a:xfrm>
                      <a:off x="32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3" name="Line 1511"/>
                    <p:cNvSpPr>
                      <a:spLocks noChangeShapeType="1"/>
                    </p:cNvSpPr>
                    <p:nvPr/>
                  </p:nvSpPr>
                  <p:spPr bwMode="auto">
                    <a:xfrm>
                      <a:off x="32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4" name="Line 1512"/>
                    <p:cNvSpPr>
                      <a:spLocks noChangeShapeType="1"/>
                    </p:cNvSpPr>
                    <p:nvPr/>
                  </p:nvSpPr>
                  <p:spPr bwMode="auto">
                    <a:xfrm>
                      <a:off x="32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5" name="Line 1513"/>
                    <p:cNvSpPr>
                      <a:spLocks noChangeShapeType="1"/>
                    </p:cNvSpPr>
                    <p:nvPr/>
                  </p:nvSpPr>
                  <p:spPr bwMode="auto">
                    <a:xfrm>
                      <a:off x="32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6" name="Line 1514"/>
                    <p:cNvSpPr>
                      <a:spLocks noChangeShapeType="1"/>
                    </p:cNvSpPr>
                    <p:nvPr/>
                  </p:nvSpPr>
                  <p:spPr bwMode="auto">
                    <a:xfrm>
                      <a:off x="32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7" name="Line 1515"/>
                    <p:cNvSpPr>
                      <a:spLocks noChangeShapeType="1"/>
                    </p:cNvSpPr>
                    <p:nvPr/>
                  </p:nvSpPr>
                  <p:spPr bwMode="auto">
                    <a:xfrm>
                      <a:off x="32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8" name="Line 1516"/>
                    <p:cNvSpPr>
                      <a:spLocks noChangeShapeType="1"/>
                    </p:cNvSpPr>
                    <p:nvPr/>
                  </p:nvSpPr>
                  <p:spPr bwMode="auto">
                    <a:xfrm>
                      <a:off x="32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9" name="Line 1517"/>
                    <p:cNvSpPr>
                      <a:spLocks noChangeShapeType="1"/>
                    </p:cNvSpPr>
                    <p:nvPr/>
                  </p:nvSpPr>
                  <p:spPr bwMode="auto">
                    <a:xfrm>
                      <a:off x="32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0" name="Line 1518"/>
                    <p:cNvSpPr>
                      <a:spLocks noChangeShapeType="1"/>
                    </p:cNvSpPr>
                    <p:nvPr/>
                  </p:nvSpPr>
                  <p:spPr bwMode="auto">
                    <a:xfrm>
                      <a:off x="32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1" name="Line 1519"/>
                    <p:cNvSpPr>
                      <a:spLocks noChangeShapeType="1"/>
                    </p:cNvSpPr>
                    <p:nvPr/>
                  </p:nvSpPr>
                  <p:spPr bwMode="auto">
                    <a:xfrm>
                      <a:off x="33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2" name="Line 1520"/>
                    <p:cNvSpPr>
                      <a:spLocks noChangeShapeType="1"/>
                    </p:cNvSpPr>
                    <p:nvPr/>
                  </p:nvSpPr>
                  <p:spPr bwMode="auto">
                    <a:xfrm>
                      <a:off x="33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3" name="Line 1521"/>
                    <p:cNvSpPr>
                      <a:spLocks noChangeShapeType="1"/>
                    </p:cNvSpPr>
                    <p:nvPr/>
                  </p:nvSpPr>
                  <p:spPr bwMode="auto">
                    <a:xfrm>
                      <a:off x="33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4" name="Line 1522"/>
                    <p:cNvSpPr>
                      <a:spLocks noChangeShapeType="1"/>
                    </p:cNvSpPr>
                    <p:nvPr/>
                  </p:nvSpPr>
                  <p:spPr bwMode="auto">
                    <a:xfrm>
                      <a:off x="33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5" name="Line 1523"/>
                    <p:cNvSpPr>
                      <a:spLocks noChangeShapeType="1"/>
                    </p:cNvSpPr>
                    <p:nvPr/>
                  </p:nvSpPr>
                  <p:spPr bwMode="auto">
                    <a:xfrm>
                      <a:off x="33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6" name="Line 1524"/>
                    <p:cNvSpPr>
                      <a:spLocks noChangeShapeType="1"/>
                    </p:cNvSpPr>
                    <p:nvPr/>
                  </p:nvSpPr>
                  <p:spPr bwMode="auto">
                    <a:xfrm>
                      <a:off x="33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7" name="Line 1525"/>
                    <p:cNvSpPr>
                      <a:spLocks noChangeShapeType="1"/>
                    </p:cNvSpPr>
                    <p:nvPr/>
                  </p:nvSpPr>
                  <p:spPr bwMode="auto">
                    <a:xfrm>
                      <a:off x="33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8" name="Line 1526"/>
                    <p:cNvSpPr>
                      <a:spLocks noChangeShapeType="1"/>
                    </p:cNvSpPr>
                    <p:nvPr/>
                  </p:nvSpPr>
                  <p:spPr bwMode="auto">
                    <a:xfrm>
                      <a:off x="33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9" name="Line 1527"/>
                    <p:cNvSpPr>
                      <a:spLocks noChangeShapeType="1"/>
                    </p:cNvSpPr>
                    <p:nvPr/>
                  </p:nvSpPr>
                  <p:spPr bwMode="auto">
                    <a:xfrm>
                      <a:off x="33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0" name="Line 1528"/>
                    <p:cNvSpPr>
                      <a:spLocks noChangeShapeType="1"/>
                    </p:cNvSpPr>
                    <p:nvPr/>
                  </p:nvSpPr>
                  <p:spPr bwMode="auto">
                    <a:xfrm>
                      <a:off x="33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1" name="Line 1529"/>
                    <p:cNvSpPr>
                      <a:spLocks noChangeShapeType="1"/>
                    </p:cNvSpPr>
                    <p:nvPr/>
                  </p:nvSpPr>
                  <p:spPr bwMode="auto">
                    <a:xfrm>
                      <a:off x="33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2" name="Line 1530"/>
                    <p:cNvSpPr>
                      <a:spLocks noChangeShapeType="1"/>
                    </p:cNvSpPr>
                    <p:nvPr/>
                  </p:nvSpPr>
                  <p:spPr bwMode="auto">
                    <a:xfrm>
                      <a:off x="34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3" name="Line 1531"/>
                    <p:cNvSpPr>
                      <a:spLocks noChangeShapeType="1"/>
                    </p:cNvSpPr>
                    <p:nvPr/>
                  </p:nvSpPr>
                  <p:spPr bwMode="auto">
                    <a:xfrm>
                      <a:off x="34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4" name="Line 1532"/>
                    <p:cNvSpPr>
                      <a:spLocks noChangeShapeType="1"/>
                    </p:cNvSpPr>
                    <p:nvPr/>
                  </p:nvSpPr>
                  <p:spPr bwMode="auto">
                    <a:xfrm>
                      <a:off x="34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5" name="Line 1533"/>
                    <p:cNvSpPr>
                      <a:spLocks noChangeShapeType="1"/>
                    </p:cNvSpPr>
                    <p:nvPr/>
                  </p:nvSpPr>
                  <p:spPr bwMode="auto">
                    <a:xfrm>
                      <a:off x="34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6" name="Line 1534"/>
                    <p:cNvSpPr>
                      <a:spLocks noChangeShapeType="1"/>
                    </p:cNvSpPr>
                    <p:nvPr/>
                  </p:nvSpPr>
                  <p:spPr bwMode="auto">
                    <a:xfrm>
                      <a:off x="34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7" name="Line 1535"/>
                    <p:cNvSpPr>
                      <a:spLocks noChangeShapeType="1"/>
                    </p:cNvSpPr>
                    <p:nvPr/>
                  </p:nvSpPr>
                  <p:spPr bwMode="auto">
                    <a:xfrm>
                      <a:off x="34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8" name="Line 1536"/>
                    <p:cNvSpPr>
                      <a:spLocks noChangeShapeType="1"/>
                    </p:cNvSpPr>
                    <p:nvPr/>
                  </p:nvSpPr>
                  <p:spPr bwMode="auto">
                    <a:xfrm>
                      <a:off x="34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9" name="Line 1537"/>
                    <p:cNvSpPr>
                      <a:spLocks noChangeShapeType="1"/>
                    </p:cNvSpPr>
                    <p:nvPr/>
                  </p:nvSpPr>
                  <p:spPr bwMode="auto">
                    <a:xfrm>
                      <a:off x="34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0" name="Line 1538"/>
                    <p:cNvSpPr>
                      <a:spLocks noChangeShapeType="1"/>
                    </p:cNvSpPr>
                    <p:nvPr/>
                  </p:nvSpPr>
                  <p:spPr bwMode="auto">
                    <a:xfrm>
                      <a:off x="34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1" name="Line 1539"/>
                    <p:cNvSpPr>
                      <a:spLocks noChangeShapeType="1"/>
                    </p:cNvSpPr>
                    <p:nvPr/>
                  </p:nvSpPr>
                  <p:spPr bwMode="auto">
                    <a:xfrm>
                      <a:off x="34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2" name="Line 1540"/>
                    <p:cNvSpPr>
                      <a:spLocks noChangeShapeType="1"/>
                    </p:cNvSpPr>
                    <p:nvPr/>
                  </p:nvSpPr>
                  <p:spPr bwMode="auto">
                    <a:xfrm>
                      <a:off x="34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3" name="Line 1541"/>
                    <p:cNvSpPr>
                      <a:spLocks noChangeShapeType="1"/>
                    </p:cNvSpPr>
                    <p:nvPr/>
                  </p:nvSpPr>
                  <p:spPr bwMode="auto">
                    <a:xfrm>
                      <a:off x="35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4" name="Line 1542"/>
                    <p:cNvSpPr>
                      <a:spLocks noChangeShapeType="1"/>
                    </p:cNvSpPr>
                    <p:nvPr/>
                  </p:nvSpPr>
                  <p:spPr bwMode="auto">
                    <a:xfrm>
                      <a:off x="35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5" name="Line 1543"/>
                    <p:cNvSpPr>
                      <a:spLocks noChangeShapeType="1"/>
                    </p:cNvSpPr>
                    <p:nvPr/>
                  </p:nvSpPr>
                  <p:spPr bwMode="auto">
                    <a:xfrm>
                      <a:off x="35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6" name="Line 1544"/>
                    <p:cNvSpPr>
                      <a:spLocks noChangeShapeType="1"/>
                    </p:cNvSpPr>
                    <p:nvPr/>
                  </p:nvSpPr>
                  <p:spPr bwMode="auto">
                    <a:xfrm>
                      <a:off x="35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7" name="Line 1545"/>
                    <p:cNvSpPr>
                      <a:spLocks noChangeShapeType="1"/>
                    </p:cNvSpPr>
                    <p:nvPr/>
                  </p:nvSpPr>
                  <p:spPr bwMode="auto">
                    <a:xfrm>
                      <a:off x="35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8" name="Line 1546"/>
                    <p:cNvSpPr>
                      <a:spLocks noChangeShapeType="1"/>
                    </p:cNvSpPr>
                    <p:nvPr/>
                  </p:nvSpPr>
                  <p:spPr bwMode="auto">
                    <a:xfrm>
                      <a:off x="35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9" name="Line 1547"/>
                    <p:cNvSpPr>
                      <a:spLocks noChangeShapeType="1"/>
                    </p:cNvSpPr>
                    <p:nvPr/>
                  </p:nvSpPr>
                  <p:spPr bwMode="auto">
                    <a:xfrm>
                      <a:off x="35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0" name="Line 1548"/>
                    <p:cNvSpPr>
                      <a:spLocks noChangeShapeType="1"/>
                    </p:cNvSpPr>
                    <p:nvPr/>
                  </p:nvSpPr>
                  <p:spPr bwMode="auto">
                    <a:xfrm>
                      <a:off x="35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1" name="Line 1549"/>
                    <p:cNvSpPr>
                      <a:spLocks noChangeShapeType="1"/>
                    </p:cNvSpPr>
                    <p:nvPr/>
                  </p:nvSpPr>
                  <p:spPr bwMode="auto">
                    <a:xfrm>
                      <a:off x="35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2" name="Line 1550"/>
                    <p:cNvSpPr>
                      <a:spLocks noChangeShapeType="1"/>
                    </p:cNvSpPr>
                    <p:nvPr/>
                  </p:nvSpPr>
                  <p:spPr bwMode="auto">
                    <a:xfrm>
                      <a:off x="35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3" name="Line 1551"/>
                    <p:cNvSpPr>
                      <a:spLocks noChangeShapeType="1"/>
                    </p:cNvSpPr>
                    <p:nvPr/>
                  </p:nvSpPr>
                  <p:spPr bwMode="auto">
                    <a:xfrm>
                      <a:off x="35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4" name="Line 1552"/>
                    <p:cNvSpPr>
                      <a:spLocks noChangeShapeType="1"/>
                    </p:cNvSpPr>
                    <p:nvPr/>
                  </p:nvSpPr>
                  <p:spPr bwMode="auto">
                    <a:xfrm>
                      <a:off x="36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5" name="Line 1553"/>
                    <p:cNvSpPr>
                      <a:spLocks noChangeShapeType="1"/>
                    </p:cNvSpPr>
                    <p:nvPr/>
                  </p:nvSpPr>
                  <p:spPr bwMode="auto">
                    <a:xfrm>
                      <a:off x="36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6" name="Line 1554"/>
                    <p:cNvSpPr>
                      <a:spLocks noChangeShapeType="1"/>
                    </p:cNvSpPr>
                    <p:nvPr/>
                  </p:nvSpPr>
                  <p:spPr bwMode="auto">
                    <a:xfrm>
                      <a:off x="36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7" name="Line 1555"/>
                    <p:cNvSpPr>
                      <a:spLocks noChangeShapeType="1"/>
                    </p:cNvSpPr>
                    <p:nvPr/>
                  </p:nvSpPr>
                  <p:spPr bwMode="auto">
                    <a:xfrm>
                      <a:off x="36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8" name="Line 1556"/>
                    <p:cNvSpPr>
                      <a:spLocks noChangeShapeType="1"/>
                    </p:cNvSpPr>
                    <p:nvPr/>
                  </p:nvSpPr>
                  <p:spPr bwMode="auto">
                    <a:xfrm>
                      <a:off x="36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9" name="Line 1557"/>
                    <p:cNvSpPr>
                      <a:spLocks noChangeShapeType="1"/>
                    </p:cNvSpPr>
                    <p:nvPr/>
                  </p:nvSpPr>
                  <p:spPr bwMode="auto">
                    <a:xfrm>
                      <a:off x="36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0" name="Line 1558"/>
                    <p:cNvSpPr>
                      <a:spLocks noChangeShapeType="1"/>
                    </p:cNvSpPr>
                    <p:nvPr/>
                  </p:nvSpPr>
                  <p:spPr bwMode="auto">
                    <a:xfrm>
                      <a:off x="36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1" name="Line 1559"/>
                    <p:cNvSpPr>
                      <a:spLocks noChangeShapeType="1"/>
                    </p:cNvSpPr>
                    <p:nvPr/>
                  </p:nvSpPr>
                  <p:spPr bwMode="auto">
                    <a:xfrm>
                      <a:off x="36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2" name="Line 1560"/>
                    <p:cNvSpPr>
                      <a:spLocks noChangeShapeType="1"/>
                    </p:cNvSpPr>
                    <p:nvPr/>
                  </p:nvSpPr>
                  <p:spPr bwMode="auto">
                    <a:xfrm>
                      <a:off x="36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3" name="Line 1561"/>
                    <p:cNvSpPr>
                      <a:spLocks noChangeShapeType="1"/>
                    </p:cNvSpPr>
                    <p:nvPr/>
                  </p:nvSpPr>
                  <p:spPr bwMode="auto">
                    <a:xfrm>
                      <a:off x="36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4" name="Line 1562"/>
                    <p:cNvSpPr>
                      <a:spLocks noChangeShapeType="1"/>
                    </p:cNvSpPr>
                    <p:nvPr/>
                  </p:nvSpPr>
                  <p:spPr bwMode="auto">
                    <a:xfrm>
                      <a:off x="36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5" name="Line 1563"/>
                    <p:cNvSpPr>
                      <a:spLocks noChangeShapeType="1"/>
                    </p:cNvSpPr>
                    <p:nvPr/>
                  </p:nvSpPr>
                  <p:spPr bwMode="auto">
                    <a:xfrm>
                      <a:off x="37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6" name="Line 1564"/>
                    <p:cNvSpPr>
                      <a:spLocks noChangeShapeType="1"/>
                    </p:cNvSpPr>
                    <p:nvPr/>
                  </p:nvSpPr>
                  <p:spPr bwMode="auto">
                    <a:xfrm>
                      <a:off x="37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7" name="Line 1565"/>
                    <p:cNvSpPr>
                      <a:spLocks noChangeShapeType="1"/>
                    </p:cNvSpPr>
                    <p:nvPr/>
                  </p:nvSpPr>
                  <p:spPr bwMode="auto">
                    <a:xfrm>
                      <a:off x="37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8" name="Line 1566"/>
                    <p:cNvSpPr>
                      <a:spLocks noChangeShapeType="1"/>
                    </p:cNvSpPr>
                    <p:nvPr/>
                  </p:nvSpPr>
                  <p:spPr bwMode="auto">
                    <a:xfrm>
                      <a:off x="37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9" name="Line 1567"/>
                    <p:cNvSpPr>
                      <a:spLocks noChangeShapeType="1"/>
                    </p:cNvSpPr>
                    <p:nvPr/>
                  </p:nvSpPr>
                  <p:spPr bwMode="auto">
                    <a:xfrm>
                      <a:off x="37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0" name="Line 1568"/>
                    <p:cNvSpPr>
                      <a:spLocks noChangeShapeType="1"/>
                    </p:cNvSpPr>
                    <p:nvPr/>
                  </p:nvSpPr>
                  <p:spPr bwMode="auto">
                    <a:xfrm>
                      <a:off x="37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1" name="Line 1569"/>
                    <p:cNvSpPr>
                      <a:spLocks noChangeShapeType="1"/>
                    </p:cNvSpPr>
                    <p:nvPr/>
                  </p:nvSpPr>
                  <p:spPr bwMode="auto">
                    <a:xfrm>
                      <a:off x="37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2" name="Line 1570"/>
                    <p:cNvSpPr>
                      <a:spLocks noChangeShapeType="1"/>
                    </p:cNvSpPr>
                    <p:nvPr/>
                  </p:nvSpPr>
                  <p:spPr bwMode="auto">
                    <a:xfrm>
                      <a:off x="37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3" name="Line 1571"/>
                    <p:cNvSpPr>
                      <a:spLocks noChangeShapeType="1"/>
                    </p:cNvSpPr>
                    <p:nvPr/>
                  </p:nvSpPr>
                  <p:spPr bwMode="auto">
                    <a:xfrm>
                      <a:off x="37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4" name="Line 1572"/>
                    <p:cNvSpPr>
                      <a:spLocks noChangeShapeType="1"/>
                    </p:cNvSpPr>
                    <p:nvPr/>
                  </p:nvSpPr>
                  <p:spPr bwMode="auto">
                    <a:xfrm>
                      <a:off x="37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5" name="Line 1573"/>
                    <p:cNvSpPr>
                      <a:spLocks noChangeShapeType="1"/>
                    </p:cNvSpPr>
                    <p:nvPr/>
                  </p:nvSpPr>
                  <p:spPr bwMode="auto">
                    <a:xfrm>
                      <a:off x="37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6" name="Line 1574"/>
                    <p:cNvSpPr>
                      <a:spLocks noChangeShapeType="1"/>
                    </p:cNvSpPr>
                    <p:nvPr/>
                  </p:nvSpPr>
                  <p:spPr bwMode="auto">
                    <a:xfrm>
                      <a:off x="38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7" name="Line 1575"/>
                    <p:cNvSpPr>
                      <a:spLocks noChangeShapeType="1"/>
                    </p:cNvSpPr>
                    <p:nvPr/>
                  </p:nvSpPr>
                  <p:spPr bwMode="auto">
                    <a:xfrm>
                      <a:off x="38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8" name="Line 1576"/>
                    <p:cNvSpPr>
                      <a:spLocks noChangeShapeType="1"/>
                    </p:cNvSpPr>
                    <p:nvPr/>
                  </p:nvSpPr>
                  <p:spPr bwMode="auto">
                    <a:xfrm>
                      <a:off x="38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9" name="Line 1577"/>
                    <p:cNvSpPr>
                      <a:spLocks noChangeShapeType="1"/>
                    </p:cNvSpPr>
                    <p:nvPr/>
                  </p:nvSpPr>
                  <p:spPr bwMode="auto">
                    <a:xfrm>
                      <a:off x="38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0" name="Line 1578"/>
                    <p:cNvSpPr>
                      <a:spLocks noChangeShapeType="1"/>
                    </p:cNvSpPr>
                    <p:nvPr/>
                  </p:nvSpPr>
                  <p:spPr bwMode="auto">
                    <a:xfrm>
                      <a:off x="38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1" name="Line 1579"/>
                    <p:cNvSpPr>
                      <a:spLocks noChangeShapeType="1"/>
                    </p:cNvSpPr>
                    <p:nvPr/>
                  </p:nvSpPr>
                  <p:spPr bwMode="auto">
                    <a:xfrm>
                      <a:off x="38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2" name="Line 1580"/>
                    <p:cNvSpPr>
                      <a:spLocks noChangeShapeType="1"/>
                    </p:cNvSpPr>
                    <p:nvPr/>
                  </p:nvSpPr>
                  <p:spPr bwMode="auto">
                    <a:xfrm>
                      <a:off x="38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3" name="Line 1581"/>
                    <p:cNvSpPr>
                      <a:spLocks noChangeShapeType="1"/>
                    </p:cNvSpPr>
                    <p:nvPr/>
                  </p:nvSpPr>
                  <p:spPr bwMode="auto">
                    <a:xfrm>
                      <a:off x="38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4" name="Line 1582"/>
                    <p:cNvSpPr>
                      <a:spLocks noChangeShapeType="1"/>
                    </p:cNvSpPr>
                    <p:nvPr/>
                  </p:nvSpPr>
                  <p:spPr bwMode="auto">
                    <a:xfrm>
                      <a:off x="38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5" name="Line 1583"/>
                    <p:cNvSpPr>
                      <a:spLocks noChangeShapeType="1"/>
                    </p:cNvSpPr>
                    <p:nvPr/>
                  </p:nvSpPr>
                  <p:spPr bwMode="auto">
                    <a:xfrm>
                      <a:off x="38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6" name="Line 1584"/>
                    <p:cNvSpPr>
                      <a:spLocks noChangeShapeType="1"/>
                    </p:cNvSpPr>
                    <p:nvPr/>
                  </p:nvSpPr>
                  <p:spPr bwMode="auto">
                    <a:xfrm>
                      <a:off x="38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7" name="Line 1585"/>
                    <p:cNvSpPr>
                      <a:spLocks noChangeShapeType="1"/>
                    </p:cNvSpPr>
                    <p:nvPr/>
                  </p:nvSpPr>
                  <p:spPr bwMode="auto">
                    <a:xfrm>
                      <a:off x="39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8" name="Line 1586"/>
                    <p:cNvSpPr>
                      <a:spLocks noChangeShapeType="1"/>
                    </p:cNvSpPr>
                    <p:nvPr/>
                  </p:nvSpPr>
                  <p:spPr bwMode="auto">
                    <a:xfrm>
                      <a:off x="39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9" name="Line 1587"/>
                    <p:cNvSpPr>
                      <a:spLocks noChangeShapeType="1"/>
                    </p:cNvSpPr>
                    <p:nvPr/>
                  </p:nvSpPr>
                  <p:spPr bwMode="auto">
                    <a:xfrm>
                      <a:off x="39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0" name="Line 1588"/>
                    <p:cNvSpPr>
                      <a:spLocks noChangeShapeType="1"/>
                    </p:cNvSpPr>
                    <p:nvPr/>
                  </p:nvSpPr>
                  <p:spPr bwMode="auto">
                    <a:xfrm>
                      <a:off x="39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1" name="Line 1589"/>
                    <p:cNvSpPr>
                      <a:spLocks noChangeShapeType="1"/>
                    </p:cNvSpPr>
                    <p:nvPr/>
                  </p:nvSpPr>
                  <p:spPr bwMode="auto">
                    <a:xfrm>
                      <a:off x="39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2" name="Line 1590"/>
                    <p:cNvSpPr>
                      <a:spLocks noChangeShapeType="1"/>
                    </p:cNvSpPr>
                    <p:nvPr/>
                  </p:nvSpPr>
                  <p:spPr bwMode="auto">
                    <a:xfrm>
                      <a:off x="39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3" name="Line 1591"/>
                    <p:cNvSpPr>
                      <a:spLocks noChangeShapeType="1"/>
                    </p:cNvSpPr>
                    <p:nvPr/>
                  </p:nvSpPr>
                  <p:spPr bwMode="auto">
                    <a:xfrm>
                      <a:off x="39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4" name="Line 1592"/>
                    <p:cNvSpPr>
                      <a:spLocks noChangeShapeType="1"/>
                    </p:cNvSpPr>
                    <p:nvPr/>
                  </p:nvSpPr>
                  <p:spPr bwMode="auto">
                    <a:xfrm>
                      <a:off x="39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5" name="Line 1593"/>
                    <p:cNvSpPr>
                      <a:spLocks noChangeShapeType="1"/>
                    </p:cNvSpPr>
                    <p:nvPr/>
                  </p:nvSpPr>
                  <p:spPr bwMode="auto">
                    <a:xfrm>
                      <a:off x="39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6" name="Line 1594"/>
                    <p:cNvSpPr>
                      <a:spLocks noChangeShapeType="1"/>
                    </p:cNvSpPr>
                    <p:nvPr/>
                  </p:nvSpPr>
                  <p:spPr bwMode="auto">
                    <a:xfrm>
                      <a:off x="39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7" name="Line 1595"/>
                    <p:cNvSpPr>
                      <a:spLocks noChangeShapeType="1"/>
                    </p:cNvSpPr>
                    <p:nvPr/>
                  </p:nvSpPr>
                  <p:spPr bwMode="auto">
                    <a:xfrm>
                      <a:off x="39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8" name="Line 1596"/>
                    <p:cNvSpPr>
                      <a:spLocks noChangeShapeType="1"/>
                    </p:cNvSpPr>
                    <p:nvPr/>
                  </p:nvSpPr>
                  <p:spPr bwMode="auto">
                    <a:xfrm>
                      <a:off x="40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9" name="Line 1597"/>
                    <p:cNvSpPr>
                      <a:spLocks noChangeShapeType="1"/>
                    </p:cNvSpPr>
                    <p:nvPr/>
                  </p:nvSpPr>
                  <p:spPr bwMode="auto">
                    <a:xfrm>
                      <a:off x="40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0" name="Line 1598"/>
                    <p:cNvSpPr>
                      <a:spLocks noChangeShapeType="1"/>
                    </p:cNvSpPr>
                    <p:nvPr/>
                  </p:nvSpPr>
                  <p:spPr bwMode="auto">
                    <a:xfrm>
                      <a:off x="40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1" name="Line 1599"/>
                    <p:cNvSpPr>
                      <a:spLocks noChangeShapeType="1"/>
                    </p:cNvSpPr>
                    <p:nvPr/>
                  </p:nvSpPr>
                  <p:spPr bwMode="auto">
                    <a:xfrm>
                      <a:off x="40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2" name="Line 1600"/>
                    <p:cNvSpPr>
                      <a:spLocks noChangeShapeType="1"/>
                    </p:cNvSpPr>
                    <p:nvPr/>
                  </p:nvSpPr>
                  <p:spPr bwMode="auto">
                    <a:xfrm>
                      <a:off x="40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3" name="Line 1601"/>
                    <p:cNvSpPr>
                      <a:spLocks noChangeShapeType="1"/>
                    </p:cNvSpPr>
                    <p:nvPr/>
                  </p:nvSpPr>
                  <p:spPr bwMode="auto">
                    <a:xfrm>
                      <a:off x="40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4" name="Line 1602"/>
                    <p:cNvSpPr>
                      <a:spLocks noChangeShapeType="1"/>
                    </p:cNvSpPr>
                    <p:nvPr/>
                  </p:nvSpPr>
                  <p:spPr bwMode="auto">
                    <a:xfrm>
                      <a:off x="40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5" name="Line 1603"/>
                    <p:cNvSpPr>
                      <a:spLocks noChangeShapeType="1"/>
                    </p:cNvSpPr>
                    <p:nvPr/>
                  </p:nvSpPr>
                  <p:spPr bwMode="auto">
                    <a:xfrm>
                      <a:off x="40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6" name="Line 1604"/>
                    <p:cNvSpPr>
                      <a:spLocks noChangeShapeType="1"/>
                    </p:cNvSpPr>
                    <p:nvPr/>
                  </p:nvSpPr>
                  <p:spPr bwMode="auto">
                    <a:xfrm>
                      <a:off x="40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7" name="Line 1605"/>
                    <p:cNvSpPr>
                      <a:spLocks noChangeShapeType="1"/>
                    </p:cNvSpPr>
                    <p:nvPr/>
                  </p:nvSpPr>
                  <p:spPr bwMode="auto">
                    <a:xfrm>
                      <a:off x="40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8" name="Line 1606"/>
                    <p:cNvSpPr>
                      <a:spLocks noChangeShapeType="1"/>
                    </p:cNvSpPr>
                    <p:nvPr/>
                  </p:nvSpPr>
                  <p:spPr bwMode="auto">
                    <a:xfrm>
                      <a:off x="40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9" name="Line 1607"/>
                    <p:cNvSpPr>
                      <a:spLocks noChangeShapeType="1"/>
                    </p:cNvSpPr>
                    <p:nvPr/>
                  </p:nvSpPr>
                  <p:spPr bwMode="auto">
                    <a:xfrm>
                      <a:off x="41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0" name="Line 1608"/>
                    <p:cNvSpPr>
                      <a:spLocks noChangeShapeType="1"/>
                    </p:cNvSpPr>
                    <p:nvPr/>
                  </p:nvSpPr>
                  <p:spPr bwMode="auto">
                    <a:xfrm>
                      <a:off x="41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1" name="Line 1609"/>
                    <p:cNvSpPr>
                      <a:spLocks noChangeShapeType="1"/>
                    </p:cNvSpPr>
                    <p:nvPr/>
                  </p:nvSpPr>
                  <p:spPr bwMode="auto">
                    <a:xfrm>
                      <a:off x="41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2" name="Line 1610"/>
                    <p:cNvSpPr>
                      <a:spLocks noChangeShapeType="1"/>
                    </p:cNvSpPr>
                    <p:nvPr/>
                  </p:nvSpPr>
                  <p:spPr bwMode="auto">
                    <a:xfrm>
                      <a:off x="41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3" name="Line 1611"/>
                    <p:cNvSpPr>
                      <a:spLocks noChangeShapeType="1"/>
                    </p:cNvSpPr>
                    <p:nvPr/>
                  </p:nvSpPr>
                  <p:spPr bwMode="auto">
                    <a:xfrm>
                      <a:off x="41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3" name="Group 1813"/>
                  <p:cNvGrpSpPr>
                    <a:grpSpLocks/>
                  </p:cNvGrpSpPr>
                  <p:nvPr/>
                </p:nvGrpSpPr>
                <p:grpSpPr bwMode="auto">
                  <a:xfrm>
                    <a:off x="2181225" y="1162051"/>
                    <a:ext cx="7058025" cy="1103313"/>
                    <a:chOff x="1374" y="732"/>
                    <a:chExt cx="4446" cy="695"/>
                  </a:xfrm>
                </p:grpSpPr>
                <p:sp>
                  <p:nvSpPr>
                    <p:cNvPr id="774" name="Line 1613"/>
                    <p:cNvSpPr>
                      <a:spLocks noChangeShapeType="1"/>
                    </p:cNvSpPr>
                    <p:nvPr/>
                  </p:nvSpPr>
                  <p:spPr bwMode="auto">
                    <a:xfrm>
                      <a:off x="41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5" name="Line 1614"/>
                    <p:cNvSpPr>
                      <a:spLocks noChangeShapeType="1"/>
                    </p:cNvSpPr>
                    <p:nvPr/>
                  </p:nvSpPr>
                  <p:spPr bwMode="auto">
                    <a:xfrm>
                      <a:off x="41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6" name="Line 1615"/>
                    <p:cNvSpPr>
                      <a:spLocks noChangeShapeType="1"/>
                    </p:cNvSpPr>
                    <p:nvPr/>
                  </p:nvSpPr>
                  <p:spPr bwMode="auto">
                    <a:xfrm>
                      <a:off x="41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7" name="Line 1616"/>
                    <p:cNvSpPr>
                      <a:spLocks noChangeShapeType="1"/>
                    </p:cNvSpPr>
                    <p:nvPr/>
                  </p:nvSpPr>
                  <p:spPr bwMode="auto">
                    <a:xfrm>
                      <a:off x="41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8" name="Line 1617"/>
                    <p:cNvSpPr>
                      <a:spLocks noChangeShapeType="1"/>
                    </p:cNvSpPr>
                    <p:nvPr/>
                  </p:nvSpPr>
                  <p:spPr bwMode="auto">
                    <a:xfrm>
                      <a:off x="41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9" name="Line 1618"/>
                    <p:cNvSpPr>
                      <a:spLocks noChangeShapeType="1"/>
                    </p:cNvSpPr>
                    <p:nvPr/>
                  </p:nvSpPr>
                  <p:spPr bwMode="auto">
                    <a:xfrm>
                      <a:off x="41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0" name="Line 1619"/>
                    <p:cNvSpPr>
                      <a:spLocks noChangeShapeType="1"/>
                    </p:cNvSpPr>
                    <p:nvPr/>
                  </p:nvSpPr>
                  <p:spPr bwMode="auto">
                    <a:xfrm>
                      <a:off x="42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1" name="Line 1620"/>
                    <p:cNvSpPr>
                      <a:spLocks noChangeShapeType="1"/>
                    </p:cNvSpPr>
                    <p:nvPr/>
                  </p:nvSpPr>
                  <p:spPr bwMode="auto">
                    <a:xfrm>
                      <a:off x="42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2" name="Line 1621"/>
                    <p:cNvSpPr>
                      <a:spLocks noChangeShapeType="1"/>
                    </p:cNvSpPr>
                    <p:nvPr/>
                  </p:nvSpPr>
                  <p:spPr bwMode="auto">
                    <a:xfrm>
                      <a:off x="42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3" name="Line 1622"/>
                    <p:cNvSpPr>
                      <a:spLocks noChangeShapeType="1"/>
                    </p:cNvSpPr>
                    <p:nvPr/>
                  </p:nvSpPr>
                  <p:spPr bwMode="auto">
                    <a:xfrm>
                      <a:off x="42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4" name="Line 1623"/>
                    <p:cNvSpPr>
                      <a:spLocks noChangeShapeType="1"/>
                    </p:cNvSpPr>
                    <p:nvPr/>
                  </p:nvSpPr>
                  <p:spPr bwMode="auto">
                    <a:xfrm>
                      <a:off x="42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5" name="Line 1624"/>
                    <p:cNvSpPr>
                      <a:spLocks noChangeShapeType="1"/>
                    </p:cNvSpPr>
                    <p:nvPr/>
                  </p:nvSpPr>
                  <p:spPr bwMode="auto">
                    <a:xfrm>
                      <a:off x="42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6" name="Line 1625"/>
                    <p:cNvSpPr>
                      <a:spLocks noChangeShapeType="1"/>
                    </p:cNvSpPr>
                    <p:nvPr/>
                  </p:nvSpPr>
                  <p:spPr bwMode="auto">
                    <a:xfrm>
                      <a:off x="42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7" name="Line 1626"/>
                    <p:cNvSpPr>
                      <a:spLocks noChangeShapeType="1"/>
                    </p:cNvSpPr>
                    <p:nvPr/>
                  </p:nvSpPr>
                  <p:spPr bwMode="auto">
                    <a:xfrm>
                      <a:off x="42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8" name="Line 1627"/>
                    <p:cNvSpPr>
                      <a:spLocks noChangeShapeType="1"/>
                    </p:cNvSpPr>
                    <p:nvPr/>
                  </p:nvSpPr>
                  <p:spPr bwMode="auto">
                    <a:xfrm>
                      <a:off x="42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9" name="Line 1628"/>
                    <p:cNvSpPr>
                      <a:spLocks noChangeShapeType="1"/>
                    </p:cNvSpPr>
                    <p:nvPr/>
                  </p:nvSpPr>
                  <p:spPr bwMode="auto">
                    <a:xfrm>
                      <a:off x="42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0" name="Line 1629"/>
                    <p:cNvSpPr>
                      <a:spLocks noChangeShapeType="1"/>
                    </p:cNvSpPr>
                    <p:nvPr/>
                  </p:nvSpPr>
                  <p:spPr bwMode="auto">
                    <a:xfrm>
                      <a:off x="43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1" name="Line 1630"/>
                    <p:cNvSpPr>
                      <a:spLocks noChangeShapeType="1"/>
                    </p:cNvSpPr>
                    <p:nvPr/>
                  </p:nvSpPr>
                  <p:spPr bwMode="auto">
                    <a:xfrm>
                      <a:off x="43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2" name="Line 1631"/>
                    <p:cNvSpPr>
                      <a:spLocks noChangeShapeType="1"/>
                    </p:cNvSpPr>
                    <p:nvPr/>
                  </p:nvSpPr>
                  <p:spPr bwMode="auto">
                    <a:xfrm>
                      <a:off x="43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3" name="Line 1632"/>
                    <p:cNvSpPr>
                      <a:spLocks noChangeShapeType="1"/>
                    </p:cNvSpPr>
                    <p:nvPr/>
                  </p:nvSpPr>
                  <p:spPr bwMode="auto">
                    <a:xfrm>
                      <a:off x="43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4" name="Line 1633"/>
                    <p:cNvSpPr>
                      <a:spLocks noChangeShapeType="1"/>
                    </p:cNvSpPr>
                    <p:nvPr/>
                  </p:nvSpPr>
                  <p:spPr bwMode="auto">
                    <a:xfrm>
                      <a:off x="43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5" name="Line 1634"/>
                    <p:cNvSpPr>
                      <a:spLocks noChangeShapeType="1"/>
                    </p:cNvSpPr>
                    <p:nvPr/>
                  </p:nvSpPr>
                  <p:spPr bwMode="auto">
                    <a:xfrm>
                      <a:off x="43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6" name="Line 1635"/>
                    <p:cNvSpPr>
                      <a:spLocks noChangeShapeType="1"/>
                    </p:cNvSpPr>
                    <p:nvPr/>
                  </p:nvSpPr>
                  <p:spPr bwMode="auto">
                    <a:xfrm>
                      <a:off x="43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7" name="Line 1636"/>
                    <p:cNvSpPr>
                      <a:spLocks noChangeShapeType="1"/>
                    </p:cNvSpPr>
                    <p:nvPr/>
                  </p:nvSpPr>
                  <p:spPr bwMode="auto">
                    <a:xfrm>
                      <a:off x="43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8" name="Line 1637"/>
                    <p:cNvSpPr>
                      <a:spLocks noChangeShapeType="1"/>
                    </p:cNvSpPr>
                    <p:nvPr/>
                  </p:nvSpPr>
                  <p:spPr bwMode="auto">
                    <a:xfrm>
                      <a:off x="43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9" name="Line 1638"/>
                    <p:cNvSpPr>
                      <a:spLocks noChangeShapeType="1"/>
                    </p:cNvSpPr>
                    <p:nvPr/>
                  </p:nvSpPr>
                  <p:spPr bwMode="auto">
                    <a:xfrm>
                      <a:off x="43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0" name="Line 1639"/>
                    <p:cNvSpPr>
                      <a:spLocks noChangeShapeType="1"/>
                    </p:cNvSpPr>
                    <p:nvPr/>
                  </p:nvSpPr>
                  <p:spPr bwMode="auto">
                    <a:xfrm>
                      <a:off x="43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1" name="Line 1640"/>
                    <p:cNvSpPr>
                      <a:spLocks noChangeShapeType="1"/>
                    </p:cNvSpPr>
                    <p:nvPr/>
                  </p:nvSpPr>
                  <p:spPr bwMode="auto">
                    <a:xfrm>
                      <a:off x="44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2" name="Line 1641"/>
                    <p:cNvSpPr>
                      <a:spLocks noChangeShapeType="1"/>
                    </p:cNvSpPr>
                    <p:nvPr/>
                  </p:nvSpPr>
                  <p:spPr bwMode="auto">
                    <a:xfrm>
                      <a:off x="44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3" name="Line 1642"/>
                    <p:cNvSpPr>
                      <a:spLocks noChangeShapeType="1"/>
                    </p:cNvSpPr>
                    <p:nvPr/>
                  </p:nvSpPr>
                  <p:spPr bwMode="auto">
                    <a:xfrm>
                      <a:off x="44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4" name="Line 1643"/>
                    <p:cNvSpPr>
                      <a:spLocks noChangeShapeType="1"/>
                    </p:cNvSpPr>
                    <p:nvPr/>
                  </p:nvSpPr>
                  <p:spPr bwMode="auto">
                    <a:xfrm>
                      <a:off x="44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5" name="Line 1644"/>
                    <p:cNvSpPr>
                      <a:spLocks noChangeShapeType="1"/>
                    </p:cNvSpPr>
                    <p:nvPr/>
                  </p:nvSpPr>
                  <p:spPr bwMode="auto">
                    <a:xfrm>
                      <a:off x="44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6" name="Line 1645"/>
                    <p:cNvSpPr>
                      <a:spLocks noChangeShapeType="1"/>
                    </p:cNvSpPr>
                    <p:nvPr/>
                  </p:nvSpPr>
                  <p:spPr bwMode="auto">
                    <a:xfrm>
                      <a:off x="44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7" name="Line 1646"/>
                    <p:cNvSpPr>
                      <a:spLocks noChangeShapeType="1"/>
                    </p:cNvSpPr>
                    <p:nvPr/>
                  </p:nvSpPr>
                  <p:spPr bwMode="auto">
                    <a:xfrm>
                      <a:off x="44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8" name="Line 1647"/>
                    <p:cNvSpPr>
                      <a:spLocks noChangeShapeType="1"/>
                    </p:cNvSpPr>
                    <p:nvPr/>
                  </p:nvSpPr>
                  <p:spPr bwMode="auto">
                    <a:xfrm>
                      <a:off x="44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9" name="Line 1648"/>
                    <p:cNvSpPr>
                      <a:spLocks noChangeShapeType="1"/>
                    </p:cNvSpPr>
                    <p:nvPr/>
                  </p:nvSpPr>
                  <p:spPr bwMode="auto">
                    <a:xfrm>
                      <a:off x="44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0" name="Line 1649"/>
                    <p:cNvSpPr>
                      <a:spLocks noChangeShapeType="1"/>
                    </p:cNvSpPr>
                    <p:nvPr/>
                  </p:nvSpPr>
                  <p:spPr bwMode="auto">
                    <a:xfrm>
                      <a:off x="44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1" name="Line 1650"/>
                    <p:cNvSpPr>
                      <a:spLocks noChangeShapeType="1"/>
                    </p:cNvSpPr>
                    <p:nvPr/>
                  </p:nvSpPr>
                  <p:spPr bwMode="auto">
                    <a:xfrm>
                      <a:off x="44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2" name="Line 1651"/>
                    <p:cNvSpPr>
                      <a:spLocks noChangeShapeType="1"/>
                    </p:cNvSpPr>
                    <p:nvPr/>
                  </p:nvSpPr>
                  <p:spPr bwMode="auto">
                    <a:xfrm>
                      <a:off x="45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3" name="Line 1652"/>
                    <p:cNvSpPr>
                      <a:spLocks noChangeShapeType="1"/>
                    </p:cNvSpPr>
                    <p:nvPr/>
                  </p:nvSpPr>
                  <p:spPr bwMode="auto">
                    <a:xfrm>
                      <a:off x="45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4" name="Line 1653"/>
                    <p:cNvSpPr>
                      <a:spLocks noChangeShapeType="1"/>
                    </p:cNvSpPr>
                    <p:nvPr/>
                  </p:nvSpPr>
                  <p:spPr bwMode="auto">
                    <a:xfrm>
                      <a:off x="45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5" name="Line 1654"/>
                    <p:cNvSpPr>
                      <a:spLocks noChangeShapeType="1"/>
                    </p:cNvSpPr>
                    <p:nvPr/>
                  </p:nvSpPr>
                  <p:spPr bwMode="auto">
                    <a:xfrm>
                      <a:off x="452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6" name="Line 1655"/>
                    <p:cNvSpPr>
                      <a:spLocks noChangeShapeType="1"/>
                    </p:cNvSpPr>
                    <p:nvPr/>
                  </p:nvSpPr>
                  <p:spPr bwMode="auto">
                    <a:xfrm>
                      <a:off x="45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7" name="Line 1656"/>
                    <p:cNvSpPr>
                      <a:spLocks noChangeShapeType="1"/>
                    </p:cNvSpPr>
                    <p:nvPr/>
                  </p:nvSpPr>
                  <p:spPr bwMode="auto">
                    <a:xfrm>
                      <a:off x="45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8" name="Line 1657"/>
                    <p:cNvSpPr>
                      <a:spLocks noChangeShapeType="1"/>
                    </p:cNvSpPr>
                    <p:nvPr/>
                  </p:nvSpPr>
                  <p:spPr bwMode="auto">
                    <a:xfrm>
                      <a:off x="45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9" name="Line 1658"/>
                    <p:cNvSpPr>
                      <a:spLocks noChangeShapeType="1"/>
                    </p:cNvSpPr>
                    <p:nvPr/>
                  </p:nvSpPr>
                  <p:spPr bwMode="auto">
                    <a:xfrm>
                      <a:off x="45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0" name="Line 1659"/>
                    <p:cNvSpPr>
                      <a:spLocks noChangeShapeType="1"/>
                    </p:cNvSpPr>
                    <p:nvPr/>
                  </p:nvSpPr>
                  <p:spPr bwMode="auto">
                    <a:xfrm>
                      <a:off x="45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1" name="Line 1660"/>
                    <p:cNvSpPr>
                      <a:spLocks noChangeShapeType="1"/>
                    </p:cNvSpPr>
                    <p:nvPr/>
                  </p:nvSpPr>
                  <p:spPr bwMode="auto">
                    <a:xfrm>
                      <a:off x="45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2" name="Line 1661"/>
                    <p:cNvSpPr>
                      <a:spLocks noChangeShapeType="1"/>
                    </p:cNvSpPr>
                    <p:nvPr/>
                  </p:nvSpPr>
                  <p:spPr bwMode="auto">
                    <a:xfrm>
                      <a:off x="459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3" name="Line 1662"/>
                    <p:cNvSpPr>
                      <a:spLocks noChangeShapeType="1"/>
                    </p:cNvSpPr>
                    <p:nvPr/>
                  </p:nvSpPr>
                  <p:spPr bwMode="auto">
                    <a:xfrm>
                      <a:off x="46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4" name="Line 1663"/>
                    <p:cNvSpPr>
                      <a:spLocks noChangeShapeType="1"/>
                    </p:cNvSpPr>
                    <p:nvPr/>
                  </p:nvSpPr>
                  <p:spPr bwMode="auto">
                    <a:xfrm>
                      <a:off x="46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5" name="Line 1664"/>
                    <p:cNvSpPr>
                      <a:spLocks noChangeShapeType="1"/>
                    </p:cNvSpPr>
                    <p:nvPr/>
                  </p:nvSpPr>
                  <p:spPr bwMode="auto">
                    <a:xfrm>
                      <a:off x="46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6" name="Line 1665"/>
                    <p:cNvSpPr>
                      <a:spLocks noChangeShapeType="1"/>
                    </p:cNvSpPr>
                    <p:nvPr/>
                  </p:nvSpPr>
                  <p:spPr bwMode="auto">
                    <a:xfrm>
                      <a:off x="46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7" name="Line 1666"/>
                    <p:cNvSpPr>
                      <a:spLocks noChangeShapeType="1"/>
                    </p:cNvSpPr>
                    <p:nvPr/>
                  </p:nvSpPr>
                  <p:spPr bwMode="auto">
                    <a:xfrm>
                      <a:off x="46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8" name="Line 1667"/>
                    <p:cNvSpPr>
                      <a:spLocks noChangeShapeType="1"/>
                    </p:cNvSpPr>
                    <p:nvPr/>
                  </p:nvSpPr>
                  <p:spPr bwMode="auto">
                    <a:xfrm>
                      <a:off x="46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9" name="Line 1668"/>
                    <p:cNvSpPr>
                      <a:spLocks noChangeShapeType="1"/>
                    </p:cNvSpPr>
                    <p:nvPr/>
                  </p:nvSpPr>
                  <p:spPr bwMode="auto">
                    <a:xfrm>
                      <a:off x="465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0" name="Line 1669"/>
                    <p:cNvSpPr>
                      <a:spLocks noChangeShapeType="1"/>
                    </p:cNvSpPr>
                    <p:nvPr/>
                  </p:nvSpPr>
                  <p:spPr bwMode="auto">
                    <a:xfrm>
                      <a:off x="46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1" name="Line 1670"/>
                    <p:cNvSpPr>
                      <a:spLocks noChangeShapeType="1"/>
                    </p:cNvSpPr>
                    <p:nvPr/>
                  </p:nvSpPr>
                  <p:spPr bwMode="auto">
                    <a:xfrm>
                      <a:off x="46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2" name="Line 1671"/>
                    <p:cNvSpPr>
                      <a:spLocks noChangeShapeType="1"/>
                    </p:cNvSpPr>
                    <p:nvPr/>
                  </p:nvSpPr>
                  <p:spPr bwMode="auto">
                    <a:xfrm>
                      <a:off x="46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3" name="Line 1672"/>
                    <p:cNvSpPr>
                      <a:spLocks noChangeShapeType="1"/>
                    </p:cNvSpPr>
                    <p:nvPr/>
                  </p:nvSpPr>
                  <p:spPr bwMode="auto">
                    <a:xfrm>
                      <a:off x="46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4" name="Line 1673"/>
                    <p:cNvSpPr>
                      <a:spLocks noChangeShapeType="1"/>
                    </p:cNvSpPr>
                    <p:nvPr/>
                  </p:nvSpPr>
                  <p:spPr bwMode="auto">
                    <a:xfrm>
                      <a:off x="47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5" name="Line 1674"/>
                    <p:cNvSpPr>
                      <a:spLocks noChangeShapeType="1"/>
                    </p:cNvSpPr>
                    <p:nvPr/>
                  </p:nvSpPr>
                  <p:spPr bwMode="auto">
                    <a:xfrm>
                      <a:off x="47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6" name="Line 1675"/>
                    <p:cNvSpPr>
                      <a:spLocks noChangeShapeType="1"/>
                    </p:cNvSpPr>
                    <p:nvPr/>
                  </p:nvSpPr>
                  <p:spPr bwMode="auto">
                    <a:xfrm>
                      <a:off x="472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7" name="Line 1676"/>
                    <p:cNvSpPr>
                      <a:spLocks noChangeShapeType="1"/>
                    </p:cNvSpPr>
                    <p:nvPr/>
                  </p:nvSpPr>
                  <p:spPr bwMode="auto">
                    <a:xfrm>
                      <a:off x="47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8" name="Line 1677"/>
                    <p:cNvSpPr>
                      <a:spLocks noChangeShapeType="1"/>
                    </p:cNvSpPr>
                    <p:nvPr/>
                  </p:nvSpPr>
                  <p:spPr bwMode="auto">
                    <a:xfrm>
                      <a:off x="47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9" name="Line 1678"/>
                    <p:cNvSpPr>
                      <a:spLocks noChangeShapeType="1"/>
                    </p:cNvSpPr>
                    <p:nvPr/>
                  </p:nvSpPr>
                  <p:spPr bwMode="auto">
                    <a:xfrm>
                      <a:off x="47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0" name="Line 1679"/>
                    <p:cNvSpPr>
                      <a:spLocks noChangeShapeType="1"/>
                    </p:cNvSpPr>
                    <p:nvPr/>
                  </p:nvSpPr>
                  <p:spPr bwMode="auto">
                    <a:xfrm>
                      <a:off x="47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1" name="Line 1680"/>
                    <p:cNvSpPr>
                      <a:spLocks noChangeShapeType="1"/>
                    </p:cNvSpPr>
                    <p:nvPr/>
                  </p:nvSpPr>
                  <p:spPr bwMode="auto">
                    <a:xfrm>
                      <a:off x="47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2" name="Line 1681"/>
                    <p:cNvSpPr>
                      <a:spLocks noChangeShapeType="1"/>
                    </p:cNvSpPr>
                    <p:nvPr/>
                  </p:nvSpPr>
                  <p:spPr bwMode="auto">
                    <a:xfrm>
                      <a:off x="47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3" name="Line 1682"/>
                    <p:cNvSpPr>
                      <a:spLocks noChangeShapeType="1"/>
                    </p:cNvSpPr>
                    <p:nvPr/>
                  </p:nvSpPr>
                  <p:spPr bwMode="auto">
                    <a:xfrm>
                      <a:off x="4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4" name="Line 1683"/>
                    <p:cNvSpPr>
                      <a:spLocks noChangeShapeType="1"/>
                    </p:cNvSpPr>
                    <p:nvPr/>
                  </p:nvSpPr>
                  <p:spPr bwMode="auto">
                    <a:xfrm>
                      <a:off x="4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5" name="Line 1684"/>
                    <p:cNvSpPr>
                      <a:spLocks noChangeShapeType="1"/>
                    </p:cNvSpPr>
                    <p:nvPr/>
                  </p:nvSpPr>
                  <p:spPr bwMode="auto">
                    <a:xfrm>
                      <a:off x="4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6" name="Line 1685"/>
                    <p:cNvSpPr>
                      <a:spLocks noChangeShapeType="1"/>
                    </p:cNvSpPr>
                    <p:nvPr/>
                  </p:nvSpPr>
                  <p:spPr bwMode="auto">
                    <a:xfrm>
                      <a:off x="4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7" name="Line 1686"/>
                    <p:cNvSpPr>
                      <a:spLocks noChangeShapeType="1"/>
                    </p:cNvSpPr>
                    <p:nvPr/>
                  </p:nvSpPr>
                  <p:spPr bwMode="auto">
                    <a:xfrm>
                      <a:off x="48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8" name="Line 1687"/>
                    <p:cNvSpPr>
                      <a:spLocks noChangeShapeType="1"/>
                    </p:cNvSpPr>
                    <p:nvPr/>
                  </p:nvSpPr>
                  <p:spPr bwMode="auto">
                    <a:xfrm>
                      <a:off x="4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9" name="Line 1688"/>
                    <p:cNvSpPr>
                      <a:spLocks noChangeShapeType="1"/>
                    </p:cNvSpPr>
                    <p:nvPr/>
                  </p:nvSpPr>
                  <p:spPr bwMode="auto">
                    <a:xfrm>
                      <a:off x="48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0" name="Line 1689"/>
                    <p:cNvSpPr>
                      <a:spLocks noChangeShapeType="1"/>
                    </p:cNvSpPr>
                    <p:nvPr/>
                  </p:nvSpPr>
                  <p:spPr bwMode="auto">
                    <a:xfrm>
                      <a:off x="4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1" name="Line 1690"/>
                    <p:cNvSpPr>
                      <a:spLocks noChangeShapeType="1"/>
                    </p:cNvSpPr>
                    <p:nvPr/>
                  </p:nvSpPr>
                  <p:spPr bwMode="auto">
                    <a:xfrm>
                      <a:off x="4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2" name="Line 1691"/>
                    <p:cNvSpPr>
                      <a:spLocks noChangeShapeType="1"/>
                    </p:cNvSpPr>
                    <p:nvPr/>
                  </p:nvSpPr>
                  <p:spPr bwMode="auto">
                    <a:xfrm>
                      <a:off x="4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3" name="Line 1692"/>
                    <p:cNvSpPr>
                      <a:spLocks noChangeShapeType="1"/>
                    </p:cNvSpPr>
                    <p:nvPr/>
                  </p:nvSpPr>
                  <p:spPr bwMode="auto">
                    <a:xfrm>
                      <a:off x="4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4" name="Line 1693"/>
                    <p:cNvSpPr>
                      <a:spLocks noChangeShapeType="1"/>
                    </p:cNvSpPr>
                    <p:nvPr/>
                  </p:nvSpPr>
                  <p:spPr bwMode="auto">
                    <a:xfrm>
                      <a:off x="48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5" name="Line 1694"/>
                    <p:cNvSpPr>
                      <a:spLocks noChangeShapeType="1"/>
                    </p:cNvSpPr>
                    <p:nvPr/>
                  </p:nvSpPr>
                  <p:spPr bwMode="auto">
                    <a:xfrm>
                      <a:off x="4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6" name="Line 1695"/>
                    <p:cNvSpPr>
                      <a:spLocks noChangeShapeType="1"/>
                    </p:cNvSpPr>
                    <p:nvPr/>
                  </p:nvSpPr>
                  <p:spPr bwMode="auto">
                    <a:xfrm>
                      <a:off x="49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7" name="Line 1696"/>
                    <p:cNvSpPr>
                      <a:spLocks noChangeShapeType="1"/>
                    </p:cNvSpPr>
                    <p:nvPr/>
                  </p:nvSpPr>
                  <p:spPr bwMode="auto">
                    <a:xfrm>
                      <a:off x="4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8" name="Line 1697"/>
                    <p:cNvSpPr>
                      <a:spLocks noChangeShapeType="1"/>
                    </p:cNvSpPr>
                    <p:nvPr/>
                  </p:nvSpPr>
                  <p:spPr bwMode="auto">
                    <a:xfrm>
                      <a:off x="4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9" name="Line 1698"/>
                    <p:cNvSpPr>
                      <a:spLocks noChangeShapeType="1"/>
                    </p:cNvSpPr>
                    <p:nvPr/>
                  </p:nvSpPr>
                  <p:spPr bwMode="auto">
                    <a:xfrm>
                      <a:off x="4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0" name="Line 1699"/>
                    <p:cNvSpPr>
                      <a:spLocks noChangeShapeType="1"/>
                    </p:cNvSpPr>
                    <p:nvPr/>
                  </p:nvSpPr>
                  <p:spPr bwMode="auto">
                    <a:xfrm>
                      <a:off x="4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1" name="Line 1700"/>
                    <p:cNvSpPr>
                      <a:spLocks noChangeShapeType="1"/>
                    </p:cNvSpPr>
                    <p:nvPr/>
                  </p:nvSpPr>
                  <p:spPr bwMode="auto">
                    <a:xfrm>
                      <a:off x="49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2" name="Line 1701"/>
                    <p:cNvSpPr>
                      <a:spLocks noChangeShapeType="1"/>
                    </p:cNvSpPr>
                    <p:nvPr/>
                  </p:nvSpPr>
                  <p:spPr bwMode="auto">
                    <a:xfrm>
                      <a:off x="4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3" name="Line 1702"/>
                    <p:cNvSpPr>
                      <a:spLocks noChangeShapeType="1"/>
                    </p:cNvSpPr>
                    <p:nvPr/>
                  </p:nvSpPr>
                  <p:spPr bwMode="auto">
                    <a:xfrm>
                      <a:off x="496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4" name="Line 1703"/>
                    <p:cNvSpPr>
                      <a:spLocks noChangeShapeType="1"/>
                    </p:cNvSpPr>
                    <p:nvPr/>
                  </p:nvSpPr>
                  <p:spPr bwMode="auto">
                    <a:xfrm>
                      <a:off x="4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5" name="Line 1704"/>
                    <p:cNvSpPr>
                      <a:spLocks noChangeShapeType="1"/>
                    </p:cNvSpPr>
                    <p:nvPr/>
                  </p:nvSpPr>
                  <p:spPr bwMode="auto">
                    <a:xfrm>
                      <a:off x="4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6" name="Line 1705"/>
                    <p:cNvSpPr>
                      <a:spLocks noChangeShapeType="1"/>
                    </p:cNvSpPr>
                    <p:nvPr/>
                  </p:nvSpPr>
                  <p:spPr bwMode="auto">
                    <a:xfrm>
                      <a:off x="4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7" name="Line 1706"/>
                    <p:cNvSpPr>
                      <a:spLocks noChangeShapeType="1"/>
                    </p:cNvSpPr>
                    <p:nvPr/>
                  </p:nvSpPr>
                  <p:spPr bwMode="auto">
                    <a:xfrm>
                      <a:off x="50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8" name="Line 1707"/>
                    <p:cNvSpPr>
                      <a:spLocks noChangeShapeType="1"/>
                    </p:cNvSpPr>
                    <p:nvPr/>
                  </p:nvSpPr>
                  <p:spPr bwMode="auto">
                    <a:xfrm>
                      <a:off x="50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9" name="Line 1708"/>
                    <p:cNvSpPr>
                      <a:spLocks noChangeShapeType="1"/>
                    </p:cNvSpPr>
                    <p:nvPr/>
                  </p:nvSpPr>
                  <p:spPr bwMode="auto">
                    <a:xfrm>
                      <a:off x="5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0" name="Line 1709"/>
                    <p:cNvSpPr>
                      <a:spLocks noChangeShapeType="1"/>
                    </p:cNvSpPr>
                    <p:nvPr/>
                  </p:nvSpPr>
                  <p:spPr bwMode="auto">
                    <a:xfrm>
                      <a:off x="503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1" name="Line 1710"/>
                    <p:cNvSpPr>
                      <a:spLocks noChangeShapeType="1"/>
                    </p:cNvSpPr>
                    <p:nvPr/>
                  </p:nvSpPr>
                  <p:spPr bwMode="auto">
                    <a:xfrm>
                      <a:off x="5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2" name="Line 1711"/>
                    <p:cNvSpPr>
                      <a:spLocks noChangeShapeType="1"/>
                    </p:cNvSpPr>
                    <p:nvPr/>
                  </p:nvSpPr>
                  <p:spPr bwMode="auto">
                    <a:xfrm>
                      <a:off x="5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3" name="Line 1712"/>
                    <p:cNvSpPr>
                      <a:spLocks noChangeShapeType="1"/>
                    </p:cNvSpPr>
                    <p:nvPr/>
                  </p:nvSpPr>
                  <p:spPr bwMode="auto">
                    <a:xfrm>
                      <a:off x="5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4" name="Line 1713"/>
                    <p:cNvSpPr>
                      <a:spLocks noChangeShapeType="1"/>
                    </p:cNvSpPr>
                    <p:nvPr/>
                  </p:nvSpPr>
                  <p:spPr bwMode="auto">
                    <a:xfrm>
                      <a:off x="50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5" name="Line 1714"/>
                    <p:cNvSpPr>
                      <a:spLocks noChangeShapeType="1"/>
                    </p:cNvSpPr>
                    <p:nvPr/>
                  </p:nvSpPr>
                  <p:spPr bwMode="auto">
                    <a:xfrm>
                      <a:off x="5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6" name="Line 1715"/>
                    <p:cNvSpPr>
                      <a:spLocks noChangeShapeType="1"/>
                    </p:cNvSpPr>
                    <p:nvPr/>
                  </p:nvSpPr>
                  <p:spPr bwMode="auto">
                    <a:xfrm>
                      <a:off x="50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7" name="Line 1716"/>
                    <p:cNvSpPr>
                      <a:spLocks noChangeShapeType="1"/>
                    </p:cNvSpPr>
                    <p:nvPr/>
                  </p:nvSpPr>
                  <p:spPr bwMode="auto">
                    <a:xfrm>
                      <a:off x="509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8" name="Line 1717"/>
                    <p:cNvSpPr>
                      <a:spLocks noChangeShapeType="1"/>
                    </p:cNvSpPr>
                    <p:nvPr/>
                  </p:nvSpPr>
                  <p:spPr bwMode="auto">
                    <a:xfrm>
                      <a:off x="5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9" name="Line 1718"/>
                    <p:cNvSpPr>
                      <a:spLocks noChangeShapeType="1"/>
                    </p:cNvSpPr>
                    <p:nvPr/>
                  </p:nvSpPr>
                  <p:spPr bwMode="auto">
                    <a:xfrm>
                      <a:off x="5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0" name="Line 1719"/>
                    <p:cNvSpPr>
                      <a:spLocks noChangeShapeType="1"/>
                    </p:cNvSpPr>
                    <p:nvPr/>
                  </p:nvSpPr>
                  <p:spPr bwMode="auto">
                    <a:xfrm>
                      <a:off x="5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1" name="Line 1720"/>
                    <p:cNvSpPr>
                      <a:spLocks noChangeShapeType="1"/>
                    </p:cNvSpPr>
                    <p:nvPr/>
                  </p:nvSpPr>
                  <p:spPr bwMode="auto">
                    <a:xfrm>
                      <a:off x="51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2" name="Line 1721"/>
                    <p:cNvSpPr>
                      <a:spLocks noChangeShapeType="1"/>
                    </p:cNvSpPr>
                    <p:nvPr/>
                  </p:nvSpPr>
                  <p:spPr bwMode="auto">
                    <a:xfrm>
                      <a:off x="5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3" name="Line 1722"/>
                    <p:cNvSpPr>
                      <a:spLocks noChangeShapeType="1"/>
                    </p:cNvSpPr>
                    <p:nvPr/>
                  </p:nvSpPr>
                  <p:spPr bwMode="auto">
                    <a:xfrm>
                      <a:off x="51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4" name="Line 1723"/>
                    <p:cNvSpPr>
                      <a:spLocks noChangeShapeType="1"/>
                    </p:cNvSpPr>
                    <p:nvPr/>
                  </p:nvSpPr>
                  <p:spPr bwMode="auto">
                    <a:xfrm>
                      <a:off x="515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5" name="Line 1724"/>
                    <p:cNvSpPr>
                      <a:spLocks noChangeShapeType="1"/>
                    </p:cNvSpPr>
                    <p:nvPr/>
                  </p:nvSpPr>
                  <p:spPr bwMode="auto">
                    <a:xfrm>
                      <a:off x="5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6" name="Line 1725"/>
                    <p:cNvSpPr>
                      <a:spLocks noChangeShapeType="1"/>
                    </p:cNvSpPr>
                    <p:nvPr/>
                  </p:nvSpPr>
                  <p:spPr bwMode="auto">
                    <a:xfrm>
                      <a:off x="5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7" name="Line 1726"/>
                    <p:cNvSpPr>
                      <a:spLocks noChangeShapeType="1"/>
                    </p:cNvSpPr>
                    <p:nvPr/>
                  </p:nvSpPr>
                  <p:spPr bwMode="auto">
                    <a:xfrm>
                      <a:off x="5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8" name="Line 1727"/>
                    <p:cNvSpPr>
                      <a:spLocks noChangeShapeType="1"/>
                    </p:cNvSpPr>
                    <p:nvPr/>
                  </p:nvSpPr>
                  <p:spPr bwMode="auto">
                    <a:xfrm>
                      <a:off x="51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9" name="Line 1728"/>
                    <p:cNvSpPr>
                      <a:spLocks noChangeShapeType="1"/>
                    </p:cNvSpPr>
                    <p:nvPr/>
                  </p:nvSpPr>
                  <p:spPr bwMode="auto">
                    <a:xfrm>
                      <a:off x="5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0" name="Line 1729"/>
                    <p:cNvSpPr>
                      <a:spLocks noChangeShapeType="1"/>
                    </p:cNvSpPr>
                    <p:nvPr/>
                  </p:nvSpPr>
                  <p:spPr bwMode="auto">
                    <a:xfrm>
                      <a:off x="52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1" name="Line 1730"/>
                    <p:cNvSpPr>
                      <a:spLocks noChangeShapeType="1"/>
                    </p:cNvSpPr>
                    <p:nvPr/>
                  </p:nvSpPr>
                  <p:spPr bwMode="auto">
                    <a:xfrm>
                      <a:off x="5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2" name="Line 1731"/>
                    <p:cNvSpPr>
                      <a:spLocks noChangeShapeType="1"/>
                    </p:cNvSpPr>
                    <p:nvPr/>
                  </p:nvSpPr>
                  <p:spPr bwMode="auto">
                    <a:xfrm>
                      <a:off x="5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3" name="Line 1732"/>
                    <p:cNvSpPr>
                      <a:spLocks noChangeShapeType="1"/>
                    </p:cNvSpPr>
                    <p:nvPr/>
                  </p:nvSpPr>
                  <p:spPr bwMode="auto">
                    <a:xfrm>
                      <a:off x="5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4" name="Line 1733"/>
                    <p:cNvSpPr>
                      <a:spLocks noChangeShapeType="1"/>
                    </p:cNvSpPr>
                    <p:nvPr/>
                  </p:nvSpPr>
                  <p:spPr bwMode="auto">
                    <a:xfrm>
                      <a:off x="5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5" name="Line 1734"/>
                    <p:cNvSpPr>
                      <a:spLocks noChangeShapeType="1"/>
                    </p:cNvSpPr>
                    <p:nvPr/>
                  </p:nvSpPr>
                  <p:spPr bwMode="auto">
                    <a:xfrm>
                      <a:off x="52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6" name="Line 1735"/>
                    <p:cNvSpPr>
                      <a:spLocks noChangeShapeType="1"/>
                    </p:cNvSpPr>
                    <p:nvPr/>
                  </p:nvSpPr>
                  <p:spPr bwMode="auto">
                    <a:xfrm>
                      <a:off x="5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7" name="Line 1736"/>
                    <p:cNvSpPr>
                      <a:spLocks noChangeShapeType="1"/>
                    </p:cNvSpPr>
                    <p:nvPr/>
                  </p:nvSpPr>
                  <p:spPr bwMode="auto">
                    <a:xfrm>
                      <a:off x="52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8" name="Line 1737"/>
                    <p:cNvSpPr>
                      <a:spLocks noChangeShapeType="1"/>
                    </p:cNvSpPr>
                    <p:nvPr/>
                  </p:nvSpPr>
                  <p:spPr bwMode="auto">
                    <a:xfrm>
                      <a:off x="5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9" name="Line 1738"/>
                    <p:cNvSpPr>
                      <a:spLocks noChangeShapeType="1"/>
                    </p:cNvSpPr>
                    <p:nvPr/>
                  </p:nvSpPr>
                  <p:spPr bwMode="auto">
                    <a:xfrm>
                      <a:off x="5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0" name="Line 1739"/>
                    <p:cNvSpPr>
                      <a:spLocks noChangeShapeType="1"/>
                    </p:cNvSpPr>
                    <p:nvPr/>
                  </p:nvSpPr>
                  <p:spPr bwMode="auto">
                    <a:xfrm>
                      <a:off x="5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1" name="Line 1740"/>
                    <p:cNvSpPr>
                      <a:spLocks noChangeShapeType="1"/>
                    </p:cNvSpPr>
                    <p:nvPr/>
                  </p:nvSpPr>
                  <p:spPr bwMode="auto">
                    <a:xfrm>
                      <a:off x="5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2" name="Line 1741"/>
                    <p:cNvSpPr>
                      <a:spLocks noChangeShapeType="1"/>
                    </p:cNvSpPr>
                    <p:nvPr/>
                  </p:nvSpPr>
                  <p:spPr bwMode="auto">
                    <a:xfrm>
                      <a:off x="53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3" name="Line 1742"/>
                    <p:cNvSpPr>
                      <a:spLocks noChangeShapeType="1"/>
                    </p:cNvSpPr>
                    <p:nvPr/>
                  </p:nvSpPr>
                  <p:spPr bwMode="auto">
                    <a:xfrm>
                      <a:off x="5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4" name="Line 1743"/>
                    <p:cNvSpPr>
                      <a:spLocks noChangeShapeType="1"/>
                    </p:cNvSpPr>
                    <p:nvPr/>
                  </p:nvSpPr>
                  <p:spPr bwMode="auto">
                    <a:xfrm>
                      <a:off x="53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5" name="Line 1744"/>
                    <p:cNvSpPr>
                      <a:spLocks noChangeShapeType="1"/>
                    </p:cNvSpPr>
                    <p:nvPr/>
                  </p:nvSpPr>
                  <p:spPr bwMode="auto">
                    <a:xfrm>
                      <a:off x="5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6" name="Line 1745"/>
                    <p:cNvSpPr>
                      <a:spLocks noChangeShapeType="1"/>
                    </p:cNvSpPr>
                    <p:nvPr/>
                  </p:nvSpPr>
                  <p:spPr bwMode="auto">
                    <a:xfrm>
                      <a:off x="5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7" name="Line 1746"/>
                    <p:cNvSpPr>
                      <a:spLocks noChangeShapeType="1"/>
                    </p:cNvSpPr>
                    <p:nvPr/>
                  </p:nvSpPr>
                  <p:spPr bwMode="auto">
                    <a:xfrm>
                      <a:off x="5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8" name="Line 1747"/>
                    <p:cNvSpPr>
                      <a:spLocks noChangeShapeType="1"/>
                    </p:cNvSpPr>
                    <p:nvPr/>
                  </p:nvSpPr>
                  <p:spPr bwMode="auto">
                    <a:xfrm>
                      <a:off x="5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9" name="Line 1748"/>
                    <p:cNvSpPr>
                      <a:spLocks noChangeShapeType="1"/>
                    </p:cNvSpPr>
                    <p:nvPr/>
                  </p:nvSpPr>
                  <p:spPr bwMode="auto">
                    <a:xfrm>
                      <a:off x="53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0" name="Line 1749"/>
                    <p:cNvSpPr>
                      <a:spLocks noChangeShapeType="1"/>
                    </p:cNvSpPr>
                    <p:nvPr/>
                  </p:nvSpPr>
                  <p:spPr bwMode="auto">
                    <a:xfrm>
                      <a:off x="5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1" name="Line 1750"/>
                    <p:cNvSpPr>
                      <a:spLocks noChangeShapeType="1"/>
                    </p:cNvSpPr>
                    <p:nvPr/>
                  </p:nvSpPr>
                  <p:spPr bwMode="auto">
                    <a:xfrm>
                      <a:off x="540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2" name="Line 1751"/>
                    <p:cNvSpPr>
                      <a:spLocks noChangeShapeType="1"/>
                    </p:cNvSpPr>
                    <p:nvPr/>
                  </p:nvSpPr>
                  <p:spPr bwMode="auto">
                    <a:xfrm>
                      <a:off x="5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3" name="Line 1752"/>
                    <p:cNvSpPr>
                      <a:spLocks noChangeShapeType="1"/>
                    </p:cNvSpPr>
                    <p:nvPr/>
                  </p:nvSpPr>
                  <p:spPr bwMode="auto">
                    <a:xfrm>
                      <a:off x="5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4" name="Line 1753"/>
                    <p:cNvSpPr>
                      <a:spLocks noChangeShapeType="1"/>
                    </p:cNvSpPr>
                    <p:nvPr/>
                  </p:nvSpPr>
                  <p:spPr bwMode="auto">
                    <a:xfrm>
                      <a:off x="5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5" name="Line 1754"/>
                    <p:cNvSpPr>
                      <a:spLocks noChangeShapeType="1"/>
                    </p:cNvSpPr>
                    <p:nvPr/>
                  </p:nvSpPr>
                  <p:spPr bwMode="auto">
                    <a:xfrm>
                      <a:off x="54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6" name="Line 1755"/>
                    <p:cNvSpPr>
                      <a:spLocks noChangeShapeType="1"/>
                    </p:cNvSpPr>
                    <p:nvPr/>
                  </p:nvSpPr>
                  <p:spPr bwMode="auto">
                    <a:xfrm>
                      <a:off x="54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7" name="Line 1756"/>
                    <p:cNvSpPr>
                      <a:spLocks noChangeShapeType="1"/>
                    </p:cNvSpPr>
                    <p:nvPr/>
                  </p:nvSpPr>
                  <p:spPr bwMode="auto">
                    <a:xfrm>
                      <a:off x="5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8" name="Line 1757"/>
                    <p:cNvSpPr>
                      <a:spLocks noChangeShapeType="1"/>
                    </p:cNvSpPr>
                    <p:nvPr/>
                  </p:nvSpPr>
                  <p:spPr bwMode="auto">
                    <a:xfrm>
                      <a:off x="547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9" name="Line 1758"/>
                    <p:cNvSpPr>
                      <a:spLocks noChangeShapeType="1"/>
                    </p:cNvSpPr>
                    <p:nvPr/>
                  </p:nvSpPr>
                  <p:spPr bwMode="auto">
                    <a:xfrm>
                      <a:off x="5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0" name="Line 1759"/>
                    <p:cNvSpPr>
                      <a:spLocks noChangeShapeType="1"/>
                    </p:cNvSpPr>
                    <p:nvPr/>
                  </p:nvSpPr>
                  <p:spPr bwMode="auto">
                    <a:xfrm>
                      <a:off x="5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1" name="Line 1760"/>
                    <p:cNvSpPr>
                      <a:spLocks noChangeShapeType="1"/>
                    </p:cNvSpPr>
                    <p:nvPr/>
                  </p:nvSpPr>
                  <p:spPr bwMode="auto">
                    <a:xfrm>
                      <a:off x="5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2" name="Line 1761"/>
                    <p:cNvSpPr>
                      <a:spLocks noChangeShapeType="1"/>
                    </p:cNvSpPr>
                    <p:nvPr/>
                  </p:nvSpPr>
                  <p:spPr bwMode="auto">
                    <a:xfrm>
                      <a:off x="55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3" name="Line 1762"/>
                    <p:cNvSpPr>
                      <a:spLocks noChangeShapeType="1"/>
                    </p:cNvSpPr>
                    <p:nvPr/>
                  </p:nvSpPr>
                  <p:spPr bwMode="auto">
                    <a:xfrm>
                      <a:off x="5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4" name="Line 1763"/>
                    <p:cNvSpPr>
                      <a:spLocks noChangeShapeType="1"/>
                    </p:cNvSpPr>
                    <p:nvPr/>
                  </p:nvSpPr>
                  <p:spPr bwMode="auto">
                    <a:xfrm>
                      <a:off x="5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5" name="Line 1764"/>
                    <p:cNvSpPr>
                      <a:spLocks noChangeShapeType="1"/>
                    </p:cNvSpPr>
                    <p:nvPr/>
                  </p:nvSpPr>
                  <p:spPr bwMode="auto">
                    <a:xfrm>
                      <a:off x="553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6" name="Line 1765"/>
                    <p:cNvSpPr>
                      <a:spLocks noChangeShapeType="1"/>
                    </p:cNvSpPr>
                    <p:nvPr/>
                  </p:nvSpPr>
                  <p:spPr bwMode="auto">
                    <a:xfrm>
                      <a:off x="5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7" name="Line 1766"/>
                    <p:cNvSpPr>
                      <a:spLocks noChangeShapeType="1"/>
                    </p:cNvSpPr>
                    <p:nvPr/>
                  </p:nvSpPr>
                  <p:spPr bwMode="auto">
                    <a:xfrm>
                      <a:off x="5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8" name="Line 1767"/>
                    <p:cNvSpPr>
                      <a:spLocks noChangeShapeType="1"/>
                    </p:cNvSpPr>
                    <p:nvPr/>
                  </p:nvSpPr>
                  <p:spPr bwMode="auto">
                    <a:xfrm>
                      <a:off x="5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9" name="Line 1768"/>
                    <p:cNvSpPr>
                      <a:spLocks noChangeShapeType="1"/>
                    </p:cNvSpPr>
                    <p:nvPr/>
                  </p:nvSpPr>
                  <p:spPr bwMode="auto">
                    <a:xfrm>
                      <a:off x="55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0" name="Line 1769"/>
                    <p:cNvSpPr>
                      <a:spLocks noChangeShapeType="1"/>
                    </p:cNvSpPr>
                    <p:nvPr/>
                  </p:nvSpPr>
                  <p:spPr bwMode="auto">
                    <a:xfrm>
                      <a:off x="5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1" name="Line 1770"/>
                    <p:cNvSpPr>
                      <a:spLocks noChangeShapeType="1"/>
                    </p:cNvSpPr>
                    <p:nvPr/>
                  </p:nvSpPr>
                  <p:spPr bwMode="auto">
                    <a:xfrm>
                      <a:off x="55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2" name="Line 1771"/>
                    <p:cNvSpPr>
                      <a:spLocks noChangeShapeType="1"/>
                    </p:cNvSpPr>
                    <p:nvPr/>
                  </p:nvSpPr>
                  <p:spPr bwMode="auto">
                    <a:xfrm>
                      <a:off x="559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3" name="Line 1772"/>
                    <p:cNvSpPr>
                      <a:spLocks noChangeShapeType="1"/>
                    </p:cNvSpPr>
                    <p:nvPr/>
                  </p:nvSpPr>
                  <p:spPr bwMode="auto">
                    <a:xfrm>
                      <a:off x="5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4" name="Line 1773"/>
                    <p:cNvSpPr>
                      <a:spLocks noChangeShapeType="1"/>
                    </p:cNvSpPr>
                    <p:nvPr/>
                  </p:nvSpPr>
                  <p:spPr bwMode="auto">
                    <a:xfrm>
                      <a:off x="5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5" name="Line 1774"/>
                    <p:cNvSpPr>
                      <a:spLocks noChangeShapeType="1"/>
                    </p:cNvSpPr>
                    <p:nvPr/>
                  </p:nvSpPr>
                  <p:spPr bwMode="auto">
                    <a:xfrm>
                      <a:off x="5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6" name="Line 1775"/>
                    <p:cNvSpPr>
                      <a:spLocks noChangeShapeType="1"/>
                    </p:cNvSpPr>
                    <p:nvPr/>
                  </p:nvSpPr>
                  <p:spPr bwMode="auto">
                    <a:xfrm>
                      <a:off x="56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7" name="Line 1776"/>
                    <p:cNvSpPr>
                      <a:spLocks noChangeShapeType="1"/>
                    </p:cNvSpPr>
                    <p:nvPr/>
                  </p:nvSpPr>
                  <p:spPr bwMode="auto">
                    <a:xfrm>
                      <a:off x="5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8" name="Line 1777"/>
                    <p:cNvSpPr>
                      <a:spLocks noChangeShapeType="1"/>
                    </p:cNvSpPr>
                    <p:nvPr/>
                  </p:nvSpPr>
                  <p:spPr bwMode="auto">
                    <a:xfrm>
                      <a:off x="56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9" name="Line 1778"/>
                    <p:cNvSpPr>
                      <a:spLocks noChangeShapeType="1"/>
                    </p:cNvSpPr>
                    <p:nvPr/>
                  </p:nvSpPr>
                  <p:spPr bwMode="auto">
                    <a:xfrm>
                      <a:off x="5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0" name="Line 1779"/>
                    <p:cNvSpPr>
                      <a:spLocks noChangeShapeType="1"/>
                    </p:cNvSpPr>
                    <p:nvPr/>
                  </p:nvSpPr>
                  <p:spPr bwMode="auto">
                    <a:xfrm>
                      <a:off x="5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1" name="Line 1780"/>
                    <p:cNvSpPr>
                      <a:spLocks noChangeShapeType="1"/>
                    </p:cNvSpPr>
                    <p:nvPr/>
                  </p:nvSpPr>
                  <p:spPr bwMode="auto">
                    <a:xfrm>
                      <a:off x="5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2" name="Line 1781"/>
                    <p:cNvSpPr>
                      <a:spLocks noChangeShapeType="1"/>
                    </p:cNvSpPr>
                    <p:nvPr/>
                  </p:nvSpPr>
                  <p:spPr bwMode="auto">
                    <a:xfrm>
                      <a:off x="5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3" name="Line 1782"/>
                    <p:cNvSpPr>
                      <a:spLocks noChangeShapeType="1"/>
                    </p:cNvSpPr>
                    <p:nvPr/>
                  </p:nvSpPr>
                  <p:spPr bwMode="auto">
                    <a:xfrm>
                      <a:off x="56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4" name="Line 1783"/>
                    <p:cNvSpPr>
                      <a:spLocks noChangeShapeType="1"/>
                    </p:cNvSpPr>
                    <p:nvPr/>
                  </p:nvSpPr>
                  <p:spPr bwMode="auto">
                    <a:xfrm>
                      <a:off x="5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5" name="Line 1784"/>
                    <p:cNvSpPr>
                      <a:spLocks noChangeShapeType="1"/>
                    </p:cNvSpPr>
                    <p:nvPr/>
                  </p:nvSpPr>
                  <p:spPr bwMode="auto">
                    <a:xfrm>
                      <a:off x="57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6" name="Line 1785"/>
                    <p:cNvSpPr>
                      <a:spLocks noChangeShapeType="1"/>
                    </p:cNvSpPr>
                    <p:nvPr/>
                  </p:nvSpPr>
                  <p:spPr bwMode="auto">
                    <a:xfrm>
                      <a:off x="5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7" name="Line 1786"/>
                    <p:cNvSpPr>
                      <a:spLocks noChangeShapeType="1"/>
                    </p:cNvSpPr>
                    <p:nvPr/>
                  </p:nvSpPr>
                  <p:spPr bwMode="auto">
                    <a:xfrm>
                      <a:off x="5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8" name="Line 1787"/>
                    <p:cNvSpPr>
                      <a:spLocks noChangeShapeType="1"/>
                    </p:cNvSpPr>
                    <p:nvPr/>
                  </p:nvSpPr>
                  <p:spPr bwMode="auto">
                    <a:xfrm>
                      <a:off x="5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9" name="Line 1788"/>
                    <p:cNvSpPr>
                      <a:spLocks noChangeShapeType="1"/>
                    </p:cNvSpPr>
                    <p:nvPr/>
                  </p:nvSpPr>
                  <p:spPr bwMode="auto">
                    <a:xfrm>
                      <a:off x="5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0" name="Line 1789"/>
                    <p:cNvSpPr>
                      <a:spLocks noChangeShapeType="1"/>
                    </p:cNvSpPr>
                    <p:nvPr/>
                  </p:nvSpPr>
                  <p:spPr bwMode="auto">
                    <a:xfrm>
                      <a:off x="57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1" name="Line 1790"/>
                    <p:cNvSpPr>
                      <a:spLocks noChangeShapeType="1"/>
                    </p:cNvSpPr>
                    <p:nvPr/>
                  </p:nvSpPr>
                  <p:spPr bwMode="auto">
                    <a:xfrm>
                      <a:off x="5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2" name="Line 1791"/>
                    <p:cNvSpPr>
                      <a:spLocks noChangeShapeType="1"/>
                    </p:cNvSpPr>
                    <p:nvPr/>
                  </p:nvSpPr>
                  <p:spPr bwMode="auto">
                    <a:xfrm>
                      <a:off x="57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3" name="Line 1792"/>
                    <p:cNvSpPr>
                      <a:spLocks noChangeShapeType="1"/>
                    </p:cNvSpPr>
                    <p:nvPr/>
                  </p:nvSpPr>
                  <p:spPr bwMode="auto">
                    <a:xfrm>
                      <a:off x="5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4" name="Line 1793"/>
                    <p:cNvSpPr>
                      <a:spLocks noChangeShapeType="1"/>
                    </p:cNvSpPr>
                    <p:nvPr/>
                  </p:nvSpPr>
                  <p:spPr bwMode="auto">
                    <a:xfrm>
                      <a:off x="5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5" name="Line 1794"/>
                    <p:cNvSpPr>
                      <a:spLocks noChangeShapeType="1"/>
                    </p:cNvSpPr>
                    <p:nvPr/>
                  </p:nvSpPr>
                  <p:spPr bwMode="auto">
                    <a:xfrm>
                      <a:off x="5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6" name="Line 1795"/>
                    <p:cNvSpPr>
                      <a:spLocks noChangeShapeType="1"/>
                    </p:cNvSpPr>
                    <p:nvPr/>
                  </p:nvSpPr>
                  <p:spPr bwMode="auto">
                    <a:xfrm>
                      <a:off x="5818" y="132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7" name="Rectangle 1796"/>
                    <p:cNvSpPr>
                      <a:spLocks noChangeArrowheads="1"/>
                    </p:cNvSpPr>
                    <p:nvPr/>
                  </p:nvSpPr>
                  <p:spPr bwMode="auto">
                    <a:xfrm>
                      <a:off x="137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958" name="Line 1797"/>
                    <p:cNvSpPr>
                      <a:spLocks noChangeShapeType="1"/>
                    </p:cNvSpPr>
                    <p:nvPr/>
                  </p:nvSpPr>
                  <p:spPr bwMode="auto">
                    <a:xfrm flipH="1">
                      <a:off x="1712" y="73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9" name="Line 1798"/>
                    <p:cNvSpPr>
                      <a:spLocks noChangeShapeType="1"/>
                    </p:cNvSpPr>
                    <p:nvPr/>
                  </p:nvSpPr>
                  <p:spPr bwMode="auto">
                    <a:xfrm>
                      <a:off x="17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0" name="Line 1799"/>
                    <p:cNvSpPr>
                      <a:spLocks noChangeShapeType="1"/>
                    </p:cNvSpPr>
                    <p:nvPr/>
                  </p:nvSpPr>
                  <p:spPr bwMode="auto">
                    <a:xfrm>
                      <a:off x="1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1" name="Line 1800"/>
                    <p:cNvSpPr>
                      <a:spLocks noChangeShapeType="1"/>
                    </p:cNvSpPr>
                    <p:nvPr/>
                  </p:nvSpPr>
                  <p:spPr bwMode="auto">
                    <a:xfrm>
                      <a:off x="1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2" name="Line 1801"/>
                    <p:cNvSpPr>
                      <a:spLocks noChangeShapeType="1"/>
                    </p:cNvSpPr>
                    <p:nvPr/>
                  </p:nvSpPr>
                  <p:spPr bwMode="auto">
                    <a:xfrm>
                      <a:off x="1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3" name="Line 1802"/>
                    <p:cNvSpPr>
                      <a:spLocks noChangeShapeType="1"/>
                    </p:cNvSpPr>
                    <p:nvPr/>
                  </p:nvSpPr>
                  <p:spPr bwMode="auto">
                    <a:xfrm>
                      <a:off x="1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4" name="Line 1803"/>
                    <p:cNvSpPr>
                      <a:spLocks noChangeShapeType="1"/>
                    </p:cNvSpPr>
                    <p:nvPr/>
                  </p:nvSpPr>
                  <p:spPr bwMode="auto">
                    <a:xfrm>
                      <a:off x="18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5" name="Line 1804"/>
                    <p:cNvSpPr>
                      <a:spLocks noChangeShapeType="1"/>
                    </p:cNvSpPr>
                    <p:nvPr/>
                  </p:nvSpPr>
                  <p:spPr bwMode="auto">
                    <a:xfrm>
                      <a:off x="1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6" name="Line 1805"/>
                    <p:cNvSpPr>
                      <a:spLocks noChangeShapeType="1"/>
                    </p:cNvSpPr>
                    <p:nvPr/>
                  </p:nvSpPr>
                  <p:spPr bwMode="auto">
                    <a:xfrm>
                      <a:off x="18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7" name="Line 1806"/>
                    <p:cNvSpPr>
                      <a:spLocks noChangeShapeType="1"/>
                    </p:cNvSpPr>
                    <p:nvPr/>
                  </p:nvSpPr>
                  <p:spPr bwMode="auto">
                    <a:xfrm>
                      <a:off x="1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8" name="Line 1807"/>
                    <p:cNvSpPr>
                      <a:spLocks noChangeShapeType="1"/>
                    </p:cNvSpPr>
                    <p:nvPr/>
                  </p:nvSpPr>
                  <p:spPr bwMode="auto">
                    <a:xfrm>
                      <a:off x="1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9" name="Line 1808"/>
                    <p:cNvSpPr>
                      <a:spLocks noChangeShapeType="1"/>
                    </p:cNvSpPr>
                    <p:nvPr/>
                  </p:nvSpPr>
                  <p:spPr bwMode="auto">
                    <a:xfrm>
                      <a:off x="1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0" name="Line 1809"/>
                    <p:cNvSpPr>
                      <a:spLocks noChangeShapeType="1"/>
                    </p:cNvSpPr>
                    <p:nvPr/>
                  </p:nvSpPr>
                  <p:spPr bwMode="auto">
                    <a:xfrm>
                      <a:off x="1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1" name="Line 1810"/>
                    <p:cNvSpPr>
                      <a:spLocks noChangeShapeType="1"/>
                    </p:cNvSpPr>
                    <p:nvPr/>
                  </p:nvSpPr>
                  <p:spPr bwMode="auto">
                    <a:xfrm>
                      <a:off x="18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2" name="Line 1811"/>
                    <p:cNvSpPr>
                      <a:spLocks noChangeShapeType="1"/>
                    </p:cNvSpPr>
                    <p:nvPr/>
                  </p:nvSpPr>
                  <p:spPr bwMode="auto">
                    <a:xfrm>
                      <a:off x="1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3" name="Line 1812"/>
                    <p:cNvSpPr>
                      <a:spLocks noChangeShapeType="1"/>
                    </p:cNvSpPr>
                    <p:nvPr/>
                  </p:nvSpPr>
                  <p:spPr bwMode="auto">
                    <a:xfrm>
                      <a:off x="19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4" name="Group 2014"/>
                  <p:cNvGrpSpPr>
                    <a:grpSpLocks/>
                  </p:cNvGrpSpPr>
                  <p:nvPr/>
                </p:nvGrpSpPr>
                <p:grpSpPr bwMode="auto">
                  <a:xfrm>
                    <a:off x="3036888" y="1162050"/>
                    <a:ext cx="2894012" cy="0"/>
                    <a:chOff x="1913" y="732"/>
                    <a:chExt cx="1823" cy="0"/>
                  </a:xfrm>
                </p:grpSpPr>
                <p:sp>
                  <p:nvSpPr>
                    <p:cNvPr id="574" name="Line 1814"/>
                    <p:cNvSpPr>
                      <a:spLocks noChangeShapeType="1"/>
                    </p:cNvSpPr>
                    <p:nvPr/>
                  </p:nvSpPr>
                  <p:spPr bwMode="auto">
                    <a:xfrm>
                      <a:off x="1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 name="Line 1815"/>
                    <p:cNvSpPr>
                      <a:spLocks noChangeShapeType="1"/>
                    </p:cNvSpPr>
                    <p:nvPr/>
                  </p:nvSpPr>
                  <p:spPr bwMode="auto">
                    <a:xfrm>
                      <a:off x="1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 name="Line 1816"/>
                    <p:cNvSpPr>
                      <a:spLocks noChangeShapeType="1"/>
                    </p:cNvSpPr>
                    <p:nvPr/>
                  </p:nvSpPr>
                  <p:spPr bwMode="auto">
                    <a:xfrm>
                      <a:off x="1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 name="Line 1817"/>
                    <p:cNvSpPr>
                      <a:spLocks noChangeShapeType="1"/>
                    </p:cNvSpPr>
                    <p:nvPr/>
                  </p:nvSpPr>
                  <p:spPr bwMode="auto">
                    <a:xfrm>
                      <a:off x="1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 name="Line 1818"/>
                    <p:cNvSpPr>
                      <a:spLocks noChangeShapeType="1"/>
                    </p:cNvSpPr>
                    <p:nvPr/>
                  </p:nvSpPr>
                  <p:spPr bwMode="auto">
                    <a:xfrm>
                      <a:off x="19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 name="Line 1819"/>
                    <p:cNvSpPr>
                      <a:spLocks noChangeShapeType="1"/>
                    </p:cNvSpPr>
                    <p:nvPr/>
                  </p:nvSpPr>
                  <p:spPr bwMode="auto">
                    <a:xfrm>
                      <a:off x="1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 name="Line 1820"/>
                    <p:cNvSpPr>
                      <a:spLocks noChangeShapeType="1"/>
                    </p:cNvSpPr>
                    <p:nvPr/>
                  </p:nvSpPr>
                  <p:spPr bwMode="auto">
                    <a:xfrm>
                      <a:off x="19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 name="Line 1821"/>
                    <p:cNvSpPr>
                      <a:spLocks noChangeShapeType="1"/>
                    </p:cNvSpPr>
                    <p:nvPr/>
                  </p:nvSpPr>
                  <p:spPr bwMode="auto">
                    <a:xfrm>
                      <a:off x="1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 name="Line 1822"/>
                    <p:cNvSpPr>
                      <a:spLocks noChangeShapeType="1"/>
                    </p:cNvSpPr>
                    <p:nvPr/>
                  </p:nvSpPr>
                  <p:spPr bwMode="auto">
                    <a:xfrm>
                      <a:off x="1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 name="Line 1823"/>
                    <p:cNvSpPr>
                      <a:spLocks noChangeShapeType="1"/>
                    </p:cNvSpPr>
                    <p:nvPr/>
                  </p:nvSpPr>
                  <p:spPr bwMode="auto">
                    <a:xfrm>
                      <a:off x="1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 name="Line 1824"/>
                    <p:cNvSpPr>
                      <a:spLocks noChangeShapeType="1"/>
                    </p:cNvSpPr>
                    <p:nvPr/>
                  </p:nvSpPr>
                  <p:spPr bwMode="auto">
                    <a:xfrm>
                      <a:off x="200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 name="Line 1825"/>
                    <p:cNvSpPr>
                      <a:spLocks noChangeShapeType="1"/>
                    </p:cNvSpPr>
                    <p:nvPr/>
                  </p:nvSpPr>
                  <p:spPr bwMode="auto">
                    <a:xfrm>
                      <a:off x="20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 name="Line 1826"/>
                    <p:cNvSpPr>
                      <a:spLocks noChangeShapeType="1"/>
                    </p:cNvSpPr>
                    <p:nvPr/>
                  </p:nvSpPr>
                  <p:spPr bwMode="auto">
                    <a:xfrm>
                      <a:off x="2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 name="Line 1827"/>
                    <p:cNvSpPr>
                      <a:spLocks noChangeShapeType="1"/>
                    </p:cNvSpPr>
                    <p:nvPr/>
                  </p:nvSpPr>
                  <p:spPr bwMode="auto">
                    <a:xfrm>
                      <a:off x="20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 name="Line 1828"/>
                    <p:cNvSpPr>
                      <a:spLocks noChangeShapeType="1"/>
                    </p:cNvSpPr>
                    <p:nvPr/>
                  </p:nvSpPr>
                  <p:spPr bwMode="auto">
                    <a:xfrm>
                      <a:off x="2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 name="Line 1829"/>
                    <p:cNvSpPr>
                      <a:spLocks noChangeShapeType="1"/>
                    </p:cNvSpPr>
                    <p:nvPr/>
                  </p:nvSpPr>
                  <p:spPr bwMode="auto">
                    <a:xfrm>
                      <a:off x="2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 name="Line 1830"/>
                    <p:cNvSpPr>
                      <a:spLocks noChangeShapeType="1"/>
                    </p:cNvSpPr>
                    <p:nvPr/>
                  </p:nvSpPr>
                  <p:spPr bwMode="auto">
                    <a:xfrm>
                      <a:off x="2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 name="Line 1831"/>
                    <p:cNvSpPr>
                      <a:spLocks noChangeShapeType="1"/>
                    </p:cNvSpPr>
                    <p:nvPr/>
                  </p:nvSpPr>
                  <p:spPr bwMode="auto">
                    <a:xfrm>
                      <a:off x="206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 name="Line 1832"/>
                    <p:cNvSpPr>
                      <a:spLocks noChangeShapeType="1"/>
                    </p:cNvSpPr>
                    <p:nvPr/>
                  </p:nvSpPr>
                  <p:spPr bwMode="auto">
                    <a:xfrm>
                      <a:off x="2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 name="Line 1833"/>
                    <p:cNvSpPr>
                      <a:spLocks noChangeShapeType="1"/>
                    </p:cNvSpPr>
                    <p:nvPr/>
                  </p:nvSpPr>
                  <p:spPr bwMode="auto">
                    <a:xfrm>
                      <a:off x="20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 name="Line 1834"/>
                    <p:cNvSpPr>
                      <a:spLocks noChangeShapeType="1"/>
                    </p:cNvSpPr>
                    <p:nvPr/>
                  </p:nvSpPr>
                  <p:spPr bwMode="auto">
                    <a:xfrm>
                      <a:off x="20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 name="Line 1835"/>
                    <p:cNvSpPr>
                      <a:spLocks noChangeShapeType="1"/>
                    </p:cNvSpPr>
                    <p:nvPr/>
                  </p:nvSpPr>
                  <p:spPr bwMode="auto">
                    <a:xfrm>
                      <a:off x="2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 name="Line 1836"/>
                    <p:cNvSpPr>
                      <a:spLocks noChangeShapeType="1"/>
                    </p:cNvSpPr>
                    <p:nvPr/>
                  </p:nvSpPr>
                  <p:spPr bwMode="auto">
                    <a:xfrm>
                      <a:off x="2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 name="Line 1837"/>
                    <p:cNvSpPr>
                      <a:spLocks noChangeShapeType="1"/>
                    </p:cNvSpPr>
                    <p:nvPr/>
                  </p:nvSpPr>
                  <p:spPr bwMode="auto">
                    <a:xfrm>
                      <a:off x="2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 name="Line 1838"/>
                    <p:cNvSpPr>
                      <a:spLocks noChangeShapeType="1"/>
                    </p:cNvSpPr>
                    <p:nvPr/>
                  </p:nvSpPr>
                  <p:spPr bwMode="auto">
                    <a:xfrm>
                      <a:off x="213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 name="Line 1839"/>
                    <p:cNvSpPr>
                      <a:spLocks noChangeShapeType="1"/>
                    </p:cNvSpPr>
                    <p:nvPr/>
                  </p:nvSpPr>
                  <p:spPr bwMode="auto">
                    <a:xfrm>
                      <a:off x="2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 name="Line 1840"/>
                    <p:cNvSpPr>
                      <a:spLocks noChangeShapeType="1"/>
                    </p:cNvSpPr>
                    <p:nvPr/>
                  </p:nvSpPr>
                  <p:spPr bwMode="auto">
                    <a:xfrm>
                      <a:off x="21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 name="Line 1841"/>
                    <p:cNvSpPr>
                      <a:spLocks noChangeShapeType="1"/>
                    </p:cNvSpPr>
                    <p:nvPr/>
                  </p:nvSpPr>
                  <p:spPr bwMode="auto">
                    <a:xfrm>
                      <a:off x="21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 name="Line 1842"/>
                    <p:cNvSpPr>
                      <a:spLocks noChangeShapeType="1"/>
                    </p:cNvSpPr>
                    <p:nvPr/>
                  </p:nvSpPr>
                  <p:spPr bwMode="auto">
                    <a:xfrm>
                      <a:off x="2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 name="Line 1843"/>
                    <p:cNvSpPr>
                      <a:spLocks noChangeShapeType="1"/>
                    </p:cNvSpPr>
                    <p:nvPr/>
                  </p:nvSpPr>
                  <p:spPr bwMode="auto">
                    <a:xfrm>
                      <a:off x="2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 name="Line 1844"/>
                    <p:cNvSpPr>
                      <a:spLocks noChangeShapeType="1"/>
                    </p:cNvSpPr>
                    <p:nvPr/>
                  </p:nvSpPr>
                  <p:spPr bwMode="auto">
                    <a:xfrm>
                      <a:off x="2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 name="Line 1845"/>
                    <p:cNvSpPr>
                      <a:spLocks noChangeShapeType="1"/>
                    </p:cNvSpPr>
                    <p:nvPr/>
                  </p:nvSpPr>
                  <p:spPr bwMode="auto">
                    <a:xfrm>
                      <a:off x="219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 name="Line 1846"/>
                    <p:cNvSpPr>
                      <a:spLocks noChangeShapeType="1"/>
                    </p:cNvSpPr>
                    <p:nvPr/>
                  </p:nvSpPr>
                  <p:spPr bwMode="auto">
                    <a:xfrm>
                      <a:off x="2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 name="Line 1847"/>
                    <p:cNvSpPr>
                      <a:spLocks noChangeShapeType="1"/>
                    </p:cNvSpPr>
                    <p:nvPr/>
                  </p:nvSpPr>
                  <p:spPr bwMode="auto">
                    <a:xfrm>
                      <a:off x="22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 name="Line 1848"/>
                    <p:cNvSpPr>
                      <a:spLocks noChangeShapeType="1"/>
                    </p:cNvSpPr>
                    <p:nvPr/>
                  </p:nvSpPr>
                  <p:spPr bwMode="auto">
                    <a:xfrm>
                      <a:off x="2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 name="Line 1849"/>
                    <p:cNvSpPr>
                      <a:spLocks noChangeShapeType="1"/>
                    </p:cNvSpPr>
                    <p:nvPr/>
                  </p:nvSpPr>
                  <p:spPr bwMode="auto">
                    <a:xfrm>
                      <a:off x="2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 name="Line 1850"/>
                    <p:cNvSpPr>
                      <a:spLocks noChangeShapeType="1"/>
                    </p:cNvSpPr>
                    <p:nvPr/>
                  </p:nvSpPr>
                  <p:spPr bwMode="auto">
                    <a:xfrm>
                      <a:off x="2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 name="Line 1851"/>
                    <p:cNvSpPr>
                      <a:spLocks noChangeShapeType="1"/>
                    </p:cNvSpPr>
                    <p:nvPr/>
                  </p:nvSpPr>
                  <p:spPr bwMode="auto">
                    <a:xfrm>
                      <a:off x="2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 name="Line 1852"/>
                    <p:cNvSpPr>
                      <a:spLocks noChangeShapeType="1"/>
                    </p:cNvSpPr>
                    <p:nvPr/>
                  </p:nvSpPr>
                  <p:spPr bwMode="auto">
                    <a:xfrm>
                      <a:off x="22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 name="Line 1853"/>
                    <p:cNvSpPr>
                      <a:spLocks noChangeShapeType="1"/>
                    </p:cNvSpPr>
                    <p:nvPr/>
                  </p:nvSpPr>
                  <p:spPr bwMode="auto">
                    <a:xfrm>
                      <a:off x="2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 name="Line 1854"/>
                    <p:cNvSpPr>
                      <a:spLocks noChangeShapeType="1"/>
                    </p:cNvSpPr>
                    <p:nvPr/>
                  </p:nvSpPr>
                  <p:spPr bwMode="auto">
                    <a:xfrm>
                      <a:off x="22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 name="Line 1855"/>
                    <p:cNvSpPr>
                      <a:spLocks noChangeShapeType="1"/>
                    </p:cNvSpPr>
                    <p:nvPr/>
                  </p:nvSpPr>
                  <p:spPr bwMode="auto">
                    <a:xfrm>
                      <a:off x="2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 name="Line 1856"/>
                    <p:cNvSpPr>
                      <a:spLocks noChangeShapeType="1"/>
                    </p:cNvSpPr>
                    <p:nvPr/>
                  </p:nvSpPr>
                  <p:spPr bwMode="auto">
                    <a:xfrm>
                      <a:off x="2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 name="Line 1857"/>
                    <p:cNvSpPr>
                      <a:spLocks noChangeShapeType="1"/>
                    </p:cNvSpPr>
                    <p:nvPr/>
                  </p:nvSpPr>
                  <p:spPr bwMode="auto">
                    <a:xfrm>
                      <a:off x="2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 name="Line 1858"/>
                    <p:cNvSpPr>
                      <a:spLocks noChangeShapeType="1"/>
                    </p:cNvSpPr>
                    <p:nvPr/>
                  </p:nvSpPr>
                  <p:spPr bwMode="auto">
                    <a:xfrm>
                      <a:off x="2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 name="Line 1859"/>
                    <p:cNvSpPr>
                      <a:spLocks noChangeShapeType="1"/>
                    </p:cNvSpPr>
                    <p:nvPr/>
                  </p:nvSpPr>
                  <p:spPr bwMode="auto">
                    <a:xfrm>
                      <a:off x="23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 name="Line 1860"/>
                    <p:cNvSpPr>
                      <a:spLocks noChangeShapeType="1"/>
                    </p:cNvSpPr>
                    <p:nvPr/>
                  </p:nvSpPr>
                  <p:spPr bwMode="auto">
                    <a:xfrm>
                      <a:off x="2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 name="Line 1861"/>
                    <p:cNvSpPr>
                      <a:spLocks noChangeShapeType="1"/>
                    </p:cNvSpPr>
                    <p:nvPr/>
                  </p:nvSpPr>
                  <p:spPr bwMode="auto">
                    <a:xfrm>
                      <a:off x="23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 name="Line 1862"/>
                    <p:cNvSpPr>
                      <a:spLocks noChangeShapeType="1"/>
                    </p:cNvSpPr>
                    <p:nvPr/>
                  </p:nvSpPr>
                  <p:spPr bwMode="auto">
                    <a:xfrm>
                      <a:off x="2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 name="Line 1863"/>
                    <p:cNvSpPr>
                      <a:spLocks noChangeShapeType="1"/>
                    </p:cNvSpPr>
                    <p:nvPr/>
                  </p:nvSpPr>
                  <p:spPr bwMode="auto">
                    <a:xfrm>
                      <a:off x="2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 name="Line 1864"/>
                    <p:cNvSpPr>
                      <a:spLocks noChangeShapeType="1"/>
                    </p:cNvSpPr>
                    <p:nvPr/>
                  </p:nvSpPr>
                  <p:spPr bwMode="auto">
                    <a:xfrm>
                      <a:off x="2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 name="Line 1865"/>
                    <p:cNvSpPr>
                      <a:spLocks noChangeShapeType="1"/>
                    </p:cNvSpPr>
                    <p:nvPr/>
                  </p:nvSpPr>
                  <p:spPr bwMode="auto">
                    <a:xfrm>
                      <a:off x="2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 name="Line 1866"/>
                    <p:cNvSpPr>
                      <a:spLocks noChangeShapeType="1"/>
                    </p:cNvSpPr>
                    <p:nvPr/>
                  </p:nvSpPr>
                  <p:spPr bwMode="auto">
                    <a:xfrm>
                      <a:off x="23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 name="Line 1867"/>
                    <p:cNvSpPr>
                      <a:spLocks noChangeShapeType="1"/>
                    </p:cNvSpPr>
                    <p:nvPr/>
                  </p:nvSpPr>
                  <p:spPr bwMode="auto">
                    <a:xfrm>
                      <a:off x="2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 name="Line 1868"/>
                    <p:cNvSpPr>
                      <a:spLocks noChangeShapeType="1"/>
                    </p:cNvSpPr>
                    <p:nvPr/>
                  </p:nvSpPr>
                  <p:spPr bwMode="auto">
                    <a:xfrm>
                      <a:off x="24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 name="Line 1869"/>
                    <p:cNvSpPr>
                      <a:spLocks noChangeShapeType="1"/>
                    </p:cNvSpPr>
                    <p:nvPr/>
                  </p:nvSpPr>
                  <p:spPr bwMode="auto">
                    <a:xfrm>
                      <a:off x="2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 name="Line 1870"/>
                    <p:cNvSpPr>
                      <a:spLocks noChangeShapeType="1"/>
                    </p:cNvSpPr>
                    <p:nvPr/>
                  </p:nvSpPr>
                  <p:spPr bwMode="auto">
                    <a:xfrm>
                      <a:off x="2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 name="Line 1871"/>
                    <p:cNvSpPr>
                      <a:spLocks noChangeShapeType="1"/>
                    </p:cNvSpPr>
                    <p:nvPr/>
                  </p:nvSpPr>
                  <p:spPr bwMode="auto">
                    <a:xfrm>
                      <a:off x="2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2" name="Line 1872"/>
                    <p:cNvSpPr>
                      <a:spLocks noChangeShapeType="1"/>
                    </p:cNvSpPr>
                    <p:nvPr/>
                  </p:nvSpPr>
                  <p:spPr bwMode="auto">
                    <a:xfrm>
                      <a:off x="244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3" name="Line 1873"/>
                    <p:cNvSpPr>
                      <a:spLocks noChangeShapeType="1"/>
                    </p:cNvSpPr>
                    <p:nvPr/>
                  </p:nvSpPr>
                  <p:spPr bwMode="auto">
                    <a:xfrm>
                      <a:off x="24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4" name="Line 1874"/>
                    <p:cNvSpPr>
                      <a:spLocks noChangeShapeType="1"/>
                    </p:cNvSpPr>
                    <p:nvPr/>
                  </p:nvSpPr>
                  <p:spPr bwMode="auto">
                    <a:xfrm>
                      <a:off x="2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5" name="Line 1875"/>
                    <p:cNvSpPr>
                      <a:spLocks noChangeShapeType="1"/>
                    </p:cNvSpPr>
                    <p:nvPr/>
                  </p:nvSpPr>
                  <p:spPr bwMode="auto">
                    <a:xfrm>
                      <a:off x="24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6" name="Line 1876"/>
                    <p:cNvSpPr>
                      <a:spLocks noChangeShapeType="1"/>
                    </p:cNvSpPr>
                    <p:nvPr/>
                  </p:nvSpPr>
                  <p:spPr bwMode="auto">
                    <a:xfrm>
                      <a:off x="2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7" name="Line 1877"/>
                    <p:cNvSpPr>
                      <a:spLocks noChangeShapeType="1"/>
                    </p:cNvSpPr>
                    <p:nvPr/>
                  </p:nvSpPr>
                  <p:spPr bwMode="auto">
                    <a:xfrm>
                      <a:off x="2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8" name="Line 1878"/>
                    <p:cNvSpPr>
                      <a:spLocks noChangeShapeType="1"/>
                    </p:cNvSpPr>
                    <p:nvPr/>
                  </p:nvSpPr>
                  <p:spPr bwMode="auto">
                    <a:xfrm>
                      <a:off x="2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9" name="Line 1879"/>
                    <p:cNvSpPr>
                      <a:spLocks noChangeShapeType="1"/>
                    </p:cNvSpPr>
                    <p:nvPr/>
                  </p:nvSpPr>
                  <p:spPr bwMode="auto">
                    <a:xfrm>
                      <a:off x="250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0" name="Line 1880"/>
                    <p:cNvSpPr>
                      <a:spLocks noChangeShapeType="1"/>
                    </p:cNvSpPr>
                    <p:nvPr/>
                  </p:nvSpPr>
                  <p:spPr bwMode="auto">
                    <a:xfrm>
                      <a:off x="2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1" name="Line 1881"/>
                    <p:cNvSpPr>
                      <a:spLocks noChangeShapeType="1"/>
                    </p:cNvSpPr>
                    <p:nvPr/>
                  </p:nvSpPr>
                  <p:spPr bwMode="auto">
                    <a:xfrm>
                      <a:off x="2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2" name="Line 1882"/>
                    <p:cNvSpPr>
                      <a:spLocks noChangeShapeType="1"/>
                    </p:cNvSpPr>
                    <p:nvPr/>
                  </p:nvSpPr>
                  <p:spPr bwMode="auto">
                    <a:xfrm>
                      <a:off x="25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3" name="Line 1883"/>
                    <p:cNvSpPr>
                      <a:spLocks noChangeShapeType="1"/>
                    </p:cNvSpPr>
                    <p:nvPr/>
                  </p:nvSpPr>
                  <p:spPr bwMode="auto">
                    <a:xfrm>
                      <a:off x="2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4" name="Line 1884"/>
                    <p:cNvSpPr>
                      <a:spLocks noChangeShapeType="1"/>
                    </p:cNvSpPr>
                    <p:nvPr/>
                  </p:nvSpPr>
                  <p:spPr bwMode="auto">
                    <a:xfrm>
                      <a:off x="2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5" name="Line 1885"/>
                    <p:cNvSpPr>
                      <a:spLocks noChangeShapeType="1"/>
                    </p:cNvSpPr>
                    <p:nvPr/>
                  </p:nvSpPr>
                  <p:spPr bwMode="auto">
                    <a:xfrm>
                      <a:off x="2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6" name="Line 1886"/>
                    <p:cNvSpPr>
                      <a:spLocks noChangeShapeType="1"/>
                    </p:cNvSpPr>
                    <p:nvPr/>
                  </p:nvSpPr>
                  <p:spPr bwMode="auto">
                    <a:xfrm>
                      <a:off x="257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7" name="Line 1887"/>
                    <p:cNvSpPr>
                      <a:spLocks noChangeShapeType="1"/>
                    </p:cNvSpPr>
                    <p:nvPr/>
                  </p:nvSpPr>
                  <p:spPr bwMode="auto">
                    <a:xfrm>
                      <a:off x="2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8" name="Line 1888"/>
                    <p:cNvSpPr>
                      <a:spLocks noChangeShapeType="1"/>
                    </p:cNvSpPr>
                    <p:nvPr/>
                  </p:nvSpPr>
                  <p:spPr bwMode="auto">
                    <a:xfrm>
                      <a:off x="25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9" name="Line 1889"/>
                    <p:cNvSpPr>
                      <a:spLocks noChangeShapeType="1"/>
                    </p:cNvSpPr>
                    <p:nvPr/>
                  </p:nvSpPr>
                  <p:spPr bwMode="auto">
                    <a:xfrm>
                      <a:off x="25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0" name="Line 1890"/>
                    <p:cNvSpPr>
                      <a:spLocks noChangeShapeType="1"/>
                    </p:cNvSpPr>
                    <p:nvPr/>
                  </p:nvSpPr>
                  <p:spPr bwMode="auto">
                    <a:xfrm>
                      <a:off x="2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1" name="Line 1891"/>
                    <p:cNvSpPr>
                      <a:spLocks noChangeShapeType="1"/>
                    </p:cNvSpPr>
                    <p:nvPr/>
                  </p:nvSpPr>
                  <p:spPr bwMode="auto">
                    <a:xfrm>
                      <a:off x="2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2" name="Line 1892"/>
                    <p:cNvSpPr>
                      <a:spLocks noChangeShapeType="1"/>
                    </p:cNvSpPr>
                    <p:nvPr/>
                  </p:nvSpPr>
                  <p:spPr bwMode="auto">
                    <a:xfrm>
                      <a:off x="2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3" name="Line 1893"/>
                    <p:cNvSpPr>
                      <a:spLocks noChangeShapeType="1"/>
                    </p:cNvSpPr>
                    <p:nvPr/>
                  </p:nvSpPr>
                  <p:spPr bwMode="auto">
                    <a:xfrm>
                      <a:off x="263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4" name="Line 1894"/>
                    <p:cNvSpPr>
                      <a:spLocks noChangeShapeType="1"/>
                    </p:cNvSpPr>
                    <p:nvPr/>
                  </p:nvSpPr>
                  <p:spPr bwMode="auto">
                    <a:xfrm>
                      <a:off x="2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5" name="Line 1895"/>
                    <p:cNvSpPr>
                      <a:spLocks noChangeShapeType="1"/>
                    </p:cNvSpPr>
                    <p:nvPr/>
                  </p:nvSpPr>
                  <p:spPr bwMode="auto">
                    <a:xfrm>
                      <a:off x="26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6" name="Line 1896"/>
                    <p:cNvSpPr>
                      <a:spLocks noChangeShapeType="1"/>
                    </p:cNvSpPr>
                    <p:nvPr/>
                  </p:nvSpPr>
                  <p:spPr bwMode="auto">
                    <a:xfrm>
                      <a:off x="2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7" name="Line 1897"/>
                    <p:cNvSpPr>
                      <a:spLocks noChangeShapeType="1"/>
                    </p:cNvSpPr>
                    <p:nvPr/>
                  </p:nvSpPr>
                  <p:spPr bwMode="auto">
                    <a:xfrm>
                      <a:off x="2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8" name="Line 1898"/>
                    <p:cNvSpPr>
                      <a:spLocks noChangeShapeType="1"/>
                    </p:cNvSpPr>
                    <p:nvPr/>
                  </p:nvSpPr>
                  <p:spPr bwMode="auto">
                    <a:xfrm>
                      <a:off x="2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9" name="Line 1899"/>
                    <p:cNvSpPr>
                      <a:spLocks noChangeShapeType="1"/>
                    </p:cNvSpPr>
                    <p:nvPr/>
                  </p:nvSpPr>
                  <p:spPr bwMode="auto">
                    <a:xfrm>
                      <a:off x="2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0" name="Line 1900"/>
                    <p:cNvSpPr>
                      <a:spLocks noChangeShapeType="1"/>
                    </p:cNvSpPr>
                    <p:nvPr/>
                  </p:nvSpPr>
                  <p:spPr bwMode="auto">
                    <a:xfrm>
                      <a:off x="26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1" name="Line 1901"/>
                    <p:cNvSpPr>
                      <a:spLocks noChangeShapeType="1"/>
                    </p:cNvSpPr>
                    <p:nvPr/>
                  </p:nvSpPr>
                  <p:spPr bwMode="auto">
                    <a:xfrm>
                      <a:off x="2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2" name="Line 1902"/>
                    <p:cNvSpPr>
                      <a:spLocks noChangeShapeType="1"/>
                    </p:cNvSpPr>
                    <p:nvPr/>
                  </p:nvSpPr>
                  <p:spPr bwMode="auto">
                    <a:xfrm>
                      <a:off x="27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3" name="Line 1903"/>
                    <p:cNvSpPr>
                      <a:spLocks noChangeShapeType="1"/>
                    </p:cNvSpPr>
                    <p:nvPr/>
                  </p:nvSpPr>
                  <p:spPr bwMode="auto">
                    <a:xfrm>
                      <a:off x="2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4" name="Line 1904"/>
                    <p:cNvSpPr>
                      <a:spLocks noChangeShapeType="1"/>
                    </p:cNvSpPr>
                    <p:nvPr/>
                  </p:nvSpPr>
                  <p:spPr bwMode="auto">
                    <a:xfrm>
                      <a:off x="2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5" name="Line 1905"/>
                    <p:cNvSpPr>
                      <a:spLocks noChangeShapeType="1"/>
                    </p:cNvSpPr>
                    <p:nvPr/>
                  </p:nvSpPr>
                  <p:spPr bwMode="auto">
                    <a:xfrm>
                      <a:off x="2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6" name="Line 1906"/>
                    <p:cNvSpPr>
                      <a:spLocks noChangeShapeType="1"/>
                    </p:cNvSpPr>
                    <p:nvPr/>
                  </p:nvSpPr>
                  <p:spPr bwMode="auto">
                    <a:xfrm>
                      <a:off x="2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7" name="Line 1907"/>
                    <p:cNvSpPr>
                      <a:spLocks noChangeShapeType="1"/>
                    </p:cNvSpPr>
                    <p:nvPr/>
                  </p:nvSpPr>
                  <p:spPr bwMode="auto">
                    <a:xfrm>
                      <a:off x="27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8" name="Line 1908"/>
                    <p:cNvSpPr>
                      <a:spLocks noChangeShapeType="1"/>
                    </p:cNvSpPr>
                    <p:nvPr/>
                  </p:nvSpPr>
                  <p:spPr bwMode="auto">
                    <a:xfrm>
                      <a:off x="2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9" name="Line 1909"/>
                    <p:cNvSpPr>
                      <a:spLocks noChangeShapeType="1"/>
                    </p:cNvSpPr>
                    <p:nvPr/>
                  </p:nvSpPr>
                  <p:spPr bwMode="auto">
                    <a:xfrm>
                      <a:off x="27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0" name="Line 1910"/>
                    <p:cNvSpPr>
                      <a:spLocks noChangeShapeType="1"/>
                    </p:cNvSpPr>
                    <p:nvPr/>
                  </p:nvSpPr>
                  <p:spPr bwMode="auto">
                    <a:xfrm>
                      <a:off x="2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1" name="Line 1911"/>
                    <p:cNvSpPr>
                      <a:spLocks noChangeShapeType="1"/>
                    </p:cNvSpPr>
                    <p:nvPr/>
                  </p:nvSpPr>
                  <p:spPr bwMode="auto">
                    <a:xfrm>
                      <a:off x="2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2" name="Line 1912"/>
                    <p:cNvSpPr>
                      <a:spLocks noChangeShapeType="1"/>
                    </p:cNvSpPr>
                    <p:nvPr/>
                  </p:nvSpPr>
                  <p:spPr bwMode="auto">
                    <a:xfrm>
                      <a:off x="2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3" name="Line 1913"/>
                    <p:cNvSpPr>
                      <a:spLocks noChangeShapeType="1"/>
                    </p:cNvSpPr>
                    <p:nvPr/>
                  </p:nvSpPr>
                  <p:spPr bwMode="auto">
                    <a:xfrm>
                      <a:off x="28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4" name="Line 1914"/>
                    <p:cNvSpPr>
                      <a:spLocks noChangeShapeType="1"/>
                    </p:cNvSpPr>
                    <p:nvPr/>
                  </p:nvSpPr>
                  <p:spPr bwMode="auto">
                    <a:xfrm>
                      <a:off x="28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5" name="Line 1915"/>
                    <p:cNvSpPr>
                      <a:spLocks noChangeShapeType="1"/>
                    </p:cNvSpPr>
                    <p:nvPr/>
                  </p:nvSpPr>
                  <p:spPr bwMode="auto">
                    <a:xfrm>
                      <a:off x="28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6" name="Line 1916"/>
                    <p:cNvSpPr>
                      <a:spLocks noChangeShapeType="1"/>
                    </p:cNvSpPr>
                    <p:nvPr/>
                  </p:nvSpPr>
                  <p:spPr bwMode="auto">
                    <a:xfrm>
                      <a:off x="28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7" name="Line 1917"/>
                    <p:cNvSpPr>
                      <a:spLocks noChangeShapeType="1"/>
                    </p:cNvSpPr>
                    <p:nvPr/>
                  </p:nvSpPr>
                  <p:spPr bwMode="auto">
                    <a:xfrm>
                      <a:off x="28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8" name="Line 1918"/>
                    <p:cNvSpPr>
                      <a:spLocks noChangeShapeType="1"/>
                    </p:cNvSpPr>
                    <p:nvPr/>
                  </p:nvSpPr>
                  <p:spPr bwMode="auto">
                    <a:xfrm>
                      <a:off x="28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9" name="Line 1919"/>
                    <p:cNvSpPr>
                      <a:spLocks noChangeShapeType="1"/>
                    </p:cNvSpPr>
                    <p:nvPr/>
                  </p:nvSpPr>
                  <p:spPr bwMode="auto">
                    <a:xfrm>
                      <a:off x="28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0" name="Line 1920"/>
                    <p:cNvSpPr>
                      <a:spLocks noChangeShapeType="1"/>
                    </p:cNvSpPr>
                    <p:nvPr/>
                  </p:nvSpPr>
                  <p:spPr bwMode="auto">
                    <a:xfrm>
                      <a:off x="288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1" name="Line 1921"/>
                    <p:cNvSpPr>
                      <a:spLocks noChangeShapeType="1"/>
                    </p:cNvSpPr>
                    <p:nvPr/>
                  </p:nvSpPr>
                  <p:spPr bwMode="auto">
                    <a:xfrm>
                      <a:off x="28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2" name="Line 1922"/>
                    <p:cNvSpPr>
                      <a:spLocks noChangeShapeType="1"/>
                    </p:cNvSpPr>
                    <p:nvPr/>
                  </p:nvSpPr>
                  <p:spPr bwMode="auto">
                    <a:xfrm>
                      <a:off x="29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3" name="Line 1923"/>
                    <p:cNvSpPr>
                      <a:spLocks noChangeShapeType="1"/>
                    </p:cNvSpPr>
                    <p:nvPr/>
                  </p:nvSpPr>
                  <p:spPr bwMode="auto">
                    <a:xfrm>
                      <a:off x="29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4" name="Line 1924"/>
                    <p:cNvSpPr>
                      <a:spLocks noChangeShapeType="1"/>
                    </p:cNvSpPr>
                    <p:nvPr/>
                  </p:nvSpPr>
                  <p:spPr bwMode="auto">
                    <a:xfrm>
                      <a:off x="29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5" name="Line 1925"/>
                    <p:cNvSpPr>
                      <a:spLocks noChangeShapeType="1"/>
                    </p:cNvSpPr>
                    <p:nvPr/>
                  </p:nvSpPr>
                  <p:spPr bwMode="auto">
                    <a:xfrm>
                      <a:off x="29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6" name="Line 1926"/>
                    <p:cNvSpPr>
                      <a:spLocks noChangeShapeType="1"/>
                    </p:cNvSpPr>
                    <p:nvPr/>
                  </p:nvSpPr>
                  <p:spPr bwMode="auto">
                    <a:xfrm>
                      <a:off x="29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7" name="Line 1927"/>
                    <p:cNvSpPr>
                      <a:spLocks noChangeShapeType="1"/>
                    </p:cNvSpPr>
                    <p:nvPr/>
                  </p:nvSpPr>
                  <p:spPr bwMode="auto">
                    <a:xfrm>
                      <a:off x="294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8" name="Line 1928"/>
                    <p:cNvSpPr>
                      <a:spLocks noChangeShapeType="1"/>
                    </p:cNvSpPr>
                    <p:nvPr/>
                  </p:nvSpPr>
                  <p:spPr bwMode="auto">
                    <a:xfrm>
                      <a:off x="29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9" name="Line 1929"/>
                    <p:cNvSpPr>
                      <a:spLocks noChangeShapeType="1"/>
                    </p:cNvSpPr>
                    <p:nvPr/>
                  </p:nvSpPr>
                  <p:spPr bwMode="auto">
                    <a:xfrm>
                      <a:off x="29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0" name="Line 1930"/>
                    <p:cNvSpPr>
                      <a:spLocks noChangeShapeType="1"/>
                    </p:cNvSpPr>
                    <p:nvPr/>
                  </p:nvSpPr>
                  <p:spPr bwMode="auto">
                    <a:xfrm>
                      <a:off x="29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1" name="Line 1931"/>
                    <p:cNvSpPr>
                      <a:spLocks noChangeShapeType="1"/>
                    </p:cNvSpPr>
                    <p:nvPr/>
                  </p:nvSpPr>
                  <p:spPr bwMode="auto">
                    <a:xfrm>
                      <a:off x="29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2" name="Line 1932"/>
                    <p:cNvSpPr>
                      <a:spLocks noChangeShapeType="1"/>
                    </p:cNvSpPr>
                    <p:nvPr/>
                  </p:nvSpPr>
                  <p:spPr bwMode="auto">
                    <a:xfrm>
                      <a:off x="29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3" name="Line 1933"/>
                    <p:cNvSpPr>
                      <a:spLocks noChangeShapeType="1"/>
                    </p:cNvSpPr>
                    <p:nvPr/>
                  </p:nvSpPr>
                  <p:spPr bwMode="auto">
                    <a:xfrm>
                      <a:off x="30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4" name="Line 1934"/>
                    <p:cNvSpPr>
                      <a:spLocks noChangeShapeType="1"/>
                    </p:cNvSpPr>
                    <p:nvPr/>
                  </p:nvSpPr>
                  <p:spPr bwMode="auto">
                    <a:xfrm>
                      <a:off x="301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5" name="Line 1935"/>
                    <p:cNvSpPr>
                      <a:spLocks noChangeShapeType="1"/>
                    </p:cNvSpPr>
                    <p:nvPr/>
                  </p:nvSpPr>
                  <p:spPr bwMode="auto">
                    <a:xfrm>
                      <a:off x="30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6" name="Line 1936"/>
                    <p:cNvSpPr>
                      <a:spLocks noChangeShapeType="1"/>
                    </p:cNvSpPr>
                    <p:nvPr/>
                  </p:nvSpPr>
                  <p:spPr bwMode="auto">
                    <a:xfrm>
                      <a:off x="30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7" name="Line 1937"/>
                    <p:cNvSpPr>
                      <a:spLocks noChangeShapeType="1"/>
                    </p:cNvSpPr>
                    <p:nvPr/>
                  </p:nvSpPr>
                  <p:spPr bwMode="auto">
                    <a:xfrm>
                      <a:off x="30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8" name="Line 1938"/>
                    <p:cNvSpPr>
                      <a:spLocks noChangeShapeType="1"/>
                    </p:cNvSpPr>
                    <p:nvPr/>
                  </p:nvSpPr>
                  <p:spPr bwMode="auto">
                    <a:xfrm>
                      <a:off x="30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9" name="Line 1939"/>
                    <p:cNvSpPr>
                      <a:spLocks noChangeShapeType="1"/>
                    </p:cNvSpPr>
                    <p:nvPr/>
                  </p:nvSpPr>
                  <p:spPr bwMode="auto">
                    <a:xfrm>
                      <a:off x="30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0" name="Line 1940"/>
                    <p:cNvSpPr>
                      <a:spLocks noChangeShapeType="1"/>
                    </p:cNvSpPr>
                    <p:nvPr/>
                  </p:nvSpPr>
                  <p:spPr bwMode="auto">
                    <a:xfrm>
                      <a:off x="30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1" name="Line 1941"/>
                    <p:cNvSpPr>
                      <a:spLocks noChangeShapeType="1"/>
                    </p:cNvSpPr>
                    <p:nvPr/>
                  </p:nvSpPr>
                  <p:spPr bwMode="auto">
                    <a:xfrm>
                      <a:off x="307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2" name="Line 1942"/>
                    <p:cNvSpPr>
                      <a:spLocks noChangeShapeType="1"/>
                    </p:cNvSpPr>
                    <p:nvPr/>
                  </p:nvSpPr>
                  <p:spPr bwMode="auto">
                    <a:xfrm>
                      <a:off x="30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3" name="Line 1943"/>
                    <p:cNvSpPr>
                      <a:spLocks noChangeShapeType="1"/>
                    </p:cNvSpPr>
                    <p:nvPr/>
                  </p:nvSpPr>
                  <p:spPr bwMode="auto">
                    <a:xfrm>
                      <a:off x="30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4" name="Line 1944"/>
                    <p:cNvSpPr>
                      <a:spLocks noChangeShapeType="1"/>
                    </p:cNvSpPr>
                    <p:nvPr/>
                  </p:nvSpPr>
                  <p:spPr bwMode="auto">
                    <a:xfrm>
                      <a:off x="31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5" name="Line 1945"/>
                    <p:cNvSpPr>
                      <a:spLocks noChangeShapeType="1"/>
                    </p:cNvSpPr>
                    <p:nvPr/>
                  </p:nvSpPr>
                  <p:spPr bwMode="auto">
                    <a:xfrm>
                      <a:off x="31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6" name="Line 1946"/>
                    <p:cNvSpPr>
                      <a:spLocks noChangeShapeType="1"/>
                    </p:cNvSpPr>
                    <p:nvPr/>
                  </p:nvSpPr>
                  <p:spPr bwMode="auto">
                    <a:xfrm>
                      <a:off x="31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7" name="Line 1947"/>
                    <p:cNvSpPr>
                      <a:spLocks noChangeShapeType="1"/>
                    </p:cNvSpPr>
                    <p:nvPr/>
                  </p:nvSpPr>
                  <p:spPr bwMode="auto">
                    <a:xfrm>
                      <a:off x="31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8" name="Line 1948"/>
                    <p:cNvSpPr>
                      <a:spLocks noChangeShapeType="1"/>
                    </p:cNvSpPr>
                    <p:nvPr/>
                  </p:nvSpPr>
                  <p:spPr bwMode="auto">
                    <a:xfrm>
                      <a:off x="31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9" name="Line 1949"/>
                    <p:cNvSpPr>
                      <a:spLocks noChangeShapeType="1"/>
                    </p:cNvSpPr>
                    <p:nvPr/>
                  </p:nvSpPr>
                  <p:spPr bwMode="auto">
                    <a:xfrm>
                      <a:off x="31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0" name="Line 1950"/>
                    <p:cNvSpPr>
                      <a:spLocks noChangeShapeType="1"/>
                    </p:cNvSpPr>
                    <p:nvPr/>
                  </p:nvSpPr>
                  <p:spPr bwMode="auto">
                    <a:xfrm>
                      <a:off x="31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1" name="Line 1951"/>
                    <p:cNvSpPr>
                      <a:spLocks noChangeShapeType="1"/>
                    </p:cNvSpPr>
                    <p:nvPr/>
                  </p:nvSpPr>
                  <p:spPr bwMode="auto">
                    <a:xfrm>
                      <a:off x="31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2" name="Line 1952"/>
                    <p:cNvSpPr>
                      <a:spLocks noChangeShapeType="1"/>
                    </p:cNvSpPr>
                    <p:nvPr/>
                  </p:nvSpPr>
                  <p:spPr bwMode="auto">
                    <a:xfrm>
                      <a:off x="31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3" name="Line 1953"/>
                    <p:cNvSpPr>
                      <a:spLocks noChangeShapeType="1"/>
                    </p:cNvSpPr>
                    <p:nvPr/>
                  </p:nvSpPr>
                  <p:spPr bwMode="auto">
                    <a:xfrm>
                      <a:off x="31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4" name="Line 1954"/>
                    <p:cNvSpPr>
                      <a:spLocks noChangeShapeType="1"/>
                    </p:cNvSpPr>
                    <p:nvPr/>
                  </p:nvSpPr>
                  <p:spPr bwMode="auto">
                    <a:xfrm>
                      <a:off x="31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5" name="Line 1955"/>
                    <p:cNvSpPr>
                      <a:spLocks noChangeShapeType="1"/>
                    </p:cNvSpPr>
                    <p:nvPr/>
                  </p:nvSpPr>
                  <p:spPr bwMode="auto">
                    <a:xfrm>
                      <a:off x="32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6" name="Line 1956"/>
                    <p:cNvSpPr>
                      <a:spLocks noChangeShapeType="1"/>
                    </p:cNvSpPr>
                    <p:nvPr/>
                  </p:nvSpPr>
                  <p:spPr bwMode="auto">
                    <a:xfrm>
                      <a:off x="32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7" name="Line 1957"/>
                    <p:cNvSpPr>
                      <a:spLocks noChangeShapeType="1"/>
                    </p:cNvSpPr>
                    <p:nvPr/>
                  </p:nvSpPr>
                  <p:spPr bwMode="auto">
                    <a:xfrm>
                      <a:off x="32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8" name="Line 1958"/>
                    <p:cNvSpPr>
                      <a:spLocks noChangeShapeType="1"/>
                    </p:cNvSpPr>
                    <p:nvPr/>
                  </p:nvSpPr>
                  <p:spPr bwMode="auto">
                    <a:xfrm>
                      <a:off x="32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9" name="Line 1959"/>
                    <p:cNvSpPr>
                      <a:spLocks noChangeShapeType="1"/>
                    </p:cNvSpPr>
                    <p:nvPr/>
                  </p:nvSpPr>
                  <p:spPr bwMode="auto">
                    <a:xfrm>
                      <a:off x="32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0" name="Line 1960"/>
                    <p:cNvSpPr>
                      <a:spLocks noChangeShapeType="1"/>
                    </p:cNvSpPr>
                    <p:nvPr/>
                  </p:nvSpPr>
                  <p:spPr bwMode="auto">
                    <a:xfrm>
                      <a:off x="32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1" name="Line 1961"/>
                    <p:cNvSpPr>
                      <a:spLocks noChangeShapeType="1"/>
                    </p:cNvSpPr>
                    <p:nvPr/>
                  </p:nvSpPr>
                  <p:spPr bwMode="auto">
                    <a:xfrm>
                      <a:off x="32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2" name="Line 1962"/>
                    <p:cNvSpPr>
                      <a:spLocks noChangeShapeType="1"/>
                    </p:cNvSpPr>
                    <p:nvPr/>
                  </p:nvSpPr>
                  <p:spPr bwMode="auto">
                    <a:xfrm>
                      <a:off x="32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3" name="Line 1963"/>
                    <p:cNvSpPr>
                      <a:spLocks noChangeShapeType="1"/>
                    </p:cNvSpPr>
                    <p:nvPr/>
                  </p:nvSpPr>
                  <p:spPr bwMode="auto">
                    <a:xfrm>
                      <a:off x="32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4" name="Line 1964"/>
                    <p:cNvSpPr>
                      <a:spLocks noChangeShapeType="1"/>
                    </p:cNvSpPr>
                    <p:nvPr/>
                  </p:nvSpPr>
                  <p:spPr bwMode="auto">
                    <a:xfrm>
                      <a:off x="32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5" name="Line 1965"/>
                    <p:cNvSpPr>
                      <a:spLocks noChangeShapeType="1"/>
                    </p:cNvSpPr>
                    <p:nvPr/>
                  </p:nvSpPr>
                  <p:spPr bwMode="auto">
                    <a:xfrm>
                      <a:off x="32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6" name="Line 1966"/>
                    <p:cNvSpPr>
                      <a:spLocks noChangeShapeType="1"/>
                    </p:cNvSpPr>
                    <p:nvPr/>
                  </p:nvSpPr>
                  <p:spPr bwMode="auto">
                    <a:xfrm>
                      <a:off x="33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7" name="Line 1967"/>
                    <p:cNvSpPr>
                      <a:spLocks noChangeShapeType="1"/>
                    </p:cNvSpPr>
                    <p:nvPr/>
                  </p:nvSpPr>
                  <p:spPr bwMode="auto">
                    <a:xfrm>
                      <a:off x="33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8" name="Line 1968"/>
                    <p:cNvSpPr>
                      <a:spLocks noChangeShapeType="1"/>
                    </p:cNvSpPr>
                    <p:nvPr/>
                  </p:nvSpPr>
                  <p:spPr bwMode="auto">
                    <a:xfrm>
                      <a:off x="33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9" name="Line 1969"/>
                    <p:cNvSpPr>
                      <a:spLocks noChangeShapeType="1"/>
                    </p:cNvSpPr>
                    <p:nvPr/>
                  </p:nvSpPr>
                  <p:spPr bwMode="auto">
                    <a:xfrm>
                      <a:off x="33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0" name="Line 1970"/>
                    <p:cNvSpPr>
                      <a:spLocks noChangeShapeType="1"/>
                    </p:cNvSpPr>
                    <p:nvPr/>
                  </p:nvSpPr>
                  <p:spPr bwMode="auto">
                    <a:xfrm>
                      <a:off x="33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1" name="Line 1971"/>
                    <p:cNvSpPr>
                      <a:spLocks noChangeShapeType="1"/>
                    </p:cNvSpPr>
                    <p:nvPr/>
                  </p:nvSpPr>
                  <p:spPr bwMode="auto">
                    <a:xfrm>
                      <a:off x="33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2" name="Line 1972"/>
                    <p:cNvSpPr>
                      <a:spLocks noChangeShapeType="1"/>
                    </p:cNvSpPr>
                    <p:nvPr/>
                  </p:nvSpPr>
                  <p:spPr bwMode="auto">
                    <a:xfrm>
                      <a:off x="33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3" name="Line 1973"/>
                    <p:cNvSpPr>
                      <a:spLocks noChangeShapeType="1"/>
                    </p:cNvSpPr>
                    <p:nvPr/>
                  </p:nvSpPr>
                  <p:spPr bwMode="auto">
                    <a:xfrm>
                      <a:off x="33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4" name="Line 1974"/>
                    <p:cNvSpPr>
                      <a:spLocks noChangeShapeType="1"/>
                    </p:cNvSpPr>
                    <p:nvPr/>
                  </p:nvSpPr>
                  <p:spPr bwMode="auto">
                    <a:xfrm>
                      <a:off x="33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5" name="Line 1975"/>
                    <p:cNvSpPr>
                      <a:spLocks noChangeShapeType="1"/>
                    </p:cNvSpPr>
                    <p:nvPr/>
                  </p:nvSpPr>
                  <p:spPr bwMode="auto">
                    <a:xfrm>
                      <a:off x="33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6" name="Line 1976"/>
                    <p:cNvSpPr>
                      <a:spLocks noChangeShapeType="1"/>
                    </p:cNvSpPr>
                    <p:nvPr/>
                  </p:nvSpPr>
                  <p:spPr bwMode="auto">
                    <a:xfrm>
                      <a:off x="33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7" name="Line 1977"/>
                    <p:cNvSpPr>
                      <a:spLocks noChangeShapeType="1"/>
                    </p:cNvSpPr>
                    <p:nvPr/>
                  </p:nvSpPr>
                  <p:spPr bwMode="auto">
                    <a:xfrm>
                      <a:off x="34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8" name="Line 1978"/>
                    <p:cNvSpPr>
                      <a:spLocks noChangeShapeType="1"/>
                    </p:cNvSpPr>
                    <p:nvPr/>
                  </p:nvSpPr>
                  <p:spPr bwMode="auto">
                    <a:xfrm>
                      <a:off x="34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9" name="Line 1979"/>
                    <p:cNvSpPr>
                      <a:spLocks noChangeShapeType="1"/>
                    </p:cNvSpPr>
                    <p:nvPr/>
                  </p:nvSpPr>
                  <p:spPr bwMode="auto">
                    <a:xfrm>
                      <a:off x="34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0" name="Line 1980"/>
                    <p:cNvSpPr>
                      <a:spLocks noChangeShapeType="1"/>
                    </p:cNvSpPr>
                    <p:nvPr/>
                  </p:nvSpPr>
                  <p:spPr bwMode="auto">
                    <a:xfrm>
                      <a:off x="34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1" name="Line 1981"/>
                    <p:cNvSpPr>
                      <a:spLocks noChangeShapeType="1"/>
                    </p:cNvSpPr>
                    <p:nvPr/>
                  </p:nvSpPr>
                  <p:spPr bwMode="auto">
                    <a:xfrm>
                      <a:off x="34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2" name="Line 1982"/>
                    <p:cNvSpPr>
                      <a:spLocks noChangeShapeType="1"/>
                    </p:cNvSpPr>
                    <p:nvPr/>
                  </p:nvSpPr>
                  <p:spPr bwMode="auto">
                    <a:xfrm>
                      <a:off x="34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3" name="Line 1983"/>
                    <p:cNvSpPr>
                      <a:spLocks noChangeShapeType="1"/>
                    </p:cNvSpPr>
                    <p:nvPr/>
                  </p:nvSpPr>
                  <p:spPr bwMode="auto">
                    <a:xfrm>
                      <a:off x="34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4" name="Line 1984"/>
                    <p:cNvSpPr>
                      <a:spLocks noChangeShapeType="1"/>
                    </p:cNvSpPr>
                    <p:nvPr/>
                  </p:nvSpPr>
                  <p:spPr bwMode="auto">
                    <a:xfrm>
                      <a:off x="34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5" name="Line 1985"/>
                    <p:cNvSpPr>
                      <a:spLocks noChangeShapeType="1"/>
                    </p:cNvSpPr>
                    <p:nvPr/>
                  </p:nvSpPr>
                  <p:spPr bwMode="auto">
                    <a:xfrm>
                      <a:off x="34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6" name="Line 1986"/>
                    <p:cNvSpPr>
                      <a:spLocks noChangeShapeType="1"/>
                    </p:cNvSpPr>
                    <p:nvPr/>
                  </p:nvSpPr>
                  <p:spPr bwMode="auto">
                    <a:xfrm>
                      <a:off x="34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7" name="Line 1987"/>
                    <p:cNvSpPr>
                      <a:spLocks noChangeShapeType="1"/>
                    </p:cNvSpPr>
                    <p:nvPr/>
                  </p:nvSpPr>
                  <p:spPr bwMode="auto">
                    <a:xfrm>
                      <a:off x="34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8" name="Line 1988"/>
                    <p:cNvSpPr>
                      <a:spLocks noChangeShapeType="1"/>
                    </p:cNvSpPr>
                    <p:nvPr/>
                  </p:nvSpPr>
                  <p:spPr bwMode="auto">
                    <a:xfrm>
                      <a:off x="35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9" name="Line 1989"/>
                    <p:cNvSpPr>
                      <a:spLocks noChangeShapeType="1"/>
                    </p:cNvSpPr>
                    <p:nvPr/>
                  </p:nvSpPr>
                  <p:spPr bwMode="auto">
                    <a:xfrm>
                      <a:off x="35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0" name="Line 1990"/>
                    <p:cNvSpPr>
                      <a:spLocks noChangeShapeType="1"/>
                    </p:cNvSpPr>
                    <p:nvPr/>
                  </p:nvSpPr>
                  <p:spPr bwMode="auto">
                    <a:xfrm>
                      <a:off x="35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1" name="Line 1991"/>
                    <p:cNvSpPr>
                      <a:spLocks noChangeShapeType="1"/>
                    </p:cNvSpPr>
                    <p:nvPr/>
                  </p:nvSpPr>
                  <p:spPr bwMode="auto">
                    <a:xfrm>
                      <a:off x="35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2" name="Line 1992"/>
                    <p:cNvSpPr>
                      <a:spLocks noChangeShapeType="1"/>
                    </p:cNvSpPr>
                    <p:nvPr/>
                  </p:nvSpPr>
                  <p:spPr bwMode="auto">
                    <a:xfrm>
                      <a:off x="35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3" name="Line 1993"/>
                    <p:cNvSpPr>
                      <a:spLocks noChangeShapeType="1"/>
                    </p:cNvSpPr>
                    <p:nvPr/>
                  </p:nvSpPr>
                  <p:spPr bwMode="auto">
                    <a:xfrm>
                      <a:off x="35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4" name="Line 1994"/>
                    <p:cNvSpPr>
                      <a:spLocks noChangeShapeType="1"/>
                    </p:cNvSpPr>
                    <p:nvPr/>
                  </p:nvSpPr>
                  <p:spPr bwMode="auto">
                    <a:xfrm>
                      <a:off x="35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5" name="Line 1995"/>
                    <p:cNvSpPr>
                      <a:spLocks noChangeShapeType="1"/>
                    </p:cNvSpPr>
                    <p:nvPr/>
                  </p:nvSpPr>
                  <p:spPr bwMode="auto">
                    <a:xfrm>
                      <a:off x="35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6" name="Line 1996"/>
                    <p:cNvSpPr>
                      <a:spLocks noChangeShapeType="1"/>
                    </p:cNvSpPr>
                    <p:nvPr/>
                  </p:nvSpPr>
                  <p:spPr bwMode="auto">
                    <a:xfrm>
                      <a:off x="35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7" name="Line 1997"/>
                    <p:cNvSpPr>
                      <a:spLocks noChangeShapeType="1"/>
                    </p:cNvSpPr>
                    <p:nvPr/>
                  </p:nvSpPr>
                  <p:spPr bwMode="auto">
                    <a:xfrm>
                      <a:off x="35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8" name="Line 1998"/>
                    <p:cNvSpPr>
                      <a:spLocks noChangeShapeType="1"/>
                    </p:cNvSpPr>
                    <p:nvPr/>
                  </p:nvSpPr>
                  <p:spPr bwMode="auto">
                    <a:xfrm>
                      <a:off x="35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9" name="Line 1999"/>
                    <p:cNvSpPr>
                      <a:spLocks noChangeShapeType="1"/>
                    </p:cNvSpPr>
                    <p:nvPr/>
                  </p:nvSpPr>
                  <p:spPr bwMode="auto">
                    <a:xfrm>
                      <a:off x="36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0" name="Line 2000"/>
                    <p:cNvSpPr>
                      <a:spLocks noChangeShapeType="1"/>
                    </p:cNvSpPr>
                    <p:nvPr/>
                  </p:nvSpPr>
                  <p:spPr bwMode="auto">
                    <a:xfrm>
                      <a:off x="36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1" name="Line 2001"/>
                    <p:cNvSpPr>
                      <a:spLocks noChangeShapeType="1"/>
                    </p:cNvSpPr>
                    <p:nvPr/>
                  </p:nvSpPr>
                  <p:spPr bwMode="auto">
                    <a:xfrm>
                      <a:off x="36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2" name="Line 2002"/>
                    <p:cNvSpPr>
                      <a:spLocks noChangeShapeType="1"/>
                    </p:cNvSpPr>
                    <p:nvPr/>
                  </p:nvSpPr>
                  <p:spPr bwMode="auto">
                    <a:xfrm>
                      <a:off x="36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3" name="Line 2003"/>
                    <p:cNvSpPr>
                      <a:spLocks noChangeShapeType="1"/>
                    </p:cNvSpPr>
                    <p:nvPr/>
                  </p:nvSpPr>
                  <p:spPr bwMode="auto">
                    <a:xfrm>
                      <a:off x="36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4" name="Line 2004"/>
                    <p:cNvSpPr>
                      <a:spLocks noChangeShapeType="1"/>
                    </p:cNvSpPr>
                    <p:nvPr/>
                  </p:nvSpPr>
                  <p:spPr bwMode="auto">
                    <a:xfrm>
                      <a:off x="36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5" name="Line 2005"/>
                    <p:cNvSpPr>
                      <a:spLocks noChangeShapeType="1"/>
                    </p:cNvSpPr>
                    <p:nvPr/>
                  </p:nvSpPr>
                  <p:spPr bwMode="auto">
                    <a:xfrm>
                      <a:off x="36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6" name="Line 2006"/>
                    <p:cNvSpPr>
                      <a:spLocks noChangeShapeType="1"/>
                    </p:cNvSpPr>
                    <p:nvPr/>
                  </p:nvSpPr>
                  <p:spPr bwMode="auto">
                    <a:xfrm>
                      <a:off x="36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7" name="Line 2007"/>
                    <p:cNvSpPr>
                      <a:spLocks noChangeShapeType="1"/>
                    </p:cNvSpPr>
                    <p:nvPr/>
                  </p:nvSpPr>
                  <p:spPr bwMode="auto">
                    <a:xfrm>
                      <a:off x="36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8" name="Line 2008"/>
                    <p:cNvSpPr>
                      <a:spLocks noChangeShapeType="1"/>
                    </p:cNvSpPr>
                    <p:nvPr/>
                  </p:nvSpPr>
                  <p:spPr bwMode="auto">
                    <a:xfrm>
                      <a:off x="36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9" name="Line 2009"/>
                    <p:cNvSpPr>
                      <a:spLocks noChangeShapeType="1"/>
                    </p:cNvSpPr>
                    <p:nvPr/>
                  </p:nvSpPr>
                  <p:spPr bwMode="auto">
                    <a:xfrm>
                      <a:off x="36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0" name="Line 2010"/>
                    <p:cNvSpPr>
                      <a:spLocks noChangeShapeType="1"/>
                    </p:cNvSpPr>
                    <p:nvPr/>
                  </p:nvSpPr>
                  <p:spPr bwMode="auto">
                    <a:xfrm>
                      <a:off x="37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1" name="Line 2011"/>
                    <p:cNvSpPr>
                      <a:spLocks noChangeShapeType="1"/>
                    </p:cNvSpPr>
                    <p:nvPr/>
                  </p:nvSpPr>
                  <p:spPr bwMode="auto">
                    <a:xfrm>
                      <a:off x="37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2" name="Line 2012"/>
                    <p:cNvSpPr>
                      <a:spLocks noChangeShapeType="1"/>
                    </p:cNvSpPr>
                    <p:nvPr/>
                  </p:nvSpPr>
                  <p:spPr bwMode="auto">
                    <a:xfrm>
                      <a:off x="37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3" name="Line 2013"/>
                    <p:cNvSpPr>
                      <a:spLocks noChangeShapeType="1"/>
                    </p:cNvSpPr>
                    <p:nvPr/>
                  </p:nvSpPr>
                  <p:spPr bwMode="auto">
                    <a:xfrm>
                      <a:off x="37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5" name="Group 2215"/>
                  <p:cNvGrpSpPr>
                    <a:grpSpLocks/>
                  </p:cNvGrpSpPr>
                  <p:nvPr/>
                </p:nvGrpSpPr>
                <p:grpSpPr bwMode="auto">
                  <a:xfrm>
                    <a:off x="5940425" y="1162050"/>
                    <a:ext cx="2894012" cy="0"/>
                    <a:chOff x="3742" y="732"/>
                    <a:chExt cx="1823" cy="0"/>
                  </a:xfrm>
                </p:grpSpPr>
                <p:sp>
                  <p:nvSpPr>
                    <p:cNvPr id="374" name="Line 2015"/>
                    <p:cNvSpPr>
                      <a:spLocks noChangeShapeType="1"/>
                    </p:cNvSpPr>
                    <p:nvPr/>
                  </p:nvSpPr>
                  <p:spPr bwMode="auto">
                    <a:xfrm>
                      <a:off x="37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 name="Line 2016"/>
                    <p:cNvSpPr>
                      <a:spLocks noChangeShapeType="1"/>
                    </p:cNvSpPr>
                    <p:nvPr/>
                  </p:nvSpPr>
                  <p:spPr bwMode="auto">
                    <a:xfrm>
                      <a:off x="37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 name="Line 2017"/>
                    <p:cNvSpPr>
                      <a:spLocks noChangeShapeType="1"/>
                    </p:cNvSpPr>
                    <p:nvPr/>
                  </p:nvSpPr>
                  <p:spPr bwMode="auto">
                    <a:xfrm>
                      <a:off x="37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 name="Line 2018"/>
                    <p:cNvSpPr>
                      <a:spLocks noChangeShapeType="1"/>
                    </p:cNvSpPr>
                    <p:nvPr/>
                  </p:nvSpPr>
                  <p:spPr bwMode="auto">
                    <a:xfrm>
                      <a:off x="37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 name="Line 2019"/>
                    <p:cNvSpPr>
                      <a:spLocks noChangeShapeType="1"/>
                    </p:cNvSpPr>
                    <p:nvPr/>
                  </p:nvSpPr>
                  <p:spPr bwMode="auto">
                    <a:xfrm>
                      <a:off x="37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 name="Line 2020"/>
                    <p:cNvSpPr>
                      <a:spLocks noChangeShapeType="1"/>
                    </p:cNvSpPr>
                    <p:nvPr/>
                  </p:nvSpPr>
                  <p:spPr bwMode="auto">
                    <a:xfrm>
                      <a:off x="37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 name="Line 2021"/>
                    <p:cNvSpPr>
                      <a:spLocks noChangeShapeType="1"/>
                    </p:cNvSpPr>
                    <p:nvPr/>
                  </p:nvSpPr>
                  <p:spPr bwMode="auto">
                    <a:xfrm>
                      <a:off x="37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 name="Line 2022"/>
                    <p:cNvSpPr>
                      <a:spLocks noChangeShapeType="1"/>
                    </p:cNvSpPr>
                    <p:nvPr/>
                  </p:nvSpPr>
                  <p:spPr bwMode="auto">
                    <a:xfrm>
                      <a:off x="38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 name="Line 2023"/>
                    <p:cNvSpPr>
                      <a:spLocks noChangeShapeType="1"/>
                    </p:cNvSpPr>
                    <p:nvPr/>
                  </p:nvSpPr>
                  <p:spPr bwMode="auto">
                    <a:xfrm>
                      <a:off x="38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 name="Line 2024"/>
                    <p:cNvSpPr>
                      <a:spLocks noChangeShapeType="1"/>
                    </p:cNvSpPr>
                    <p:nvPr/>
                  </p:nvSpPr>
                  <p:spPr bwMode="auto">
                    <a:xfrm>
                      <a:off x="38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 name="Line 2025"/>
                    <p:cNvSpPr>
                      <a:spLocks noChangeShapeType="1"/>
                    </p:cNvSpPr>
                    <p:nvPr/>
                  </p:nvSpPr>
                  <p:spPr bwMode="auto">
                    <a:xfrm>
                      <a:off x="38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 name="Line 2026"/>
                    <p:cNvSpPr>
                      <a:spLocks noChangeShapeType="1"/>
                    </p:cNvSpPr>
                    <p:nvPr/>
                  </p:nvSpPr>
                  <p:spPr bwMode="auto">
                    <a:xfrm>
                      <a:off x="38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 name="Line 2027"/>
                    <p:cNvSpPr>
                      <a:spLocks noChangeShapeType="1"/>
                    </p:cNvSpPr>
                    <p:nvPr/>
                  </p:nvSpPr>
                  <p:spPr bwMode="auto">
                    <a:xfrm>
                      <a:off x="38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 name="Line 2028"/>
                    <p:cNvSpPr>
                      <a:spLocks noChangeShapeType="1"/>
                    </p:cNvSpPr>
                    <p:nvPr/>
                  </p:nvSpPr>
                  <p:spPr bwMode="auto">
                    <a:xfrm>
                      <a:off x="38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 name="Line 2029"/>
                    <p:cNvSpPr>
                      <a:spLocks noChangeShapeType="1"/>
                    </p:cNvSpPr>
                    <p:nvPr/>
                  </p:nvSpPr>
                  <p:spPr bwMode="auto">
                    <a:xfrm>
                      <a:off x="38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 name="Line 2030"/>
                    <p:cNvSpPr>
                      <a:spLocks noChangeShapeType="1"/>
                    </p:cNvSpPr>
                    <p:nvPr/>
                  </p:nvSpPr>
                  <p:spPr bwMode="auto">
                    <a:xfrm>
                      <a:off x="38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 name="Line 2031"/>
                    <p:cNvSpPr>
                      <a:spLocks noChangeShapeType="1"/>
                    </p:cNvSpPr>
                    <p:nvPr/>
                  </p:nvSpPr>
                  <p:spPr bwMode="auto">
                    <a:xfrm>
                      <a:off x="38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 name="Line 2032"/>
                    <p:cNvSpPr>
                      <a:spLocks noChangeShapeType="1"/>
                    </p:cNvSpPr>
                    <p:nvPr/>
                  </p:nvSpPr>
                  <p:spPr bwMode="auto">
                    <a:xfrm>
                      <a:off x="38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 name="Line 2033"/>
                    <p:cNvSpPr>
                      <a:spLocks noChangeShapeType="1"/>
                    </p:cNvSpPr>
                    <p:nvPr/>
                  </p:nvSpPr>
                  <p:spPr bwMode="auto">
                    <a:xfrm>
                      <a:off x="39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 name="Line 2034"/>
                    <p:cNvSpPr>
                      <a:spLocks noChangeShapeType="1"/>
                    </p:cNvSpPr>
                    <p:nvPr/>
                  </p:nvSpPr>
                  <p:spPr bwMode="auto">
                    <a:xfrm>
                      <a:off x="39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 name="Line 2035"/>
                    <p:cNvSpPr>
                      <a:spLocks noChangeShapeType="1"/>
                    </p:cNvSpPr>
                    <p:nvPr/>
                  </p:nvSpPr>
                  <p:spPr bwMode="auto">
                    <a:xfrm>
                      <a:off x="39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 name="Line 2036"/>
                    <p:cNvSpPr>
                      <a:spLocks noChangeShapeType="1"/>
                    </p:cNvSpPr>
                    <p:nvPr/>
                  </p:nvSpPr>
                  <p:spPr bwMode="auto">
                    <a:xfrm>
                      <a:off x="39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 name="Line 2037"/>
                    <p:cNvSpPr>
                      <a:spLocks noChangeShapeType="1"/>
                    </p:cNvSpPr>
                    <p:nvPr/>
                  </p:nvSpPr>
                  <p:spPr bwMode="auto">
                    <a:xfrm>
                      <a:off x="39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 name="Line 2038"/>
                    <p:cNvSpPr>
                      <a:spLocks noChangeShapeType="1"/>
                    </p:cNvSpPr>
                    <p:nvPr/>
                  </p:nvSpPr>
                  <p:spPr bwMode="auto">
                    <a:xfrm>
                      <a:off x="39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 name="Line 2039"/>
                    <p:cNvSpPr>
                      <a:spLocks noChangeShapeType="1"/>
                    </p:cNvSpPr>
                    <p:nvPr/>
                  </p:nvSpPr>
                  <p:spPr bwMode="auto">
                    <a:xfrm>
                      <a:off x="39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 name="Line 2040"/>
                    <p:cNvSpPr>
                      <a:spLocks noChangeShapeType="1"/>
                    </p:cNvSpPr>
                    <p:nvPr/>
                  </p:nvSpPr>
                  <p:spPr bwMode="auto">
                    <a:xfrm>
                      <a:off x="39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 name="Line 2041"/>
                    <p:cNvSpPr>
                      <a:spLocks noChangeShapeType="1"/>
                    </p:cNvSpPr>
                    <p:nvPr/>
                  </p:nvSpPr>
                  <p:spPr bwMode="auto">
                    <a:xfrm>
                      <a:off x="39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 name="Line 2042"/>
                    <p:cNvSpPr>
                      <a:spLocks noChangeShapeType="1"/>
                    </p:cNvSpPr>
                    <p:nvPr/>
                  </p:nvSpPr>
                  <p:spPr bwMode="auto">
                    <a:xfrm>
                      <a:off x="39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 name="Line 2043"/>
                    <p:cNvSpPr>
                      <a:spLocks noChangeShapeType="1"/>
                    </p:cNvSpPr>
                    <p:nvPr/>
                  </p:nvSpPr>
                  <p:spPr bwMode="auto">
                    <a:xfrm>
                      <a:off x="39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 name="Line 2044"/>
                    <p:cNvSpPr>
                      <a:spLocks noChangeShapeType="1"/>
                    </p:cNvSpPr>
                    <p:nvPr/>
                  </p:nvSpPr>
                  <p:spPr bwMode="auto">
                    <a:xfrm>
                      <a:off x="40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 name="Line 2045"/>
                    <p:cNvSpPr>
                      <a:spLocks noChangeShapeType="1"/>
                    </p:cNvSpPr>
                    <p:nvPr/>
                  </p:nvSpPr>
                  <p:spPr bwMode="auto">
                    <a:xfrm>
                      <a:off x="40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 name="Line 2046"/>
                    <p:cNvSpPr>
                      <a:spLocks noChangeShapeType="1"/>
                    </p:cNvSpPr>
                    <p:nvPr/>
                  </p:nvSpPr>
                  <p:spPr bwMode="auto">
                    <a:xfrm>
                      <a:off x="40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 name="Line 2047"/>
                    <p:cNvSpPr>
                      <a:spLocks noChangeShapeType="1"/>
                    </p:cNvSpPr>
                    <p:nvPr/>
                  </p:nvSpPr>
                  <p:spPr bwMode="auto">
                    <a:xfrm>
                      <a:off x="40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 name="Line 2048"/>
                    <p:cNvSpPr>
                      <a:spLocks noChangeShapeType="1"/>
                    </p:cNvSpPr>
                    <p:nvPr/>
                  </p:nvSpPr>
                  <p:spPr bwMode="auto">
                    <a:xfrm>
                      <a:off x="40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 name="Line 2049"/>
                    <p:cNvSpPr>
                      <a:spLocks noChangeShapeType="1"/>
                    </p:cNvSpPr>
                    <p:nvPr/>
                  </p:nvSpPr>
                  <p:spPr bwMode="auto">
                    <a:xfrm>
                      <a:off x="40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 name="Line 2050"/>
                    <p:cNvSpPr>
                      <a:spLocks noChangeShapeType="1"/>
                    </p:cNvSpPr>
                    <p:nvPr/>
                  </p:nvSpPr>
                  <p:spPr bwMode="auto">
                    <a:xfrm>
                      <a:off x="40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 name="Line 2051"/>
                    <p:cNvSpPr>
                      <a:spLocks noChangeShapeType="1"/>
                    </p:cNvSpPr>
                    <p:nvPr/>
                  </p:nvSpPr>
                  <p:spPr bwMode="auto">
                    <a:xfrm>
                      <a:off x="40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 name="Line 2052"/>
                    <p:cNvSpPr>
                      <a:spLocks noChangeShapeType="1"/>
                    </p:cNvSpPr>
                    <p:nvPr/>
                  </p:nvSpPr>
                  <p:spPr bwMode="auto">
                    <a:xfrm>
                      <a:off x="40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 name="Line 2053"/>
                    <p:cNvSpPr>
                      <a:spLocks noChangeShapeType="1"/>
                    </p:cNvSpPr>
                    <p:nvPr/>
                  </p:nvSpPr>
                  <p:spPr bwMode="auto">
                    <a:xfrm>
                      <a:off x="40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 name="Line 2054"/>
                    <p:cNvSpPr>
                      <a:spLocks noChangeShapeType="1"/>
                    </p:cNvSpPr>
                    <p:nvPr/>
                  </p:nvSpPr>
                  <p:spPr bwMode="auto">
                    <a:xfrm>
                      <a:off x="40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 name="Line 2055"/>
                    <p:cNvSpPr>
                      <a:spLocks noChangeShapeType="1"/>
                    </p:cNvSpPr>
                    <p:nvPr/>
                  </p:nvSpPr>
                  <p:spPr bwMode="auto">
                    <a:xfrm>
                      <a:off x="41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 name="Line 2056"/>
                    <p:cNvSpPr>
                      <a:spLocks noChangeShapeType="1"/>
                    </p:cNvSpPr>
                    <p:nvPr/>
                  </p:nvSpPr>
                  <p:spPr bwMode="auto">
                    <a:xfrm>
                      <a:off x="41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 name="Line 2057"/>
                    <p:cNvSpPr>
                      <a:spLocks noChangeShapeType="1"/>
                    </p:cNvSpPr>
                    <p:nvPr/>
                  </p:nvSpPr>
                  <p:spPr bwMode="auto">
                    <a:xfrm>
                      <a:off x="41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 name="Line 2058"/>
                    <p:cNvSpPr>
                      <a:spLocks noChangeShapeType="1"/>
                    </p:cNvSpPr>
                    <p:nvPr/>
                  </p:nvSpPr>
                  <p:spPr bwMode="auto">
                    <a:xfrm>
                      <a:off x="41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 name="Line 2059"/>
                    <p:cNvSpPr>
                      <a:spLocks noChangeShapeType="1"/>
                    </p:cNvSpPr>
                    <p:nvPr/>
                  </p:nvSpPr>
                  <p:spPr bwMode="auto">
                    <a:xfrm>
                      <a:off x="41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 name="Line 2060"/>
                    <p:cNvSpPr>
                      <a:spLocks noChangeShapeType="1"/>
                    </p:cNvSpPr>
                    <p:nvPr/>
                  </p:nvSpPr>
                  <p:spPr bwMode="auto">
                    <a:xfrm>
                      <a:off x="41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 name="Line 2061"/>
                    <p:cNvSpPr>
                      <a:spLocks noChangeShapeType="1"/>
                    </p:cNvSpPr>
                    <p:nvPr/>
                  </p:nvSpPr>
                  <p:spPr bwMode="auto">
                    <a:xfrm>
                      <a:off x="41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 name="Line 2062"/>
                    <p:cNvSpPr>
                      <a:spLocks noChangeShapeType="1"/>
                    </p:cNvSpPr>
                    <p:nvPr/>
                  </p:nvSpPr>
                  <p:spPr bwMode="auto">
                    <a:xfrm>
                      <a:off x="41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 name="Line 2063"/>
                    <p:cNvSpPr>
                      <a:spLocks noChangeShapeType="1"/>
                    </p:cNvSpPr>
                    <p:nvPr/>
                  </p:nvSpPr>
                  <p:spPr bwMode="auto">
                    <a:xfrm>
                      <a:off x="41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 name="Line 2064"/>
                    <p:cNvSpPr>
                      <a:spLocks noChangeShapeType="1"/>
                    </p:cNvSpPr>
                    <p:nvPr/>
                  </p:nvSpPr>
                  <p:spPr bwMode="auto">
                    <a:xfrm>
                      <a:off x="41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 name="Line 2065"/>
                    <p:cNvSpPr>
                      <a:spLocks noChangeShapeType="1"/>
                    </p:cNvSpPr>
                    <p:nvPr/>
                  </p:nvSpPr>
                  <p:spPr bwMode="auto">
                    <a:xfrm>
                      <a:off x="41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 name="Line 2066"/>
                    <p:cNvSpPr>
                      <a:spLocks noChangeShapeType="1"/>
                    </p:cNvSpPr>
                    <p:nvPr/>
                  </p:nvSpPr>
                  <p:spPr bwMode="auto">
                    <a:xfrm>
                      <a:off x="42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 name="Line 2067"/>
                    <p:cNvSpPr>
                      <a:spLocks noChangeShapeType="1"/>
                    </p:cNvSpPr>
                    <p:nvPr/>
                  </p:nvSpPr>
                  <p:spPr bwMode="auto">
                    <a:xfrm>
                      <a:off x="42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 name="Line 2068"/>
                    <p:cNvSpPr>
                      <a:spLocks noChangeShapeType="1"/>
                    </p:cNvSpPr>
                    <p:nvPr/>
                  </p:nvSpPr>
                  <p:spPr bwMode="auto">
                    <a:xfrm>
                      <a:off x="42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 name="Line 2069"/>
                    <p:cNvSpPr>
                      <a:spLocks noChangeShapeType="1"/>
                    </p:cNvSpPr>
                    <p:nvPr/>
                  </p:nvSpPr>
                  <p:spPr bwMode="auto">
                    <a:xfrm>
                      <a:off x="42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 name="Line 2070"/>
                    <p:cNvSpPr>
                      <a:spLocks noChangeShapeType="1"/>
                    </p:cNvSpPr>
                    <p:nvPr/>
                  </p:nvSpPr>
                  <p:spPr bwMode="auto">
                    <a:xfrm>
                      <a:off x="42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 name="Line 2071"/>
                    <p:cNvSpPr>
                      <a:spLocks noChangeShapeType="1"/>
                    </p:cNvSpPr>
                    <p:nvPr/>
                  </p:nvSpPr>
                  <p:spPr bwMode="auto">
                    <a:xfrm>
                      <a:off x="42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 name="Line 2072"/>
                    <p:cNvSpPr>
                      <a:spLocks noChangeShapeType="1"/>
                    </p:cNvSpPr>
                    <p:nvPr/>
                  </p:nvSpPr>
                  <p:spPr bwMode="auto">
                    <a:xfrm>
                      <a:off x="42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 name="Line 2073"/>
                    <p:cNvSpPr>
                      <a:spLocks noChangeShapeType="1"/>
                    </p:cNvSpPr>
                    <p:nvPr/>
                  </p:nvSpPr>
                  <p:spPr bwMode="auto">
                    <a:xfrm>
                      <a:off x="42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 name="Line 2074"/>
                    <p:cNvSpPr>
                      <a:spLocks noChangeShapeType="1"/>
                    </p:cNvSpPr>
                    <p:nvPr/>
                  </p:nvSpPr>
                  <p:spPr bwMode="auto">
                    <a:xfrm>
                      <a:off x="42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 name="Line 2075"/>
                    <p:cNvSpPr>
                      <a:spLocks noChangeShapeType="1"/>
                    </p:cNvSpPr>
                    <p:nvPr/>
                  </p:nvSpPr>
                  <p:spPr bwMode="auto">
                    <a:xfrm>
                      <a:off x="42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 name="Line 2076"/>
                    <p:cNvSpPr>
                      <a:spLocks noChangeShapeType="1"/>
                    </p:cNvSpPr>
                    <p:nvPr/>
                  </p:nvSpPr>
                  <p:spPr bwMode="auto">
                    <a:xfrm>
                      <a:off x="43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 name="Line 2077"/>
                    <p:cNvSpPr>
                      <a:spLocks noChangeShapeType="1"/>
                    </p:cNvSpPr>
                    <p:nvPr/>
                  </p:nvSpPr>
                  <p:spPr bwMode="auto">
                    <a:xfrm>
                      <a:off x="43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 name="Line 2078"/>
                    <p:cNvSpPr>
                      <a:spLocks noChangeShapeType="1"/>
                    </p:cNvSpPr>
                    <p:nvPr/>
                  </p:nvSpPr>
                  <p:spPr bwMode="auto">
                    <a:xfrm>
                      <a:off x="43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 name="Line 2079"/>
                    <p:cNvSpPr>
                      <a:spLocks noChangeShapeType="1"/>
                    </p:cNvSpPr>
                    <p:nvPr/>
                  </p:nvSpPr>
                  <p:spPr bwMode="auto">
                    <a:xfrm>
                      <a:off x="43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 name="Line 2080"/>
                    <p:cNvSpPr>
                      <a:spLocks noChangeShapeType="1"/>
                    </p:cNvSpPr>
                    <p:nvPr/>
                  </p:nvSpPr>
                  <p:spPr bwMode="auto">
                    <a:xfrm>
                      <a:off x="43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 name="Line 2081"/>
                    <p:cNvSpPr>
                      <a:spLocks noChangeShapeType="1"/>
                    </p:cNvSpPr>
                    <p:nvPr/>
                  </p:nvSpPr>
                  <p:spPr bwMode="auto">
                    <a:xfrm>
                      <a:off x="43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 name="Line 2082"/>
                    <p:cNvSpPr>
                      <a:spLocks noChangeShapeType="1"/>
                    </p:cNvSpPr>
                    <p:nvPr/>
                  </p:nvSpPr>
                  <p:spPr bwMode="auto">
                    <a:xfrm>
                      <a:off x="43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 name="Line 2083"/>
                    <p:cNvSpPr>
                      <a:spLocks noChangeShapeType="1"/>
                    </p:cNvSpPr>
                    <p:nvPr/>
                  </p:nvSpPr>
                  <p:spPr bwMode="auto">
                    <a:xfrm>
                      <a:off x="43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 name="Line 2084"/>
                    <p:cNvSpPr>
                      <a:spLocks noChangeShapeType="1"/>
                    </p:cNvSpPr>
                    <p:nvPr/>
                  </p:nvSpPr>
                  <p:spPr bwMode="auto">
                    <a:xfrm>
                      <a:off x="43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 name="Line 2085"/>
                    <p:cNvSpPr>
                      <a:spLocks noChangeShapeType="1"/>
                    </p:cNvSpPr>
                    <p:nvPr/>
                  </p:nvSpPr>
                  <p:spPr bwMode="auto">
                    <a:xfrm>
                      <a:off x="43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 name="Line 2086"/>
                    <p:cNvSpPr>
                      <a:spLocks noChangeShapeType="1"/>
                    </p:cNvSpPr>
                    <p:nvPr/>
                  </p:nvSpPr>
                  <p:spPr bwMode="auto">
                    <a:xfrm>
                      <a:off x="43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 name="Line 2087"/>
                    <p:cNvSpPr>
                      <a:spLocks noChangeShapeType="1"/>
                    </p:cNvSpPr>
                    <p:nvPr/>
                  </p:nvSpPr>
                  <p:spPr bwMode="auto">
                    <a:xfrm>
                      <a:off x="44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 name="Line 2088"/>
                    <p:cNvSpPr>
                      <a:spLocks noChangeShapeType="1"/>
                    </p:cNvSpPr>
                    <p:nvPr/>
                  </p:nvSpPr>
                  <p:spPr bwMode="auto">
                    <a:xfrm>
                      <a:off x="44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 name="Line 2089"/>
                    <p:cNvSpPr>
                      <a:spLocks noChangeShapeType="1"/>
                    </p:cNvSpPr>
                    <p:nvPr/>
                  </p:nvSpPr>
                  <p:spPr bwMode="auto">
                    <a:xfrm>
                      <a:off x="44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 name="Line 2090"/>
                    <p:cNvSpPr>
                      <a:spLocks noChangeShapeType="1"/>
                    </p:cNvSpPr>
                    <p:nvPr/>
                  </p:nvSpPr>
                  <p:spPr bwMode="auto">
                    <a:xfrm>
                      <a:off x="44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 name="Line 2091"/>
                    <p:cNvSpPr>
                      <a:spLocks noChangeShapeType="1"/>
                    </p:cNvSpPr>
                    <p:nvPr/>
                  </p:nvSpPr>
                  <p:spPr bwMode="auto">
                    <a:xfrm>
                      <a:off x="44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 name="Line 2092"/>
                    <p:cNvSpPr>
                      <a:spLocks noChangeShapeType="1"/>
                    </p:cNvSpPr>
                    <p:nvPr/>
                  </p:nvSpPr>
                  <p:spPr bwMode="auto">
                    <a:xfrm>
                      <a:off x="44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 name="Line 2093"/>
                    <p:cNvSpPr>
                      <a:spLocks noChangeShapeType="1"/>
                    </p:cNvSpPr>
                    <p:nvPr/>
                  </p:nvSpPr>
                  <p:spPr bwMode="auto">
                    <a:xfrm>
                      <a:off x="44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 name="Line 2094"/>
                    <p:cNvSpPr>
                      <a:spLocks noChangeShapeType="1"/>
                    </p:cNvSpPr>
                    <p:nvPr/>
                  </p:nvSpPr>
                  <p:spPr bwMode="auto">
                    <a:xfrm>
                      <a:off x="44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 name="Line 2095"/>
                    <p:cNvSpPr>
                      <a:spLocks noChangeShapeType="1"/>
                    </p:cNvSpPr>
                    <p:nvPr/>
                  </p:nvSpPr>
                  <p:spPr bwMode="auto">
                    <a:xfrm>
                      <a:off x="44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 name="Line 2096"/>
                    <p:cNvSpPr>
                      <a:spLocks noChangeShapeType="1"/>
                    </p:cNvSpPr>
                    <p:nvPr/>
                  </p:nvSpPr>
                  <p:spPr bwMode="auto">
                    <a:xfrm>
                      <a:off x="44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 name="Line 2097"/>
                    <p:cNvSpPr>
                      <a:spLocks noChangeShapeType="1"/>
                    </p:cNvSpPr>
                    <p:nvPr/>
                  </p:nvSpPr>
                  <p:spPr bwMode="auto">
                    <a:xfrm>
                      <a:off x="44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 name="Line 2098"/>
                    <p:cNvSpPr>
                      <a:spLocks noChangeShapeType="1"/>
                    </p:cNvSpPr>
                    <p:nvPr/>
                  </p:nvSpPr>
                  <p:spPr bwMode="auto">
                    <a:xfrm>
                      <a:off x="45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 name="Line 2099"/>
                    <p:cNvSpPr>
                      <a:spLocks noChangeShapeType="1"/>
                    </p:cNvSpPr>
                    <p:nvPr/>
                  </p:nvSpPr>
                  <p:spPr bwMode="auto">
                    <a:xfrm>
                      <a:off x="45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 name="Line 2100"/>
                    <p:cNvSpPr>
                      <a:spLocks noChangeShapeType="1"/>
                    </p:cNvSpPr>
                    <p:nvPr/>
                  </p:nvSpPr>
                  <p:spPr bwMode="auto">
                    <a:xfrm>
                      <a:off x="45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 name="Line 2101"/>
                    <p:cNvSpPr>
                      <a:spLocks noChangeShapeType="1"/>
                    </p:cNvSpPr>
                    <p:nvPr/>
                  </p:nvSpPr>
                  <p:spPr bwMode="auto">
                    <a:xfrm>
                      <a:off x="452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 name="Line 2102"/>
                    <p:cNvSpPr>
                      <a:spLocks noChangeShapeType="1"/>
                    </p:cNvSpPr>
                    <p:nvPr/>
                  </p:nvSpPr>
                  <p:spPr bwMode="auto">
                    <a:xfrm>
                      <a:off x="45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 name="Line 2103"/>
                    <p:cNvSpPr>
                      <a:spLocks noChangeShapeType="1"/>
                    </p:cNvSpPr>
                    <p:nvPr/>
                  </p:nvSpPr>
                  <p:spPr bwMode="auto">
                    <a:xfrm>
                      <a:off x="45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 name="Line 2104"/>
                    <p:cNvSpPr>
                      <a:spLocks noChangeShapeType="1"/>
                    </p:cNvSpPr>
                    <p:nvPr/>
                  </p:nvSpPr>
                  <p:spPr bwMode="auto">
                    <a:xfrm>
                      <a:off x="45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 name="Line 2105"/>
                    <p:cNvSpPr>
                      <a:spLocks noChangeShapeType="1"/>
                    </p:cNvSpPr>
                    <p:nvPr/>
                  </p:nvSpPr>
                  <p:spPr bwMode="auto">
                    <a:xfrm>
                      <a:off x="45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 name="Line 2106"/>
                    <p:cNvSpPr>
                      <a:spLocks noChangeShapeType="1"/>
                    </p:cNvSpPr>
                    <p:nvPr/>
                  </p:nvSpPr>
                  <p:spPr bwMode="auto">
                    <a:xfrm>
                      <a:off x="45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 name="Line 2107"/>
                    <p:cNvSpPr>
                      <a:spLocks noChangeShapeType="1"/>
                    </p:cNvSpPr>
                    <p:nvPr/>
                  </p:nvSpPr>
                  <p:spPr bwMode="auto">
                    <a:xfrm>
                      <a:off x="45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 name="Line 2108"/>
                    <p:cNvSpPr>
                      <a:spLocks noChangeShapeType="1"/>
                    </p:cNvSpPr>
                    <p:nvPr/>
                  </p:nvSpPr>
                  <p:spPr bwMode="auto">
                    <a:xfrm>
                      <a:off x="459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 name="Line 2109"/>
                    <p:cNvSpPr>
                      <a:spLocks noChangeShapeType="1"/>
                    </p:cNvSpPr>
                    <p:nvPr/>
                  </p:nvSpPr>
                  <p:spPr bwMode="auto">
                    <a:xfrm>
                      <a:off x="46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 name="Line 2110"/>
                    <p:cNvSpPr>
                      <a:spLocks noChangeShapeType="1"/>
                    </p:cNvSpPr>
                    <p:nvPr/>
                  </p:nvSpPr>
                  <p:spPr bwMode="auto">
                    <a:xfrm>
                      <a:off x="46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 name="Line 2111"/>
                    <p:cNvSpPr>
                      <a:spLocks noChangeShapeType="1"/>
                    </p:cNvSpPr>
                    <p:nvPr/>
                  </p:nvSpPr>
                  <p:spPr bwMode="auto">
                    <a:xfrm>
                      <a:off x="46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 name="Line 2112"/>
                    <p:cNvSpPr>
                      <a:spLocks noChangeShapeType="1"/>
                    </p:cNvSpPr>
                    <p:nvPr/>
                  </p:nvSpPr>
                  <p:spPr bwMode="auto">
                    <a:xfrm>
                      <a:off x="46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 name="Line 2113"/>
                    <p:cNvSpPr>
                      <a:spLocks noChangeShapeType="1"/>
                    </p:cNvSpPr>
                    <p:nvPr/>
                  </p:nvSpPr>
                  <p:spPr bwMode="auto">
                    <a:xfrm>
                      <a:off x="46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 name="Line 2114"/>
                    <p:cNvSpPr>
                      <a:spLocks noChangeShapeType="1"/>
                    </p:cNvSpPr>
                    <p:nvPr/>
                  </p:nvSpPr>
                  <p:spPr bwMode="auto">
                    <a:xfrm>
                      <a:off x="46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 name="Line 2115"/>
                    <p:cNvSpPr>
                      <a:spLocks noChangeShapeType="1"/>
                    </p:cNvSpPr>
                    <p:nvPr/>
                  </p:nvSpPr>
                  <p:spPr bwMode="auto">
                    <a:xfrm>
                      <a:off x="465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 name="Line 2116"/>
                    <p:cNvSpPr>
                      <a:spLocks noChangeShapeType="1"/>
                    </p:cNvSpPr>
                    <p:nvPr/>
                  </p:nvSpPr>
                  <p:spPr bwMode="auto">
                    <a:xfrm>
                      <a:off x="46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 name="Line 2117"/>
                    <p:cNvSpPr>
                      <a:spLocks noChangeShapeType="1"/>
                    </p:cNvSpPr>
                    <p:nvPr/>
                  </p:nvSpPr>
                  <p:spPr bwMode="auto">
                    <a:xfrm>
                      <a:off x="46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 name="Line 2118"/>
                    <p:cNvSpPr>
                      <a:spLocks noChangeShapeType="1"/>
                    </p:cNvSpPr>
                    <p:nvPr/>
                  </p:nvSpPr>
                  <p:spPr bwMode="auto">
                    <a:xfrm>
                      <a:off x="46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 name="Line 2119"/>
                    <p:cNvSpPr>
                      <a:spLocks noChangeShapeType="1"/>
                    </p:cNvSpPr>
                    <p:nvPr/>
                  </p:nvSpPr>
                  <p:spPr bwMode="auto">
                    <a:xfrm>
                      <a:off x="46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 name="Line 2120"/>
                    <p:cNvSpPr>
                      <a:spLocks noChangeShapeType="1"/>
                    </p:cNvSpPr>
                    <p:nvPr/>
                  </p:nvSpPr>
                  <p:spPr bwMode="auto">
                    <a:xfrm>
                      <a:off x="47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 name="Line 2121"/>
                    <p:cNvSpPr>
                      <a:spLocks noChangeShapeType="1"/>
                    </p:cNvSpPr>
                    <p:nvPr/>
                  </p:nvSpPr>
                  <p:spPr bwMode="auto">
                    <a:xfrm>
                      <a:off x="47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 name="Line 2122"/>
                    <p:cNvSpPr>
                      <a:spLocks noChangeShapeType="1"/>
                    </p:cNvSpPr>
                    <p:nvPr/>
                  </p:nvSpPr>
                  <p:spPr bwMode="auto">
                    <a:xfrm>
                      <a:off x="472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 name="Line 2123"/>
                    <p:cNvSpPr>
                      <a:spLocks noChangeShapeType="1"/>
                    </p:cNvSpPr>
                    <p:nvPr/>
                  </p:nvSpPr>
                  <p:spPr bwMode="auto">
                    <a:xfrm>
                      <a:off x="47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 name="Line 2124"/>
                    <p:cNvSpPr>
                      <a:spLocks noChangeShapeType="1"/>
                    </p:cNvSpPr>
                    <p:nvPr/>
                  </p:nvSpPr>
                  <p:spPr bwMode="auto">
                    <a:xfrm>
                      <a:off x="47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 name="Line 2125"/>
                    <p:cNvSpPr>
                      <a:spLocks noChangeShapeType="1"/>
                    </p:cNvSpPr>
                    <p:nvPr/>
                  </p:nvSpPr>
                  <p:spPr bwMode="auto">
                    <a:xfrm>
                      <a:off x="47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 name="Line 2126"/>
                    <p:cNvSpPr>
                      <a:spLocks noChangeShapeType="1"/>
                    </p:cNvSpPr>
                    <p:nvPr/>
                  </p:nvSpPr>
                  <p:spPr bwMode="auto">
                    <a:xfrm>
                      <a:off x="47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 name="Line 2127"/>
                    <p:cNvSpPr>
                      <a:spLocks noChangeShapeType="1"/>
                    </p:cNvSpPr>
                    <p:nvPr/>
                  </p:nvSpPr>
                  <p:spPr bwMode="auto">
                    <a:xfrm>
                      <a:off x="47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 name="Line 2128"/>
                    <p:cNvSpPr>
                      <a:spLocks noChangeShapeType="1"/>
                    </p:cNvSpPr>
                    <p:nvPr/>
                  </p:nvSpPr>
                  <p:spPr bwMode="auto">
                    <a:xfrm>
                      <a:off x="47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 name="Line 2129"/>
                    <p:cNvSpPr>
                      <a:spLocks noChangeShapeType="1"/>
                    </p:cNvSpPr>
                    <p:nvPr/>
                  </p:nvSpPr>
                  <p:spPr bwMode="auto">
                    <a:xfrm>
                      <a:off x="4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 name="Line 2130"/>
                    <p:cNvSpPr>
                      <a:spLocks noChangeShapeType="1"/>
                    </p:cNvSpPr>
                    <p:nvPr/>
                  </p:nvSpPr>
                  <p:spPr bwMode="auto">
                    <a:xfrm>
                      <a:off x="4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 name="Line 2131"/>
                    <p:cNvSpPr>
                      <a:spLocks noChangeShapeType="1"/>
                    </p:cNvSpPr>
                    <p:nvPr/>
                  </p:nvSpPr>
                  <p:spPr bwMode="auto">
                    <a:xfrm>
                      <a:off x="4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 name="Line 2132"/>
                    <p:cNvSpPr>
                      <a:spLocks noChangeShapeType="1"/>
                    </p:cNvSpPr>
                    <p:nvPr/>
                  </p:nvSpPr>
                  <p:spPr bwMode="auto">
                    <a:xfrm>
                      <a:off x="4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 name="Line 2133"/>
                    <p:cNvSpPr>
                      <a:spLocks noChangeShapeType="1"/>
                    </p:cNvSpPr>
                    <p:nvPr/>
                  </p:nvSpPr>
                  <p:spPr bwMode="auto">
                    <a:xfrm>
                      <a:off x="48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 name="Line 2134"/>
                    <p:cNvSpPr>
                      <a:spLocks noChangeShapeType="1"/>
                    </p:cNvSpPr>
                    <p:nvPr/>
                  </p:nvSpPr>
                  <p:spPr bwMode="auto">
                    <a:xfrm>
                      <a:off x="4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 name="Line 2135"/>
                    <p:cNvSpPr>
                      <a:spLocks noChangeShapeType="1"/>
                    </p:cNvSpPr>
                    <p:nvPr/>
                  </p:nvSpPr>
                  <p:spPr bwMode="auto">
                    <a:xfrm>
                      <a:off x="48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 name="Line 2136"/>
                    <p:cNvSpPr>
                      <a:spLocks noChangeShapeType="1"/>
                    </p:cNvSpPr>
                    <p:nvPr/>
                  </p:nvSpPr>
                  <p:spPr bwMode="auto">
                    <a:xfrm>
                      <a:off x="4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 name="Line 2137"/>
                    <p:cNvSpPr>
                      <a:spLocks noChangeShapeType="1"/>
                    </p:cNvSpPr>
                    <p:nvPr/>
                  </p:nvSpPr>
                  <p:spPr bwMode="auto">
                    <a:xfrm>
                      <a:off x="4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 name="Line 2138"/>
                    <p:cNvSpPr>
                      <a:spLocks noChangeShapeType="1"/>
                    </p:cNvSpPr>
                    <p:nvPr/>
                  </p:nvSpPr>
                  <p:spPr bwMode="auto">
                    <a:xfrm>
                      <a:off x="4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 name="Line 2139"/>
                    <p:cNvSpPr>
                      <a:spLocks noChangeShapeType="1"/>
                    </p:cNvSpPr>
                    <p:nvPr/>
                  </p:nvSpPr>
                  <p:spPr bwMode="auto">
                    <a:xfrm>
                      <a:off x="4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 name="Line 2140"/>
                    <p:cNvSpPr>
                      <a:spLocks noChangeShapeType="1"/>
                    </p:cNvSpPr>
                    <p:nvPr/>
                  </p:nvSpPr>
                  <p:spPr bwMode="auto">
                    <a:xfrm>
                      <a:off x="48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 name="Line 2141"/>
                    <p:cNvSpPr>
                      <a:spLocks noChangeShapeType="1"/>
                    </p:cNvSpPr>
                    <p:nvPr/>
                  </p:nvSpPr>
                  <p:spPr bwMode="auto">
                    <a:xfrm>
                      <a:off x="4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 name="Line 2142"/>
                    <p:cNvSpPr>
                      <a:spLocks noChangeShapeType="1"/>
                    </p:cNvSpPr>
                    <p:nvPr/>
                  </p:nvSpPr>
                  <p:spPr bwMode="auto">
                    <a:xfrm>
                      <a:off x="49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 name="Line 2143"/>
                    <p:cNvSpPr>
                      <a:spLocks noChangeShapeType="1"/>
                    </p:cNvSpPr>
                    <p:nvPr/>
                  </p:nvSpPr>
                  <p:spPr bwMode="auto">
                    <a:xfrm>
                      <a:off x="4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 name="Line 2144"/>
                    <p:cNvSpPr>
                      <a:spLocks noChangeShapeType="1"/>
                    </p:cNvSpPr>
                    <p:nvPr/>
                  </p:nvSpPr>
                  <p:spPr bwMode="auto">
                    <a:xfrm>
                      <a:off x="4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 name="Line 2145"/>
                    <p:cNvSpPr>
                      <a:spLocks noChangeShapeType="1"/>
                    </p:cNvSpPr>
                    <p:nvPr/>
                  </p:nvSpPr>
                  <p:spPr bwMode="auto">
                    <a:xfrm>
                      <a:off x="4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 name="Line 2146"/>
                    <p:cNvSpPr>
                      <a:spLocks noChangeShapeType="1"/>
                    </p:cNvSpPr>
                    <p:nvPr/>
                  </p:nvSpPr>
                  <p:spPr bwMode="auto">
                    <a:xfrm>
                      <a:off x="4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 name="Line 2147"/>
                    <p:cNvSpPr>
                      <a:spLocks noChangeShapeType="1"/>
                    </p:cNvSpPr>
                    <p:nvPr/>
                  </p:nvSpPr>
                  <p:spPr bwMode="auto">
                    <a:xfrm>
                      <a:off x="49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 name="Line 2148"/>
                    <p:cNvSpPr>
                      <a:spLocks noChangeShapeType="1"/>
                    </p:cNvSpPr>
                    <p:nvPr/>
                  </p:nvSpPr>
                  <p:spPr bwMode="auto">
                    <a:xfrm>
                      <a:off x="4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 name="Line 2149"/>
                    <p:cNvSpPr>
                      <a:spLocks noChangeShapeType="1"/>
                    </p:cNvSpPr>
                    <p:nvPr/>
                  </p:nvSpPr>
                  <p:spPr bwMode="auto">
                    <a:xfrm>
                      <a:off x="496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 name="Line 2150"/>
                    <p:cNvSpPr>
                      <a:spLocks noChangeShapeType="1"/>
                    </p:cNvSpPr>
                    <p:nvPr/>
                  </p:nvSpPr>
                  <p:spPr bwMode="auto">
                    <a:xfrm>
                      <a:off x="4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 name="Line 2151"/>
                    <p:cNvSpPr>
                      <a:spLocks noChangeShapeType="1"/>
                    </p:cNvSpPr>
                    <p:nvPr/>
                  </p:nvSpPr>
                  <p:spPr bwMode="auto">
                    <a:xfrm>
                      <a:off x="4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 name="Line 2152"/>
                    <p:cNvSpPr>
                      <a:spLocks noChangeShapeType="1"/>
                    </p:cNvSpPr>
                    <p:nvPr/>
                  </p:nvSpPr>
                  <p:spPr bwMode="auto">
                    <a:xfrm>
                      <a:off x="4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 name="Line 2153"/>
                    <p:cNvSpPr>
                      <a:spLocks noChangeShapeType="1"/>
                    </p:cNvSpPr>
                    <p:nvPr/>
                  </p:nvSpPr>
                  <p:spPr bwMode="auto">
                    <a:xfrm>
                      <a:off x="50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 name="Line 2154"/>
                    <p:cNvSpPr>
                      <a:spLocks noChangeShapeType="1"/>
                    </p:cNvSpPr>
                    <p:nvPr/>
                  </p:nvSpPr>
                  <p:spPr bwMode="auto">
                    <a:xfrm>
                      <a:off x="50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 name="Line 2155"/>
                    <p:cNvSpPr>
                      <a:spLocks noChangeShapeType="1"/>
                    </p:cNvSpPr>
                    <p:nvPr/>
                  </p:nvSpPr>
                  <p:spPr bwMode="auto">
                    <a:xfrm>
                      <a:off x="5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 name="Line 2156"/>
                    <p:cNvSpPr>
                      <a:spLocks noChangeShapeType="1"/>
                    </p:cNvSpPr>
                    <p:nvPr/>
                  </p:nvSpPr>
                  <p:spPr bwMode="auto">
                    <a:xfrm>
                      <a:off x="503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 name="Line 2157"/>
                    <p:cNvSpPr>
                      <a:spLocks noChangeShapeType="1"/>
                    </p:cNvSpPr>
                    <p:nvPr/>
                  </p:nvSpPr>
                  <p:spPr bwMode="auto">
                    <a:xfrm>
                      <a:off x="5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 name="Line 2158"/>
                    <p:cNvSpPr>
                      <a:spLocks noChangeShapeType="1"/>
                    </p:cNvSpPr>
                    <p:nvPr/>
                  </p:nvSpPr>
                  <p:spPr bwMode="auto">
                    <a:xfrm>
                      <a:off x="5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 name="Line 2159"/>
                    <p:cNvSpPr>
                      <a:spLocks noChangeShapeType="1"/>
                    </p:cNvSpPr>
                    <p:nvPr/>
                  </p:nvSpPr>
                  <p:spPr bwMode="auto">
                    <a:xfrm>
                      <a:off x="5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 name="Line 2160"/>
                    <p:cNvSpPr>
                      <a:spLocks noChangeShapeType="1"/>
                    </p:cNvSpPr>
                    <p:nvPr/>
                  </p:nvSpPr>
                  <p:spPr bwMode="auto">
                    <a:xfrm>
                      <a:off x="50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 name="Line 2161"/>
                    <p:cNvSpPr>
                      <a:spLocks noChangeShapeType="1"/>
                    </p:cNvSpPr>
                    <p:nvPr/>
                  </p:nvSpPr>
                  <p:spPr bwMode="auto">
                    <a:xfrm>
                      <a:off x="5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 name="Line 2162"/>
                    <p:cNvSpPr>
                      <a:spLocks noChangeShapeType="1"/>
                    </p:cNvSpPr>
                    <p:nvPr/>
                  </p:nvSpPr>
                  <p:spPr bwMode="auto">
                    <a:xfrm>
                      <a:off x="50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 name="Line 2163"/>
                    <p:cNvSpPr>
                      <a:spLocks noChangeShapeType="1"/>
                    </p:cNvSpPr>
                    <p:nvPr/>
                  </p:nvSpPr>
                  <p:spPr bwMode="auto">
                    <a:xfrm>
                      <a:off x="509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 name="Line 2164"/>
                    <p:cNvSpPr>
                      <a:spLocks noChangeShapeType="1"/>
                    </p:cNvSpPr>
                    <p:nvPr/>
                  </p:nvSpPr>
                  <p:spPr bwMode="auto">
                    <a:xfrm>
                      <a:off x="5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 name="Line 2165"/>
                    <p:cNvSpPr>
                      <a:spLocks noChangeShapeType="1"/>
                    </p:cNvSpPr>
                    <p:nvPr/>
                  </p:nvSpPr>
                  <p:spPr bwMode="auto">
                    <a:xfrm>
                      <a:off x="5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 name="Line 2166"/>
                    <p:cNvSpPr>
                      <a:spLocks noChangeShapeType="1"/>
                    </p:cNvSpPr>
                    <p:nvPr/>
                  </p:nvSpPr>
                  <p:spPr bwMode="auto">
                    <a:xfrm>
                      <a:off x="5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 name="Line 2167"/>
                    <p:cNvSpPr>
                      <a:spLocks noChangeShapeType="1"/>
                    </p:cNvSpPr>
                    <p:nvPr/>
                  </p:nvSpPr>
                  <p:spPr bwMode="auto">
                    <a:xfrm>
                      <a:off x="51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 name="Line 2168"/>
                    <p:cNvSpPr>
                      <a:spLocks noChangeShapeType="1"/>
                    </p:cNvSpPr>
                    <p:nvPr/>
                  </p:nvSpPr>
                  <p:spPr bwMode="auto">
                    <a:xfrm>
                      <a:off x="5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 name="Line 2169"/>
                    <p:cNvSpPr>
                      <a:spLocks noChangeShapeType="1"/>
                    </p:cNvSpPr>
                    <p:nvPr/>
                  </p:nvSpPr>
                  <p:spPr bwMode="auto">
                    <a:xfrm>
                      <a:off x="51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 name="Line 2170"/>
                    <p:cNvSpPr>
                      <a:spLocks noChangeShapeType="1"/>
                    </p:cNvSpPr>
                    <p:nvPr/>
                  </p:nvSpPr>
                  <p:spPr bwMode="auto">
                    <a:xfrm>
                      <a:off x="515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 name="Line 2171"/>
                    <p:cNvSpPr>
                      <a:spLocks noChangeShapeType="1"/>
                    </p:cNvSpPr>
                    <p:nvPr/>
                  </p:nvSpPr>
                  <p:spPr bwMode="auto">
                    <a:xfrm>
                      <a:off x="5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 name="Line 2172"/>
                    <p:cNvSpPr>
                      <a:spLocks noChangeShapeType="1"/>
                    </p:cNvSpPr>
                    <p:nvPr/>
                  </p:nvSpPr>
                  <p:spPr bwMode="auto">
                    <a:xfrm>
                      <a:off x="5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 name="Line 2173"/>
                    <p:cNvSpPr>
                      <a:spLocks noChangeShapeType="1"/>
                    </p:cNvSpPr>
                    <p:nvPr/>
                  </p:nvSpPr>
                  <p:spPr bwMode="auto">
                    <a:xfrm>
                      <a:off x="5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 name="Line 2174"/>
                    <p:cNvSpPr>
                      <a:spLocks noChangeShapeType="1"/>
                    </p:cNvSpPr>
                    <p:nvPr/>
                  </p:nvSpPr>
                  <p:spPr bwMode="auto">
                    <a:xfrm>
                      <a:off x="51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 name="Line 2175"/>
                    <p:cNvSpPr>
                      <a:spLocks noChangeShapeType="1"/>
                    </p:cNvSpPr>
                    <p:nvPr/>
                  </p:nvSpPr>
                  <p:spPr bwMode="auto">
                    <a:xfrm>
                      <a:off x="5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 name="Line 2176"/>
                    <p:cNvSpPr>
                      <a:spLocks noChangeShapeType="1"/>
                    </p:cNvSpPr>
                    <p:nvPr/>
                  </p:nvSpPr>
                  <p:spPr bwMode="auto">
                    <a:xfrm>
                      <a:off x="52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 name="Line 2177"/>
                    <p:cNvSpPr>
                      <a:spLocks noChangeShapeType="1"/>
                    </p:cNvSpPr>
                    <p:nvPr/>
                  </p:nvSpPr>
                  <p:spPr bwMode="auto">
                    <a:xfrm>
                      <a:off x="5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 name="Line 2178"/>
                    <p:cNvSpPr>
                      <a:spLocks noChangeShapeType="1"/>
                    </p:cNvSpPr>
                    <p:nvPr/>
                  </p:nvSpPr>
                  <p:spPr bwMode="auto">
                    <a:xfrm>
                      <a:off x="5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 name="Line 2179"/>
                    <p:cNvSpPr>
                      <a:spLocks noChangeShapeType="1"/>
                    </p:cNvSpPr>
                    <p:nvPr/>
                  </p:nvSpPr>
                  <p:spPr bwMode="auto">
                    <a:xfrm>
                      <a:off x="5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 name="Line 2180"/>
                    <p:cNvSpPr>
                      <a:spLocks noChangeShapeType="1"/>
                    </p:cNvSpPr>
                    <p:nvPr/>
                  </p:nvSpPr>
                  <p:spPr bwMode="auto">
                    <a:xfrm>
                      <a:off x="5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 name="Line 2181"/>
                    <p:cNvSpPr>
                      <a:spLocks noChangeShapeType="1"/>
                    </p:cNvSpPr>
                    <p:nvPr/>
                  </p:nvSpPr>
                  <p:spPr bwMode="auto">
                    <a:xfrm>
                      <a:off x="52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 name="Line 2182"/>
                    <p:cNvSpPr>
                      <a:spLocks noChangeShapeType="1"/>
                    </p:cNvSpPr>
                    <p:nvPr/>
                  </p:nvSpPr>
                  <p:spPr bwMode="auto">
                    <a:xfrm>
                      <a:off x="5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 name="Line 2183"/>
                    <p:cNvSpPr>
                      <a:spLocks noChangeShapeType="1"/>
                    </p:cNvSpPr>
                    <p:nvPr/>
                  </p:nvSpPr>
                  <p:spPr bwMode="auto">
                    <a:xfrm>
                      <a:off x="52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 name="Line 2184"/>
                    <p:cNvSpPr>
                      <a:spLocks noChangeShapeType="1"/>
                    </p:cNvSpPr>
                    <p:nvPr/>
                  </p:nvSpPr>
                  <p:spPr bwMode="auto">
                    <a:xfrm>
                      <a:off x="5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 name="Line 2185"/>
                    <p:cNvSpPr>
                      <a:spLocks noChangeShapeType="1"/>
                    </p:cNvSpPr>
                    <p:nvPr/>
                  </p:nvSpPr>
                  <p:spPr bwMode="auto">
                    <a:xfrm>
                      <a:off x="5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 name="Line 2186"/>
                    <p:cNvSpPr>
                      <a:spLocks noChangeShapeType="1"/>
                    </p:cNvSpPr>
                    <p:nvPr/>
                  </p:nvSpPr>
                  <p:spPr bwMode="auto">
                    <a:xfrm>
                      <a:off x="5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 name="Line 2187"/>
                    <p:cNvSpPr>
                      <a:spLocks noChangeShapeType="1"/>
                    </p:cNvSpPr>
                    <p:nvPr/>
                  </p:nvSpPr>
                  <p:spPr bwMode="auto">
                    <a:xfrm>
                      <a:off x="5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 name="Line 2188"/>
                    <p:cNvSpPr>
                      <a:spLocks noChangeShapeType="1"/>
                    </p:cNvSpPr>
                    <p:nvPr/>
                  </p:nvSpPr>
                  <p:spPr bwMode="auto">
                    <a:xfrm>
                      <a:off x="53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 name="Line 2189"/>
                    <p:cNvSpPr>
                      <a:spLocks noChangeShapeType="1"/>
                    </p:cNvSpPr>
                    <p:nvPr/>
                  </p:nvSpPr>
                  <p:spPr bwMode="auto">
                    <a:xfrm>
                      <a:off x="5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 name="Line 2190"/>
                    <p:cNvSpPr>
                      <a:spLocks noChangeShapeType="1"/>
                    </p:cNvSpPr>
                    <p:nvPr/>
                  </p:nvSpPr>
                  <p:spPr bwMode="auto">
                    <a:xfrm>
                      <a:off x="53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 name="Line 2191"/>
                    <p:cNvSpPr>
                      <a:spLocks noChangeShapeType="1"/>
                    </p:cNvSpPr>
                    <p:nvPr/>
                  </p:nvSpPr>
                  <p:spPr bwMode="auto">
                    <a:xfrm>
                      <a:off x="5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 name="Line 2192"/>
                    <p:cNvSpPr>
                      <a:spLocks noChangeShapeType="1"/>
                    </p:cNvSpPr>
                    <p:nvPr/>
                  </p:nvSpPr>
                  <p:spPr bwMode="auto">
                    <a:xfrm>
                      <a:off x="5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 name="Line 2193"/>
                    <p:cNvSpPr>
                      <a:spLocks noChangeShapeType="1"/>
                    </p:cNvSpPr>
                    <p:nvPr/>
                  </p:nvSpPr>
                  <p:spPr bwMode="auto">
                    <a:xfrm>
                      <a:off x="5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 name="Line 2194"/>
                    <p:cNvSpPr>
                      <a:spLocks noChangeShapeType="1"/>
                    </p:cNvSpPr>
                    <p:nvPr/>
                  </p:nvSpPr>
                  <p:spPr bwMode="auto">
                    <a:xfrm>
                      <a:off x="5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 name="Line 2195"/>
                    <p:cNvSpPr>
                      <a:spLocks noChangeShapeType="1"/>
                    </p:cNvSpPr>
                    <p:nvPr/>
                  </p:nvSpPr>
                  <p:spPr bwMode="auto">
                    <a:xfrm>
                      <a:off x="53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 name="Line 2196"/>
                    <p:cNvSpPr>
                      <a:spLocks noChangeShapeType="1"/>
                    </p:cNvSpPr>
                    <p:nvPr/>
                  </p:nvSpPr>
                  <p:spPr bwMode="auto">
                    <a:xfrm>
                      <a:off x="5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 name="Line 2197"/>
                    <p:cNvSpPr>
                      <a:spLocks noChangeShapeType="1"/>
                    </p:cNvSpPr>
                    <p:nvPr/>
                  </p:nvSpPr>
                  <p:spPr bwMode="auto">
                    <a:xfrm>
                      <a:off x="540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 name="Line 2198"/>
                    <p:cNvSpPr>
                      <a:spLocks noChangeShapeType="1"/>
                    </p:cNvSpPr>
                    <p:nvPr/>
                  </p:nvSpPr>
                  <p:spPr bwMode="auto">
                    <a:xfrm>
                      <a:off x="5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 name="Line 2199"/>
                    <p:cNvSpPr>
                      <a:spLocks noChangeShapeType="1"/>
                    </p:cNvSpPr>
                    <p:nvPr/>
                  </p:nvSpPr>
                  <p:spPr bwMode="auto">
                    <a:xfrm>
                      <a:off x="5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 name="Line 2200"/>
                    <p:cNvSpPr>
                      <a:spLocks noChangeShapeType="1"/>
                    </p:cNvSpPr>
                    <p:nvPr/>
                  </p:nvSpPr>
                  <p:spPr bwMode="auto">
                    <a:xfrm>
                      <a:off x="5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 name="Line 2201"/>
                    <p:cNvSpPr>
                      <a:spLocks noChangeShapeType="1"/>
                    </p:cNvSpPr>
                    <p:nvPr/>
                  </p:nvSpPr>
                  <p:spPr bwMode="auto">
                    <a:xfrm>
                      <a:off x="54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 name="Line 2202"/>
                    <p:cNvSpPr>
                      <a:spLocks noChangeShapeType="1"/>
                    </p:cNvSpPr>
                    <p:nvPr/>
                  </p:nvSpPr>
                  <p:spPr bwMode="auto">
                    <a:xfrm>
                      <a:off x="54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 name="Line 2203"/>
                    <p:cNvSpPr>
                      <a:spLocks noChangeShapeType="1"/>
                    </p:cNvSpPr>
                    <p:nvPr/>
                  </p:nvSpPr>
                  <p:spPr bwMode="auto">
                    <a:xfrm>
                      <a:off x="5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 name="Line 2204"/>
                    <p:cNvSpPr>
                      <a:spLocks noChangeShapeType="1"/>
                    </p:cNvSpPr>
                    <p:nvPr/>
                  </p:nvSpPr>
                  <p:spPr bwMode="auto">
                    <a:xfrm>
                      <a:off x="547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 name="Line 2205"/>
                    <p:cNvSpPr>
                      <a:spLocks noChangeShapeType="1"/>
                    </p:cNvSpPr>
                    <p:nvPr/>
                  </p:nvSpPr>
                  <p:spPr bwMode="auto">
                    <a:xfrm>
                      <a:off x="5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 name="Line 2206"/>
                    <p:cNvSpPr>
                      <a:spLocks noChangeShapeType="1"/>
                    </p:cNvSpPr>
                    <p:nvPr/>
                  </p:nvSpPr>
                  <p:spPr bwMode="auto">
                    <a:xfrm>
                      <a:off x="5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 name="Line 2207"/>
                    <p:cNvSpPr>
                      <a:spLocks noChangeShapeType="1"/>
                    </p:cNvSpPr>
                    <p:nvPr/>
                  </p:nvSpPr>
                  <p:spPr bwMode="auto">
                    <a:xfrm>
                      <a:off x="5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 name="Line 2208"/>
                    <p:cNvSpPr>
                      <a:spLocks noChangeShapeType="1"/>
                    </p:cNvSpPr>
                    <p:nvPr/>
                  </p:nvSpPr>
                  <p:spPr bwMode="auto">
                    <a:xfrm>
                      <a:off x="55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 name="Line 2209"/>
                    <p:cNvSpPr>
                      <a:spLocks noChangeShapeType="1"/>
                    </p:cNvSpPr>
                    <p:nvPr/>
                  </p:nvSpPr>
                  <p:spPr bwMode="auto">
                    <a:xfrm>
                      <a:off x="5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 name="Line 2210"/>
                    <p:cNvSpPr>
                      <a:spLocks noChangeShapeType="1"/>
                    </p:cNvSpPr>
                    <p:nvPr/>
                  </p:nvSpPr>
                  <p:spPr bwMode="auto">
                    <a:xfrm>
                      <a:off x="5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 name="Line 2211"/>
                    <p:cNvSpPr>
                      <a:spLocks noChangeShapeType="1"/>
                    </p:cNvSpPr>
                    <p:nvPr/>
                  </p:nvSpPr>
                  <p:spPr bwMode="auto">
                    <a:xfrm>
                      <a:off x="553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 name="Line 2212"/>
                    <p:cNvSpPr>
                      <a:spLocks noChangeShapeType="1"/>
                    </p:cNvSpPr>
                    <p:nvPr/>
                  </p:nvSpPr>
                  <p:spPr bwMode="auto">
                    <a:xfrm>
                      <a:off x="5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 name="Line 2213"/>
                    <p:cNvSpPr>
                      <a:spLocks noChangeShapeType="1"/>
                    </p:cNvSpPr>
                    <p:nvPr/>
                  </p:nvSpPr>
                  <p:spPr bwMode="auto">
                    <a:xfrm>
                      <a:off x="5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 name="Line 2214"/>
                    <p:cNvSpPr>
                      <a:spLocks noChangeShapeType="1"/>
                    </p:cNvSpPr>
                    <p:nvPr/>
                  </p:nvSpPr>
                  <p:spPr bwMode="auto">
                    <a:xfrm>
                      <a:off x="5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6" name="Group 2416"/>
                  <p:cNvGrpSpPr>
                    <a:grpSpLocks/>
                  </p:cNvGrpSpPr>
                  <p:nvPr/>
                </p:nvGrpSpPr>
                <p:grpSpPr bwMode="auto">
                  <a:xfrm>
                    <a:off x="1892300" y="1014413"/>
                    <a:ext cx="7839076" cy="5541963"/>
                    <a:chOff x="1192" y="639"/>
                    <a:chExt cx="4938" cy="3491"/>
                  </a:xfrm>
                </p:grpSpPr>
                <p:sp>
                  <p:nvSpPr>
                    <p:cNvPr id="174" name="Line 2216"/>
                    <p:cNvSpPr>
                      <a:spLocks noChangeShapeType="1"/>
                    </p:cNvSpPr>
                    <p:nvPr/>
                  </p:nvSpPr>
                  <p:spPr bwMode="auto">
                    <a:xfrm>
                      <a:off x="55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 name="Line 2217"/>
                    <p:cNvSpPr>
                      <a:spLocks noChangeShapeType="1"/>
                    </p:cNvSpPr>
                    <p:nvPr/>
                  </p:nvSpPr>
                  <p:spPr bwMode="auto">
                    <a:xfrm>
                      <a:off x="5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2218"/>
                    <p:cNvSpPr>
                      <a:spLocks noChangeShapeType="1"/>
                    </p:cNvSpPr>
                    <p:nvPr/>
                  </p:nvSpPr>
                  <p:spPr bwMode="auto">
                    <a:xfrm>
                      <a:off x="55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 name="Line 2219"/>
                    <p:cNvSpPr>
                      <a:spLocks noChangeShapeType="1"/>
                    </p:cNvSpPr>
                    <p:nvPr/>
                  </p:nvSpPr>
                  <p:spPr bwMode="auto">
                    <a:xfrm>
                      <a:off x="559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Line 2220"/>
                    <p:cNvSpPr>
                      <a:spLocks noChangeShapeType="1"/>
                    </p:cNvSpPr>
                    <p:nvPr/>
                  </p:nvSpPr>
                  <p:spPr bwMode="auto">
                    <a:xfrm>
                      <a:off x="5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 name="Line 2221"/>
                    <p:cNvSpPr>
                      <a:spLocks noChangeShapeType="1"/>
                    </p:cNvSpPr>
                    <p:nvPr/>
                  </p:nvSpPr>
                  <p:spPr bwMode="auto">
                    <a:xfrm>
                      <a:off x="5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 name="Line 2222"/>
                    <p:cNvSpPr>
                      <a:spLocks noChangeShapeType="1"/>
                    </p:cNvSpPr>
                    <p:nvPr/>
                  </p:nvSpPr>
                  <p:spPr bwMode="auto">
                    <a:xfrm>
                      <a:off x="5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2223"/>
                    <p:cNvSpPr>
                      <a:spLocks noChangeShapeType="1"/>
                    </p:cNvSpPr>
                    <p:nvPr/>
                  </p:nvSpPr>
                  <p:spPr bwMode="auto">
                    <a:xfrm>
                      <a:off x="56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 name="Line 2224"/>
                    <p:cNvSpPr>
                      <a:spLocks noChangeShapeType="1"/>
                    </p:cNvSpPr>
                    <p:nvPr/>
                  </p:nvSpPr>
                  <p:spPr bwMode="auto">
                    <a:xfrm>
                      <a:off x="5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 name="Line 2225"/>
                    <p:cNvSpPr>
                      <a:spLocks noChangeShapeType="1"/>
                    </p:cNvSpPr>
                    <p:nvPr/>
                  </p:nvSpPr>
                  <p:spPr bwMode="auto">
                    <a:xfrm>
                      <a:off x="56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 name="Line 2226"/>
                    <p:cNvSpPr>
                      <a:spLocks noChangeShapeType="1"/>
                    </p:cNvSpPr>
                    <p:nvPr/>
                  </p:nvSpPr>
                  <p:spPr bwMode="auto">
                    <a:xfrm>
                      <a:off x="5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 name="Line 2227"/>
                    <p:cNvSpPr>
                      <a:spLocks noChangeShapeType="1"/>
                    </p:cNvSpPr>
                    <p:nvPr/>
                  </p:nvSpPr>
                  <p:spPr bwMode="auto">
                    <a:xfrm>
                      <a:off x="5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2228"/>
                    <p:cNvSpPr>
                      <a:spLocks noChangeShapeType="1"/>
                    </p:cNvSpPr>
                    <p:nvPr/>
                  </p:nvSpPr>
                  <p:spPr bwMode="auto">
                    <a:xfrm>
                      <a:off x="5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 name="Line 2229"/>
                    <p:cNvSpPr>
                      <a:spLocks noChangeShapeType="1"/>
                    </p:cNvSpPr>
                    <p:nvPr/>
                  </p:nvSpPr>
                  <p:spPr bwMode="auto">
                    <a:xfrm>
                      <a:off x="5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2230"/>
                    <p:cNvSpPr>
                      <a:spLocks noChangeShapeType="1"/>
                    </p:cNvSpPr>
                    <p:nvPr/>
                  </p:nvSpPr>
                  <p:spPr bwMode="auto">
                    <a:xfrm>
                      <a:off x="56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 name="Line 2231"/>
                    <p:cNvSpPr>
                      <a:spLocks noChangeShapeType="1"/>
                    </p:cNvSpPr>
                    <p:nvPr/>
                  </p:nvSpPr>
                  <p:spPr bwMode="auto">
                    <a:xfrm>
                      <a:off x="5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 name="Line 2232"/>
                    <p:cNvSpPr>
                      <a:spLocks noChangeShapeType="1"/>
                    </p:cNvSpPr>
                    <p:nvPr/>
                  </p:nvSpPr>
                  <p:spPr bwMode="auto">
                    <a:xfrm>
                      <a:off x="57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2233"/>
                    <p:cNvSpPr>
                      <a:spLocks noChangeShapeType="1"/>
                    </p:cNvSpPr>
                    <p:nvPr/>
                  </p:nvSpPr>
                  <p:spPr bwMode="auto">
                    <a:xfrm>
                      <a:off x="5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 name="Line 2234"/>
                    <p:cNvSpPr>
                      <a:spLocks noChangeShapeType="1"/>
                    </p:cNvSpPr>
                    <p:nvPr/>
                  </p:nvSpPr>
                  <p:spPr bwMode="auto">
                    <a:xfrm>
                      <a:off x="5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2235"/>
                    <p:cNvSpPr>
                      <a:spLocks noChangeShapeType="1"/>
                    </p:cNvSpPr>
                    <p:nvPr/>
                  </p:nvSpPr>
                  <p:spPr bwMode="auto">
                    <a:xfrm>
                      <a:off x="5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 name="Line 2236"/>
                    <p:cNvSpPr>
                      <a:spLocks noChangeShapeType="1"/>
                    </p:cNvSpPr>
                    <p:nvPr/>
                  </p:nvSpPr>
                  <p:spPr bwMode="auto">
                    <a:xfrm>
                      <a:off x="5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 name="Line 2237"/>
                    <p:cNvSpPr>
                      <a:spLocks noChangeShapeType="1"/>
                    </p:cNvSpPr>
                    <p:nvPr/>
                  </p:nvSpPr>
                  <p:spPr bwMode="auto">
                    <a:xfrm>
                      <a:off x="57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2238"/>
                    <p:cNvSpPr>
                      <a:spLocks noChangeShapeType="1"/>
                    </p:cNvSpPr>
                    <p:nvPr/>
                  </p:nvSpPr>
                  <p:spPr bwMode="auto">
                    <a:xfrm>
                      <a:off x="5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 name="Line 2239"/>
                    <p:cNvSpPr>
                      <a:spLocks noChangeShapeType="1"/>
                    </p:cNvSpPr>
                    <p:nvPr/>
                  </p:nvSpPr>
                  <p:spPr bwMode="auto">
                    <a:xfrm>
                      <a:off x="57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2240"/>
                    <p:cNvSpPr>
                      <a:spLocks noChangeShapeType="1"/>
                    </p:cNvSpPr>
                    <p:nvPr/>
                  </p:nvSpPr>
                  <p:spPr bwMode="auto">
                    <a:xfrm>
                      <a:off x="5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 name="Line 2241"/>
                    <p:cNvSpPr>
                      <a:spLocks noChangeShapeType="1"/>
                    </p:cNvSpPr>
                    <p:nvPr/>
                  </p:nvSpPr>
                  <p:spPr bwMode="auto">
                    <a:xfrm>
                      <a:off x="5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 name="Line 2242"/>
                    <p:cNvSpPr>
                      <a:spLocks noChangeShapeType="1"/>
                    </p:cNvSpPr>
                    <p:nvPr/>
                  </p:nvSpPr>
                  <p:spPr bwMode="auto">
                    <a:xfrm>
                      <a:off x="5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2243"/>
                    <p:cNvSpPr>
                      <a:spLocks noChangeShapeType="1"/>
                    </p:cNvSpPr>
                    <p:nvPr/>
                  </p:nvSpPr>
                  <p:spPr bwMode="auto">
                    <a:xfrm>
                      <a:off x="5818" y="73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 name="Rectangle 2244"/>
                    <p:cNvSpPr>
                      <a:spLocks noChangeArrowheads="1"/>
                    </p:cNvSpPr>
                    <p:nvPr/>
                  </p:nvSpPr>
                  <p:spPr bwMode="auto">
                    <a:xfrm>
                      <a:off x="1374" y="64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3" name="Rectangle 2245"/>
                    <p:cNvSpPr>
                      <a:spLocks noChangeArrowheads="1"/>
                    </p:cNvSpPr>
                    <p:nvPr/>
                  </p:nvSpPr>
                  <p:spPr bwMode="auto">
                    <a:xfrm rot="16200000">
                      <a:off x="491" y="2095"/>
                      <a:ext cx="1598"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Allele frequency p(A1)</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04" name="Line 2246"/>
                    <p:cNvSpPr>
                      <a:spLocks noChangeShapeType="1"/>
                    </p:cNvSpPr>
                    <p:nvPr/>
                  </p:nvSpPr>
                  <p:spPr bwMode="auto">
                    <a:xfrm flipV="1">
                      <a:off x="5820"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 name="Line 2247"/>
                    <p:cNvSpPr>
                      <a:spLocks noChangeShapeType="1"/>
                    </p:cNvSpPr>
                    <p:nvPr/>
                  </p:nvSpPr>
                  <p:spPr bwMode="auto">
                    <a:xfrm>
                      <a:off x="5820" y="368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 name="Line 2248"/>
                    <p:cNvSpPr>
                      <a:spLocks noChangeShapeType="1"/>
                    </p:cNvSpPr>
                    <p:nvPr/>
                  </p:nvSpPr>
                  <p:spPr bwMode="auto">
                    <a:xfrm>
                      <a:off x="5820" y="309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 name="Rectangle 2249"/>
                    <p:cNvSpPr>
                      <a:spLocks noChangeArrowheads="1"/>
                    </p:cNvSpPr>
                    <p:nvPr/>
                  </p:nvSpPr>
                  <p:spPr bwMode="auto">
                    <a:xfrm>
                      <a:off x="590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8" name="Line 2250"/>
                    <p:cNvSpPr>
                      <a:spLocks noChangeShapeType="1"/>
                    </p:cNvSpPr>
                    <p:nvPr/>
                  </p:nvSpPr>
                  <p:spPr bwMode="auto">
                    <a:xfrm>
                      <a:off x="5820" y="250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 name="Rectangle 2251"/>
                    <p:cNvSpPr>
                      <a:spLocks noChangeArrowheads="1"/>
                    </p:cNvSpPr>
                    <p:nvPr/>
                  </p:nvSpPr>
                  <p:spPr bwMode="auto">
                    <a:xfrm>
                      <a:off x="590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0" name="Line 2252"/>
                    <p:cNvSpPr>
                      <a:spLocks noChangeShapeType="1"/>
                    </p:cNvSpPr>
                    <p:nvPr/>
                  </p:nvSpPr>
                  <p:spPr bwMode="auto">
                    <a:xfrm>
                      <a:off x="5820" y="191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Rectangle 2253"/>
                    <p:cNvSpPr>
                      <a:spLocks noChangeArrowheads="1"/>
                    </p:cNvSpPr>
                    <p:nvPr/>
                  </p:nvSpPr>
                  <p:spPr bwMode="auto">
                    <a:xfrm>
                      <a:off x="590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2" name="Line 2254"/>
                    <p:cNvSpPr>
                      <a:spLocks noChangeShapeType="1"/>
                    </p:cNvSpPr>
                    <p:nvPr/>
                  </p:nvSpPr>
                  <p:spPr bwMode="auto">
                    <a:xfrm>
                      <a:off x="5820" y="132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 name="Rectangle 2255"/>
                    <p:cNvSpPr>
                      <a:spLocks noChangeArrowheads="1"/>
                    </p:cNvSpPr>
                    <p:nvPr/>
                  </p:nvSpPr>
                  <p:spPr bwMode="auto">
                    <a:xfrm>
                      <a:off x="590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4" name="Line 2256"/>
                    <p:cNvSpPr>
                      <a:spLocks noChangeShapeType="1"/>
                    </p:cNvSpPr>
                    <p:nvPr/>
                  </p:nvSpPr>
                  <p:spPr bwMode="auto">
                    <a:xfrm>
                      <a:off x="5820" y="73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 name="Line 2258"/>
                    <p:cNvSpPr>
                      <a:spLocks noChangeShapeType="1"/>
                    </p:cNvSpPr>
                    <p:nvPr/>
                  </p:nvSpPr>
                  <p:spPr bwMode="auto">
                    <a:xfrm>
                      <a:off x="1776"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 name="Line 2259"/>
                    <p:cNvSpPr>
                      <a:spLocks noChangeShapeType="1"/>
                    </p:cNvSpPr>
                    <p:nvPr/>
                  </p:nvSpPr>
                  <p:spPr bwMode="auto">
                    <a:xfrm>
                      <a:off x="1776"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 name="Line 2260"/>
                    <p:cNvSpPr>
                      <a:spLocks noChangeShapeType="1"/>
                    </p:cNvSpPr>
                    <p:nvPr/>
                  </p:nvSpPr>
                  <p:spPr bwMode="auto">
                    <a:xfrm>
                      <a:off x="179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 name="Line 2261"/>
                    <p:cNvSpPr>
                      <a:spLocks noChangeShapeType="1"/>
                    </p:cNvSpPr>
                    <p:nvPr/>
                  </p:nvSpPr>
                  <p:spPr bwMode="auto">
                    <a:xfrm flipV="1">
                      <a:off x="179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 name="Rectangle 2262"/>
                    <p:cNvSpPr>
                      <a:spLocks noChangeArrowheads="1"/>
                    </p:cNvSpPr>
                    <p:nvPr/>
                  </p:nvSpPr>
                  <p:spPr bwMode="auto">
                    <a:xfrm>
                      <a:off x="1704"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21" name="Line 2263"/>
                    <p:cNvSpPr>
                      <a:spLocks noChangeShapeType="1"/>
                    </p:cNvSpPr>
                    <p:nvPr/>
                  </p:nvSpPr>
                  <p:spPr bwMode="auto">
                    <a:xfrm>
                      <a:off x="196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 name="Line 2264"/>
                    <p:cNvSpPr>
                      <a:spLocks noChangeShapeType="1"/>
                    </p:cNvSpPr>
                    <p:nvPr/>
                  </p:nvSpPr>
                  <p:spPr bwMode="auto">
                    <a:xfrm flipV="1">
                      <a:off x="196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 name="Line 2265"/>
                    <p:cNvSpPr>
                      <a:spLocks noChangeShapeType="1"/>
                    </p:cNvSpPr>
                    <p:nvPr/>
                  </p:nvSpPr>
                  <p:spPr bwMode="auto">
                    <a:xfrm>
                      <a:off x="212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Line 2266"/>
                    <p:cNvSpPr>
                      <a:spLocks noChangeShapeType="1"/>
                    </p:cNvSpPr>
                    <p:nvPr/>
                  </p:nvSpPr>
                  <p:spPr bwMode="auto">
                    <a:xfrm flipV="1">
                      <a:off x="212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Line 2267"/>
                    <p:cNvSpPr>
                      <a:spLocks noChangeShapeType="1"/>
                    </p:cNvSpPr>
                    <p:nvPr/>
                  </p:nvSpPr>
                  <p:spPr bwMode="auto">
                    <a:xfrm>
                      <a:off x="229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Line 2268"/>
                    <p:cNvSpPr>
                      <a:spLocks noChangeShapeType="1"/>
                    </p:cNvSpPr>
                    <p:nvPr/>
                  </p:nvSpPr>
                  <p:spPr bwMode="auto">
                    <a:xfrm flipV="1">
                      <a:off x="229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Line 2269"/>
                    <p:cNvSpPr>
                      <a:spLocks noChangeShapeType="1"/>
                    </p:cNvSpPr>
                    <p:nvPr/>
                  </p:nvSpPr>
                  <p:spPr bwMode="auto">
                    <a:xfrm>
                      <a:off x="246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Line 2270"/>
                    <p:cNvSpPr>
                      <a:spLocks noChangeShapeType="1"/>
                    </p:cNvSpPr>
                    <p:nvPr/>
                  </p:nvSpPr>
                  <p:spPr bwMode="auto">
                    <a:xfrm flipV="1">
                      <a:off x="246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 name="Line 2271"/>
                    <p:cNvSpPr>
                      <a:spLocks noChangeShapeType="1"/>
                    </p:cNvSpPr>
                    <p:nvPr/>
                  </p:nvSpPr>
                  <p:spPr bwMode="auto">
                    <a:xfrm>
                      <a:off x="263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Line 2272"/>
                    <p:cNvSpPr>
                      <a:spLocks noChangeShapeType="1"/>
                    </p:cNvSpPr>
                    <p:nvPr/>
                  </p:nvSpPr>
                  <p:spPr bwMode="auto">
                    <a:xfrm flipV="1">
                      <a:off x="263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 name="Rectangle 2273"/>
                    <p:cNvSpPr>
                      <a:spLocks noChangeArrowheads="1"/>
                    </p:cNvSpPr>
                    <p:nvPr/>
                  </p:nvSpPr>
                  <p:spPr bwMode="auto">
                    <a:xfrm>
                      <a:off x="2543"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2" name="Line 2274"/>
                    <p:cNvSpPr>
                      <a:spLocks noChangeShapeType="1"/>
                    </p:cNvSpPr>
                    <p:nvPr/>
                  </p:nvSpPr>
                  <p:spPr bwMode="auto">
                    <a:xfrm>
                      <a:off x="279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 name="Line 2275"/>
                    <p:cNvSpPr>
                      <a:spLocks noChangeShapeType="1"/>
                    </p:cNvSpPr>
                    <p:nvPr/>
                  </p:nvSpPr>
                  <p:spPr bwMode="auto">
                    <a:xfrm flipV="1">
                      <a:off x="279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 name="Line 2276"/>
                    <p:cNvSpPr>
                      <a:spLocks noChangeShapeType="1"/>
                    </p:cNvSpPr>
                    <p:nvPr/>
                  </p:nvSpPr>
                  <p:spPr bwMode="auto">
                    <a:xfrm>
                      <a:off x="296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 name="Line 2277"/>
                    <p:cNvSpPr>
                      <a:spLocks noChangeShapeType="1"/>
                    </p:cNvSpPr>
                    <p:nvPr/>
                  </p:nvSpPr>
                  <p:spPr bwMode="auto">
                    <a:xfrm flipV="1">
                      <a:off x="296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 name="Line 2278"/>
                    <p:cNvSpPr>
                      <a:spLocks noChangeShapeType="1"/>
                    </p:cNvSpPr>
                    <p:nvPr/>
                  </p:nvSpPr>
                  <p:spPr bwMode="auto">
                    <a:xfrm>
                      <a:off x="313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 name="Line 2279"/>
                    <p:cNvSpPr>
                      <a:spLocks noChangeShapeType="1"/>
                    </p:cNvSpPr>
                    <p:nvPr/>
                  </p:nvSpPr>
                  <p:spPr bwMode="auto">
                    <a:xfrm flipV="1">
                      <a:off x="313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 name="Line 2280"/>
                    <p:cNvSpPr>
                      <a:spLocks noChangeShapeType="1"/>
                    </p:cNvSpPr>
                    <p:nvPr/>
                  </p:nvSpPr>
                  <p:spPr bwMode="auto">
                    <a:xfrm>
                      <a:off x="330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 name="Line 2281"/>
                    <p:cNvSpPr>
                      <a:spLocks noChangeShapeType="1"/>
                    </p:cNvSpPr>
                    <p:nvPr/>
                  </p:nvSpPr>
                  <p:spPr bwMode="auto">
                    <a:xfrm flipV="1">
                      <a:off x="330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 name="Line 2282"/>
                    <p:cNvSpPr>
                      <a:spLocks noChangeShapeType="1"/>
                    </p:cNvSpPr>
                    <p:nvPr/>
                  </p:nvSpPr>
                  <p:spPr bwMode="auto">
                    <a:xfrm>
                      <a:off x="3470"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 name="Line 2283"/>
                    <p:cNvSpPr>
                      <a:spLocks noChangeShapeType="1"/>
                    </p:cNvSpPr>
                    <p:nvPr/>
                  </p:nvSpPr>
                  <p:spPr bwMode="auto">
                    <a:xfrm flipV="1">
                      <a:off x="3470"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 name="Rectangle 2284"/>
                    <p:cNvSpPr>
                      <a:spLocks noChangeArrowheads="1"/>
                    </p:cNvSpPr>
                    <p:nvPr/>
                  </p:nvSpPr>
                  <p:spPr bwMode="auto">
                    <a:xfrm>
                      <a:off x="3333"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3" name="Line 2285"/>
                    <p:cNvSpPr>
                      <a:spLocks noChangeShapeType="1"/>
                    </p:cNvSpPr>
                    <p:nvPr/>
                  </p:nvSpPr>
                  <p:spPr bwMode="auto">
                    <a:xfrm>
                      <a:off x="363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 name="Line 2286"/>
                    <p:cNvSpPr>
                      <a:spLocks noChangeShapeType="1"/>
                    </p:cNvSpPr>
                    <p:nvPr/>
                  </p:nvSpPr>
                  <p:spPr bwMode="auto">
                    <a:xfrm flipV="1">
                      <a:off x="363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 name="Line 2287"/>
                    <p:cNvSpPr>
                      <a:spLocks noChangeShapeType="1"/>
                    </p:cNvSpPr>
                    <p:nvPr/>
                  </p:nvSpPr>
                  <p:spPr bwMode="auto">
                    <a:xfrm>
                      <a:off x="380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 name="Line 2288"/>
                    <p:cNvSpPr>
                      <a:spLocks noChangeShapeType="1"/>
                    </p:cNvSpPr>
                    <p:nvPr/>
                  </p:nvSpPr>
                  <p:spPr bwMode="auto">
                    <a:xfrm flipV="1">
                      <a:off x="380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 name="Line 2289"/>
                    <p:cNvSpPr>
                      <a:spLocks noChangeShapeType="1"/>
                    </p:cNvSpPr>
                    <p:nvPr/>
                  </p:nvSpPr>
                  <p:spPr bwMode="auto">
                    <a:xfrm>
                      <a:off x="397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 name="Line 2290"/>
                    <p:cNvSpPr>
                      <a:spLocks noChangeShapeType="1"/>
                    </p:cNvSpPr>
                    <p:nvPr/>
                  </p:nvSpPr>
                  <p:spPr bwMode="auto">
                    <a:xfrm flipV="1">
                      <a:off x="397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 name="Line 2291"/>
                    <p:cNvSpPr>
                      <a:spLocks noChangeShapeType="1"/>
                    </p:cNvSpPr>
                    <p:nvPr/>
                  </p:nvSpPr>
                  <p:spPr bwMode="auto">
                    <a:xfrm>
                      <a:off x="414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 name="Line 2292"/>
                    <p:cNvSpPr>
                      <a:spLocks noChangeShapeType="1"/>
                    </p:cNvSpPr>
                    <p:nvPr/>
                  </p:nvSpPr>
                  <p:spPr bwMode="auto">
                    <a:xfrm flipV="1">
                      <a:off x="414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 name="Line 2293"/>
                    <p:cNvSpPr>
                      <a:spLocks noChangeShapeType="1"/>
                    </p:cNvSpPr>
                    <p:nvPr/>
                  </p:nvSpPr>
                  <p:spPr bwMode="auto">
                    <a:xfrm>
                      <a:off x="4309"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 name="Line 2294"/>
                    <p:cNvSpPr>
                      <a:spLocks noChangeShapeType="1"/>
                    </p:cNvSpPr>
                    <p:nvPr/>
                  </p:nvSpPr>
                  <p:spPr bwMode="auto">
                    <a:xfrm flipV="1">
                      <a:off x="4309"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 name="Rectangle 2295"/>
                    <p:cNvSpPr>
                      <a:spLocks noChangeArrowheads="1"/>
                    </p:cNvSpPr>
                    <p:nvPr/>
                  </p:nvSpPr>
                  <p:spPr bwMode="auto">
                    <a:xfrm>
                      <a:off x="417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4" name="Line 2296"/>
                    <p:cNvSpPr>
                      <a:spLocks noChangeShapeType="1"/>
                    </p:cNvSpPr>
                    <p:nvPr/>
                  </p:nvSpPr>
                  <p:spPr bwMode="auto">
                    <a:xfrm>
                      <a:off x="447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 name="Line 2297"/>
                    <p:cNvSpPr>
                      <a:spLocks noChangeShapeType="1"/>
                    </p:cNvSpPr>
                    <p:nvPr/>
                  </p:nvSpPr>
                  <p:spPr bwMode="auto">
                    <a:xfrm flipV="1">
                      <a:off x="447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 name="Line 2298"/>
                    <p:cNvSpPr>
                      <a:spLocks noChangeShapeType="1"/>
                    </p:cNvSpPr>
                    <p:nvPr/>
                  </p:nvSpPr>
                  <p:spPr bwMode="auto">
                    <a:xfrm>
                      <a:off x="464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 name="Line 2299"/>
                    <p:cNvSpPr>
                      <a:spLocks noChangeShapeType="1"/>
                    </p:cNvSpPr>
                    <p:nvPr/>
                  </p:nvSpPr>
                  <p:spPr bwMode="auto">
                    <a:xfrm flipV="1">
                      <a:off x="464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 name="Line 2300"/>
                    <p:cNvSpPr>
                      <a:spLocks noChangeShapeType="1"/>
                    </p:cNvSpPr>
                    <p:nvPr/>
                  </p:nvSpPr>
                  <p:spPr bwMode="auto">
                    <a:xfrm>
                      <a:off x="481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 name="Line 2301"/>
                    <p:cNvSpPr>
                      <a:spLocks noChangeShapeType="1"/>
                    </p:cNvSpPr>
                    <p:nvPr/>
                  </p:nvSpPr>
                  <p:spPr bwMode="auto">
                    <a:xfrm flipV="1">
                      <a:off x="481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 name="Line 2302"/>
                    <p:cNvSpPr>
                      <a:spLocks noChangeShapeType="1"/>
                    </p:cNvSpPr>
                    <p:nvPr/>
                  </p:nvSpPr>
                  <p:spPr bwMode="auto">
                    <a:xfrm>
                      <a:off x="498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 name="Line 2303"/>
                    <p:cNvSpPr>
                      <a:spLocks noChangeShapeType="1"/>
                    </p:cNvSpPr>
                    <p:nvPr/>
                  </p:nvSpPr>
                  <p:spPr bwMode="auto">
                    <a:xfrm flipV="1">
                      <a:off x="498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 name="Line 2304"/>
                    <p:cNvSpPr>
                      <a:spLocks noChangeShapeType="1"/>
                    </p:cNvSpPr>
                    <p:nvPr/>
                  </p:nvSpPr>
                  <p:spPr bwMode="auto">
                    <a:xfrm>
                      <a:off x="5148"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 name="Line 2305"/>
                    <p:cNvSpPr>
                      <a:spLocks noChangeShapeType="1"/>
                    </p:cNvSpPr>
                    <p:nvPr/>
                  </p:nvSpPr>
                  <p:spPr bwMode="auto">
                    <a:xfrm flipV="1">
                      <a:off x="5148"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 name="Rectangle 2306"/>
                    <p:cNvSpPr>
                      <a:spLocks noChangeArrowheads="1"/>
                    </p:cNvSpPr>
                    <p:nvPr/>
                  </p:nvSpPr>
                  <p:spPr bwMode="auto">
                    <a:xfrm>
                      <a:off x="501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65" name="Line 2307"/>
                    <p:cNvSpPr>
                      <a:spLocks noChangeShapeType="1"/>
                    </p:cNvSpPr>
                    <p:nvPr/>
                  </p:nvSpPr>
                  <p:spPr bwMode="auto">
                    <a:xfrm>
                      <a:off x="531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 name="Line 2308"/>
                    <p:cNvSpPr>
                      <a:spLocks noChangeShapeType="1"/>
                    </p:cNvSpPr>
                    <p:nvPr/>
                  </p:nvSpPr>
                  <p:spPr bwMode="auto">
                    <a:xfrm flipV="1">
                      <a:off x="531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 name="Line 2309"/>
                    <p:cNvSpPr>
                      <a:spLocks noChangeShapeType="1"/>
                    </p:cNvSpPr>
                    <p:nvPr/>
                  </p:nvSpPr>
                  <p:spPr bwMode="auto">
                    <a:xfrm>
                      <a:off x="548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 name="Line 2310"/>
                    <p:cNvSpPr>
                      <a:spLocks noChangeShapeType="1"/>
                    </p:cNvSpPr>
                    <p:nvPr/>
                  </p:nvSpPr>
                  <p:spPr bwMode="auto">
                    <a:xfrm flipV="1">
                      <a:off x="548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 name="Line 2311"/>
                    <p:cNvSpPr>
                      <a:spLocks noChangeShapeType="1"/>
                    </p:cNvSpPr>
                    <p:nvPr/>
                  </p:nvSpPr>
                  <p:spPr bwMode="auto">
                    <a:xfrm>
                      <a:off x="565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 name="Line 2312"/>
                    <p:cNvSpPr>
                      <a:spLocks noChangeShapeType="1"/>
                    </p:cNvSpPr>
                    <p:nvPr/>
                  </p:nvSpPr>
                  <p:spPr bwMode="auto">
                    <a:xfrm flipV="1">
                      <a:off x="565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 name="Line 2313"/>
                    <p:cNvSpPr>
                      <a:spLocks noChangeShapeType="1"/>
                    </p:cNvSpPr>
                    <p:nvPr/>
                  </p:nvSpPr>
                  <p:spPr bwMode="auto">
                    <a:xfrm>
                      <a:off x="582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 name="Line 2314"/>
                    <p:cNvSpPr>
                      <a:spLocks noChangeShapeType="1"/>
                    </p:cNvSpPr>
                    <p:nvPr/>
                  </p:nvSpPr>
                  <p:spPr bwMode="auto">
                    <a:xfrm flipV="1">
                      <a:off x="582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 name="Rectangle 2315"/>
                    <p:cNvSpPr>
                      <a:spLocks noChangeArrowheads="1"/>
                    </p:cNvSpPr>
                    <p:nvPr/>
                  </p:nvSpPr>
                  <p:spPr bwMode="auto">
                    <a:xfrm>
                      <a:off x="2037" y="3935"/>
                      <a:ext cx="3609"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en-US" b="0" i="0" u="none" strike="noStrike" cap="none" normalizeH="0" baseline="0" dirty="0">
                          <a:ln>
                            <a:noFill/>
                          </a:ln>
                          <a:solidFill>
                            <a:srgbClr val="000000"/>
                          </a:solidFill>
                          <a:effectLst/>
                          <a:cs typeface="Arial" panose="020B0604020202020204" pitchFamily="34" charset="0"/>
                        </a:rPr>
                        <a:t>Generations, 0 </a:t>
                      </a:r>
                      <a:r>
                        <a:rPr lang="en-US" altLang="en-US" dirty="0">
                          <a:solidFill>
                            <a:srgbClr val="000000"/>
                          </a:solidFill>
                          <a:cs typeface="Arial" panose="020B0604020202020204" pitchFamily="34" charset="0"/>
                        </a:rPr>
                        <a:t>≤ t ≤ </a:t>
                      </a:r>
                      <a:r>
                        <a:rPr kumimoji="0" lang="en-US" altLang="en-US" b="0" i="0" u="none" strike="noStrike" cap="none" normalizeH="0" baseline="0" dirty="0">
                          <a:ln>
                            <a:noFill/>
                          </a:ln>
                          <a:solidFill>
                            <a:srgbClr val="000000"/>
                          </a:solidFill>
                          <a:effectLst/>
                          <a:cs typeface="Arial" panose="020B0604020202020204" pitchFamily="34" charset="0"/>
                        </a:rPr>
                        <a:t>24 and, beyond scale, t=100</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74" name="Oval 2316"/>
                    <p:cNvSpPr>
                      <a:spLocks noChangeArrowheads="1"/>
                    </p:cNvSpPr>
                    <p:nvPr/>
                  </p:nvSpPr>
                  <p:spPr bwMode="auto">
                    <a:xfrm>
                      <a:off x="177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 name="Oval 2317"/>
                    <p:cNvSpPr>
                      <a:spLocks noChangeArrowheads="1"/>
                    </p:cNvSpPr>
                    <p:nvPr/>
                  </p:nvSpPr>
                  <p:spPr bwMode="auto">
                    <a:xfrm>
                      <a:off x="1937" y="124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 name="Oval 2318"/>
                    <p:cNvSpPr>
                      <a:spLocks noChangeArrowheads="1"/>
                    </p:cNvSpPr>
                    <p:nvPr/>
                  </p:nvSpPr>
                  <p:spPr bwMode="auto">
                    <a:xfrm>
                      <a:off x="2105" y="1285"/>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 name="Oval 2319"/>
                    <p:cNvSpPr>
                      <a:spLocks noChangeArrowheads="1"/>
                    </p:cNvSpPr>
                    <p:nvPr/>
                  </p:nvSpPr>
                  <p:spPr bwMode="auto">
                    <a:xfrm>
                      <a:off x="2273" y="138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 name="Oval 2320"/>
                    <p:cNvSpPr>
                      <a:spLocks noChangeArrowheads="1"/>
                    </p:cNvSpPr>
                    <p:nvPr/>
                  </p:nvSpPr>
                  <p:spPr bwMode="auto">
                    <a:xfrm>
                      <a:off x="2441" y="140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 name="Oval 2321"/>
                    <p:cNvSpPr>
                      <a:spLocks noChangeArrowheads="1"/>
                    </p:cNvSpPr>
                    <p:nvPr/>
                  </p:nvSpPr>
                  <p:spPr bwMode="auto">
                    <a:xfrm>
                      <a:off x="2609"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 name="Oval 2322"/>
                    <p:cNvSpPr>
                      <a:spLocks noChangeArrowheads="1"/>
                    </p:cNvSpPr>
                    <p:nvPr/>
                  </p:nvSpPr>
                  <p:spPr bwMode="auto">
                    <a:xfrm>
                      <a:off x="2776" y="1417"/>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 name="Oval 2323"/>
                    <p:cNvSpPr>
                      <a:spLocks noChangeArrowheads="1"/>
                    </p:cNvSpPr>
                    <p:nvPr/>
                  </p:nvSpPr>
                  <p:spPr bwMode="auto">
                    <a:xfrm>
                      <a:off x="2944"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 name="Oval 2324"/>
                    <p:cNvSpPr>
                      <a:spLocks noChangeArrowheads="1"/>
                    </p:cNvSpPr>
                    <p:nvPr/>
                  </p:nvSpPr>
                  <p:spPr bwMode="auto">
                    <a:xfrm>
                      <a:off x="3112" y="128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 name="Oval 2325"/>
                    <p:cNvSpPr>
                      <a:spLocks noChangeArrowheads="1"/>
                    </p:cNvSpPr>
                    <p:nvPr/>
                  </p:nvSpPr>
                  <p:spPr bwMode="auto">
                    <a:xfrm>
                      <a:off x="328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 name="Oval 2326"/>
                    <p:cNvSpPr>
                      <a:spLocks noChangeArrowheads="1"/>
                    </p:cNvSpPr>
                    <p:nvPr/>
                  </p:nvSpPr>
                  <p:spPr bwMode="auto">
                    <a:xfrm>
                      <a:off x="3448"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 name="Oval 2327"/>
                    <p:cNvSpPr>
                      <a:spLocks noChangeArrowheads="1"/>
                    </p:cNvSpPr>
                    <p:nvPr/>
                  </p:nvSpPr>
                  <p:spPr bwMode="auto">
                    <a:xfrm>
                      <a:off x="3616"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 name="Oval 2328"/>
                    <p:cNvSpPr>
                      <a:spLocks noChangeArrowheads="1"/>
                    </p:cNvSpPr>
                    <p:nvPr/>
                  </p:nvSpPr>
                  <p:spPr bwMode="auto">
                    <a:xfrm>
                      <a:off x="3783" y="1491"/>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 name="Oval 2329"/>
                    <p:cNvSpPr>
                      <a:spLocks noChangeArrowheads="1"/>
                    </p:cNvSpPr>
                    <p:nvPr/>
                  </p:nvSpPr>
                  <p:spPr bwMode="auto">
                    <a:xfrm>
                      <a:off x="3951" y="171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 name="Oval 2330"/>
                    <p:cNvSpPr>
                      <a:spLocks noChangeArrowheads="1"/>
                    </p:cNvSpPr>
                    <p:nvPr/>
                  </p:nvSpPr>
                  <p:spPr bwMode="auto">
                    <a:xfrm>
                      <a:off x="4119" y="168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 name="Oval 2331"/>
                    <p:cNvSpPr>
                      <a:spLocks noChangeArrowheads="1"/>
                    </p:cNvSpPr>
                    <p:nvPr/>
                  </p:nvSpPr>
                  <p:spPr bwMode="auto">
                    <a:xfrm>
                      <a:off x="4286" y="177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 name="Oval 2332"/>
                    <p:cNvSpPr>
                      <a:spLocks noChangeArrowheads="1"/>
                    </p:cNvSpPr>
                    <p:nvPr/>
                  </p:nvSpPr>
                  <p:spPr bwMode="auto">
                    <a:xfrm>
                      <a:off x="4454" y="193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 name="Oval 2333"/>
                    <p:cNvSpPr>
                      <a:spLocks noChangeArrowheads="1"/>
                    </p:cNvSpPr>
                    <p:nvPr/>
                  </p:nvSpPr>
                  <p:spPr bwMode="auto">
                    <a:xfrm>
                      <a:off x="4622" y="183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 name="Oval 2334"/>
                    <p:cNvSpPr>
                      <a:spLocks noChangeArrowheads="1"/>
                    </p:cNvSpPr>
                    <p:nvPr/>
                  </p:nvSpPr>
                  <p:spPr bwMode="auto">
                    <a:xfrm>
                      <a:off x="4790" y="1889"/>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 name="Oval 2335"/>
                    <p:cNvSpPr>
                      <a:spLocks noChangeArrowheads="1"/>
                    </p:cNvSpPr>
                    <p:nvPr/>
                  </p:nvSpPr>
                  <p:spPr bwMode="auto">
                    <a:xfrm>
                      <a:off x="4957" y="202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 name="Oval 2336"/>
                    <p:cNvSpPr>
                      <a:spLocks noChangeArrowheads="1"/>
                    </p:cNvSpPr>
                    <p:nvPr/>
                  </p:nvSpPr>
                  <p:spPr bwMode="auto">
                    <a:xfrm>
                      <a:off x="5125" y="197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 name="Oval 2337"/>
                    <p:cNvSpPr>
                      <a:spLocks noChangeArrowheads="1"/>
                    </p:cNvSpPr>
                    <p:nvPr/>
                  </p:nvSpPr>
                  <p:spPr bwMode="auto">
                    <a:xfrm>
                      <a:off x="5293"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 name="Oval 2338"/>
                    <p:cNvSpPr>
                      <a:spLocks noChangeArrowheads="1"/>
                    </p:cNvSpPr>
                    <p:nvPr/>
                  </p:nvSpPr>
                  <p:spPr bwMode="auto">
                    <a:xfrm>
                      <a:off x="5461"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 name="Freeform 2339"/>
                    <p:cNvSpPr>
                      <a:spLocks/>
                    </p:cNvSpPr>
                    <p:nvPr/>
                  </p:nvSpPr>
                  <p:spPr bwMode="auto">
                    <a:xfrm>
                      <a:off x="1792" y="1263"/>
                      <a:ext cx="3692" cy="811"/>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297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297"/>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 name="Oval 2340"/>
                    <p:cNvSpPr>
                      <a:spLocks noChangeArrowheads="1"/>
                    </p:cNvSpPr>
                    <p:nvPr/>
                  </p:nvSpPr>
                  <p:spPr bwMode="auto">
                    <a:xfrm>
                      <a:off x="5629"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 name="Oval 2341"/>
                    <p:cNvSpPr>
                      <a:spLocks noChangeArrowheads="1"/>
                    </p:cNvSpPr>
                    <p:nvPr/>
                  </p:nvSpPr>
                  <p:spPr bwMode="auto">
                    <a:xfrm>
                      <a:off x="5796"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 name="Freeform 2342"/>
                    <p:cNvSpPr>
                      <a:spLocks/>
                    </p:cNvSpPr>
                    <p:nvPr/>
                  </p:nvSpPr>
                  <p:spPr bwMode="auto">
                    <a:xfrm>
                      <a:off x="5484" y="2015"/>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 name="Oval 2343"/>
                    <p:cNvSpPr>
                      <a:spLocks noChangeArrowheads="1"/>
                    </p:cNvSpPr>
                    <p:nvPr/>
                  </p:nvSpPr>
                  <p:spPr bwMode="auto">
                    <a:xfrm>
                      <a:off x="1770" y="1299"/>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 name="Oval 2344"/>
                    <p:cNvSpPr>
                      <a:spLocks noChangeArrowheads="1"/>
                    </p:cNvSpPr>
                    <p:nvPr/>
                  </p:nvSpPr>
                  <p:spPr bwMode="auto">
                    <a:xfrm>
                      <a:off x="1937" y="1240"/>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 name="Oval 2345"/>
                    <p:cNvSpPr>
                      <a:spLocks noChangeArrowheads="1"/>
                    </p:cNvSpPr>
                    <p:nvPr/>
                  </p:nvSpPr>
                  <p:spPr bwMode="auto">
                    <a:xfrm>
                      <a:off x="2105" y="110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 name="Oval 2346"/>
                    <p:cNvSpPr>
                      <a:spLocks noChangeArrowheads="1"/>
                    </p:cNvSpPr>
                    <p:nvPr/>
                  </p:nvSpPr>
                  <p:spPr bwMode="auto">
                    <a:xfrm>
                      <a:off x="2273" y="106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 name="Oval 2347"/>
                    <p:cNvSpPr>
                      <a:spLocks noChangeArrowheads="1"/>
                    </p:cNvSpPr>
                    <p:nvPr/>
                  </p:nvSpPr>
                  <p:spPr bwMode="auto">
                    <a:xfrm>
                      <a:off x="2441" y="97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 name="Oval 2348"/>
                    <p:cNvSpPr>
                      <a:spLocks noChangeArrowheads="1"/>
                    </p:cNvSpPr>
                    <p:nvPr/>
                  </p:nvSpPr>
                  <p:spPr bwMode="auto">
                    <a:xfrm>
                      <a:off x="2609" y="100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 name="Oval 2349"/>
                    <p:cNvSpPr>
                      <a:spLocks noChangeArrowheads="1"/>
                    </p:cNvSpPr>
                    <p:nvPr/>
                  </p:nvSpPr>
                  <p:spPr bwMode="auto">
                    <a:xfrm>
                      <a:off x="2776" y="97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 name="Oval 2350"/>
                    <p:cNvSpPr>
                      <a:spLocks noChangeArrowheads="1"/>
                    </p:cNvSpPr>
                    <p:nvPr/>
                  </p:nvSpPr>
                  <p:spPr bwMode="auto">
                    <a:xfrm>
                      <a:off x="2944" y="85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 name="Oval 2351"/>
                    <p:cNvSpPr>
                      <a:spLocks noChangeArrowheads="1"/>
                    </p:cNvSpPr>
                    <p:nvPr/>
                  </p:nvSpPr>
                  <p:spPr bwMode="auto">
                    <a:xfrm>
                      <a:off x="3112" y="82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 name="Oval 2352"/>
                    <p:cNvSpPr>
                      <a:spLocks noChangeArrowheads="1"/>
                    </p:cNvSpPr>
                    <p:nvPr/>
                  </p:nvSpPr>
                  <p:spPr bwMode="auto">
                    <a:xfrm>
                      <a:off x="3280"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 name="Oval 2353"/>
                    <p:cNvSpPr>
                      <a:spLocks noChangeArrowheads="1"/>
                    </p:cNvSpPr>
                    <p:nvPr/>
                  </p:nvSpPr>
                  <p:spPr bwMode="auto">
                    <a:xfrm>
                      <a:off x="3448" y="76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 name="Oval 2354"/>
                    <p:cNvSpPr>
                      <a:spLocks noChangeArrowheads="1"/>
                    </p:cNvSpPr>
                    <p:nvPr/>
                  </p:nvSpPr>
                  <p:spPr bwMode="auto">
                    <a:xfrm>
                      <a:off x="3616"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 name="Oval 2355"/>
                    <p:cNvSpPr>
                      <a:spLocks noChangeArrowheads="1"/>
                    </p:cNvSpPr>
                    <p:nvPr/>
                  </p:nvSpPr>
                  <p:spPr bwMode="auto">
                    <a:xfrm>
                      <a:off x="3783" y="79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 name="Oval 2356"/>
                    <p:cNvSpPr>
                      <a:spLocks noChangeArrowheads="1"/>
                    </p:cNvSpPr>
                    <p:nvPr/>
                  </p:nvSpPr>
                  <p:spPr bwMode="auto">
                    <a:xfrm>
                      <a:off x="3951"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 name="Oval 2357"/>
                    <p:cNvSpPr>
                      <a:spLocks noChangeArrowheads="1"/>
                    </p:cNvSpPr>
                    <p:nvPr/>
                  </p:nvSpPr>
                  <p:spPr bwMode="auto">
                    <a:xfrm>
                      <a:off x="4119" y="75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 name="Oval 2358"/>
                    <p:cNvSpPr>
                      <a:spLocks noChangeArrowheads="1"/>
                    </p:cNvSpPr>
                    <p:nvPr/>
                  </p:nvSpPr>
                  <p:spPr bwMode="auto">
                    <a:xfrm>
                      <a:off x="4286" y="73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 name="Oval 2359"/>
                    <p:cNvSpPr>
                      <a:spLocks noChangeArrowheads="1"/>
                    </p:cNvSpPr>
                    <p:nvPr/>
                  </p:nvSpPr>
                  <p:spPr bwMode="auto">
                    <a:xfrm>
                      <a:off x="4454"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 name="Oval 2360"/>
                    <p:cNvSpPr>
                      <a:spLocks noChangeArrowheads="1"/>
                    </p:cNvSpPr>
                    <p:nvPr/>
                  </p:nvSpPr>
                  <p:spPr bwMode="auto">
                    <a:xfrm>
                      <a:off x="4622"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 name="Oval 2361"/>
                    <p:cNvSpPr>
                      <a:spLocks noChangeArrowheads="1"/>
                    </p:cNvSpPr>
                    <p:nvPr/>
                  </p:nvSpPr>
                  <p:spPr bwMode="auto">
                    <a:xfrm>
                      <a:off x="4790" y="709"/>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 name="Oval 2362"/>
                    <p:cNvSpPr>
                      <a:spLocks noChangeArrowheads="1"/>
                    </p:cNvSpPr>
                    <p:nvPr/>
                  </p:nvSpPr>
                  <p:spPr bwMode="auto">
                    <a:xfrm>
                      <a:off x="4957"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 name="Oval 2363"/>
                    <p:cNvSpPr>
                      <a:spLocks noChangeArrowheads="1"/>
                    </p:cNvSpPr>
                    <p:nvPr/>
                  </p:nvSpPr>
                  <p:spPr bwMode="auto">
                    <a:xfrm>
                      <a:off x="5125"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 name="Oval 2364"/>
                    <p:cNvSpPr>
                      <a:spLocks noChangeArrowheads="1"/>
                    </p:cNvSpPr>
                    <p:nvPr/>
                  </p:nvSpPr>
                  <p:spPr bwMode="auto">
                    <a:xfrm>
                      <a:off x="5293"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 name="Oval 2365"/>
                    <p:cNvSpPr>
                      <a:spLocks noChangeArrowheads="1"/>
                    </p:cNvSpPr>
                    <p:nvPr/>
                  </p:nvSpPr>
                  <p:spPr bwMode="auto">
                    <a:xfrm>
                      <a:off x="5461"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 name="Freeform 2366"/>
                    <p:cNvSpPr>
                      <a:spLocks/>
                    </p:cNvSpPr>
                    <p:nvPr/>
                  </p:nvSpPr>
                  <p:spPr bwMode="auto">
                    <a:xfrm>
                      <a:off x="1792" y="732"/>
                      <a:ext cx="3692" cy="589"/>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9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9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 name="Oval 2367"/>
                    <p:cNvSpPr>
                      <a:spLocks noChangeArrowheads="1"/>
                    </p:cNvSpPr>
                    <p:nvPr/>
                  </p:nvSpPr>
                  <p:spPr bwMode="auto">
                    <a:xfrm>
                      <a:off x="5629"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 name="Oval 2368"/>
                    <p:cNvSpPr>
                      <a:spLocks noChangeArrowheads="1"/>
                    </p:cNvSpPr>
                    <p:nvPr/>
                  </p:nvSpPr>
                  <p:spPr bwMode="auto">
                    <a:xfrm>
                      <a:off x="5796"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 name="Freeform 2369"/>
                    <p:cNvSpPr>
                      <a:spLocks/>
                    </p:cNvSpPr>
                    <p:nvPr/>
                  </p:nvSpPr>
                  <p:spPr bwMode="auto">
                    <a:xfrm>
                      <a:off x="5484" y="73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 name="Oval 2370"/>
                    <p:cNvSpPr>
                      <a:spLocks noChangeArrowheads="1"/>
                    </p:cNvSpPr>
                    <p:nvPr/>
                  </p:nvSpPr>
                  <p:spPr bwMode="auto">
                    <a:xfrm>
                      <a:off x="1770"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 name="Oval 2371"/>
                    <p:cNvSpPr>
                      <a:spLocks noChangeArrowheads="1"/>
                    </p:cNvSpPr>
                    <p:nvPr/>
                  </p:nvSpPr>
                  <p:spPr bwMode="auto">
                    <a:xfrm>
                      <a:off x="1937" y="128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 name="Oval 2372"/>
                    <p:cNvSpPr>
                      <a:spLocks noChangeArrowheads="1"/>
                    </p:cNvSpPr>
                    <p:nvPr/>
                  </p:nvSpPr>
                  <p:spPr bwMode="auto">
                    <a:xfrm>
                      <a:off x="2105"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 name="Oval 2373"/>
                    <p:cNvSpPr>
                      <a:spLocks noChangeArrowheads="1"/>
                    </p:cNvSpPr>
                    <p:nvPr/>
                  </p:nvSpPr>
                  <p:spPr bwMode="auto">
                    <a:xfrm>
                      <a:off x="2273"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 name="Oval 2374"/>
                    <p:cNvSpPr>
                      <a:spLocks noChangeArrowheads="1"/>
                    </p:cNvSpPr>
                    <p:nvPr/>
                  </p:nvSpPr>
                  <p:spPr bwMode="auto">
                    <a:xfrm>
                      <a:off x="2441"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 name="Oval 2375"/>
                    <p:cNvSpPr>
                      <a:spLocks noChangeArrowheads="1"/>
                    </p:cNvSpPr>
                    <p:nvPr/>
                  </p:nvSpPr>
                  <p:spPr bwMode="auto">
                    <a:xfrm>
                      <a:off x="2609" y="1255"/>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 name="Oval 2376"/>
                    <p:cNvSpPr>
                      <a:spLocks noChangeArrowheads="1"/>
                    </p:cNvSpPr>
                    <p:nvPr/>
                  </p:nvSpPr>
                  <p:spPr bwMode="auto">
                    <a:xfrm>
                      <a:off x="2776"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 name="Oval 2377"/>
                    <p:cNvSpPr>
                      <a:spLocks noChangeArrowheads="1"/>
                    </p:cNvSpPr>
                    <p:nvPr/>
                  </p:nvSpPr>
                  <p:spPr bwMode="auto">
                    <a:xfrm>
                      <a:off x="2944" y="112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 name="Oval 2378"/>
                    <p:cNvSpPr>
                      <a:spLocks noChangeArrowheads="1"/>
                    </p:cNvSpPr>
                    <p:nvPr/>
                  </p:nvSpPr>
                  <p:spPr bwMode="auto">
                    <a:xfrm>
                      <a:off x="3112" y="118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 name="Oval 2379"/>
                    <p:cNvSpPr>
                      <a:spLocks noChangeArrowheads="1"/>
                    </p:cNvSpPr>
                    <p:nvPr/>
                  </p:nvSpPr>
                  <p:spPr bwMode="auto">
                    <a:xfrm>
                      <a:off x="3280" y="122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 name="Oval 2380"/>
                    <p:cNvSpPr>
                      <a:spLocks noChangeArrowheads="1"/>
                    </p:cNvSpPr>
                    <p:nvPr/>
                  </p:nvSpPr>
                  <p:spPr bwMode="auto">
                    <a:xfrm>
                      <a:off x="3448" y="1314"/>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 name="Oval 2381"/>
                    <p:cNvSpPr>
                      <a:spLocks noChangeArrowheads="1"/>
                    </p:cNvSpPr>
                    <p:nvPr/>
                  </p:nvSpPr>
                  <p:spPr bwMode="auto">
                    <a:xfrm>
                      <a:off x="3616"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 name="Oval 2382"/>
                    <p:cNvSpPr>
                      <a:spLocks noChangeArrowheads="1"/>
                    </p:cNvSpPr>
                    <p:nvPr/>
                  </p:nvSpPr>
                  <p:spPr bwMode="auto">
                    <a:xfrm>
                      <a:off x="3783"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 name="Oval 2383"/>
                    <p:cNvSpPr>
                      <a:spLocks noChangeArrowheads="1"/>
                    </p:cNvSpPr>
                    <p:nvPr/>
                  </p:nvSpPr>
                  <p:spPr bwMode="auto">
                    <a:xfrm>
                      <a:off x="3951" y="137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 name="Oval 2384"/>
                    <p:cNvSpPr>
                      <a:spLocks noChangeArrowheads="1"/>
                    </p:cNvSpPr>
                    <p:nvPr/>
                  </p:nvSpPr>
                  <p:spPr bwMode="auto">
                    <a:xfrm>
                      <a:off x="4119" y="1240"/>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 name="Oval 2385"/>
                    <p:cNvSpPr>
                      <a:spLocks noChangeArrowheads="1"/>
                    </p:cNvSpPr>
                    <p:nvPr/>
                  </p:nvSpPr>
                  <p:spPr bwMode="auto">
                    <a:xfrm>
                      <a:off x="4286" y="1196"/>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 name="Oval 2386"/>
                    <p:cNvSpPr>
                      <a:spLocks noChangeArrowheads="1"/>
                    </p:cNvSpPr>
                    <p:nvPr/>
                  </p:nvSpPr>
                  <p:spPr bwMode="auto">
                    <a:xfrm>
                      <a:off x="4454" y="112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 name="Oval 2387"/>
                    <p:cNvSpPr>
                      <a:spLocks noChangeArrowheads="1"/>
                    </p:cNvSpPr>
                    <p:nvPr/>
                  </p:nvSpPr>
                  <p:spPr bwMode="auto">
                    <a:xfrm>
                      <a:off x="4622" y="116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 name="Oval 2388"/>
                    <p:cNvSpPr>
                      <a:spLocks noChangeArrowheads="1"/>
                    </p:cNvSpPr>
                    <p:nvPr/>
                  </p:nvSpPr>
                  <p:spPr bwMode="auto">
                    <a:xfrm>
                      <a:off x="4790" y="1078"/>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 name="Oval 2389"/>
                    <p:cNvSpPr>
                      <a:spLocks noChangeArrowheads="1"/>
                    </p:cNvSpPr>
                    <p:nvPr/>
                  </p:nvSpPr>
                  <p:spPr bwMode="auto">
                    <a:xfrm>
                      <a:off x="4957" y="100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 name="Oval 2390"/>
                    <p:cNvSpPr>
                      <a:spLocks noChangeArrowheads="1"/>
                    </p:cNvSpPr>
                    <p:nvPr/>
                  </p:nvSpPr>
                  <p:spPr bwMode="auto">
                    <a:xfrm>
                      <a:off x="5125" y="109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9" name="Oval 2391"/>
                    <p:cNvSpPr>
                      <a:spLocks noChangeArrowheads="1"/>
                    </p:cNvSpPr>
                    <p:nvPr/>
                  </p:nvSpPr>
                  <p:spPr bwMode="auto">
                    <a:xfrm>
                      <a:off x="5293"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0" name="Oval 2392"/>
                    <p:cNvSpPr>
                      <a:spLocks noChangeArrowheads="1"/>
                    </p:cNvSpPr>
                    <p:nvPr/>
                  </p:nvSpPr>
                  <p:spPr bwMode="auto">
                    <a:xfrm>
                      <a:off x="5461"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 name="Freeform 2393"/>
                    <p:cNvSpPr>
                      <a:spLocks/>
                    </p:cNvSpPr>
                    <p:nvPr/>
                  </p:nvSpPr>
                  <p:spPr bwMode="auto">
                    <a:xfrm>
                      <a:off x="1792" y="1027"/>
                      <a:ext cx="3692" cy="368"/>
                    </a:xfrm>
                    <a:custGeom>
                      <a:avLst/>
                      <a:gdLst>
                        <a:gd name="T0" fmla="*/ 0 w 7383"/>
                        <a:gd name="T1" fmla="*/ 588 h 736"/>
                        <a:gd name="T2" fmla="*/ 336 w 7383"/>
                        <a:gd name="T3" fmla="*/ 560 h 736"/>
                        <a:gd name="T4" fmla="*/ 670 w 7383"/>
                        <a:gd name="T5" fmla="*/ 472 h 736"/>
                        <a:gd name="T6" fmla="*/ 1006 w 7383"/>
                        <a:gd name="T7" fmla="*/ 412 h 736"/>
                        <a:gd name="T8" fmla="*/ 1342 w 7383"/>
                        <a:gd name="T9" fmla="*/ 412 h 736"/>
                        <a:gd name="T10" fmla="*/ 1678 w 7383"/>
                        <a:gd name="T11" fmla="*/ 500 h 736"/>
                        <a:gd name="T12" fmla="*/ 2014 w 7383"/>
                        <a:gd name="T13" fmla="*/ 354 h 736"/>
                        <a:gd name="T14" fmla="*/ 2348 w 7383"/>
                        <a:gd name="T15" fmla="*/ 236 h 736"/>
                        <a:gd name="T16" fmla="*/ 2684 w 7383"/>
                        <a:gd name="T17" fmla="*/ 354 h 736"/>
                        <a:gd name="T18" fmla="*/ 3020 w 7383"/>
                        <a:gd name="T19" fmla="*/ 442 h 736"/>
                        <a:gd name="T20" fmla="*/ 3356 w 7383"/>
                        <a:gd name="T21" fmla="*/ 618 h 736"/>
                        <a:gd name="T22" fmla="*/ 3692 w 7383"/>
                        <a:gd name="T23" fmla="*/ 588 h 736"/>
                        <a:gd name="T24" fmla="*/ 4028 w 7383"/>
                        <a:gd name="T25" fmla="*/ 412 h 736"/>
                        <a:gd name="T26" fmla="*/ 4362 w 7383"/>
                        <a:gd name="T27" fmla="*/ 736 h 736"/>
                        <a:gd name="T28" fmla="*/ 4698 w 7383"/>
                        <a:gd name="T29" fmla="*/ 472 h 736"/>
                        <a:gd name="T30" fmla="*/ 5034 w 7383"/>
                        <a:gd name="T31" fmla="*/ 382 h 736"/>
                        <a:gd name="T32" fmla="*/ 5370 w 7383"/>
                        <a:gd name="T33" fmla="*/ 236 h 736"/>
                        <a:gd name="T34" fmla="*/ 5706 w 7383"/>
                        <a:gd name="T35" fmla="*/ 324 h 736"/>
                        <a:gd name="T36" fmla="*/ 6042 w 7383"/>
                        <a:gd name="T37" fmla="*/ 146 h 736"/>
                        <a:gd name="T38" fmla="*/ 6376 w 7383"/>
                        <a:gd name="T39" fmla="*/ 0 h 736"/>
                        <a:gd name="T40" fmla="*/ 6712 w 7383"/>
                        <a:gd name="T41" fmla="*/ 176 h 736"/>
                        <a:gd name="T42" fmla="*/ 7048 w 7383"/>
                        <a:gd name="T43" fmla="*/ 472 h 736"/>
                        <a:gd name="T44" fmla="*/ 7383 w 7383"/>
                        <a:gd name="T45" fmla="*/ 412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36">
                          <a:moveTo>
                            <a:pt x="0" y="588"/>
                          </a:moveTo>
                          <a:lnTo>
                            <a:pt x="336" y="560"/>
                          </a:lnTo>
                          <a:lnTo>
                            <a:pt x="670" y="472"/>
                          </a:lnTo>
                          <a:lnTo>
                            <a:pt x="1006" y="412"/>
                          </a:lnTo>
                          <a:lnTo>
                            <a:pt x="1342" y="412"/>
                          </a:lnTo>
                          <a:lnTo>
                            <a:pt x="1678" y="500"/>
                          </a:lnTo>
                          <a:lnTo>
                            <a:pt x="2014" y="354"/>
                          </a:lnTo>
                          <a:lnTo>
                            <a:pt x="2348" y="236"/>
                          </a:lnTo>
                          <a:lnTo>
                            <a:pt x="2684" y="354"/>
                          </a:lnTo>
                          <a:lnTo>
                            <a:pt x="3020" y="442"/>
                          </a:lnTo>
                          <a:lnTo>
                            <a:pt x="3356" y="618"/>
                          </a:lnTo>
                          <a:lnTo>
                            <a:pt x="3692" y="588"/>
                          </a:lnTo>
                          <a:lnTo>
                            <a:pt x="4028" y="412"/>
                          </a:lnTo>
                          <a:lnTo>
                            <a:pt x="4362" y="736"/>
                          </a:lnTo>
                          <a:lnTo>
                            <a:pt x="4698" y="472"/>
                          </a:lnTo>
                          <a:lnTo>
                            <a:pt x="5034" y="382"/>
                          </a:lnTo>
                          <a:lnTo>
                            <a:pt x="5370" y="236"/>
                          </a:lnTo>
                          <a:lnTo>
                            <a:pt x="5706" y="324"/>
                          </a:lnTo>
                          <a:lnTo>
                            <a:pt x="6042" y="146"/>
                          </a:lnTo>
                          <a:lnTo>
                            <a:pt x="6376" y="0"/>
                          </a:lnTo>
                          <a:lnTo>
                            <a:pt x="6712" y="176"/>
                          </a:lnTo>
                          <a:lnTo>
                            <a:pt x="7048" y="472"/>
                          </a:lnTo>
                          <a:lnTo>
                            <a:pt x="7383" y="412"/>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 name="Oval 2394"/>
                    <p:cNvSpPr>
                      <a:spLocks noChangeArrowheads="1"/>
                    </p:cNvSpPr>
                    <p:nvPr/>
                  </p:nvSpPr>
                  <p:spPr bwMode="auto">
                    <a:xfrm>
                      <a:off x="5629"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 name="Oval 2395"/>
                    <p:cNvSpPr>
                      <a:spLocks noChangeArrowheads="1"/>
                    </p:cNvSpPr>
                    <p:nvPr/>
                  </p:nvSpPr>
                  <p:spPr bwMode="auto">
                    <a:xfrm>
                      <a:off x="5796" y="115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 name="Freeform 2396"/>
                    <p:cNvSpPr>
                      <a:spLocks/>
                    </p:cNvSpPr>
                    <p:nvPr/>
                  </p:nvSpPr>
                  <p:spPr bwMode="auto">
                    <a:xfrm>
                      <a:off x="5484" y="1174"/>
                      <a:ext cx="336" cy="59"/>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 name="Line 2397"/>
                    <p:cNvSpPr>
                      <a:spLocks noChangeShapeType="1"/>
                    </p:cNvSpPr>
                    <p:nvPr/>
                  </p:nvSpPr>
                  <p:spPr bwMode="auto">
                    <a:xfrm>
                      <a:off x="1792" y="368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 name="Line 2398"/>
                    <p:cNvSpPr>
                      <a:spLocks noChangeShapeType="1"/>
                    </p:cNvSpPr>
                    <p:nvPr/>
                  </p:nvSpPr>
                  <p:spPr bwMode="auto">
                    <a:xfrm>
                      <a:off x="1818" y="367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 name="Line 2399"/>
                    <p:cNvSpPr>
                      <a:spLocks noChangeShapeType="1"/>
                    </p:cNvSpPr>
                    <p:nvPr/>
                  </p:nvSpPr>
                  <p:spPr bwMode="auto">
                    <a:xfrm flipV="1">
                      <a:off x="1844" y="367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 name="Line 2400"/>
                    <p:cNvSpPr>
                      <a:spLocks noChangeShapeType="1"/>
                    </p:cNvSpPr>
                    <p:nvPr/>
                  </p:nvSpPr>
                  <p:spPr bwMode="auto">
                    <a:xfrm>
                      <a:off x="1869" y="3675"/>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 name="Line 2401"/>
                    <p:cNvSpPr>
                      <a:spLocks noChangeShapeType="1"/>
                    </p:cNvSpPr>
                    <p:nvPr/>
                  </p:nvSpPr>
                  <p:spPr bwMode="auto">
                    <a:xfrm flipV="1">
                      <a:off x="1895" y="3672"/>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 name="Line 2402"/>
                    <p:cNvSpPr>
                      <a:spLocks noChangeShapeType="1"/>
                    </p:cNvSpPr>
                    <p:nvPr/>
                  </p:nvSpPr>
                  <p:spPr bwMode="auto">
                    <a:xfrm>
                      <a:off x="1921" y="367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 name="Line 2403"/>
                    <p:cNvSpPr>
                      <a:spLocks noChangeShapeType="1"/>
                    </p:cNvSpPr>
                    <p:nvPr/>
                  </p:nvSpPr>
                  <p:spPr bwMode="auto">
                    <a:xfrm>
                      <a:off x="1947" y="3668"/>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 name="Line 2404"/>
                    <p:cNvSpPr>
                      <a:spLocks noChangeShapeType="1"/>
                    </p:cNvSpPr>
                    <p:nvPr/>
                  </p:nvSpPr>
                  <p:spPr bwMode="auto">
                    <a:xfrm flipV="1">
                      <a:off x="1973" y="366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 name="Line 2405"/>
                    <p:cNvSpPr>
                      <a:spLocks noChangeShapeType="1"/>
                    </p:cNvSpPr>
                    <p:nvPr/>
                  </p:nvSpPr>
                  <p:spPr bwMode="auto">
                    <a:xfrm>
                      <a:off x="1998" y="3664"/>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 name="Line 2406"/>
                    <p:cNvSpPr>
                      <a:spLocks noChangeShapeType="1"/>
                    </p:cNvSpPr>
                    <p:nvPr/>
                  </p:nvSpPr>
                  <p:spPr bwMode="auto">
                    <a:xfrm>
                      <a:off x="2024" y="3662"/>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 name="Line 2407"/>
                    <p:cNvSpPr>
                      <a:spLocks noChangeShapeType="1"/>
                    </p:cNvSpPr>
                    <p:nvPr/>
                  </p:nvSpPr>
                  <p:spPr bwMode="auto">
                    <a:xfrm>
                      <a:off x="2050" y="365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 name="Line 2408"/>
                    <p:cNvSpPr>
                      <a:spLocks noChangeShapeType="1"/>
                    </p:cNvSpPr>
                    <p:nvPr/>
                  </p:nvSpPr>
                  <p:spPr bwMode="auto">
                    <a:xfrm flipV="1">
                      <a:off x="2076" y="365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 name="Line 2409"/>
                    <p:cNvSpPr>
                      <a:spLocks noChangeShapeType="1"/>
                    </p:cNvSpPr>
                    <p:nvPr/>
                  </p:nvSpPr>
                  <p:spPr bwMode="auto">
                    <a:xfrm flipV="1">
                      <a:off x="2101" y="3654"/>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 name="Line 2410"/>
                    <p:cNvSpPr>
                      <a:spLocks noChangeShapeType="1"/>
                    </p:cNvSpPr>
                    <p:nvPr/>
                  </p:nvSpPr>
                  <p:spPr bwMode="auto">
                    <a:xfrm>
                      <a:off x="2127" y="3652"/>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 name="Line 2411"/>
                    <p:cNvSpPr>
                      <a:spLocks noChangeShapeType="1"/>
                    </p:cNvSpPr>
                    <p:nvPr/>
                  </p:nvSpPr>
                  <p:spPr bwMode="auto">
                    <a:xfrm>
                      <a:off x="2153" y="3650"/>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 name="Line 2412"/>
                    <p:cNvSpPr>
                      <a:spLocks noChangeShapeType="1"/>
                    </p:cNvSpPr>
                    <p:nvPr/>
                  </p:nvSpPr>
                  <p:spPr bwMode="auto">
                    <a:xfrm>
                      <a:off x="2179" y="364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 name="Line 2413"/>
                    <p:cNvSpPr>
                      <a:spLocks noChangeShapeType="1"/>
                    </p:cNvSpPr>
                    <p:nvPr/>
                  </p:nvSpPr>
                  <p:spPr bwMode="auto">
                    <a:xfrm flipV="1">
                      <a:off x="2205" y="3645"/>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 name="Line 2414"/>
                    <p:cNvSpPr>
                      <a:spLocks noChangeShapeType="1"/>
                    </p:cNvSpPr>
                    <p:nvPr/>
                  </p:nvSpPr>
                  <p:spPr bwMode="auto">
                    <a:xfrm>
                      <a:off x="2230" y="3643"/>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 name="Line 2415"/>
                    <p:cNvSpPr>
                      <a:spLocks noChangeShapeType="1"/>
                    </p:cNvSpPr>
                    <p:nvPr/>
                  </p:nvSpPr>
                  <p:spPr bwMode="auto">
                    <a:xfrm>
                      <a:off x="2256" y="364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17" name="Line 2417"/>
                  <p:cNvSpPr>
                    <a:spLocks noChangeShapeType="1"/>
                  </p:cNvSpPr>
                  <p:nvPr/>
                </p:nvSpPr>
                <p:spPr bwMode="auto">
                  <a:xfrm>
                    <a:off x="3622675" y="57753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 name="Line 2418"/>
                  <p:cNvSpPr>
                    <a:spLocks noChangeShapeType="1"/>
                  </p:cNvSpPr>
                  <p:nvPr/>
                </p:nvSpPr>
                <p:spPr bwMode="auto">
                  <a:xfrm flipV="1">
                    <a:off x="3663950" y="57721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 name="Line 2419"/>
                  <p:cNvSpPr>
                    <a:spLocks noChangeShapeType="1"/>
                  </p:cNvSpPr>
                  <p:nvPr/>
                </p:nvSpPr>
                <p:spPr bwMode="auto">
                  <a:xfrm>
                    <a:off x="3703638" y="57689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 name="Line 2420"/>
                  <p:cNvSpPr>
                    <a:spLocks noChangeShapeType="1"/>
                  </p:cNvSpPr>
                  <p:nvPr/>
                </p:nvSpPr>
                <p:spPr bwMode="auto">
                  <a:xfrm flipV="1">
                    <a:off x="3744913" y="57658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 name="Line 2421"/>
                  <p:cNvSpPr>
                    <a:spLocks noChangeShapeType="1"/>
                  </p:cNvSpPr>
                  <p:nvPr/>
                </p:nvSpPr>
                <p:spPr bwMode="auto">
                  <a:xfrm>
                    <a:off x="3786188" y="5762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 name="Line 2422"/>
                  <p:cNvSpPr>
                    <a:spLocks noChangeShapeType="1"/>
                  </p:cNvSpPr>
                  <p:nvPr/>
                </p:nvSpPr>
                <p:spPr bwMode="auto">
                  <a:xfrm>
                    <a:off x="3827463" y="5757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 name="Line 2423"/>
                  <p:cNvSpPr>
                    <a:spLocks noChangeShapeType="1"/>
                  </p:cNvSpPr>
                  <p:nvPr/>
                </p:nvSpPr>
                <p:spPr bwMode="auto">
                  <a:xfrm flipV="1">
                    <a:off x="3868738" y="57546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 name="Line 2424"/>
                  <p:cNvSpPr>
                    <a:spLocks noChangeShapeType="1"/>
                  </p:cNvSpPr>
                  <p:nvPr/>
                </p:nvSpPr>
                <p:spPr bwMode="auto">
                  <a:xfrm>
                    <a:off x="3908425" y="57515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 name="Line 2425"/>
                  <p:cNvSpPr>
                    <a:spLocks noChangeShapeType="1"/>
                  </p:cNvSpPr>
                  <p:nvPr/>
                </p:nvSpPr>
                <p:spPr bwMode="auto">
                  <a:xfrm>
                    <a:off x="3949700" y="5748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 name="Line 2426"/>
                  <p:cNvSpPr>
                    <a:spLocks noChangeShapeType="1"/>
                  </p:cNvSpPr>
                  <p:nvPr/>
                </p:nvSpPr>
                <p:spPr bwMode="auto">
                  <a:xfrm flipV="1">
                    <a:off x="3990975" y="57435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 name="Line 2427"/>
                  <p:cNvSpPr>
                    <a:spLocks noChangeShapeType="1"/>
                  </p:cNvSpPr>
                  <p:nvPr/>
                </p:nvSpPr>
                <p:spPr bwMode="auto">
                  <a:xfrm flipV="1">
                    <a:off x="4032250" y="57404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 name="Line 2428"/>
                  <p:cNvSpPr>
                    <a:spLocks noChangeShapeType="1"/>
                  </p:cNvSpPr>
                  <p:nvPr/>
                </p:nvSpPr>
                <p:spPr bwMode="auto">
                  <a:xfrm>
                    <a:off x="4071938" y="57372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 name="Line 2429"/>
                  <p:cNvSpPr>
                    <a:spLocks noChangeShapeType="1"/>
                  </p:cNvSpPr>
                  <p:nvPr/>
                </p:nvSpPr>
                <p:spPr bwMode="auto">
                  <a:xfrm>
                    <a:off x="4113213" y="57340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 name="Line 2430"/>
                  <p:cNvSpPr>
                    <a:spLocks noChangeShapeType="1"/>
                  </p:cNvSpPr>
                  <p:nvPr/>
                </p:nvSpPr>
                <p:spPr bwMode="auto">
                  <a:xfrm flipV="1">
                    <a:off x="4154488" y="57292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 name="Line 2431"/>
                  <p:cNvSpPr>
                    <a:spLocks noChangeShapeType="1"/>
                  </p:cNvSpPr>
                  <p:nvPr/>
                </p:nvSpPr>
                <p:spPr bwMode="auto">
                  <a:xfrm flipV="1">
                    <a:off x="4195763" y="57261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 name="Line 2432"/>
                  <p:cNvSpPr>
                    <a:spLocks noChangeShapeType="1"/>
                  </p:cNvSpPr>
                  <p:nvPr/>
                </p:nvSpPr>
                <p:spPr bwMode="auto">
                  <a:xfrm>
                    <a:off x="4237038" y="57229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 name="Line 2433"/>
                  <p:cNvSpPr>
                    <a:spLocks noChangeShapeType="1"/>
                  </p:cNvSpPr>
                  <p:nvPr/>
                </p:nvSpPr>
                <p:spPr bwMode="auto">
                  <a:xfrm flipV="1">
                    <a:off x="4276725" y="57181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 name="Line 2434"/>
                  <p:cNvSpPr>
                    <a:spLocks noChangeShapeType="1"/>
                  </p:cNvSpPr>
                  <p:nvPr/>
                </p:nvSpPr>
                <p:spPr bwMode="auto">
                  <a:xfrm>
                    <a:off x="4318000" y="57165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 name="Line 2435"/>
                  <p:cNvSpPr>
                    <a:spLocks noChangeShapeType="1"/>
                  </p:cNvSpPr>
                  <p:nvPr/>
                </p:nvSpPr>
                <p:spPr bwMode="auto">
                  <a:xfrm>
                    <a:off x="4359275" y="57118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 name="Line 2436"/>
                  <p:cNvSpPr>
                    <a:spLocks noChangeShapeType="1"/>
                  </p:cNvSpPr>
                  <p:nvPr/>
                </p:nvSpPr>
                <p:spPr bwMode="auto">
                  <a:xfrm flipV="1">
                    <a:off x="4400550" y="57086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 name="Line 2437"/>
                  <p:cNvSpPr>
                    <a:spLocks noChangeShapeType="1"/>
                  </p:cNvSpPr>
                  <p:nvPr/>
                </p:nvSpPr>
                <p:spPr bwMode="auto">
                  <a:xfrm>
                    <a:off x="4440238" y="5705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 name="Line 2438"/>
                  <p:cNvSpPr>
                    <a:spLocks noChangeShapeType="1"/>
                  </p:cNvSpPr>
                  <p:nvPr/>
                </p:nvSpPr>
                <p:spPr bwMode="auto">
                  <a:xfrm flipV="1">
                    <a:off x="4481513" y="57023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 name="Line 2439"/>
                  <p:cNvSpPr>
                    <a:spLocks noChangeShapeType="1"/>
                  </p:cNvSpPr>
                  <p:nvPr/>
                </p:nvSpPr>
                <p:spPr bwMode="auto">
                  <a:xfrm>
                    <a:off x="4522788" y="5699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 name="Line 2440"/>
                  <p:cNvSpPr>
                    <a:spLocks noChangeShapeType="1"/>
                  </p:cNvSpPr>
                  <p:nvPr/>
                </p:nvSpPr>
                <p:spPr bwMode="auto">
                  <a:xfrm>
                    <a:off x="4564063" y="56959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 name="Line 2441"/>
                  <p:cNvSpPr>
                    <a:spLocks noChangeShapeType="1"/>
                  </p:cNvSpPr>
                  <p:nvPr/>
                </p:nvSpPr>
                <p:spPr bwMode="auto">
                  <a:xfrm flipV="1">
                    <a:off x="4603750" y="56911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 name="Line 2442"/>
                  <p:cNvSpPr>
                    <a:spLocks noChangeShapeType="1"/>
                  </p:cNvSpPr>
                  <p:nvPr/>
                </p:nvSpPr>
                <p:spPr bwMode="auto">
                  <a:xfrm>
                    <a:off x="4645025" y="56880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 name="Line 2443"/>
                  <p:cNvSpPr>
                    <a:spLocks noChangeShapeType="1"/>
                  </p:cNvSpPr>
                  <p:nvPr/>
                </p:nvSpPr>
                <p:spPr bwMode="auto">
                  <a:xfrm>
                    <a:off x="4686300" y="5684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 name="Line 2444"/>
                  <p:cNvSpPr>
                    <a:spLocks noChangeShapeType="1"/>
                  </p:cNvSpPr>
                  <p:nvPr/>
                </p:nvSpPr>
                <p:spPr bwMode="auto">
                  <a:xfrm flipV="1">
                    <a:off x="4727575" y="56800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 name="Line 2445"/>
                  <p:cNvSpPr>
                    <a:spLocks noChangeShapeType="1"/>
                  </p:cNvSpPr>
                  <p:nvPr/>
                </p:nvSpPr>
                <p:spPr bwMode="auto">
                  <a:xfrm>
                    <a:off x="4768850" y="5678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 name="Line 2446"/>
                  <p:cNvSpPr>
                    <a:spLocks noChangeShapeType="1"/>
                  </p:cNvSpPr>
                  <p:nvPr/>
                </p:nvSpPr>
                <p:spPr bwMode="auto">
                  <a:xfrm flipV="1">
                    <a:off x="4808538" y="56737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 name="Line 2447"/>
                  <p:cNvSpPr>
                    <a:spLocks noChangeShapeType="1"/>
                  </p:cNvSpPr>
                  <p:nvPr/>
                </p:nvSpPr>
                <p:spPr bwMode="auto">
                  <a:xfrm>
                    <a:off x="4849813" y="56721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 name="Line 2448"/>
                  <p:cNvSpPr>
                    <a:spLocks noChangeShapeType="1"/>
                  </p:cNvSpPr>
                  <p:nvPr/>
                </p:nvSpPr>
                <p:spPr bwMode="auto">
                  <a:xfrm>
                    <a:off x="4891088" y="5667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 name="Line 2449"/>
                  <p:cNvSpPr>
                    <a:spLocks noChangeShapeType="1"/>
                  </p:cNvSpPr>
                  <p:nvPr/>
                </p:nvSpPr>
                <p:spPr bwMode="auto">
                  <a:xfrm flipV="1">
                    <a:off x="4932363" y="56642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 name="Line 2450"/>
                  <p:cNvSpPr>
                    <a:spLocks noChangeShapeType="1"/>
                  </p:cNvSpPr>
                  <p:nvPr/>
                </p:nvSpPr>
                <p:spPr bwMode="auto">
                  <a:xfrm>
                    <a:off x="4972050" y="56610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 name="Line 2451"/>
                  <p:cNvSpPr>
                    <a:spLocks noChangeShapeType="1"/>
                  </p:cNvSpPr>
                  <p:nvPr/>
                </p:nvSpPr>
                <p:spPr bwMode="auto">
                  <a:xfrm flipV="1">
                    <a:off x="5013325" y="56562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 name="Line 2452"/>
                  <p:cNvSpPr>
                    <a:spLocks noChangeShapeType="1"/>
                  </p:cNvSpPr>
                  <p:nvPr/>
                </p:nvSpPr>
                <p:spPr bwMode="auto">
                  <a:xfrm>
                    <a:off x="5054600" y="5654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 name="Line 2453"/>
                  <p:cNvSpPr>
                    <a:spLocks noChangeShapeType="1"/>
                  </p:cNvSpPr>
                  <p:nvPr/>
                </p:nvSpPr>
                <p:spPr bwMode="auto">
                  <a:xfrm>
                    <a:off x="5095875" y="5649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 name="Line 2454"/>
                  <p:cNvSpPr>
                    <a:spLocks noChangeShapeType="1"/>
                  </p:cNvSpPr>
                  <p:nvPr/>
                </p:nvSpPr>
                <p:spPr bwMode="auto">
                  <a:xfrm flipV="1">
                    <a:off x="5137150" y="56467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 name="Line 2455"/>
                  <p:cNvSpPr>
                    <a:spLocks noChangeShapeType="1"/>
                  </p:cNvSpPr>
                  <p:nvPr/>
                </p:nvSpPr>
                <p:spPr bwMode="auto">
                  <a:xfrm>
                    <a:off x="5176838" y="5643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 name="Line 2456"/>
                  <p:cNvSpPr>
                    <a:spLocks noChangeShapeType="1"/>
                  </p:cNvSpPr>
                  <p:nvPr/>
                </p:nvSpPr>
                <p:spPr bwMode="auto">
                  <a:xfrm flipV="1">
                    <a:off x="5218113" y="56403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 name="Line 2457"/>
                  <p:cNvSpPr>
                    <a:spLocks noChangeShapeType="1"/>
                  </p:cNvSpPr>
                  <p:nvPr/>
                </p:nvSpPr>
                <p:spPr bwMode="auto">
                  <a:xfrm>
                    <a:off x="5259388" y="5637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 name="Line 2458"/>
                  <p:cNvSpPr>
                    <a:spLocks noChangeShapeType="1"/>
                  </p:cNvSpPr>
                  <p:nvPr/>
                </p:nvSpPr>
                <p:spPr bwMode="auto">
                  <a:xfrm>
                    <a:off x="5300663" y="56324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 name="Line 2459"/>
                  <p:cNvSpPr>
                    <a:spLocks noChangeShapeType="1"/>
                  </p:cNvSpPr>
                  <p:nvPr/>
                </p:nvSpPr>
                <p:spPr bwMode="auto">
                  <a:xfrm flipV="1">
                    <a:off x="5340350" y="56292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 name="Line 2460"/>
                  <p:cNvSpPr>
                    <a:spLocks noChangeShapeType="1"/>
                  </p:cNvSpPr>
                  <p:nvPr/>
                </p:nvSpPr>
                <p:spPr bwMode="auto">
                  <a:xfrm>
                    <a:off x="5381625" y="56261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 name="Line 2461"/>
                  <p:cNvSpPr>
                    <a:spLocks noChangeShapeType="1"/>
                  </p:cNvSpPr>
                  <p:nvPr/>
                </p:nvSpPr>
                <p:spPr bwMode="auto">
                  <a:xfrm>
                    <a:off x="5422900" y="5622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 name="Line 2462"/>
                  <p:cNvSpPr>
                    <a:spLocks noChangeShapeType="1"/>
                  </p:cNvSpPr>
                  <p:nvPr/>
                </p:nvSpPr>
                <p:spPr bwMode="auto">
                  <a:xfrm>
                    <a:off x="5464175" y="56197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 name="Line 2463"/>
                  <p:cNvSpPr>
                    <a:spLocks noChangeShapeType="1"/>
                  </p:cNvSpPr>
                  <p:nvPr/>
                </p:nvSpPr>
                <p:spPr bwMode="auto">
                  <a:xfrm>
                    <a:off x="5505450" y="56165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 name="Line 2464"/>
                  <p:cNvSpPr>
                    <a:spLocks noChangeShapeType="1"/>
                  </p:cNvSpPr>
                  <p:nvPr/>
                </p:nvSpPr>
                <p:spPr bwMode="auto">
                  <a:xfrm flipV="1">
                    <a:off x="5545138" y="56118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 name="Line 2465"/>
                  <p:cNvSpPr>
                    <a:spLocks noChangeShapeType="1"/>
                  </p:cNvSpPr>
                  <p:nvPr/>
                </p:nvSpPr>
                <p:spPr bwMode="auto">
                  <a:xfrm>
                    <a:off x="5586413" y="56086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 name="Line 2466"/>
                  <p:cNvSpPr>
                    <a:spLocks noChangeShapeType="1"/>
                  </p:cNvSpPr>
                  <p:nvPr/>
                </p:nvSpPr>
                <p:spPr bwMode="auto">
                  <a:xfrm>
                    <a:off x="5627688" y="56054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 name="Line 2467"/>
                  <p:cNvSpPr>
                    <a:spLocks noChangeShapeType="1"/>
                  </p:cNvSpPr>
                  <p:nvPr/>
                </p:nvSpPr>
                <p:spPr bwMode="auto">
                  <a:xfrm flipV="1">
                    <a:off x="5668963" y="5600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 name="Line 2468"/>
                  <p:cNvSpPr>
                    <a:spLocks noChangeShapeType="1"/>
                  </p:cNvSpPr>
                  <p:nvPr/>
                </p:nvSpPr>
                <p:spPr bwMode="auto">
                  <a:xfrm>
                    <a:off x="5708650" y="55991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 name="Line 2469"/>
                  <p:cNvSpPr>
                    <a:spLocks noChangeShapeType="1"/>
                  </p:cNvSpPr>
                  <p:nvPr/>
                </p:nvSpPr>
                <p:spPr bwMode="auto">
                  <a:xfrm flipV="1">
                    <a:off x="5749925" y="55943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 name="Line 2470"/>
                  <p:cNvSpPr>
                    <a:spLocks noChangeShapeType="1"/>
                  </p:cNvSpPr>
                  <p:nvPr/>
                </p:nvSpPr>
                <p:spPr bwMode="auto">
                  <a:xfrm>
                    <a:off x="5791200" y="55927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 name="Line 2471"/>
                  <p:cNvSpPr>
                    <a:spLocks noChangeShapeType="1"/>
                  </p:cNvSpPr>
                  <p:nvPr/>
                </p:nvSpPr>
                <p:spPr bwMode="auto">
                  <a:xfrm>
                    <a:off x="5832475" y="5588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 name="Line 2472"/>
                  <p:cNvSpPr>
                    <a:spLocks noChangeShapeType="1"/>
                  </p:cNvSpPr>
                  <p:nvPr/>
                </p:nvSpPr>
                <p:spPr bwMode="auto">
                  <a:xfrm flipV="1">
                    <a:off x="5872163" y="55848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 name="Line 2473"/>
                  <p:cNvSpPr>
                    <a:spLocks noChangeShapeType="1"/>
                  </p:cNvSpPr>
                  <p:nvPr/>
                </p:nvSpPr>
                <p:spPr bwMode="auto">
                  <a:xfrm>
                    <a:off x="5913438" y="55816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 name="Line 2474"/>
                  <p:cNvSpPr>
                    <a:spLocks noChangeShapeType="1"/>
                  </p:cNvSpPr>
                  <p:nvPr/>
                </p:nvSpPr>
                <p:spPr bwMode="auto">
                  <a:xfrm flipV="1">
                    <a:off x="5954713" y="55784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 name="Line 2475"/>
                  <p:cNvSpPr>
                    <a:spLocks noChangeShapeType="1"/>
                  </p:cNvSpPr>
                  <p:nvPr/>
                </p:nvSpPr>
                <p:spPr bwMode="auto">
                  <a:xfrm>
                    <a:off x="5995988" y="5575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 name="Line 2476"/>
                  <p:cNvSpPr>
                    <a:spLocks noChangeShapeType="1"/>
                  </p:cNvSpPr>
                  <p:nvPr/>
                </p:nvSpPr>
                <p:spPr bwMode="auto">
                  <a:xfrm>
                    <a:off x="6037263" y="55705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 name="Line 2477"/>
                  <p:cNvSpPr>
                    <a:spLocks noChangeShapeType="1"/>
                  </p:cNvSpPr>
                  <p:nvPr/>
                </p:nvSpPr>
                <p:spPr bwMode="auto">
                  <a:xfrm flipV="1">
                    <a:off x="6076950" y="55673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 name="Line 2478"/>
                  <p:cNvSpPr>
                    <a:spLocks noChangeShapeType="1"/>
                  </p:cNvSpPr>
                  <p:nvPr/>
                </p:nvSpPr>
                <p:spPr bwMode="auto">
                  <a:xfrm>
                    <a:off x="6118225" y="5564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 name="Line 2479"/>
                  <p:cNvSpPr>
                    <a:spLocks noChangeShapeType="1"/>
                  </p:cNvSpPr>
                  <p:nvPr/>
                </p:nvSpPr>
                <p:spPr bwMode="auto">
                  <a:xfrm>
                    <a:off x="6159500" y="55610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 name="Line 2480"/>
                  <p:cNvSpPr>
                    <a:spLocks noChangeShapeType="1"/>
                  </p:cNvSpPr>
                  <p:nvPr/>
                </p:nvSpPr>
                <p:spPr bwMode="auto">
                  <a:xfrm>
                    <a:off x="6200775" y="5557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 name="Line 2481"/>
                  <p:cNvSpPr>
                    <a:spLocks noChangeShapeType="1"/>
                  </p:cNvSpPr>
                  <p:nvPr/>
                </p:nvSpPr>
                <p:spPr bwMode="auto">
                  <a:xfrm>
                    <a:off x="6240463" y="55546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 name="Line 2482"/>
                  <p:cNvSpPr>
                    <a:spLocks noChangeShapeType="1"/>
                  </p:cNvSpPr>
                  <p:nvPr/>
                </p:nvSpPr>
                <p:spPr bwMode="auto">
                  <a:xfrm flipV="1">
                    <a:off x="6281738" y="55499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 name="Line 2483"/>
                  <p:cNvSpPr>
                    <a:spLocks noChangeShapeType="1"/>
                  </p:cNvSpPr>
                  <p:nvPr/>
                </p:nvSpPr>
                <p:spPr bwMode="auto">
                  <a:xfrm>
                    <a:off x="6323013" y="55467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 name="Line 2484"/>
                  <p:cNvSpPr>
                    <a:spLocks noChangeShapeType="1"/>
                  </p:cNvSpPr>
                  <p:nvPr/>
                </p:nvSpPr>
                <p:spPr bwMode="auto">
                  <a:xfrm flipV="1">
                    <a:off x="6364288" y="55435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 name="Line 2485"/>
                  <p:cNvSpPr>
                    <a:spLocks noChangeShapeType="1"/>
                  </p:cNvSpPr>
                  <p:nvPr/>
                </p:nvSpPr>
                <p:spPr bwMode="auto">
                  <a:xfrm>
                    <a:off x="6405563" y="5540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 name="Line 2486"/>
                  <p:cNvSpPr>
                    <a:spLocks noChangeShapeType="1"/>
                  </p:cNvSpPr>
                  <p:nvPr/>
                </p:nvSpPr>
                <p:spPr bwMode="auto">
                  <a:xfrm flipV="1">
                    <a:off x="6445250" y="55372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 name="Line 2487"/>
                  <p:cNvSpPr>
                    <a:spLocks noChangeShapeType="1"/>
                  </p:cNvSpPr>
                  <p:nvPr/>
                </p:nvSpPr>
                <p:spPr bwMode="auto">
                  <a:xfrm>
                    <a:off x="6486525" y="55340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 name="Line 2488"/>
                  <p:cNvSpPr>
                    <a:spLocks noChangeShapeType="1"/>
                  </p:cNvSpPr>
                  <p:nvPr/>
                </p:nvSpPr>
                <p:spPr bwMode="auto">
                  <a:xfrm flipV="1">
                    <a:off x="6527800" y="55308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 name="Line 2489"/>
                  <p:cNvSpPr>
                    <a:spLocks noChangeShapeType="1"/>
                  </p:cNvSpPr>
                  <p:nvPr/>
                </p:nvSpPr>
                <p:spPr bwMode="auto">
                  <a:xfrm>
                    <a:off x="6569075" y="5527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 name="Line 2490"/>
                  <p:cNvSpPr>
                    <a:spLocks noChangeShapeType="1"/>
                  </p:cNvSpPr>
                  <p:nvPr/>
                </p:nvSpPr>
                <p:spPr bwMode="auto">
                  <a:xfrm flipV="1">
                    <a:off x="6608763" y="55229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 name="Line 2491"/>
                  <p:cNvSpPr>
                    <a:spLocks noChangeShapeType="1"/>
                  </p:cNvSpPr>
                  <p:nvPr/>
                </p:nvSpPr>
                <p:spPr bwMode="auto">
                  <a:xfrm>
                    <a:off x="6650038" y="55213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 name="Line 2492"/>
                  <p:cNvSpPr>
                    <a:spLocks noChangeShapeType="1"/>
                  </p:cNvSpPr>
                  <p:nvPr/>
                </p:nvSpPr>
                <p:spPr bwMode="auto">
                  <a:xfrm flipV="1">
                    <a:off x="6691313" y="55165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 name="Line 2493"/>
                  <p:cNvSpPr>
                    <a:spLocks noChangeShapeType="1"/>
                  </p:cNvSpPr>
                  <p:nvPr/>
                </p:nvSpPr>
                <p:spPr bwMode="auto">
                  <a:xfrm>
                    <a:off x="6732588" y="55149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 name="Line 2494"/>
                  <p:cNvSpPr>
                    <a:spLocks noChangeShapeType="1"/>
                  </p:cNvSpPr>
                  <p:nvPr/>
                </p:nvSpPr>
                <p:spPr bwMode="auto">
                  <a:xfrm>
                    <a:off x="6773863" y="5510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 name="Line 2495"/>
                  <p:cNvSpPr>
                    <a:spLocks noChangeShapeType="1"/>
                  </p:cNvSpPr>
                  <p:nvPr/>
                </p:nvSpPr>
                <p:spPr bwMode="auto">
                  <a:xfrm flipV="1">
                    <a:off x="6813550" y="55070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 name="Line 2496"/>
                  <p:cNvSpPr>
                    <a:spLocks noChangeShapeType="1"/>
                  </p:cNvSpPr>
                  <p:nvPr/>
                </p:nvSpPr>
                <p:spPr bwMode="auto">
                  <a:xfrm>
                    <a:off x="6854825" y="5503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 name="Line 2497"/>
                  <p:cNvSpPr>
                    <a:spLocks noChangeShapeType="1"/>
                  </p:cNvSpPr>
                  <p:nvPr/>
                </p:nvSpPr>
                <p:spPr bwMode="auto">
                  <a:xfrm flipV="1">
                    <a:off x="6896100" y="54991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 name="Line 2498"/>
                  <p:cNvSpPr>
                    <a:spLocks noChangeShapeType="1"/>
                  </p:cNvSpPr>
                  <p:nvPr/>
                </p:nvSpPr>
                <p:spPr bwMode="auto">
                  <a:xfrm>
                    <a:off x="6937375" y="54975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 name="Line 2499"/>
                  <p:cNvSpPr>
                    <a:spLocks noChangeShapeType="1"/>
                  </p:cNvSpPr>
                  <p:nvPr/>
                </p:nvSpPr>
                <p:spPr bwMode="auto">
                  <a:xfrm flipV="1">
                    <a:off x="6977063" y="54927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 name="Line 2500"/>
                  <p:cNvSpPr>
                    <a:spLocks noChangeShapeType="1"/>
                  </p:cNvSpPr>
                  <p:nvPr/>
                </p:nvSpPr>
                <p:spPr bwMode="auto">
                  <a:xfrm>
                    <a:off x="7018338" y="54911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 name="Line 2501"/>
                  <p:cNvSpPr>
                    <a:spLocks noChangeShapeType="1"/>
                  </p:cNvSpPr>
                  <p:nvPr/>
                </p:nvSpPr>
                <p:spPr bwMode="auto">
                  <a:xfrm>
                    <a:off x="7059613" y="54879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 name="Line 2502"/>
                  <p:cNvSpPr>
                    <a:spLocks noChangeShapeType="1"/>
                  </p:cNvSpPr>
                  <p:nvPr/>
                </p:nvSpPr>
                <p:spPr bwMode="auto">
                  <a:xfrm>
                    <a:off x="7100888" y="54848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 name="Line 2503"/>
                  <p:cNvSpPr>
                    <a:spLocks noChangeShapeType="1"/>
                  </p:cNvSpPr>
                  <p:nvPr/>
                </p:nvSpPr>
                <p:spPr bwMode="auto">
                  <a:xfrm flipV="1">
                    <a:off x="7140575" y="54800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 name="Line 2504"/>
                  <p:cNvSpPr>
                    <a:spLocks noChangeShapeType="1"/>
                  </p:cNvSpPr>
                  <p:nvPr/>
                </p:nvSpPr>
                <p:spPr bwMode="auto">
                  <a:xfrm>
                    <a:off x="7181850" y="5476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 name="Line 2505"/>
                  <p:cNvSpPr>
                    <a:spLocks noChangeShapeType="1"/>
                  </p:cNvSpPr>
                  <p:nvPr/>
                </p:nvSpPr>
                <p:spPr bwMode="auto">
                  <a:xfrm flipV="1">
                    <a:off x="7223125" y="5473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 name="Line 2506"/>
                  <p:cNvSpPr>
                    <a:spLocks noChangeShapeType="1"/>
                  </p:cNvSpPr>
                  <p:nvPr/>
                </p:nvSpPr>
                <p:spPr bwMode="auto">
                  <a:xfrm>
                    <a:off x="7264400" y="5470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 name="Line 2507"/>
                  <p:cNvSpPr>
                    <a:spLocks noChangeShapeType="1"/>
                  </p:cNvSpPr>
                  <p:nvPr/>
                </p:nvSpPr>
                <p:spPr bwMode="auto">
                  <a:xfrm>
                    <a:off x="7305675" y="54673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 name="Line 2508"/>
                  <p:cNvSpPr>
                    <a:spLocks noChangeShapeType="1"/>
                  </p:cNvSpPr>
                  <p:nvPr/>
                </p:nvSpPr>
                <p:spPr bwMode="auto">
                  <a:xfrm flipV="1">
                    <a:off x="7345363" y="54625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 name="Line 2509"/>
                  <p:cNvSpPr>
                    <a:spLocks noChangeShapeType="1"/>
                  </p:cNvSpPr>
                  <p:nvPr/>
                </p:nvSpPr>
                <p:spPr bwMode="auto">
                  <a:xfrm>
                    <a:off x="7386638" y="5461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 name="Line 2510"/>
                  <p:cNvSpPr>
                    <a:spLocks noChangeShapeType="1"/>
                  </p:cNvSpPr>
                  <p:nvPr/>
                </p:nvSpPr>
                <p:spPr bwMode="auto">
                  <a:xfrm flipV="1">
                    <a:off x="7427913" y="54562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 name="Line 2511"/>
                  <p:cNvSpPr>
                    <a:spLocks noChangeShapeType="1"/>
                  </p:cNvSpPr>
                  <p:nvPr/>
                </p:nvSpPr>
                <p:spPr bwMode="auto">
                  <a:xfrm>
                    <a:off x="7469188" y="54530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 name="Line 2512"/>
                  <p:cNvSpPr>
                    <a:spLocks noChangeShapeType="1"/>
                  </p:cNvSpPr>
                  <p:nvPr/>
                </p:nvSpPr>
                <p:spPr bwMode="auto">
                  <a:xfrm>
                    <a:off x="7508875" y="5451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 name="Line 2513"/>
                  <p:cNvSpPr>
                    <a:spLocks noChangeShapeType="1"/>
                  </p:cNvSpPr>
                  <p:nvPr/>
                </p:nvSpPr>
                <p:spPr bwMode="auto">
                  <a:xfrm>
                    <a:off x="7550150" y="5446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 name="Line 2514"/>
                  <p:cNvSpPr>
                    <a:spLocks noChangeShapeType="1"/>
                  </p:cNvSpPr>
                  <p:nvPr/>
                </p:nvSpPr>
                <p:spPr bwMode="auto">
                  <a:xfrm>
                    <a:off x="7591425" y="5445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 name="Line 2515"/>
                  <p:cNvSpPr>
                    <a:spLocks noChangeShapeType="1"/>
                  </p:cNvSpPr>
                  <p:nvPr/>
                </p:nvSpPr>
                <p:spPr bwMode="auto">
                  <a:xfrm>
                    <a:off x="7632700" y="54403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 name="Line 2516"/>
                  <p:cNvSpPr>
                    <a:spLocks noChangeShapeType="1"/>
                  </p:cNvSpPr>
                  <p:nvPr/>
                </p:nvSpPr>
                <p:spPr bwMode="auto">
                  <a:xfrm>
                    <a:off x="7673975" y="5437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 name="Line 2517"/>
                  <p:cNvSpPr>
                    <a:spLocks noChangeShapeType="1"/>
                  </p:cNvSpPr>
                  <p:nvPr/>
                </p:nvSpPr>
                <p:spPr bwMode="auto">
                  <a:xfrm flipV="1">
                    <a:off x="7713663" y="54340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 name="Line 2518"/>
                  <p:cNvSpPr>
                    <a:spLocks noChangeShapeType="1"/>
                  </p:cNvSpPr>
                  <p:nvPr/>
                </p:nvSpPr>
                <p:spPr bwMode="auto">
                  <a:xfrm>
                    <a:off x="7754938" y="5430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 name="Line 2519"/>
                  <p:cNvSpPr>
                    <a:spLocks noChangeShapeType="1"/>
                  </p:cNvSpPr>
                  <p:nvPr/>
                </p:nvSpPr>
                <p:spPr bwMode="auto">
                  <a:xfrm flipV="1">
                    <a:off x="7796213" y="54276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 name="Line 2520"/>
                  <p:cNvSpPr>
                    <a:spLocks noChangeShapeType="1"/>
                  </p:cNvSpPr>
                  <p:nvPr/>
                </p:nvSpPr>
                <p:spPr bwMode="auto">
                  <a:xfrm>
                    <a:off x="7837488" y="5424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 name="Line 2521"/>
                  <p:cNvSpPr>
                    <a:spLocks noChangeShapeType="1"/>
                  </p:cNvSpPr>
                  <p:nvPr/>
                </p:nvSpPr>
                <p:spPr bwMode="auto">
                  <a:xfrm flipV="1">
                    <a:off x="7877175" y="54213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 name="Line 2522"/>
                  <p:cNvSpPr>
                    <a:spLocks noChangeShapeType="1"/>
                  </p:cNvSpPr>
                  <p:nvPr/>
                </p:nvSpPr>
                <p:spPr bwMode="auto">
                  <a:xfrm>
                    <a:off x="7918450" y="54181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 name="Line 2523"/>
                  <p:cNvSpPr>
                    <a:spLocks noChangeShapeType="1"/>
                  </p:cNvSpPr>
                  <p:nvPr/>
                </p:nvSpPr>
                <p:spPr bwMode="auto">
                  <a:xfrm flipV="1">
                    <a:off x="7959725" y="54133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 name="Line 2524"/>
                  <p:cNvSpPr>
                    <a:spLocks noChangeShapeType="1"/>
                  </p:cNvSpPr>
                  <p:nvPr/>
                </p:nvSpPr>
                <p:spPr bwMode="auto">
                  <a:xfrm>
                    <a:off x="8001000" y="54117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 name="Line 2525"/>
                  <p:cNvSpPr>
                    <a:spLocks noChangeShapeType="1"/>
                  </p:cNvSpPr>
                  <p:nvPr/>
                </p:nvSpPr>
                <p:spPr bwMode="auto">
                  <a:xfrm>
                    <a:off x="8042275" y="54086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 name="Line 2526"/>
                  <p:cNvSpPr>
                    <a:spLocks noChangeShapeType="1"/>
                  </p:cNvSpPr>
                  <p:nvPr/>
                </p:nvSpPr>
                <p:spPr bwMode="auto">
                  <a:xfrm>
                    <a:off x="8081963" y="54054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 name="Line 2527"/>
                  <p:cNvSpPr>
                    <a:spLocks noChangeShapeType="1"/>
                  </p:cNvSpPr>
                  <p:nvPr/>
                </p:nvSpPr>
                <p:spPr bwMode="auto">
                  <a:xfrm>
                    <a:off x="8123238" y="54022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 name="Line 2528"/>
                  <p:cNvSpPr>
                    <a:spLocks noChangeShapeType="1"/>
                  </p:cNvSpPr>
                  <p:nvPr/>
                </p:nvSpPr>
                <p:spPr bwMode="auto">
                  <a:xfrm>
                    <a:off x="8164513" y="53975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2529"/>
                  <p:cNvSpPr>
                    <a:spLocks noChangeShapeType="1"/>
                  </p:cNvSpPr>
                  <p:nvPr/>
                </p:nvSpPr>
                <p:spPr bwMode="auto">
                  <a:xfrm>
                    <a:off x="8205788" y="5395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 name="Line 2530"/>
                  <p:cNvSpPr>
                    <a:spLocks noChangeShapeType="1"/>
                  </p:cNvSpPr>
                  <p:nvPr/>
                </p:nvSpPr>
                <p:spPr bwMode="auto">
                  <a:xfrm flipV="1">
                    <a:off x="8245475" y="53911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2531"/>
                  <p:cNvSpPr>
                    <a:spLocks noChangeShapeType="1"/>
                  </p:cNvSpPr>
                  <p:nvPr/>
                </p:nvSpPr>
                <p:spPr bwMode="auto">
                  <a:xfrm>
                    <a:off x="8286750" y="5389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Line 2532"/>
                  <p:cNvSpPr>
                    <a:spLocks noChangeShapeType="1"/>
                  </p:cNvSpPr>
                  <p:nvPr/>
                </p:nvSpPr>
                <p:spPr bwMode="auto">
                  <a:xfrm flipV="1">
                    <a:off x="8328025" y="53848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 name="Line 2533"/>
                  <p:cNvSpPr>
                    <a:spLocks noChangeShapeType="1"/>
                  </p:cNvSpPr>
                  <p:nvPr/>
                </p:nvSpPr>
                <p:spPr bwMode="auto">
                  <a:xfrm>
                    <a:off x="8369300" y="5381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2534"/>
                  <p:cNvSpPr>
                    <a:spLocks noChangeShapeType="1"/>
                  </p:cNvSpPr>
                  <p:nvPr/>
                </p:nvSpPr>
                <p:spPr bwMode="auto">
                  <a:xfrm flipV="1">
                    <a:off x="8410575" y="53784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 name="Line 2535"/>
                  <p:cNvSpPr>
                    <a:spLocks noChangeShapeType="1"/>
                  </p:cNvSpPr>
                  <p:nvPr/>
                </p:nvSpPr>
                <p:spPr bwMode="auto">
                  <a:xfrm>
                    <a:off x="8450263" y="53752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 name="Line 2536"/>
                  <p:cNvSpPr>
                    <a:spLocks noChangeShapeType="1"/>
                  </p:cNvSpPr>
                  <p:nvPr/>
                </p:nvSpPr>
                <p:spPr bwMode="auto">
                  <a:xfrm>
                    <a:off x="8491538" y="53736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2537"/>
                  <p:cNvSpPr>
                    <a:spLocks noChangeShapeType="1"/>
                  </p:cNvSpPr>
                  <p:nvPr/>
                </p:nvSpPr>
                <p:spPr bwMode="auto">
                  <a:xfrm>
                    <a:off x="8532813" y="5368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 name="Line 2538"/>
                  <p:cNvSpPr>
                    <a:spLocks noChangeShapeType="1"/>
                  </p:cNvSpPr>
                  <p:nvPr/>
                </p:nvSpPr>
                <p:spPr bwMode="auto">
                  <a:xfrm>
                    <a:off x="8574088" y="5367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 name="Line 2539"/>
                  <p:cNvSpPr>
                    <a:spLocks noChangeShapeType="1"/>
                  </p:cNvSpPr>
                  <p:nvPr/>
                </p:nvSpPr>
                <p:spPr bwMode="auto">
                  <a:xfrm>
                    <a:off x="8613775" y="53625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2540"/>
                  <p:cNvSpPr>
                    <a:spLocks noChangeShapeType="1"/>
                  </p:cNvSpPr>
                  <p:nvPr/>
                </p:nvSpPr>
                <p:spPr bwMode="auto">
                  <a:xfrm>
                    <a:off x="8655050" y="53594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 name="Line 2541"/>
                  <p:cNvSpPr>
                    <a:spLocks noChangeShapeType="1"/>
                  </p:cNvSpPr>
                  <p:nvPr/>
                </p:nvSpPr>
                <p:spPr bwMode="auto">
                  <a:xfrm flipV="1">
                    <a:off x="8696325" y="535622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 name="Line 2542"/>
                  <p:cNvSpPr>
                    <a:spLocks noChangeShapeType="1"/>
                  </p:cNvSpPr>
                  <p:nvPr/>
                </p:nvSpPr>
                <p:spPr bwMode="auto">
                  <a:xfrm>
                    <a:off x="8705850" y="53562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2543"/>
                  <p:cNvSpPr>
                    <a:spLocks noChangeShapeType="1"/>
                  </p:cNvSpPr>
                  <p:nvPr/>
                </p:nvSpPr>
                <p:spPr bwMode="auto">
                  <a:xfrm flipV="1">
                    <a:off x="8747125" y="53514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 name="Line 2544"/>
                  <p:cNvSpPr>
                    <a:spLocks noChangeShapeType="1"/>
                  </p:cNvSpPr>
                  <p:nvPr/>
                </p:nvSpPr>
                <p:spPr bwMode="auto">
                  <a:xfrm>
                    <a:off x="8786813" y="5349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 name="Line 2545"/>
                  <p:cNvSpPr>
                    <a:spLocks noChangeShapeType="1"/>
                  </p:cNvSpPr>
                  <p:nvPr/>
                </p:nvSpPr>
                <p:spPr bwMode="auto">
                  <a:xfrm flipV="1">
                    <a:off x="8828088" y="53451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2546"/>
                  <p:cNvSpPr>
                    <a:spLocks noChangeShapeType="1"/>
                  </p:cNvSpPr>
                  <p:nvPr/>
                </p:nvSpPr>
                <p:spPr bwMode="auto">
                  <a:xfrm>
                    <a:off x="8869363" y="5343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 name="Line 2547"/>
                  <p:cNvSpPr>
                    <a:spLocks noChangeShapeType="1"/>
                  </p:cNvSpPr>
                  <p:nvPr/>
                </p:nvSpPr>
                <p:spPr bwMode="auto">
                  <a:xfrm flipV="1">
                    <a:off x="8910638" y="53387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 name="Line 2548"/>
                  <p:cNvSpPr>
                    <a:spLocks noChangeShapeType="1"/>
                  </p:cNvSpPr>
                  <p:nvPr/>
                </p:nvSpPr>
                <p:spPr bwMode="auto">
                  <a:xfrm>
                    <a:off x="8950325" y="53355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 name="Line 2549"/>
                  <p:cNvSpPr>
                    <a:spLocks noChangeShapeType="1"/>
                  </p:cNvSpPr>
                  <p:nvPr/>
                </p:nvSpPr>
                <p:spPr bwMode="auto">
                  <a:xfrm flipV="1">
                    <a:off x="8991600" y="53324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 name="Line 2550"/>
                  <p:cNvSpPr>
                    <a:spLocks noChangeShapeType="1"/>
                  </p:cNvSpPr>
                  <p:nvPr/>
                </p:nvSpPr>
                <p:spPr bwMode="auto">
                  <a:xfrm>
                    <a:off x="9032875" y="53292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2551"/>
                  <p:cNvSpPr>
                    <a:spLocks noChangeShapeType="1"/>
                  </p:cNvSpPr>
                  <p:nvPr/>
                </p:nvSpPr>
                <p:spPr bwMode="auto">
                  <a:xfrm>
                    <a:off x="9074150" y="53276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 name="Line 2552"/>
                  <p:cNvSpPr>
                    <a:spLocks noChangeShapeType="1"/>
                  </p:cNvSpPr>
                  <p:nvPr/>
                </p:nvSpPr>
                <p:spPr bwMode="auto">
                  <a:xfrm>
                    <a:off x="9113838" y="53228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2553"/>
                  <p:cNvSpPr>
                    <a:spLocks noChangeShapeType="1"/>
                  </p:cNvSpPr>
                  <p:nvPr/>
                </p:nvSpPr>
                <p:spPr bwMode="auto">
                  <a:xfrm>
                    <a:off x="9155113" y="5319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Line 2554"/>
                  <p:cNvSpPr>
                    <a:spLocks noChangeShapeType="1"/>
                  </p:cNvSpPr>
                  <p:nvPr/>
                </p:nvSpPr>
                <p:spPr bwMode="auto">
                  <a:xfrm flipV="1">
                    <a:off x="9196388" y="53165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 name="Line 2555"/>
                  <p:cNvSpPr>
                    <a:spLocks noChangeShapeType="1"/>
                  </p:cNvSpPr>
                  <p:nvPr/>
                </p:nvSpPr>
                <p:spPr bwMode="auto">
                  <a:xfrm>
                    <a:off x="9237663" y="5313363"/>
                    <a:ext cx="1587"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 name="Line 2559"/>
                  <p:cNvSpPr>
                    <a:spLocks noChangeShapeType="1"/>
                  </p:cNvSpPr>
                  <p:nvPr/>
                </p:nvSpPr>
                <p:spPr bwMode="auto">
                  <a:xfrm>
                    <a:off x="5741988"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 name="Line 2560"/>
                  <p:cNvSpPr>
                    <a:spLocks noChangeShapeType="1"/>
                  </p:cNvSpPr>
                  <p:nvPr/>
                </p:nvSpPr>
                <p:spPr bwMode="auto">
                  <a:xfrm>
                    <a:off x="5783263"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2561"/>
                  <p:cNvSpPr>
                    <a:spLocks noChangeShapeType="1"/>
                  </p:cNvSpPr>
                  <p:nvPr/>
                </p:nvSpPr>
                <p:spPr bwMode="auto">
                  <a:xfrm>
                    <a:off x="582453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 name="Line 2562"/>
                  <p:cNvSpPr>
                    <a:spLocks noChangeShapeType="1"/>
                  </p:cNvSpPr>
                  <p:nvPr/>
                </p:nvSpPr>
                <p:spPr bwMode="auto">
                  <a:xfrm>
                    <a:off x="5864225"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Line 2563"/>
                  <p:cNvSpPr>
                    <a:spLocks noChangeShapeType="1"/>
                  </p:cNvSpPr>
                  <p:nvPr/>
                </p:nvSpPr>
                <p:spPr bwMode="auto">
                  <a:xfrm>
                    <a:off x="5905500"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 name="Line 2564"/>
                  <p:cNvSpPr>
                    <a:spLocks noChangeShapeType="1"/>
                  </p:cNvSpPr>
                  <p:nvPr/>
                </p:nvSpPr>
                <p:spPr bwMode="auto">
                  <a:xfrm>
                    <a:off x="594677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 name="Line 2565"/>
                  <p:cNvSpPr>
                    <a:spLocks noChangeShapeType="1"/>
                  </p:cNvSpPr>
                  <p:nvPr/>
                </p:nvSpPr>
                <p:spPr bwMode="auto">
                  <a:xfrm>
                    <a:off x="5988050"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2566"/>
                  <p:cNvSpPr>
                    <a:spLocks noChangeShapeType="1"/>
                  </p:cNvSpPr>
                  <p:nvPr/>
                </p:nvSpPr>
                <p:spPr bwMode="auto">
                  <a:xfrm>
                    <a:off x="602932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 name="Line 2567"/>
                  <p:cNvSpPr>
                    <a:spLocks noChangeShapeType="1"/>
                  </p:cNvSpPr>
                  <p:nvPr/>
                </p:nvSpPr>
                <p:spPr bwMode="auto">
                  <a:xfrm>
                    <a:off x="6069013"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Line 2568"/>
                  <p:cNvSpPr>
                    <a:spLocks noChangeShapeType="1"/>
                  </p:cNvSpPr>
                  <p:nvPr/>
                </p:nvSpPr>
                <p:spPr bwMode="auto">
                  <a:xfrm>
                    <a:off x="611028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 name="Line 2569"/>
                  <p:cNvSpPr>
                    <a:spLocks noChangeShapeType="1"/>
                  </p:cNvSpPr>
                  <p:nvPr/>
                </p:nvSpPr>
                <p:spPr bwMode="auto">
                  <a:xfrm>
                    <a:off x="9504363" y="5843588"/>
                    <a:ext cx="2667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 name="Rectangle 2570"/>
                  <p:cNvSpPr>
                    <a:spLocks noChangeArrowheads="1"/>
                  </p:cNvSpPr>
                  <p:nvPr/>
                </p:nvSpPr>
                <p:spPr bwMode="auto">
                  <a:xfrm>
                    <a:off x="9525000" y="5891213"/>
                    <a:ext cx="429945"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2" name="Rectangle 2572"/>
                  <p:cNvSpPr>
                    <a:spLocks noChangeArrowheads="1"/>
                  </p:cNvSpPr>
                  <p:nvPr/>
                </p:nvSpPr>
                <p:spPr bwMode="auto">
                  <a:xfrm>
                    <a:off x="2845860" y="898525"/>
                    <a:ext cx="1722966" cy="400050"/>
                  </a:xfrm>
                  <a:prstGeom prst="rect">
                    <a:avLst/>
                  </a:prstGeom>
                  <a:solidFill>
                    <a:srgbClr val="FFFF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Rectangle 2573"/>
                  <p:cNvSpPr>
                    <a:spLocks noChangeArrowheads="1"/>
                  </p:cNvSpPr>
                  <p:nvPr/>
                </p:nvSpPr>
                <p:spPr bwMode="auto">
                  <a:xfrm>
                    <a:off x="2956479" y="954088"/>
                    <a:ext cx="1562134"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N=100, p=0.8</a:t>
                    </a:r>
                    <a:endParaRPr kumimoji="0" lang="en-US" altLang="en-US" b="0" i="0" u="none" strike="noStrike" cap="none" normalizeH="0" baseline="0" dirty="0">
                      <a:ln>
                        <a:noFill/>
                      </a:ln>
                      <a:solidFill>
                        <a:schemeClr val="tx1"/>
                      </a:solidFill>
                      <a:effectLst/>
                      <a:cs typeface="Arial" panose="020B0604020202020204" pitchFamily="34" charset="0"/>
                    </a:endParaRPr>
                  </a:p>
                </p:txBody>
              </p:sp>
            </p:grpSp>
            <p:cxnSp>
              <p:nvCxnSpPr>
                <p:cNvPr id="2576" name="Straight Connector 2575"/>
                <p:cNvCxnSpPr>
                  <a:stCxn id="216" idx="0"/>
                </p:cNvCxnSpPr>
                <p:nvPr/>
              </p:nvCxnSpPr>
              <p:spPr>
                <a:xfrm flipV="1">
                  <a:off x="2819400" y="5313363"/>
                  <a:ext cx="6418263" cy="530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Oval 2576"/>
                <p:cNvSpPr>
                  <a:spLocks noChangeAspect="1"/>
                </p:cNvSpPr>
                <p:nvPr/>
              </p:nvSpPr>
              <p:spPr>
                <a:xfrm>
                  <a:off x="9583206" y="5770986"/>
                  <a:ext cx="118800" cy="108000"/>
                </a:xfrm>
                <a:prstGeom prst="ellipse">
                  <a:avLst/>
                </a:prstGeom>
                <a:solidFill>
                  <a:srgbClr val="FF0000"/>
                </a:solidFill>
                <a:ln>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8" name="Oval 2577"/>
                <p:cNvSpPr>
                  <a:spLocks noChangeAspect="1"/>
                </p:cNvSpPr>
                <p:nvPr/>
              </p:nvSpPr>
              <p:spPr>
                <a:xfrm>
                  <a:off x="9588881" y="1143295"/>
                  <a:ext cx="118800" cy="108000"/>
                </a:xfrm>
                <a:prstGeom prst="ellipse">
                  <a:avLst/>
                </a:prstGeom>
                <a:solidFill>
                  <a:srgbClr val="008080"/>
                </a:solidFill>
                <a:ln>
                  <a:solidFill>
                    <a:srgbClr val="33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9" name="Oval 2578"/>
                <p:cNvSpPr>
                  <a:spLocks noChangeAspect="1"/>
                </p:cNvSpPr>
                <p:nvPr/>
              </p:nvSpPr>
              <p:spPr>
                <a:xfrm>
                  <a:off x="9579617" y="1058251"/>
                  <a:ext cx="118800" cy="108000"/>
                </a:xfrm>
                <a:prstGeom prst="ellipse">
                  <a:avLst/>
                </a:prstGeom>
                <a:solidFill>
                  <a:schemeClr val="bg1">
                    <a:lumMod val="50000"/>
                  </a:schemeClr>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cxnSp>
              <p:nvCxnSpPr>
                <p:cNvPr id="2581" name="Straight Arrow Connector 2580"/>
                <p:cNvCxnSpPr>
                  <a:stCxn id="353" idx="4"/>
                  <a:endCxn id="2578" idx="4"/>
                </p:cNvCxnSpPr>
                <p:nvPr/>
              </p:nvCxnSpPr>
              <p:spPr>
                <a:xfrm flipV="1">
                  <a:off x="9237663" y="1251295"/>
                  <a:ext cx="410618" cy="648944"/>
                </a:xfrm>
                <a:prstGeom prst="straightConnector1">
                  <a:avLst/>
                </a:prstGeom>
                <a:ln w="19050">
                  <a:solidFill>
                    <a:srgbClr val="336699"/>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2" name="Straight Arrow Connector 2581"/>
                <p:cNvCxnSpPr>
                  <a:stCxn id="299" idx="6"/>
                  <a:endCxn id="2577" idx="0"/>
                </p:cNvCxnSpPr>
                <p:nvPr/>
              </p:nvCxnSpPr>
              <p:spPr>
                <a:xfrm>
                  <a:off x="9274175" y="3198814"/>
                  <a:ext cx="368431" cy="2572172"/>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5" name="Straight Arrow Connector 2584"/>
                <p:cNvCxnSpPr>
                  <a:stCxn id="326" idx="6"/>
                  <a:endCxn id="2579" idx="3"/>
                </p:cNvCxnSpPr>
                <p:nvPr/>
              </p:nvCxnSpPr>
              <p:spPr>
                <a:xfrm flipV="1">
                  <a:off x="9274175" y="1150435"/>
                  <a:ext cx="322840" cy="11616"/>
                </a:xfrm>
                <a:prstGeom prst="straightConnector1">
                  <a:avLst/>
                </a:prstGeom>
                <a:ln w="19050">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sp>
          <p:nvSpPr>
            <p:cNvPr id="2" name="Rectangle 1"/>
            <p:cNvSpPr/>
            <p:nvPr/>
          </p:nvSpPr>
          <p:spPr>
            <a:xfrm>
              <a:off x="1155032" y="4639377"/>
              <a:ext cx="5688530" cy="79889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83" name="TextBox 2582"/>
          <p:cNvSpPr txBox="1"/>
          <p:nvPr/>
        </p:nvSpPr>
        <p:spPr>
          <a:xfrm>
            <a:off x="8017494" y="1452980"/>
            <a:ext cx="4047846" cy="4801314"/>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The probability that an allele becomes fixed is identical with its initial frequency, here it would be 80%.  </a:t>
            </a:r>
          </a:p>
          <a:p>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Easy to remember :-) </a:t>
            </a:r>
          </a:p>
          <a:p>
            <a:endParaRPr lang="en-GB" dirty="0">
              <a:latin typeface="Arial" panose="020B0604020202020204" pitchFamily="34" charset="0"/>
              <a:cs typeface="Arial" panose="020B0604020202020204" pitchFamily="34" charset="0"/>
            </a:endParaRPr>
          </a:p>
          <a:p>
            <a:endParaRPr lang="en-GB" dirty="0">
              <a:latin typeface="Arial" panose="020B0604020202020204" pitchFamily="34" charset="0"/>
              <a:cs typeface="Arial" panose="020B0604020202020204" pitchFamily="34" charset="0"/>
            </a:endParaRPr>
          </a:p>
          <a:p>
            <a:r>
              <a:rPr lang="en-GB" dirty="0">
                <a:solidFill>
                  <a:schemeClr val="tx1">
                    <a:lumMod val="50000"/>
                    <a:lumOff val="50000"/>
                  </a:schemeClr>
                </a:solidFill>
                <a:latin typeface="Arial" panose="020B0604020202020204" pitchFamily="34" charset="0"/>
                <a:cs typeface="Arial" panose="020B0604020202020204" pitchFamily="34" charset="0"/>
              </a:rPr>
              <a:t>Be cautious. On the next page, the parameter </a:t>
            </a:r>
            <a:r>
              <a:rPr lang="en-GB" dirty="0">
                <a:latin typeface="Arial" panose="020B0604020202020204" pitchFamily="34" charset="0"/>
                <a:cs typeface="Arial" panose="020B0604020202020204" pitchFamily="34" charset="0"/>
              </a:rPr>
              <a:t>P</a:t>
            </a:r>
            <a:r>
              <a:rPr lang="en-GB" dirty="0">
                <a:solidFill>
                  <a:schemeClr val="tx1">
                    <a:lumMod val="50000"/>
                    <a:lumOff val="50000"/>
                  </a:schemeClr>
                </a:solidFill>
                <a:latin typeface="Arial" panose="020B0604020202020204" pitchFamily="34" charset="0"/>
                <a:cs typeface="Arial" panose="020B0604020202020204" pitchFamily="34" charset="0"/>
              </a:rPr>
              <a:t> denotes the </a:t>
            </a:r>
            <a:r>
              <a:rPr lang="en-GB" dirty="0">
                <a:latin typeface="Arial" panose="020B0604020202020204" pitchFamily="34" charset="0"/>
                <a:cs typeface="Arial" panose="020B0604020202020204" pitchFamily="34" charset="0"/>
              </a:rPr>
              <a:t>Panmictic Index</a:t>
            </a:r>
            <a:r>
              <a:rPr lang="en-GB" dirty="0">
                <a:solidFill>
                  <a:schemeClr val="tx1">
                    <a:lumMod val="50000"/>
                    <a:lumOff val="50000"/>
                  </a:schemeClr>
                </a:solidFill>
                <a:latin typeface="Arial" panose="020B0604020202020204" pitchFamily="34" charset="0"/>
                <a:cs typeface="Arial" panose="020B0604020202020204" pitchFamily="34" charset="0"/>
              </a:rPr>
              <a:t> which is 1-F (F is the </a:t>
            </a:r>
            <a:r>
              <a:rPr lang="en-GB" dirty="0" err="1">
                <a:solidFill>
                  <a:schemeClr val="tx1">
                    <a:lumMod val="50000"/>
                    <a:lumOff val="50000"/>
                  </a:schemeClr>
                </a:solidFill>
                <a:latin typeface="Arial" panose="020B0604020202020204" pitchFamily="34" charset="0"/>
                <a:cs typeface="Arial" panose="020B0604020202020204" pitchFamily="34" charset="0"/>
              </a:rPr>
              <a:t>Inbree</a:t>
            </a:r>
            <a:r>
              <a:rPr lang="en-GB" dirty="0">
                <a:solidFill>
                  <a:schemeClr val="tx1">
                    <a:lumMod val="50000"/>
                    <a:lumOff val="50000"/>
                  </a:schemeClr>
                </a:solidFill>
                <a:latin typeface="Arial" panose="020B0604020202020204" pitchFamily="34" charset="0"/>
                <a:cs typeface="Arial" panose="020B0604020202020204" pitchFamily="34" charset="0"/>
              </a:rPr>
              <a:t>-ding Coefficient). It is tricky to always correctly know whether </a:t>
            </a:r>
            <a:r>
              <a:rPr lang="en-GB" dirty="0">
                <a:latin typeface="Arial" panose="020B0604020202020204" pitchFamily="34" charset="0"/>
                <a:cs typeface="Arial" panose="020B0604020202020204" pitchFamily="34" charset="0"/>
              </a:rPr>
              <a:t>P</a:t>
            </a:r>
            <a:r>
              <a:rPr lang="en-GB" dirty="0">
                <a:solidFill>
                  <a:schemeClr val="tx1">
                    <a:lumMod val="50000"/>
                    <a:lumOff val="50000"/>
                  </a:schemeClr>
                </a:solidFill>
                <a:latin typeface="Arial" panose="020B0604020202020204" pitchFamily="34" charset="0"/>
                <a:cs typeface="Arial" panose="020B0604020202020204" pitchFamily="34" charset="0"/>
              </a:rPr>
              <a:t> denotes the </a:t>
            </a:r>
            <a:r>
              <a:rPr lang="en-GB" dirty="0">
                <a:latin typeface="Arial" panose="020B0604020202020204" pitchFamily="34" charset="0"/>
                <a:cs typeface="Arial" panose="020B0604020202020204" pitchFamily="34" charset="0"/>
              </a:rPr>
              <a:t>frequency of genotype AA </a:t>
            </a:r>
            <a:r>
              <a:rPr lang="en-GB" dirty="0">
                <a:solidFill>
                  <a:schemeClr val="tx1">
                    <a:lumMod val="50000"/>
                    <a:lumOff val="50000"/>
                  </a:schemeClr>
                </a:solidFill>
                <a:latin typeface="Arial" panose="020B0604020202020204" pitchFamily="34" charset="0"/>
                <a:cs typeface="Arial" panose="020B0604020202020204" pitchFamily="34" charset="0"/>
              </a:rPr>
              <a:t>or whether P denotes the </a:t>
            </a:r>
            <a:r>
              <a:rPr lang="en-GB" dirty="0" err="1">
                <a:solidFill>
                  <a:schemeClr val="tx1">
                    <a:lumMod val="50000"/>
                    <a:lumOff val="50000"/>
                  </a:schemeClr>
                </a:solidFill>
                <a:latin typeface="Arial" panose="020B0604020202020204" pitchFamily="34" charset="0"/>
                <a:cs typeface="Arial" panose="020B0604020202020204" pitchFamily="34" charset="0"/>
              </a:rPr>
              <a:t>Panmictic</a:t>
            </a:r>
            <a:r>
              <a:rPr lang="en-GB" dirty="0">
                <a:solidFill>
                  <a:schemeClr val="tx1">
                    <a:lumMod val="50000"/>
                    <a:lumOff val="50000"/>
                  </a:schemeClr>
                </a:solidFill>
                <a:latin typeface="Arial" panose="020B0604020202020204" pitchFamily="34" charset="0"/>
                <a:cs typeface="Arial" panose="020B0604020202020204" pitchFamily="34" charset="0"/>
              </a:rPr>
              <a:t> Index; with P(AA)=p² in HWE we should have P=1 because F=0; sorry for mess in terminology  :-|</a:t>
            </a:r>
          </a:p>
        </p:txBody>
      </p:sp>
      <p:sp>
        <p:nvSpPr>
          <p:cNvPr id="2580" name="Right Triangle 2579"/>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6"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22</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5602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2" name="TextBox 2601"/>
          <p:cNvSpPr txBox="1"/>
          <p:nvPr/>
        </p:nvSpPr>
        <p:spPr>
          <a:xfrm>
            <a:off x="72000" y="4377"/>
            <a:ext cx="120022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Individual ‚fate‘ of 3 small (N=100) populations with initial frequency of p(A1)=0.8</a:t>
            </a:r>
            <a:endParaRPr lang="en-GB" sz="2400" dirty="0">
              <a:latin typeface="Arial" panose="020B0604020202020204" pitchFamily="34" charset="0"/>
              <a:cs typeface="Arial" panose="020B0604020202020204" pitchFamily="34" charset="0"/>
            </a:endParaRPr>
          </a:p>
        </p:txBody>
      </p:sp>
      <p:grpSp>
        <p:nvGrpSpPr>
          <p:cNvPr id="2609" name="Group 2608"/>
          <p:cNvGrpSpPr/>
          <p:nvPr/>
        </p:nvGrpSpPr>
        <p:grpSpPr>
          <a:xfrm>
            <a:off x="126298" y="868933"/>
            <a:ext cx="7734511" cy="5385361"/>
            <a:chOff x="126298" y="868933"/>
            <a:chExt cx="7734511" cy="5385361"/>
          </a:xfrm>
        </p:grpSpPr>
        <p:grpSp>
          <p:nvGrpSpPr>
            <p:cNvPr id="2601" name="Group 2600"/>
            <p:cNvGrpSpPr/>
            <p:nvPr/>
          </p:nvGrpSpPr>
          <p:grpSpPr>
            <a:xfrm>
              <a:off x="126298" y="868933"/>
              <a:ext cx="7734511" cy="5385361"/>
              <a:chOff x="126298" y="868933"/>
              <a:chExt cx="7734511" cy="5385361"/>
            </a:xfrm>
          </p:grpSpPr>
          <p:sp>
            <p:nvSpPr>
              <p:cNvPr id="2600" name="Rectangle 2599"/>
              <p:cNvSpPr/>
              <p:nvPr/>
            </p:nvSpPr>
            <p:spPr>
              <a:xfrm>
                <a:off x="126298" y="868933"/>
                <a:ext cx="7734511" cy="5385361"/>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grpSp>
            <p:nvGrpSpPr>
              <p:cNvPr id="2599" name="Group 2598"/>
              <p:cNvGrpSpPr>
                <a:grpSpLocks noChangeAspect="1"/>
              </p:cNvGrpSpPr>
              <p:nvPr/>
            </p:nvGrpSpPr>
            <p:grpSpPr>
              <a:xfrm>
                <a:off x="282404" y="1015737"/>
                <a:ext cx="7214572" cy="5083970"/>
                <a:chOff x="1892300" y="882724"/>
                <a:chExt cx="8062645" cy="5681590"/>
              </a:xfrm>
            </p:grpSpPr>
            <p:grpSp>
              <p:nvGrpSpPr>
                <p:cNvPr id="2574" name="Group 2573"/>
                <p:cNvGrpSpPr/>
                <p:nvPr/>
              </p:nvGrpSpPr>
              <p:grpSpPr>
                <a:xfrm>
                  <a:off x="1892300" y="882724"/>
                  <a:ext cx="8062645" cy="5681590"/>
                  <a:chOff x="1892300" y="882724"/>
                  <a:chExt cx="8062645" cy="5681590"/>
                </a:xfrm>
              </p:grpSpPr>
              <p:sp>
                <p:nvSpPr>
                  <p:cNvPr id="2375" name="Line 6"/>
                  <p:cNvSpPr>
                    <a:spLocks noChangeShapeType="1"/>
                  </p:cNvSpPr>
                  <p:nvPr/>
                </p:nvSpPr>
                <p:spPr bwMode="auto">
                  <a:xfrm flipV="1">
                    <a:off x="281940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6" name="Line 7"/>
                  <p:cNvSpPr>
                    <a:spLocks noChangeShapeType="1"/>
                  </p:cNvSpPr>
                  <p:nvPr/>
                </p:nvSpPr>
                <p:spPr bwMode="auto">
                  <a:xfrm flipH="1">
                    <a:off x="2717800"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7" name="Rectangle 8"/>
                  <p:cNvSpPr>
                    <a:spLocks noChangeArrowheads="1"/>
                  </p:cNvSpPr>
                  <p:nvPr/>
                </p:nvSpPr>
                <p:spPr bwMode="auto">
                  <a:xfrm>
                    <a:off x="2181225" y="5703887"/>
                    <a:ext cx="358288"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78" name="Line 9"/>
                  <p:cNvSpPr>
                    <a:spLocks noChangeShapeType="1"/>
                  </p:cNvSpPr>
                  <p:nvPr/>
                </p:nvSpPr>
                <p:spPr bwMode="auto">
                  <a:xfrm flipH="1">
                    <a:off x="2717800" y="490855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9" name="Line 10"/>
                  <p:cNvSpPr>
                    <a:spLocks noChangeShapeType="1"/>
                  </p:cNvSpPr>
                  <p:nvPr/>
                </p:nvSpPr>
                <p:spPr bwMode="auto">
                  <a:xfrm>
                    <a:off x="281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0" name="Line 11"/>
                  <p:cNvSpPr>
                    <a:spLocks noChangeShapeType="1"/>
                  </p:cNvSpPr>
                  <p:nvPr/>
                </p:nvSpPr>
                <p:spPr bwMode="auto">
                  <a:xfrm>
                    <a:off x="2833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1" name="Line 12"/>
                  <p:cNvSpPr>
                    <a:spLocks noChangeShapeType="1"/>
                  </p:cNvSpPr>
                  <p:nvPr/>
                </p:nvSpPr>
                <p:spPr bwMode="auto">
                  <a:xfrm>
                    <a:off x="2847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2" name="Line 13"/>
                  <p:cNvSpPr>
                    <a:spLocks noChangeShapeType="1"/>
                  </p:cNvSpPr>
                  <p:nvPr/>
                </p:nvSpPr>
                <p:spPr bwMode="auto">
                  <a:xfrm>
                    <a:off x="2862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3" name="Line 14"/>
                  <p:cNvSpPr>
                    <a:spLocks noChangeShapeType="1"/>
                  </p:cNvSpPr>
                  <p:nvPr/>
                </p:nvSpPr>
                <p:spPr bwMode="auto">
                  <a:xfrm>
                    <a:off x="28765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4" name="Line 15"/>
                  <p:cNvSpPr>
                    <a:spLocks noChangeShapeType="1"/>
                  </p:cNvSpPr>
                  <p:nvPr/>
                </p:nvSpPr>
                <p:spPr bwMode="auto">
                  <a:xfrm>
                    <a:off x="2890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5" name="Line 16"/>
                  <p:cNvSpPr>
                    <a:spLocks noChangeShapeType="1"/>
                  </p:cNvSpPr>
                  <p:nvPr/>
                </p:nvSpPr>
                <p:spPr bwMode="auto">
                  <a:xfrm>
                    <a:off x="29051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6" name="Line 17"/>
                  <p:cNvSpPr>
                    <a:spLocks noChangeShapeType="1"/>
                  </p:cNvSpPr>
                  <p:nvPr/>
                </p:nvSpPr>
                <p:spPr bwMode="auto">
                  <a:xfrm>
                    <a:off x="292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7" name="Line 18"/>
                  <p:cNvSpPr>
                    <a:spLocks noChangeShapeType="1"/>
                  </p:cNvSpPr>
                  <p:nvPr/>
                </p:nvSpPr>
                <p:spPr bwMode="auto">
                  <a:xfrm>
                    <a:off x="2935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8" name="Line 19"/>
                  <p:cNvSpPr>
                    <a:spLocks noChangeShapeType="1"/>
                  </p:cNvSpPr>
                  <p:nvPr/>
                </p:nvSpPr>
                <p:spPr bwMode="auto">
                  <a:xfrm>
                    <a:off x="2949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9" name="Line 20"/>
                  <p:cNvSpPr>
                    <a:spLocks noChangeShapeType="1"/>
                  </p:cNvSpPr>
                  <p:nvPr/>
                </p:nvSpPr>
                <p:spPr bwMode="auto">
                  <a:xfrm>
                    <a:off x="2963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0" name="Line 21"/>
                  <p:cNvSpPr>
                    <a:spLocks noChangeShapeType="1"/>
                  </p:cNvSpPr>
                  <p:nvPr/>
                </p:nvSpPr>
                <p:spPr bwMode="auto">
                  <a:xfrm>
                    <a:off x="29781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1" name="Line 22"/>
                  <p:cNvSpPr>
                    <a:spLocks noChangeShapeType="1"/>
                  </p:cNvSpPr>
                  <p:nvPr/>
                </p:nvSpPr>
                <p:spPr bwMode="auto">
                  <a:xfrm>
                    <a:off x="2992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2" name="Line 23"/>
                  <p:cNvSpPr>
                    <a:spLocks noChangeShapeType="1"/>
                  </p:cNvSpPr>
                  <p:nvPr/>
                </p:nvSpPr>
                <p:spPr bwMode="auto">
                  <a:xfrm>
                    <a:off x="30067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3" name="Line 24"/>
                  <p:cNvSpPr>
                    <a:spLocks noChangeShapeType="1"/>
                  </p:cNvSpPr>
                  <p:nvPr/>
                </p:nvSpPr>
                <p:spPr bwMode="auto">
                  <a:xfrm>
                    <a:off x="302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4" name="Line 25"/>
                  <p:cNvSpPr>
                    <a:spLocks noChangeShapeType="1"/>
                  </p:cNvSpPr>
                  <p:nvPr/>
                </p:nvSpPr>
                <p:spPr bwMode="auto">
                  <a:xfrm>
                    <a:off x="3036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5" name="Line 26"/>
                  <p:cNvSpPr>
                    <a:spLocks noChangeShapeType="1"/>
                  </p:cNvSpPr>
                  <p:nvPr/>
                </p:nvSpPr>
                <p:spPr bwMode="auto">
                  <a:xfrm>
                    <a:off x="3051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6" name="Line 27"/>
                  <p:cNvSpPr>
                    <a:spLocks noChangeShapeType="1"/>
                  </p:cNvSpPr>
                  <p:nvPr/>
                </p:nvSpPr>
                <p:spPr bwMode="auto">
                  <a:xfrm>
                    <a:off x="3065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7" name="Line 28"/>
                  <p:cNvSpPr>
                    <a:spLocks noChangeShapeType="1"/>
                  </p:cNvSpPr>
                  <p:nvPr/>
                </p:nvSpPr>
                <p:spPr bwMode="auto">
                  <a:xfrm>
                    <a:off x="30797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8" name="Line 29"/>
                  <p:cNvSpPr>
                    <a:spLocks noChangeShapeType="1"/>
                  </p:cNvSpPr>
                  <p:nvPr/>
                </p:nvSpPr>
                <p:spPr bwMode="auto">
                  <a:xfrm>
                    <a:off x="3094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9" name="Line 30"/>
                  <p:cNvSpPr>
                    <a:spLocks noChangeShapeType="1"/>
                  </p:cNvSpPr>
                  <p:nvPr/>
                </p:nvSpPr>
                <p:spPr bwMode="auto">
                  <a:xfrm>
                    <a:off x="31083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0" name="Line 31"/>
                  <p:cNvSpPr>
                    <a:spLocks noChangeShapeType="1"/>
                  </p:cNvSpPr>
                  <p:nvPr/>
                </p:nvSpPr>
                <p:spPr bwMode="auto">
                  <a:xfrm>
                    <a:off x="3124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1" name="Line 32"/>
                  <p:cNvSpPr>
                    <a:spLocks noChangeShapeType="1"/>
                  </p:cNvSpPr>
                  <p:nvPr/>
                </p:nvSpPr>
                <p:spPr bwMode="auto">
                  <a:xfrm>
                    <a:off x="3138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2" name="Line 33"/>
                  <p:cNvSpPr>
                    <a:spLocks noChangeShapeType="1"/>
                  </p:cNvSpPr>
                  <p:nvPr/>
                </p:nvSpPr>
                <p:spPr bwMode="auto">
                  <a:xfrm>
                    <a:off x="3152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3" name="Line 34"/>
                  <p:cNvSpPr>
                    <a:spLocks noChangeShapeType="1"/>
                  </p:cNvSpPr>
                  <p:nvPr/>
                </p:nvSpPr>
                <p:spPr bwMode="auto">
                  <a:xfrm>
                    <a:off x="3167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4" name="Line 35"/>
                  <p:cNvSpPr>
                    <a:spLocks noChangeShapeType="1"/>
                  </p:cNvSpPr>
                  <p:nvPr/>
                </p:nvSpPr>
                <p:spPr bwMode="auto">
                  <a:xfrm>
                    <a:off x="3181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5" name="Line 36"/>
                  <p:cNvSpPr>
                    <a:spLocks noChangeShapeType="1"/>
                  </p:cNvSpPr>
                  <p:nvPr/>
                </p:nvSpPr>
                <p:spPr bwMode="auto">
                  <a:xfrm>
                    <a:off x="3195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6" name="Line 37"/>
                  <p:cNvSpPr>
                    <a:spLocks noChangeShapeType="1"/>
                  </p:cNvSpPr>
                  <p:nvPr/>
                </p:nvSpPr>
                <p:spPr bwMode="auto">
                  <a:xfrm>
                    <a:off x="320992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7" name="Line 38"/>
                  <p:cNvSpPr>
                    <a:spLocks noChangeShapeType="1"/>
                  </p:cNvSpPr>
                  <p:nvPr/>
                </p:nvSpPr>
                <p:spPr bwMode="auto">
                  <a:xfrm>
                    <a:off x="3225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8" name="Line 39"/>
                  <p:cNvSpPr>
                    <a:spLocks noChangeShapeType="1"/>
                  </p:cNvSpPr>
                  <p:nvPr/>
                </p:nvSpPr>
                <p:spPr bwMode="auto">
                  <a:xfrm>
                    <a:off x="3240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9" name="Line 40"/>
                  <p:cNvSpPr>
                    <a:spLocks noChangeShapeType="1"/>
                  </p:cNvSpPr>
                  <p:nvPr/>
                </p:nvSpPr>
                <p:spPr bwMode="auto">
                  <a:xfrm>
                    <a:off x="3254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0" name="Line 41"/>
                  <p:cNvSpPr>
                    <a:spLocks noChangeShapeType="1"/>
                  </p:cNvSpPr>
                  <p:nvPr/>
                </p:nvSpPr>
                <p:spPr bwMode="auto">
                  <a:xfrm>
                    <a:off x="3268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1" name="Line 42"/>
                  <p:cNvSpPr>
                    <a:spLocks noChangeShapeType="1"/>
                  </p:cNvSpPr>
                  <p:nvPr/>
                </p:nvSpPr>
                <p:spPr bwMode="auto">
                  <a:xfrm>
                    <a:off x="3282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2" name="Line 43"/>
                  <p:cNvSpPr>
                    <a:spLocks noChangeShapeType="1"/>
                  </p:cNvSpPr>
                  <p:nvPr/>
                </p:nvSpPr>
                <p:spPr bwMode="auto">
                  <a:xfrm>
                    <a:off x="3297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3" name="Line 44"/>
                  <p:cNvSpPr>
                    <a:spLocks noChangeShapeType="1"/>
                  </p:cNvSpPr>
                  <p:nvPr/>
                </p:nvSpPr>
                <p:spPr bwMode="auto">
                  <a:xfrm>
                    <a:off x="3313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4" name="Line 45"/>
                  <p:cNvSpPr>
                    <a:spLocks noChangeShapeType="1"/>
                  </p:cNvSpPr>
                  <p:nvPr/>
                </p:nvSpPr>
                <p:spPr bwMode="auto">
                  <a:xfrm>
                    <a:off x="3327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5" name="Line 46"/>
                  <p:cNvSpPr>
                    <a:spLocks noChangeShapeType="1"/>
                  </p:cNvSpPr>
                  <p:nvPr/>
                </p:nvSpPr>
                <p:spPr bwMode="auto">
                  <a:xfrm>
                    <a:off x="3341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6" name="Line 47"/>
                  <p:cNvSpPr>
                    <a:spLocks noChangeShapeType="1"/>
                  </p:cNvSpPr>
                  <p:nvPr/>
                </p:nvSpPr>
                <p:spPr bwMode="auto">
                  <a:xfrm>
                    <a:off x="3355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7" name="Line 48"/>
                  <p:cNvSpPr>
                    <a:spLocks noChangeShapeType="1"/>
                  </p:cNvSpPr>
                  <p:nvPr/>
                </p:nvSpPr>
                <p:spPr bwMode="auto">
                  <a:xfrm>
                    <a:off x="33702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8" name="Line 49"/>
                  <p:cNvSpPr>
                    <a:spLocks noChangeShapeType="1"/>
                  </p:cNvSpPr>
                  <p:nvPr/>
                </p:nvSpPr>
                <p:spPr bwMode="auto">
                  <a:xfrm>
                    <a:off x="3384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9" name="Line 50"/>
                  <p:cNvSpPr>
                    <a:spLocks noChangeShapeType="1"/>
                  </p:cNvSpPr>
                  <p:nvPr/>
                </p:nvSpPr>
                <p:spPr bwMode="auto">
                  <a:xfrm>
                    <a:off x="3398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0" name="Line 51"/>
                  <p:cNvSpPr>
                    <a:spLocks noChangeShapeType="1"/>
                  </p:cNvSpPr>
                  <p:nvPr/>
                </p:nvSpPr>
                <p:spPr bwMode="auto">
                  <a:xfrm>
                    <a:off x="3414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1" name="Line 52"/>
                  <p:cNvSpPr>
                    <a:spLocks noChangeShapeType="1"/>
                  </p:cNvSpPr>
                  <p:nvPr/>
                </p:nvSpPr>
                <p:spPr bwMode="auto">
                  <a:xfrm>
                    <a:off x="3429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2" name="Line 53"/>
                  <p:cNvSpPr>
                    <a:spLocks noChangeShapeType="1"/>
                  </p:cNvSpPr>
                  <p:nvPr/>
                </p:nvSpPr>
                <p:spPr bwMode="auto">
                  <a:xfrm>
                    <a:off x="3443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3" name="Line 54"/>
                  <p:cNvSpPr>
                    <a:spLocks noChangeShapeType="1"/>
                  </p:cNvSpPr>
                  <p:nvPr/>
                </p:nvSpPr>
                <p:spPr bwMode="auto">
                  <a:xfrm>
                    <a:off x="3457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4" name="Line 55"/>
                  <p:cNvSpPr>
                    <a:spLocks noChangeShapeType="1"/>
                  </p:cNvSpPr>
                  <p:nvPr/>
                </p:nvSpPr>
                <p:spPr bwMode="auto">
                  <a:xfrm>
                    <a:off x="34718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5" name="Line 56"/>
                  <p:cNvSpPr>
                    <a:spLocks noChangeShapeType="1"/>
                  </p:cNvSpPr>
                  <p:nvPr/>
                </p:nvSpPr>
                <p:spPr bwMode="auto">
                  <a:xfrm>
                    <a:off x="3486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6" name="Line 57"/>
                  <p:cNvSpPr>
                    <a:spLocks noChangeShapeType="1"/>
                  </p:cNvSpPr>
                  <p:nvPr/>
                </p:nvSpPr>
                <p:spPr bwMode="auto">
                  <a:xfrm>
                    <a:off x="3500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7" name="Line 58"/>
                  <p:cNvSpPr>
                    <a:spLocks noChangeShapeType="1"/>
                  </p:cNvSpPr>
                  <p:nvPr/>
                </p:nvSpPr>
                <p:spPr bwMode="auto">
                  <a:xfrm>
                    <a:off x="3516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8" name="Line 59"/>
                  <p:cNvSpPr>
                    <a:spLocks noChangeShapeType="1"/>
                  </p:cNvSpPr>
                  <p:nvPr/>
                </p:nvSpPr>
                <p:spPr bwMode="auto">
                  <a:xfrm>
                    <a:off x="3530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9" name="Line 60"/>
                  <p:cNvSpPr>
                    <a:spLocks noChangeShapeType="1"/>
                  </p:cNvSpPr>
                  <p:nvPr/>
                </p:nvSpPr>
                <p:spPr bwMode="auto">
                  <a:xfrm>
                    <a:off x="3544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0" name="Line 61"/>
                  <p:cNvSpPr>
                    <a:spLocks noChangeShapeType="1"/>
                  </p:cNvSpPr>
                  <p:nvPr/>
                </p:nvSpPr>
                <p:spPr bwMode="auto">
                  <a:xfrm>
                    <a:off x="3559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1" name="Line 62"/>
                  <p:cNvSpPr>
                    <a:spLocks noChangeShapeType="1"/>
                  </p:cNvSpPr>
                  <p:nvPr/>
                </p:nvSpPr>
                <p:spPr bwMode="auto">
                  <a:xfrm>
                    <a:off x="35734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2" name="Line 63"/>
                  <p:cNvSpPr>
                    <a:spLocks noChangeShapeType="1"/>
                  </p:cNvSpPr>
                  <p:nvPr/>
                </p:nvSpPr>
                <p:spPr bwMode="auto">
                  <a:xfrm>
                    <a:off x="3587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3" name="Line 64"/>
                  <p:cNvSpPr>
                    <a:spLocks noChangeShapeType="1"/>
                  </p:cNvSpPr>
                  <p:nvPr/>
                </p:nvSpPr>
                <p:spPr bwMode="auto">
                  <a:xfrm>
                    <a:off x="36020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4" name="Line 65"/>
                  <p:cNvSpPr>
                    <a:spLocks noChangeShapeType="1"/>
                  </p:cNvSpPr>
                  <p:nvPr/>
                </p:nvSpPr>
                <p:spPr bwMode="auto">
                  <a:xfrm>
                    <a:off x="3617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5" name="Line 66"/>
                  <p:cNvSpPr>
                    <a:spLocks noChangeShapeType="1"/>
                  </p:cNvSpPr>
                  <p:nvPr/>
                </p:nvSpPr>
                <p:spPr bwMode="auto">
                  <a:xfrm>
                    <a:off x="3632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6" name="Line 67"/>
                  <p:cNvSpPr>
                    <a:spLocks noChangeShapeType="1"/>
                  </p:cNvSpPr>
                  <p:nvPr/>
                </p:nvSpPr>
                <p:spPr bwMode="auto">
                  <a:xfrm>
                    <a:off x="3646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7" name="Line 68"/>
                  <p:cNvSpPr>
                    <a:spLocks noChangeShapeType="1"/>
                  </p:cNvSpPr>
                  <p:nvPr/>
                </p:nvSpPr>
                <p:spPr bwMode="auto">
                  <a:xfrm>
                    <a:off x="3660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8" name="Line 69"/>
                  <p:cNvSpPr>
                    <a:spLocks noChangeShapeType="1"/>
                  </p:cNvSpPr>
                  <p:nvPr/>
                </p:nvSpPr>
                <p:spPr bwMode="auto">
                  <a:xfrm>
                    <a:off x="36750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39" name="Line 70"/>
                  <p:cNvSpPr>
                    <a:spLocks noChangeShapeType="1"/>
                  </p:cNvSpPr>
                  <p:nvPr/>
                </p:nvSpPr>
                <p:spPr bwMode="auto">
                  <a:xfrm>
                    <a:off x="3689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0" name="Line 71"/>
                  <p:cNvSpPr>
                    <a:spLocks noChangeShapeType="1"/>
                  </p:cNvSpPr>
                  <p:nvPr/>
                </p:nvSpPr>
                <p:spPr bwMode="auto">
                  <a:xfrm>
                    <a:off x="37036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1" name="Line 72"/>
                  <p:cNvSpPr>
                    <a:spLocks noChangeShapeType="1"/>
                  </p:cNvSpPr>
                  <p:nvPr/>
                </p:nvSpPr>
                <p:spPr bwMode="auto">
                  <a:xfrm>
                    <a:off x="3719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2" name="Line 73"/>
                  <p:cNvSpPr>
                    <a:spLocks noChangeShapeType="1"/>
                  </p:cNvSpPr>
                  <p:nvPr/>
                </p:nvSpPr>
                <p:spPr bwMode="auto">
                  <a:xfrm>
                    <a:off x="3733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3" name="Line 74"/>
                  <p:cNvSpPr>
                    <a:spLocks noChangeShapeType="1"/>
                  </p:cNvSpPr>
                  <p:nvPr/>
                </p:nvSpPr>
                <p:spPr bwMode="auto">
                  <a:xfrm>
                    <a:off x="3748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4" name="Line 75"/>
                  <p:cNvSpPr>
                    <a:spLocks noChangeShapeType="1"/>
                  </p:cNvSpPr>
                  <p:nvPr/>
                </p:nvSpPr>
                <p:spPr bwMode="auto">
                  <a:xfrm>
                    <a:off x="3762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5" name="Line 76"/>
                  <p:cNvSpPr>
                    <a:spLocks noChangeShapeType="1"/>
                  </p:cNvSpPr>
                  <p:nvPr/>
                </p:nvSpPr>
                <p:spPr bwMode="auto">
                  <a:xfrm>
                    <a:off x="377666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6" name="Line 77"/>
                  <p:cNvSpPr>
                    <a:spLocks noChangeShapeType="1"/>
                  </p:cNvSpPr>
                  <p:nvPr/>
                </p:nvSpPr>
                <p:spPr bwMode="auto">
                  <a:xfrm>
                    <a:off x="3790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7" name="Line 78"/>
                  <p:cNvSpPr>
                    <a:spLocks noChangeShapeType="1"/>
                  </p:cNvSpPr>
                  <p:nvPr/>
                </p:nvSpPr>
                <p:spPr bwMode="auto">
                  <a:xfrm>
                    <a:off x="38052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8" name="Line 79"/>
                  <p:cNvSpPr>
                    <a:spLocks noChangeShapeType="1"/>
                  </p:cNvSpPr>
                  <p:nvPr/>
                </p:nvSpPr>
                <p:spPr bwMode="auto">
                  <a:xfrm>
                    <a:off x="3821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9" name="Line 80"/>
                  <p:cNvSpPr>
                    <a:spLocks noChangeShapeType="1"/>
                  </p:cNvSpPr>
                  <p:nvPr/>
                </p:nvSpPr>
                <p:spPr bwMode="auto">
                  <a:xfrm>
                    <a:off x="3835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0" name="Line 81"/>
                  <p:cNvSpPr>
                    <a:spLocks noChangeShapeType="1"/>
                  </p:cNvSpPr>
                  <p:nvPr/>
                </p:nvSpPr>
                <p:spPr bwMode="auto">
                  <a:xfrm>
                    <a:off x="3849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1" name="Line 82"/>
                  <p:cNvSpPr>
                    <a:spLocks noChangeShapeType="1"/>
                  </p:cNvSpPr>
                  <p:nvPr/>
                </p:nvSpPr>
                <p:spPr bwMode="auto">
                  <a:xfrm>
                    <a:off x="3863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2" name="Line 83"/>
                  <p:cNvSpPr>
                    <a:spLocks noChangeShapeType="1"/>
                  </p:cNvSpPr>
                  <p:nvPr/>
                </p:nvSpPr>
                <p:spPr bwMode="auto">
                  <a:xfrm>
                    <a:off x="3878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3" name="Line 84"/>
                  <p:cNvSpPr>
                    <a:spLocks noChangeShapeType="1"/>
                  </p:cNvSpPr>
                  <p:nvPr/>
                </p:nvSpPr>
                <p:spPr bwMode="auto">
                  <a:xfrm>
                    <a:off x="3892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4" name="Line 85"/>
                  <p:cNvSpPr>
                    <a:spLocks noChangeShapeType="1"/>
                  </p:cNvSpPr>
                  <p:nvPr/>
                </p:nvSpPr>
                <p:spPr bwMode="auto">
                  <a:xfrm>
                    <a:off x="39068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5" name="Line 86"/>
                  <p:cNvSpPr>
                    <a:spLocks noChangeShapeType="1"/>
                  </p:cNvSpPr>
                  <p:nvPr/>
                </p:nvSpPr>
                <p:spPr bwMode="auto">
                  <a:xfrm>
                    <a:off x="3922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6" name="Line 87"/>
                  <p:cNvSpPr>
                    <a:spLocks noChangeShapeType="1"/>
                  </p:cNvSpPr>
                  <p:nvPr/>
                </p:nvSpPr>
                <p:spPr bwMode="auto">
                  <a:xfrm>
                    <a:off x="3937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7" name="Line 88"/>
                  <p:cNvSpPr>
                    <a:spLocks noChangeShapeType="1"/>
                  </p:cNvSpPr>
                  <p:nvPr/>
                </p:nvSpPr>
                <p:spPr bwMode="auto">
                  <a:xfrm>
                    <a:off x="3951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8" name="Line 89"/>
                  <p:cNvSpPr>
                    <a:spLocks noChangeShapeType="1"/>
                  </p:cNvSpPr>
                  <p:nvPr/>
                </p:nvSpPr>
                <p:spPr bwMode="auto">
                  <a:xfrm>
                    <a:off x="3965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9" name="Line 90"/>
                  <p:cNvSpPr>
                    <a:spLocks noChangeShapeType="1"/>
                  </p:cNvSpPr>
                  <p:nvPr/>
                </p:nvSpPr>
                <p:spPr bwMode="auto">
                  <a:xfrm>
                    <a:off x="3979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0" name="Line 91"/>
                  <p:cNvSpPr>
                    <a:spLocks noChangeShapeType="1"/>
                  </p:cNvSpPr>
                  <p:nvPr/>
                </p:nvSpPr>
                <p:spPr bwMode="auto">
                  <a:xfrm>
                    <a:off x="3994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1" name="Line 92"/>
                  <p:cNvSpPr>
                    <a:spLocks noChangeShapeType="1"/>
                  </p:cNvSpPr>
                  <p:nvPr/>
                </p:nvSpPr>
                <p:spPr bwMode="auto">
                  <a:xfrm>
                    <a:off x="400843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2" name="Line 93"/>
                  <p:cNvSpPr>
                    <a:spLocks noChangeShapeType="1"/>
                  </p:cNvSpPr>
                  <p:nvPr/>
                </p:nvSpPr>
                <p:spPr bwMode="auto">
                  <a:xfrm>
                    <a:off x="4024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3" name="Line 94"/>
                  <p:cNvSpPr>
                    <a:spLocks noChangeShapeType="1"/>
                  </p:cNvSpPr>
                  <p:nvPr/>
                </p:nvSpPr>
                <p:spPr bwMode="auto">
                  <a:xfrm>
                    <a:off x="4038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4" name="Line 95"/>
                  <p:cNvSpPr>
                    <a:spLocks noChangeShapeType="1"/>
                  </p:cNvSpPr>
                  <p:nvPr/>
                </p:nvSpPr>
                <p:spPr bwMode="auto">
                  <a:xfrm>
                    <a:off x="4052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5" name="Line 96"/>
                  <p:cNvSpPr>
                    <a:spLocks noChangeShapeType="1"/>
                  </p:cNvSpPr>
                  <p:nvPr/>
                </p:nvSpPr>
                <p:spPr bwMode="auto">
                  <a:xfrm>
                    <a:off x="40671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6" name="Line 97"/>
                  <p:cNvSpPr>
                    <a:spLocks noChangeShapeType="1"/>
                  </p:cNvSpPr>
                  <p:nvPr/>
                </p:nvSpPr>
                <p:spPr bwMode="auto">
                  <a:xfrm>
                    <a:off x="4081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7" name="Line 98"/>
                  <p:cNvSpPr>
                    <a:spLocks noChangeShapeType="1"/>
                  </p:cNvSpPr>
                  <p:nvPr/>
                </p:nvSpPr>
                <p:spPr bwMode="auto">
                  <a:xfrm>
                    <a:off x="4095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8" name="Line 99"/>
                  <p:cNvSpPr>
                    <a:spLocks noChangeShapeType="1"/>
                  </p:cNvSpPr>
                  <p:nvPr/>
                </p:nvSpPr>
                <p:spPr bwMode="auto">
                  <a:xfrm>
                    <a:off x="4111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9" name="Line 100"/>
                  <p:cNvSpPr>
                    <a:spLocks noChangeShapeType="1"/>
                  </p:cNvSpPr>
                  <p:nvPr/>
                </p:nvSpPr>
                <p:spPr bwMode="auto">
                  <a:xfrm>
                    <a:off x="4125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0" name="Line 101"/>
                  <p:cNvSpPr>
                    <a:spLocks noChangeShapeType="1"/>
                  </p:cNvSpPr>
                  <p:nvPr/>
                </p:nvSpPr>
                <p:spPr bwMode="auto">
                  <a:xfrm>
                    <a:off x="4140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1" name="Line 102"/>
                  <p:cNvSpPr>
                    <a:spLocks noChangeShapeType="1"/>
                  </p:cNvSpPr>
                  <p:nvPr/>
                </p:nvSpPr>
                <p:spPr bwMode="auto">
                  <a:xfrm>
                    <a:off x="4154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2" name="Line 103"/>
                  <p:cNvSpPr>
                    <a:spLocks noChangeShapeType="1"/>
                  </p:cNvSpPr>
                  <p:nvPr/>
                </p:nvSpPr>
                <p:spPr bwMode="auto">
                  <a:xfrm>
                    <a:off x="41687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3" name="Line 104"/>
                  <p:cNvSpPr>
                    <a:spLocks noChangeShapeType="1"/>
                  </p:cNvSpPr>
                  <p:nvPr/>
                </p:nvSpPr>
                <p:spPr bwMode="auto">
                  <a:xfrm>
                    <a:off x="4183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4" name="Line 105"/>
                  <p:cNvSpPr>
                    <a:spLocks noChangeShapeType="1"/>
                  </p:cNvSpPr>
                  <p:nvPr/>
                </p:nvSpPr>
                <p:spPr bwMode="auto">
                  <a:xfrm>
                    <a:off x="4197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5" name="Line 106"/>
                  <p:cNvSpPr>
                    <a:spLocks noChangeShapeType="1"/>
                  </p:cNvSpPr>
                  <p:nvPr/>
                </p:nvSpPr>
                <p:spPr bwMode="auto">
                  <a:xfrm>
                    <a:off x="4213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6" name="Line 107"/>
                  <p:cNvSpPr>
                    <a:spLocks noChangeShapeType="1"/>
                  </p:cNvSpPr>
                  <p:nvPr/>
                </p:nvSpPr>
                <p:spPr bwMode="auto">
                  <a:xfrm>
                    <a:off x="4227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7" name="Line 108"/>
                  <p:cNvSpPr>
                    <a:spLocks noChangeShapeType="1"/>
                  </p:cNvSpPr>
                  <p:nvPr/>
                </p:nvSpPr>
                <p:spPr bwMode="auto">
                  <a:xfrm>
                    <a:off x="4241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8" name="Line 109"/>
                  <p:cNvSpPr>
                    <a:spLocks noChangeShapeType="1"/>
                  </p:cNvSpPr>
                  <p:nvPr/>
                </p:nvSpPr>
                <p:spPr bwMode="auto">
                  <a:xfrm>
                    <a:off x="4256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9" name="Line 110"/>
                  <p:cNvSpPr>
                    <a:spLocks noChangeShapeType="1"/>
                  </p:cNvSpPr>
                  <p:nvPr/>
                </p:nvSpPr>
                <p:spPr bwMode="auto">
                  <a:xfrm>
                    <a:off x="42703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0" name="Line 111"/>
                  <p:cNvSpPr>
                    <a:spLocks noChangeShapeType="1"/>
                  </p:cNvSpPr>
                  <p:nvPr/>
                </p:nvSpPr>
                <p:spPr bwMode="auto">
                  <a:xfrm>
                    <a:off x="4284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1" name="Line 112"/>
                  <p:cNvSpPr>
                    <a:spLocks noChangeShapeType="1"/>
                  </p:cNvSpPr>
                  <p:nvPr/>
                </p:nvSpPr>
                <p:spPr bwMode="auto">
                  <a:xfrm>
                    <a:off x="42989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2" name="Line 113"/>
                  <p:cNvSpPr>
                    <a:spLocks noChangeShapeType="1"/>
                  </p:cNvSpPr>
                  <p:nvPr/>
                </p:nvSpPr>
                <p:spPr bwMode="auto">
                  <a:xfrm>
                    <a:off x="4314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3" name="Line 114"/>
                  <p:cNvSpPr>
                    <a:spLocks noChangeShapeType="1"/>
                  </p:cNvSpPr>
                  <p:nvPr/>
                </p:nvSpPr>
                <p:spPr bwMode="auto">
                  <a:xfrm>
                    <a:off x="4329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4" name="Line 115"/>
                  <p:cNvSpPr>
                    <a:spLocks noChangeShapeType="1"/>
                  </p:cNvSpPr>
                  <p:nvPr/>
                </p:nvSpPr>
                <p:spPr bwMode="auto">
                  <a:xfrm>
                    <a:off x="4343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5" name="Line 116"/>
                  <p:cNvSpPr>
                    <a:spLocks noChangeShapeType="1"/>
                  </p:cNvSpPr>
                  <p:nvPr/>
                </p:nvSpPr>
                <p:spPr bwMode="auto">
                  <a:xfrm>
                    <a:off x="4357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6" name="Line 117"/>
                  <p:cNvSpPr>
                    <a:spLocks noChangeShapeType="1"/>
                  </p:cNvSpPr>
                  <p:nvPr/>
                </p:nvSpPr>
                <p:spPr bwMode="auto">
                  <a:xfrm>
                    <a:off x="43719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7" name="Line 118"/>
                  <p:cNvSpPr>
                    <a:spLocks noChangeShapeType="1"/>
                  </p:cNvSpPr>
                  <p:nvPr/>
                </p:nvSpPr>
                <p:spPr bwMode="auto">
                  <a:xfrm>
                    <a:off x="4386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8" name="Line 119"/>
                  <p:cNvSpPr>
                    <a:spLocks noChangeShapeType="1"/>
                  </p:cNvSpPr>
                  <p:nvPr/>
                </p:nvSpPr>
                <p:spPr bwMode="auto">
                  <a:xfrm>
                    <a:off x="44005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9" name="Line 120"/>
                  <p:cNvSpPr>
                    <a:spLocks noChangeShapeType="1"/>
                  </p:cNvSpPr>
                  <p:nvPr/>
                </p:nvSpPr>
                <p:spPr bwMode="auto">
                  <a:xfrm>
                    <a:off x="4416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0" name="Line 121"/>
                  <p:cNvSpPr>
                    <a:spLocks noChangeShapeType="1"/>
                  </p:cNvSpPr>
                  <p:nvPr/>
                </p:nvSpPr>
                <p:spPr bwMode="auto">
                  <a:xfrm>
                    <a:off x="4430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1" name="Line 122"/>
                  <p:cNvSpPr>
                    <a:spLocks noChangeShapeType="1"/>
                  </p:cNvSpPr>
                  <p:nvPr/>
                </p:nvSpPr>
                <p:spPr bwMode="auto">
                  <a:xfrm>
                    <a:off x="4445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2" name="Line 123"/>
                  <p:cNvSpPr>
                    <a:spLocks noChangeShapeType="1"/>
                  </p:cNvSpPr>
                  <p:nvPr/>
                </p:nvSpPr>
                <p:spPr bwMode="auto">
                  <a:xfrm>
                    <a:off x="4459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3" name="Line 124"/>
                  <p:cNvSpPr>
                    <a:spLocks noChangeShapeType="1"/>
                  </p:cNvSpPr>
                  <p:nvPr/>
                </p:nvSpPr>
                <p:spPr bwMode="auto">
                  <a:xfrm>
                    <a:off x="447357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4" name="Line 125"/>
                  <p:cNvSpPr>
                    <a:spLocks noChangeShapeType="1"/>
                  </p:cNvSpPr>
                  <p:nvPr/>
                </p:nvSpPr>
                <p:spPr bwMode="auto">
                  <a:xfrm>
                    <a:off x="4487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5" name="Line 126"/>
                  <p:cNvSpPr>
                    <a:spLocks noChangeShapeType="1"/>
                  </p:cNvSpPr>
                  <p:nvPr/>
                </p:nvSpPr>
                <p:spPr bwMode="auto">
                  <a:xfrm>
                    <a:off x="45021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6" name="Line 127"/>
                  <p:cNvSpPr>
                    <a:spLocks noChangeShapeType="1"/>
                  </p:cNvSpPr>
                  <p:nvPr/>
                </p:nvSpPr>
                <p:spPr bwMode="auto">
                  <a:xfrm>
                    <a:off x="4518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7" name="Line 128"/>
                  <p:cNvSpPr>
                    <a:spLocks noChangeShapeType="1"/>
                  </p:cNvSpPr>
                  <p:nvPr/>
                </p:nvSpPr>
                <p:spPr bwMode="auto">
                  <a:xfrm>
                    <a:off x="4532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8" name="Line 129"/>
                  <p:cNvSpPr>
                    <a:spLocks noChangeShapeType="1"/>
                  </p:cNvSpPr>
                  <p:nvPr/>
                </p:nvSpPr>
                <p:spPr bwMode="auto">
                  <a:xfrm>
                    <a:off x="4546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9" name="Line 130"/>
                  <p:cNvSpPr>
                    <a:spLocks noChangeShapeType="1"/>
                  </p:cNvSpPr>
                  <p:nvPr/>
                </p:nvSpPr>
                <p:spPr bwMode="auto">
                  <a:xfrm>
                    <a:off x="4560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0" name="Line 131"/>
                  <p:cNvSpPr>
                    <a:spLocks noChangeShapeType="1"/>
                  </p:cNvSpPr>
                  <p:nvPr/>
                </p:nvSpPr>
                <p:spPr bwMode="auto">
                  <a:xfrm>
                    <a:off x="4575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1" name="Line 132"/>
                  <p:cNvSpPr>
                    <a:spLocks noChangeShapeType="1"/>
                  </p:cNvSpPr>
                  <p:nvPr/>
                </p:nvSpPr>
                <p:spPr bwMode="auto">
                  <a:xfrm>
                    <a:off x="4589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2" name="Line 133"/>
                  <p:cNvSpPr>
                    <a:spLocks noChangeShapeType="1"/>
                  </p:cNvSpPr>
                  <p:nvPr/>
                </p:nvSpPr>
                <p:spPr bwMode="auto">
                  <a:xfrm>
                    <a:off x="46037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3" name="Line 134"/>
                  <p:cNvSpPr>
                    <a:spLocks noChangeShapeType="1"/>
                  </p:cNvSpPr>
                  <p:nvPr/>
                </p:nvSpPr>
                <p:spPr bwMode="auto">
                  <a:xfrm>
                    <a:off x="4619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4" name="Line 135"/>
                  <p:cNvSpPr>
                    <a:spLocks noChangeShapeType="1"/>
                  </p:cNvSpPr>
                  <p:nvPr/>
                </p:nvSpPr>
                <p:spPr bwMode="auto">
                  <a:xfrm>
                    <a:off x="4633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5" name="Line 136"/>
                  <p:cNvSpPr>
                    <a:spLocks noChangeShapeType="1"/>
                  </p:cNvSpPr>
                  <p:nvPr/>
                </p:nvSpPr>
                <p:spPr bwMode="auto">
                  <a:xfrm>
                    <a:off x="4648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6" name="Line 137"/>
                  <p:cNvSpPr>
                    <a:spLocks noChangeShapeType="1"/>
                  </p:cNvSpPr>
                  <p:nvPr/>
                </p:nvSpPr>
                <p:spPr bwMode="auto">
                  <a:xfrm>
                    <a:off x="4662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7" name="Line 138"/>
                  <p:cNvSpPr>
                    <a:spLocks noChangeShapeType="1"/>
                  </p:cNvSpPr>
                  <p:nvPr/>
                </p:nvSpPr>
                <p:spPr bwMode="auto">
                  <a:xfrm>
                    <a:off x="4676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8" name="Line 139"/>
                  <p:cNvSpPr>
                    <a:spLocks noChangeShapeType="1"/>
                  </p:cNvSpPr>
                  <p:nvPr/>
                </p:nvSpPr>
                <p:spPr bwMode="auto">
                  <a:xfrm>
                    <a:off x="4691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9" name="Line 140"/>
                  <p:cNvSpPr>
                    <a:spLocks noChangeShapeType="1"/>
                  </p:cNvSpPr>
                  <p:nvPr/>
                </p:nvSpPr>
                <p:spPr bwMode="auto">
                  <a:xfrm>
                    <a:off x="4705350"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0" name="Line 141"/>
                  <p:cNvSpPr>
                    <a:spLocks noChangeShapeType="1"/>
                  </p:cNvSpPr>
                  <p:nvPr/>
                </p:nvSpPr>
                <p:spPr bwMode="auto">
                  <a:xfrm>
                    <a:off x="4721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1" name="Line 142"/>
                  <p:cNvSpPr>
                    <a:spLocks noChangeShapeType="1"/>
                  </p:cNvSpPr>
                  <p:nvPr/>
                </p:nvSpPr>
                <p:spPr bwMode="auto">
                  <a:xfrm>
                    <a:off x="4735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2" name="Line 143"/>
                  <p:cNvSpPr>
                    <a:spLocks noChangeShapeType="1"/>
                  </p:cNvSpPr>
                  <p:nvPr/>
                </p:nvSpPr>
                <p:spPr bwMode="auto">
                  <a:xfrm>
                    <a:off x="4749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3" name="Line 144"/>
                  <p:cNvSpPr>
                    <a:spLocks noChangeShapeType="1"/>
                  </p:cNvSpPr>
                  <p:nvPr/>
                </p:nvSpPr>
                <p:spPr bwMode="auto">
                  <a:xfrm>
                    <a:off x="47640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4" name="Line 145"/>
                  <p:cNvSpPr>
                    <a:spLocks noChangeShapeType="1"/>
                  </p:cNvSpPr>
                  <p:nvPr/>
                </p:nvSpPr>
                <p:spPr bwMode="auto">
                  <a:xfrm>
                    <a:off x="4778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5" name="Line 146"/>
                  <p:cNvSpPr>
                    <a:spLocks noChangeShapeType="1"/>
                  </p:cNvSpPr>
                  <p:nvPr/>
                </p:nvSpPr>
                <p:spPr bwMode="auto">
                  <a:xfrm>
                    <a:off x="4792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6" name="Line 147"/>
                  <p:cNvSpPr>
                    <a:spLocks noChangeShapeType="1"/>
                  </p:cNvSpPr>
                  <p:nvPr/>
                </p:nvSpPr>
                <p:spPr bwMode="auto">
                  <a:xfrm>
                    <a:off x="4808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7" name="Line 148"/>
                  <p:cNvSpPr>
                    <a:spLocks noChangeShapeType="1"/>
                  </p:cNvSpPr>
                  <p:nvPr/>
                </p:nvSpPr>
                <p:spPr bwMode="auto">
                  <a:xfrm>
                    <a:off x="4822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8" name="Line 149"/>
                  <p:cNvSpPr>
                    <a:spLocks noChangeShapeType="1"/>
                  </p:cNvSpPr>
                  <p:nvPr/>
                </p:nvSpPr>
                <p:spPr bwMode="auto">
                  <a:xfrm>
                    <a:off x="4837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9" name="Line 150"/>
                  <p:cNvSpPr>
                    <a:spLocks noChangeShapeType="1"/>
                  </p:cNvSpPr>
                  <p:nvPr/>
                </p:nvSpPr>
                <p:spPr bwMode="auto">
                  <a:xfrm>
                    <a:off x="4851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0" name="Line 151"/>
                  <p:cNvSpPr>
                    <a:spLocks noChangeShapeType="1"/>
                  </p:cNvSpPr>
                  <p:nvPr/>
                </p:nvSpPr>
                <p:spPr bwMode="auto">
                  <a:xfrm>
                    <a:off x="48656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1" name="Line 152"/>
                  <p:cNvSpPr>
                    <a:spLocks noChangeShapeType="1"/>
                  </p:cNvSpPr>
                  <p:nvPr/>
                </p:nvSpPr>
                <p:spPr bwMode="auto">
                  <a:xfrm>
                    <a:off x="4879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2" name="Line 153"/>
                  <p:cNvSpPr>
                    <a:spLocks noChangeShapeType="1"/>
                  </p:cNvSpPr>
                  <p:nvPr/>
                </p:nvSpPr>
                <p:spPr bwMode="auto">
                  <a:xfrm>
                    <a:off x="4894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3" name="Line 154"/>
                  <p:cNvSpPr>
                    <a:spLocks noChangeShapeType="1"/>
                  </p:cNvSpPr>
                  <p:nvPr/>
                </p:nvSpPr>
                <p:spPr bwMode="auto">
                  <a:xfrm>
                    <a:off x="4910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4" name="Line 155"/>
                  <p:cNvSpPr>
                    <a:spLocks noChangeShapeType="1"/>
                  </p:cNvSpPr>
                  <p:nvPr/>
                </p:nvSpPr>
                <p:spPr bwMode="auto">
                  <a:xfrm>
                    <a:off x="4924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5" name="Line 156"/>
                  <p:cNvSpPr>
                    <a:spLocks noChangeShapeType="1"/>
                  </p:cNvSpPr>
                  <p:nvPr/>
                </p:nvSpPr>
                <p:spPr bwMode="auto">
                  <a:xfrm>
                    <a:off x="4938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6" name="Line 157"/>
                  <p:cNvSpPr>
                    <a:spLocks noChangeShapeType="1"/>
                  </p:cNvSpPr>
                  <p:nvPr/>
                </p:nvSpPr>
                <p:spPr bwMode="auto">
                  <a:xfrm>
                    <a:off x="4953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7" name="Line 158"/>
                  <p:cNvSpPr>
                    <a:spLocks noChangeShapeType="1"/>
                  </p:cNvSpPr>
                  <p:nvPr/>
                </p:nvSpPr>
                <p:spPr bwMode="auto">
                  <a:xfrm>
                    <a:off x="49672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8" name="Line 159"/>
                  <p:cNvSpPr>
                    <a:spLocks noChangeShapeType="1"/>
                  </p:cNvSpPr>
                  <p:nvPr/>
                </p:nvSpPr>
                <p:spPr bwMode="auto">
                  <a:xfrm>
                    <a:off x="4981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9" name="Line 160"/>
                  <p:cNvSpPr>
                    <a:spLocks noChangeShapeType="1"/>
                  </p:cNvSpPr>
                  <p:nvPr/>
                </p:nvSpPr>
                <p:spPr bwMode="auto">
                  <a:xfrm>
                    <a:off x="49958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0" name="Line 161"/>
                  <p:cNvSpPr>
                    <a:spLocks noChangeShapeType="1"/>
                  </p:cNvSpPr>
                  <p:nvPr/>
                </p:nvSpPr>
                <p:spPr bwMode="auto">
                  <a:xfrm>
                    <a:off x="5011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1" name="Line 162"/>
                  <p:cNvSpPr>
                    <a:spLocks noChangeShapeType="1"/>
                  </p:cNvSpPr>
                  <p:nvPr/>
                </p:nvSpPr>
                <p:spPr bwMode="auto">
                  <a:xfrm>
                    <a:off x="5026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2" name="Line 163"/>
                  <p:cNvSpPr>
                    <a:spLocks noChangeShapeType="1"/>
                  </p:cNvSpPr>
                  <p:nvPr/>
                </p:nvSpPr>
                <p:spPr bwMode="auto">
                  <a:xfrm>
                    <a:off x="5040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3" name="Line 164"/>
                  <p:cNvSpPr>
                    <a:spLocks noChangeShapeType="1"/>
                  </p:cNvSpPr>
                  <p:nvPr/>
                </p:nvSpPr>
                <p:spPr bwMode="auto">
                  <a:xfrm>
                    <a:off x="5054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4" name="Line 165"/>
                  <p:cNvSpPr>
                    <a:spLocks noChangeShapeType="1"/>
                  </p:cNvSpPr>
                  <p:nvPr/>
                </p:nvSpPr>
                <p:spPr bwMode="auto">
                  <a:xfrm>
                    <a:off x="50688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5" name="Line 166"/>
                  <p:cNvSpPr>
                    <a:spLocks noChangeShapeType="1"/>
                  </p:cNvSpPr>
                  <p:nvPr/>
                </p:nvSpPr>
                <p:spPr bwMode="auto">
                  <a:xfrm>
                    <a:off x="5083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6" name="Line 167"/>
                  <p:cNvSpPr>
                    <a:spLocks noChangeShapeType="1"/>
                  </p:cNvSpPr>
                  <p:nvPr/>
                </p:nvSpPr>
                <p:spPr bwMode="auto">
                  <a:xfrm>
                    <a:off x="50974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7" name="Line 168"/>
                  <p:cNvSpPr>
                    <a:spLocks noChangeShapeType="1"/>
                  </p:cNvSpPr>
                  <p:nvPr/>
                </p:nvSpPr>
                <p:spPr bwMode="auto">
                  <a:xfrm>
                    <a:off x="5113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8" name="Line 169"/>
                  <p:cNvSpPr>
                    <a:spLocks noChangeShapeType="1"/>
                  </p:cNvSpPr>
                  <p:nvPr/>
                </p:nvSpPr>
                <p:spPr bwMode="auto">
                  <a:xfrm>
                    <a:off x="5127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9" name="Line 170"/>
                  <p:cNvSpPr>
                    <a:spLocks noChangeShapeType="1"/>
                  </p:cNvSpPr>
                  <p:nvPr/>
                </p:nvSpPr>
                <p:spPr bwMode="auto">
                  <a:xfrm>
                    <a:off x="51419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0" name="Line 171"/>
                  <p:cNvSpPr>
                    <a:spLocks noChangeShapeType="1"/>
                  </p:cNvSpPr>
                  <p:nvPr/>
                </p:nvSpPr>
                <p:spPr bwMode="auto">
                  <a:xfrm>
                    <a:off x="51562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1" name="Line 172"/>
                  <p:cNvSpPr>
                    <a:spLocks noChangeShapeType="1"/>
                  </p:cNvSpPr>
                  <p:nvPr/>
                </p:nvSpPr>
                <p:spPr bwMode="auto">
                  <a:xfrm>
                    <a:off x="517048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2" name="Line 173"/>
                  <p:cNvSpPr>
                    <a:spLocks noChangeShapeType="1"/>
                  </p:cNvSpPr>
                  <p:nvPr/>
                </p:nvSpPr>
                <p:spPr bwMode="auto">
                  <a:xfrm>
                    <a:off x="51847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3" name="Line 174"/>
                  <p:cNvSpPr>
                    <a:spLocks noChangeShapeType="1"/>
                  </p:cNvSpPr>
                  <p:nvPr/>
                </p:nvSpPr>
                <p:spPr bwMode="auto">
                  <a:xfrm>
                    <a:off x="51990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4" name="Line 175"/>
                  <p:cNvSpPr>
                    <a:spLocks noChangeShapeType="1"/>
                  </p:cNvSpPr>
                  <p:nvPr/>
                </p:nvSpPr>
                <p:spPr bwMode="auto">
                  <a:xfrm>
                    <a:off x="52149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5" name="Line 176"/>
                  <p:cNvSpPr>
                    <a:spLocks noChangeShapeType="1"/>
                  </p:cNvSpPr>
                  <p:nvPr/>
                </p:nvSpPr>
                <p:spPr bwMode="auto">
                  <a:xfrm>
                    <a:off x="52292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6" name="Line 177"/>
                  <p:cNvSpPr>
                    <a:spLocks noChangeShapeType="1"/>
                  </p:cNvSpPr>
                  <p:nvPr/>
                </p:nvSpPr>
                <p:spPr bwMode="auto">
                  <a:xfrm>
                    <a:off x="52435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7" name="Line 178"/>
                  <p:cNvSpPr>
                    <a:spLocks noChangeShapeType="1"/>
                  </p:cNvSpPr>
                  <p:nvPr/>
                </p:nvSpPr>
                <p:spPr bwMode="auto">
                  <a:xfrm>
                    <a:off x="52578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8" name="Line 179"/>
                  <p:cNvSpPr>
                    <a:spLocks noChangeShapeType="1"/>
                  </p:cNvSpPr>
                  <p:nvPr/>
                </p:nvSpPr>
                <p:spPr bwMode="auto">
                  <a:xfrm>
                    <a:off x="52720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49" name="Line 180"/>
                  <p:cNvSpPr>
                    <a:spLocks noChangeShapeType="1"/>
                  </p:cNvSpPr>
                  <p:nvPr/>
                </p:nvSpPr>
                <p:spPr bwMode="auto">
                  <a:xfrm>
                    <a:off x="52863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0" name="Line 181"/>
                  <p:cNvSpPr>
                    <a:spLocks noChangeShapeType="1"/>
                  </p:cNvSpPr>
                  <p:nvPr/>
                </p:nvSpPr>
                <p:spPr bwMode="auto">
                  <a:xfrm>
                    <a:off x="53006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1" name="Line 182"/>
                  <p:cNvSpPr>
                    <a:spLocks noChangeShapeType="1"/>
                  </p:cNvSpPr>
                  <p:nvPr/>
                </p:nvSpPr>
                <p:spPr bwMode="auto">
                  <a:xfrm>
                    <a:off x="53165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2" name="Line 183"/>
                  <p:cNvSpPr>
                    <a:spLocks noChangeShapeType="1"/>
                  </p:cNvSpPr>
                  <p:nvPr/>
                </p:nvSpPr>
                <p:spPr bwMode="auto">
                  <a:xfrm>
                    <a:off x="53308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3" name="Line 184"/>
                  <p:cNvSpPr>
                    <a:spLocks noChangeShapeType="1"/>
                  </p:cNvSpPr>
                  <p:nvPr/>
                </p:nvSpPr>
                <p:spPr bwMode="auto">
                  <a:xfrm>
                    <a:off x="53451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4" name="Line 185"/>
                  <p:cNvSpPr>
                    <a:spLocks noChangeShapeType="1"/>
                  </p:cNvSpPr>
                  <p:nvPr/>
                </p:nvSpPr>
                <p:spPr bwMode="auto">
                  <a:xfrm>
                    <a:off x="53594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5" name="Line 186"/>
                  <p:cNvSpPr>
                    <a:spLocks noChangeShapeType="1"/>
                  </p:cNvSpPr>
                  <p:nvPr/>
                </p:nvSpPr>
                <p:spPr bwMode="auto">
                  <a:xfrm>
                    <a:off x="53736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6" name="Line 187"/>
                  <p:cNvSpPr>
                    <a:spLocks noChangeShapeType="1"/>
                  </p:cNvSpPr>
                  <p:nvPr/>
                </p:nvSpPr>
                <p:spPr bwMode="auto">
                  <a:xfrm>
                    <a:off x="53879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7" name="Line 188"/>
                  <p:cNvSpPr>
                    <a:spLocks noChangeShapeType="1"/>
                  </p:cNvSpPr>
                  <p:nvPr/>
                </p:nvSpPr>
                <p:spPr bwMode="auto">
                  <a:xfrm>
                    <a:off x="5402263"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8" name="Line 189"/>
                  <p:cNvSpPr>
                    <a:spLocks noChangeShapeType="1"/>
                  </p:cNvSpPr>
                  <p:nvPr/>
                </p:nvSpPr>
                <p:spPr bwMode="auto">
                  <a:xfrm>
                    <a:off x="54181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9" name="Line 190"/>
                  <p:cNvSpPr>
                    <a:spLocks noChangeShapeType="1"/>
                  </p:cNvSpPr>
                  <p:nvPr/>
                </p:nvSpPr>
                <p:spPr bwMode="auto">
                  <a:xfrm>
                    <a:off x="54324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0" name="Line 191"/>
                  <p:cNvSpPr>
                    <a:spLocks noChangeShapeType="1"/>
                  </p:cNvSpPr>
                  <p:nvPr/>
                </p:nvSpPr>
                <p:spPr bwMode="auto">
                  <a:xfrm>
                    <a:off x="54467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1" name="Line 192"/>
                  <p:cNvSpPr>
                    <a:spLocks noChangeShapeType="1"/>
                  </p:cNvSpPr>
                  <p:nvPr/>
                </p:nvSpPr>
                <p:spPr bwMode="auto">
                  <a:xfrm>
                    <a:off x="54610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2" name="Line 193"/>
                  <p:cNvSpPr>
                    <a:spLocks noChangeShapeType="1"/>
                  </p:cNvSpPr>
                  <p:nvPr/>
                </p:nvSpPr>
                <p:spPr bwMode="auto">
                  <a:xfrm>
                    <a:off x="54752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3" name="Line 194"/>
                  <p:cNvSpPr>
                    <a:spLocks noChangeShapeType="1"/>
                  </p:cNvSpPr>
                  <p:nvPr/>
                </p:nvSpPr>
                <p:spPr bwMode="auto">
                  <a:xfrm>
                    <a:off x="54895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4" name="Line 195"/>
                  <p:cNvSpPr>
                    <a:spLocks noChangeShapeType="1"/>
                  </p:cNvSpPr>
                  <p:nvPr/>
                </p:nvSpPr>
                <p:spPr bwMode="auto">
                  <a:xfrm>
                    <a:off x="55054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5" name="Line 196"/>
                  <p:cNvSpPr>
                    <a:spLocks noChangeShapeType="1"/>
                  </p:cNvSpPr>
                  <p:nvPr/>
                </p:nvSpPr>
                <p:spPr bwMode="auto">
                  <a:xfrm>
                    <a:off x="55197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6" name="Line 197"/>
                  <p:cNvSpPr>
                    <a:spLocks noChangeShapeType="1"/>
                  </p:cNvSpPr>
                  <p:nvPr/>
                </p:nvSpPr>
                <p:spPr bwMode="auto">
                  <a:xfrm>
                    <a:off x="55340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7" name="Line 198"/>
                  <p:cNvSpPr>
                    <a:spLocks noChangeShapeType="1"/>
                  </p:cNvSpPr>
                  <p:nvPr/>
                </p:nvSpPr>
                <p:spPr bwMode="auto">
                  <a:xfrm>
                    <a:off x="5548313"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8" name="Line 199"/>
                  <p:cNvSpPr>
                    <a:spLocks noChangeShapeType="1"/>
                  </p:cNvSpPr>
                  <p:nvPr/>
                </p:nvSpPr>
                <p:spPr bwMode="auto">
                  <a:xfrm>
                    <a:off x="556260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9" name="Line 200"/>
                  <p:cNvSpPr>
                    <a:spLocks noChangeShapeType="1"/>
                  </p:cNvSpPr>
                  <p:nvPr/>
                </p:nvSpPr>
                <p:spPr bwMode="auto">
                  <a:xfrm>
                    <a:off x="5576888"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70" name="Line 201"/>
                  <p:cNvSpPr>
                    <a:spLocks noChangeShapeType="1"/>
                  </p:cNvSpPr>
                  <p:nvPr/>
                </p:nvSpPr>
                <p:spPr bwMode="auto">
                  <a:xfrm>
                    <a:off x="5591175" y="490855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71" name="Line 202"/>
                  <p:cNvSpPr>
                    <a:spLocks noChangeShapeType="1"/>
                  </p:cNvSpPr>
                  <p:nvPr/>
                </p:nvSpPr>
                <p:spPr bwMode="auto">
                  <a:xfrm>
                    <a:off x="5607050"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72" name="Line 203"/>
                  <p:cNvSpPr>
                    <a:spLocks noChangeShapeType="1"/>
                  </p:cNvSpPr>
                  <p:nvPr/>
                </p:nvSpPr>
                <p:spPr bwMode="auto">
                  <a:xfrm>
                    <a:off x="5621338"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73" name="Line 204"/>
                  <p:cNvSpPr>
                    <a:spLocks noChangeShapeType="1"/>
                  </p:cNvSpPr>
                  <p:nvPr/>
                </p:nvSpPr>
                <p:spPr bwMode="auto">
                  <a:xfrm>
                    <a:off x="5635625" y="490855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nvGrpSpPr>
                  <p:cNvPr id="6" name="Group 406"/>
                  <p:cNvGrpSpPr>
                    <a:grpSpLocks/>
                  </p:cNvGrpSpPr>
                  <p:nvPr/>
                </p:nvGrpSpPr>
                <p:grpSpPr bwMode="auto">
                  <a:xfrm>
                    <a:off x="5649913" y="4908550"/>
                    <a:ext cx="2894012" cy="0"/>
                    <a:chOff x="3559" y="3092"/>
                    <a:chExt cx="1823" cy="0"/>
                  </a:xfrm>
                </p:grpSpPr>
                <p:sp>
                  <p:nvSpPr>
                    <p:cNvPr id="2174" name="Line 206"/>
                    <p:cNvSpPr>
                      <a:spLocks noChangeShapeType="1"/>
                    </p:cNvSpPr>
                    <p:nvPr/>
                  </p:nvSpPr>
                  <p:spPr bwMode="auto">
                    <a:xfrm>
                      <a:off x="35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5" name="Line 207"/>
                    <p:cNvSpPr>
                      <a:spLocks noChangeShapeType="1"/>
                    </p:cNvSpPr>
                    <p:nvPr/>
                  </p:nvSpPr>
                  <p:spPr bwMode="auto">
                    <a:xfrm>
                      <a:off x="35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6" name="Line 208"/>
                    <p:cNvSpPr>
                      <a:spLocks noChangeShapeType="1"/>
                    </p:cNvSpPr>
                    <p:nvPr/>
                  </p:nvSpPr>
                  <p:spPr bwMode="auto">
                    <a:xfrm>
                      <a:off x="35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7" name="Line 209"/>
                    <p:cNvSpPr>
                      <a:spLocks noChangeShapeType="1"/>
                    </p:cNvSpPr>
                    <p:nvPr/>
                  </p:nvSpPr>
                  <p:spPr bwMode="auto">
                    <a:xfrm>
                      <a:off x="35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8" name="Line 210"/>
                    <p:cNvSpPr>
                      <a:spLocks noChangeShapeType="1"/>
                    </p:cNvSpPr>
                    <p:nvPr/>
                  </p:nvSpPr>
                  <p:spPr bwMode="auto">
                    <a:xfrm>
                      <a:off x="35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9" name="Line 211"/>
                    <p:cNvSpPr>
                      <a:spLocks noChangeShapeType="1"/>
                    </p:cNvSpPr>
                    <p:nvPr/>
                  </p:nvSpPr>
                  <p:spPr bwMode="auto">
                    <a:xfrm>
                      <a:off x="36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0" name="Line 212"/>
                    <p:cNvSpPr>
                      <a:spLocks noChangeShapeType="1"/>
                    </p:cNvSpPr>
                    <p:nvPr/>
                  </p:nvSpPr>
                  <p:spPr bwMode="auto">
                    <a:xfrm>
                      <a:off x="36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1" name="Line 213"/>
                    <p:cNvSpPr>
                      <a:spLocks noChangeShapeType="1"/>
                    </p:cNvSpPr>
                    <p:nvPr/>
                  </p:nvSpPr>
                  <p:spPr bwMode="auto">
                    <a:xfrm>
                      <a:off x="36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2" name="Line 214"/>
                    <p:cNvSpPr>
                      <a:spLocks noChangeShapeType="1"/>
                    </p:cNvSpPr>
                    <p:nvPr/>
                  </p:nvSpPr>
                  <p:spPr bwMode="auto">
                    <a:xfrm>
                      <a:off x="36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3" name="Line 215"/>
                    <p:cNvSpPr>
                      <a:spLocks noChangeShapeType="1"/>
                    </p:cNvSpPr>
                    <p:nvPr/>
                  </p:nvSpPr>
                  <p:spPr bwMode="auto">
                    <a:xfrm>
                      <a:off x="36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4" name="Line 216"/>
                    <p:cNvSpPr>
                      <a:spLocks noChangeShapeType="1"/>
                    </p:cNvSpPr>
                    <p:nvPr/>
                  </p:nvSpPr>
                  <p:spPr bwMode="auto">
                    <a:xfrm>
                      <a:off x="36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5" name="Line 217"/>
                    <p:cNvSpPr>
                      <a:spLocks noChangeShapeType="1"/>
                    </p:cNvSpPr>
                    <p:nvPr/>
                  </p:nvSpPr>
                  <p:spPr bwMode="auto">
                    <a:xfrm>
                      <a:off x="36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6" name="Line 218"/>
                    <p:cNvSpPr>
                      <a:spLocks noChangeShapeType="1"/>
                    </p:cNvSpPr>
                    <p:nvPr/>
                  </p:nvSpPr>
                  <p:spPr bwMode="auto">
                    <a:xfrm>
                      <a:off x="36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7" name="Line 219"/>
                    <p:cNvSpPr>
                      <a:spLocks noChangeShapeType="1"/>
                    </p:cNvSpPr>
                    <p:nvPr/>
                  </p:nvSpPr>
                  <p:spPr bwMode="auto">
                    <a:xfrm>
                      <a:off x="36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8" name="Line 220"/>
                    <p:cNvSpPr>
                      <a:spLocks noChangeShapeType="1"/>
                    </p:cNvSpPr>
                    <p:nvPr/>
                  </p:nvSpPr>
                  <p:spPr bwMode="auto">
                    <a:xfrm>
                      <a:off x="36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9" name="Line 221"/>
                    <p:cNvSpPr>
                      <a:spLocks noChangeShapeType="1"/>
                    </p:cNvSpPr>
                    <p:nvPr/>
                  </p:nvSpPr>
                  <p:spPr bwMode="auto">
                    <a:xfrm>
                      <a:off x="36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0" name="Line 222"/>
                    <p:cNvSpPr>
                      <a:spLocks noChangeShapeType="1"/>
                    </p:cNvSpPr>
                    <p:nvPr/>
                  </p:nvSpPr>
                  <p:spPr bwMode="auto">
                    <a:xfrm>
                      <a:off x="37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1" name="Line 223"/>
                    <p:cNvSpPr>
                      <a:spLocks noChangeShapeType="1"/>
                    </p:cNvSpPr>
                    <p:nvPr/>
                  </p:nvSpPr>
                  <p:spPr bwMode="auto">
                    <a:xfrm>
                      <a:off x="37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2" name="Line 224"/>
                    <p:cNvSpPr>
                      <a:spLocks noChangeShapeType="1"/>
                    </p:cNvSpPr>
                    <p:nvPr/>
                  </p:nvSpPr>
                  <p:spPr bwMode="auto">
                    <a:xfrm>
                      <a:off x="37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3" name="Line 225"/>
                    <p:cNvSpPr>
                      <a:spLocks noChangeShapeType="1"/>
                    </p:cNvSpPr>
                    <p:nvPr/>
                  </p:nvSpPr>
                  <p:spPr bwMode="auto">
                    <a:xfrm>
                      <a:off x="37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4" name="Line 226"/>
                    <p:cNvSpPr>
                      <a:spLocks noChangeShapeType="1"/>
                    </p:cNvSpPr>
                    <p:nvPr/>
                  </p:nvSpPr>
                  <p:spPr bwMode="auto">
                    <a:xfrm>
                      <a:off x="37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5" name="Line 227"/>
                    <p:cNvSpPr>
                      <a:spLocks noChangeShapeType="1"/>
                    </p:cNvSpPr>
                    <p:nvPr/>
                  </p:nvSpPr>
                  <p:spPr bwMode="auto">
                    <a:xfrm>
                      <a:off x="37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6" name="Line 228"/>
                    <p:cNvSpPr>
                      <a:spLocks noChangeShapeType="1"/>
                    </p:cNvSpPr>
                    <p:nvPr/>
                  </p:nvSpPr>
                  <p:spPr bwMode="auto">
                    <a:xfrm>
                      <a:off x="376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7" name="Line 229"/>
                    <p:cNvSpPr>
                      <a:spLocks noChangeShapeType="1"/>
                    </p:cNvSpPr>
                    <p:nvPr/>
                  </p:nvSpPr>
                  <p:spPr bwMode="auto">
                    <a:xfrm>
                      <a:off x="37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8" name="Line 230"/>
                    <p:cNvSpPr>
                      <a:spLocks noChangeShapeType="1"/>
                    </p:cNvSpPr>
                    <p:nvPr/>
                  </p:nvSpPr>
                  <p:spPr bwMode="auto">
                    <a:xfrm>
                      <a:off x="37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9" name="Line 231"/>
                    <p:cNvSpPr>
                      <a:spLocks noChangeShapeType="1"/>
                    </p:cNvSpPr>
                    <p:nvPr/>
                  </p:nvSpPr>
                  <p:spPr bwMode="auto">
                    <a:xfrm>
                      <a:off x="37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0" name="Line 232"/>
                    <p:cNvSpPr>
                      <a:spLocks noChangeShapeType="1"/>
                    </p:cNvSpPr>
                    <p:nvPr/>
                  </p:nvSpPr>
                  <p:spPr bwMode="auto">
                    <a:xfrm>
                      <a:off x="37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1" name="Line 233"/>
                    <p:cNvSpPr>
                      <a:spLocks noChangeShapeType="1"/>
                    </p:cNvSpPr>
                    <p:nvPr/>
                  </p:nvSpPr>
                  <p:spPr bwMode="auto">
                    <a:xfrm>
                      <a:off x="38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2" name="Line 234"/>
                    <p:cNvSpPr>
                      <a:spLocks noChangeShapeType="1"/>
                    </p:cNvSpPr>
                    <p:nvPr/>
                  </p:nvSpPr>
                  <p:spPr bwMode="auto">
                    <a:xfrm>
                      <a:off x="38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3" name="Line 235"/>
                    <p:cNvSpPr>
                      <a:spLocks noChangeShapeType="1"/>
                    </p:cNvSpPr>
                    <p:nvPr/>
                  </p:nvSpPr>
                  <p:spPr bwMode="auto">
                    <a:xfrm>
                      <a:off x="382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4" name="Line 236"/>
                    <p:cNvSpPr>
                      <a:spLocks noChangeShapeType="1"/>
                    </p:cNvSpPr>
                    <p:nvPr/>
                  </p:nvSpPr>
                  <p:spPr bwMode="auto">
                    <a:xfrm>
                      <a:off x="38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5" name="Line 237"/>
                    <p:cNvSpPr>
                      <a:spLocks noChangeShapeType="1"/>
                    </p:cNvSpPr>
                    <p:nvPr/>
                  </p:nvSpPr>
                  <p:spPr bwMode="auto">
                    <a:xfrm>
                      <a:off x="38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6" name="Line 238"/>
                    <p:cNvSpPr>
                      <a:spLocks noChangeShapeType="1"/>
                    </p:cNvSpPr>
                    <p:nvPr/>
                  </p:nvSpPr>
                  <p:spPr bwMode="auto">
                    <a:xfrm>
                      <a:off x="38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7" name="Line 239"/>
                    <p:cNvSpPr>
                      <a:spLocks noChangeShapeType="1"/>
                    </p:cNvSpPr>
                    <p:nvPr/>
                  </p:nvSpPr>
                  <p:spPr bwMode="auto">
                    <a:xfrm>
                      <a:off x="38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8" name="Line 240"/>
                    <p:cNvSpPr>
                      <a:spLocks noChangeShapeType="1"/>
                    </p:cNvSpPr>
                    <p:nvPr/>
                  </p:nvSpPr>
                  <p:spPr bwMode="auto">
                    <a:xfrm>
                      <a:off x="38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9" name="Line 241"/>
                    <p:cNvSpPr>
                      <a:spLocks noChangeShapeType="1"/>
                    </p:cNvSpPr>
                    <p:nvPr/>
                  </p:nvSpPr>
                  <p:spPr bwMode="auto">
                    <a:xfrm>
                      <a:off x="38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0" name="Line 242"/>
                    <p:cNvSpPr>
                      <a:spLocks noChangeShapeType="1"/>
                    </p:cNvSpPr>
                    <p:nvPr/>
                  </p:nvSpPr>
                  <p:spPr bwMode="auto">
                    <a:xfrm>
                      <a:off x="388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1" name="Line 243"/>
                    <p:cNvSpPr>
                      <a:spLocks noChangeShapeType="1"/>
                    </p:cNvSpPr>
                    <p:nvPr/>
                  </p:nvSpPr>
                  <p:spPr bwMode="auto">
                    <a:xfrm>
                      <a:off x="38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2" name="Line 244"/>
                    <p:cNvSpPr>
                      <a:spLocks noChangeShapeType="1"/>
                    </p:cNvSpPr>
                    <p:nvPr/>
                  </p:nvSpPr>
                  <p:spPr bwMode="auto">
                    <a:xfrm>
                      <a:off x="39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3" name="Line 245"/>
                    <p:cNvSpPr>
                      <a:spLocks noChangeShapeType="1"/>
                    </p:cNvSpPr>
                    <p:nvPr/>
                  </p:nvSpPr>
                  <p:spPr bwMode="auto">
                    <a:xfrm>
                      <a:off x="39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4" name="Line 246"/>
                    <p:cNvSpPr>
                      <a:spLocks noChangeShapeType="1"/>
                    </p:cNvSpPr>
                    <p:nvPr/>
                  </p:nvSpPr>
                  <p:spPr bwMode="auto">
                    <a:xfrm>
                      <a:off x="39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5" name="Line 247"/>
                    <p:cNvSpPr>
                      <a:spLocks noChangeShapeType="1"/>
                    </p:cNvSpPr>
                    <p:nvPr/>
                  </p:nvSpPr>
                  <p:spPr bwMode="auto">
                    <a:xfrm>
                      <a:off x="39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6" name="Line 248"/>
                    <p:cNvSpPr>
                      <a:spLocks noChangeShapeType="1"/>
                    </p:cNvSpPr>
                    <p:nvPr/>
                  </p:nvSpPr>
                  <p:spPr bwMode="auto">
                    <a:xfrm>
                      <a:off x="39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7" name="Line 249"/>
                    <p:cNvSpPr>
                      <a:spLocks noChangeShapeType="1"/>
                    </p:cNvSpPr>
                    <p:nvPr/>
                  </p:nvSpPr>
                  <p:spPr bwMode="auto">
                    <a:xfrm>
                      <a:off x="395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8" name="Line 250"/>
                    <p:cNvSpPr>
                      <a:spLocks noChangeShapeType="1"/>
                    </p:cNvSpPr>
                    <p:nvPr/>
                  </p:nvSpPr>
                  <p:spPr bwMode="auto">
                    <a:xfrm>
                      <a:off x="39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19" name="Line 251"/>
                    <p:cNvSpPr>
                      <a:spLocks noChangeShapeType="1"/>
                    </p:cNvSpPr>
                    <p:nvPr/>
                  </p:nvSpPr>
                  <p:spPr bwMode="auto">
                    <a:xfrm>
                      <a:off x="39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0" name="Line 252"/>
                    <p:cNvSpPr>
                      <a:spLocks noChangeShapeType="1"/>
                    </p:cNvSpPr>
                    <p:nvPr/>
                  </p:nvSpPr>
                  <p:spPr bwMode="auto">
                    <a:xfrm>
                      <a:off x="39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1" name="Line 253"/>
                    <p:cNvSpPr>
                      <a:spLocks noChangeShapeType="1"/>
                    </p:cNvSpPr>
                    <p:nvPr/>
                  </p:nvSpPr>
                  <p:spPr bwMode="auto">
                    <a:xfrm>
                      <a:off x="39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2" name="Line 254"/>
                    <p:cNvSpPr>
                      <a:spLocks noChangeShapeType="1"/>
                    </p:cNvSpPr>
                    <p:nvPr/>
                  </p:nvSpPr>
                  <p:spPr bwMode="auto">
                    <a:xfrm>
                      <a:off x="39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3" name="Line 255"/>
                    <p:cNvSpPr>
                      <a:spLocks noChangeShapeType="1"/>
                    </p:cNvSpPr>
                    <p:nvPr/>
                  </p:nvSpPr>
                  <p:spPr bwMode="auto">
                    <a:xfrm>
                      <a:off x="40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4" name="Line 256"/>
                    <p:cNvSpPr>
                      <a:spLocks noChangeShapeType="1"/>
                    </p:cNvSpPr>
                    <p:nvPr/>
                  </p:nvSpPr>
                  <p:spPr bwMode="auto">
                    <a:xfrm>
                      <a:off x="40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5" name="Line 257"/>
                    <p:cNvSpPr>
                      <a:spLocks noChangeShapeType="1"/>
                    </p:cNvSpPr>
                    <p:nvPr/>
                  </p:nvSpPr>
                  <p:spPr bwMode="auto">
                    <a:xfrm>
                      <a:off x="40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6" name="Line 258"/>
                    <p:cNvSpPr>
                      <a:spLocks noChangeShapeType="1"/>
                    </p:cNvSpPr>
                    <p:nvPr/>
                  </p:nvSpPr>
                  <p:spPr bwMode="auto">
                    <a:xfrm>
                      <a:off x="40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7" name="Line 259"/>
                    <p:cNvSpPr>
                      <a:spLocks noChangeShapeType="1"/>
                    </p:cNvSpPr>
                    <p:nvPr/>
                  </p:nvSpPr>
                  <p:spPr bwMode="auto">
                    <a:xfrm>
                      <a:off x="40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8" name="Line 260"/>
                    <p:cNvSpPr>
                      <a:spLocks noChangeShapeType="1"/>
                    </p:cNvSpPr>
                    <p:nvPr/>
                  </p:nvSpPr>
                  <p:spPr bwMode="auto">
                    <a:xfrm>
                      <a:off x="40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9" name="Line 261"/>
                    <p:cNvSpPr>
                      <a:spLocks noChangeShapeType="1"/>
                    </p:cNvSpPr>
                    <p:nvPr/>
                  </p:nvSpPr>
                  <p:spPr bwMode="auto">
                    <a:xfrm>
                      <a:off x="40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0" name="Line 262"/>
                    <p:cNvSpPr>
                      <a:spLocks noChangeShapeType="1"/>
                    </p:cNvSpPr>
                    <p:nvPr/>
                  </p:nvSpPr>
                  <p:spPr bwMode="auto">
                    <a:xfrm>
                      <a:off x="40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1" name="Line 263"/>
                    <p:cNvSpPr>
                      <a:spLocks noChangeShapeType="1"/>
                    </p:cNvSpPr>
                    <p:nvPr/>
                  </p:nvSpPr>
                  <p:spPr bwMode="auto">
                    <a:xfrm>
                      <a:off x="40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2" name="Line 264"/>
                    <p:cNvSpPr>
                      <a:spLocks noChangeShapeType="1"/>
                    </p:cNvSpPr>
                    <p:nvPr/>
                  </p:nvSpPr>
                  <p:spPr bwMode="auto">
                    <a:xfrm>
                      <a:off x="40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3" name="Line 265"/>
                    <p:cNvSpPr>
                      <a:spLocks noChangeShapeType="1"/>
                    </p:cNvSpPr>
                    <p:nvPr/>
                  </p:nvSpPr>
                  <p:spPr bwMode="auto">
                    <a:xfrm>
                      <a:off x="40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4" name="Line 266"/>
                    <p:cNvSpPr>
                      <a:spLocks noChangeShapeType="1"/>
                    </p:cNvSpPr>
                    <p:nvPr/>
                  </p:nvSpPr>
                  <p:spPr bwMode="auto">
                    <a:xfrm>
                      <a:off x="41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5" name="Line 267"/>
                    <p:cNvSpPr>
                      <a:spLocks noChangeShapeType="1"/>
                    </p:cNvSpPr>
                    <p:nvPr/>
                  </p:nvSpPr>
                  <p:spPr bwMode="auto">
                    <a:xfrm>
                      <a:off x="41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6" name="Line 268"/>
                    <p:cNvSpPr>
                      <a:spLocks noChangeShapeType="1"/>
                    </p:cNvSpPr>
                    <p:nvPr/>
                  </p:nvSpPr>
                  <p:spPr bwMode="auto">
                    <a:xfrm>
                      <a:off x="41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7" name="Line 269"/>
                    <p:cNvSpPr>
                      <a:spLocks noChangeShapeType="1"/>
                    </p:cNvSpPr>
                    <p:nvPr/>
                  </p:nvSpPr>
                  <p:spPr bwMode="auto">
                    <a:xfrm>
                      <a:off x="41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8" name="Line 270"/>
                    <p:cNvSpPr>
                      <a:spLocks noChangeShapeType="1"/>
                    </p:cNvSpPr>
                    <p:nvPr/>
                  </p:nvSpPr>
                  <p:spPr bwMode="auto">
                    <a:xfrm>
                      <a:off x="41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9" name="Line 271"/>
                    <p:cNvSpPr>
                      <a:spLocks noChangeShapeType="1"/>
                    </p:cNvSpPr>
                    <p:nvPr/>
                  </p:nvSpPr>
                  <p:spPr bwMode="auto">
                    <a:xfrm>
                      <a:off x="41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0" name="Line 272"/>
                    <p:cNvSpPr>
                      <a:spLocks noChangeShapeType="1"/>
                    </p:cNvSpPr>
                    <p:nvPr/>
                  </p:nvSpPr>
                  <p:spPr bwMode="auto">
                    <a:xfrm>
                      <a:off x="41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1" name="Line 273"/>
                    <p:cNvSpPr>
                      <a:spLocks noChangeShapeType="1"/>
                    </p:cNvSpPr>
                    <p:nvPr/>
                  </p:nvSpPr>
                  <p:spPr bwMode="auto">
                    <a:xfrm>
                      <a:off x="41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2" name="Line 274"/>
                    <p:cNvSpPr>
                      <a:spLocks noChangeShapeType="1"/>
                    </p:cNvSpPr>
                    <p:nvPr/>
                  </p:nvSpPr>
                  <p:spPr bwMode="auto">
                    <a:xfrm>
                      <a:off x="41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3" name="Line 275"/>
                    <p:cNvSpPr>
                      <a:spLocks noChangeShapeType="1"/>
                    </p:cNvSpPr>
                    <p:nvPr/>
                  </p:nvSpPr>
                  <p:spPr bwMode="auto">
                    <a:xfrm>
                      <a:off x="41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4" name="Line 276"/>
                    <p:cNvSpPr>
                      <a:spLocks noChangeShapeType="1"/>
                    </p:cNvSpPr>
                    <p:nvPr/>
                  </p:nvSpPr>
                  <p:spPr bwMode="auto">
                    <a:xfrm>
                      <a:off x="419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5" name="Line 277"/>
                    <p:cNvSpPr>
                      <a:spLocks noChangeShapeType="1"/>
                    </p:cNvSpPr>
                    <p:nvPr/>
                  </p:nvSpPr>
                  <p:spPr bwMode="auto">
                    <a:xfrm>
                      <a:off x="42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6" name="Line 278"/>
                    <p:cNvSpPr>
                      <a:spLocks noChangeShapeType="1"/>
                    </p:cNvSpPr>
                    <p:nvPr/>
                  </p:nvSpPr>
                  <p:spPr bwMode="auto">
                    <a:xfrm>
                      <a:off x="42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7" name="Line 279"/>
                    <p:cNvSpPr>
                      <a:spLocks noChangeShapeType="1"/>
                    </p:cNvSpPr>
                    <p:nvPr/>
                  </p:nvSpPr>
                  <p:spPr bwMode="auto">
                    <a:xfrm>
                      <a:off x="42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8" name="Line 280"/>
                    <p:cNvSpPr>
                      <a:spLocks noChangeShapeType="1"/>
                    </p:cNvSpPr>
                    <p:nvPr/>
                  </p:nvSpPr>
                  <p:spPr bwMode="auto">
                    <a:xfrm>
                      <a:off x="42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9" name="Line 281"/>
                    <p:cNvSpPr>
                      <a:spLocks noChangeShapeType="1"/>
                    </p:cNvSpPr>
                    <p:nvPr/>
                  </p:nvSpPr>
                  <p:spPr bwMode="auto">
                    <a:xfrm>
                      <a:off x="42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0" name="Line 282"/>
                    <p:cNvSpPr>
                      <a:spLocks noChangeShapeType="1"/>
                    </p:cNvSpPr>
                    <p:nvPr/>
                  </p:nvSpPr>
                  <p:spPr bwMode="auto">
                    <a:xfrm>
                      <a:off x="42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1" name="Line 283"/>
                    <p:cNvSpPr>
                      <a:spLocks noChangeShapeType="1"/>
                    </p:cNvSpPr>
                    <p:nvPr/>
                  </p:nvSpPr>
                  <p:spPr bwMode="auto">
                    <a:xfrm>
                      <a:off x="426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2" name="Line 284"/>
                    <p:cNvSpPr>
                      <a:spLocks noChangeShapeType="1"/>
                    </p:cNvSpPr>
                    <p:nvPr/>
                  </p:nvSpPr>
                  <p:spPr bwMode="auto">
                    <a:xfrm>
                      <a:off x="42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3" name="Line 285"/>
                    <p:cNvSpPr>
                      <a:spLocks noChangeShapeType="1"/>
                    </p:cNvSpPr>
                    <p:nvPr/>
                  </p:nvSpPr>
                  <p:spPr bwMode="auto">
                    <a:xfrm>
                      <a:off x="42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4" name="Line 286"/>
                    <p:cNvSpPr>
                      <a:spLocks noChangeShapeType="1"/>
                    </p:cNvSpPr>
                    <p:nvPr/>
                  </p:nvSpPr>
                  <p:spPr bwMode="auto">
                    <a:xfrm>
                      <a:off x="42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5" name="Line 287"/>
                    <p:cNvSpPr>
                      <a:spLocks noChangeShapeType="1"/>
                    </p:cNvSpPr>
                    <p:nvPr/>
                  </p:nvSpPr>
                  <p:spPr bwMode="auto">
                    <a:xfrm>
                      <a:off x="43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6" name="Line 288"/>
                    <p:cNvSpPr>
                      <a:spLocks noChangeShapeType="1"/>
                    </p:cNvSpPr>
                    <p:nvPr/>
                  </p:nvSpPr>
                  <p:spPr bwMode="auto">
                    <a:xfrm>
                      <a:off x="43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7" name="Line 289"/>
                    <p:cNvSpPr>
                      <a:spLocks noChangeShapeType="1"/>
                    </p:cNvSpPr>
                    <p:nvPr/>
                  </p:nvSpPr>
                  <p:spPr bwMode="auto">
                    <a:xfrm>
                      <a:off x="431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8" name="Line 290"/>
                    <p:cNvSpPr>
                      <a:spLocks noChangeShapeType="1"/>
                    </p:cNvSpPr>
                    <p:nvPr/>
                  </p:nvSpPr>
                  <p:spPr bwMode="auto">
                    <a:xfrm>
                      <a:off x="432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9" name="Line 291"/>
                    <p:cNvSpPr>
                      <a:spLocks noChangeShapeType="1"/>
                    </p:cNvSpPr>
                    <p:nvPr/>
                  </p:nvSpPr>
                  <p:spPr bwMode="auto">
                    <a:xfrm>
                      <a:off x="433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0" name="Line 292"/>
                    <p:cNvSpPr>
                      <a:spLocks noChangeShapeType="1"/>
                    </p:cNvSpPr>
                    <p:nvPr/>
                  </p:nvSpPr>
                  <p:spPr bwMode="auto">
                    <a:xfrm>
                      <a:off x="43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1" name="Line 293"/>
                    <p:cNvSpPr>
                      <a:spLocks noChangeShapeType="1"/>
                    </p:cNvSpPr>
                    <p:nvPr/>
                  </p:nvSpPr>
                  <p:spPr bwMode="auto">
                    <a:xfrm>
                      <a:off x="435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2" name="Line 294"/>
                    <p:cNvSpPr>
                      <a:spLocks noChangeShapeType="1"/>
                    </p:cNvSpPr>
                    <p:nvPr/>
                  </p:nvSpPr>
                  <p:spPr bwMode="auto">
                    <a:xfrm>
                      <a:off x="436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3" name="Line 295"/>
                    <p:cNvSpPr>
                      <a:spLocks noChangeShapeType="1"/>
                    </p:cNvSpPr>
                    <p:nvPr/>
                  </p:nvSpPr>
                  <p:spPr bwMode="auto">
                    <a:xfrm>
                      <a:off x="437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4" name="Line 296"/>
                    <p:cNvSpPr>
                      <a:spLocks noChangeShapeType="1"/>
                    </p:cNvSpPr>
                    <p:nvPr/>
                  </p:nvSpPr>
                  <p:spPr bwMode="auto">
                    <a:xfrm>
                      <a:off x="438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5" name="Line 297"/>
                    <p:cNvSpPr>
                      <a:spLocks noChangeShapeType="1"/>
                    </p:cNvSpPr>
                    <p:nvPr/>
                  </p:nvSpPr>
                  <p:spPr bwMode="auto">
                    <a:xfrm>
                      <a:off x="439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6" name="Line 298"/>
                    <p:cNvSpPr>
                      <a:spLocks noChangeShapeType="1"/>
                    </p:cNvSpPr>
                    <p:nvPr/>
                  </p:nvSpPr>
                  <p:spPr bwMode="auto">
                    <a:xfrm>
                      <a:off x="440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7" name="Line 299"/>
                    <p:cNvSpPr>
                      <a:spLocks noChangeShapeType="1"/>
                    </p:cNvSpPr>
                    <p:nvPr/>
                  </p:nvSpPr>
                  <p:spPr bwMode="auto">
                    <a:xfrm>
                      <a:off x="44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8" name="Line 300"/>
                    <p:cNvSpPr>
                      <a:spLocks noChangeShapeType="1"/>
                    </p:cNvSpPr>
                    <p:nvPr/>
                  </p:nvSpPr>
                  <p:spPr bwMode="auto">
                    <a:xfrm>
                      <a:off x="441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9" name="Line 301"/>
                    <p:cNvSpPr>
                      <a:spLocks noChangeShapeType="1"/>
                    </p:cNvSpPr>
                    <p:nvPr/>
                  </p:nvSpPr>
                  <p:spPr bwMode="auto">
                    <a:xfrm>
                      <a:off x="442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0" name="Line 302"/>
                    <p:cNvSpPr>
                      <a:spLocks noChangeShapeType="1"/>
                    </p:cNvSpPr>
                    <p:nvPr/>
                  </p:nvSpPr>
                  <p:spPr bwMode="auto">
                    <a:xfrm>
                      <a:off x="443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1" name="Line 303"/>
                    <p:cNvSpPr>
                      <a:spLocks noChangeShapeType="1"/>
                    </p:cNvSpPr>
                    <p:nvPr/>
                  </p:nvSpPr>
                  <p:spPr bwMode="auto">
                    <a:xfrm>
                      <a:off x="44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2" name="Line 304"/>
                    <p:cNvSpPr>
                      <a:spLocks noChangeShapeType="1"/>
                    </p:cNvSpPr>
                    <p:nvPr/>
                  </p:nvSpPr>
                  <p:spPr bwMode="auto">
                    <a:xfrm>
                      <a:off x="445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3" name="Line 305"/>
                    <p:cNvSpPr>
                      <a:spLocks noChangeShapeType="1"/>
                    </p:cNvSpPr>
                    <p:nvPr/>
                  </p:nvSpPr>
                  <p:spPr bwMode="auto">
                    <a:xfrm>
                      <a:off x="446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4" name="Line 306"/>
                    <p:cNvSpPr>
                      <a:spLocks noChangeShapeType="1"/>
                    </p:cNvSpPr>
                    <p:nvPr/>
                  </p:nvSpPr>
                  <p:spPr bwMode="auto">
                    <a:xfrm>
                      <a:off x="44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5" name="Line 307"/>
                    <p:cNvSpPr>
                      <a:spLocks noChangeShapeType="1"/>
                    </p:cNvSpPr>
                    <p:nvPr/>
                  </p:nvSpPr>
                  <p:spPr bwMode="auto">
                    <a:xfrm>
                      <a:off x="448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6" name="Line 308"/>
                    <p:cNvSpPr>
                      <a:spLocks noChangeShapeType="1"/>
                    </p:cNvSpPr>
                    <p:nvPr/>
                  </p:nvSpPr>
                  <p:spPr bwMode="auto">
                    <a:xfrm>
                      <a:off x="449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7" name="Line 309"/>
                    <p:cNvSpPr>
                      <a:spLocks noChangeShapeType="1"/>
                    </p:cNvSpPr>
                    <p:nvPr/>
                  </p:nvSpPr>
                  <p:spPr bwMode="auto">
                    <a:xfrm>
                      <a:off x="450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8" name="Line 310"/>
                    <p:cNvSpPr>
                      <a:spLocks noChangeShapeType="1"/>
                    </p:cNvSpPr>
                    <p:nvPr/>
                  </p:nvSpPr>
                  <p:spPr bwMode="auto">
                    <a:xfrm>
                      <a:off x="45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9" name="Line 311"/>
                    <p:cNvSpPr>
                      <a:spLocks noChangeShapeType="1"/>
                    </p:cNvSpPr>
                    <p:nvPr/>
                  </p:nvSpPr>
                  <p:spPr bwMode="auto">
                    <a:xfrm>
                      <a:off x="451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0" name="Line 312"/>
                    <p:cNvSpPr>
                      <a:spLocks noChangeShapeType="1"/>
                    </p:cNvSpPr>
                    <p:nvPr/>
                  </p:nvSpPr>
                  <p:spPr bwMode="auto">
                    <a:xfrm>
                      <a:off x="452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1" name="Line 313"/>
                    <p:cNvSpPr>
                      <a:spLocks noChangeShapeType="1"/>
                    </p:cNvSpPr>
                    <p:nvPr/>
                  </p:nvSpPr>
                  <p:spPr bwMode="auto">
                    <a:xfrm>
                      <a:off x="453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2" name="Line 314"/>
                    <p:cNvSpPr>
                      <a:spLocks noChangeShapeType="1"/>
                    </p:cNvSpPr>
                    <p:nvPr/>
                  </p:nvSpPr>
                  <p:spPr bwMode="auto">
                    <a:xfrm>
                      <a:off x="454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3" name="Line 315"/>
                    <p:cNvSpPr>
                      <a:spLocks noChangeShapeType="1"/>
                    </p:cNvSpPr>
                    <p:nvPr/>
                  </p:nvSpPr>
                  <p:spPr bwMode="auto">
                    <a:xfrm>
                      <a:off x="455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4" name="Line 316"/>
                    <p:cNvSpPr>
                      <a:spLocks noChangeShapeType="1"/>
                    </p:cNvSpPr>
                    <p:nvPr/>
                  </p:nvSpPr>
                  <p:spPr bwMode="auto">
                    <a:xfrm>
                      <a:off x="456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5" name="Line 317"/>
                    <p:cNvSpPr>
                      <a:spLocks noChangeShapeType="1"/>
                    </p:cNvSpPr>
                    <p:nvPr/>
                  </p:nvSpPr>
                  <p:spPr bwMode="auto">
                    <a:xfrm>
                      <a:off x="45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6" name="Line 318"/>
                    <p:cNvSpPr>
                      <a:spLocks noChangeShapeType="1"/>
                    </p:cNvSpPr>
                    <p:nvPr/>
                  </p:nvSpPr>
                  <p:spPr bwMode="auto">
                    <a:xfrm>
                      <a:off x="458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7" name="Line 319"/>
                    <p:cNvSpPr>
                      <a:spLocks noChangeShapeType="1"/>
                    </p:cNvSpPr>
                    <p:nvPr/>
                  </p:nvSpPr>
                  <p:spPr bwMode="auto">
                    <a:xfrm>
                      <a:off x="459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8" name="Line 320"/>
                    <p:cNvSpPr>
                      <a:spLocks noChangeShapeType="1"/>
                    </p:cNvSpPr>
                    <p:nvPr/>
                  </p:nvSpPr>
                  <p:spPr bwMode="auto">
                    <a:xfrm>
                      <a:off x="460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9" name="Line 321"/>
                    <p:cNvSpPr>
                      <a:spLocks noChangeShapeType="1"/>
                    </p:cNvSpPr>
                    <p:nvPr/>
                  </p:nvSpPr>
                  <p:spPr bwMode="auto">
                    <a:xfrm>
                      <a:off x="461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0" name="Line 322"/>
                    <p:cNvSpPr>
                      <a:spLocks noChangeShapeType="1"/>
                    </p:cNvSpPr>
                    <p:nvPr/>
                  </p:nvSpPr>
                  <p:spPr bwMode="auto">
                    <a:xfrm>
                      <a:off x="462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1" name="Line 323"/>
                    <p:cNvSpPr>
                      <a:spLocks noChangeShapeType="1"/>
                    </p:cNvSpPr>
                    <p:nvPr/>
                  </p:nvSpPr>
                  <p:spPr bwMode="auto">
                    <a:xfrm>
                      <a:off x="462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2" name="Line 324"/>
                    <p:cNvSpPr>
                      <a:spLocks noChangeShapeType="1"/>
                    </p:cNvSpPr>
                    <p:nvPr/>
                  </p:nvSpPr>
                  <p:spPr bwMode="auto">
                    <a:xfrm>
                      <a:off x="463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3" name="Line 325"/>
                    <p:cNvSpPr>
                      <a:spLocks noChangeShapeType="1"/>
                    </p:cNvSpPr>
                    <p:nvPr/>
                  </p:nvSpPr>
                  <p:spPr bwMode="auto">
                    <a:xfrm>
                      <a:off x="464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4" name="Line 326"/>
                    <p:cNvSpPr>
                      <a:spLocks noChangeShapeType="1"/>
                    </p:cNvSpPr>
                    <p:nvPr/>
                  </p:nvSpPr>
                  <p:spPr bwMode="auto">
                    <a:xfrm>
                      <a:off x="465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5" name="Line 327"/>
                    <p:cNvSpPr>
                      <a:spLocks noChangeShapeType="1"/>
                    </p:cNvSpPr>
                    <p:nvPr/>
                  </p:nvSpPr>
                  <p:spPr bwMode="auto">
                    <a:xfrm>
                      <a:off x="466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6" name="Line 328"/>
                    <p:cNvSpPr>
                      <a:spLocks noChangeShapeType="1"/>
                    </p:cNvSpPr>
                    <p:nvPr/>
                  </p:nvSpPr>
                  <p:spPr bwMode="auto">
                    <a:xfrm>
                      <a:off x="467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7" name="Line 329"/>
                    <p:cNvSpPr>
                      <a:spLocks noChangeShapeType="1"/>
                    </p:cNvSpPr>
                    <p:nvPr/>
                  </p:nvSpPr>
                  <p:spPr bwMode="auto">
                    <a:xfrm>
                      <a:off x="468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8" name="Line 330"/>
                    <p:cNvSpPr>
                      <a:spLocks noChangeShapeType="1"/>
                    </p:cNvSpPr>
                    <p:nvPr/>
                  </p:nvSpPr>
                  <p:spPr bwMode="auto">
                    <a:xfrm>
                      <a:off x="469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9" name="Line 331"/>
                    <p:cNvSpPr>
                      <a:spLocks noChangeShapeType="1"/>
                    </p:cNvSpPr>
                    <p:nvPr/>
                  </p:nvSpPr>
                  <p:spPr bwMode="auto">
                    <a:xfrm>
                      <a:off x="470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0" name="Line 332"/>
                    <p:cNvSpPr>
                      <a:spLocks noChangeShapeType="1"/>
                    </p:cNvSpPr>
                    <p:nvPr/>
                  </p:nvSpPr>
                  <p:spPr bwMode="auto">
                    <a:xfrm>
                      <a:off x="471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1" name="Line 333"/>
                    <p:cNvSpPr>
                      <a:spLocks noChangeShapeType="1"/>
                    </p:cNvSpPr>
                    <p:nvPr/>
                  </p:nvSpPr>
                  <p:spPr bwMode="auto">
                    <a:xfrm>
                      <a:off x="472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2" name="Line 334"/>
                    <p:cNvSpPr>
                      <a:spLocks noChangeShapeType="1"/>
                    </p:cNvSpPr>
                    <p:nvPr/>
                  </p:nvSpPr>
                  <p:spPr bwMode="auto">
                    <a:xfrm>
                      <a:off x="473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3" name="Line 335"/>
                    <p:cNvSpPr>
                      <a:spLocks noChangeShapeType="1"/>
                    </p:cNvSpPr>
                    <p:nvPr/>
                  </p:nvSpPr>
                  <p:spPr bwMode="auto">
                    <a:xfrm>
                      <a:off x="473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4" name="Line 336"/>
                    <p:cNvSpPr>
                      <a:spLocks noChangeShapeType="1"/>
                    </p:cNvSpPr>
                    <p:nvPr/>
                  </p:nvSpPr>
                  <p:spPr bwMode="auto">
                    <a:xfrm>
                      <a:off x="474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5" name="Line 337"/>
                    <p:cNvSpPr>
                      <a:spLocks noChangeShapeType="1"/>
                    </p:cNvSpPr>
                    <p:nvPr/>
                  </p:nvSpPr>
                  <p:spPr bwMode="auto">
                    <a:xfrm>
                      <a:off x="475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6" name="Line 338"/>
                    <p:cNvSpPr>
                      <a:spLocks noChangeShapeType="1"/>
                    </p:cNvSpPr>
                    <p:nvPr/>
                  </p:nvSpPr>
                  <p:spPr bwMode="auto">
                    <a:xfrm>
                      <a:off x="476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7" name="Line 339"/>
                    <p:cNvSpPr>
                      <a:spLocks noChangeShapeType="1"/>
                    </p:cNvSpPr>
                    <p:nvPr/>
                  </p:nvSpPr>
                  <p:spPr bwMode="auto">
                    <a:xfrm>
                      <a:off x="477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8" name="Line 340"/>
                    <p:cNvSpPr>
                      <a:spLocks noChangeShapeType="1"/>
                    </p:cNvSpPr>
                    <p:nvPr/>
                  </p:nvSpPr>
                  <p:spPr bwMode="auto">
                    <a:xfrm>
                      <a:off x="47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9" name="Line 341"/>
                    <p:cNvSpPr>
                      <a:spLocks noChangeShapeType="1"/>
                    </p:cNvSpPr>
                    <p:nvPr/>
                  </p:nvSpPr>
                  <p:spPr bwMode="auto">
                    <a:xfrm>
                      <a:off x="479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0" name="Line 342"/>
                    <p:cNvSpPr>
                      <a:spLocks noChangeShapeType="1"/>
                    </p:cNvSpPr>
                    <p:nvPr/>
                  </p:nvSpPr>
                  <p:spPr bwMode="auto">
                    <a:xfrm>
                      <a:off x="480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1" name="Line 343"/>
                    <p:cNvSpPr>
                      <a:spLocks noChangeShapeType="1"/>
                    </p:cNvSpPr>
                    <p:nvPr/>
                  </p:nvSpPr>
                  <p:spPr bwMode="auto">
                    <a:xfrm>
                      <a:off x="481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2" name="Line 344"/>
                    <p:cNvSpPr>
                      <a:spLocks noChangeShapeType="1"/>
                    </p:cNvSpPr>
                    <p:nvPr/>
                  </p:nvSpPr>
                  <p:spPr bwMode="auto">
                    <a:xfrm>
                      <a:off x="482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3" name="Line 345"/>
                    <p:cNvSpPr>
                      <a:spLocks noChangeShapeType="1"/>
                    </p:cNvSpPr>
                    <p:nvPr/>
                  </p:nvSpPr>
                  <p:spPr bwMode="auto">
                    <a:xfrm>
                      <a:off x="483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4" name="Line 346"/>
                    <p:cNvSpPr>
                      <a:spLocks noChangeShapeType="1"/>
                    </p:cNvSpPr>
                    <p:nvPr/>
                  </p:nvSpPr>
                  <p:spPr bwMode="auto">
                    <a:xfrm>
                      <a:off x="483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5" name="Line 347"/>
                    <p:cNvSpPr>
                      <a:spLocks noChangeShapeType="1"/>
                    </p:cNvSpPr>
                    <p:nvPr/>
                  </p:nvSpPr>
                  <p:spPr bwMode="auto">
                    <a:xfrm>
                      <a:off x="48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6" name="Line 348"/>
                    <p:cNvSpPr>
                      <a:spLocks noChangeShapeType="1"/>
                    </p:cNvSpPr>
                    <p:nvPr/>
                  </p:nvSpPr>
                  <p:spPr bwMode="auto">
                    <a:xfrm>
                      <a:off x="485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7" name="Line 349"/>
                    <p:cNvSpPr>
                      <a:spLocks noChangeShapeType="1"/>
                    </p:cNvSpPr>
                    <p:nvPr/>
                  </p:nvSpPr>
                  <p:spPr bwMode="auto">
                    <a:xfrm>
                      <a:off x="486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8" name="Line 350"/>
                    <p:cNvSpPr>
                      <a:spLocks noChangeShapeType="1"/>
                    </p:cNvSpPr>
                    <p:nvPr/>
                  </p:nvSpPr>
                  <p:spPr bwMode="auto">
                    <a:xfrm>
                      <a:off x="487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9" name="Line 351"/>
                    <p:cNvSpPr>
                      <a:spLocks noChangeShapeType="1"/>
                    </p:cNvSpPr>
                    <p:nvPr/>
                  </p:nvSpPr>
                  <p:spPr bwMode="auto">
                    <a:xfrm>
                      <a:off x="48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0" name="Line 352"/>
                    <p:cNvSpPr>
                      <a:spLocks noChangeShapeType="1"/>
                    </p:cNvSpPr>
                    <p:nvPr/>
                  </p:nvSpPr>
                  <p:spPr bwMode="auto">
                    <a:xfrm>
                      <a:off x="489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1" name="Line 353"/>
                    <p:cNvSpPr>
                      <a:spLocks noChangeShapeType="1"/>
                    </p:cNvSpPr>
                    <p:nvPr/>
                  </p:nvSpPr>
                  <p:spPr bwMode="auto">
                    <a:xfrm>
                      <a:off x="490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2" name="Line 354"/>
                    <p:cNvSpPr>
                      <a:spLocks noChangeShapeType="1"/>
                    </p:cNvSpPr>
                    <p:nvPr/>
                  </p:nvSpPr>
                  <p:spPr bwMode="auto">
                    <a:xfrm>
                      <a:off x="49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3" name="Line 355"/>
                    <p:cNvSpPr>
                      <a:spLocks noChangeShapeType="1"/>
                    </p:cNvSpPr>
                    <p:nvPr/>
                  </p:nvSpPr>
                  <p:spPr bwMode="auto">
                    <a:xfrm>
                      <a:off x="492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4" name="Line 356"/>
                    <p:cNvSpPr>
                      <a:spLocks noChangeShapeType="1"/>
                    </p:cNvSpPr>
                    <p:nvPr/>
                  </p:nvSpPr>
                  <p:spPr bwMode="auto">
                    <a:xfrm>
                      <a:off x="493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5" name="Line 357"/>
                    <p:cNvSpPr>
                      <a:spLocks noChangeShapeType="1"/>
                    </p:cNvSpPr>
                    <p:nvPr/>
                  </p:nvSpPr>
                  <p:spPr bwMode="auto">
                    <a:xfrm>
                      <a:off x="494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6" name="Line 358"/>
                    <p:cNvSpPr>
                      <a:spLocks noChangeShapeType="1"/>
                    </p:cNvSpPr>
                    <p:nvPr/>
                  </p:nvSpPr>
                  <p:spPr bwMode="auto">
                    <a:xfrm>
                      <a:off x="49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7" name="Line 359"/>
                    <p:cNvSpPr>
                      <a:spLocks noChangeShapeType="1"/>
                    </p:cNvSpPr>
                    <p:nvPr/>
                  </p:nvSpPr>
                  <p:spPr bwMode="auto">
                    <a:xfrm>
                      <a:off x="495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8" name="Line 360"/>
                    <p:cNvSpPr>
                      <a:spLocks noChangeShapeType="1"/>
                    </p:cNvSpPr>
                    <p:nvPr/>
                  </p:nvSpPr>
                  <p:spPr bwMode="auto">
                    <a:xfrm>
                      <a:off x="496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29" name="Line 361"/>
                    <p:cNvSpPr>
                      <a:spLocks noChangeShapeType="1"/>
                    </p:cNvSpPr>
                    <p:nvPr/>
                  </p:nvSpPr>
                  <p:spPr bwMode="auto">
                    <a:xfrm>
                      <a:off x="497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0" name="Line 362"/>
                    <p:cNvSpPr>
                      <a:spLocks noChangeShapeType="1"/>
                    </p:cNvSpPr>
                    <p:nvPr/>
                  </p:nvSpPr>
                  <p:spPr bwMode="auto">
                    <a:xfrm>
                      <a:off x="498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1" name="Line 363"/>
                    <p:cNvSpPr>
                      <a:spLocks noChangeShapeType="1"/>
                    </p:cNvSpPr>
                    <p:nvPr/>
                  </p:nvSpPr>
                  <p:spPr bwMode="auto">
                    <a:xfrm>
                      <a:off x="499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2" name="Line 364"/>
                    <p:cNvSpPr>
                      <a:spLocks noChangeShapeType="1"/>
                    </p:cNvSpPr>
                    <p:nvPr/>
                  </p:nvSpPr>
                  <p:spPr bwMode="auto">
                    <a:xfrm>
                      <a:off x="500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3" name="Line 365"/>
                    <p:cNvSpPr>
                      <a:spLocks noChangeShapeType="1"/>
                    </p:cNvSpPr>
                    <p:nvPr/>
                  </p:nvSpPr>
                  <p:spPr bwMode="auto">
                    <a:xfrm>
                      <a:off x="50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4" name="Line 366"/>
                    <p:cNvSpPr>
                      <a:spLocks noChangeShapeType="1"/>
                    </p:cNvSpPr>
                    <p:nvPr/>
                  </p:nvSpPr>
                  <p:spPr bwMode="auto">
                    <a:xfrm>
                      <a:off x="502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5" name="Line 367"/>
                    <p:cNvSpPr>
                      <a:spLocks noChangeShapeType="1"/>
                    </p:cNvSpPr>
                    <p:nvPr/>
                  </p:nvSpPr>
                  <p:spPr bwMode="auto">
                    <a:xfrm>
                      <a:off x="503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6" name="Line 368"/>
                    <p:cNvSpPr>
                      <a:spLocks noChangeShapeType="1"/>
                    </p:cNvSpPr>
                    <p:nvPr/>
                  </p:nvSpPr>
                  <p:spPr bwMode="auto">
                    <a:xfrm>
                      <a:off x="504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7" name="Line 369"/>
                    <p:cNvSpPr>
                      <a:spLocks noChangeShapeType="1"/>
                    </p:cNvSpPr>
                    <p:nvPr/>
                  </p:nvSpPr>
                  <p:spPr bwMode="auto">
                    <a:xfrm>
                      <a:off x="505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8" name="Line 370"/>
                    <p:cNvSpPr>
                      <a:spLocks noChangeShapeType="1"/>
                    </p:cNvSpPr>
                    <p:nvPr/>
                  </p:nvSpPr>
                  <p:spPr bwMode="auto">
                    <a:xfrm>
                      <a:off x="50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9" name="Line 371"/>
                    <p:cNvSpPr>
                      <a:spLocks noChangeShapeType="1"/>
                    </p:cNvSpPr>
                    <p:nvPr/>
                  </p:nvSpPr>
                  <p:spPr bwMode="auto">
                    <a:xfrm>
                      <a:off x="50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0" name="Line 372"/>
                    <p:cNvSpPr>
                      <a:spLocks noChangeShapeType="1"/>
                    </p:cNvSpPr>
                    <p:nvPr/>
                  </p:nvSpPr>
                  <p:spPr bwMode="auto">
                    <a:xfrm>
                      <a:off x="50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1" name="Line 373"/>
                    <p:cNvSpPr>
                      <a:spLocks noChangeShapeType="1"/>
                    </p:cNvSpPr>
                    <p:nvPr/>
                  </p:nvSpPr>
                  <p:spPr bwMode="auto">
                    <a:xfrm>
                      <a:off x="50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2" name="Line 374"/>
                    <p:cNvSpPr>
                      <a:spLocks noChangeShapeType="1"/>
                    </p:cNvSpPr>
                    <p:nvPr/>
                  </p:nvSpPr>
                  <p:spPr bwMode="auto">
                    <a:xfrm>
                      <a:off x="509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3" name="Line 375"/>
                    <p:cNvSpPr>
                      <a:spLocks noChangeShapeType="1"/>
                    </p:cNvSpPr>
                    <p:nvPr/>
                  </p:nvSpPr>
                  <p:spPr bwMode="auto">
                    <a:xfrm>
                      <a:off x="51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4" name="Line 376"/>
                    <p:cNvSpPr>
                      <a:spLocks noChangeShapeType="1"/>
                    </p:cNvSpPr>
                    <p:nvPr/>
                  </p:nvSpPr>
                  <p:spPr bwMode="auto">
                    <a:xfrm>
                      <a:off x="51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5" name="Line 377"/>
                    <p:cNvSpPr>
                      <a:spLocks noChangeShapeType="1"/>
                    </p:cNvSpPr>
                    <p:nvPr/>
                  </p:nvSpPr>
                  <p:spPr bwMode="auto">
                    <a:xfrm>
                      <a:off x="51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6" name="Line 378"/>
                    <p:cNvSpPr>
                      <a:spLocks noChangeShapeType="1"/>
                    </p:cNvSpPr>
                    <p:nvPr/>
                  </p:nvSpPr>
                  <p:spPr bwMode="auto">
                    <a:xfrm>
                      <a:off x="51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7" name="Line 379"/>
                    <p:cNvSpPr>
                      <a:spLocks noChangeShapeType="1"/>
                    </p:cNvSpPr>
                    <p:nvPr/>
                  </p:nvSpPr>
                  <p:spPr bwMode="auto">
                    <a:xfrm>
                      <a:off x="51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8" name="Line 380"/>
                    <p:cNvSpPr>
                      <a:spLocks noChangeShapeType="1"/>
                    </p:cNvSpPr>
                    <p:nvPr/>
                  </p:nvSpPr>
                  <p:spPr bwMode="auto">
                    <a:xfrm>
                      <a:off x="51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9" name="Line 381"/>
                    <p:cNvSpPr>
                      <a:spLocks noChangeShapeType="1"/>
                    </p:cNvSpPr>
                    <p:nvPr/>
                  </p:nvSpPr>
                  <p:spPr bwMode="auto">
                    <a:xfrm>
                      <a:off x="515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0" name="Line 382"/>
                    <p:cNvSpPr>
                      <a:spLocks noChangeShapeType="1"/>
                    </p:cNvSpPr>
                    <p:nvPr/>
                  </p:nvSpPr>
                  <p:spPr bwMode="auto">
                    <a:xfrm>
                      <a:off x="51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1" name="Line 383"/>
                    <p:cNvSpPr>
                      <a:spLocks noChangeShapeType="1"/>
                    </p:cNvSpPr>
                    <p:nvPr/>
                  </p:nvSpPr>
                  <p:spPr bwMode="auto">
                    <a:xfrm>
                      <a:off x="51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2" name="Line 384"/>
                    <p:cNvSpPr>
                      <a:spLocks noChangeShapeType="1"/>
                    </p:cNvSpPr>
                    <p:nvPr/>
                  </p:nvSpPr>
                  <p:spPr bwMode="auto">
                    <a:xfrm>
                      <a:off x="51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3" name="Line 385"/>
                    <p:cNvSpPr>
                      <a:spLocks noChangeShapeType="1"/>
                    </p:cNvSpPr>
                    <p:nvPr/>
                  </p:nvSpPr>
                  <p:spPr bwMode="auto">
                    <a:xfrm>
                      <a:off x="51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4" name="Line 386"/>
                    <p:cNvSpPr>
                      <a:spLocks noChangeShapeType="1"/>
                    </p:cNvSpPr>
                    <p:nvPr/>
                  </p:nvSpPr>
                  <p:spPr bwMode="auto">
                    <a:xfrm>
                      <a:off x="52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5" name="Line 387"/>
                    <p:cNvSpPr>
                      <a:spLocks noChangeShapeType="1"/>
                    </p:cNvSpPr>
                    <p:nvPr/>
                  </p:nvSpPr>
                  <p:spPr bwMode="auto">
                    <a:xfrm>
                      <a:off x="52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6" name="Line 388"/>
                    <p:cNvSpPr>
                      <a:spLocks noChangeShapeType="1"/>
                    </p:cNvSpPr>
                    <p:nvPr/>
                  </p:nvSpPr>
                  <p:spPr bwMode="auto">
                    <a:xfrm>
                      <a:off x="52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7" name="Line 389"/>
                    <p:cNvSpPr>
                      <a:spLocks noChangeShapeType="1"/>
                    </p:cNvSpPr>
                    <p:nvPr/>
                  </p:nvSpPr>
                  <p:spPr bwMode="auto">
                    <a:xfrm>
                      <a:off x="52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8" name="Line 390"/>
                    <p:cNvSpPr>
                      <a:spLocks noChangeShapeType="1"/>
                    </p:cNvSpPr>
                    <p:nvPr/>
                  </p:nvSpPr>
                  <p:spPr bwMode="auto">
                    <a:xfrm>
                      <a:off x="52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9" name="Line 391"/>
                    <p:cNvSpPr>
                      <a:spLocks noChangeShapeType="1"/>
                    </p:cNvSpPr>
                    <p:nvPr/>
                  </p:nvSpPr>
                  <p:spPr bwMode="auto">
                    <a:xfrm>
                      <a:off x="52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0" name="Line 392"/>
                    <p:cNvSpPr>
                      <a:spLocks noChangeShapeType="1"/>
                    </p:cNvSpPr>
                    <p:nvPr/>
                  </p:nvSpPr>
                  <p:spPr bwMode="auto">
                    <a:xfrm>
                      <a:off x="52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1" name="Line 393"/>
                    <p:cNvSpPr>
                      <a:spLocks noChangeShapeType="1"/>
                    </p:cNvSpPr>
                    <p:nvPr/>
                  </p:nvSpPr>
                  <p:spPr bwMode="auto">
                    <a:xfrm>
                      <a:off x="52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2" name="Line 394"/>
                    <p:cNvSpPr>
                      <a:spLocks noChangeShapeType="1"/>
                    </p:cNvSpPr>
                    <p:nvPr/>
                  </p:nvSpPr>
                  <p:spPr bwMode="auto">
                    <a:xfrm>
                      <a:off x="52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3" name="Line 395"/>
                    <p:cNvSpPr>
                      <a:spLocks noChangeShapeType="1"/>
                    </p:cNvSpPr>
                    <p:nvPr/>
                  </p:nvSpPr>
                  <p:spPr bwMode="auto">
                    <a:xfrm>
                      <a:off x="52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4" name="Line 396"/>
                    <p:cNvSpPr>
                      <a:spLocks noChangeShapeType="1"/>
                    </p:cNvSpPr>
                    <p:nvPr/>
                  </p:nvSpPr>
                  <p:spPr bwMode="auto">
                    <a:xfrm>
                      <a:off x="52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5" name="Line 397"/>
                    <p:cNvSpPr>
                      <a:spLocks noChangeShapeType="1"/>
                    </p:cNvSpPr>
                    <p:nvPr/>
                  </p:nvSpPr>
                  <p:spPr bwMode="auto">
                    <a:xfrm>
                      <a:off x="53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6" name="Line 398"/>
                    <p:cNvSpPr>
                      <a:spLocks noChangeShapeType="1"/>
                    </p:cNvSpPr>
                    <p:nvPr/>
                  </p:nvSpPr>
                  <p:spPr bwMode="auto">
                    <a:xfrm>
                      <a:off x="53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7" name="Line 399"/>
                    <p:cNvSpPr>
                      <a:spLocks noChangeShapeType="1"/>
                    </p:cNvSpPr>
                    <p:nvPr/>
                  </p:nvSpPr>
                  <p:spPr bwMode="auto">
                    <a:xfrm>
                      <a:off x="53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8" name="Line 400"/>
                    <p:cNvSpPr>
                      <a:spLocks noChangeShapeType="1"/>
                    </p:cNvSpPr>
                    <p:nvPr/>
                  </p:nvSpPr>
                  <p:spPr bwMode="auto">
                    <a:xfrm>
                      <a:off x="53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9" name="Line 401"/>
                    <p:cNvSpPr>
                      <a:spLocks noChangeShapeType="1"/>
                    </p:cNvSpPr>
                    <p:nvPr/>
                  </p:nvSpPr>
                  <p:spPr bwMode="auto">
                    <a:xfrm>
                      <a:off x="53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0" name="Line 402"/>
                    <p:cNvSpPr>
                      <a:spLocks noChangeShapeType="1"/>
                    </p:cNvSpPr>
                    <p:nvPr/>
                  </p:nvSpPr>
                  <p:spPr bwMode="auto">
                    <a:xfrm>
                      <a:off x="53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1" name="Line 403"/>
                    <p:cNvSpPr>
                      <a:spLocks noChangeShapeType="1"/>
                    </p:cNvSpPr>
                    <p:nvPr/>
                  </p:nvSpPr>
                  <p:spPr bwMode="auto">
                    <a:xfrm>
                      <a:off x="53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2" name="Line 404"/>
                    <p:cNvSpPr>
                      <a:spLocks noChangeShapeType="1"/>
                    </p:cNvSpPr>
                    <p:nvPr/>
                  </p:nvSpPr>
                  <p:spPr bwMode="auto">
                    <a:xfrm>
                      <a:off x="53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3" name="Line 405"/>
                    <p:cNvSpPr>
                      <a:spLocks noChangeShapeType="1"/>
                    </p:cNvSpPr>
                    <p:nvPr/>
                  </p:nvSpPr>
                  <p:spPr bwMode="auto">
                    <a:xfrm>
                      <a:off x="53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7" name="Group 607"/>
                  <p:cNvGrpSpPr>
                    <a:grpSpLocks/>
                  </p:cNvGrpSpPr>
                  <p:nvPr/>
                </p:nvGrpSpPr>
                <p:grpSpPr bwMode="auto">
                  <a:xfrm>
                    <a:off x="2181225" y="3971927"/>
                    <a:ext cx="7058025" cy="1103313"/>
                    <a:chOff x="1374" y="2502"/>
                    <a:chExt cx="4446" cy="695"/>
                  </a:xfrm>
                </p:grpSpPr>
                <p:sp>
                  <p:nvSpPr>
                    <p:cNvPr id="1974" name="Line 407"/>
                    <p:cNvSpPr>
                      <a:spLocks noChangeShapeType="1"/>
                    </p:cNvSpPr>
                    <p:nvPr/>
                  </p:nvSpPr>
                  <p:spPr bwMode="auto">
                    <a:xfrm>
                      <a:off x="53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5" name="Line 408"/>
                    <p:cNvSpPr>
                      <a:spLocks noChangeShapeType="1"/>
                    </p:cNvSpPr>
                    <p:nvPr/>
                  </p:nvSpPr>
                  <p:spPr bwMode="auto">
                    <a:xfrm>
                      <a:off x="53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6" name="Line 409"/>
                    <p:cNvSpPr>
                      <a:spLocks noChangeShapeType="1"/>
                    </p:cNvSpPr>
                    <p:nvPr/>
                  </p:nvSpPr>
                  <p:spPr bwMode="auto">
                    <a:xfrm>
                      <a:off x="540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7" name="Line 410"/>
                    <p:cNvSpPr>
                      <a:spLocks noChangeShapeType="1"/>
                    </p:cNvSpPr>
                    <p:nvPr/>
                  </p:nvSpPr>
                  <p:spPr bwMode="auto">
                    <a:xfrm>
                      <a:off x="54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8" name="Line 411"/>
                    <p:cNvSpPr>
                      <a:spLocks noChangeShapeType="1"/>
                    </p:cNvSpPr>
                    <p:nvPr/>
                  </p:nvSpPr>
                  <p:spPr bwMode="auto">
                    <a:xfrm>
                      <a:off x="54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9" name="Line 412"/>
                    <p:cNvSpPr>
                      <a:spLocks noChangeShapeType="1"/>
                    </p:cNvSpPr>
                    <p:nvPr/>
                  </p:nvSpPr>
                  <p:spPr bwMode="auto">
                    <a:xfrm>
                      <a:off x="54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0" name="Line 413"/>
                    <p:cNvSpPr>
                      <a:spLocks noChangeShapeType="1"/>
                    </p:cNvSpPr>
                    <p:nvPr/>
                  </p:nvSpPr>
                  <p:spPr bwMode="auto">
                    <a:xfrm>
                      <a:off x="54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1" name="Line 414"/>
                    <p:cNvSpPr>
                      <a:spLocks noChangeShapeType="1"/>
                    </p:cNvSpPr>
                    <p:nvPr/>
                  </p:nvSpPr>
                  <p:spPr bwMode="auto">
                    <a:xfrm>
                      <a:off x="54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2" name="Line 415"/>
                    <p:cNvSpPr>
                      <a:spLocks noChangeShapeType="1"/>
                    </p:cNvSpPr>
                    <p:nvPr/>
                  </p:nvSpPr>
                  <p:spPr bwMode="auto">
                    <a:xfrm>
                      <a:off x="54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3" name="Line 416"/>
                    <p:cNvSpPr>
                      <a:spLocks noChangeShapeType="1"/>
                    </p:cNvSpPr>
                    <p:nvPr/>
                  </p:nvSpPr>
                  <p:spPr bwMode="auto">
                    <a:xfrm>
                      <a:off x="547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4" name="Line 417"/>
                    <p:cNvSpPr>
                      <a:spLocks noChangeShapeType="1"/>
                    </p:cNvSpPr>
                    <p:nvPr/>
                  </p:nvSpPr>
                  <p:spPr bwMode="auto">
                    <a:xfrm>
                      <a:off x="54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5" name="Line 418"/>
                    <p:cNvSpPr>
                      <a:spLocks noChangeShapeType="1"/>
                    </p:cNvSpPr>
                    <p:nvPr/>
                  </p:nvSpPr>
                  <p:spPr bwMode="auto">
                    <a:xfrm>
                      <a:off x="54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6" name="Line 419"/>
                    <p:cNvSpPr>
                      <a:spLocks noChangeShapeType="1"/>
                    </p:cNvSpPr>
                    <p:nvPr/>
                  </p:nvSpPr>
                  <p:spPr bwMode="auto">
                    <a:xfrm>
                      <a:off x="54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7" name="Line 420"/>
                    <p:cNvSpPr>
                      <a:spLocks noChangeShapeType="1"/>
                    </p:cNvSpPr>
                    <p:nvPr/>
                  </p:nvSpPr>
                  <p:spPr bwMode="auto">
                    <a:xfrm>
                      <a:off x="55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8" name="Line 421"/>
                    <p:cNvSpPr>
                      <a:spLocks noChangeShapeType="1"/>
                    </p:cNvSpPr>
                    <p:nvPr/>
                  </p:nvSpPr>
                  <p:spPr bwMode="auto">
                    <a:xfrm>
                      <a:off x="55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9" name="Line 422"/>
                    <p:cNvSpPr>
                      <a:spLocks noChangeShapeType="1"/>
                    </p:cNvSpPr>
                    <p:nvPr/>
                  </p:nvSpPr>
                  <p:spPr bwMode="auto">
                    <a:xfrm>
                      <a:off x="55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0" name="Line 423"/>
                    <p:cNvSpPr>
                      <a:spLocks noChangeShapeType="1"/>
                    </p:cNvSpPr>
                    <p:nvPr/>
                  </p:nvSpPr>
                  <p:spPr bwMode="auto">
                    <a:xfrm>
                      <a:off x="553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1" name="Line 424"/>
                    <p:cNvSpPr>
                      <a:spLocks noChangeShapeType="1"/>
                    </p:cNvSpPr>
                    <p:nvPr/>
                  </p:nvSpPr>
                  <p:spPr bwMode="auto">
                    <a:xfrm>
                      <a:off x="55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2" name="Line 425"/>
                    <p:cNvSpPr>
                      <a:spLocks noChangeShapeType="1"/>
                    </p:cNvSpPr>
                    <p:nvPr/>
                  </p:nvSpPr>
                  <p:spPr bwMode="auto">
                    <a:xfrm>
                      <a:off x="55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3" name="Line 426"/>
                    <p:cNvSpPr>
                      <a:spLocks noChangeShapeType="1"/>
                    </p:cNvSpPr>
                    <p:nvPr/>
                  </p:nvSpPr>
                  <p:spPr bwMode="auto">
                    <a:xfrm>
                      <a:off x="55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4" name="Line 427"/>
                    <p:cNvSpPr>
                      <a:spLocks noChangeShapeType="1"/>
                    </p:cNvSpPr>
                    <p:nvPr/>
                  </p:nvSpPr>
                  <p:spPr bwMode="auto">
                    <a:xfrm>
                      <a:off x="55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5" name="Line 428"/>
                    <p:cNvSpPr>
                      <a:spLocks noChangeShapeType="1"/>
                    </p:cNvSpPr>
                    <p:nvPr/>
                  </p:nvSpPr>
                  <p:spPr bwMode="auto">
                    <a:xfrm>
                      <a:off x="55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6" name="Line 429"/>
                    <p:cNvSpPr>
                      <a:spLocks noChangeShapeType="1"/>
                    </p:cNvSpPr>
                    <p:nvPr/>
                  </p:nvSpPr>
                  <p:spPr bwMode="auto">
                    <a:xfrm>
                      <a:off x="55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7" name="Line 430"/>
                    <p:cNvSpPr>
                      <a:spLocks noChangeShapeType="1"/>
                    </p:cNvSpPr>
                    <p:nvPr/>
                  </p:nvSpPr>
                  <p:spPr bwMode="auto">
                    <a:xfrm>
                      <a:off x="559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8" name="Line 431"/>
                    <p:cNvSpPr>
                      <a:spLocks noChangeShapeType="1"/>
                    </p:cNvSpPr>
                    <p:nvPr/>
                  </p:nvSpPr>
                  <p:spPr bwMode="auto">
                    <a:xfrm>
                      <a:off x="56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9" name="Line 432"/>
                    <p:cNvSpPr>
                      <a:spLocks noChangeShapeType="1"/>
                    </p:cNvSpPr>
                    <p:nvPr/>
                  </p:nvSpPr>
                  <p:spPr bwMode="auto">
                    <a:xfrm>
                      <a:off x="56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0" name="Line 433"/>
                    <p:cNvSpPr>
                      <a:spLocks noChangeShapeType="1"/>
                    </p:cNvSpPr>
                    <p:nvPr/>
                  </p:nvSpPr>
                  <p:spPr bwMode="auto">
                    <a:xfrm>
                      <a:off x="56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1" name="Line 434"/>
                    <p:cNvSpPr>
                      <a:spLocks noChangeShapeType="1"/>
                    </p:cNvSpPr>
                    <p:nvPr/>
                  </p:nvSpPr>
                  <p:spPr bwMode="auto">
                    <a:xfrm>
                      <a:off x="56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2" name="Line 435"/>
                    <p:cNvSpPr>
                      <a:spLocks noChangeShapeType="1"/>
                    </p:cNvSpPr>
                    <p:nvPr/>
                  </p:nvSpPr>
                  <p:spPr bwMode="auto">
                    <a:xfrm>
                      <a:off x="56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3" name="Line 436"/>
                    <p:cNvSpPr>
                      <a:spLocks noChangeShapeType="1"/>
                    </p:cNvSpPr>
                    <p:nvPr/>
                  </p:nvSpPr>
                  <p:spPr bwMode="auto">
                    <a:xfrm>
                      <a:off x="56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4" name="Line 437"/>
                    <p:cNvSpPr>
                      <a:spLocks noChangeShapeType="1"/>
                    </p:cNvSpPr>
                    <p:nvPr/>
                  </p:nvSpPr>
                  <p:spPr bwMode="auto">
                    <a:xfrm>
                      <a:off x="56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5" name="Line 438"/>
                    <p:cNvSpPr>
                      <a:spLocks noChangeShapeType="1"/>
                    </p:cNvSpPr>
                    <p:nvPr/>
                  </p:nvSpPr>
                  <p:spPr bwMode="auto">
                    <a:xfrm>
                      <a:off x="56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6" name="Line 439"/>
                    <p:cNvSpPr>
                      <a:spLocks noChangeShapeType="1"/>
                    </p:cNvSpPr>
                    <p:nvPr/>
                  </p:nvSpPr>
                  <p:spPr bwMode="auto">
                    <a:xfrm>
                      <a:off x="56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7" name="Line 440"/>
                    <p:cNvSpPr>
                      <a:spLocks noChangeShapeType="1"/>
                    </p:cNvSpPr>
                    <p:nvPr/>
                  </p:nvSpPr>
                  <p:spPr bwMode="auto">
                    <a:xfrm>
                      <a:off x="56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8" name="Line 441"/>
                    <p:cNvSpPr>
                      <a:spLocks noChangeShapeType="1"/>
                    </p:cNvSpPr>
                    <p:nvPr/>
                  </p:nvSpPr>
                  <p:spPr bwMode="auto">
                    <a:xfrm>
                      <a:off x="56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9" name="Line 442"/>
                    <p:cNvSpPr>
                      <a:spLocks noChangeShapeType="1"/>
                    </p:cNvSpPr>
                    <p:nvPr/>
                  </p:nvSpPr>
                  <p:spPr bwMode="auto">
                    <a:xfrm>
                      <a:off x="57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0" name="Line 443"/>
                    <p:cNvSpPr>
                      <a:spLocks noChangeShapeType="1"/>
                    </p:cNvSpPr>
                    <p:nvPr/>
                  </p:nvSpPr>
                  <p:spPr bwMode="auto">
                    <a:xfrm>
                      <a:off x="57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1" name="Line 444"/>
                    <p:cNvSpPr>
                      <a:spLocks noChangeShapeType="1"/>
                    </p:cNvSpPr>
                    <p:nvPr/>
                  </p:nvSpPr>
                  <p:spPr bwMode="auto">
                    <a:xfrm>
                      <a:off x="57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2" name="Line 445"/>
                    <p:cNvSpPr>
                      <a:spLocks noChangeShapeType="1"/>
                    </p:cNvSpPr>
                    <p:nvPr/>
                  </p:nvSpPr>
                  <p:spPr bwMode="auto">
                    <a:xfrm>
                      <a:off x="57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3" name="Line 446"/>
                    <p:cNvSpPr>
                      <a:spLocks noChangeShapeType="1"/>
                    </p:cNvSpPr>
                    <p:nvPr/>
                  </p:nvSpPr>
                  <p:spPr bwMode="auto">
                    <a:xfrm>
                      <a:off x="57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4" name="Line 447"/>
                    <p:cNvSpPr>
                      <a:spLocks noChangeShapeType="1"/>
                    </p:cNvSpPr>
                    <p:nvPr/>
                  </p:nvSpPr>
                  <p:spPr bwMode="auto">
                    <a:xfrm>
                      <a:off x="57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5" name="Line 448"/>
                    <p:cNvSpPr>
                      <a:spLocks noChangeShapeType="1"/>
                    </p:cNvSpPr>
                    <p:nvPr/>
                  </p:nvSpPr>
                  <p:spPr bwMode="auto">
                    <a:xfrm>
                      <a:off x="57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6" name="Line 449"/>
                    <p:cNvSpPr>
                      <a:spLocks noChangeShapeType="1"/>
                    </p:cNvSpPr>
                    <p:nvPr/>
                  </p:nvSpPr>
                  <p:spPr bwMode="auto">
                    <a:xfrm>
                      <a:off x="57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7" name="Line 450"/>
                    <p:cNvSpPr>
                      <a:spLocks noChangeShapeType="1"/>
                    </p:cNvSpPr>
                    <p:nvPr/>
                  </p:nvSpPr>
                  <p:spPr bwMode="auto">
                    <a:xfrm>
                      <a:off x="57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8" name="Line 451"/>
                    <p:cNvSpPr>
                      <a:spLocks noChangeShapeType="1"/>
                    </p:cNvSpPr>
                    <p:nvPr/>
                  </p:nvSpPr>
                  <p:spPr bwMode="auto">
                    <a:xfrm>
                      <a:off x="57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9" name="Line 452"/>
                    <p:cNvSpPr>
                      <a:spLocks noChangeShapeType="1"/>
                    </p:cNvSpPr>
                    <p:nvPr/>
                  </p:nvSpPr>
                  <p:spPr bwMode="auto">
                    <a:xfrm>
                      <a:off x="58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0" name="Line 453"/>
                    <p:cNvSpPr>
                      <a:spLocks noChangeShapeType="1"/>
                    </p:cNvSpPr>
                    <p:nvPr/>
                  </p:nvSpPr>
                  <p:spPr bwMode="auto">
                    <a:xfrm>
                      <a:off x="58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1" name="Line 454"/>
                    <p:cNvSpPr>
                      <a:spLocks noChangeShapeType="1"/>
                    </p:cNvSpPr>
                    <p:nvPr/>
                  </p:nvSpPr>
                  <p:spPr bwMode="auto">
                    <a:xfrm>
                      <a:off x="5818" y="309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2" name="Rectangle 455"/>
                    <p:cNvSpPr>
                      <a:spLocks noChangeArrowheads="1"/>
                    </p:cNvSpPr>
                    <p:nvPr/>
                  </p:nvSpPr>
                  <p:spPr bwMode="auto">
                    <a:xfrm>
                      <a:off x="137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23" name="Line 456"/>
                    <p:cNvSpPr>
                      <a:spLocks noChangeShapeType="1"/>
                    </p:cNvSpPr>
                    <p:nvPr/>
                  </p:nvSpPr>
                  <p:spPr bwMode="auto">
                    <a:xfrm flipH="1">
                      <a:off x="1712" y="25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4" name="Line 457"/>
                    <p:cNvSpPr>
                      <a:spLocks noChangeShapeType="1"/>
                    </p:cNvSpPr>
                    <p:nvPr/>
                  </p:nvSpPr>
                  <p:spPr bwMode="auto">
                    <a:xfrm>
                      <a:off x="17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5" name="Line 458"/>
                    <p:cNvSpPr>
                      <a:spLocks noChangeShapeType="1"/>
                    </p:cNvSpPr>
                    <p:nvPr/>
                  </p:nvSpPr>
                  <p:spPr bwMode="auto">
                    <a:xfrm>
                      <a:off x="1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6" name="Line 459"/>
                    <p:cNvSpPr>
                      <a:spLocks noChangeShapeType="1"/>
                    </p:cNvSpPr>
                    <p:nvPr/>
                  </p:nvSpPr>
                  <p:spPr bwMode="auto">
                    <a:xfrm>
                      <a:off x="1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7" name="Line 460"/>
                    <p:cNvSpPr>
                      <a:spLocks noChangeShapeType="1"/>
                    </p:cNvSpPr>
                    <p:nvPr/>
                  </p:nvSpPr>
                  <p:spPr bwMode="auto">
                    <a:xfrm>
                      <a:off x="1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8" name="Line 461"/>
                    <p:cNvSpPr>
                      <a:spLocks noChangeShapeType="1"/>
                    </p:cNvSpPr>
                    <p:nvPr/>
                  </p:nvSpPr>
                  <p:spPr bwMode="auto">
                    <a:xfrm>
                      <a:off x="1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9" name="Line 462"/>
                    <p:cNvSpPr>
                      <a:spLocks noChangeShapeType="1"/>
                    </p:cNvSpPr>
                    <p:nvPr/>
                  </p:nvSpPr>
                  <p:spPr bwMode="auto">
                    <a:xfrm>
                      <a:off x="18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0" name="Line 463"/>
                    <p:cNvSpPr>
                      <a:spLocks noChangeShapeType="1"/>
                    </p:cNvSpPr>
                    <p:nvPr/>
                  </p:nvSpPr>
                  <p:spPr bwMode="auto">
                    <a:xfrm>
                      <a:off x="1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1" name="Line 464"/>
                    <p:cNvSpPr>
                      <a:spLocks noChangeShapeType="1"/>
                    </p:cNvSpPr>
                    <p:nvPr/>
                  </p:nvSpPr>
                  <p:spPr bwMode="auto">
                    <a:xfrm>
                      <a:off x="18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2" name="Line 465"/>
                    <p:cNvSpPr>
                      <a:spLocks noChangeShapeType="1"/>
                    </p:cNvSpPr>
                    <p:nvPr/>
                  </p:nvSpPr>
                  <p:spPr bwMode="auto">
                    <a:xfrm>
                      <a:off x="1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3" name="Line 466"/>
                    <p:cNvSpPr>
                      <a:spLocks noChangeShapeType="1"/>
                    </p:cNvSpPr>
                    <p:nvPr/>
                  </p:nvSpPr>
                  <p:spPr bwMode="auto">
                    <a:xfrm>
                      <a:off x="1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4" name="Line 467"/>
                    <p:cNvSpPr>
                      <a:spLocks noChangeShapeType="1"/>
                    </p:cNvSpPr>
                    <p:nvPr/>
                  </p:nvSpPr>
                  <p:spPr bwMode="auto">
                    <a:xfrm>
                      <a:off x="1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5" name="Line 468"/>
                    <p:cNvSpPr>
                      <a:spLocks noChangeShapeType="1"/>
                    </p:cNvSpPr>
                    <p:nvPr/>
                  </p:nvSpPr>
                  <p:spPr bwMode="auto">
                    <a:xfrm>
                      <a:off x="1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6" name="Line 469"/>
                    <p:cNvSpPr>
                      <a:spLocks noChangeShapeType="1"/>
                    </p:cNvSpPr>
                    <p:nvPr/>
                  </p:nvSpPr>
                  <p:spPr bwMode="auto">
                    <a:xfrm>
                      <a:off x="18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7" name="Line 470"/>
                    <p:cNvSpPr>
                      <a:spLocks noChangeShapeType="1"/>
                    </p:cNvSpPr>
                    <p:nvPr/>
                  </p:nvSpPr>
                  <p:spPr bwMode="auto">
                    <a:xfrm>
                      <a:off x="1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8" name="Line 471"/>
                    <p:cNvSpPr>
                      <a:spLocks noChangeShapeType="1"/>
                    </p:cNvSpPr>
                    <p:nvPr/>
                  </p:nvSpPr>
                  <p:spPr bwMode="auto">
                    <a:xfrm>
                      <a:off x="19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39" name="Line 472"/>
                    <p:cNvSpPr>
                      <a:spLocks noChangeShapeType="1"/>
                    </p:cNvSpPr>
                    <p:nvPr/>
                  </p:nvSpPr>
                  <p:spPr bwMode="auto">
                    <a:xfrm>
                      <a:off x="1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0" name="Line 473"/>
                    <p:cNvSpPr>
                      <a:spLocks noChangeShapeType="1"/>
                    </p:cNvSpPr>
                    <p:nvPr/>
                  </p:nvSpPr>
                  <p:spPr bwMode="auto">
                    <a:xfrm>
                      <a:off x="1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1" name="Line 474"/>
                    <p:cNvSpPr>
                      <a:spLocks noChangeShapeType="1"/>
                    </p:cNvSpPr>
                    <p:nvPr/>
                  </p:nvSpPr>
                  <p:spPr bwMode="auto">
                    <a:xfrm>
                      <a:off x="1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2" name="Line 475"/>
                    <p:cNvSpPr>
                      <a:spLocks noChangeShapeType="1"/>
                    </p:cNvSpPr>
                    <p:nvPr/>
                  </p:nvSpPr>
                  <p:spPr bwMode="auto">
                    <a:xfrm>
                      <a:off x="1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3" name="Line 476"/>
                    <p:cNvSpPr>
                      <a:spLocks noChangeShapeType="1"/>
                    </p:cNvSpPr>
                    <p:nvPr/>
                  </p:nvSpPr>
                  <p:spPr bwMode="auto">
                    <a:xfrm>
                      <a:off x="19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4" name="Line 477"/>
                    <p:cNvSpPr>
                      <a:spLocks noChangeShapeType="1"/>
                    </p:cNvSpPr>
                    <p:nvPr/>
                  </p:nvSpPr>
                  <p:spPr bwMode="auto">
                    <a:xfrm>
                      <a:off x="1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5" name="Line 478"/>
                    <p:cNvSpPr>
                      <a:spLocks noChangeShapeType="1"/>
                    </p:cNvSpPr>
                    <p:nvPr/>
                  </p:nvSpPr>
                  <p:spPr bwMode="auto">
                    <a:xfrm>
                      <a:off x="19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6" name="Line 479"/>
                    <p:cNvSpPr>
                      <a:spLocks noChangeShapeType="1"/>
                    </p:cNvSpPr>
                    <p:nvPr/>
                  </p:nvSpPr>
                  <p:spPr bwMode="auto">
                    <a:xfrm>
                      <a:off x="1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7" name="Line 480"/>
                    <p:cNvSpPr>
                      <a:spLocks noChangeShapeType="1"/>
                    </p:cNvSpPr>
                    <p:nvPr/>
                  </p:nvSpPr>
                  <p:spPr bwMode="auto">
                    <a:xfrm>
                      <a:off x="1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8" name="Line 481"/>
                    <p:cNvSpPr>
                      <a:spLocks noChangeShapeType="1"/>
                    </p:cNvSpPr>
                    <p:nvPr/>
                  </p:nvSpPr>
                  <p:spPr bwMode="auto">
                    <a:xfrm>
                      <a:off x="1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49" name="Line 482"/>
                    <p:cNvSpPr>
                      <a:spLocks noChangeShapeType="1"/>
                    </p:cNvSpPr>
                    <p:nvPr/>
                  </p:nvSpPr>
                  <p:spPr bwMode="auto">
                    <a:xfrm>
                      <a:off x="200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0" name="Line 483"/>
                    <p:cNvSpPr>
                      <a:spLocks noChangeShapeType="1"/>
                    </p:cNvSpPr>
                    <p:nvPr/>
                  </p:nvSpPr>
                  <p:spPr bwMode="auto">
                    <a:xfrm>
                      <a:off x="20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1" name="Line 484"/>
                    <p:cNvSpPr>
                      <a:spLocks noChangeShapeType="1"/>
                    </p:cNvSpPr>
                    <p:nvPr/>
                  </p:nvSpPr>
                  <p:spPr bwMode="auto">
                    <a:xfrm>
                      <a:off x="2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2" name="Line 485"/>
                    <p:cNvSpPr>
                      <a:spLocks noChangeShapeType="1"/>
                    </p:cNvSpPr>
                    <p:nvPr/>
                  </p:nvSpPr>
                  <p:spPr bwMode="auto">
                    <a:xfrm>
                      <a:off x="20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3" name="Line 486"/>
                    <p:cNvSpPr>
                      <a:spLocks noChangeShapeType="1"/>
                    </p:cNvSpPr>
                    <p:nvPr/>
                  </p:nvSpPr>
                  <p:spPr bwMode="auto">
                    <a:xfrm>
                      <a:off x="2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4" name="Line 487"/>
                    <p:cNvSpPr>
                      <a:spLocks noChangeShapeType="1"/>
                    </p:cNvSpPr>
                    <p:nvPr/>
                  </p:nvSpPr>
                  <p:spPr bwMode="auto">
                    <a:xfrm>
                      <a:off x="2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5" name="Line 488"/>
                    <p:cNvSpPr>
                      <a:spLocks noChangeShapeType="1"/>
                    </p:cNvSpPr>
                    <p:nvPr/>
                  </p:nvSpPr>
                  <p:spPr bwMode="auto">
                    <a:xfrm>
                      <a:off x="2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6" name="Line 489"/>
                    <p:cNvSpPr>
                      <a:spLocks noChangeShapeType="1"/>
                    </p:cNvSpPr>
                    <p:nvPr/>
                  </p:nvSpPr>
                  <p:spPr bwMode="auto">
                    <a:xfrm>
                      <a:off x="206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7" name="Line 490"/>
                    <p:cNvSpPr>
                      <a:spLocks noChangeShapeType="1"/>
                    </p:cNvSpPr>
                    <p:nvPr/>
                  </p:nvSpPr>
                  <p:spPr bwMode="auto">
                    <a:xfrm>
                      <a:off x="2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8" name="Line 491"/>
                    <p:cNvSpPr>
                      <a:spLocks noChangeShapeType="1"/>
                    </p:cNvSpPr>
                    <p:nvPr/>
                  </p:nvSpPr>
                  <p:spPr bwMode="auto">
                    <a:xfrm>
                      <a:off x="20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9" name="Line 492"/>
                    <p:cNvSpPr>
                      <a:spLocks noChangeShapeType="1"/>
                    </p:cNvSpPr>
                    <p:nvPr/>
                  </p:nvSpPr>
                  <p:spPr bwMode="auto">
                    <a:xfrm>
                      <a:off x="20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0" name="Line 493"/>
                    <p:cNvSpPr>
                      <a:spLocks noChangeShapeType="1"/>
                    </p:cNvSpPr>
                    <p:nvPr/>
                  </p:nvSpPr>
                  <p:spPr bwMode="auto">
                    <a:xfrm>
                      <a:off x="2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1" name="Line 494"/>
                    <p:cNvSpPr>
                      <a:spLocks noChangeShapeType="1"/>
                    </p:cNvSpPr>
                    <p:nvPr/>
                  </p:nvSpPr>
                  <p:spPr bwMode="auto">
                    <a:xfrm>
                      <a:off x="2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2" name="Line 495"/>
                    <p:cNvSpPr>
                      <a:spLocks noChangeShapeType="1"/>
                    </p:cNvSpPr>
                    <p:nvPr/>
                  </p:nvSpPr>
                  <p:spPr bwMode="auto">
                    <a:xfrm>
                      <a:off x="2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3" name="Line 496"/>
                    <p:cNvSpPr>
                      <a:spLocks noChangeShapeType="1"/>
                    </p:cNvSpPr>
                    <p:nvPr/>
                  </p:nvSpPr>
                  <p:spPr bwMode="auto">
                    <a:xfrm>
                      <a:off x="213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4" name="Line 497"/>
                    <p:cNvSpPr>
                      <a:spLocks noChangeShapeType="1"/>
                    </p:cNvSpPr>
                    <p:nvPr/>
                  </p:nvSpPr>
                  <p:spPr bwMode="auto">
                    <a:xfrm>
                      <a:off x="2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5" name="Line 498"/>
                    <p:cNvSpPr>
                      <a:spLocks noChangeShapeType="1"/>
                    </p:cNvSpPr>
                    <p:nvPr/>
                  </p:nvSpPr>
                  <p:spPr bwMode="auto">
                    <a:xfrm>
                      <a:off x="21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6" name="Line 499"/>
                    <p:cNvSpPr>
                      <a:spLocks noChangeShapeType="1"/>
                    </p:cNvSpPr>
                    <p:nvPr/>
                  </p:nvSpPr>
                  <p:spPr bwMode="auto">
                    <a:xfrm>
                      <a:off x="21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7" name="Line 500"/>
                    <p:cNvSpPr>
                      <a:spLocks noChangeShapeType="1"/>
                    </p:cNvSpPr>
                    <p:nvPr/>
                  </p:nvSpPr>
                  <p:spPr bwMode="auto">
                    <a:xfrm>
                      <a:off x="2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8" name="Line 501"/>
                    <p:cNvSpPr>
                      <a:spLocks noChangeShapeType="1"/>
                    </p:cNvSpPr>
                    <p:nvPr/>
                  </p:nvSpPr>
                  <p:spPr bwMode="auto">
                    <a:xfrm>
                      <a:off x="2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9" name="Line 502"/>
                    <p:cNvSpPr>
                      <a:spLocks noChangeShapeType="1"/>
                    </p:cNvSpPr>
                    <p:nvPr/>
                  </p:nvSpPr>
                  <p:spPr bwMode="auto">
                    <a:xfrm>
                      <a:off x="2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0" name="Line 503"/>
                    <p:cNvSpPr>
                      <a:spLocks noChangeShapeType="1"/>
                    </p:cNvSpPr>
                    <p:nvPr/>
                  </p:nvSpPr>
                  <p:spPr bwMode="auto">
                    <a:xfrm>
                      <a:off x="219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1" name="Line 504"/>
                    <p:cNvSpPr>
                      <a:spLocks noChangeShapeType="1"/>
                    </p:cNvSpPr>
                    <p:nvPr/>
                  </p:nvSpPr>
                  <p:spPr bwMode="auto">
                    <a:xfrm>
                      <a:off x="2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2" name="Line 505"/>
                    <p:cNvSpPr>
                      <a:spLocks noChangeShapeType="1"/>
                    </p:cNvSpPr>
                    <p:nvPr/>
                  </p:nvSpPr>
                  <p:spPr bwMode="auto">
                    <a:xfrm>
                      <a:off x="22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3" name="Line 506"/>
                    <p:cNvSpPr>
                      <a:spLocks noChangeShapeType="1"/>
                    </p:cNvSpPr>
                    <p:nvPr/>
                  </p:nvSpPr>
                  <p:spPr bwMode="auto">
                    <a:xfrm>
                      <a:off x="2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4" name="Line 507"/>
                    <p:cNvSpPr>
                      <a:spLocks noChangeShapeType="1"/>
                    </p:cNvSpPr>
                    <p:nvPr/>
                  </p:nvSpPr>
                  <p:spPr bwMode="auto">
                    <a:xfrm>
                      <a:off x="2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5" name="Line 508"/>
                    <p:cNvSpPr>
                      <a:spLocks noChangeShapeType="1"/>
                    </p:cNvSpPr>
                    <p:nvPr/>
                  </p:nvSpPr>
                  <p:spPr bwMode="auto">
                    <a:xfrm>
                      <a:off x="2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6" name="Line 509"/>
                    <p:cNvSpPr>
                      <a:spLocks noChangeShapeType="1"/>
                    </p:cNvSpPr>
                    <p:nvPr/>
                  </p:nvSpPr>
                  <p:spPr bwMode="auto">
                    <a:xfrm>
                      <a:off x="2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7" name="Line 510"/>
                    <p:cNvSpPr>
                      <a:spLocks noChangeShapeType="1"/>
                    </p:cNvSpPr>
                    <p:nvPr/>
                  </p:nvSpPr>
                  <p:spPr bwMode="auto">
                    <a:xfrm>
                      <a:off x="22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8" name="Line 511"/>
                    <p:cNvSpPr>
                      <a:spLocks noChangeShapeType="1"/>
                    </p:cNvSpPr>
                    <p:nvPr/>
                  </p:nvSpPr>
                  <p:spPr bwMode="auto">
                    <a:xfrm>
                      <a:off x="2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9" name="Line 512"/>
                    <p:cNvSpPr>
                      <a:spLocks noChangeShapeType="1"/>
                    </p:cNvSpPr>
                    <p:nvPr/>
                  </p:nvSpPr>
                  <p:spPr bwMode="auto">
                    <a:xfrm>
                      <a:off x="22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0" name="Line 513"/>
                    <p:cNvSpPr>
                      <a:spLocks noChangeShapeType="1"/>
                    </p:cNvSpPr>
                    <p:nvPr/>
                  </p:nvSpPr>
                  <p:spPr bwMode="auto">
                    <a:xfrm>
                      <a:off x="2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1" name="Line 514"/>
                    <p:cNvSpPr>
                      <a:spLocks noChangeShapeType="1"/>
                    </p:cNvSpPr>
                    <p:nvPr/>
                  </p:nvSpPr>
                  <p:spPr bwMode="auto">
                    <a:xfrm>
                      <a:off x="2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2" name="Line 515"/>
                    <p:cNvSpPr>
                      <a:spLocks noChangeShapeType="1"/>
                    </p:cNvSpPr>
                    <p:nvPr/>
                  </p:nvSpPr>
                  <p:spPr bwMode="auto">
                    <a:xfrm>
                      <a:off x="2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3" name="Line 516"/>
                    <p:cNvSpPr>
                      <a:spLocks noChangeShapeType="1"/>
                    </p:cNvSpPr>
                    <p:nvPr/>
                  </p:nvSpPr>
                  <p:spPr bwMode="auto">
                    <a:xfrm>
                      <a:off x="2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4" name="Line 517"/>
                    <p:cNvSpPr>
                      <a:spLocks noChangeShapeType="1"/>
                    </p:cNvSpPr>
                    <p:nvPr/>
                  </p:nvSpPr>
                  <p:spPr bwMode="auto">
                    <a:xfrm>
                      <a:off x="23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5" name="Line 518"/>
                    <p:cNvSpPr>
                      <a:spLocks noChangeShapeType="1"/>
                    </p:cNvSpPr>
                    <p:nvPr/>
                  </p:nvSpPr>
                  <p:spPr bwMode="auto">
                    <a:xfrm>
                      <a:off x="2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6" name="Line 519"/>
                    <p:cNvSpPr>
                      <a:spLocks noChangeShapeType="1"/>
                    </p:cNvSpPr>
                    <p:nvPr/>
                  </p:nvSpPr>
                  <p:spPr bwMode="auto">
                    <a:xfrm>
                      <a:off x="23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7" name="Line 520"/>
                    <p:cNvSpPr>
                      <a:spLocks noChangeShapeType="1"/>
                    </p:cNvSpPr>
                    <p:nvPr/>
                  </p:nvSpPr>
                  <p:spPr bwMode="auto">
                    <a:xfrm>
                      <a:off x="2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8" name="Line 521"/>
                    <p:cNvSpPr>
                      <a:spLocks noChangeShapeType="1"/>
                    </p:cNvSpPr>
                    <p:nvPr/>
                  </p:nvSpPr>
                  <p:spPr bwMode="auto">
                    <a:xfrm>
                      <a:off x="2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89" name="Line 522"/>
                    <p:cNvSpPr>
                      <a:spLocks noChangeShapeType="1"/>
                    </p:cNvSpPr>
                    <p:nvPr/>
                  </p:nvSpPr>
                  <p:spPr bwMode="auto">
                    <a:xfrm>
                      <a:off x="2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0" name="Line 523"/>
                    <p:cNvSpPr>
                      <a:spLocks noChangeShapeType="1"/>
                    </p:cNvSpPr>
                    <p:nvPr/>
                  </p:nvSpPr>
                  <p:spPr bwMode="auto">
                    <a:xfrm>
                      <a:off x="2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1" name="Line 524"/>
                    <p:cNvSpPr>
                      <a:spLocks noChangeShapeType="1"/>
                    </p:cNvSpPr>
                    <p:nvPr/>
                  </p:nvSpPr>
                  <p:spPr bwMode="auto">
                    <a:xfrm>
                      <a:off x="23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2" name="Line 525"/>
                    <p:cNvSpPr>
                      <a:spLocks noChangeShapeType="1"/>
                    </p:cNvSpPr>
                    <p:nvPr/>
                  </p:nvSpPr>
                  <p:spPr bwMode="auto">
                    <a:xfrm>
                      <a:off x="2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3" name="Line 526"/>
                    <p:cNvSpPr>
                      <a:spLocks noChangeShapeType="1"/>
                    </p:cNvSpPr>
                    <p:nvPr/>
                  </p:nvSpPr>
                  <p:spPr bwMode="auto">
                    <a:xfrm>
                      <a:off x="24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4" name="Line 527"/>
                    <p:cNvSpPr>
                      <a:spLocks noChangeShapeType="1"/>
                    </p:cNvSpPr>
                    <p:nvPr/>
                  </p:nvSpPr>
                  <p:spPr bwMode="auto">
                    <a:xfrm>
                      <a:off x="2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5" name="Line 528"/>
                    <p:cNvSpPr>
                      <a:spLocks noChangeShapeType="1"/>
                    </p:cNvSpPr>
                    <p:nvPr/>
                  </p:nvSpPr>
                  <p:spPr bwMode="auto">
                    <a:xfrm>
                      <a:off x="2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6" name="Line 529"/>
                    <p:cNvSpPr>
                      <a:spLocks noChangeShapeType="1"/>
                    </p:cNvSpPr>
                    <p:nvPr/>
                  </p:nvSpPr>
                  <p:spPr bwMode="auto">
                    <a:xfrm>
                      <a:off x="2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7" name="Line 530"/>
                    <p:cNvSpPr>
                      <a:spLocks noChangeShapeType="1"/>
                    </p:cNvSpPr>
                    <p:nvPr/>
                  </p:nvSpPr>
                  <p:spPr bwMode="auto">
                    <a:xfrm>
                      <a:off x="244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8" name="Line 531"/>
                    <p:cNvSpPr>
                      <a:spLocks noChangeShapeType="1"/>
                    </p:cNvSpPr>
                    <p:nvPr/>
                  </p:nvSpPr>
                  <p:spPr bwMode="auto">
                    <a:xfrm>
                      <a:off x="24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9" name="Line 532"/>
                    <p:cNvSpPr>
                      <a:spLocks noChangeShapeType="1"/>
                    </p:cNvSpPr>
                    <p:nvPr/>
                  </p:nvSpPr>
                  <p:spPr bwMode="auto">
                    <a:xfrm>
                      <a:off x="2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0" name="Line 533"/>
                    <p:cNvSpPr>
                      <a:spLocks noChangeShapeType="1"/>
                    </p:cNvSpPr>
                    <p:nvPr/>
                  </p:nvSpPr>
                  <p:spPr bwMode="auto">
                    <a:xfrm>
                      <a:off x="24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1" name="Line 534"/>
                    <p:cNvSpPr>
                      <a:spLocks noChangeShapeType="1"/>
                    </p:cNvSpPr>
                    <p:nvPr/>
                  </p:nvSpPr>
                  <p:spPr bwMode="auto">
                    <a:xfrm>
                      <a:off x="2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2" name="Line 535"/>
                    <p:cNvSpPr>
                      <a:spLocks noChangeShapeType="1"/>
                    </p:cNvSpPr>
                    <p:nvPr/>
                  </p:nvSpPr>
                  <p:spPr bwMode="auto">
                    <a:xfrm>
                      <a:off x="2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3" name="Line 536"/>
                    <p:cNvSpPr>
                      <a:spLocks noChangeShapeType="1"/>
                    </p:cNvSpPr>
                    <p:nvPr/>
                  </p:nvSpPr>
                  <p:spPr bwMode="auto">
                    <a:xfrm>
                      <a:off x="2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4" name="Line 537"/>
                    <p:cNvSpPr>
                      <a:spLocks noChangeShapeType="1"/>
                    </p:cNvSpPr>
                    <p:nvPr/>
                  </p:nvSpPr>
                  <p:spPr bwMode="auto">
                    <a:xfrm>
                      <a:off x="250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5" name="Line 538"/>
                    <p:cNvSpPr>
                      <a:spLocks noChangeShapeType="1"/>
                    </p:cNvSpPr>
                    <p:nvPr/>
                  </p:nvSpPr>
                  <p:spPr bwMode="auto">
                    <a:xfrm>
                      <a:off x="2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6" name="Line 539"/>
                    <p:cNvSpPr>
                      <a:spLocks noChangeShapeType="1"/>
                    </p:cNvSpPr>
                    <p:nvPr/>
                  </p:nvSpPr>
                  <p:spPr bwMode="auto">
                    <a:xfrm>
                      <a:off x="2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7" name="Line 540"/>
                    <p:cNvSpPr>
                      <a:spLocks noChangeShapeType="1"/>
                    </p:cNvSpPr>
                    <p:nvPr/>
                  </p:nvSpPr>
                  <p:spPr bwMode="auto">
                    <a:xfrm>
                      <a:off x="25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8" name="Line 541"/>
                    <p:cNvSpPr>
                      <a:spLocks noChangeShapeType="1"/>
                    </p:cNvSpPr>
                    <p:nvPr/>
                  </p:nvSpPr>
                  <p:spPr bwMode="auto">
                    <a:xfrm>
                      <a:off x="2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09" name="Line 542"/>
                    <p:cNvSpPr>
                      <a:spLocks noChangeShapeType="1"/>
                    </p:cNvSpPr>
                    <p:nvPr/>
                  </p:nvSpPr>
                  <p:spPr bwMode="auto">
                    <a:xfrm>
                      <a:off x="2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0" name="Line 543"/>
                    <p:cNvSpPr>
                      <a:spLocks noChangeShapeType="1"/>
                    </p:cNvSpPr>
                    <p:nvPr/>
                  </p:nvSpPr>
                  <p:spPr bwMode="auto">
                    <a:xfrm>
                      <a:off x="2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1" name="Line 544"/>
                    <p:cNvSpPr>
                      <a:spLocks noChangeShapeType="1"/>
                    </p:cNvSpPr>
                    <p:nvPr/>
                  </p:nvSpPr>
                  <p:spPr bwMode="auto">
                    <a:xfrm>
                      <a:off x="257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2" name="Line 545"/>
                    <p:cNvSpPr>
                      <a:spLocks noChangeShapeType="1"/>
                    </p:cNvSpPr>
                    <p:nvPr/>
                  </p:nvSpPr>
                  <p:spPr bwMode="auto">
                    <a:xfrm>
                      <a:off x="2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3" name="Line 546"/>
                    <p:cNvSpPr>
                      <a:spLocks noChangeShapeType="1"/>
                    </p:cNvSpPr>
                    <p:nvPr/>
                  </p:nvSpPr>
                  <p:spPr bwMode="auto">
                    <a:xfrm>
                      <a:off x="25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4" name="Line 547"/>
                    <p:cNvSpPr>
                      <a:spLocks noChangeShapeType="1"/>
                    </p:cNvSpPr>
                    <p:nvPr/>
                  </p:nvSpPr>
                  <p:spPr bwMode="auto">
                    <a:xfrm>
                      <a:off x="25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5" name="Line 548"/>
                    <p:cNvSpPr>
                      <a:spLocks noChangeShapeType="1"/>
                    </p:cNvSpPr>
                    <p:nvPr/>
                  </p:nvSpPr>
                  <p:spPr bwMode="auto">
                    <a:xfrm>
                      <a:off x="2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6" name="Line 549"/>
                    <p:cNvSpPr>
                      <a:spLocks noChangeShapeType="1"/>
                    </p:cNvSpPr>
                    <p:nvPr/>
                  </p:nvSpPr>
                  <p:spPr bwMode="auto">
                    <a:xfrm>
                      <a:off x="2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7" name="Line 550"/>
                    <p:cNvSpPr>
                      <a:spLocks noChangeShapeType="1"/>
                    </p:cNvSpPr>
                    <p:nvPr/>
                  </p:nvSpPr>
                  <p:spPr bwMode="auto">
                    <a:xfrm>
                      <a:off x="2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8" name="Line 551"/>
                    <p:cNvSpPr>
                      <a:spLocks noChangeShapeType="1"/>
                    </p:cNvSpPr>
                    <p:nvPr/>
                  </p:nvSpPr>
                  <p:spPr bwMode="auto">
                    <a:xfrm>
                      <a:off x="263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9" name="Line 552"/>
                    <p:cNvSpPr>
                      <a:spLocks noChangeShapeType="1"/>
                    </p:cNvSpPr>
                    <p:nvPr/>
                  </p:nvSpPr>
                  <p:spPr bwMode="auto">
                    <a:xfrm>
                      <a:off x="2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0" name="Line 553"/>
                    <p:cNvSpPr>
                      <a:spLocks noChangeShapeType="1"/>
                    </p:cNvSpPr>
                    <p:nvPr/>
                  </p:nvSpPr>
                  <p:spPr bwMode="auto">
                    <a:xfrm>
                      <a:off x="26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1" name="Line 554"/>
                    <p:cNvSpPr>
                      <a:spLocks noChangeShapeType="1"/>
                    </p:cNvSpPr>
                    <p:nvPr/>
                  </p:nvSpPr>
                  <p:spPr bwMode="auto">
                    <a:xfrm>
                      <a:off x="2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2" name="Line 555"/>
                    <p:cNvSpPr>
                      <a:spLocks noChangeShapeType="1"/>
                    </p:cNvSpPr>
                    <p:nvPr/>
                  </p:nvSpPr>
                  <p:spPr bwMode="auto">
                    <a:xfrm>
                      <a:off x="2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3" name="Line 556"/>
                    <p:cNvSpPr>
                      <a:spLocks noChangeShapeType="1"/>
                    </p:cNvSpPr>
                    <p:nvPr/>
                  </p:nvSpPr>
                  <p:spPr bwMode="auto">
                    <a:xfrm>
                      <a:off x="2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4" name="Line 557"/>
                    <p:cNvSpPr>
                      <a:spLocks noChangeShapeType="1"/>
                    </p:cNvSpPr>
                    <p:nvPr/>
                  </p:nvSpPr>
                  <p:spPr bwMode="auto">
                    <a:xfrm>
                      <a:off x="2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5" name="Line 558"/>
                    <p:cNvSpPr>
                      <a:spLocks noChangeShapeType="1"/>
                    </p:cNvSpPr>
                    <p:nvPr/>
                  </p:nvSpPr>
                  <p:spPr bwMode="auto">
                    <a:xfrm>
                      <a:off x="26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6" name="Line 559"/>
                    <p:cNvSpPr>
                      <a:spLocks noChangeShapeType="1"/>
                    </p:cNvSpPr>
                    <p:nvPr/>
                  </p:nvSpPr>
                  <p:spPr bwMode="auto">
                    <a:xfrm>
                      <a:off x="2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7" name="Line 560"/>
                    <p:cNvSpPr>
                      <a:spLocks noChangeShapeType="1"/>
                    </p:cNvSpPr>
                    <p:nvPr/>
                  </p:nvSpPr>
                  <p:spPr bwMode="auto">
                    <a:xfrm>
                      <a:off x="27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8" name="Line 561"/>
                    <p:cNvSpPr>
                      <a:spLocks noChangeShapeType="1"/>
                    </p:cNvSpPr>
                    <p:nvPr/>
                  </p:nvSpPr>
                  <p:spPr bwMode="auto">
                    <a:xfrm>
                      <a:off x="2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29" name="Line 562"/>
                    <p:cNvSpPr>
                      <a:spLocks noChangeShapeType="1"/>
                    </p:cNvSpPr>
                    <p:nvPr/>
                  </p:nvSpPr>
                  <p:spPr bwMode="auto">
                    <a:xfrm>
                      <a:off x="2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0" name="Line 563"/>
                    <p:cNvSpPr>
                      <a:spLocks noChangeShapeType="1"/>
                    </p:cNvSpPr>
                    <p:nvPr/>
                  </p:nvSpPr>
                  <p:spPr bwMode="auto">
                    <a:xfrm>
                      <a:off x="2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1" name="Line 564"/>
                    <p:cNvSpPr>
                      <a:spLocks noChangeShapeType="1"/>
                    </p:cNvSpPr>
                    <p:nvPr/>
                  </p:nvSpPr>
                  <p:spPr bwMode="auto">
                    <a:xfrm>
                      <a:off x="2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2" name="Line 565"/>
                    <p:cNvSpPr>
                      <a:spLocks noChangeShapeType="1"/>
                    </p:cNvSpPr>
                    <p:nvPr/>
                  </p:nvSpPr>
                  <p:spPr bwMode="auto">
                    <a:xfrm>
                      <a:off x="27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3" name="Line 566"/>
                    <p:cNvSpPr>
                      <a:spLocks noChangeShapeType="1"/>
                    </p:cNvSpPr>
                    <p:nvPr/>
                  </p:nvSpPr>
                  <p:spPr bwMode="auto">
                    <a:xfrm>
                      <a:off x="2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4" name="Line 567"/>
                    <p:cNvSpPr>
                      <a:spLocks noChangeShapeType="1"/>
                    </p:cNvSpPr>
                    <p:nvPr/>
                  </p:nvSpPr>
                  <p:spPr bwMode="auto">
                    <a:xfrm>
                      <a:off x="27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5" name="Line 568"/>
                    <p:cNvSpPr>
                      <a:spLocks noChangeShapeType="1"/>
                    </p:cNvSpPr>
                    <p:nvPr/>
                  </p:nvSpPr>
                  <p:spPr bwMode="auto">
                    <a:xfrm>
                      <a:off x="2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6" name="Line 569"/>
                    <p:cNvSpPr>
                      <a:spLocks noChangeShapeType="1"/>
                    </p:cNvSpPr>
                    <p:nvPr/>
                  </p:nvSpPr>
                  <p:spPr bwMode="auto">
                    <a:xfrm>
                      <a:off x="2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7" name="Line 570"/>
                    <p:cNvSpPr>
                      <a:spLocks noChangeShapeType="1"/>
                    </p:cNvSpPr>
                    <p:nvPr/>
                  </p:nvSpPr>
                  <p:spPr bwMode="auto">
                    <a:xfrm>
                      <a:off x="2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8" name="Line 571"/>
                    <p:cNvSpPr>
                      <a:spLocks noChangeShapeType="1"/>
                    </p:cNvSpPr>
                    <p:nvPr/>
                  </p:nvSpPr>
                  <p:spPr bwMode="auto">
                    <a:xfrm>
                      <a:off x="28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9" name="Line 572"/>
                    <p:cNvSpPr>
                      <a:spLocks noChangeShapeType="1"/>
                    </p:cNvSpPr>
                    <p:nvPr/>
                  </p:nvSpPr>
                  <p:spPr bwMode="auto">
                    <a:xfrm>
                      <a:off x="28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0" name="Line 573"/>
                    <p:cNvSpPr>
                      <a:spLocks noChangeShapeType="1"/>
                    </p:cNvSpPr>
                    <p:nvPr/>
                  </p:nvSpPr>
                  <p:spPr bwMode="auto">
                    <a:xfrm>
                      <a:off x="28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1" name="Line 574"/>
                    <p:cNvSpPr>
                      <a:spLocks noChangeShapeType="1"/>
                    </p:cNvSpPr>
                    <p:nvPr/>
                  </p:nvSpPr>
                  <p:spPr bwMode="auto">
                    <a:xfrm>
                      <a:off x="28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2" name="Line 575"/>
                    <p:cNvSpPr>
                      <a:spLocks noChangeShapeType="1"/>
                    </p:cNvSpPr>
                    <p:nvPr/>
                  </p:nvSpPr>
                  <p:spPr bwMode="auto">
                    <a:xfrm>
                      <a:off x="28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3" name="Line 576"/>
                    <p:cNvSpPr>
                      <a:spLocks noChangeShapeType="1"/>
                    </p:cNvSpPr>
                    <p:nvPr/>
                  </p:nvSpPr>
                  <p:spPr bwMode="auto">
                    <a:xfrm>
                      <a:off x="28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4" name="Line 577"/>
                    <p:cNvSpPr>
                      <a:spLocks noChangeShapeType="1"/>
                    </p:cNvSpPr>
                    <p:nvPr/>
                  </p:nvSpPr>
                  <p:spPr bwMode="auto">
                    <a:xfrm>
                      <a:off x="28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5" name="Line 578"/>
                    <p:cNvSpPr>
                      <a:spLocks noChangeShapeType="1"/>
                    </p:cNvSpPr>
                    <p:nvPr/>
                  </p:nvSpPr>
                  <p:spPr bwMode="auto">
                    <a:xfrm>
                      <a:off x="288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6" name="Line 579"/>
                    <p:cNvSpPr>
                      <a:spLocks noChangeShapeType="1"/>
                    </p:cNvSpPr>
                    <p:nvPr/>
                  </p:nvSpPr>
                  <p:spPr bwMode="auto">
                    <a:xfrm>
                      <a:off x="28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7" name="Line 580"/>
                    <p:cNvSpPr>
                      <a:spLocks noChangeShapeType="1"/>
                    </p:cNvSpPr>
                    <p:nvPr/>
                  </p:nvSpPr>
                  <p:spPr bwMode="auto">
                    <a:xfrm>
                      <a:off x="29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8" name="Line 581"/>
                    <p:cNvSpPr>
                      <a:spLocks noChangeShapeType="1"/>
                    </p:cNvSpPr>
                    <p:nvPr/>
                  </p:nvSpPr>
                  <p:spPr bwMode="auto">
                    <a:xfrm>
                      <a:off x="29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49" name="Line 582"/>
                    <p:cNvSpPr>
                      <a:spLocks noChangeShapeType="1"/>
                    </p:cNvSpPr>
                    <p:nvPr/>
                  </p:nvSpPr>
                  <p:spPr bwMode="auto">
                    <a:xfrm>
                      <a:off x="29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0" name="Line 583"/>
                    <p:cNvSpPr>
                      <a:spLocks noChangeShapeType="1"/>
                    </p:cNvSpPr>
                    <p:nvPr/>
                  </p:nvSpPr>
                  <p:spPr bwMode="auto">
                    <a:xfrm>
                      <a:off x="29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1" name="Line 584"/>
                    <p:cNvSpPr>
                      <a:spLocks noChangeShapeType="1"/>
                    </p:cNvSpPr>
                    <p:nvPr/>
                  </p:nvSpPr>
                  <p:spPr bwMode="auto">
                    <a:xfrm>
                      <a:off x="29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2" name="Line 585"/>
                    <p:cNvSpPr>
                      <a:spLocks noChangeShapeType="1"/>
                    </p:cNvSpPr>
                    <p:nvPr/>
                  </p:nvSpPr>
                  <p:spPr bwMode="auto">
                    <a:xfrm>
                      <a:off x="294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3" name="Line 586"/>
                    <p:cNvSpPr>
                      <a:spLocks noChangeShapeType="1"/>
                    </p:cNvSpPr>
                    <p:nvPr/>
                  </p:nvSpPr>
                  <p:spPr bwMode="auto">
                    <a:xfrm>
                      <a:off x="29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4" name="Line 587"/>
                    <p:cNvSpPr>
                      <a:spLocks noChangeShapeType="1"/>
                    </p:cNvSpPr>
                    <p:nvPr/>
                  </p:nvSpPr>
                  <p:spPr bwMode="auto">
                    <a:xfrm>
                      <a:off x="29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5" name="Line 588"/>
                    <p:cNvSpPr>
                      <a:spLocks noChangeShapeType="1"/>
                    </p:cNvSpPr>
                    <p:nvPr/>
                  </p:nvSpPr>
                  <p:spPr bwMode="auto">
                    <a:xfrm>
                      <a:off x="29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6" name="Line 589"/>
                    <p:cNvSpPr>
                      <a:spLocks noChangeShapeType="1"/>
                    </p:cNvSpPr>
                    <p:nvPr/>
                  </p:nvSpPr>
                  <p:spPr bwMode="auto">
                    <a:xfrm>
                      <a:off x="29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7" name="Line 590"/>
                    <p:cNvSpPr>
                      <a:spLocks noChangeShapeType="1"/>
                    </p:cNvSpPr>
                    <p:nvPr/>
                  </p:nvSpPr>
                  <p:spPr bwMode="auto">
                    <a:xfrm>
                      <a:off x="29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8" name="Line 591"/>
                    <p:cNvSpPr>
                      <a:spLocks noChangeShapeType="1"/>
                    </p:cNvSpPr>
                    <p:nvPr/>
                  </p:nvSpPr>
                  <p:spPr bwMode="auto">
                    <a:xfrm>
                      <a:off x="30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59" name="Line 592"/>
                    <p:cNvSpPr>
                      <a:spLocks noChangeShapeType="1"/>
                    </p:cNvSpPr>
                    <p:nvPr/>
                  </p:nvSpPr>
                  <p:spPr bwMode="auto">
                    <a:xfrm>
                      <a:off x="301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0" name="Line 593"/>
                    <p:cNvSpPr>
                      <a:spLocks noChangeShapeType="1"/>
                    </p:cNvSpPr>
                    <p:nvPr/>
                  </p:nvSpPr>
                  <p:spPr bwMode="auto">
                    <a:xfrm>
                      <a:off x="30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1" name="Line 594"/>
                    <p:cNvSpPr>
                      <a:spLocks noChangeShapeType="1"/>
                    </p:cNvSpPr>
                    <p:nvPr/>
                  </p:nvSpPr>
                  <p:spPr bwMode="auto">
                    <a:xfrm>
                      <a:off x="30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2" name="Line 595"/>
                    <p:cNvSpPr>
                      <a:spLocks noChangeShapeType="1"/>
                    </p:cNvSpPr>
                    <p:nvPr/>
                  </p:nvSpPr>
                  <p:spPr bwMode="auto">
                    <a:xfrm>
                      <a:off x="30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3" name="Line 596"/>
                    <p:cNvSpPr>
                      <a:spLocks noChangeShapeType="1"/>
                    </p:cNvSpPr>
                    <p:nvPr/>
                  </p:nvSpPr>
                  <p:spPr bwMode="auto">
                    <a:xfrm>
                      <a:off x="30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4" name="Line 597"/>
                    <p:cNvSpPr>
                      <a:spLocks noChangeShapeType="1"/>
                    </p:cNvSpPr>
                    <p:nvPr/>
                  </p:nvSpPr>
                  <p:spPr bwMode="auto">
                    <a:xfrm>
                      <a:off x="30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5" name="Line 598"/>
                    <p:cNvSpPr>
                      <a:spLocks noChangeShapeType="1"/>
                    </p:cNvSpPr>
                    <p:nvPr/>
                  </p:nvSpPr>
                  <p:spPr bwMode="auto">
                    <a:xfrm>
                      <a:off x="30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6" name="Line 599"/>
                    <p:cNvSpPr>
                      <a:spLocks noChangeShapeType="1"/>
                    </p:cNvSpPr>
                    <p:nvPr/>
                  </p:nvSpPr>
                  <p:spPr bwMode="auto">
                    <a:xfrm>
                      <a:off x="307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7" name="Line 600"/>
                    <p:cNvSpPr>
                      <a:spLocks noChangeShapeType="1"/>
                    </p:cNvSpPr>
                    <p:nvPr/>
                  </p:nvSpPr>
                  <p:spPr bwMode="auto">
                    <a:xfrm>
                      <a:off x="30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8" name="Line 601"/>
                    <p:cNvSpPr>
                      <a:spLocks noChangeShapeType="1"/>
                    </p:cNvSpPr>
                    <p:nvPr/>
                  </p:nvSpPr>
                  <p:spPr bwMode="auto">
                    <a:xfrm>
                      <a:off x="30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9" name="Line 602"/>
                    <p:cNvSpPr>
                      <a:spLocks noChangeShapeType="1"/>
                    </p:cNvSpPr>
                    <p:nvPr/>
                  </p:nvSpPr>
                  <p:spPr bwMode="auto">
                    <a:xfrm>
                      <a:off x="31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0" name="Line 603"/>
                    <p:cNvSpPr>
                      <a:spLocks noChangeShapeType="1"/>
                    </p:cNvSpPr>
                    <p:nvPr/>
                  </p:nvSpPr>
                  <p:spPr bwMode="auto">
                    <a:xfrm>
                      <a:off x="31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1" name="Line 604"/>
                    <p:cNvSpPr>
                      <a:spLocks noChangeShapeType="1"/>
                    </p:cNvSpPr>
                    <p:nvPr/>
                  </p:nvSpPr>
                  <p:spPr bwMode="auto">
                    <a:xfrm>
                      <a:off x="31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2" name="Line 605"/>
                    <p:cNvSpPr>
                      <a:spLocks noChangeShapeType="1"/>
                    </p:cNvSpPr>
                    <p:nvPr/>
                  </p:nvSpPr>
                  <p:spPr bwMode="auto">
                    <a:xfrm>
                      <a:off x="31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3" name="Line 606"/>
                    <p:cNvSpPr>
                      <a:spLocks noChangeShapeType="1"/>
                    </p:cNvSpPr>
                    <p:nvPr/>
                  </p:nvSpPr>
                  <p:spPr bwMode="auto">
                    <a:xfrm>
                      <a:off x="31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8" name="Group 808"/>
                  <p:cNvGrpSpPr>
                    <a:grpSpLocks/>
                  </p:cNvGrpSpPr>
                  <p:nvPr/>
                </p:nvGrpSpPr>
                <p:grpSpPr bwMode="auto">
                  <a:xfrm>
                    <a:off x="4995863" y="3971925"/>
                    <a:ext cx="2895600" cy="0"/>
                    <a:chOff x="3147" y="2502"/>
                    <a:chExt cx="1824" cy="0"/>
                  </a:xfrm>
                </p:grpSpPr>
                <p:sp>
                  <p:nvSpPr>
                    <p:cNvPr id="1774" name="Line 608"/>
                    <p:cNvSpPr>
                      <a:spLocks noChangeShapeType="1"/>
                    </p:cNvSpPr>
                    <p:nvPr/>
                  </p:nvSpPr>
                  <p:spPr bwMode="auto">
                    <a:xfrm>
                      <a:off x="31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5" name="Line 609"/>
                    <p:cNvSpPr>
                      <a:spLocks noChangeShapeType="1"/>
                    </p:cNvSpPr>
                    <p:nvPr/>
                  </p:nvSpPr>
                  <p:spPr bwMode="auto">
                    <a:xfrm>
                      <a:off x="31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6" name="Line 610"/>
                    <p:cNvSpPr>
                      <a:spLocks noChangeShapeType="1"/>
                    </p:cNvSpPr>
                    <p:nvPr/>
                  </p:nvSpPr>
                  <p:spPr bwMode="auto">
                    <a:xfrm>
                      <a:off x="31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7" name="Line 611"/>
                    <p:cNvSpPr>
                      <a:spLocks noChangeShapeType="1"/>
                    </p:cNvSpPr>
                    <p:nvPr/>
                  </p:nvSpPr>
                  <p:spPr bwMode="auto">
                    <a:xfrm>
                      <a:off x="31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8" name="Line 612"/>
                    <p:cNvSpPr>
                      <a:spLocks noChangeShapeType="1"/>
                    </p:cNvSpPr>
                    <p:nvPr/>
                  </p:nvSpPr>
                  <p:spPr bwMode="auto">
                    <a:xfrm>
                      <a:off x="31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9" name="Line 613"/>
                    <p:cNvSpPr>
                      <a:spLocks noChangeShapeType="1"/>
                    </p:cNvSpPr>
                    <p:nvPr/>
                  </p:nvSpPr>
                  <p:spPr bwMode="auto">
                    <a:xfrm>
                      <a:off x="31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0" name="Line 614"/>
                    <p:cNvSpPr>
                      <a:spLocks noChangeShapeType="1"/>
                    </p:cNvSpPr>
                    <p:nvPr/>
                  </p:nvSpPr>
                  <p:spPr bwMode="auto">
                    <a:xfrm>
                      <a:off x="32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1" name="Line 615"/>
                    <p:cNvSpPr>
                      <a:spLocks noChangeShapeType="1"/>
                    </p:cNvSpPr>
                    <p:nvPr/>
                  </p:nvSpPr>
                  <p:spPr bwMode="auto">
                    <a:xfrm>
                      <a:off x="32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2" name="Line 616"/>
                    <p:cNvSpPr>
                      <a:spLocks noChangeShapeType="1"/>
                    </p:cNvSpPr>
                    <p:nvPr/>
                  </p:nvSpPr>
                  <p:spPr bwMode="auto">
                    <a:xfrm>
                      <a:off x="32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3" name="Line 617"/>
                    <p:cNvSpPr>
                      <a:spLocks noChangeShapeType="1"/>
                    </p:cNvSpPr>
                    <p:nvPr/>
                  </p:nvSpPr>
                  <p:spPr bwMode="auto">
                    <a:xfrm>
                      <a:off x="32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4" name="Line 618"/>
                    <p:cNvSpPr>
                      <a:spLocks noChangeShapeType="1"/>
                    </p:cNvSpPr>
                    <p:nvPr/>
                  </p:nvSpPr>
                  <p:spPr bwMode="auto">
                    <a:xfrm>
                      <a:off x="32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5" name="Line 619"/>
                    <p:cNvSpPr>
                      <a:spLocks noChangeShapeType="1"/>
                    </p:cNvSpPr>
                    <p:nvPr/>
                  </p:nvSpPr>
                  <p:spPr bwMode="auto">
                    <a:xfrm>
                      <a:off x="32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6" name="Line 620"/>
                    <p:cNvSpPr>
                      <a:spLocks noChangeShapeType="1"/>
                    </p:cNvSpPr>
                    <p:nvPr/>
                  </p:nvSpPr>
                  <p:spPr bwMode="auto">
                    <a:xfrm>
                      <a:off x="32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7" name="Line 621"/>
                    <p:cNvSpPr>
                      <a:spLocks noChangeShapeType="1"/>
                    </p:cNvSpPr>
                    <p:nvPr/>
                  </p:nvSpPr>
                  <p:spPr bwMode="auto">
                    <a:xfrm>
                      <a:off x="32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8" name="Line 622"/>
                    <p:cNvSpPr>
                      <a:spLocks noChangeShapeType="1"/>
                    </p:cNvSpPr>
                    <p:nvPr/>
                  </p:nvSpPr>
                  <p:spPr bwMode="auto">
                    <a:xfrm>
                      <a:off x="32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9" name="Line 623"/>
                    <p:cNvSpPr>
                      <a:spLocks noChangeShapeType="1"/>
                    </p:cNvSpPr>
                    <p:nvPr/>
                  </p:nvSpPr>
                  <p:spPr bwMode="auto">
                    <a:xfrm>
                      <a:off x="32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0" name="Line 624"/>
                    <p:cNvSpPr>
                      <a:spLocks noChangeShapeType="1"/>
                    </p:cNvSpPr>
                    <p:nvPr/>
                  </p:nvSpPr>
                  <p:spPr bwMode="auto">
                    <a:xfrm>
                      <a:off x="32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1" name="Line 625"/>
                    <p:cNvSpPr>
                      <a:spLocks noChangeShapeType="1"/>
                    </p:cNvSpPr>
                    <p:nvPr/>
                  </p:nvSpPr>
                  <p:spPr bwMode="auto">
                    <a:xfrm>
                      <a:off x="33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2" name="Line 626"/>
                    <p:cNvSpPr>
                      <a:spLocks noChangeShapeType="1"/>
                    </p:cNvSpPr>
                    <p:nvPr/>
                  </p:nvSpPr>
                  <p:spPr bwMode="auto">
                    <a:xfrm>
                      <a:off x="33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3" name="Line 627"/>
                    <p:cNvSpPr>
                      <a:spLocks noChangeShapeType="1"/>
                    </p:cNvSpPr>
                    <p:nvPr/>
                  </p:nvSpPr>
                  <p:spPr bwMode="auto">
                    <a:xfrm>
                      <a:off x="33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4" name="Line 628"/>
                    <p:cNvSpPr>
                      <a:spLocks noChangeShapeType="1"/>
                    </p:cNvSpPr>
                    <p:nvPr/>
                  </p:nvSpPr>
                  <p:spPr bwMode="auto">
                    <a:xfrm>
                      <a:off x="33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5" name="Line 629"/>
                    <p:cNvSpPr>
                      <a:spLocks noChangeShapeType="1"/>
                    </p:cNvSpPr>
                    <p:nvPr/>
                  </p:nvSpPr>
                  <p:spPr bwMode="auto">
                    <a:xfrm>
                      <a:off x="33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6" name="Line 630"/>
                    <p:cNvSpPr>
                      <a:spLocks noChangeShapeType="1"/>
                    </p:cNvSpPr>
                    <p:nvPr/>
                  </p:nvSpPr>
                  <p:spPr bwMode="auto">
                    <a:xfrm>
                      <a:off x="33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7" name="Line 631"/>
                    <p:cNvSpPr>
                      <a:spLocks noChangeShapeType="1"/>
                    </p:cNvSpPr>
                    <p:nvPr/>
                  </p:nvSpPr>
                  <p:spPr bwMode="auto">
                    <a:xfrm>
                      <a:off x="33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8" name="Line 632"/>
                    <p:cNvSpPr>
                      <a:spLocks noChangeShapeType="1"/>
                    </p:cNvSpPr>
                    <p:nvPr/>
                  </p:nvSpPr>
                  <p:spPr bwMode="auto">
                    <a:xfrm>
                      <a:off x="33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9" name="Line 633"/>
                    <p:cNvSpPr>
                      <a:spLocks noChangeShapeType="1"/>
                    </p:cNvSpPr>
                    <p:nvPr/>
                  </p:nvSpPr>
                  <p:spPr bwMode="auto">
                    <a:xfrm>
                      <a:off x="33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0" name="Line 634"/>
                    <p:cNvSpPr>
                      <a:spLocks noChangeShapeType="1"/>
                    </p:cNvSpPr>
                    <p:nvPr/>
                  </p:nvSpPr>
                  <p:spPr bwMode="auto">
                    <a:xfrm>
                      <a:off x="33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1" name="Line 635"/>
                    <p:cNvSpPr>
                      <a:spLocks noChangeShapeType="1"/>
                    </p:cNvSpPr>
                    <p:nvPr/>
                  </p:nvSpPr>
                  <p:spPr bwMode="auto">
                    <a:xfrm>
                      <a:off x="33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2" name="Line 636"/>
                    <p:cNvSpPr>
                      <a:spLocks noChangeShapeType="1"/>
                    </p:cNvSpPr>
                    <p:nvPr/>
                  </p:nvSpPr>
                  <p:spPr bwMode="auto">
                    <a:xfrm>
                      <a:off x="34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3" name="Line 637"/>
                    <p:cNvSpPr>
                      <a:spLocks noChangeShapeType="1"/>
                    </p:cNvSpPr>
                    <p:nvPr/>
                  </p:nvSpPr>
                  <p:spPr bwMode="auto">
                    <a:xfrm>
                      <a:off x="34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4" name="Line 638"/>
                    <p:cNvSpPr>
                      <a:spLocks noChangeShapeType="1"/>
                    </p:cNvSpPr>
                    <p:nvPr/>
                  </p:nvSpPr>
                  <p:spPr bwMode="auto">
                    <a:xfrm>
                      <a:off x="34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5" name="Line 639"/>
                    <p:cNvSpPr>
                      <a:spLocks noChangeShapeType="1"/>
                    </p:cNvSpPr>
                    <p:nvPr/>
                  </p:nvSpPr>
                  <p:spPr bwMode="auto">
                    <a:xfrm>
                      <a:off x="34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6" name="Line 640"/>
                    <p:cNvSpPr>
                      <a:spLocks noChangeShapeType="1"/>
                    </p:cNvSpPr>
                    <p:nvPr/>
                  </p:nvSpPr>
                  <p:spPr bwMode="auto">
                    <a:xfrm>
                      <a:off x="34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7" name="Line 641"/>
                    <p:cNvSpPr>
                      <a:spLocks noChangeShapeType="1"/>
                    </p:cNvSpPr>
                    <p:nvPr/>
                  </p:nvSpPr>
                  <p:spPr bwMode="auto">
                    <a:xfrm>
                      <a:off x="34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8" name="Line 642"/>
                    <p:cNvSpPr>
                      <a:spLocks noChangeShapeType="1"/>
                    </p:cNvSpPr>
                    <p:nvPr/>
                  </p:nvSpPr>
                  <p:spPr bwMode="auto">
                    <a:xfrm>
                      <a:off x="34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9" name="Line 643"/>
                    <p:cNvSpPr>
                      <a:spLocks noChangeShapeType="1"/>
                    </p:cNvSpPr>
                    <p:nvPr/>
                  </p:nvSpPr>
                  <p:spPr bwMode="auto">
                    <a:xfrm>
                      <a:off x="34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0" name="Line 644"/>
                    <p:cNvSpPr>
                      <a:spLocks noChangeShapeType="1"/>
                    </p:cNvSpPr>
                    <p:nvPr/>
                  </p:nvSpPr>
                  <p:spPr bwMode="auto">
                    <a:xfrm>
                      <a:off x="34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1" name="Line 645"/>
                    <p:cNvSpPr>
                      <a:spLocks noChangeShapeType="1"/>
                    </p:cNvSpPr>
                    <p:nvPr/>
                  </p:nvSpPr>
                  <p:spPr bwMode="auto">
                    <a:xfrm>
                      <a:off x="34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2" name="Line 646"/>
                    <p:cNvSpPr>
                      <a:spLocks noChangeShapeType="1"/>
                    </p:cNvSpPr>
                    <p:nvPr/>
                  </p:nvSpPr>
                  <p:spPr bwMode="auto">
                    <a:xfrm>
                      <a:off x="34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3" name="Line 647"/>
                    <p:cNvSpPr>
                      <a:spLocks noChangeShapeType="1"/>
                    </p:cNvSpPr>
                    <p:nvPr/>
                  </p:nvSpPr>
                  <p:spPr bwMode="auto">
                    <a:xfrm>
                      <a:off x="35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4" name="Line 648"/>
                    <p:cNvSpPr>
                      <a:spLocks noChangeShapeType="1"/>
                    </p:cNvSpPr>
                    <p:nvPr/>
                  </p:nvSpPr>
                  <p:spPr bwMode="auto">
                    <a:xfrm>
                      <a:off x="35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5" name="Line 649"/>
                    <p:cNvSpPr>
                      <a:spLocks noChangeShapeType="1"/>
                    </p:cNvSpPr>
                    <p:nvPr/>
                  </p:nvSpPr>
                  <p:spPr bwMode="auto">
                    <a:xfrm>
                      <a:off x="35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6" name="Line 650"/>
                    <p:cNvSpPr>
                      <a:spLocks noChangeShapeType="1"/>
                    </p:cNvSpPr>
                    <p:nvPr/>
                  </p:nvSpPr>
                  <p:spPr bwMode="auto">
                    <a:xfrm>
                      <a:off x="35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7" name="Line 651"/>
                    <p:cNvSpPr>
                      <a:spLocks noChangeShapeType="1"/>
                    </p:cNvSpPr>
                    <p:nvPr/>
                  </p:nvSpPr>
                  <p:spPr bwMode="auto">
                    <a:xfrm>
                      <a:off x="35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8" name="Line 652"/>
                    <p:cNvSpPr>
                      <a:spLocks noChangeShapeType="1"/>
                    </p:cNvSpPr>
                    <p:nvPr/>
                  </p:nvSpPr>
                  <p:spPr bwMode="auto">
                    <a:xfrm>
                      <a:off x="35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9" name="Line 653"/>
                    <p:cNvSpPr>
                      <a:spLocks noChangeShapeType="1"/>
                    </p:cNvSpPr>
                    <p:nvPr/>
                  </p:nvSpPr>
                  <p:spPr bwMode="auto">
                    <a:xfrm>
                      <a:off x="35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0" name="Line 654"/>
                    <p:cNvSpPr>
                      <a:spLocks noChangeShapeType="1"/>
                    </p:cNvSpPr>
                    <p:nvPr/>
                  </p:nvSpPr>
                  <p:spPr bwMode="auto">
                    <a:xfrm>
                      <a:off x="35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1" name="Line 655"/>
                    <p:cNvSpPr>
                      <a:spLocks noChangeShapeType="1"/>
                    </p:cNvSpPr>
                    <p:nvPr/>
                  </p:nvSpPr>
                  <p:spPr bwMode="auto">
                    <a:xfrm>
                      <a:off x="35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2" name="Line 656"/>
                    <p:cNvSpPr>
                      <a:spLocks noChangeShapeType="1"/>
                    </p:cNvSpPr>
                    <p:nvPr/>
                  </p:nvSpPr>
                  <p:spPr bwMode="auto">
                    <a:xfrm>
                      <a:off x="35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3" name="Line 657"/>
                    <p:cNvSpPr>
                      <a:spLocks noChangeShapeType="1"/>
                    </p:cNvSpPr>
                    <p:nvPr/>
                  </p:nvSpPr>
                  <p:spPr bwMode="auto">
                    <a:xfrm>
                      <a:off x="35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4" name="Line 658"/>
                    <p:cNvSpPr>
                      <a:spLocks noChangeShapeType="1"/>
                    </p:cNvSpPr>
                    <p:nvPr/>
                  </p:nvSpPr>
                  <p:spPr bwMode="auto">
                    <a:xfrm>
                      <a:off x="36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5" name="Line 659"/>
                    <p:cNvSpPr>
                      <a:spLocks noChangeShapeType="1"/>
                    </p:cNvSpPr>
                    <p:nvPr/>
                  </p:nvSpPr>
                  <p:spPr bwMode="auto">
                    <a:xfrm>
                      <a:off x="36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6" name="Line 660"/>
                    <p:cNvSpPr>
                      <a:spLocks noChangeShapeType="1"/>
                    </p:cNvSpPr>
                    <p:nvPr/>
                  </p:nvSpPr>
                  <p:spPr bwMode="auto">
                    <a:xfrm>
                      <a:off x="36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7" name="Line 661"/>
                    <p:cNvSpPr>
                      <a:spLocks noChangeShapeType="1"/>
                    </p:cNvSpPr>
                    <p:nvPr/>
                  </p:nvSpPr>
                  <p:spPr bwMode="auto">
                    <a:xfrm>
                      <a:off x="36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8" name="Line 662"/>
                    <p:cNvSpPr>
                      <a:spLocks noChangeShapeType="1"/>
                    </p:cNvSpPr>
                    <p:nvPr/>
                  </p:nvSpPr>
                  <p:spPr bwMode="auto">
                    <a:xfrm>
                      <a:off x="36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9" name="Line 663"/>
                    <p:cNvSpPr>
                      <a:spLocks noChangeShapeType="1"/>
                    </p:cNvSpPr>
                    <p:nvPr/>
                  </p:nvSpPr>
                  <p:spPr bwMode="auto">
                    <a:xfrm>
                      <a:off x="36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0" name="Line 664"/>
                    <p:cNvSpPr>
                      <a:spLocks noChangeShapeType="1"/>
                    </p:cNvSpPr>
                    <p:nvPr/>
                  </p:nvSpPr>
                  <p:spPr bwMode="auto">
                    <a:xfrm>
                      <a:off x="36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1" name="Line 665"/>
                    <p:cNvSpPr>
                      <a:spLocks noChangeShapeType="1"/>
                    </p:cNvSpPr>
                    <p:nvPr/>
                  </p:nvSpPr>
                  <p:spPr bwMode="auto">
                    <a:xfrm>
                      <a:off x="36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2" name="Line 666"/>
                    <p:cNvSpPr>
                      <a:spLocks noChangeShapeType="1"/>
                    </p:cNvSpPr>
                    <p:nvPr/>
                  </p:nvSpPr>
                  <p:spPr bwMode="auto">
                    <a:xfrm>
                      <a:off x="36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3" name="Line 667"/>
                    <p:cNvSpPr>
                      <a:spLocks noChangeShapeType="1"/>
                    </p:cNvSpPr>
                    <p:nvPr/>
                  </p:nvSpPr>
                  <p:spPr bwMode="auto">
                    <a:xfrm>
                      <a:off x="36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4" name="Line 668"/>
                    <p:cNvSpPr>
                      <a:spLocks noChangeShapeType="1"/>
                    </p:cNvSpPr>
                    <p:nvPr/>
                  </p:nvSpPr>
                  <p:spPr bwMode="auto">
                    <a:xfrm>
                      <a:off x="36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5" name="Line 669"/>
                    <p:cNvSpPr>
                      <a:spLocks noChangeShapeType="1"/>
                    </p:cNvSpPr>
                    <p:nvPr/>
                  </p:nvSpPr>
                  <p:spPr bwMode="auto">
                    <a:xfrm>
                      <a:off x="37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6" name="Line 670"/>
                    <p:cNvSpPr>
                      <a:spLocks noChangeShapeType="1"/>
                    </p:cNvSpPr>
                    <p:nvPr/>
                  </p:nvSpPr>
                  <p:spPr bwMode="auto">
                    <a:xfrm>
                      <a:off x="37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7" name="Line 671"/>
                    <p:cNvSpPr>
                      <a:spLocks noChangeShapeType="1"/>
                    </p:cNvSpPr>
                    <p:nvPr/>
                  </p:nvSpPr>
                  <p:spPr bwMode="auto">
                    <a:xfrm>
                      <a:off x="37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8" name="Line 672"/>
                    <p:cNvSpPr>
                      <a:spLocks noChangeShapeType="1"/>
                    </p:cNvSpPr>
                    <p:nvPr/>
                  </p:nvSpPr>
                  <p:spPr bwMode="auto">
                    <a:xfrm>
                      <a:off x="37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9" name="Line 673"/>
                    <p:cNvSpPr>
                      <a:spLocks noChangeShapeType="1"/>
                    </p:cNvSpPr>
                    <p:nvPr/>
                  </p:nvSpPr>
                  <p:spPr bwMode="auto">
                    <a:xfrm>
                      <a:off x="37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0" name="Line 674"/>
                    <p:cNvSpPr>
                      <a:spLocks noChangeShapeType="1"/>
                    </p:cNvSpPr>
                    <p:nvPr/>
                  </p:nvSpPr>
                  <p:spPr bwMode="auto">
                    <a:xfrm>
                      <a:off x="37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1" name="Line 675"/>
                    <p:cNvSpPr>
                      <a:spLocks noChangeShapeType="1"/>
                    </p:cNvSpPr>
                    <p:nvPr/>
                  </p:nvSpPr>
                  <p:spPr bwMode="auto">
                    <a:xfrm>
                      <a:off x="37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2" name="Line 676"/>
                    <p:cNvSpPr>
                      <a:spLocks noChangeShapeType="1"/>
                    </p:cNvSpPr>
                    <p:nvPr/>
                  </p:nvSpPr>
                  <p:spPr bwMode="auto">
                    <a:xfrm>
                      <a:off x="37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3" name="Line 677"/>
                    <p:cNvSpPr>
                      <a:spLocks noChangeShapeType="1"/>
                    </p:cNvSpPr>
                    <p:nvPr/>
                  </p:nvSpPr>
                  <p:spPr bwMode="auto">
                    <a:xfrm>
                      <a:off x="37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4" name="Line 678"/>
                    <p:cNvSpPr>
                      <a:spLocks noChangeShapeType="1"/>
                    </p:cNvSpPr>
                    <p:nvPr/>
                  </p:nvSpPr>
                  <p:spPr bwMode="auto">
                    <a:xfrm>
                      <a:off x="37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5" name="Line 679"/>
                    <p:cNvSpPr>
                      <a:spLocks noChangeShapeType="1"/>
                    </p:cNvSpPr>
                    <p:nvPr/>
                  </p:nvSpPr>
                  <p:spPr bwMode="auto">
                    <a:xfrm>
                      <a:off x="37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6" name="Line 680"/>
                    <p:cNvSpPr>
                      <a:spLocks noChangeShapeType="1"/>
                    </p:cNvSpPr>
                    <p:nvPr/>
                  </p:nvSpPr>
                  <p:spPr bwMode="auto">
                    <a:xfrm>
                      <a:off x="38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7" name="Line 681"/>
                    <p:cNvSpPr>
                      <a:spLocks noChangeShapeType="1"/>
                    </p:cNvSpPr>
                    <p:nvPr/>
                  </p:nvSpPr>
                  <p:spPr bwMode="auto">
                    <a:xfrm>
                      <a:off x="38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8" name="Line 682"/>
                    <p:cNvSpPr>
                      <a:spLocks noChangeShapeType="1"/>
                    </p:cNvSpPr>
                    <p:nvPr/>
                  </p:nvSpPr>
                  <p:spPr bwMode="auto">
                    <a:xfrm>
                      <a:off x="38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9" name="Line 683"/>
                    <p:cNvSpPr>
                      <a:spLocks noChangeShapeType="1"/>
                    </p:cNvSpPr>
                    <p:nvPr/>
                  </p:nvSpPr>
                  <p:spPr bwMode="auto">
                    <a:xfrm>
                      <a:off x="38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0" name="Line 684"/>
                    <p:cNvSpPr>
                      <a:spLocks noChangeShapeType="1"/>
                    </p:cNvSpPr>
                    <p:nvPr/>
                  </p:nvSpPr>
                  <p:spPr bwMode="auto">
                    <a:xfrm>
                      <a:off x="38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1" name="Line 685"/>
                    <p:cNvSpPr>
                      <a:spLocks noChangeShapeType="1"/>
                    </p:cNvSpPr>
                    <p:nvPr/>
                  </p:nvSpPr>
                  <p:spPr bwMode="auto">
                    <a:xfrm>
                      <a:off x="38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2" name="Line 686"/>
                    <p:cNvSpPr>
                      <a:spLocks noChangeShapeType="1"/>
                    </p:cNvSpPr>
                    <p:nvPr/>
                  </p:nvSpPr>
                  <p:spPr bwMode="auto">
                    <a:xfrm>
                      <a:off x="38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3" name="Line 687"/>
                    <p:cNvSpPr>
                      <a:spLocks noChangeShapeType="1"/>
                    </p:cNvSpPr>
                    <p:nvPr/>
                  </p:nvSpPr>
                  <p:spPr bwMode="auto">
                    <a:xfrm>
                      <a:off x="38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4" name="Line 688"/>
                    <p:cNvSpPr>
                      <a:spLocks noChangeShapeType="1"/>
                    </p:cNvSpPr>
                    <p:nvPr/>
                  </p:nvSpPr>
                  <p:spPr bwMode="auto">
                    <a:xfrm>
                      <a:off x="38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5" name="Line 689"/>
                    <p:cNvSpPr>
                      <a:spLocks noChangeShapeType="1"/>
                    </p:cNvSpPr>
                    <p:nvPr/>
                  </p:nvSpPr>
                  <p:spPr bwMode="auto">
                    <a:xfrm>
                      <a:off x="38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6" name="Line 690"/>
                    <p:cNvSpPr>
                      <a:spLocks noChangeShapeType="1"/>
                    </p:cNvSpPr>
                    <p:nvPr/>
                  </p:nvSpPr>
                  <p:spPr bwMode="auto">
                    <a:xfrm>
                      <a:off x="38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7" name="Line 691"/>
                    <p:cNvSpPr>
                      <a:spLocks noChangeShapeType="1"/>
                    </p:cNvSpPr>
                    <p:nvPr/>
                  </p:nvSpPr>
                  <p:spPr bwMode="auto">
                    <a:xfrm>
                      <a:off x="39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8" name="Line 692"/>
                    <p:cNvSpPr>
                      <a:spLocks noChangeShapeType="1"/>
                    </p:cNvSpPr>
                    <p:nvPr/>
                  </p:nvSpPr>
                  <p:spPr bwMode="auto">
                    <a:xfrm>
                      <a:off x="39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9" name="Line 693"/>
                    <p:cNvSpPr>
                      <a:spLocks noChangeShapeType="1"/>
                    </p:cNvSpPr>
                    <p:nvPr/>
                  </p:nvSpPr>
                  <p:spPr bwMode="auto">
                    <a:xfrm>
                      <a:off x="39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0" name="Line 694"/>
                    <p:cNvSpPr>
                      <a:spLocks noChangeShapeType="1"/>
                    </p:cNvSpPr>
                    <p:nvPr/>
                  </p:nvSpPr>
                  <p:spPr bwMode="auto">
                    <a:xfrm>
                      <a:off x="39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1" name="Line 695"/>
                    <p:cNvSpPr>
                      <a:spLocks noChangeShapeType="1"/>
                    </p:cNvSpPr>
                    <p:nvPr/>
                  </p:nvSpPr>
                  <p:spPr bwMode="auto">
                    <a:xfrm>
                      <a:off x="39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2" name="Line 696"/>
                    <p:cNvSpPr>
                      <a:spLocks noChangeShapeType="1"/>
                    </p:cNvSpPr>
                    <p:nvPr/>
                  </p:nvSpPr>
                  <p:spPr bwMode="auto">
                    <a:xfrm>
                      <a:off x="39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3" name="Line 697"/>
                    <p:cNvSpPr>
                      <a:spLocks noChangeShapeType="1"/>
                    </p:cNvSpPr>
                    <p:nvPr/>
                  </p:nvSpPr>
                  <p:spPr bwMode="auto">
                    <a:xfrm>
                      <a:off x="39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4" name="Line 698"/>
                    <p:cNvSpPr>
                      <a:spLocks noChangeShapeType="1"/>
                    </p:cNvSpPr>
                    <p:nvPr/>
                  </p:nvSpPr>
                  <p:spPr bwMode="auto">
                    <a:xfrm>
                      <a:off x="39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5" name="Line 699"/>
                    <p:cNvSpPr>
                      <a:spLocks noChangeShapeType="1"/>
                    </p:cNvSpPr>
                    <p:nvPr/>
                  </p:nvSpPr>
                  <p:spPr bwMode="auto">
                    <a:xfrm>
                      <a:off x="39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6" name="Line 700"/>
                    <p:cNvSpPr>
                      <a:spLocks noChangeShapeType="1"/>
                    </p:cNvSpPr>
                    <p:nvPr/>
                  </p:nvSpPr>
                  <p:spPr bwMode="auto">
                    <a:xfrm>
                      <a:off x="39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7" name="Line 701"/>
                    <p:cNvSpPr>
                      <a:spLocks noChangeShapeType="1"/>
                    </p:cNvSpPr>
                    <p:nvPr/>
                  </p:nvSpPr>
                  <p:spPr bwMode="auto">
                    <a:xfrm>
                      <a:off x="39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8" name="Line 702"/>
                    <p:cNvSpPr>
                      <a:spLocks noChangeShapeType="1"/>
                    </p:cNvSpPr>
                    <p:nvPr/>
                  </p:nvSpPr>
                  <p:spPr bwMode="auto">
                    <a:xfrm>
                      <a:off x="40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9" name="Line 703"/>
                    <p:cNvSpPr>
                      <a:spLocks noChangeShapeType="1"/>
                    </p:cNvSpPr>
                    <p:nvPr/>
                  </p:nvSpPr>
                  <p:spPr bwMode="auto">
                    <a:xfrm>
                      <a:off x="40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0" name="Line 704"/>
                    <p:cNvSpPr>
                      <a:spLocks noChangeShapeType="1"/>
                    </p:cNvSpPr>
                    <p:nvPr/>
                  </p:nvSpPr>
                  <p:spPr bwMode="auto">
                    <a:xfrm>
                      <a:off x="40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1" name="Line 705"/>
                    <p:cNvSpPr>
                      <a:spLocks noChangeShapeType="1"/>
                    </p:cNvSpPr>
                    <p:nvPr/>
                  </p:nvSpPr>
                  <p:spPr bwMode="auto">
                    <a:xfrm>
                      <a:off x="40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2" name="Line 706"/>
                    <p:cNvSpPr>
                      <a:spLocks noChangeShapeType="1"/>
                    </p:cNvSpPr>
                    <p:nvPr/>
                  </p:nvSpPr>
                  <p:spPr bwMode="auto">
                    <a:xfrm>
                      <a:off x="40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3" name="Line 707"/>
                    <p:cNvSpPr>
                      <a:spLocks noChangeShapeType="1"/>
                    </p:cNvSpPr>
                    <p:nvPr/>
                  </p:nvSpPr>
                  <p:spPr bwMode="auto">
                    <a:xfrm>
                      <a:off x="40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4" name="Line 708"/>
                    <p:cNvSpPr>
                      <a:spLocks noChangeShapeType="1"/>
                    </p:cNvSpPr>
                    <p:nvPr/>
                  </p:nvSpPr>
                  <p:spPr bwMode="auto">
                    <a:xfrm>
                      <a:off x="40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5" name="Line 709"/>
                    <p:cNvSpPr>
                      <a:spLocks noChangeShapeType="1"/>
                    </p:cNvSpPr>
                    <p:nvPr/>
                  </p:nvSpPr>
                  <p:spPr bwMode="auto">
                    <a:xfrm>
                      <a:off x="40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6" name="Line 710"/>
                    <p:cNvSpPr>
                      <a:spLocks noChangeShapeType="1"/>
                    </p:cNvSpPr>
                    <p:nvPr/>
                  </p:nvSpPr>
                  <p:spPr bwMode="auto">
                    <a:xfrm>
                      <a:off x="40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7" name="Line 711"/>
                    <p:cNvSpPr>
                      <a:spLocks noChangeShapeType="1"/>
                    </p:cNvSpPr>
                    <p:nvPr/>
                  </p:nvSpPr>
                  <p:spPr bwMode="auto">
                    <a:xfrm>
                      <a:off x="40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8" name="Line 712"/>
                    <p:cNvSpPr>
                      <a:spLocks noChangeShapeType="1"/>
                    </p:cNvSpPr>
                    <p:nvPr/>
                  </p:nvSpPr>
                  <p:spPr bwMode="auto">
                    <a:xfrm>
                      <a:off x="40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9" name="Line 713"/>
                    <p:cNvSpPr>
                      <a:spLocks noChangeShapeType="1"/>
                    </p:cNvSpPr>
                    <p:nvPr/>
                  </p:nvSpPr>
                  <p:spPr bwMode="auto">
                    <a:xfrm>
                      <a:off x="41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0" name="Line 714"/>
                    <p:cNvSpPr>
                      <a:spLocks noChangeShapeType="1"/>
                    </p:cNvSpPr>
                    <p:nvPr/>
                  </p:nvSpPr>
                  <p:spPr bwMode="auto">
                    <a:xfrm>
                      <a:off x="41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1" name="Line 715"/>
                    <p:cNvSpPr>
                      <a:spLocks noChangeShapeType="1"/>
                    </p:cNvSpPr>
                    <p:nvPr/>
                  </p:nvSpPr>
                  <p:spPr bwMode="auto">
                    <a:xfrm>
                      <a:off x="41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2" name="Line 716"/>
                    <p:cNvSpPr>
                      <a:spLocks noChangeShapeType="1"/>
                    </p:cNvSpPr>
                    <p:nvPr/>
                  </p:nvSpPr>
                  <p:spPr bwMode="auto">
                    <a:xfrm>
                      <a:off x="41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3" name="Line 717"/>
                    <p:cNvSpPr>
                      <a:spLocks noChangeShapeType="1"/>
                    </p:cNvSpPr>
                    <p:nvPr/>
                  </p:nvSpPr>
                  <p:spPr bwMode="auto">
                    <a:xfrm>
                      <a:off x="41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4" name="Line 718"/>
                    <p:cNvSpPr>
                      <a:spLocks noChangeShapeType="1"/>
                    </p:cNvSpPr>
                    <p:nvPr/>
                  </p:nvSpPr>
                  <p:spPr bwMode="auto">
                    <a:xfrm>
                      <a:off x="41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5" name="Line 719"/>
                    <p:cNvSpPr>
                      <a:spLocks noChangeShapeType="1"/>
                    </p:cNvSpPr>
                    <p:nvPr/>
                  </p:nvSpPr>
                  <p:spPr bwMode="auto">
                    <a:xfrm>
                      <a:off x="41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6" name="Line 720"/>
                    <p:cNvSpPr>
                      <a:spLocks noChangeShapeType="1"/>
                    </p:cNvSpPr>
                    <p:nvPr/>
                  </p:nvSpPr>
                  <p:spPr bwMode="auto">
                    <a:xfrm>
                      <a:off x="41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7" name="Line 721"/>
                    <p:cNvSpPr>
                      <a:spLocks noChangeShapeType="1"/>
                    </p:cNvSpPr>
                    <p:nvPr/>
                  </p:nvSpPr>
                  <p:spPr bwMode="auto">
                    <a:xfrm>
                      <a:off x="41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8" name="Line 722"/>
                    <p:cNvSpPr>
                      <a:spLocks noChangeShapeType="1"/>
                    </p:cNvSpPr>
                    <p:nvPr/>
                  </p:nvSpPr>
                  <p:spPr bwMode="auto">
                    <a:xfrm>
                      <a:off x="41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9" name="Line 723"/>
                    <p:cNvSpPr>
                      <a:spLocks noChangeShapeType="1"/>
                    </p:cNvSpPr>
                    <p:nvPr/>
                  </p:nvSpPr>
                  <p:spPr bwMode="auto">
                    <a:xfrm>
                      <a:off x="41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0" name="Line 724"/>
                    <p:cNvSpPr>
                      <a:spLocks noChangeShapeType="1"/>
                    </p:cNvSpPr>
                    <p:nvPr/>
                  </p:nvSpPr>
                  <p:spPr bwMode="auto">
                    <a:xfrm>
                      <a:off x="42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1" name="Line 725"/>
                    <p:cNvSpPr>
                      <a:spLocks noChangeShapeType="1"/>
                    </p:cNvSpPr>
                    <p:nvPr/>
                  </p:nvSpPr>
                  <p:spPr bwMode="auto">
                    <a:xfrm>
                      <a:off x="42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2" name="Line 726"/>
                    <p:cNvSpPr>
                      <a:spLocks noChangeShapeType="1"/>
                    </p:cNvSpPr>
                    <p:nvPr/>
                  </p:nvSpPr>
                  <p:spPr bwMode="auto">
                    <a:xfrm>
                      <a:off x="42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3" name="Line 727"/>
                    <p:cNvSpPr>
                      <a:spLocks noChangeShapeType="1"/>
                    </p:cNvSpPr>
                    <p:nvPr/>
                  </p:nvSpPr>
                  <p:spPr bwMode="auto">
                    <a:xfrm>
                      <a:off x="42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4" name="Line 728"/>
                    <p:cNvSpPr>
                      <a:spLocks noChangeShapeType="1"/>
                    </p:cNvSpPr>
                    <p:nvPr/>
                  </p:nvSpPr>
                  <p:spPr bwMode="auto">
                    <a:xfrm>
                      <a:off x="42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5" name="Line 729"/>
                    <p:cNvSpPr>
                      <a:spLocks noChangeShapeType="1"/>
                    </p:cNvSpPr>
                    <p:nvPr/>
                  </p:nvSpPr>
                  <p:spPr bwMode="auto">
                    <a:xfrm>
                      <a:off x="42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6" name="Line 730"/>
                    <p:cNvSpPr>
                      <a:spLocks noChangeShapeType="1"/>
                    </p:cNvSpPr>
                    <p:nvPr/>
                  </p:nvSpPr>
                  <p:spPr bwMode="auto">
                    <a:xfrm>
                      <a:off x="42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7" name="Line 731"/>
                    <p:cNvSpPr>
                      <a:spLocks noChangeShapeType="1"/>
                    </p:cNvSpPr>
                    <p:nvPr/>
                  </p:nvSpPr>
                  <p:spPr bwMode="auto">
                    <a:xfrm>
                      <a:off x="42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8" name="Line 732"/>
                    <p:cNvSpPr>
                      <a:spLocks noChangeShapeType="1"/>
                    </p:cNvSpPr>
                    <p:nvPr/>
                  </p:nvSpPr>
                  <p:spPr bwMode="auto">
                    <a:xfrm>
                      <a:off x="42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9" name="Line 733"/>
                    <p:cNvSpPr>
                      <a:spLocks noChangeShapeType="1"/>
                    </p:cNvSpPr>
                    <p:nvPr/>
                  </p:nvSpPr>
                  <p:spPr bwMode="auto">
                    <a:xfrm>
                      <a:off x="42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0" name="Line 734"/>
                    <p:cNvSpPr>
                      <a:spLocks noChangeShapeType="1"/>
                    </p:cNvSpPr>
                    <p:nvPr/>
                  </p:nvSpPr>
                  <p:spPr bwMode="auto">
                    <a:xfrm>
                      <a:off x="43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1" name="Line 735"/>
                    <p:cNvSpPr>
                      <a:spLocks noChangeShapeType="1"/>
                    </p:cNvSpPr>
                    <p:nvPr/>
                  </p:nvSpPr>
                  <p:spPr bwMode="auto">
                    <a:xfrm>
                      <a:off x="43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2" name="Line 736"/>
                    <p:cNvSpPr>
                      <a:spLocks noChangeShapeType="1"/>
                    </p:cNvSpPr>
                    <p:nvPr/>
                  </p:nvSpPr>
                  <p:spPr bwMode="auto">
                    <a:xfrm>
                      <a:off x="43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3" name="Line 737"/>
                    <p:cNvSpPr>
                      <a:spLocks noChangeShapeType="1"/>
                    </p:cNvSpPr>
                    <p:nvPr/>
                  </p:nvSpPr>
                  <p:spPr bwMode="auto">
                    <a:xfrm>
                      <a:off x="43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4" name="Line 738"/>
                    <p:cNvSpPr>
                      <a:spLocks noChangeShapeType="1"/>
                    </p:cNvSpPr>
                    <p:nvPr/>
                  </p:nvSpPr>
                  <p:spPr bwMode="auto">
                    <a:xfrm>
                      <a:off x="43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5" name="Line 739"/>
                    <p:cNvSpPr>
                      <a:spLocks noChangeShapeType="1"/>
                    </p:cNvSpPr>
                    <p:nvPr/>
                  </p:nvSpPr>
                  <p:spPr bwMode="auto">
                    <a:xfrm>
                      <a:off x="43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6" name="Line 740"/>
                    <p:cNvSpPr>
                      <a:spLocks noChangeShapeType="1"/>
                    </p:cNvSpPr>
                    <p:nvPr/>
                  </p:nvSpPr>
                  <p:spPr bwMode="auto">
                    <a:xfrm>
                      <a:off x="43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7" name="Line 741"/>
                    <p:cNvSpPr>
                      <a:spLocks noChangeShapeType="1"/>
                    </p:cNvSpPr>
                    <p:nvPr/>
                  </p:nvSpPr>
                  <p:spPr bwMode="auto">
                    <a:xfrm>
                      <a:off x="43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8" name="Line 742"/>
                    <p:cNvSpPr>
                      <a:spLocks noChangeShapeType="1"/>
                    </p:cNvSpPr>
                    <p:nvPr/>
                  </p:nvSpPr>
                  <p:spPr bwMode="auto">
                    <a:xfrm>
                      <a:off x="43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9" name="Line 743"/>
                    <p:cNvSpPr>
                      <a:spLocks noChangeShapeType="1"/>
                    </p:cNvSpPr>
                    <p:nvPr/>
                  </p:nvSpPr>
                  <p:spPr bwMode="auto">
                    <a:xfrm>
                      <a:off x="43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0" name="Line 744"/>
                    <p:cNvSpPr>
                      <a:spLocks noChangeShapeType="1"/>
                    </p:cNvSpPr>
                    <p:nvPr/>
                  </p:nvSpPr>
                  <p:spPr bwMode="auto">
                    <a:xfrm>
                      <a:off x="43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1" name="Line 745"/>
                    <p:cNvSpPr>
                      <a:spLocks noChangeShapeType="1"/>
                    </p:cNvSpPr>
                    <p:nvPr/>
                  </p:nvSpPr>
                  <p:spPr bwMode="auto">
                    <a:xfrm>
                      <a:off x="44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2" name="Line 746"/>
                    <p:cNvSpPr>
                      <a:spLocks noChangeShapeType="1"/>
                    </p:cNvSpPr>
                    <p:nvPr/>
                  </p:nvSpPr>
                  <p:spPr bwMode="auto">
                    <a:xfrm>
                      <a:off x="44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3" name="Line 747"/>
                    <p:cNvSpPr>
                      <a:spLocks noChangeShapeType="1"/>
                    </p:cNvSpPr>
                    <p:nvPr/>
                  </p:nvSpPr>
                  <p:spPr bwMode="auto">
                    <a:xfrm>
                      <a:off x="44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4" name="Line 748"/>
                    <p:cNvSpPr>
                      <a:spLocks noChangeShapeType="1"/>
                    </p:cNvSpPr>
                    <p:nvPr/>
                  </p:nvSpPr>
                  <p:spPr bwMode="auto">
                    <a:xfrm>
                      <a:off x="44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5" name="Line 749"/>
                    <p:cNvSpPr>
                      <a:spLocks noChangeShapeType="1"/>
                    </p:cNvSpPr>
                    <p:nvPr/>
                  </p:nvSpPr>
                  <p:spPr bwMode="auto">
                    <a:xfrm>
                      <a:off x="44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6" name="Line 750"/>
                    <p:cNvSpPr>
                      <a:spLocks noChangeShapeType="1"/>
                    </p:cNvSpPr>
                    <p:nvPr/>
                  </p:nvSpPr>
                  <p:spPr bwMode="auto">
                    <a:xfrm>
                      <a:off x="44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7" name="Line 751"/>
                    <p:cNvSpPr>
                      <a:spLocks noChangeShapeType="1"/>
                    </p:cNvSpPr>
                    <p:nvPr/>
                  </p:nvSpPr>
                  <p:spPr bwMode="auto">
                    <a:xfrm>
                      <a:off x="44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8" name="Line 752"/>
                    <p:cNvSpPr>
                      <a:spLocks noChangeShapeType="1"/>
                    </p:cNvSpPr>
                    <p:nvPr/>
                  </p:nvSpPr>
                  <p:spPr bwMode="auto">
                    <a:xfrm>
                      <a:off x="44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9" name="Line 753"/>
                    <p:cNvSpPr>
                      <a:spLocks noChangeShapeType="1"/>
                    </p:cNvSpPr>
                    <p:nvPr/>
                  </p:nvSpPr>
                  <p:spPr bwMode="auto">
                    <a:xfrm>
                      <a:off x="44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0" name="Line 754"/>
                    <p:cNvSpPr>
                      <a:spLocks noChangeShapeType="1"/>
                    </p:cNvSpPr>
                    <p:nvPr/>
                  </p:nvSpPr>
                  <p:spPr bwMode="auto">
                    <a:xfrm>
                      <a:off x="44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1" name="Line 755"/>
                    <p:cNvSpPr>
                      <a:spLocks noChangeShapeType="1"/>
                    </p:cNvSpPr>
                    <p:nvPr/>
                  </p:nvSpPr>
                  <p:spPr bwMode="auto">
                    <a:xfrm>
                      <a:off x="44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2" name="Line 756"/>
                    <p:cNvSpPr>
                      <a:spLocks noChangeShapeType="1"/>
                    </p:cNvSpPr>
                    <p:nvPr/>
                  </p:nvSpPr>
                  <p:spPr bwMode="auto">
                    <a:xfrm>
                      <a:off x="45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3" name="Line 757"/>
                    <p:cNvSpPr>
                      <a:spLocks noChangeShapeType="1"/>
                    </p:cNvSpPr>
                    <p:nvPr/>
                  </p:nvSpPr>
                  <p:spPr bwMode="auto">
                    <a:xfrm>
                      <a:off x="45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4" name="Line 758"/>
                    <p:cNvSpPr>
                      <a:spLocks noChangeShapeType="1"/>
                    </p:cNvSpPr>
                    <p:nvPr/>
                  </p:nvSpPr>
                  <p:spPr bwMode="auto">
                    <a:xfrm>
                      <a:off x="45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5" name="Line 759"/>
                    <p:cNvSpPr>
                      <a:spLocks noChangeShapeType="1"/>
                    </p:cNvSpPr>
                    <p:nvPr/>
                  </p:nvSpPr>
                  <p:spPr bwMode="auto">
                    <a:xfrm>
                      <a:off x="452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6" name="Line 760"/>
                    <p:cNvSpPr>
                      <a:spLocks noChangeShapeType="1"/>
                    </p:cNvSpPr>
                    <p:nvPr/>
                  </p:nvSpPr>
                  <p:spPr bwMode="auto">
                    <a:xfrm>
                      <a:off x="45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7" name="Line 761"/>
                    <p:cNvSpPr>
                      <a:spLocks noChangeShapeType="1"/>
                    </p:cNvSpPr>
                    <p:nvPr/>
                  </p:nvSpPr>
                  <p:spPr bwMode="auto">
                    <a:xfrm>
                      <a:off x="45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8" name="Line 762"/>
                    <p:cNvSpPr>
                      <a:spLocks noChangeShapeType="1"/>
                    </p:cNvSpPr>
                    <p:nvPr/>
                  </p:nvSpPr>
                  <p:spPr bwMode="auto">
                    <a:xfrm>
                      <a:off x="45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9" name="Line 763"/>
                    <p:cNvSpPr>
                      <a:spLocks noChangeShapeType="1"/>
                    </p:cNvSpPr>
                    <p:nvPr/>
                  </p:nvSpPr>
                  <p:spPr bwMode="auto">
                    <a:xfrm>
                      <a:off x="45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0" name="Line 764"/>
                    <p:cNvSpPr>
                      <a:spLocks noChangeShapeType="1"/>
                    </p:cNvSpPr>
                    <p:nvPr/>
                  </p:nvSpPr>
                  <p:spPr bwMode="auto">
                    <a:xfrm>
                      <a:off x="45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1" name="Line 765"/>
                    <p:cNvSpPr>
                      <a:spLocks noChangeShapeType="1"/>
                    </p:cNvSpPr>
                    <p:nvPr/>
                  </p:nvSpPr>
                  <p:spPr bwMode="auto">
                    <a:xfrm>
                      <a:off x="45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2" name="Line 766"/>
                    <p:cNvSpPr>
                      <a:spLocks noChangeShapeType="1"/>
                    </p:cNvSpPr>
                    <p:nvPr/>
                  </p:nvSpPr>
                  <p:spPr bwMode="auto">
                    <a:xfrm>
                      <a:off x="459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3" name="Line 767"/>
                    <p:cNvSpPr>
                      <a:spLocks noChangeShapeType="1"/>
                    </p:cNvSpPr>
                    <p:nvPr/>
                  </p:nvSpPr>
                  <p:spPr bwMode="auto">
                    <a:xfrm>
                      <a:off x="46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4" name="Line 768"/>
                    <p:cNvSpPr>
                      <a:spLocks noChangeShapeType="1"/>
                    </p:cNvSpPr>
                    <p:nvPr/>
                  </p:nvSpPr>
                  <p:spPr bwMode="auto">
                    <a:xfrm>
                      <a:off x="46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5" name="Line 769"/>
                    <p:cNvSpPr>
                      <a:spLocks noChangeShapeType="1"/>
                    </p:cNvSpPr>
                    <p:nvPr/>
                  </p:nvSpPr>
                  <p:spPr bwMode="auto">
                    <a:xfrm>
                      <a:off x="46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6" name="Line 770"/>
                    <p:cNvSpPr>
                      <a:spLocks noChangeShapeType="1"/>
                    </p:cNvSpPr>
                    <p:nvPr/>
                  </p:nvSpPr>
                  <p:spPr bwMode="auto">
                    <a:xfrm>
                      <a:off x="46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7" name="Line 771"/>
                    <p:cNvSpPr>
                      <a:spLocks noChangeShapeType="1"/>
                    </p:cNvSpPr>
                    <p:nvPr/>
                  </p:nvSpPr>
                  <p:spPr bwMode="auto">
                    <a:xfrm>
                      <a:off x="46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8" name="Line 772"/>
                    <p:cNvSpPr>
                      <a:spLocks noChangeShapeType="1"/>
                    </p:cNvSpPr>
                    <p:nvPr/>
                  </p:nvSpPr>
                  <p:spPr bwMode="auto">
                    <a:xfrm>
                      <a:off x="46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9" name="Line 773"/>
                    <p:cNvSpPr>
                      <a:spLocks noChangeShapeType="1"/>
                    </p:cNvSpPr>
                    <p:nvPr/>
                  </p:nvSpPr>
                  <p:spPr bwMode="auto">
                    <a:xfrm>
                      <a:off x="465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0" name="Line 774"/>
                    <p:cNvSpPr>
                      <a:spLocks noChangeShapeType="1"/>
                    </p:cNvSpPr>
                    <p:nvPr/>
                  </p:nvSpPr>
                  <p:spPr bwMode="auto">
                    <a:xfrm>
                      <a:off x="46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1" name="Line 775"/>
                    <p:cNvSpPr>
                      <a:spLocks noChangeShapeType="1"/>
                    </p:cNvSpPr>
                    <p:nvPr/>
                  </p:nvSpPr>
                  <p:spPr bwMode="auto">
                    <a:xfrm>
                      <a:off x="46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2" name="Line 776"/>
                    <p:cNvSpPr>
                      <a:spLocks noChangeShapeType="1"/>
                    </p:cNvSpPr>
                    <p:nvPr/>
                  </p:nvSpPr>
                  <p:spPr bwMode="auto">
                    <a:xfrm>
                      <a:off x="46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3" name="Line 777"/>
                    <p:cNvSpPr>
                      <a:spLocks noChangeShapeType="1"/>
                    </p:cNvSpPr>
                    <p:nvPr/>
                  </p:nvSpPr>
                  <p:spPr bwMode="auto">
                    <a:xfrm>
                      <a:off x="46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4" name="Line 778"/>
                    <p:cNvSpPr>
                      <a:spLocks noChangeShapeType="1"/>
                    </p:cNvSpPr>
                    <p:nvPr/>
                  </p:nvSpPr>
                  <p:spPr bwMode="auto">
                    <a:xfrm>
                      <a:off x="47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5" name="Line 779"/>
                    <p:cNvSpPr>
                      <a:spLocks noChangeShapeType="1"/>
                    </p:cNvSpPr>
                    <p:nvPr/>
                  </p:nvSpPr>
                  <p:spPr bwMode="auto">
                    <a:xfrm>
                      <a:off x="47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6" name="Line 780"/>
                    <p:cNvSpPr>
                      <a:spLocks noChangeShapeType="1"/>
                    </p:cNvSpPr>
                    <p:nvPr/>
                  </p:nvSpPr>
                  <p:spPr bwMode="auto">
                    <a:xfrm>
                      <a:off x="472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7" name="Line 781"/>
                    <p:cNvSpPr>
                      <a:spLocks noChangeShapeType="1"/>
                    </p:cNvSpPr>
                    <p:nvPr/>
                  </p:nvSpPr>
                  <p:spPr bwMode="auto">
                    <a:xfrm>
                      <a:off x="47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8" name="Line 782"/>
                    <p:cNvSpPr>
                      <a:spLocks noChangeShapeType="1"/>
                    </p:cNvSpPr>
                    <p:nvPr/>
                  </p:nvSpPr>
                  <p:spPr bwMode="auto">
                    <a:xfrm>
                      <a:off x="47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9" name="Line 783"/>
                    <p:cNvSpPr>
                      <a:spLocks noChangeShapeType="1"/>
                    </p:cNvSpPr>
                    <p:nvPr/>
                  </p:nvSpPr>
                  <p:spPr bwMode="auto">
                    <a:xfrm>
                      <a:off x="47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0" name="Line 784"/>
                    <p:cNvSpPr>
                      <a:spLocks noChangeShapeType="1"/>
                    </p:cNvSpPr>
                    <p:nvPr/>
                  </p:nvSpPr>
                  <p:spPr bwMode="auto">
                    <a:xfrm>
                      <a:off x="47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1" name="Line 785"/>
                    <p:cNvSpPr>
                      <a:spLocks noChangeShapeType="1"/>
                    </p:cNvSpPr>
                    <p:nvPr/>
                  </p:nvSpPr>
                  <p:spPr bwMode="auto">
                    <a:xfrm>
                      <a:off x="47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2" name="Line 786"/>
                    <p:cNvSpPr>
                      <a:spLocks noChangeShapeType="1"/>
                    </p:cNvSpPr>
                    <p:nvPr/>
                  </p:nvSpPr>
                  <p:spPr bwMode="auto">
                    <a:xfrm>
                      <a:off x="47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3" name="Line 787"/>
                    <p:cNvSpPr>
                      <a:spLocks noChangeShapeType="1"/>
                    </p:cNvSpPr>
                    <p:nvPr/>
                  </p:nvSpPr>
                  <p:spPr bwMode="auto">
                    <a:xfrm>
                      <a:off x="4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4" name="Line 788"/>
                    <p:cNvSpPr>
                      <a:spLocks noChangeShapeType="1"/>
                    </p:cNvSpPr>
                    <p:nvPr/>
                  </p:nvSpPr>
                  <p:spPr bwMode="auto">
                    <a:xfrm>
                      <a:off x="4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5" name="Line 789"/>
                    <p:cNvSpPr>
                      <a:spLocks noChangeShapeType="1"/>
                    </p:cNvSpPr>
                    <p:nvPr/>
                  </p:nvSpPr>
                  <p:spPr bwMode="auto">
                    <a:xfrm>
                      <a:off x="4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6" name="Line 790"/>
                    <p:cNvSpPr>
                      <a:spLocks noChangeShapeType="1"/>
                    </p:cNvSpPr>
                    <p:nvPr/>
                  </p:nvSpPr>
                  <p:spPr bwMode="auto">
                    <a:xfrm>
                      <a:off x="4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7" name="Line 791"/>
                    <p:cNvSpPr>
                      <a:spLocks noChangeShapeType="1"/>
                    </p:cNvSpPr>
                    <p:nvPr/>
                  </p:nvSpPr>
                  <p:spPr bwMode="auto">
                    <a:xfrm>
                      <a:off x="48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8" name="Line 792"/>
                    <p:cNvSpPr>
                      <a:spLocks noChangeShapeType="1"/>
                    </p:cNvSpPr>
                    <p:nvPr/>
                  </p:nvSpPr>
                  <p:spPr bwMode="auto">
                    <a:xfrm>
                      <a:off x="4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9" name="Line 793"/>
                    <p:cNvSpPr>
                      <a:spLocks noChangeShapeType="1"/>
                    </p:cNvSpPr>
                    <p:nvPr/>
                  </p:nvSpPr>
                  <p:spPr bwMode="auto">
                    <a:xfrm>
                      <a:off x="48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0" name="Line 794"/>
                    <p:cNvSpPr>
                      <a:spLocks noChangeShapeType="1"/>
                    </p:cNvSpPr>
                    <p:nvPr/>
                  </p:nvSpPr>
                  <p:spPr bwMode="auto">
                    <a:xfrm>
                      <a:off x="4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1" name="Line 795"/>
                    <p:cNvSpPr>
                      <a:spLocks noChangeShapeType="1"/>
                    </p:cNvSpPr>
                    <p:nvPr/>
                  </p:nvSpPr>
                  <p:spPr bwMode="auto">
                    <a:xfrm>
                      <a:off x="4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2" name="Line 796"/>
                    <p:cNvSpPr>
                      <a:spLocks noChangeShapeType="1"/>
                    </p:cNvSpPr>
                    <p:nvPr/>
                  </p:nvSpPr>
                  <p:spPr bwMode="auto">
                    <a:xfrm>
                      <a:off x="4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3" name="Line 797"/>
                    <p:cNvSpPr>
                      <a:spLocks noChangeShapeType="1"/>
                    </p:cNvSpPr>
                    <p:nvPr/>
                  </p:nvSpPr>
                  <p:spPr bwMode="auto">
                    <a:xfrm>
                      <a:off x="4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4" name="Line 798"/>
                    <p:cNvSpPr>
                      <a:spLocks noChangeShapeType="1"/>
                    </p:cNvSpPr>
                    <p:nvPr/>
                  </p:nvSpPr>
                  <p:spPr bwMode="auto">
                    <a:xfrm>
                      <a:off x="48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5" name="Line 799"/>
                    <p:cNvSpPr>
                      <a:spLocks noChangeShapeType="1"/>
                    </p:cNvSpPr>
                    <p:nvPr/>
                  </p:nvSpPr>
                  <p:spPr bwMode="auto">
                    <a:xfrm>
                      <a:off x="4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6" name="Line 800"/>
                    <p:cNvSpPr>
                      <a:spLocks noChangeShapeType="1"/>
                    </p:cNvSpPr>
                    <p:nvPr/>
                  </p:nvSpPr>
                  <p:spPr bwMode="auto">
                    <a:xfrm>
                      <a:off x="49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7" name="Line 801"/>
                    <p:cNvSpPr>
                      <a:spLocks noChangeShapeType="1"/>
                    </p:cNvSpPr>
                    <p:nvPr/>
                  </p:nvSpPr>
                  <p:spPr bwMode="auto">
                    <a:xfrm>
                      <a:off x="4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8" name="Line 802"/>
                    <p:cNvSpPr>
                      <a:spLocks noChangeShapeType="1"/>
                    </p:cNvSpPr>
                    <p:nvPr/>
                  </p:nvSpPr>
                  <p:spPr bwMode="auto">
                    <a:xfrm>
                      <a:off x="4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9" name="Line 803"/>
                    <p:cNvSpPr>
                      <a:spLocks noChangeShapeType="1"/>
                    </p:cNvSpPr>
                    <p:nvPr/>
                  </p:nvSpPr>
                  <p:spPr bwMode="auto">
                    <a:xfrm>
                      <a:off x="4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0" name="Line 804"/>
                    <p:cNvSpPr>
                      <a:spLocks noChangeShapeType="1"/>
                    </p:cNvSpPr>
                    <p:nvPr/>
                  </p:nvSpPr>
                  <p:spPr bwMode="auto">
                    <a:xfrm>
                      <a:off x="4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1" name="Line 805"/>
                    <p:cNvSpPr>
                      <a:spLocks noChangeShapeType="1"/>
                    </p:cNvSpPr>
                    <p:nvPr/>
                  </p:nvSpPr>
                  <p:spPr bwMode="auto">
                    <a:xfrm>
                      <a:off x="49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2" name="Line 806"/>
                    <p:cNvSpPr>
                      <a:spLocks noChangeShapeType="1"/>
                    </p:cNvSpPr>
                    <p:nvPr/>
                  </p:nvSpPr>
                  <p:spPr bwMode="auto">
                    <a:xfrm>
                      <a:off x="4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3" name="Line 807"/>
                    <p:cNvSpPr>
                      <a:spLocks noChangeShapeType="1"/>
                    </p:cNvSpPr>
                    <p:nvPr/>
                  </p:nvSpPr>
                  <p:spPr bwMode="auto">
                    <a:xfrm>
                      <a:off x="496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9" name="Group 1009"/>
                  <p:cNvGrpSpPr>
                    <a:grpSpLocks/>
                  </p:cNvGrpSpPr>
                  <p:nvPr/>
                </p:nvGrpSpPr>
                <p:grpSpPr bwMode="auto">
                  <a:xfrm>
                    <a:off x="2181225" y="3033714"/>
                    <a:ext cx="7058025" cy="1104901"/>
                    <a:chOff x="1374" y="1911"/>
                    <a:chExt cx="4446" cy="696"/>
                  </a:xfrm>
                </p:grpSpPr>
                <p:sp>
                  <p:nvSpPr>
                    <p:cNvPr id="1574" name="Line 809"/>
                    <p:cNvSpPr>
                      <a:spLocks noChangeShapeType="1"/>
                    </p:cNvSpPr>
                    <p:nvPr/>
                  </p:nvSpPr>
                  <p:spPr bwMode="auto">
                    <a:xfrm>
                      <a:off x="4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5" name="Line 810"/>
                    <p:cNvSpPr>
                      <a:spLocks noChangeShapeType="1"/>
                    </p:cNvSpPr>
                    <p:nvPr/>
                  </p:nvSpPr>
                  <p:spPr bwMode="auto">
                    <a:xfrm>
                      <a:off x="4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6" name="Line 811"/>
                    <p:cNvSpPr>
                      <a:spLocks noChangeShapeType="1"/>
                    </p:cNvSpPr>
                    <p:nvPr/>
                  </p:nvSpPr>
                  <p:spPr bwMode="auto">
                    <a:xfrm>
                      <a:off x="4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7" name="Line 812"/>
                    <p:cNvSpPr>
                      <a:spLocks noChangeShapeType="1"/>
                    </p:cNvSpPr>
                    <p:nvPr/>
                  </p:nvSpPr>
                  <p:spPr bwMode="auto">
                    <a:xfrm>
                      <a:off x="50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8" name="Line 813"/>
                    <p:cNvSpPr>
                      <a:spLocks noChangeShapeType="1"/>
                    </p:cNvSpPr>
                    <p:nvPr/>
                  </p:nvSpPr>
                  <p:spPr bwMode="auto">
                    <a:xfrm>
                      <a:off x="50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9" name="Line 814"/>
                    <p:cNvSpPr>
                      <a:spLocks noChangeShapeType="1"/>
                    </p:cNvSpPr>
                    <p:nvPr/>
                  </p:nvSpPr>
                  <p:spPr bwMode="auto">
                    <a:xfrm>
                      <a:off x="5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0" name="Line 815"/>
                    <p:cNvSpPr>
                      <a:spLocks noChangeShapeType="1"/>
                    </p:cNvSpPr>
                    <p:nvPr/>
                  </p:nvSpPr>
                  <p:spPr bwMode="auto">
                    <a:xfrm>
                      <a:off x="503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1" name="Line 816"/>
                    <p:cNvSpPr>
                      <a:spLocks noChangeShapeType="1"/>
                    </p:cNvSpPr>
                    <p:nvPr/>
                  </p:nvSpPr>
                  <p:spPr bwMode="auto">
                    <a:xfrm>
                      <a:off x="5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2" name="Line 817"/>
                    <p:cNvSpPr>
                      <a:spLocks noChangeShapeType="1"/>
                    </p:cNvSpPr>
                    <p:nvPr/>
                  </p:nvSpPr>
                  <p:spPr bwMode="auto">
                    <a:xfrm>
                      <a:off x="5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3" name="Line 818"/>
                    <p:cNvSpPr>
                      <a:spLocks noChangeShapeType="1"/>
                    </p:cNvSpPr>
                    <p:nvPr/>
                  </p:nvSpPr>
                  <p:spPr bwMode="auto">
                    <a:xfrm>
                      <a:off x="5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4" name="Line 819"/>
                    <p:cNvSpPr>
                      <a:spLocks noChangeShapeType="1"/>
                    </p:cNvSpPr>
                    <p:nvPr/>
                  </p:nvSpPr>
                  <p:spPr bwMode="auto">
                    <a:xfrm>
                      <a:off x="50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5" name="Line 820"/>
                    <p:cNvSpPr>
                      <a:spLocks noChangeShapeType="1"/>
                    </p:cNvSpPr>
                    <p:nvPr/>
                  </p:nvSpPr>
                  <p:spPr bwMode="auto">
                    <a:xfrm>
                      <a:off x="5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6" name="Line 821"/>
                    <p:cNvSpPr>
                      <a:spLocks noChangeShapeType="1"/>
                    </p:cNvSpPr>
                    <p:nvPr/>
                  </p:nvSpPr>
                  <p:spPr bwMode="auto">
                    <a:xfrm>
                      <a:off x="50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7" name="Line 822"/>
                    <p:cNvSpPr>
                      <a:spLocks noChangeShapeType="1"/>
                    </p:cNvSpPr>
                    <p:nvPr/>
                  </p:nvSpPr>
                  <p:spPr bwMode="auto">
                    <a:xfrm>
                      <a:off x="509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8" name="Line 823"/>
                    <p:cNvSpPr>
                      <a:spLocks noChangeShapeType="1"/>
                    </p:cNvSpPr>
                    <p:nvPr/>
                  </p:nvSpPr>
                  <p:spPr bwMode="auto">
                    <a:xfrm>
                      <a:off x="5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89" name="Line 824"/>
                    <p:cNvSpPr>
                      <a:spLocks noChangeShapeType="1"/>
                    </p:cNvSpPr>
                    <p:nvPr/>
                  </p:nvSpPr>
                  <p:spPr bwMode="auto">
                    <a:xfrm>
                      <a:off x="5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0" name="Line 825"/>
                    <p:cNvSpPr>
                      <a:spLocks noChangeShapeType="1"/>
                    </p:cNvSpPr>
                    <p:nvPr/>
                  </p:nvSpPr>
                  <p:spPr bwMode="auto">
                    <a:xfrm>
                      <a:off x="5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1" name="Line 826"/>
                    <p:cNvSpPr>
                      <a:spLocks noChangeShapeType="1"/>
                    </p:cNvSpPr>
                    <p:nvPr/>
                  </p:nvSpPr>
                  <p:spPr bwMode="auto">
                    <a:xfrm>
                      <a:off x="51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2" name="Line 827"/>
                    <p:cNvSpPr>
                      <a:spLocks noChangeShapeType="1"/>
                    </p:cNvSpPr>
                    <p:nvPr/>
                  </p:nvSpPr>
                  <p:spPr bwMode="auto">
                    <a:xfrm>
                      <a:off x="5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3" name="Line 828"/>
                    <p:cNvSpPr>
                      <a:spLocks noChangeShapeType="1"/>
                    </p:cNvSpPr>
                    <p:nvPr/>
                  </p:nvSpPr>
                  <p:spPr bwMode="auto">
                    <a:xfrm>
                      <a:off x="51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4" name="Line 829"/>
                    <p:cNvSpPr>
                      <a:spLocks noChangeShapeType="1"/>
                    </p:cNvSpPr>
                    <p:nvPr/>
                  </p:nvSpPr>
                  <p:spPr bwMode="auto">
                    <a:xfrm>
                      <a:off x="515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5" name="Line 830"/>
                    <p:cNvSpPr>
                      <a:spLocks noChangeShapeType="1"/>
                    </p:cNvSpPr>
                    <p:nvPr/>
                  </p:nvSpPr>
                  <p:spPr bwMode="auto">
                    <a:xfrm>
                      <a:off x="5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6" name="Line 831"/>
                    <p:cNvSpPr>
                      <a:spLocks noChangeShapeType="1"/>
                    </p:cNvSpPr>
                    <p:nvPr/>
                  </p:nvSpPr>
                  <p:spPr bwMode="auto">
                    <a:xfrm>
                      <a:off x="5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7" name="Line 832"/>
                    <p:cNvSpPr>
                      <a:spLocks noChangeShapeType="1"/>
                    </p:cNvSpPr>
                    <p:nvPr/>
                  </p:nvSpPr>
                  <p:spPr bwMode="auto">
                    <a:xfrm>
                      <a:off x="5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8" name="Line 833"/>
                    <p:cNvSpPr>
                      <a:spLocks noChangeShapeType="1"/>
                    </p:cNvSpPr>
                    <p:nvPr/>
                  </p:nvSpPr>
                  <p:spPr bwMode="auto">
                    <a:xfrm>
                      <a:off x="51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9" name="Line 834"/>
                    <p:cNvSpPr>
                      <a:spLocks noChangeShapeType="1"/>
                    </p:cNvSpPr>
                    <p:nvPr/>
                  </p:nvSpPr>
                  <p:spPr bwMode="auto">
                    <a:xfrm>
                      <a:off x="5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0" name="Line 835"/>
                    <p:cNvSpPr>
                      <a:spLocks noChangeShapeType="1"/>
                    </p:cNvSpPr>
                    <p:nvPr/>
                  </p:nvSpPr>
                  <p:spPr bwMode="auto">
                    <a:xfrm>
                      <a:off x="52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1" name="Line 836"/>
                    <p:cNvSpPr>
                      <a:spLocks noChangeShapeType="1"/>
                    </p:cNvSpPr>
                    <p:nvPr/>
                  </p:nvSpPr>
                  <p:spPr bwMode="auto">
                    <a:xfrm>
                      <a:off x="5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2" name="Line 837"/>
                    <p:cNvSpPr>
                      <a:spLocks noChangeShapeType="1"/>
                    </p:cNvSpPr>
                    <p:nvPr/>
                  </p:nvSpPr>
                  <p:spPr bwMode="auto">
                    <a:xfrm>
                      <a:off x="5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3" name="Line 838"/>
                    <p:cNvSpPr>
                      <a:spLocks noChangeShapeType="1"/>
                    </p:cNvSpPr>
                    <p:nvPr/>
                  </p:nvSpPr>
                  <p:spPr bwMode="auto">
                    <a:xfrm>
                      <a:off x="5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4" name="Line 839"/>
                    <p:cNvSpPr>
                      <a:spLocks noChangeShapeType="1"/>
                    </p:cNvSpPr>
                    <p:nvPr/>
                  </p:nvSpPr>
                  <p:spPr bwMode="auto">
                    <a:xfrm>
                      <a:off x="5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5" name="Line 840"/>
                    <p:cNvSpPr>
                      <a:spLocks noChangeShapeType="1"/>
                    </p:cNvSpPr>
                    <p:nvPr/>
                  </p:nvSpPr>
                  <p:spPr bwMode="auto">
                    <a:xfrm>
                      <a:off x="52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6" name="Line 841"/>
                    <p:cNvSpPr>
                      <a:spLocks noChangeShapeType="1"/>
                    </p:cNvSpPr>
                    <p:nvPr/>
                  </p:nvSpPr>
                  <p:spPr bwMode="auto">
                    <a:xfrm>
                      <a:off x="5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7" name="Line 842"/>
                    <p:cNvSpPr>
                      <a:spLocks noChangeShapeType="1"/>
                    </p:cNvSpPr>
                    <p:nvPr/>
                  </p:nvSpPr>
                  <p:spPr bwMode="auto">
                    <a:xfrm>
                      <a:off x="52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8" name="Line 843"/>
                    <p:cNvSpPr>
                      <a:spLocks noChangeShapeType="1"/>
                    </p:cNvSpPr>
                    <p:nvPr/>
                  </p:nvSpPr>
                  <p:spPr bwMode="auto">
                    <a:xfrm>
                      <a:off x="5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9" name="Line 844"/>
                    <p:cNvSpPr>
                      <a:spLocks noChangeShapeType="1"/>
                    </p:cNvSpPr>
                    <p:nvPr/>
                  </p:nvSpPr>
                  <p:spPr bwMode="auto">
                    <a:xfrm>
                      <a:off x="5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0" name="Line 845"/>
                    <p:cNvSpPr>
                      <a:spLocks noChangeShapeType="1"/>
                    </p:cNvSpPr>
                    <p:nvPr/>
                  </p:nvSpPr>
                  <p:spPr bwMode="auto">
                    <a:xfrm>
                      <a:off x="5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1" name="Line 846"/>
                    <p:cNvSpPr>
                      <a:spLocks noChangeShapeType="1"/>
                    </p:cNvSpPr>
                    <p:nvPr/>
                  </p:nvSpPr>
                  <p:spPr bwMode="auto">
                    <a:xfrm>
                      <a:off x="5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2" name="Line 847"/>
                    <p:cNvSpPr>
                      <a:spLocks noChangeShapeType="1"/>
                    </p:cNvSpPr>
                    <p:nvPr/>
                  </p:nvSpPr>
                  <p:spPr bwMode="auto">
                    <a:xfrm>
                      <a:off x="53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3" name="Line 848"/>
                    <p:cNvSpPr>
                      <a:spLocks noChangeShapeType="1"/>
                    </p:cNvSpPr>
                    <p:nvPr/>
                  </p:nvSpPr>
                  <p:spPr bwMode="auto">
                    <a:xfrm>
                      <a:off x="5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4" name="Line 849"/>
                    <p:cNvSpPr>
                      <a:spLocks noChangeShapeType="1"/>
                    </p:cNvSpPr>
                    <p:nvPr/>
                  </p:nvSpPr>
                  <p:spPr bwMode="auto">
                    <a:xfrm>
                      <a:off x="53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5" name="Line 850"/>
                    <p:cNvSpPr>
                      <a:spLocks noChangeShapeType="1"/>
                    </p:cNvSpPr>
                    <p:nvPr/>
                  </p:nvSpPr>
                  <p:spPr bwMode="auto">
                    <a:xfrm>
                      <a:off x="5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6" name="Line 851"/>
                    <p:cNvSpPr>
                      <a:spLocks noChangeShapeType="1"/>
                    </p:cNvSpPr>
                    <p:nvPr/>
                  </p:nvSpPr>
                  <p:spPr bwMode="auto">
                    <a:xfrm>
                      <a:off x="5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7" name="Line 852"/>
                    <p:cNvSpPr>
                      <a:spLocks noChangeShapeType="1"/>
                    </p:cNvSpPr>
                    <p:nvPr/>
                  </p:nvSpPr>
                  <p:spPr bwMode="auto">
                    <a:xfrm>
                      <a:off x="5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8" name="Line 853"/>
                    <p:cNvSpPr>
                      <a:spLocks noChangeShapeType="1"/>
                    </p:cNvSpPr>
                    <p:nvPr/>
                  </p:nvSpPr>
                  <p:spPr bwMode="auto">
                    <a:xfrm>
                      <a:off x="5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9" name="Line 854"/>
                    <p:cNvSpPr>
                      <a:spLocks noChangeShapeType="1"/>
                    </p:cNvSpPr>
                    <p:nvPr/>
                  </p:nvSpPr>
                  <p:spPr bwMode="auto">
                    <a:xfrm>
                      <a:off x="53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0" name="Line 855"/>
                    <p:cNvSpPr>
                      <a:spLocks noChangeShapeType="1"/>
                    </p:cNvSpPr>
                    <p:nvPr/>
                  </p:nvSpPr>
                  <p:spPr bwMode="auto">
                    <a:xfrm>
                      <a:off x="5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1" name="Line 856"/>
                    <p:cNvSpPr>
                      <a:spLocks noChangeShapeType="1"/>
                    </p:cNvSpPr>
                    <p:nvPr/>
                  </p:nvSpPr>
                  <p:spPr bwMode="auto">
                    <a:xfrm>
                      <a:off x="540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2" name="Line 857"/>
                    <p:cNvSpPr>
                      <a:spLocks noChangeShapeType="1"/>
                    </p:cNvSpPr>
                    <p:nvPr/>
                  </p:nvSpPr>
                  <p:spPr bwMode="auto">
                    <a:xfrm>
                      <a:off x="5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3" name="Line 858"/>
                    <p:cNvSpPr>
                      <a:spLocks noChangeShapeType="1"/>
                    </p:cNvSpPr>
                    <p:nvPr/>
                  </p:nvSpPr>
                  <p:spPr bwMode="auto">
                    <a:xfrm>
                      <a:off x="5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4" name="Line 859"/>
                    <p:cNvSpPr>
                      <a:spLocks noChangeShapeType="1"/>
                    </p:cNvSpPr>
                    <p:nvPr/>
                  </p:nvSpPr>
                  <p:spPr bwMode="auto">
                    <a:xfrm>
                      <a:off x="5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5" name="Line 860"/>
                    <p:cNvSpPr>
                      <a:spLocks noChangeShapeType="1"/>
                    </p:cNvSpPr>
                    <p:nvPr/>
                  </p:nvSpPr>
                  <p:spPr bwMode="auto">
                    <a:xfrm>
                      <a:off x="54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6" name="Line 861"/>
                    <p:cNvSpPr>
                      <a:spLocks noChangeShapeType="1"/>
                    </p:cNvSpPr>
                    <p:nvPr/>
                  </p:nvSpPr>
                  <p:spPr bwMode="auto">
                    <a:xfrm>
                      <a:off x="54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7" name="Line 862"/>
                    <p:cNvSpPr>
                      <a:spLocks noChangeShapeType="1"/>
                    </p:cNvSpPr>
                    <p:nvPr/>
                  </p:nvSpPr>
                  <p:spPr bwMode="auto">
                    <a:xfrm>
                      <a:off x="5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8" name="Line 863"/>
                    <p:cNvSpPr>
                      <a:spLocks noChangeShapeType="1"/>
                    </p:cNvSpPr>
                    <p:nvPr/>
                  </p:nvSpPr>
                  <p:spPr bwMode="auto">
                    <a:xfrm>
                      <a:off x="547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9" name="Line 864"/>
                    <p:cNvSpPr>
                      <a:spLocks noChangeShapeType="1"/>
                    </p:cNvSpPr>
                    <p:nvPr/>
                  </p:nvSpPr>
                  <p:spPr bwMode="auto">
                    <a:xfrm>
                      <a:off x="5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0" name="Line 865"/>
                    <p:cNvSpPr>
                      <a:spLocks noChangeShapeType="1"/>
                    </p:cNvSpPr>
                    <p:nvPr/>
                  </p:nvSpPr>
                  <p:spPr bwMode="auto">
                    <a:xfrm>
                      <a:off x="5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1" name="Line 866"/>
                    <p:cNvSpPr>
                      <a:spLocks noChangeShapeType="1"/>
                    </p:cNvSpPr>
                    <p:nvPr/>
                  </p:nvSpPr>
                  <p:spPr bwMode="auto">
                    <a:xfrm>
                      <a:off x="5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2" name="Line 867"/>
                    <p:cNvSpPr>
                      <a:spLocks noChangeShapeType="1"/>
                    </p:cNvSpPr>
                    <p:nvPr/>
                  </p:nvSpPr>
                  <p:spPr bwMode="auto">
                    <a:xfrm>
                      <a:off x="55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3" name="Line 868"/>
                    <p:cNvSpPr>
                      <a:spLocks noChangeShapeType="1"/>
                    </p:cNvSpPr>
                    <p:nvPr/>
                  </p:nvSpPr>
                  <p:spPr bwMode="auto">
                    <a:xfrm>
                      <a:off x="5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4" name="Line 869"/>
                    <p:cNvSpPr>
                      <a:spLocks noChangeShapeType="1"/>
                    </p:cNvSpPr>
                    <p:nvPr/>
                  </p:nvSpPr>
                  <p:spPr bwMode="auto">
                    <a:xfrm>
                      <a:off x="5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5" name="Line 870"/>
                    <p:cNvSpPr>
                      <a:spLocks noChangeShapeType="1"/>
                    </p:cNvSpPr>
                    <p:nvPr/>
                  </p:nvSpPr>
                  <p:spPr bwMode="auto">
                    <a:xfrm>
                      <a:off x="553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6" name="Line 871"/>
                    <p:cNvSpPr>
                      <a:spLocks noChangeShapeType="1"/>
                    </p:cNvSpPr>
                    <p:nvPr/>
                  </p:nvSpPr>
                  <p:spPr bwMode="auto">
                    <a:xfrm>
                      <a:off x="5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7" name="Line 872"/>
                    <p:cNvSpPr>
                      <a:spLocks noChangeShapeType="1"/>
                    </p:cNvSpPr>
                    <p:nvPr/>
                  </p:nvSpPr>
                  <p:spPr bwMode="auto">
                    <a:xfrm>
                      <a:off x="5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8" name="Line 873"/>
                    <p:cNvSpPr>
                      <a:spLocks noChangeShapeType="1"/>
                    </p:cNvSpPr>
                    <p:nvPr/>
                  </p:nvSpPr>
                  <p:spPr bwMode="auto">
                    <a:xfrm>
                      <a:off x="5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9" name="Line 874"/>
                    <p:cNvSpPr>
                      <a:spLocks noChangeShapeType="1"/>
                    </p:cNvSpPr>
                    <p:nvPr/>
                  </p:nvSpPr>
                  <p:spPr bwMode="auto">
                    <a:xfrm>
                      <a:off x="55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0" name="Line 875"/>
                    <p:cNvSpPr>
                      <a:spLocks noChangeShapeType="1"/>
                    </p:cNvSpPr>
                    <p:nvPr/>
                  </p:nvSpPr>
                  <p:spPr bwMode="auto">
                    <a:xfrm>
                      <a:off x="5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1" name="Line 876"/>
                    <p:cNvSpPr>
                      <a:spLocks noChangeShapeType="1"/>
                    </p:cNvSpPr>
                    <p:nvPr/>
                  </p:nvSpPr>
                  <p:spPr bwMode="auto">
                    <a:xfrm>
                      <a:off x="55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2" name="Line 877"/>
                    <p:cNvSpPr>
                      <a:spLocks noChangeShapeType="1"/>
                    </p:cNvSpPr>
                    <p:nvPr/>
                  </p:nvSpPr>
                  <p:spPr bwMode="auto">
                    <a:xfrm>
                      <a:off x="559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3" name="Line 878"/>
                    <p:cNvSpPr>
                      <a:spLocks noChangeShapeType="1"/>
                    </p:cNvSpPr>
                    <p:nvPr/>
                  </p:nvSpPr>
                  <p:spPr bwMode="auto">
                    <a:xfrm>
                      <a:off x="5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4" name="Line 879"/>
                    <p:cNvSpPr>
                      <a:spLocks noChangeShapeType="1"/>
                    </p:cNvSpPr>
                    <p:nvPr/>
                  </p:nvSpPr>
                  <p:spPr bwMode="auto">
                    <a:xfrm>
                      <a:off x="5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5" name="Line 880"/>
                    <p:cNvSpPr>
                      <a:spLocks noChangeShapeType="1"/>
                    </p:cNvSpPr>
                    <p:nvPr/>
                  </p:nvSpPr>
                  <p:spPr bwMode="auto">
                    <a:xfrm>
                      <a:off x="5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6" name="Line 881"/>
                    <p:cNvSpPr>
                      <a:spLocks noChangeShapeType="1"/>
                    </p:cNvSpPr>
                    <p:nvPr/>
                  </p:nvSpPr>
                  <p:spPr bwMode="auto">
                    <a:xfrm>
                      <a:off x="56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7" name="Line 882"/>
                    <p:cNvSpPr>
                      <a:spLocks noChangeShapeType="1"/>
                    </p:cNvSpPr>
                    <p:nvPr/>
                  </p:nvSpPr>
                  <p:spPr bwMode="auto">
                    <a:xfrm>
                      <a:off x="5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8" name="Line 883"/>
                    <p:cNvSpPr>
                      <a:spLocks noChangeShapeType="1"/>
                    </p:cNvSpPr>
                    <p:nvPr/>
                  </p:nvSpPr>
                  <p:spPr bwMode="auto">
                    <a:xfrm>
                      <a:off x="56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9" name="Line 884"/>
                    <p:cNvSpPr>
                      <a:spLocks noChangeShapeType="1"/>
                    </p:cNvSpPr>
                    <p:nvPr/>
                  </p:nvSpPr>
                  <p:spPr bwMode="auto">
                    <a:xfrm>
                      <a:off x="5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0" name="Line 885"/>
                    <p:cNvSpPr>
                      <a:spLocks noChangeShapeType="1"/>
                    </p:cNvSpPr>
                    <p:nvPr/>
                  </p:nvSpPr>
                  <p:spPr bwMode="auto">
                    <a:xfrm>
                      <a:off x="5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1" name="Line 886"/>
                    <p:cNvSpPr>
                      <a:spLocks noChangeShapeType="1"/>
                    </p:cNvSpPr>
                    <p:nvPr/>
                  </p:nvSpPr>
                  <p:spPr bwMode="auto">
                    <a:xfrm>
                      <a:off x="5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2" name="Line 887"/>
                    <p:cNvSpPr>
                      <a:spLocks noChangeShapeType="1"/>
                    </p:cNvSpPr>
                    <p:nvPr/>
                  </p:nvSpPr>
                  <p:spPr bwMode="auto">
                    <a:xfrm>
                      <a:off x="5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3" name="Line 888"/>
                    <p:cNvSpPr>
                      <a:spLocks noChangeShapeType="1"/>
                    </p:cNvSpPr>
                    <p:nvPr/>
                  </p:nvSpPr>
                  <p:spPr bwMode="auto">
                    <a:xfrm>
                      <a:off x="56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4" name="Line 889"/>
                    <p:cNvSpPr>
                      <a:spLocks noChangeShapeType="1"/>
                    </p:cNvSpPr>
                    <p:nvPr/>
                  </p:nvSpPr>
                  <p:spPr bwMode="auto">
                    <a:xfrm>
                      <a:off x="5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5" name="Line 890"/>
                    <p:cNvSpPr>
                      <a:spLocks noChangeShapeType="1"/>
                    </p:cNvSpPr>
                    <p:nvPr/>
                  </p:nvSpPr>
                  <p:spPr bwMode="auto">
                    <a:xfrm>
                      <a:off x="57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6" name="Line 891"/>
                    <p:cNvSpPr>
                      <a:spLocks noChangeShapeType="1"/>
                    </p:cNvSpPr>
                    <p:nvPr/>
                  </p:nvSpPr>
                  <p:spPr bwMode="auto">
                    <a:xfrm>
                      <a:off x="5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7" name="Line 892"/>
                    <p:cNvSpPr>
                      <a:spLocks noChangeShapeType="1"/>
                    </p:cNvSpPr>
                    <p:nvPr/>
                  </p:nvSpPr>
                  <p:spPr bwMode="auto">
                    <a:xfrm>
                      <a:off x="5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8" name="Line 893"/>
                    <p:cNvSpPr>
                      <a:spLocks noChangeShapeType="1"/>
                    </p:cNvSpPr>
                    <p:nvPr/>
                  </p:nvSpPr>
                  <p:spPr bwMode="auto">
                    <a:xfrm>
                      <a:off x="5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9" name="Line 894"/>
                    <p:cNvSpPr>
                      <a:spLocks noChangeShapeType="1"/>
                    </p:cNvSpPr>
                    <p:nvPr/>
                  </p:nvSpPr>
                  <p:spPr bwMode="auto">
                    <a:xfrm>
                      <a:off x="5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0" name="Line 895"/>
                    <p:cNvSpPr>
                      <a:spLocks noChangeShapeType="1"/>
                    </p:cNvSpPr>
                    <p:nvPr/>
                  </p:nvSpPr>
                  <p:spPr bwMode="auto">
                    <a:xfrm>
                      <a:off x="57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1" name="Line 896"/>
                    <p:cNvSpPr>
                      <a:spLocks noChangeShapeType="1"/>
                    </p:cNvSpPr>
                    <p:nvPr/>
                  </p:nvSpPr>
                  <p:spPr bwMode="auto">
                    <a:xfrm>
                      <a:off x="5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2" name="Line 897"/>
                    <p:cNvSpPr>
                      <a:spLocks noChangeShapeType="1"/>
                    </p:cNvSpPr>
                    <p:nvPr/>
                  </p:nvSpPr>
                  <p:spPr bwMode="auto">
                    <a:xfrm>
                      <a:off x="57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3" name="Line 898"/>
                    <p:cNvSpPr>
                      <a:spLocks noChangeShapeType="1"/>
                    </p:cNvSpPr>
                    <p:nvPr/>
                  </p:nvSpPr>
                  <p:spPr bwMode="auto">
                    <a:xfrm>
                      <a:off x="5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4" name="Line 899"/>
                    <p:cNvSpPr>
                      <a:spLocks noChangeShapeType="1"/>
                    </p:cNvSpPr>
                    <p:nvPr/>
                  </p:nvSpPr>
                  <p:spPr bwMode="auto">
                    <a:xfrm>
                      <a:off x="5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5" name="Line 900"/>
                    <p:cNvSpPr>
                      <a:spLocks noChangeShapeType="1"/>
                    </p:cNvSpPr>
                    <p:nvPr/>
                  </p:nvSpPr>
                  <p:spPr bwMode="auto">
                    <a:xfrm>
                      <a:off x="5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6" name="Line 901"/>
                    <p:cNvSpPr>
                      <a:spLocks noChangeShapeType="1"/>
                    </p:cNvSpPr>
                    <p:nvPr/>
                  </p:nvSpPr>
                  <p:spPr bwMode="auto">
                    <a:xfrm>
                      <a:off x="5818" y="250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7" name="Rectangle 902"/>
                    <p:cNvSpPr>
                      <a:spLocks noChangeArrowheads="1"/>
                    </p:cNvSpPr>
                    <p:nvPr/>
                  </p:nvSpPr>
                  <p:spPr bwMode="auto">
                    <a:xfrm>
                      <a:off x="137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668" name="Line 903"/>
                    <p:cNvSpPr>
                      <a:spLocks noChangeShapeType="1"/>
                    </p:cNvSpPr>
                    <p:nvPr/>
                  </p:nvSpPr>
                  <p:spPr bwMode="auto">
                    <a:xfrm flipH="1">
                      <a:off x="1712" y="191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9" name="Line 904"/>
                    <p:cNvSpPr>
                      <a:spLocks noChangeShapeType="1"/>
                    </p:cNvSpPr>
                    <p:nvPr/>
                  </p:nvSpPr>
                  <p:spPr bwMode="auto">
                    <a:xfrm>
                      <a:off x="17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0" name="Line 905"/>
                    <p:cNvSpPr>
                      <a:spLocks noChangeShapeType="1"/>
                    </p:cNvSpPr>
                    <p:nvPr/>
                  </p:nvSpPr>
                  <p:spPr bwMode="auto">
                    <a:xfrm>
                      <a:off x="1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1" name="Line 906"/>
                    <p:cNvSpPr>
                      <a:spLocks noChangeShapeType="1"/>
                    </p:cNvSpPr>
                    <p:nvPr/>
                  </p:nvSpPr>
                  <p:spPr bwMode="auto">
                    <a:xfrm>
                      <a:off x="1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2" name="Line 907"/>
                    <p:cNvSpPr>
                      <a:spLocks noChangeShapeType="1"/>
                    </p:cNvSpPr>
                    <p:nvPr/>
                  </p:nvSpPr>
                  <p:spPr bwMode="auto">
                    <a:xfrm>
                      <a:off x="1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3" name="Line 908"/>
                    <p:cNvSpPr>
                      <a:spLocks noChangeShapeType="1"/>
                    </p:cNvSpPr>
                    <p:nvPr/>
                  </p:nvSpPr>
                  <p:spPr bwMode="auto">
                    <a:xfrm>
                      <a:off x="1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4" name="Line 909"/>
                    <p:cNvSpPr>
                      <a:spLocks noChangeShapeType="1"/>
                    </p:cNvSpPr>
                    <p:nvPr/>
                  </p:nvSpPr>
                  <p:spPr bwMode="auto">
                    <a:xfrm>
                      <a:off x="18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5" name="Line 910"/>
                    <p:cNvSpPr>
                      <a:spLocks noChangeShapeType="1"/>
                    </p:cNvSpPr>
                    <p:nvPr/>
                  </p:nvSpPr>
                  <p:spPr bwMode="auto">
                    <a:xfrm>
                      <a:off x="1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6" name="Line 911"/>
                    <p:cNvSpPr>
                      <a:spLocks noChangeShapeType="1"/>
                    </p:cNvSpPr>
                    <p:nvPr/>
                  </p:nvSpPr>
                  <p:spPr bwMode="auto">
                    <a:xfrm>
                      <a:off x="18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7" name="Line 912"/>
                    <p:cNvSpPr>
                      <a:spLocks noChangeShapeType="1"/>
                    </p:cNvSpPr>
                    <p:nvPr/>
                  </p:nvSpPr>
                  <p:spPr bwMode="auto">
                    <a:xfrm>
                      <a:off x="1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8" name="Line 913"/>
                    <p:cNvSpPr>
                      <a:spLocks noChangeShapeType="1"/>
                    </p:cNvSpPr>
                    <p:nvPr/>
                  </p:nvSpPr>
                  <p:spPr bwMode="auto">
                    <a:xfrm>
                      <a:off x="1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9" name="Line 914"/>
                    <p:cNvSpPr>
                      <a:spLocks noChangeShapeType="1"/>
                    </p:cNvSpPr>
                    <p:nvPr/>
                  </p:nvSpPr>
                  <p:spPr bwMode="auto">
                    <a:xfrm>
                      <a:off x="1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0" name="Line 915"/>
                    <p:cNvSpPr>
                      <a:spLocks noChangeShapeType="1"/>
                    </p:cNvSpPr>
                    <p:nvPr/>
                  </p:nvSpPr>
                  <p:spPr bwMode="auto">
                    <a:xfrm>
                      <a:off x="1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1" name="Line 916"/>
                    <p:cNvSpPr>
                      <a:spLocks noChangeShapeType="1"/>
                    </p:cNvSpPr>
                    <p:nvPr/>
                  </p:nvSpPr>
                  <p:spPr bwMode="auto">
                    <a:xfrm>
                      <a:off x="18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2" name="Line 917"/>
                    <p:cNvSpPr>
                      <a:spLocks noChangeShapeType="1"/>
                    </p:cNvSpPr>
                    <p:nvPr/>
                  </p:nvSpPr>
                  <p:spPr bwMode="auto">
                    <a:xfrm>
                      <a:off x="1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3" name="Line 918"/>
                    <p:cNvSpPr>
                      <a:spLocks noChangeShapeType="1"/>
                    </p:cNvSpPr>
                    <p:nvPr/>
                  </p:nvSpPr>
                  <p:spPr bwMode="auto">
                    <a:xfrm>
                      <a:off x="19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4" name="Line 919"/>
                    <p:cNvSpPr>
                      <a:spLocks noChangeShapeType="1"/>
                    </p:cNvSpPr>
                    <p:nvPr/>
                  </p:nvSpPr>
                  <p:spPr bwMode="auto">
                    <a:xfrm>
                      <a:off x="1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5" name="Line 920"/>
                    <p:cNvSpPr>
                      <a:spLocks noChangeShapeType="1"/>
                    </p:cNvSpPr>
                    <p:nvPr/>
                  </p:nvSpPr>
                  <p:spPr bwMode="auto">
                    <a:xfrm>
                      <a:off x="1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6" name="Line 921"/>
                    <p:cNvSpPr>
                      <a:spLocks noChangeShapeType="1"/>
                    </p:cNvSpPr>
                    <p:nvPr/>
                  </p:nvSpPr>
                  <p:spPr bwMode="auto">
                    <a:xfrm>
                      <a:off x="1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7" name="Line 922"/>
                    <p:cNvSpPr>
                      <a:spLocks noChangeShapeType="1"/>
                    </p:cNvSpPr>
                    <p:nvPr/>
                  </p:nvSpPr>
                  <p:spPr bwMode="auto">
                    <a:xfrm>
                      <a:off x="1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8" name="Line 923"/>
                    <p:cNvSpPr>
                      <a:spLocks noChangeShapeType="1"/>
                    </p:cNvSpPr>
                    <p:nvPr/>
                  </p:nvSpPr>
                  <p:spPr bwMode="auto">
                    <a:xfrm>
                      <a:off x="19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9" name="Line 924"/>
                    <p:cNvSpPr>
                      <a:spLocks noChangeShapeType="1"/>
                    </p:cNvSpPr>
                    <p:nvPr/>
                  </p:nvSpPr>
                  <p:spPr bwMode="auto">
                    <a:xfrm>
                      <a:off x="1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0" name="Line 925"/>
                    <p:cNvSpPr>
                      <a:spLocks noChangeShapeType="1"/>
                    </p:cNvSpPr>
                    <p:nvPr/>
                  </p:nvSpPr>
                  <p:spPr bwMode="auto">
                    <a:xfrm>
                      <a:off x="19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1" name="Line 926"/>
                    <p:cNvSpPr>
                      <a:spLocks noChangeShapeType="1"/>
                    </p:cNvSpPr>
                    <p:nvPr/>
                  </p:nvSpPr>
                  <p:spPr bwMode="auto">
                    <a:xfrm>
                      <a:off x="1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2" name="Line 927"/>
                    <p:cNvSpPr>
                      <a:spLocks noChangeShapeType="1"/>
                    </p:cNvSpPr>
                    <p:nvPr/>
                  </p:nvSpPr>
                  <p:spPr bwMode="auto">
                    <a:xfrm>
                      <a:off x="1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3" name="Line 928"/>
                    <p:cNvSpPr>
                      <a:spLocks noChangeShapeType="1"/>
                    </p:cNvSpPr>
                    <p:nvPr/>
                  </p:nvSpPr>
                  <p:spPr bwMode="auto">
                    <a:xfrm>
                      <a:off x="1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4" name="Line 929"/>
                    <p:cNvSpPr>
                      <a:spLocks noChangeShapeType="1"/>
                    </p:cNvSpPr>
                    <p:nvPr/>
                  </p:nvSpPr>
                  <p:spPr bwMode="auto">
                    <a:xfrm>
                      <a:off x="200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5" name="Line 930"/>
                    <p:cNvSpPr>
                      <a:spLocks noChangeShapeType="1"/>
                    </p:cNvSpPr>
                    <p:nvPr/>
                  </p:nvSpPr>
                  <p:spPr bwMode="auto">
                    <a:xfrm>
                      <a:off x="20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6" name="Line 931"/>
                    <p:cNvSpPr>
                      <a:spLocks noChangeShapeType="1"/>
                    </p:cNvSpPr>
                    <p:nvPr/>
                  </p:nvSpPr>
                  <p:spPr bwMode="auto">
                    <a:xfrm>
                      <a:off x="2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7" name="Line 932"/>
                    <p:cNvSpPr>
                      <a:spLocks noChangeShapeType="1"/>
                    </p:cNvSpPr>
                    <p:nvPr/>
                  </p:nvSpPr>
                  <p:spPr bwMode="auto">
                    <a:xfrm>
                      <a:off x="20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8" name="Line 933"/>
                    <p:cNvSpPr>
                      <a:spLocks noChangeShapeType="1"/>
                    </p:cNvSpPr>
                    <p:nvPr/>
                  </p:nvSpPr>
                  <p:spPr bwMode="auto">
                    <a:xfrm>
                      <a:off x="2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9" name="Line 934"/>
                    <p:cNvSpPr>
                      <a:spLocks noChangeShapeType="1"/>
                    </p:cNvSpPr>
                    <p:nvPr/>
                  </p:nvSpPr>
                  <p:spPr bwMode="auto">
                    <a:xfrm>
                      <a:off x="2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0" name="Line 935"/>
                    <p:cNvSpPr>
                      <a:spLocks noChangeShapeType="1"/>
                    </p:cNvSpPr>
                    <p:nvPr/>
                  </p:nvSpPr>
                  <p:spPr bwMode="auto">
                    <a:xfrm>
                      <a:off x="2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1" name="Line 936"/>
                    <p:cNvSpPr>
                      <a:spLocks noChangeShapeType="1"/>
                    </p:cNvSpPr>
                    <p:nvPr/>
                  </p:nvSpPr>
                  <p:spPr bwMode="auto">
                    <a:xfrm>
                      <a:off x="206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2" name="Line 937"/>
                    <p:cNvSpPr>
                      <a:spLocks noChangeShapeType="1"/>
                    </p:cNvSpPr>
                    <p:nvPr/>
                  </p:nvSpPr>
                  <p:spPr bwMode="auto">
                    <a:xfrm>
                      <a:off x="2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3" name="Line 938"/>
                    <p:cNvSpPr>
                      <a:spLocks noChangeShapeType="1"/>
                    </p:cNvSpPr>
                    <p:nvPr/>
                  </p:nvSpPr>
                  <p:spPr bwMode="auto">
                    <a:xfrm>
                      <a:off x="20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4" name="Line 939"/>
                    <p:cNvSpPr>
                      <a:spLocks noChangeShapeType="1"/>
                    </p:cNvSpPr>
                    <p:nvPr/>
                  </p:nvSpPr>
                  <p:spPr bwMode="auto">
                    <a:xfrm>
                      <a:off x="20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5" name="Line 940"/>
                    <p:cNvSpPr>
                      <a:spLocks noChangeShapeType="1"/>
                    </p:cNvSpPr>
                    <p:nvPr/>
                  </p:nvSpPr>
                  <p:spPr bwMode="auto">
                    <a:xfrm>
                      <a:off x="2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6" name="Line 941"/>
                    <p:cNvSpPr>
                      <a:spLocks noChangeShapeType="1"/>
                    </p:cNvSpPr>
                    <p:nvPr/>
                  </p:nvSpPr>
                  <p:spPr bwMode="auto">
                    <a:xfrm>
                      <a:off x="2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7" name="Line 942"/>
                    <p:cNvSpPr>
                      <a:spLocks noChangeShapeType="1"/>
                    </p:cNvSpPr>
                    <p:nvPr/>
                  </p:nvSpPr>
                  <p:spPr bwMode="auto">
                    <a:xfrm>
                      <a:off x="2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8" name="Line 943"/>
                    <p:cNvSpPr>
                      <a:spLocks noChangeShapeType="1"/>
                    </p:cNvSpPr>
                    <p:nvPr/>
                  </p:nvSpPr>
                  <p:spPr bwMode="auto">
                    <a:xfrm>
                      <a:off x="213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9" name="Line 944"/>
                    <p:cNvSpPr>
                      <a:spLocks noChangeShapeType="1"/>
                    </p:cNvSpPr>
                    <p:nvPr/>
                  </p:nvSpPr>
                  <p:spPr bwMode="auto">
                    <a:xfrm>
                      <a:off x="2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0" name="Line 945"/>
                    <p:cNvSpPr>
                      <a:spLocks noChangeShapeType="1"/>
                    </p:cNvSpPr>
                    <p:nvPr/>
                  </p:nvSpPr>
                  <p:spPr bwMode="auto">
                    <a:xfrm>
                      <a:off x="21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1" name="Line 946"/>
                    <p:cNvSpPr>
                      <a:spLocks noChangeShapeType="1"/>
                    </p:cNvSpPr>
                    <p:nvPr/>
                  </p:nvSpPr>
                  <p:spPr bwMode="auto">
                    <a:xfrm>
                      <a:off x="21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2" name="Line 947"/>
                    <p:cNvSpPr>
                      <a:spLocks noChangeShapeType="1"/>
                    </p:cNvSpPr>
                    <p:nvPr/>
                  </p:nvSpPr>
                  <p:spPr bwMode="auto">
                    <a:xfrm>
                      <a:off x="2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3" name="Line 948"/>
                    <p:cNvSpPr>
                      <a:spLocks noChangeShapeType="1"/>
                    </p:cNvSpPr>
                    <p:nvPr/>
                  </p:nvSpPr>
                  <p:spPr bwMode="auto">
                    <a:xfrm>
                      <a:off x="2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4" name="Line 949"/>
                    <p:cNvSpPr>
                      <a:spLocks noChangeShapeType="1"/>
                    </p:cNvSpPr>
                    <p:nvPr/>
                  </p:nvSpPr>
                  <p:spPr bwMode="auto">
                    <a:xfrm>
                      <a:off x="2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5" name="Line 950"/>
                    <p:cNvSpPr>
                      <a:spLocks noChangeShapeType="1"/>
                    </p:cNvSpPr>
                    <p:nvPr/>
                  </p:nvSpPr>
                  <p:spPr bwMode="auto">
                    <a:xfrm>
                      <a:off x="219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6" name="Line 951"/>
                    <p:cNvSpPr>
                      <a:spLocks noChangeShapeType="1"/>
                    </p:cNvSpPr>
                    <p:nvPr/>
                  </p:nvSpPr>
                  <p:spPr bwMode="auto">
                    <a:xfrm>
                      <a:off x="2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7" name="Line 952"/>
                    <p:cNvSpPr>
                      <a:spLocks noChangeShapeType="1"/>
                    </p:cNvSpPr>
                    <p:nvPr/>
                  </p:nvSpPr>
                  <p:spPr bwMode="auto">
                    <a:xfrm>
                      <a:off x="22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8" name="Line 953"/>
                    <p:cNvSpPr>
                      <a:spLocks noChangeShapeType="1"/>
                    </p:cNvSpPr>
                    <p:nvPr/>
                  </p:nvSpPr>
                  <p:spPr bwMode="auto">
                    <a:xfrm>
                      <a:off x="2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19" name="Line 954"/>
                    <p:cNvSpPr>
                      <a:spLocks noChangeShapeType="1"/>
                    </p:cNvSpPr>
                    <p:nvPr/>
                  </p:nvSpPr>
                  <p:spPr bwMode="auto">
                    <a:xfrm>
                      <a:off x="2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0" name="Line 955"/>
                    <p:cNvSpPr>
                      <a:spLocks noChangeShapeType="1"/>
                    </p:cNvSpPr>
                    <p:nvPr/>
                  </p:nvSpPr>
                  <p:spPr bwMode="auto">
                    <a:xfrm>
                      <a:off x="2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1" name="Line 956"/>
                    <p:cNvSpPr>
                      <a:spLocks noChangeShapeType="1"/>
                    </p:cNvSpPr>
                    <p:nvPr/>
                  </p:nvSpPr>
                  <p:spPr bwMode="auto">
                    <a:xfrm>
                      <a:off x="2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2" name="Line 957"/>
                    <p:cNvSpPr>
                      <a:spLocks noChangeShapeType="1"/>
                    </p:cNvSpPr>
                    <p:nvPr/>
                  </p:nvSpPr>
                  <p:spPr bwMode="auto">
                    <a:xfrm>
                      <a:off x="22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3" name="Line 958"/>
                    <p:cNvSpPr>
                      <a:spLocks noChangeShapeType="1"/>
                    </p:cNvSpPr>
                    <p:nvPr/>
                  </p:nvSpPr>
                  <p:spPr bwMode="auto">
                    <a:xfrm>
                      <a:off x="2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4" name="Line 959"/>
                    <p:cNvSpPr>
                      <a:spLocks noChangeShapeType="1"/>
                    </p:cNvSpPr>
                    <p:nvPr/>
                  </p:nvSpPr>
                  <p:spPr bwMode="auto">
                    <a:xfrm>
                      <a:off x="22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5" name="Line 960"/>
                    <p:cNvSpPr>
                      <a:spLocks noChangeShapeType="1"/>
                    </p:cNvSpPr>
                    <p:nvPr/>
                  </p:nvSpPr>
                  <p:spPr bwMode="auto">
                    <a:xfrm>
                      <a:off x="2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6" name="Line 961"/>
                    <p:cNvSpPr>
                      <a:spLocks noChangeShapeType="1"/>
                    </p:cNvSpPr>
                    <p:nvPr/>
                  </p:nvSpPr>
                  <p:spPr bwMode="auto">
                    <a:xfrm>
                      <a:off x="2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7" name="Line 962"/>
                    <p:cNvSpPr>
                      <a:spLocks noChangeShapeType="1"/>
                    </p:cNvSpPr>
                    <p:nvPr/>
                  </p:nvSpPr>
                  <p:spPr bwMode="auto">
                    <a:xfrm>
                      <a:off x="2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8" name="Line 963"/>
                    <p:cNvSpPr>
                      <a:spLocks noChangeShapeType="1"/>
                    </p:cNvSpPr>
                    <p:nvPr/>
                  </p:nvSpPr>
                  <p:spPr bwMode="auto">
                    <a:xfrm>
                      <a:off x="2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29" name="Line 964"/>
                    <p:cNvSpPr>
                      <a:spLocks noChangeShapeType="1"/>
                    </p:cNvSpPr>
                    <p:nvPr/>
                  </p:nvSpPr>
                  <p:spPr bwMode="auto">
                    <a:xfrm>
                      <a:off x="23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0" name="Line 965"/>
                    <p:cNvSpPr>
                      <a:spLocks noChangeShapeType="1"/>
                    </p:cNvSpPr>
                    <p:nvPr/>
                  </p:nvSpPr>
                  <p:spPr bwMode="auto">
                    <a:xfrm>
                      <a:off x="2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1" name="Line 966"/>
                    <p:cNvSpPr>
                      <a:spLocks noChangeShapeType="1"/>
                    </p:cNvSpPr>
                    <p:nvPr/>
                  </p:nvSpPr>
                  <p:spPr bwMode="auto">
                    <a:xfrm>
                      <a:off x="23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2" name="Line 967"/>
                    <p:cNvSpPr>
                      <a:spLocks noChangeShapeType="1"/>
                    </p:cNvSpPr>
                    <p:nvPr/>
                  </p:nvSpPr>
                  <p:spPr bwMode="auto">
                    <a:xfrm>
                      <a:off x="2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3" name="Line 968"/>
                    <p:cNvSpPr>
                      <a:spLocks noChangeShapeType="1"/>
                    </p:cNvSpPr>
                    <p:nvPr/>
                  </p:nvSpPr>
                  <p:spPr bwMode="auto">
                    <a:xfrm>
                      <a:off x="2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4" name="Line 969"/>
                    <p:cNvSpPr>
                      <a:spLocks noChangeShapeType="1"/>
                    </p:cNvSpPr>
                    <p:nvPr/>
                  </p:nvSpPr>
                  <p:spPr bwMode="auto">
                    <a:xfrm>
                      <a:off x="2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5" name="Line 970"/>
                    <p:cNvSpPr>
                      <a:spLocks noChangeShapeType="1"/>
                    </p:cNvSpPr>
                    <p:nvPr/>
                  </p:nvSpPr>
                  <p:spPr bwMode="auto">
                    <a:xfrm>
                      <a:off x="2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6" name="Line 971"/>
                    <p:cNvSpPr>
                      <a:spLocks noChangeShapeType="1"/>
                    </p:cNvSpPr>
                    <p:nvPr/>
                  </p:nvSpPr>
                  <p:spPr bwMode="auto">
                    <a:xfrm>
                      <a:off x="23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7" name="Line 972"/>
                    <p:cNvSpPr>
                      <a:spLocks noChangeShapeType="1"/>
                    </p:cNvSpPr>
                    <p:nvPr/>
                  </p:nvSpPr>
                  <p:spPr bwMode="auto">
                    <a:xfrm>
                      <a:off x="2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8" name="Line 973"/>
                    <p:cNvSpPr>
                      <a:spLocks noChangeShapeType="1"/>
                    </p:cNvSpPr>
                    <p:nvPr/>
                  </p:nvSpPr>
                  <p:spPr bwMode="auto">
                    <a:xfrm>
                      <a:off x="24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9" name="Line 974"/>
                    <p:cNvSpPr>
                      <a:spLocks noChangeShapeType="1"/>
                    </p:cNvSpPr>
                    <p:nvPr/>
                  </p:nvSpPr>
                  <p:spPr bwMode="auto">
                    <a:xfrm>
                      <a:off x="2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0" name="Line 975"/>
                    <p:cNvSpPr>
                      <a:spLocks noChangeShapeType="1"/>
                    </p:cNvSpPr>
                    <p:nvPr/>
                  </p:nvSpPr>
                  <p:spPr bwMode="auto">
                    <a:xfrm>
                      <a:off x="2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1" name="Line 976"/>
                    <p:cNvSpPr>
                      <a:spLocks noChangeShapeType="1"/>
                    </p:cNvSpPr>
                    <p:nvPr/>
                  </p:nvSpPr>
                  <p:spPr bwMode="auto">
                    <a:xfrm>
                      <a:off x="2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2" name="Line 977"/>
                    <p:cNvSpPr>
                      <a:spLocks noChangeShapeType="1"/>
                    </p:cNvSpPr>
                    <p:nvPr/>
                  </p:nvSpPr>
                  <p:spPr bwMode="auto">
                    <a:xfrm>
                      <a:off x="244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3" name="Line 978"/>
                    <p:cNvSpPr>
                      <a:spLocks noChangeShapeType="1"/>
                    </p:cNvSpPr>
                    <p:nvPr/>
                  </p:nvSpPr>
                  <p:spPr bwMode="auto">
                    <a:xfrm>
                      <a:off x="24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4" name="Line 979"/>
                    <p:cNvSpPr>
                      <a:spLocks noChangeShapeType="1"/>
                    </p:cNvSpPr>
                    <p:nvPr/>
                  </p:nvSpPr>
                  <p:spPr bwMode="auto">
                    <a:xfrm>
                      <a:off x="2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5" name="Line 980"/>
                    <p:cNvSpPr>
                      <a:spLocks noChangeShapeType="1"/>
                    </p:cNvSpPr>
                    <p:nvPr/>
                  </p:nvSpPr>
                  <p:spPr bwMode="auto">
                    <a:xfrm>
                      <a:off x="24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6" name="Line 981"/>
                    <p:cNvSpPr>
                      <a:spLocks noChangeShapeType="1"/>
                    </p:cNvSpPr>
                    <p:nvPr/>
                  </p:nvSpPr>
                  <p:spPr bwMode="auto">
                    <a:xfrm>
                      <a:off x="2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7" name="Line 982"/>
                    <p:cNvSpPr>
                      <a:spLocks noChangeShapeType="1"/>
                    </p:cNvSpPr>
                    <p:nvPr/>
                  </p:nvSpPr>
                  <p:spPr bwMode="auto">
                    <a:xfrm>
                      <a:off x="2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8" name="Line 983"/>
                    <p:cNvSpPr>
                      <a:spLocks noChangeShapeType="1"/>
                    </p:cNvSpPr>
                    <p:nvPr/>
                  </p:nvSpPr>
                  <p:spPr bwMode="auto">
                    <a:xfrm>
                      <a:off x="2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49" name="Line 984"/>
                    <p:cNvSpPr>
                      <a:spLocks noChangeShapeType="1"/>
                    </p:cNvSpPr>
                    <p:nvPr/>
                  </p:nvSpPr>
                  <p:spPr bwMode="auto">
                    <a:xfrm>
                      <a:off x="250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0" name="Line 985"/>
                    <p:cNvSpPr>
                      <a:spLocks noChangeShapeType="1"/>
                    </p:cNvSpPr>
                    <p:nvPr/>
                  </p:nvSpPr>
                  <p:spPr bwMode="auto">
                    <a:xfrm>
                      <a:off x="2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1" name="Line 986"/>
                    <p:cNvSpPr>
                      <a:spLocks noChangeShapeType="1"/>
                    </p:cNvSpPr>
                    <p:nvPr/>
                  </p:nvSpPr>
                  <p:spPr bwMode="auto">
                    <a:xfrm>
                      <a:off x="2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2" name="Line 987"/>
                    <p:cNvSpPr>
                      <a:spLocks noChangeShapeType="1"/>
                    </p:cNvSpPr>
                    <p:nvPr/>
                  </p:nvSpPr>
                  <p:spPr bwMode="auto">
                    <a:xfrm>
                      <a:off x="25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3" name="Line 988"/>
                    <p:cNvSpPr>
                      <a:spLocks noChangeShapeType="1"/>
                    </p:cNvSpPr>
                    <p:nvPr/>
                  </p:nvSpPr>
                  <p:spPr bwMode="auto">
                    <a:xfrm>
                      <a:off x="2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4" name="Line 989"/>
                    <p:cNvSpPr>
                      <a:spLocks noChangeShapeType="1"/>
                    </p:cNvSpPr>
                    <p:nvPr/>
                  </p:nvSpPr>
                  <p:spPr bwMode="auto">
                    <a:xfrm>
                      <a:off x="2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5" name="Line 990"/>
                    <p:cNvSpPr>
                      <a:spLocks noChangeShapeType="1"/>
                    </p:cNvSpPr>
                    <p:nvPr/>
                  </p:nvSpPr>
                  <p:spPr bwMode="auto">
                    <a:xfrm>
                      <a:off x="2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6" name="Line 991"/>
                    <p:cNvSpPr>
                      <a:spLocks noChangeShapeType="1"/>
                    </p:cNvSpPr>
                    <p:nvPr/>
                  </p:nvSpPr>
                  <p:spPr bwMode="auto">
                    <a:xfrm>
                      <a:off x="257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7" name="Line 992"/>
                    <p:cNvSpPr>
                      <a:spLocks noChangeShapeType="1"/>
                    </p:cNvSpPr>
                    <p:nvPr/>
                  </p:nvSpPr>
                  <p:spPr bwMode="auto">
                    <a:xfrm>
                      <a:off x="2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8" name="Line 993"/>
                    <p:cNvSpPr>
                      <a:spLocks noChangeShapeType="1"/>
                    </p:cNvSpPr>
                    <p:nvPr/>
                  </p:nvSpPr>
                  <p:spPr bwMode="auto">
                    <a:xfrm>
                      <a:off x="25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9" name="Line 994"/>
                    <p:cNvSpPr>
                      <a:spLocks noChangeShapeType="1"/>
                    </p:cNvSpPr>
                    <p:nvPr/>
                  </p:nvSpPr>
                  <p:spPr bwMode="auto">
                    <a:xfrm>
                      <a:off x="25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0" name="Line 995"/>
                    <p:cNvSpPr>
                      <a:spLocks noChangeShapeType="1"/>
                    </p:cNvSpPr>
                    <p:nvPr/>
                  </p:nvSpPr>
                  <p:spPr bwMode="auto">
                    <a:xfrm>
                      <a:off x="2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1" name="Line 996"/>
                    <p:cNvSpPr>
                      <a:spLocks noChangeShapeType="1"/>
                    </p:cNvSpPr>
                    <p:nvPr/>
                  </p:nvSpPr>
                  <p:spPr bwMode="auto">
                    <a:xfrm>
                      <a:off x="2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2" name="Line 997"/>
                    <p:cNvSpPr>
                      <a:spLocks noChangeShapeType="1"/>
                    </p:cNvSpPr>
                    <p:nvPr/>
                  </p:nvSpPr>
                  <p:spPr bwMode="auto">
                    <a:xfrm>
                      <a:off x="2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3" name="Line 998"/>
                    <p:cNvSpPr>
                      <a:spLocks noChangeShapeType="1"/>
                    </p:cNvSpPr>
                    <p:nvPr/>
                  </p:nvSpPr>
                  <p:spPr bwMode="auto">
                    <a:xfrm>
                      <a:off x="263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4" name="Line 999"/>
                    <p:cNvSpPr>
                      <a:spLocks noChangeShapeType="1"/>
                    </p:cNvSpPr>
                    <p:nvPr/>
                  </p:nvSpPr>
                  <p:spPr bwMode="auto">
                    <a:xfrm>
                      <a:off x="2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5" name="Line 1000"/>
                    <p:cNvSpPr>
                      <a:spLocks noChangeShapeType="1"/>
                    </p:cNvSpPr>
                    <p:nvPr/>
                  </p:nvSpPr>
                  <p:spPr bwMode="auto">
                    <a:xfrm>
                      <a:off x="26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6" name="Line 1001"/>
                    <p:cNvSpPr>
                      <a:spLocks noChangeShapeType="1"/>
                    </p:cNvSpPr>
                    <p:nvPr/>
                  </p:nvSpPr>
                  <p:spPr bwMode="auto">
                    <a:xfrm>
                      <a:off x="2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7" name="Line 1002"/>
                    <p:cNvSpPr>
                      <a:spLocks noChangeShapeType="1"/>
                    </p:cNvSpPr>
                    <p:nvPr/>
                  </p:nvSpPr>
                  <p:spPr bwMode="auto">
                    <a:xfrm>
                      <a:off x="2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8" name="Line 1003"/>
                    <p:cNvSpPr>
                      <a:spLocks noChangeShapeType="1"/>
                    </p:cNvSpPr>
                    <p:nvPr/>
                  </p:nvSpPr>
                  <p:spPr bwMode="auto">
                    <a:xfrm>
                      <a:off x="2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9" name="Line 1004"/>
                    <p:cNvSpPr>
                      <a:spLocks noChangeShapeType="1"/>
                    </p:cNvSpPr>
                    <p:nvPr/>
                  </p:nvSpPr>
                  <p:spPr bwMode="auto">
                    <a:xfrm>
                      <a:off x="2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0" name="Line 1005"/>
                    <p:cNvSpPr>
                      <a:spLocks noChangeShapeType="1"/>
                    </p:cNvSpPr>
                    <p:nvPr/>
                  </p:nvSpPr>
                  <p:spPr bwMode="auto">
                    <a:xfrm>
                      <a:off x="26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1" name="Line 1006"/>
                    <p:cNvSpPr>
                      <a:spLocks noChangeShapeType="1"/>
                    </p:cNvSpPr>
                    <p:nvPr/>
                  </p:nvSpPr>
                  <p:spPr bwMode="auto">
                    <a:xfrm>
                      <a:off x="2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2" name="Line 1007"/>
                    <p:cNvSpPr>
                      <a:spLocks noChangeShapeType="1"/>
                    </p:cNvSpPr>
                    <p:nvPr/>
                  </p:nvSpPr>
                  <p:spPr bwMode="auto">
                    <a:xfrm>
                      <a:off x="27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3" name="Line 1008"/>
                    <p:cNvSpPr>
                      <a:spLocks noChangeShapeType="1"/>
                    </p:cNvSpPr>
                    <p:nvPr/>
                  </p:nvSpPr>
                  <p:spPr bwMode="auto">
                    <a:xfrm>
                      <a:off x="2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0" name="Group 1210"/>
                  <p:cNvGrpSpPr>
                    <a:grpSpLocks/>
                  </p:cNvGrpSpPr>
                  <p:nvPr/>
                </p:nvGrpSpPr>
                <p:grpSpPr bwMode="auto">
                  <a:xfrm>
                    <a:off x="4343400" y="3033713"/>
                    <a:ext cx="2894012" cy="0"/>
                    <a:chOff x="2736" y="1911"/>
                    <a:chExt cx="1823" cy="0"/>
                  </a:xfrm>
                </p:grpSpPr>
                <p:sp>
                  <p:nvSpPr>
                    <p:cNvPr id="1374" name="Line 1010"/>
                    <p:cNvSpPr>
                      <a:spLocks noChangeShapeType="1"/>
                    </p:cNvSpPr>
                    <p:nvPr/>
                  </p:nvSpPr>
                  <p:spPr bwMode="auto">
                    <a:xfrm>
                      <a:off x="2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5" name="Line 1011"/>
                    <p:cNvSpPr>
                      <a:spLocks noChangeShapeType="1"/>
                    </p:cNvSpPr>
                    <p:nvPr/>
                  </p:nvSpPr>
                  <p:spPr bwMode="auto">
                    <a:xfrm>
                      <a:off x="2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6" name="Line 1012"/>
                    <p:cNvSpPr>
                      <a:spLocks noChangeShapeType="1"/>
                    </p:cNvSpPr>
                    <p:nvPr/>
                  </p:nvSpPr>
                  <p:spPr bwMode="auto">
                    <a:xfrm>
                      <a:off x="2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7" name="Line 1013"/>
                    <p:cNvSpPr>
                      <a:spLocks noChangeShapeType="1"/>
                    </p:cNvSpPr>
                    <p:nvPr/>
                  </p:nvSpPr>
                  <p:spPr bwMode="auto">
                    <a:xfrm>
                      <a:off x="27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8" name="Line 1014"/>
                    <p:cNvSpPr>
                      <a:spLocks noChangeShapeType="1"/>
                    </p:cNvSpPr>
                    <p:nvPr/>
                  </p:nvSpPr>
                  <p:spPr bwMode="auto">
                    <a:xfrm>
                      <a:off x="2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9" name="Line 1015"/>
                    <p:cNvSpPr>
                      <a:spLocks noChangeShapeType="1"/>
                    </p:cNvSpPr>
                    <p:nvPr/>
                  </p:nvSpPr>
                  <p:spPr bwMode="auto">
                    <a:xfrm>
                      <a:off x="27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0" name="Line 1016"/>
                    <p:cNvSpPr>
                      <a:spLocks noChangeShapeType="1"/>
                    </p:cNvSpPr>
                    <p:nvPr/>
                  </p:nvSpPr>
                  <p:spPr bwMode="auto">
                    <a:xfrm>
                      <a:off x="2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1" name="Line 1017"/>
                    <p:cNvSpPr>
                      <a:spLocks noChangeShapeType="1"/>
                    </p:cNvSpPr>
                    <p:nvPr/>
                  </p:nvSpPr>
                  <p:spPr bwMode="auto">
                    <a:xfrm>
                      <a:off x="2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2" name="Line 1018"/>
                    <p:cNvSpPr>
                      <a:spLocks noChangeShapeType="1"/>
                    </p:cNvSpPr>
                    <p:nvPr/>
                  </p:nvSpPr>
                  <p:spPr bwMode="auto">
                    <a:xfrm>
                      <a:off x="2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3" name="Line 1019"/>
                    <p:cNvSpPr>
                      <a:spLocks noChangeShapeType="1"/>
                    </p:cNvSpPr>
                    <p:nvPr/>
                  </p:nvSpPr>
                  <p:spPr bwMode="auto">
                    <a:xfrm>
                      <a:off x="28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4" name="Line 1020"/>
                    <p:cNvSpPr>
                      <a:spLocks noChangeShapeType="1"/>
                    </p:cNvSpPr>
                    <p:nvPr/>
                  </p:nvSpPr>
                  <p:spPr bwMode="auto">
                    <a:xfrm>
                      <a:off x="28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5" name="Line 1021"/>
                    <p:cNvSpPr>
                      <a:spLocks noChangeShapeType="1"/>
                    </p:cNvSpPr>
                    <p:nvPr/>
                  </p:nvSpPr>
                  <p:spPr bwMode="auto">
                    <a:xfrm>
                      <a:off x="28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6" name="Line 1022"/>
                    <p:cNvSpPr>
                      <a:spLocks noChangeShapeType="1"/>
                    </p:cNvSpPr>
                    <p:nvPr/>
                  </p:nvSpPr>
                  <p:spPr bwMode="auto">
                    <a:xfrm>
                      <a:off x="28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7" name="Line 1023"/>
                    <p:cNvSpPr>
                      <a:spLocks noChangeShapeType="1"/>
                    </p:cNvSpPr>
                    <p:nvPr/>
                  </p:nvSpPr>
                  <p:spPr bwMode="auto">
                    <a:xfrm>
                      <a:off x="28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8" name="Line 1024"/>
                    <p:cNvSpPr>
                      <a:spLocks noChangeShapeType="1"/>
                    </p:cNvSpPr>
                    <p:nvPr/>
                  </p:nvSpPr>
                  <p:spPr bwMode="auto">
                    <a:xfrm>
                      <a:off x="28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9" name="Line 1025"/>
                    <p:cNvSpPr>
                      <a:spLocks noChangeShapeType="1"/>
                    </p:cNvSpPr>
                    <p:nvPr/>
                  </p:nvSpPr>
                  <p:spPr bwMode="auto">
                    <a:xfrm>
                      <a:off x="28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0" name="Line 1026"/>
                    <p:cNvSpPr>
                      <a:spLocks noChangeShapeType="1"/>
                    </p:cNvSpPr>
                    <p:nvPr/>
                  </p:nvSpPr>
                  <p:spPr bwMode="auto">
                    <a:xfrm>
                      <a:off x="288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1" name="Line 1027"/>
                    <p:cNvSpPr>
                      <a:spLocks noChangeShapeType="1"/>
                    </p:cNvSpPr>
                    <p:nvPr/>
                  </p:nvSpPr>
                  <p:spPr bwMode="auto">
                    <a:xfrm>
                      <a:off x="28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2" name="Line 1028"/>
                    <p:cNvSpPr>
                      <a:spLocks noChangeShapeType="1"/>
                    </p:cNvSpPr>
                    <p:nvPr/>
                  </p:nvSpPr>
                  <p:spPr bwMode="auto">
                    <a:xfrm>
                      <a:off x="29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3" name="Line 1029"/>
                    <p:cNvSpPr>
                      <a:spLocks noChangeShapeType="1"/>
                    </p:cNvSpPr>
                    <p:nvPr/>
                  </p:nvSpPr>
                  <p:spPr bwMode="auto">
                    <a:xfrm>
                      <a:off x="29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4" name="Line 1030"/>
                    <p:cNvSpPr>
                      <a:spLocks noChangeShapeType="1"/>
                    </p:cNvSpPr>
                    <p:nvPr/>
                  </p:nvSpPr>
                  <p:spPr bwMode="auto">
                    <a:xfrm>
                      <a:off x="29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5" name="Line 1031"/>
                    <p:cNvSpPr>
                      <a:spLocks noChangeShapeType="1"/>
                    </p:cNvSpPr>
                    <p:nvPr/>
                  </p:nvSpPr>
                  <p:spPr bwMode="auto">
                    <a:xfrm>
                      <a:off x="29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6" name="Line 1032"/>
                    <p:cNvSpPr>
                      <a:spLocks noChangeShapeType="1"/>
                    </p:cNvSpPr>
                    <p:nvPr/>
                  </p:nvSpPr>
                  <p:spPr bwMode="auto">
                    <a:xfrm>
                      <a:off x="29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7" name="Line 1033"/>
                    <p:cNvSpPr>
                      <a:spLocks noChangeShapeType="1"/>
                    </p:cNvSpPr>
                    <p:nvPr/>
                  </p:nvSpPr>
                  <p:spPr bwMode="auto">
                    <a:xfrm>
                      <a:off x="294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8" name="Line 1034"/>
                    <p:cNvSpPr>
                      <a:spLocks noChangeShapeType="1"/>
                    </p:cNvSpPr>
                    <p:nvPr/>
                  </p:nvSpPr>
                  <p:spPr bwMode="auto">
                    <a:xfrm>
                      <a:off x="29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9" name="Line 1035"/>
                    <p:cNvSpPr>
                      <a:spLocks noChangeShapeType="1"/>
                    </p:cNvSpPr>
                    <p:nvPr/>
                  </p:nvSpPr>
                  <p:spPr bwMode="auto">
                    <a:xfrm>
                      <a:off x="29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0" name="Line 1036"/>
                    <p:cNvSpPr>
                      <a:spLocks noChangeShapeType="1"/>
                    </p:cNvSpPr>
                    <p:nvPr/>
                  </p:nvSpPr>
                  <p:spPr bwMode="auto">
                    <a:xfrm>
                      <a:off x="29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1" name="Line 1037"/>
                    <p:cNvSpPr>
                      <a:spLocks noChangeShapeType="1"/>
                    </p:cNvSpPr>
                    <p:nvPr/>
                  </p:nvSpPr>
                  <p:spPr bwMode="auto">
                    <a:xfrm>
                      <a:off x="29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2" name="Line 1038"/>
                    <p:cNvSpPr>
                      <a:spLocks noChangeShapeType="1"/>
                    </p:cNvSpPr>
                    <p:nvPr/>
                  </p:nvSpPr>
                  <p:spPr bwMode="auto">
                    <a:xfrm>
                      <a:off x="29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3" name="Line 1039"/>
                    <p:cNvSpPr>
                      <a:spLocks noChangeShapeType="1"/>
                    </p:cNvSpPr>
                    <p:nvPr/>
                  </p:nvSpPr>
                  <p:spPr bwMode="auto">
                    <a:xfrm>
                      <a:off x="30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4" name="Line 1040"/>
                    <p:cNvSpPr>
                      <a:spLocks noChangeShapeType="1"/>
                    </p:cNvSpPr>
                    <p:nvPr/>
                  </p:nvSpPr>
                  <p:spPr bwMode="auto">
                    <a:xfrm>
                      <a:off x="301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5" name="Line 1041"/>
                    <p:cNvSpPr>
                      <a:spLocks noChangeShapeType="1"/>
                    </p:cNvSpPr>
                    <p:nvPr/>
                  </p:nvSpPr>
                  <p:spPr bwMode="auto">
                    <a:xfrm>
                      <a:off x="30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6" name="Line 1042"/>
                    <p:cNvSpPr>
                      <a:spLocks noChangeShapeType="1"/>
                    </p:cNvSpPr>
                    <p:nvPr/>
                  </p:nvSpPr>
                  <p:spPr bwMode="auto">
                    <a:xfrm>
                      <a:off x="30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7" name="Line 1043"/>
                    <p:cNvSpPr>
                      <a:spLocks noChangeShapeType="1"/>
                    </p:cNvSpPr>
                    <p:nvPr/>
                  </p:nvSpPr>
                  <p:spPr bwMode="auto">
                    <a:xfrm>
                      <a:off x="30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8" name="Line 1044"/>
                    <p:cNvSpPr>
                      <a:spLocks noChangeShapeType="1"/>
                    </p:cNvSpPr>
                    <p:nvPr/>
                  </p:nvSpPr>
                  <p:spPr bwMode="auto">
                    <a:xfrm>
                      <a:off x="30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9" name="Line 1045"/>
                    <p:cNvSpPr>
                      <a:spLocks noChangeShapeType="1"/>
                    </p:cNvSpPr>
                    <p:nvPr/>
                  </p:nvSpPr>
                  <p:spPr bwMode="auto">
                    <a:xfrm>
                      <a:off x="30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0" name="Line 1046"/>
                    <p:cNvSpPr>
                      <a:spLocks noChangeShapeType="1"/>
                    </p:cNvSpPr>
                    <p:nvPr/>
                  </p:nvSpPr>
                  <p:spPr bwMode="auto">
                    <a:xfrm>
                      <a:off x="30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1" name="Line 1047"/>
                    <p:cNvSpPr>
                      <a:spLocks noChangeShapeType="1"/>
                    </p:cNvSpPr>
                    <p:nvPr/>
                  </p:nvSpPr>
                  <p:spPr bwMode="auto">
                    <a:xfrm>
                      <a:off x="307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2" name="Line 1048"/>
                    <p:cNvSpPr>
                      <a:spLocks noChangeShapeType="1"/>
                    </p:cNvSpPr>
                    <p:nvPr/>
                  </p:nvSpPr>
                  <p:spPr bwMode="auto">
                    <a:xfrm>
                      <a:off x="30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3" name="Line 1049"/>
                    <p:cNvSpPr>
                      <a:spLocks noChangeShapeType="1"/>
                    </p:cNvSpPr>
                    <p:nvPr/>
                  </p:nvSpPr>
                  <p:spPr bwMode="auto">
                    <a:xfrm>
                      <a:off x="30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4" name="Line 1050"/>
                    <p:cNvSpPr>
                      <a:spLocks noChangeShapeType="1"/>
                    </p:cNvSpPr>
                    <p:nvPr/>
                  </p:nvSpPr>
                  <p:spPr bwMode="auto">
                    <a:xfrm>
                      <a:off x="31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5" name="Line 1051"/>
                    <p:cNvSpPr>
                      <a:spLocks noChangeShapeType="1"/>
                    </p:cNvSpPr>
                    <p:nvPr/>
                  </p:nvSpPr>
                  <p:spPr bwMode="auto">
                    <a:xfrm>
                      <a:off x="31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6" name="Line 1052"/>
                    <p:cNvSpPr>
                      <a:spLocks noChangeShapeType="1"/>
                    </p:cNvSpPr>
                    <p:nvPr/>
                  </p:nvSpPr>
                  <p:spPr bwMode="auto">
                    <a:xfrm>
                      <a:off x="31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7" name="Line 1053"/>
                    <p:cNvSpPr>
                      <a:spLocks noChangeShapeType="1"/>
                    </p:cNvSpPr>
                    <p:nvPr/>
                  </p:nvSpPr>
                  <p:spPr bwMode="auto">
                    <a:xfrm>
                      <a:off x="31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8" name="Line 1054"/>
                    <p:cNvSpPr>
                      <a:spLocks noChangeShapeType="1"/>
                    </p:cNvSpPr>
                    <p:nvPr/>
                  </p:nvSpPr>
                  <p:spPr bwMode="auto">
                    <a:xfrm>
                      <a:off x="31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9" name="Line 1055"/>
                    <p:cNvSpPr>
                      <a:spLocks noChangeShapeType="1"/>
                    </p:cNvSpPr>
                    <p:nvPr/>
                  </p:nvSpPr>
                  <p:spPr bwMode="auto">
                    <a:xfrm>
                      <a:off x="31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0" name="Line 1056"/>
                    <p:cNvSpPr>
                      <a:spLocks noChangeShapeType="1"/>
                    </p:cNvSpPr>
                    <p:nvPr/>
                  </p:nvSpPr>
                  <p:spPr bwMode="auto">
                    <a:xfrm>
                      <a:off x="31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1" name="Line 1057"/>
                    <p:cNvSpPr>
                      <a:spLocks noChangeShapeType="1"/>
                    </p:cNvSpPr>
                    <p:nvPr/>
                  </p:nvSpPr>
                  <p:spPr bwMode="auto">
                    <a:xfrm>
                      <a:off x="31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2" name="Line 1058"/>
                    <p:cNvSpPr>
                      <a:spLocks noChangeShapeType="1"/>
                    </p:cNvSpPr>
                    <p:nvPr/>
                  </p:nvSpPr>
                  <p:spPr bwMode="auto">
                    <a:xfrm>
                      <a:off x="31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3" name="Line 1059"/>
                    <p:cNvSpPr>
                      <a:spLocks noChangeShapeType="1"/>
                    </p:cNvSpPr>
                    <p:nvPr/>
                  </p:nvSpPr>
                  <p:spPr bwMode="auto">
                    <a:xfrm>
                      <a:off x="31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4" name="Line 1060"/>
                    <p:cNvSpPr>
                      <a:spLocks noChangeShapeType="1"/>
                    </p:cNvSpPr>
                    <p:nvPr/>
                  </p:nvSpPr>
                  <p:spPr bwMode="auto">
                    <a:xfrm>
                      <a:off x="31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5" name="Line 1061"/>
                    <p:cNvSpPr>
                      <a:spLocks noChangeShapeType="1"/>
                    </p:cNvSpPr>
                    <p:nvPr/>
                  </p:nvSpPr>
                  <p:spPr bwMode="auto">
                    <a:xfrm>
                      <a:off x="32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6" name="Line 1062"/>
                    <p:cNvSpPr>
                      <a:spLocks noChangeShapeType="1"/>
                    </p:cNvSpPr>
                    <p:nvPr/>
                  </p:nvSpPr>
                  <p:spPr bwMode="auto">
                    <a:xfrm>
                      <a:off x="32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7" name="Line 1063"/>
                    <p:cNvSpPr>
                      <a:spLocks noChangeShapeType="1"/>
                    </p:cNvSpPr>
                    <p:nvPr/>
                  </p:nvSpPr>
                  <p:spPr bwMode="auto">
                    <a:xfrm>
                      <a:off x="32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8" name="Line 1064"/>
                    <p:cNvSpPr>
                      <a:spLocks noChangeShapeType="1"/>
                    </p:cNvSpPr>
                    <p:nvPr/>
                  </p:nvSpPr>
                  <p:spPr bwMode="auto">
                    <a:xfrm>
                      <a:off x="32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9" name="Line 1065"/>
                    <p:cNvSpPr>
                      <a:spLocks noChangeShapeType="1"/>
                    </p:cNvSpPr>
                    <p:nvPr/>
                  </p:nvSpPr>
                  <p:spPr bwMode="auto">
                    <a:xfrm>
                      <a:off x="32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0" name="Line 1066"/>
                    <p:cNvSpPr>
                      <a:spLocks noChangeShapeType="1"/>
                    </p:cNvSpPr>
                    <p:nvPr/>
                  </p:nvSpPr>
                  <p:spPr bwMode="auto">
                    <a:xfrm>
                      <a:off x="32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1" name="Line 1067"/>
                    <p:cNvSpPr>
                      <a:spLocks noChangeShapeType="1"/>
                    </p:cNvSpPr>
                    <p:nvPr/>
                  </p:nvSpPr>
                  <p:spPr bwMode="auto">
                    <a:xfrm>
                      <a:off x="32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2" name="Line 1068"/>
                    <p:cNvSpPr>
                      <a:spLocks noChangeShapeType="1"/>
                    </p:cNvSpPr>
                    <p:nvPr/>
                  </p:nvSpPr>
                  <p:spPr bwMode="auto">
                    <a:xfrm>
                      <a:off x="32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3" name="Line 1069"/>
                    <p:cNvSpPr>
                      <a:spLocks noChangeShapeType="1"/>
                    </p:cNvSpPr>
                    <p:nvPr/>
                  </p:nvSpPr>
                  <p:spPr bwMode="auto">
                    <a:xfrm>
                      <a:off x="32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4" name="Line 1070"/>
                    <p:cNvSpPr>
                      <a:spLocks noChangeShapeType="1"/>
                    </p:cNvSpPr>
                    <p:nvPr/>
                  </p:nvSpPr>
                  <p:spPr bwMode="auto">
                    <a:xfrm>
                      <a:off x="32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5" name="Line 1071"/>
                    <p:cNvSpPr>
                      <a:spLocks noChangeShapeType="1"/>
                    </p:cNvSpPr>
                    <p:nvPr/>
                  </p:nvSpPr>
                  <p:spPr bwMode="auto">
                    <a:xfrm>
                      <a:off x="32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6" name="Line 1072"/>
                    <p:cNvSpPr>
                      <a:spLocks noChangeShapeType="1"/>
                    </p:cNvSpPr>
                    <p:nvPr/>
                  </p:nvSpPr>
                  <p:spPr bwMode="auto">
                    <a:xfrm>
                      <a:off x="33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7" name="Line 1073"/>
                    <p:cNvSpPr>
                      <a:spLocks noChangeShapeType="1"/>
                    </p:cNvSpPr>
                    <p:nvPr/>
                  </p:nvSpPr>
                  <p:spPr bwMode="auto">
                    <a:xfrm>
                      <a:off x="33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8" name="Line 1074"/>
                    <p:cNvSpPr>
                      <a:spLocks noChangeShapeType="1"/>
                    </p:cNvSpPr>
                    <p:nvPr/>
                  </p:nvSpPr>
                  <p:spPr bwMode="auto">
                    <a:xfrm>
                      <a:off x="33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9" name="Line 1075"/>
                    <p:cNvSpPr>
                      <a:spLocks noChangeShapeType="1"/>
                    </p:cNvSpPr>
                    <p:nvPr/>
                  </p:nvSpPr>
                  <p:spPr bwMode="auto">
                    <a:xfrm>
                      <a:off x="33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0" name="Line 1076"/>
                    <p:cNvSpPr>
                      <a:spLocks noChangeShapeType="1"/>
                    </p:cNvSpPr>
                    <p:nvPr/>
                  </p:nvSpPr>
                  <p:spPr bwMode="auto">
                    <a:xfrm>
                      <a:off x="33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1" name="Line 1077"/>
                    <p:cNvSpPr>
                      <a:spLocks noChangeShapeType="1"/>
                    </p:cNvSpPr>
                    <p:nvPr/>
                  </p:nvSpPr>
                  <p:spPr bwMode="auto">
                    <a:xfrm>
                      <a:off x="33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2" name="Line 1078"/>
                    <p:cNvSpPr>
                      <a:spLocks noChangeShapeType="1"/>
                    </p:cNvSpPr>
                    <p:nvPr/>
                  </p:nvSpPr>
                  <p:spPr bwMode="auto">
                    <a:xfrm>
                      <a:off x="33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3" name="Line 1079"/>
                    <p:cNvSpPr>
                      <a:spLocks noChangeShapeType="1"/>
                    </p:cNvSpPr>
                    <p:nvPr/>
                  </p:nvSpPr>
                  <p:spPr bwMode="auto">
                    <a:xfrm>
                      <a:off x="33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4" name="Line 1080"/>
                    <p:cNvSpPr>
                      <a:spLocks noChangeShapeType="1"/>
                    </p:cNvSpPr>
                    <p:nvPr/>
                  </p:nvSpPr>
                  <p:spPr bwMode="auto">
                    <a:xfrm>
                      <a:off x="33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5" name="Line 1081"/>
                    <p:cNvSpPr>
                      <a:spLocks noChangeShapeType="1"/>
                    </p:cNvSpPr>
                    <p:nvPr/>
                  </p:nvSpPr>
                  <p:spPr bwMode="auto">
                    <a:xfrm>
                      <a:off x="33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6" name="Line 1082"/>
                    <p:cNvSpPr>
                      <a:spLocks noChangeShapeType="1"/>
                    </p:cNvSpPr>
                    <p:nvPr/>
                  </p:nvSpPr>
                  <p:spPr bwMode="auto">
                    <a:xfrm>
                      <a:off x="33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7" name="Line 1083"/>
                    <p:cNvSpPr>
                      <a:spLocks noChangeShapeType="1"/>
                    </p:cNvSpPr>
                    <p:nvPr/>
                  </p:nvSpPr>
                  <p:spPr bwMode="auto">
                    <a:xfrm>
                      <a:off x="34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8" name="Line 1084"/>
                    <p:cNvSpPr>
                      <a:spLocks noChangeShapeType="1"/>
                    </p:cNvSpPr>
                    <p:nvPr/>
                  </p:nvSpPr>
                  <p:spPr bwMode="auto">
                    <a:xfrm>
                      <a:off x="34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9" name="Line 1085"/>
                    <p:cNvSpPr>
                      <a:spLocks noChangeShapeType="1"/>
                    </p:cNvSpPr>
                    <p:nvPr/>
                  </p:nvSpPr>
                  <p:spPr bwMode="auto">
                    <a:xfrm>
                      <a:off x="34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0" name="Line 1086"/>
                    <p:cNvSpPr>
                      <a:spLocks noChangeShapeType="1"/>
                    </p:cNvSpPr>
                    <p:nvPr/>
                  </p:nvSpPr>
                  <p:spPr bwMode="auto">
                    <a:xfrm>
                      <a:off x="34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1" name="Line 1087"/>
                    <p:cNvSpPr>
                      <a:spLocks noChangeShapeType="1"/>
                    </p:cNvSpPr>
                    <p:nvPr/>
                  </p:nvSpPr>
                  <p:spPr bwMode="auto">
                    <a:xfrm>
                      <a:off x="34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2" name="Line 1088"/>
                    <p:cNvSpPr>
                      <a:spLocks noChangeShapeType="1"/>
                    </p:cNvSpPr>
                    <p:nvPr/>
                  </p:nvSpPr>
                  <p:spPr bwMode="auto">
                    <a:xfrm>
                      <a:off x="34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3" name="Line 1089"/>
                    <p:cNvSpPr>
                      <a:spLocks noChangeShapeType="1"/>
                    </p:cNvSpPr>
                    <p:nvPr/>
                  </p:nvSpPr>
                  <p:spPr bwMode="auto">
                    <a:xfrm>
                      <a:off x="34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4" name="Line 1090"/>
                    <p:cNvSpPr>
                      <a:spLocks noChangeShapeType="1"/>
                    </p:cNvSpPr>
                    <p:nvPr/>
                  </p:nvSpPr>
                  <p:spPr bwMode="auto">
                    <a:xfrm>
                      <a:off x="34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5" name="Line 1091"/>
                    <p:cNvSpPr>
                      <a:spLocks noChangeShapeType="1"/>
                    </p:cNvSpPr>
                    <p:nvPr/>
                  </p:nvSpPr>
                  <p:spPr bwMode="auto">
                    <a:xfrm>
                      <a:off x="34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6" name="Line 1092"/>
                    <p:cNvSpPr>
                      <a:spLocks noChangeShapeType="1"/>
                    </p:cNvSpPr>
                    <p:nvPr/>
                  </p:nvSpPr>
                  <p:spPr bwMode="auto">
                    <a:xfrm>
                      <a:off x="34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7" name="Line 1093"/>
                    <p:cNvSpPr>
                      <a:spLocks noChangeShapeType="1"/>
                    </p:cNvSpPr>
                    <p:nvPr/>
                  </p:nvSpPr>
                  <p:spPr bwMode="auto">
                    <a:xfrm>
                      <a:off x="34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8" name="Line 1094"/>
                    <p:cNvSpPr>
                      <a:spLocks noChangeShapeType="1"/>
                    </p:cNvSpPr>
                    <p:nvPr/>
                  </p:nvSpPr>
                  <p:spPr bwMode="auto">
                    <a:xfrm>
                      <a:off x="35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9" name="Line 1095"/>
                    <p:cNvSpPr>
                      <a:spLocks noChangeShapeType="1"/>
                    </p:cNvSpPr>
                    <p:nvPr/>
                  </p:nvSpPr>
                  <p:spPr bwMode="auto">
                    <a:xfrm>
                      <a:off x="35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0" name="Line 1096"/>
                    <p:cNvSpPr>
                      <a:spLocks noChangeShapeType="1"/>
                    </p:cNvSpPr>
                    <p:nvPr/>
                  </p:nvSpPr>
                  <p:spPr bwMode="auto">
                    <a:xfrm>
                      <a:off x="35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1" name="Line 1097"/>
                    <p:cNvSpPr>
                      <a:spLocks noChangeShapeType="1"/>
                    </p:cNvSpPr>
                    <p:nvPr/>
                  </p:nvSpPr>
                  <p:spPr bwMode="auto">
                    <a:xfrm>
                      <a:off x="35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2" name="Line 1098"/>
                    <p:cNvSpPr>
                      <a:spLocks noChangeShapeType="1"/>
                    </p:cNvSpPr>
                    <p:nvPr/>
                  </p:nvSpPr>
                  <p:spPr bwMode="auto">
                    <a:xfrm>
                      <a:off x="35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3" name="Line 1099"/>
                    <p:cNvSpPr>
                      <a:spLocks noChangeShapeType="1"/>
                    </p:cNvSpPr>
                    <p:nvPr/>
                  </p:nvSpPr>
                  <p:spPr bwMode="auto">
                    <a:xfrm>
                      <a:off x="35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4" name="Line 1100"/>
                    <p:cNvSpPr>
                      <a:spLocks noChangeShapeType="1"/>
                    </p:cNvSpPr>
                    <p:nvPr/>
                  </p:nvSpPr>
                  <p:spPr bwMode="auto">
                    <a:xfrm>
                      <a:off x="35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5" name="Line 1101"/>
                    <p:cNvSpPr>
                      <a:spLocks noChangeShapeType="1"/>
                    </p:cNvSpPr>
                    <p:nvPr/>
                  </p:nvSpPr>
                  <p:spPr bwMode="auto">
                    <a:xfrm>
                      <a:off x="35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6" name="Line 1102"/>
                    <p:cNvSpPr>
                      <a:spLocks noChangeShapeType="1"/>
                    </p:cNvSpPr>
                    <p:nvPr/>
                  </p:nvSpPr>
                  <p:spPr bwMode="auto">
                    <a:xfrm>
                      <a:off x="35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7" name="Line 1103"/>
                    <p:cNvSpPr>
                      <a:spLocks noChangeShapeType="1"/>
                    </p:cNvSpPr>
                    <p:nvPr/>
                  </p:nvSpPr>
                  <p:spPr bwMode="auto">
                    <a:xfrm>
                      <a:off x="35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8" name="Line 1104"/>
                    <p:cNvSpPr>
                      <a:spLocks noChangeShapeType="1"/>
                    </p:cNvSpPr>
                    <p:nvPr/>
                  </p:nvSpPr>
                  <p:spPr bwMode="auto">
                    <a:xfrm>
                      <a:off x="35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9" name="Line 1105"/>
                    <p:cNvSpPr>
                      <a:spLocks noChangeShapeType="1"/>
                    </p:cNvSpPr>
                    <p:nvPr/>
                  </p:nvSpPr>
                  <p:spPr bwMode="auto">
                    <a:xfrm>
                      <a:off x="36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0" name="Line 1106"/>
                    <p:cNvSpPr>
                      <a:spLocks noChangeShapeType="1"/>
                    </p:cNvSpPr>
                    <p:nvPr/>
                  </p:nvSpPr>
                  <p:spPr bwMode="auto">
                    <a:xfrm>
                      <a:off x="36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1" name="Line 1107"/>
                    <p:cNvSpPr>
                      <a:spLocks noChangeShapeType="1"/>
                    </p:cNvSpPr>
                    <p:nvPr/>
                  </p:nvSpPr>
                  <p:spPr bwMode="auto">
                    <a:xfrm>
                      <a:off x="36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2" name="Line 1108"/>
                    <p:cNvSpPr>
                      <a:spLocks noChangeShapeType="1"/>
                    </p:cNvSpPr>
                    <p:nvPr/>
                  </p:nvSpPr>
                  <p:spPr bwMode="auto">
                    <a:xfrm>
                      <a:off x="36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3" name="Line 1109"/>
                    <p:cNvSpPr>
                      <a:spLocks noChangeShapeType="1"/>
                    </p:cNvSpPr>
                    <p:nvPr/>
                  </p:nvSpPr>
                  <p:spPr bwMode="auto">
                    <a:xfrm>
                      <a:off x="36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4" name="Line 1110"/>
                    <p:cNvSpPr>
                      <a:spLocks noChangeShapeType="1"/>
                    </p:cNvSpPr>
                    <p:nvPr/>
                  </p:nvSpPr>
                  <p:spPr bwMode="auto">
                    <a:xfrm>
                      <a:off x="36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5" name="Line 1111"/>
                    <p:cNvSpPr>
                      <a:spLocks noChangeShapeType="1"/>
                    </p:cNvSpPr>
                    <p:nvPr/>
                  </p:nvSpPr>
                  <p:spPr bwMode="auto">
                    <a:xfrm>
                      <a:off x="36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6" name="Line 1112"/>
                    <p:cNvSpPr>
                      <a:spLocks noChangeShapeType="1"/>
                    </p:cNvSpPr>
                    <p:nvPr/>
                  </p:nvSpPr>
                  <p:spPr bwMode="auto">
                    <a:xfrm>
                      <a:off x="36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7" name="Line 1113"/>
                    <p:cNvSpPr>
                      <a:spLocks noChangeShapeType="1"/>
                    </p:cNvSpPr>
                    <p:nvPr/>
                  </p:nvSpPr>
                  <p:spPr bwMode="auto">
                    <a:xfrm>
                      <a:off x="36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8" name="Line 1114"/>
                    <p:cNvSpPr>
                      <a:spLocks noChangeShapeType="1"/>
                    </p:cNvSpPr>
                    <p:nvPr/>
                  </p:nvSpPr>
                  <p:spPr bwMode="auto">
                    <a:xfrm>
                      <a:off x="36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9" name="Line 1115"/>
                    <p:cNvSpPr>
                      <a:spLocks noChangeShapeType="1"/>
                    </p:cNvSpPr>
                    <p:nvPr/>
                  </p:nvSpPr>
                  <p:spPr bwMode="auto">
                    <a:xfrm>
                      <a:off x="36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0" name="Line 1116"/>
                    <p:cNvSpPr>
                      <a:spLocks noChangeShapeType="1"/>
                    </p:cNvSpPr>
                    <p:nvPr/>
                  </p:nvSpPr>
                  <p:spPr bwMode="auto">
                    <a:xfrm>
                      <a:off x="37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1" name="Line 1117"/>
                    <p:cNvSpPr>
                      <a:spLocks noChangeShapeType="1"/>
                    </p:cNvSpPr>
                    <p:nvPr/>
                  </p:nvSpPr>
                  <p:spPr bwMode="auto">
                    <a:xfrm>
                      <a:off x="37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2" name="Line 1118"/>
                    <p:cNvSpPr>
                      <a:spLocks noChangeShapeType="1"/>
                    </p:cNvSpPr>
                    <p:nvPr/>
                  </p:nvSpPr>
                  <p:spPr bwMode="auto">
                    <a:xfrm>
                      <a:off x="37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3" name="Line 1119"/>
                    <p:cNvSpPr>
                      <a:spLocks noChangeShapeType="1"/>
                    </p:cNvSpPr>
                    <p:nvPr/>
                  </p:nvSpPr>
                  <p:spPr bwMode="auto">
                    <a:xfrm>
                      <a:off x="37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4" name="Line 1120"/>
                    <p:cNvSpPr>
                      <a:spLocks noChangeShapeType="1"/>
                    </p:cNvSpPr>
                    <p:nvPr/>
                  </p:nvSpPr>
                  <p:spPr bwMode="auto">
                    <a:xfrm>
                      <a:off x="37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5" name="Line 1121"/>
                    <p:cNvSpPr>
                      <a:spLocks noChangeShapeType="1"/>
                    </p:cNvSpPr>
                    <p:nvPr/>
                  </p:nvSpPr>
                  <p:spPr bwMode="auto">
                    <a:xfrm>
                      <a:off x="37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6" name="Line 1122"/>
                    <p:cNvSpPr>
                      <a:spLocks noChangeShapeType="1"/>
                    </p:cNvSpPr>
                    <p:nvPr/>
                  </p:nvSpPr>
                  <p:spPr bwMode="auto">
                    <a:xfrm>
                      <a:off x="37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7" name="Line 1123"/>
                    <p:cNvSpPr>
                      <a:spLocks noChangeShapeType="1"/>
                    </p:cNvSpPr>
                    <p:nvPr/>
                  </p:nvSpPr>
                  <p:spPr bwMode="auto">
                    <a:xfrm>
                      <a:off x="37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8" name="Line 1124"/>
                    <p:cNvSpPr>
                      <a:spLocks noChangeShapeType="1"/>
                    </p:cNvSpPr>
                    <p:nvPr/>
                  </p:nvSpPr>
                  <p:spPr bwMode="auto">
                    <a:xfrm>
                      <a:off x="37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9" name="Line 1125"/>
                    <p:cNvSpPr>
                      <a:spLocks noChangeShapeType="1"/>
                    </p:cNvSpPr>
                    <p:nvPr/>
                  </p:nvSpPr>
                  <p:spPr bwMode="auto">
                    <a:xfrm>
                      <a:off x="37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0" name="Line 1126"/>
                    <p:cNvSpPr>
                      <a:spLocks noChangeShapeType="1"/>
                    </p:cNvSpPr>
                    <p:nvPr/>
                  </p:nvSpPr>
                  <p:spPr bwMode="auto">
                    <a:xfrm>
                      <a:off x="37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1" name="Line 1127"/>
                    <p:cNvSpPr>
                      <a:spLocks noChangeShapeType="1"/>
                    </p:cNvSpPr>
                    <p:nvPr/>
                  </p:nvSpPr>
                  <p:spPr bwMode="auto">
                    <a:xfrm>
                      <a:off x="38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2" name="Line 1128"/>
                    <p:cNvSpPr>
                      <a:spLocks noChangeShapeType="1"/>
                    </p:cNvSpPr>
                    <p:nvPr/>
                  </p:nvSpPr>
                  <p:spPr bwMode="auto">
                    <a:xfrm>
                      <a:off x="38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3" name="Line 1129"/>
                    <p:cNvSpPr>
                      <a:spLocks noChangeShapeType="1"/>
                    </p:cNvSpPr>
                    <p:nvPr/>
                  </p:nvSpPr>
                  <p:spPr bwMode="auto">
                    <a:xfrm>
                      <a:off x="38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4" name="Line 1130"/>
                    <p:cNvSpPr>
                      <a:spLocks noChangeShapeType="1"/>
                    </p:cNvSpPr>
                    <p:nvPr/>
                  </p:nvSpPr>
                  <p:spPr bwMode="auto">
                    <a:xfrm>
                      <a:off x="38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5" name="Line 1131"/>
                    <p:cNvSpPr>
                      <a:spLocks noChangeShapeType="1"/>
                    </p:cNvSpPr>
                    <p:nvPr/>
                  </p:nvSpPr>
                  <p:spPr bwMode="auto">
                    <a:xfrm>
                      <a:off x="38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6" name="Line 1132"/>
                    <p:cNvSpPr>
                      <a:spLocks noChangeShapeType="1"/>
                    </p:cNvSpPr>
                    <p:nvPr/>
                  </p:nvSpPr>
                  <p:spPr bwMode="auto">
                    <a:xfrm>
                      <a:off x="38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7" name="Line 1133"/>
                    <p:cNvSpPr>
                      <a:spLocks noChangeShapeType="1"/>
                    </p:cNvSpPr>
                    <p:nvPr/>
                  </p:nvSpPr>
                  <p:spPr bwMode="auto">
                    <a:xfrm>
                      <a:off x="38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8" name="Line 1134"/>
                    <p:cNvSpPr>
                      <a:spLocks noChangeShapeType="1"/>
                    </p:cNvSpPr>
                    <p:nvPr/>
                  </p:nvSpPr>
                  <p:spPr bwMode="auto">
                    <a:xfrm>
                      <a:off x="38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9" name="Line 1135"/>
                    <p:cNvSpPr>
                      <a:spLocks noChangeShapeType="1"/>
                    </p:cNvSpPr>
                    <p:nvPr/>
                  </p:nvSpPr>
                  <p:spPr bwMode="auto">
                    <a:xfrm>
                      <a:off x="38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0" name="Line 1136"/>
                    <p:cNvSpPr>
                      <a:spLocks noChangeShapeType="1"/>
                    </p:cNvSpPr>
                    <p:nvPr/>
                  </p:nvSpPr>
                  <p:spPr bwMode="auto">
                    <a:xfrm>
                      <a:off x="38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1" name="Line 1137"/>
                    <p:cNvSpPr>
                      <a:spLocks noChangeShapeType="1"/>
                    </p:cNvSpPr>
                    <p:nvPr/>
                  </p:nvSpPr>
                  <p:spPr bwMode="auto">
                    <a:xfrm>
                      <a:off x="38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2" name="Line 1138"/>
                    <p:cNvSpPr>
                      <a:spLocks noChangeShapeType="1"/>
                    </p:cNvSpPr>
                    <p:nvPr/>
                  </p:nvSpPr>
                  <p:spPr bwMode="auto">
                    <a:xfrm>
                      <a:off x="39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3" name="Line 1139"/>
                    <p:cNvSpPr>
                      <a:spLocks noChangeShapeType="1"/>
                    </p:cNvSpPr>
                    <p:nvPr/>
                  </p:nvSpPr>
                  <p:spPr bwMode="auto">
                    <a:xfrm>
                      <a:off x="39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4" name="Line 1140"/>
                    <p:cNvSpPr>
                      <a:spLocks noChangeShapeType="1"/>
                    </p:cNvSpPr>
                    <p:nvPr/>
                  </p:nvSpPr>
                  <p:spPr bwMode="auto">
                    <a:xfrm>
                      <a:off x="39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5" name="Line 1141"/>
                    <p:cNvSpPr>
                      <a:spLocks noChangeShapeType="1"/>
                    </p:cNvSpPr>
                    <p:nvPr/>
                  </p:nvSpPr>
                  <p:spPr bwMode="auto">
                    <a:xfrm>
                      <a:off x="39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6" name="Line 1142"/>
                    <p:cNvSpPr>
                      <a:spLocks noChangeShapeType="1"/>
                    </p:cNvSpPr>
                    <p:nvPr/>
                  </p:nvSpPr>
                  <p:spPr bwMode="auto">
                    <a:xfrm>
                      <a:off x="39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7" name="Line 1143"/>
                    <p:cNvSpPr>
                      <a:spLocks noChangeShapeType="1"/>
                    </p:cNvSpPr>
                    <p:nvPr/>
                  </p:nvSpPr>
                  <p:spPr bwMode="auto">
                    <a:xfrm>
                      <a:off x="39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8" name="Line 1144"/>
                    <p:cNvSpPr>
                      <a:spLocks noChangeShapeType="1"/>
                    </p:cNvSpPr>
                    <p:nvPr/>
                  </p:nvSpPr>
                  <p:spPr bwMode="auto">
                    <a:xfrm>
                      <a:off x="39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9" name="Line 1145"/>
                    <p:cNvSpPr>
                      <a:spLocks noChangeShapeType="1"/>
                    </p:cNvSpPr>
                    <p:nvPr/>
                  </p:nvSpPr>
                  <p:spPr bwMode="auto">
                    <a:xfrm>
                      <a:off x="39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0" name="Line 1146"/>
                    <p:cNvSpPr>
                      <a:spLocks noChangeShapeType="1"/>
                    </p:cNvSpPr>
                    <p:nvPr/>
                  </p:nvSpPr>
                  <p:spPr bwMode="auto">
                    <a:xfrm>
                      <a:off x="39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1" name="Line 1147"/>
                    <p:cNvSpPr>
                      <a:spLocks noChangeShapeType="1"/>
                    </p:cNvSpPr>
                    <p:nvPr/>
                  </p:nvSpPr>
                  <p:spPr bwMode="auto">
                    <a:xfrm>
                      <a:off x="39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2" name="Line 1148"/>
                    <p:cNvSpPr>
                      <a:spLocks noChangeShapeType="1"/>
                    </p:cNvSpPr>
                    <p:nvPr/>
                  </p:nvSpPr>
                  <p:spPr bwMode="auto">
                    <a:xfrm>
                      <a:off x="39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3" name="Line 1149"/>
                    <p:cNvSpPr>
                      <a:spLocks noChangeShapeType="1"/>
                    </p:cNvSpPr>
                    <p:nvPr/>
                  </p:nvSpPr>
                  <p:spPr bwMode="auto">
                    <a:xfrm>
                      <a:off x="40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4" name="Line 1150"/>
                    <p:cNvSpPr>
                      <a:spLocks noChangeShapeType="1"/>
                    </p:cNvSpPr>
                    <p:nvPr/>
                  </p:nvSpPr>
                  <p:spPr bwMode="auto">
                    <a:xfrm>
                      <a:off x="40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5" name="Line 1151"/>
                    <p:cNvSpPr>
                      <a:spLocks noChangeShapeType="1"/>
                    </p:cNvSpPr>
                    <p:nvPr/>
                  </p:nvSpPr>
                  <p:spPr bwMode="auto">
                    <a:xfrm>
                      <a:off x="40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6" name="Line 1152"/>
                    <p:cNvSpPr>
                      <a:spLocks noChangeShapeType="1"/>
                    </p:cNvSpPr>
                    <p:nvPr/>
                  </p:nvSpPr>
                  <p:spPr bwMode="auto">
                    <a:xfrm>
                      <a:off x="40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7" name="Line 1153"/>
                    <p:cNvSpPr>
                      <a:spLocks noChangeShapeType="1"/>
                    </p:cNvSpPr>
                    <p:nvPr/>
                  </p:nvSpPr>
                  <p:spPr bwMode="auto">
                    <a:xfrm>
                      <a:off x="40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8" name="Line 1154"/>
                    <p:cNvSpPr>
                      <a:spLocks noChangeShapeType="1"/>
                    </p:cNvSpPr>
                    <p:nvPr/>
                  </p:nvSpPr>
                  <p:spPr bwMode="auto">
                    <a:xfrm>
                      <a:off x="40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9" name="Line 1155"/>
                    <p:cNvSpPr>
                      <a:spLocks noChangeShapeType="1"/>
                    </p:cNvSpPr>
                    <p:nvPr/>
                  </p:nvSpPr>
                  <p:spPr bwMode="auto">
                    <a:xfrm>
                      <a:off x="40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0" name="Line 1156"/>
                    <p:cNvSpPr>
                      <a:spLocks noChangeShapeType="1"/>
                    </p:cNvSpPr>
                    <p:nvPr/>
                  </p:nvSpPr>
                  <p:spPr bwMode="auto">
                    <a:xfrm>
                      <a:off x="40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1" name="Line 1157"/>
                    <p:cNvSpPr>
                      <a:spLocks noChangeShapeType="1"/>
                    </p:cNvSpPr>
                    <p:nvPr/>
                  </p:nvSpPr>
                  <p:spPr bwMode="auto">
                    <a:xfrm>
                      <a:off x="40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2" name="Line 1158"/>
                    <p:cNvSpPr>
                      <a:spLocks noChangeShapeType="1"/>
                    </p:cNvSpPr>
                    <p:nvPr/>
                  </p:nvSpPr>
                  <p:spPr bwMode="auto">
                    <a:xfrm>
                      <a:off x="40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3" name="Line 1159"/>
                    <p:cNvSpPr>
                      <a:spLocks noChangeShapeType="1"/>
                    </p:cNvSpPr>
                    <p:nvPr/>
                  </p:nvSpPr>
                  <p:spPr bwMode="auto">
                    <a:xfrm>
                      <a:off x="40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4" name="Line 1160"/>
                    <p:cNvSpPr>
                      <a:spLocks noChangeShapeType="1"/>
                    </p:cNvSpPr>
                    <p:nvPr/>
                  </p:nvSpPr>
                  <p:spPr bwMode="auto">
                    <a:xfrm>
                      <a:off x="41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5" name="Line 1161"/>
                    <p:cNvSpPr>
                      <a:spLocks noChangeShapeType="1"/>
                    </p:cNvSpPr>
                    <p:nvPr/>
                  </p:nvSpPr>
                  <p:spPr bwMode="auto">
                    <a:xfrm>
                      <a:off x="41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6" name="Line 1162"/>
                    <p:cNvSpPr>
                      <a:spLocks noChangeShapeType="1"/>
                    </p:cNvSpPr>
                    <p:nvPr/>
                  </p:nvSpPr>
                  <p:spPr bwMode="auto">
                    <a:xfrm>
                      <a:off x="41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7" name="Line 1163"/>
                    <p:cNvSpPr>
                      <a:spLocks noChangeShapeType="1"/>
                    </p:cNvSpPr>
                    <p:nvPr/>
                  </p:nvSpPr>
                  <p:spPr bwMode="auto">
                    <a:xfrm>
                      <a:off x="41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8" name="Line 1164"/>
                    <p:cNvSpPr>
                      <a:spLocks noChangeShapeType="1"/>
                    </p:cNvSpPr>
                    <p:nvPr/>
                  </p:nvSpPr>
                  <p:spPr bwMode="auto">
                    <a:xfrm>
                      <a:off x="41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9" name="Line 1165"/>
                    <p:cNvSpPr>
                      <a:spLocks noChangeShapeType="1"/>
                    </p:cNvSpPr>
                    <p:nvPr/>
                  </p:nvSpPr>
                  <p:spPr bwMode="auto">
                    <a:xfrm>
                      <a:off x="41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0" name="Line 1166"/>
                    <p:cNvSpPr>
                      <a:spLocks noChangeShapeType="1"/>
                    </p:cNvSpPr>
                    <p:nvPr/>
                  </p:nvSpPr>
                  <p:spPr bwMode="auto">
                    <a:xfrm>
                      <a:off x="41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1" name="Line 1167"/>
                    <p:cNvSpPr>
                      <a:spLocks noChangeShapeType="1"/>
                    </p:cNvSpPr>
                    <p:nvPr/>
                  </p:nvSpPr>
                  <p:spPr bwMode="auto">
                    <a:xfrm>
                      <a:off x="41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2" name="Line 1168"/>
                    <p:cNvSpPr>
                      <a:spLocks noChangeShapeType="1"/>
                    </p:cNvSpPr>
                    <p:nvPr/>
                  </p:nvSpPr>
                  <p:spPr bwMode="auto">
                    <a:xfrm>
                      <a:off x="41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3" name="Line 1169"/>
                    <p:cNvSpPr>
                      <a:spLocks noChangeShapeType="1"/>
                    </p:cNvSpPr>
                    <p:nvPr/>
                  </p:nvSpPr>
                  <p:spPr bwMode="auto">
                    <a:xfrm>
                      <a:off x="41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4" name="Line 1170"/>
                    <p:cNvSpPr>
                      <a:spLocks noChangeShapeType="1"/>
                    </p:cNvSpPr>
                    <p:nvPr/>
                  </p:nvSpPr>
                  <p:spPr bwMode="auto">
                    <a:xfrm>
                      <a:off x="41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5" name="Line 1171"/>
                    <p:cNvSpPr>
                      <a:spLocks noChangeShapeType="1"/>
                    </p:cNvSpPr>
                    <p:nvPr/>
                  </p:nvSpPr>
                  <p:spPr bwMode="auto">
                    <a:xfrm>
                      <a:off x="42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6" name="Line 1172"/>
                    <p:cNvSpPr>
                      <a:spLocks noChangeShapeType="1"/>
                    </p:cNvSpPr>
                    <p:nvPr/>
                  </p:nvSpPr>
                  <p:spPr bwMode="auto">
                    <a:xfrm>
                      <a:off x="42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7" name="Line 1173"/>
                    <p:cNvSpPr>
                      <a:spLocks noChangeShapeType="1"/>
                    </p:cNvSpPr>
                    <p:nvPr/>
                  </p:nvSpPr>
                  <p:spPr bwMode="auto">
                    <a:xfrm>
                      <a:off x="42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8" name="Line 1174"/>
                    <p:cNvSpPr>
                      <a:spLocks noChangeShapeType="1"/>
                    </p:cNvSpPr>
                    <p:nvPr/>
                  </p:nvSpPr>
                  <p:spPr bwMode="auto">
                    <a:xfrm>
                      <a:off x="42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9" name="Line 1175"/>
                    <p:cNvSpPr>
                      <a:spLocks noChangeShapeType="1"/>
                    </p:cNvSpPr>
                    <p:nvPr/>
                  </p:nvSpPr>
                  <p:spPr bwMode="auto">
                    <a:xfrm>
                      <a:off x="42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0" name="Line 1176"/>
                    <p:cNvSpPr>
                      <a:spLocks noChangeShapeType="1"/>
                    </p:cNvSpPr>
                    <p:nvPr/>
                  </p:nvSpPr>
                  <p:spPr bwMode="auto">
                    <a:xfrm>
                      <a:off x="42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1" name="Line 1177"/>
                    <p:cNvSpPr>
                      <a:spLocks noChangeShapeType="1"/>
                    </p:cNvSpPr>
                    <p:nvPr/>
                  </p:nvSpPr>
                  <p:spPr bwMode="auto">
                    <a:xfrm>
                      <a:off x="42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2" name="Line 1178"/>
                    <p:cNvSpPr>
                      <a:spLocks noChangeShapeType="1"/>
                    </p:cNvSpPr>
                    <p:nvPr/>
                  </p:nvSpPr>
                  <p:spPr bwMode="auto">
                    <a:xfrm>
                      <a:off x="42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3" name="Line 1179"/>
                    <p:cNvSpPr>
                      <a:spLocks noChangeShapeType="1"/>
                    </p:cNvSpPr>
                    <p:nvPr/>
                  </p:nvSpPr>
                  <p:spPr bwMode="auto">
                    <a:xfrm>
                      <a:off x="42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4" name="Line 1180"/>
                    <p:cNvSpPr>
                      <a:spLocks noChangeShapeType="1"/>
                    </p:cNvSpPr>
                    <p:nvPr/>
                  </p:nvSpPr>
                  <p:spPr bwMode="auto">
                    <a:xfrm>
                      <a:off x="42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5" name="Line 1181"/>
                    <p:cNvSpPr>
                      <a:spLocks noChangeShapeType="1"/>
                    </p:cNvSpPr>
                    <p:nvPr/>
                  </p:nvSpPr>
                  <p:spPr bwMode="auto">
                    <a:xfrm>
                      <a:off x="43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6" name="Line 1182"/>
                    <p:cNvSpPr>
                      <a:spLocks noChangeShapeType="1"/>
                    </p:cNvSpPr>
                    <p:nvPr/>
                  </p:nvSpPr>
                  <p:spPr bwMode="auto">
                    <a:xfrm>
                      <a:off x="43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7" name="Line 1183"/>
                    <p:cNvSpPr>
                      <a:spLocks noChangeShapeType="1"/>
                    </p:cNvSpPr>
                    <p:nvPr/>
                  </p:nvSpPr>
                  <p:spPr bwMode="auto">
                    <a:xfrm>
                      <a:off x="43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8" name="Line 1184"/>
                    <p:cNvSpPr>
                      <a:spLocks noChangeShapeType="1"/>
                    </p:cNvSpPr>
                    <p:nvPr/>
                  </p:nvSpPr>
                  <p:spPr bwMode="auto">
                    <a:xfrm>
                      <a:off x="43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9" name="Line 1185"/>
                    <p:cNvSpPr>
                      <a:spLocks noChangeShapeType="1"/>
                    </p:cNvSpPr>
                    <p:nvPr/>
                  </p:nvSpPr>
                  <p:spPr bwMode="auto">
                    <a:xfrm>
                      <a:off x="43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0" name="Line 1186"/>
                    <p:cNvSpPr>
                      <a:spLocks noChangeShapeType="1"/>
                    </p:cNvSpPr>
                    <p:nvPr/>
                  </p:nvSpPr>
                  <p:spPr bwMode="auto">
                    <a:xfrm>
                      <a:off x="43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1" name="Line 1187"/>
                    <p:cNvSpPr>
                      <a:spLocks noChangeShapeType="1"/>
                    </p:cNvSpPr>
                    <p:nvPr/>
                  </p:nvSpPr>
                  <p:spPr bwMode="auto">
                    <a:xfrm>
                      <a:off x="43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2" name="Line 1188"/>
                    <p:cNvSpPr>
                      <a:spLocks noChangeShapeType="1"/>
                    </p:cNvSpPr>
                    <p:nvPr/>
                  </p:nvSpPr>
                  <p:spPr bwMode="auto">
                    <a:xfrm>
                      <a:off x="43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3" name="Line 1189"/>
                    <p:cNvSpPr>
                      <a:spLocks noChangeShapeType="1"/>
                    </p:cNvSpPr>
                    <p:nvPr/>
                  </p:nvSpPr>
                  <p:spPr bwMode="auto">
                    <a:xfrm>
                      <a:off x="43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4" name="Line 1190"/>
                    <p:cNvSpPr>
                      <a:spLocks noChangeShapeType="1"/>
                    </p:cNvSpPr>
                    <p:nvPr/>
                  </p:nvSpPr>
                  <p:spPr bwMode="auto">
                    <a:xfrm>
                      <a:off x="43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5" name="Line 1191"/>
                    <p:cNvSpPr>
                      <a:spLocks noChangeShapeType="1"/>
                    </p:cNvSpPr>
                    <p:nvPr/>
                  </p:nvSpPr>
                  <p:spPr bwMode="auto">
                    <a:xfrm>
                      <a:off x="43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6" name="Line 1192"/>
                    <p:cNvSpPr>
                      <a:spLocks noChangeShapeType="1"/>
                    </p:cNvSpPr>
                    <p:nvPr/>
                  </p:nvSpPr>
                  <p:spPr bwMode="auto">
                    <a:xfrm>
                      <a:off x="44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7" name="Line 1193"/>
                    <p:cNvSpPr>
                      <a:spLocks noChangeShapeType="1"/>
                    </p:cNvSpPr>
                    <p:nvPr/>
                  </p:nvSpPr>
                  <p:spPr bwMode="auto">
                    <a:xfrm>
                      <a:off x="44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8" name="Line 1194"/>
                    <p:cNvSpPr>
                      <a:spLocks noChangeShapeType="1"/>
                    </p:cNvSpPr>
                    <p:nvPr/>
                  </p:nvSpPr>
                  <p:spPr bwMode="auto">
                    <a:xfrm>
                      <a:off x="44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9" name="Line 1195"/>
                    <p:cNvSpPr>
                      <a:spLocks noChangeShapeType="1"/>
                    </p:cNvSpPr>
                    <p:nvPr/>
                  </p:nvSpPr>
                  <p:spPr bwMode="auto">
                    <a:xfrm>
                      <a:off x="44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0" name="Line 1196"/>
                    <p:cNvSpPr>
                      <a:spLocks noChangeShapeType="1"/>
                    </p:cNvSpPr>
                    <p:nvPr/>
                  </p:nvSpPr>
                  <p:spPr bwMode="auto">
                    <a:xfrm>
                      <a:off x="44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1" name="Line 1197"/>
                    <p:cNvSpPr>
                      <a:spLocks noChangeShapeType="1"/>
                    </p:cNvSpPr>
                    <p:nvPr/>
                  </p:nvSpPr>
                  <p:spPr bwMode="auto">
                    <a:xfrm>
                      <a:off x="44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2" name="Line 1198"/>
                    <p:cNvSpPr>
                      <a:spLocks noChangeShapeType="1"/>
                    </p:cNvSpPr>
                    <p:nvPr/>
                  </p:nvSpPr>
                  <p:spPr bwMode="auto">
                    <a:xfrm>
                      <a:off x="44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3" name="Line 1199"/>
                    <p:cNvSpPr>
                      <a:spLocks noChangeShapeType="1"/>
                    </p:cNvSpPr>
                    <p:nvPr/>
                  </p:nvSpPr>
                  <p:spPr bwMode="auto">
                    <a:xfrm>
                      <a:off x="44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4" name="Line 1200"/>
                    <p:cNvSpPr>
                      <a:spLocks noChangeShapeType="1"/>
                    </p:cNvSpPr>
                    <p:nvPr/>
                  </p:nvSpPr>
                  <p:spPr bwMode="auto">
                    <a:xfrm>
                      <a:off x="44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5" name="Line 1201"/>
                    <p:cNvSpPr>
                      <a:spLocks noChangeShapeType="1"/>
                    </p:cNvSpPr>
                    <p:nvPr/>
                  </p:nvSpPr>
                  <p:spPr bwMode="auto">
                    <a:xfrm>
                      <a:off x="44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6" name="Line 1202"/>
                    <p:cNvSpPr>
                      <a:spLocks noChangeShapeType="1"/>
                    </p:cNvSpPr>
                    <p:nvPr/>
                  </p:nvSpPr>
                  <p:spPr bwMode="auto">
                    <a:xfrm>
                      <a:off x="44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7" name="Line 1203"/>
                    <p:cNvSpPr>
                      <a:spLocks noChangeShapeType="1"/>
                    </p:cNvSpPr>
                    <p:nvPr/>
                  </p:nvSpPr>
                  <p:spPr bwMode="auto">
                    <a:xfrm>
                      <a:off x="45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8" name="Line 1204"/>
                    <p:cNvSpPr>
                      <a:spLocks noChangeShapeType="1"/>
                    </p:cNvSpPr>
                    <p:nvPr/>
                  </p:nvSpPr>
                  <p:spPr bwMode="auto">
                    <a:xfrm>
                      <a:off x="45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69" name="Line 1205"/>
                    <p:cNvSpPr>
                      <a:spLocks noChangeShapeType="1"/>
                    </p:cNvSpPr>
                    <p:nvPr/>
                  </p:nvSpPr>
                  <p:spPr bwMode="auto">
                    <a:xfrm>
                      <a:off x="45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0" name="Line 1206"/>
                    <p:cNvSpPr>
                      <a:spLocks noChangeShapeType="1"/>
                    </p:cNvSpPr>
                    <p:nvPr/>
                  </p:nvSpPr>
                  <p:spPr bwMode="auto">
                    <a:xfrm>
                      <a:off x="452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1" name="Line 1207"/>
                    <p:cNvSpPr>
                      <a:spLocks noChangeShapeType="1"/>
                    </p:cNvSpPr>
                    <p:nvPr/>
                  </p:nvSpPr>
                  <p:spPr bwMode="auto">
                    <a:xfrm>
                      <a:off x="45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2" name="Line 1208"/>
                    <p:cNvSpPr>
                      <a:spLocks noChangeShapeType="1"/>
                    </p:cNvSpPr>
                    <p:nvPr/>
                  </p:nvSpPr>
                  <p:spPr bwMode="auto">
                    <a:xfrm>
                      <a:off x="45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73" name="Line 1209"/>
                    <p:cNvSpPr>
                      <a:spLocks noChangeShapeType="1"/>
                    </p:cNvSpPr>
                    <p:nvPr/>
                  </p:nvSpPr>
                  <p:spPr bwMode="auto">
                    <a:xfrm>
                      <a:off x="45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1" name="Group 1411"/>
                  <p:cNvGrpSpPr>
                    <a:grpSpLocks/>
                  </p:cNvGrpSpPr>
                  <p:nvPr/>
                </p:nvGrpSpPr>
                <p:grpSpPr bwMode="auto">
                  <a:xfrm>
                    <a:off x="2181225" y="2097089"/>
                    <a:ext cx="7058025" cy="1104901"/>
                    <a:chOff x="1374" y="1321"/>
                    <a:chExt cx="4446" cy="696"/>
                  </a:xfrm>
                </p:grpSpPr>
                <p:sp>
                  <p:nvSpPr>
                    <p:cNvPr id="1174" name="Line 1211"/>
                    <p:cNvSpPr>
                      <a:spLocks noChangeShapeType="1"/>
                    </p:cNvSpPr>
                    <p:nvPr/>
                  </p:nvSpPr>
                  <p:spPr bwMode="auto">
                    <a:xfrm>
                      <a:off x="45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5" name="Line 1212"/>
                    <p:cNvSpPr>
                      <a:spLocks noChangeShapeType="1"/>
                    </p:cNvSpPr>
                    <p:nvPr/>
                  </p:nvSpPr>
                  <p:spPr bwMode="auto">
                    <a:xfrm>
                      <a:off x="45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6" name="Line 1213"/>
                    <p:cNvSpPr>
                      <a:spLocks noChangeShapeType="1"/>
                    </p:cNvSpPr>
                    <p:nvPr/>
                  </p:nvSpPr>
                  <p:spPr bwMode="auto">
                    <a:xfrm>
                      <a:off x="45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7" name="Line 1214"/>
                    <p:cNvSpPr>
                      <a:spLocks noChangeShapeType="1"/>
                    </p:cNvSpPr>
                    <p:nvPr/>
                  </p:nvSpPr>
                  <p:spPr bwMode="auto">
                    <a:xfrm>
                      <a:off x="459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8" name="Line 1215"/>
                    <p:cNvSpPr>
                      <a:spLocks noChangeShapeType="1"/>
                    </p:cNvSpPr>
                    <p:nvPr/>
                  </p:nvSpPr>
                  <p:spPr bwMode="auto">
                    <a:xfrm>
                      <a:off x="46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9" name="Line 1216"/>
                    <p:cNvSpPr>
                      <a:spLocks noChangeShapeType="1"/>
                    </p:cNvSpPr>
                    <p:nvPr/>
                  </p:nvSpPr>
                  <p:spPr bwMode="auto">
                    <a:xfrm>
                      <a:off x="46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0" name="Line 1217"/>
                    <p:cNvSpPr>
                      <a:spLocks noChangeShapeType="1"/>
                    </p:cNvSpPr>
                    <p:nvPr/>
                  </p:nvSpPr>
                  <p:spPr bwMode="auto">
                    <a:xfrm>
                      <a:off x="46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1" name="Line 1218"/>
                    <p:cNvSpPr>
                      <a:spLocks noChangeShapeType="1"/>
                    </p:cNvSpPr>
                    <p:nvPr/>
                  </p:nvSpPr>
                  <p:spPr bwMode="auto">
                    <a:xfrm>
                      <a:off x="46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2" name="Line 1219"/>
                    <p:cNvSpPr>
                      <a:spLocks noChangeShapeType="1"/>
                    </p:cNvSpPr>
                    <p:nvPr/>
                  </p:nvSpPr>
                  <p:spPr bwMode="auto">
                    <a:xfrm>
                      <a:off x="46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3" name="Line 1220"/>
                    <p:cNvSpPr>
                      <a:spLocks noChangeShapeType="1"/>
                    </p:cNvSpPr>
                    <p:nvPr/>
                  </p:nvSpPr>
                  <p:spPr bwMode="auto">
                    <a:xfrm>
                      <a:off x="46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4" name="Line 1221"/>
                    <p:cNvSpPr>
                      <a:spLocks noChangeShapeType="1"/>
                    </p:cNvSpPr>
                    <p:nvPr/>
                  </p:nvSpPr>
                  <p:spPr bwMode="auto">
                    <a:xfrm>
                      <a:off x="465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5" name="Line 1222"/>
                    <p:cNvSpPr>
                      <a:spLocks noChangeShapeType="1"/>
                    </p:cNvSpPr>
                    <p:nvPr/>
                  </p:nvSpPr>
                  <p:spPr bwMode="auto">
                    <a:xfrm>
                      <a:off x="46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6" name="Line 1223"/>
                    <p:cNvSpPr>
                      <a:spLocks noChangeShapeType="1"/>
                    </p:cNvSpPr>
                    <p:nvPr/>
                  </p:nvSpPr>
                  <p:spPr bwMode="auto">
                    <a:xfrm>
                      <a:off x="46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7" name="Line 1224"/>
                    <p:cNvSpPr>
                      <a:spLocks noChangeShapeType="1"/>
                    </p:cNvSpPr>
                    <p:nvPr/>
                  </p:nvSpPr>
                  <p:spPr bwMode="auto">
                    <a:xfrm>
                      <a:off x="46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8" name="Line 1225"/>
                    <p:cNvSpPr>
                      <a:spLocks noChangeShapeType="1"/>
                    </p:cNvSpPr>
                    <p:nvPr/>
                  </p:nvSpPr>
                  <p:spPr bwMode="auto">
                    <a:xfrm>
                      <a:off x="46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9" name="Line 1226"/>
                    <p:cNvSpPr>
                      <a:spLocks noChangeShapeType="1"/>
                    </p:cNvSpPr>
                    <p:nvPr/>
                  </p:nvSpPr>
                  <p:spPr bwMode="auto">
                    <a:xfrm>
                      <a:off x="47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0" name="Line 1227"/>
                    <p:cNvSpPr>
                      <a:spLocks noChangeShapeType="1"/>
                    </p:cNvSpPr>
                    <p:nvPr/>
                  </p:nvSpPr>
                  <p:spPr bwMode="auto">
                    <a:xfrm>
                      <a:off x="47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1" name="Line 1228"/>
                    <p:cNvSpPr>
                      <a:spLocks noChangeShapeType="1"/>
                    </p:cNvSpPr>
                    <p:nvPr/>
                  </p:nvSpPr>
                  <p:spPr bwMode="auto">
                    <a:xfrm>
                      <a:off x="472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2" name="Line 1229"/>
                    <p:cNvSpPr>
                      <a:spLocks noChangeShapeType="1"/>
                    </p:cNvSpPr>
                    <p:nvPr/>
                  </p:nvSpPr>
                  <p:spPr bwMode="auto">
                    <a:xfrm>
                      <a:off x="47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3" name="Line 1230"/>
                    <p:cNvSpPr>
                      <a:spLocks noChangeShapeType="1"/>
                    </p:cNvSpPr>
                    <p:nvPr/>
                  </p:nvSpPr>
                  <p:spPr bwMode="auto">
                    <a:xfrm>
                      <a:off x="47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4" name="Line 1231"/>
                    <p:cNvSpPr>
                      <a:spLocks noChangeShapeType="1"/>
                    </p:cNvSpPr>
                    <p:nvPr/>
                  </p:nvSpPr>
                  <p:spPr bwMode="auto">
                    <a:xfrm>
                      <a:off x="47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5" name="Line 1232"/>
                    <p:cNvSpPr>
                      <a:spLocks noChangeShapeType="1"/>
                    </p:cNvSpPr>
                    <p:nvPr/>
                  </p:nvSpPr>
                  <p:spPr bwMode="auto">
                    <a:xfrm>
                      <a:off x="47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6" name="Line 1233"/>
                    <p:cNvSpPr>
                      <a:spLocks noChangeShapeType="1"/>
                    </p:cNvSpPr>
                    <p:nvPr/>
                  </p:nvSpPr>
                  <p:spPr bwMode="auto">
                    <a:xfrm>
                      <a:off x="47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7" name="Line 1234"/>
                    <p:cNvSpPr>
                      <a:spLocks noChangeShapeType="1"/>
                    </p:cNvSpPr>
                    <p:nvPr/>
                  </p:nvSpPr>
                  <p:spPr bwMode="auto">
                    <a:xfrm>
                      <a:off x="47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8" name="Line 1235"/>
                    <p:cNvSpPr>
                      <a:spLocks noChangeShapeType="1"/>
                    </p:cNvSpPr>
                    <p:nvPr/>
                  </p:nvSpPr>
                  <p:spPr bwMode="auto">
                    <a:xfrm>
                      <a:off x="4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9" name="Line 1236"/>
                    <p:cNvSpPr>
                      <a:spLocks noChangeShapeType="1"/>
                    </p:cNvSpPr>
                    <p:nvPr/>
                  </p:nvSpPr>
                  <p:spPr bwMode="auto">
                    <a:xfrm>
                      <a:off x="4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0" name="Line 1237"/>
                    <p:cNvSpPr>
                      <a:spLocks noChangeShapeType="1"/>
                    </p:cNvSpPr>
                    <p:nvPr/>
                  </p:nvSpPr>
                  <p:spPr bwMode="auto">
                    <a:xfrm>
                      <a:off x="4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1" name="Line 1238"/>
                    <p:cNvSpPr>
                      <a:spLocks noChangeShapeType="1"/>
                    </p:cNvSpPr>
                    <p:nvPr/>
                  </p:nvSpPr>
                  <p:spPr bwMode="auto">
                    <a:xfrm>
                      <a:off x="4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2" name="Line 1239"/>
                    <p:cNvSpPr>
                      <a:spLocks noChangeShapeType="1"/>
                    </p:cNvSpPr>
                    <p:nvPr/>
                  </p:nvSpPr>
                  <p:spPr bwMode="auto">
                    <a:xfrm>
                      <a:off x="48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3" name="Line 1240"/>
                    <p:cNvSpPr>
                      <a:spLocks noChangeShapeType="1"/>
                    </p:cNvSpPr>
                    <p:nvPr/>
                  </p:nvSpPr>
                  <p:spPr bwMode="auto">
                    <a:xfrm>
                      <a:off x="4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4" name="Line 1241"/>
                    <p:cNvSpPr>
                      <a:spLocks noChangeShapeType="1"/>
                    </p:cNvSpPr>
                    <p:nvPr/>
                  </p:nvSpPr>
                  <p:spPr bwMode="auto">
                    <a:xfrm>
                      <a:off x="48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5" name="Line 1242"/>
                    <p:cNvSpPr>
                      <a:spLocks noChangeShapeType="1"/>
                    </p:cNvSpPr>
                    <p:nvPr/>
                  </p:nvSpPr>
                  <p:spPr bwMode="auto">
                    <a:xfrm>
                      <a:off x="4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6" name="Line 1243"/>
                    <p:cNvSpPr>
                      <a:spLocks noChangeShapeType="1"/>
                    </p:cNvSpPr>
                    <p:nvPr/>
                  </p:nvSpPr>
                  <p:spPr bwMode="auto">
                    <a:xfrm>
                      <a:off x="4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7" name="Line 1244"/>
                    <p:cNvSpPr>
                      <a:spLocks noChangeShapeType="1"/>
                    </p:cNvSpPr>
                    <p:nvPr/>
                  </p:nvSpPr>
                  <p:spPr bwMode="auto">
                    <a:xfrm>
                      <a:off x="4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8" name="Line 1245"/>
                    <p:cNvSpPr>
                      <a:spLocks noChangeShapeType="1"/>
                    </p:cNvSpPr>
                    <p:nvPr/>
                  </p:nvSpPr>
                  <p:spPr bwMode="auto">
                    <a:xfrm>
                      <a:off x="4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9" name="Line 1246"/>
                    <p:cNvSpPr>
                      <a:spLocks noChangeShapeType="1"/>
                    </p:cNvSpPr>
                    <p:nvPr/>
                  </p:nvSpPr>
                  <p:spPr bwMode="auto">
                    <a:xfrm>
                      <a:off x="48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0" name="Line 1247"/>
                    <p:cNvSpPr>
                      <a:spLocks noChangeShapeType="1"/>
                    </p:cNvSpPr>
                    <p:nvPr/>
                  </p:nvSpPr>
                  <p:spPr bwMode="auto">
                    <a:xfrm>
                      <a:off x="4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1" name="Line 1248"/>
                    <p:cNvSpPr>
                      <a:spLocks noChangeShapeType="1"/>
                    </p:cNvSpPr>
                    <p:nvPr/>
                  </p:nvSpPr>
                  <p:spPr bwMode="auto">
                    <a:xfrm>
                      <a:off x="49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2" name="Line 1249"/>
                    <p:cNvSpPr>
                      <a:spLocks noChangeShapeType="1"/>
                    </p:cNvSpPr>
                    <p:nvPr/>
                  </p:nvSpPr>
                  <p:spPr bwMode="auto">
                    <a:xfrm>
                      <a:off x="4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3" name="Line 1250"/>
                    <p:cNvSpPr>
                      <a:spLocks noChangeShapeType="1"/>
                    </p:cNvSpPr>
                    <p:nvPr/>
                  </p:nvSpPr>
                  <p:spPr bwMode="auto">
                    <a:xfrm>
                      <a:off x="4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4" name="Line 1251"/>
                    <p:cNvSpPr>
                      <a:spLocks noChangeShapeType="1"/>
                    </p:cNvSpPr>
                    <p:nvPr/>
                  </p:nvSpPr>
                  <p:spPr bwMode="auto">
                    <a:xfrm>
                      <a:off x="4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5" name="Line 1252"/>
                    <p:cNvSpPr>
                      <a:spLocks noChangeShapeType="1"/>
                    </p:cNvSpPr>
                    <p:nvPr/>
                  </p:nvSpPr>
                  <p:spPr bwMode="auto">
                    <a:xfrm>
                      <a:off x="4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6" name="Line 1253"/>
                    <p:cNvSpPr>
                      <a:spLocks noChangeShapeType="1"/>
                    </p:cNvSpPr>
                    <p:nvPr/>
                  </p:nvSpPr>
                  <p:spPr bwMode="auto">
                    <a:xfrm>
                      <a:off x="49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7" name="Line 1254"/>
                    <p:cNvSpPr>
                      <a:spLocks noChangeShapeType="1"/>
                    </p:cNvSpPr>
                    <p:nvPr/>
                  </p:nvSpPr>
                  <p:spPr bwMode="auto">
                    <a:xfrm>
                      <a:off x="4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8" name="Line 1255"/>
                    <p:cNvSpPr>
                      <a:spLocks noChangeShapeType="1"/>
                    </p:cNvSpPr>
                    <p:nvPr/>
                  </p:nvSpPr>
                  <p:spPr bwMode="auto">
                    <a:xfrm>
                      <a:off x="496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9" name="Line 1256"/>
                    <p:cNvSpPr>
                      <a:spLocks noChangeShapeType="1"/>
                    </p:cNvSpPr>
                    <p:nvPr/>
                  </p:nvSpPr>
                  <p:spPr bwMode="auto">
                    <a:xfrm>
                      <a:off x="4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0" name="Line 1257"/>
                    <p:cNvSpPr>
                      <a:spLocks noChangeShapeType="1"/>
                    </p:cNvSpPr>
                    <p:nvPr/>
                  </p:nvSpPr>
                  <p:spPr bwMode="auto">
                    <a:xfrm>
                      <a:off x="4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1" name="Line 1258"/>
                    <p:cNvSpPr>
                      <a:spLocks noChangeShapeType="1"/>
                    </p:cNvSpPr>
                    <p:nvPr/>
                  </p:nvSpPr>
                  <p:spPr bwMode="auto">
                    <a:xfrm>
                      <a:off x="4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2" name="Line 1259"/>
                    <p:cNvSpPr>
                      <a:spLocks noChangeShapeType="1"/>
                    </p:cNvSpPr>
                    <p:nvPr/>
                  </p:nvSpPr>
                  <p:spPr bwMode="auto">
                    <a:xfrm>
                      <a:off x="50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3" name="Line 1260"/>
                    <p:cNvSpPr>
                      <a:spLocks noChangeShapeType="1"/>
                    </p:cNvSpPr>
                    <p:nvPr/>
                  </p:nvSpPr>
                  <p:spPr bwMode="auto">
                    <a:xfrm>
                      <a:off x="50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4" name="Line 1261"/>
                    <p:cNvSpPr>
                      <a:spLocks noChangeShapeType="1"/>
                    </p:cNvSpPr>
                    <p:nvPr/>
                  </p:nvSpPr>
                  <p:spPr bwMode="auto">
                    <a:xfrm>
                      <a:off x="5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5" name="Line 1262"/>
                    <p:cNvSpPr>
                      <a:spLocks noChangeShapeType="1"/>
                    </p:cNvSpPr>
                    <p:nvPr/>
                  </p:nvSpPr>
                  <p:spPr bwMode="auto">
                    <a:xfrm>
                      <a:off x="503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6" name="Line 1263"/>
                    <p:cNvSpPr>
                      <a:spLocks noChangeShapeType="1"/>
                    </p:cNvSpPr>
                    <p:nvPr/>
                  </p:nvSpPr>
                  <p:spPr bwMode="auto">
                    <a:xfrm>
                      <a:off x="5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7" name="Line 1264"/>
                    <p:cNvSpPr>
                      <a:spLocks noChangeShapeType="1"/>
                    </p:cNvSpPr>
                    <p:nvPr/>
                  </p:nvSpPr>
                  <p:spPr bwMode="auto">
                    <a:xfrm>
                      <a:off x="5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8" name="Line 1265"/>
                    <p:cNvSpPr>
                      <a:spLocks noChangeShapeType="1"/>
                    </p:cNvSpPr>
                    <p:nvPr/>
                  </p:nvSpPr>
                  <p:spPr bwMode="auto">
                    <a:xfrm>
                      <a:off x="5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9" name="Line 1266"/>
                    <p:cNvSpPr>
                      <a:spLocks noChangeShapeType="1"/>
                    </p:cNvSpPr>
                    <p:nvPr/>
                  </p:nvSpPr>
                  <p:spPr bwMode="auto">
                    <a:xfrm>
                      <a:off x="50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0" name="Line 1267"/>
                    <p:cNvSpPr>
                      <a:spLocks noChangeShapeType="1"/>
                    </p:cNvSpPr>
                    <p:nvPr/>
                  </p:nvSpPr>
                  <p:spPr bwMode="auto">
                    <a:xfrm>
                      <a:off x="5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1" name="Line 1268"/>
                    <p:cNvSpPr>
                      <a:spLocks noChangeShapeType="1"/>
                    </p:cNvSpPr>
                    <p:nvPr/>
                  </p:nvSpPr>
                  <p:spPr bwMode="auto">
                    <a:xfrm>
                      <a:off x="50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2" name="Line 1269"/>
                    <p:cNvSpPr>
                      <a:spLocks noChangeShapeType="1"/>
                    </p:cNvSpPr>
                    <p:nvPr/>
                  </p:nvSpPr>
                  <p:spPr bwMode="auto">
                    <a:xfrm>
                      <a:off x="509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3" name="Line 1270"/>
                    <p:cNvSpPr>
                      <a:spLocks noChangeShapeType="1"/>
                    </p:cNvSpPr>
                    <p:nvPr/>
                  </p:nvSpPr>
                  <p:spPr bwMode="auto">
                    <a:xfrm>
                      <a:off x="5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4" name="Line 1271"/>
                    <p:cNvSpPr>
                      <a:spLocks noChangeShapeType="1"/>
                    </p:cNvSpPr>
                    <p:nvPr/>
                  </p:nvSpPr>
                  <p:spPr bwMode="auto">
                    <a:xfrm>
                      <a:off x="5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5" name="Line 1272"/>
                    <p:cNvSpPr>
                      <a:spLocks noChangeShapeType="1"/>
                    </p:cNvSpPr>
                    <p:nvPr/>
                  </p:nvSpPr>
                  <p:spPr bwMode="auto">
                    <a:xfrm>
                      <a:off x="5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6" name="Line 1273"/>
                    <p:cNvSpPr>
                      <a:spLocks noChangeShapeType="1"/>
                    </p:cNvSpPr>
                    <p:nvPr/>
                  </p:nvSpPr>
                  <p:spPr bwMode="auto">
                    <a:xfrm>
                      <a:off x="51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7" name="Line 1274"/>
                    <p:cNvSpPr>
                      <a:spLocks noChangeShapeType="1"/>
                    </p:cNvSpPr>
                    <p:nvPr/>
                  </p:nvSpPr>
                  <p:spPr bwMode="auto">
                    <a:xfrm>
                      <a:off x="5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8" name="Line 1275"/>
                    <p:cNvSpPr>
                      <a:spLocks noChangeShapeType="1"/>
                    </p:cNvSpPr>
                    <p:nvPr/>
                  </p:nvSpPr>
                  <p:spPr bwMode="auto">
                    <a:xfrm>
                      <a:off x="51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9" name="Line 1276"/>
                    <p:cNvSpPr>
                      <a:spLocks noChangeShapeType="1"/>
                    </p:cNvSpPr>
                    <p:nvPr/>
                  </p:nvSpPr>
                  <p:spPr bwMode="auto">
                    <a:xfrm>
                      <a:off x="515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0" name="Line 1277"/>
                    <p:cNvSpPr>
                      <a:spLocks noChangeShapeType="1"/>
                    </p:cNvSpPr>
                    <p:nvPr/>
                  </p:nvSpPr>
                  <p:spPr bwMode="auto">
                    <a:xfrm>
                      <a:off x="5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1" name="Line 1278"/>
                    <p:cNvSpPr>
                      <a:spLocks noChangeShapeType="1"/>
                    </p:cNvSpPr>
                    <p:nvPr/>
                  </p:nvSpPr>
                  <p:spPr bwMode="auto">
                    <a:xfrm>
                      <a:off x="5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2" name="Line 1279"/>
                    <p:cNvSpPr>
                      <a:spLocks noChangeShapeType="1"/>
                    </p:cNvSpPr>
                    <p:nvPr/>
                  </p:nvSpPr>
                  <p:spPr bwMode="auto">
                    <a:xfrm>
                      <a:off x="5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3" name="Line 1280"/>
                    <p:cNvSpPr>
                      <a:spLocks noChangeShapeType="1"/>
                    </p:cNvSpPr>
                    <p:nvPr/>
                  </p:nvSpPr>
                  <p:spPr bwMode="auto">
                    <a:xfrm>
                      <a:off x="51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4" name="Line 1281"/>
                    <p:cNvSpPr>
                      <a:spLocks noChangeShapeType="1"/>
                    </p:cNvSpPr>
                    <p:nvPr/>
                  </p:nvSpPr>
                  <p:spPr bwMode="auto">
                    <a:xfrm>
                      <a:off x="5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5" name="Line 1282"/>
                    <p:cNvSpPr>
                      <a:spLocks noChangeShapeType="1"/>
                    </p:cNvSpPr>
                    <p:nvPr/>
                  </p:nvSpPr>
                  <p:spPr bwMode="auto">
                    <a:xfrm>
                      <a:off x="52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6" name="Line 1283"/>
                    <p:cNvSpPr>
                      <a:spLocks noChangeShapeType="1"/>
                    </p:cNvSpPr>
                    <p:nvPr/>
                  </p:nvSpPr>
                  <p:spPr bwMode="auto">
                    <a:xfrm>
                      <a:off x="5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7" name="Line 1284"/>
                    <p:cNvSpPr>
                      <a:spLocks noChangeShapeType="1"/>
                    </p:cNvSpPr>
                    <p:nvPr/>
                  </p:nvSpPr>
                  <p:spPr bwMode="auto">
                    <a:xfrm>
                      <a:off x="5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8" name="Line 1285"/>
                    <p:cNvSpPr>
                      <a:spLocks noChangeShapeType="1"/>
                    </p:cNvSpPr>
                    <p:nvPr/>
                  </p:nvSpPr>
                  <p:spPr bwMode="auto">
                    <a:xfrm>
                      <a:off x="5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9" name="Line 1286"/>
                    <p:cNvSpPr>
                      <a:spLocks noChangeShapeType="1"/>
                    </p:cNvSpPr>
                    <p:nvPr/>
                  </p:nvSpPr>
                  <p:spPr bwMode="auto">
                    <a:xfrm>
                      <a:off x="5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0" name="Line 1287"/>
                    <p:cNvSpPr>
                      <a:spLocks noChangeShapeType="1"/>
                    </p:cNvSpPr>
                    <p:nvPr/>
                  </p:nvSpPr>
                  <p:spPr bwMode="auto">
                    <a:xfrm>
                      <a:off x="52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1" name="Line 1288"/>
                    <p:cNvSpPr>
                      <a:spLocks noChangeShapeType="1"/>
                    </p:cNvSpPr>
                    <p:nvPr/>
                  </p:nvSpPr>
                  <p:spPr bwMode="auto">
                    <a:xfrm>
                      <a:off x="5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2" name="Line 1289"/>
                    <p:cNvSpPr>
                      <a:spLocks noChangeShapeType="1"/>
                    </p:cNvSpPr>
                    <p:nvPr/>
                  </p:nvSpPr>
                  <p:spPr bwMode="auto">
                    <a:xfrm>
                      <a:off x="52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3" name="Line 1290"/>
                    <p:cNvSpPr>
                      <a:spLocks noChangeShapeType="1"/>
                    </p:cNvSpPr>
                    <p:nvPr/>
                  </p:nvSpPr>
                  <p:spPr bwMode="auto">
                    <a:xfrm>
                      <a:off x="5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4" name="Line 1291"/>
                    <p:cNvSpPr>
                      <a:spLocks noChangeShapeType="1"/>
                    </p:cNvSpPr>
                    <p:nvPr/>
                  </p:nvSpPr>
                  <p:spPr bwMode="auto">
                    <a:xfrm>
                      <a:off x="5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5" name="Line 1292"/>
                    <p:cNvSpPr>
                      <a:spLocks noChangeShapeType="1"/>
                    </p:cNvSpPr>
                    <p:nvPr/>
                  </p:nvSpPr>
                  <p:spPr bwMode="auto">
                    <a:xfrm>
                      <a:off x="5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6" name="Line 1293"/>
                    <p:cNvSpPr>
                      <a:spLocks noChangeShapeType="1"/>
                    </p:cNvSpPr>
                    <p:nvPr/>
                  </p:nvSpPr>
                  <p:spPr bwMode="auto">
                    <a:xfrm>
                      <a:off x="5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7" name="Line 1294"/>
                    <p:cNvSpPr>
                      <a:spLocks noChangeShapeType="1"/>
                    </p:cNvSpPr>
                    <p:nvPr/>
                  </p:nvSpPr>
                  <p:spPr bwMode="auto">
                    <a:xfrm>
                      <a:off x="53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8" name="Line 1295"/>
                    <p:cNvSpPr>
                      <a:spLocks noChangeShapeType="1"/>
                    </p:cNvSpPr>
                    <p:nvPr/>
                  </p:nvSpPr>
                  <p:spPr bwMode="auto">
                    <a:xfrm>
                      <a:off x="5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9" name="Line 1296"/>
                    <p:cNvSpPr>
                      <a:spLocks noChangeShapeType="1"/>
                    </p:cNvSpPr>
                    <p:nvPr/>
                  </p:nvSpPr>
                  <p:spPr bwMode="auto">
                    <a:xfrm>
                      <a:off x="53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0" name="Line 1297"/>
                    <p:cNvSpPr>
                      <a:spLocks noChangeShapeType="1"/>
                    </p:cNvSpPr>
                    <p:nvPr/>
                  </p:nvSpPr>
                  <p:spPr bwMode="auto">
                    <a:xfrm>
                      <a:off x="5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1" name="Line 1298"/>
                    <p:cNvSpPr>
                      <a:spLocks noChangeShapeType="1"/>
                    </p:cNvSpPr>
                    <p:nvPr/>
                  </p:nvSpPr>
                  <p:spPr bwMode="auto">
                    <a:xfrm>
                      <a:off x="5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2" name="Line 1299"/>
                    <p:cNvSpPr>
                      <a:spLocks noChangeShapeType="1"/>
                    </p:cNvSpPr>
                    <p:nvPr/>
                  </p:nvSpPr>
                  <p:spPr bwMode="auto">
                    <a:xfrm>
                      <a:off x="5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3" name="Line 1300"/>
                    <p:cNvSpPr>
                      <a:spLocks noChangeShapeType="1"/>
                    </p:cNvSpPr>
                    <p:nvPr/>
                  </p:nvSpPr>
                  <p:spPr bwMode="auto">
                    <a:xfrm>
                      <a:off x="5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4" name="Line 1301"/>
                    <p:cNvSpPr>
                      <a:spLocks noChangeShapeType="1"/>
                    </p:cNvSpPr>
                    <p:nvPr/>
                  </p:nvSpPr>
                  <p:spPr bwMode="auto">
                    <a:xfrm>
                      <a:off x="53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5" name="Line 1302"/>
                    <p:cNvSpPr>
                      <a:spLocks noChangeShapeType="1"/>
                    </p:cNvSpPr>
                    <p:nvPr/>
                  </p:nvSpPr>
                  <p:spPr bwMode="auto">
                    <a:xfrm>
                      <a:off x="5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6" name="Line 1303"/>
                    <p:cNvSpPr>
                      <a:spLocks noChangeShapeType="1"/>
                    </p:cNvSpPr>
                    <p:nvPr/>
                  </p:nvSpPr>
                  <p:spPr bwMode="auto">
                    <a:xfrm>
                      <a:off x="540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7" name="Line 1304"/>
                    <p:cNvSpPr>
                      <a:spLocks noChangeShapeType="1"/>
                    </p:cNvSpPr>
                    <p:nvPr/>
                  </p:nvSpPr>
                  <p:spPr bwMode="auto">
                    <a:xfrm>
                      <a:off x="5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8" name="Line 1305"/>
                    <p:cNvSpPr>
                      <a:spLocks noChangeShapeType="1"/>
                    </p:cNvSpPr>
                    <p:nvPr/>
                  </p:nvSpPr>
                  <p:spPr bwMode="auto">
                    <a:xfrm>
                      <a:off x="5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9" name="Line 1306"/>
                    <p:cNvSpPr>
                      <a:spLocks noChangeShapeType="1"/>
                    </p:cNvSpPr>
                    <p:nvPr/>
                  </p:nvSpPr>
                  <p:spPr bwMode="auto">
                    <a:xfrm>
                      <a:off x="5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0" name="Line 1307"/>
                    <p:cNvSpPr>
                      <a:spLocks noChangeShapeType="1"/>
                    </p:cNvSpPr>
                    <p:nvPr/>
                  </p:nvSpPr>
                  <p:spPr bwMode="auto">
                    <a:xfrm>
                      <a:off x="54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1" name="Line 1308"/>
                    <p:cNvSpPr>
                      <a:spLocks noChangeShapeType="1"/>
                    </p:cNvSpPr>
                    <p:nvPr/>
                  </p:nvSpPr>
                  <p:spPr bwMode="auto">
                    <a:xfrm>
                      <a:off x="54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2" name="Line 1309"/>
                    <p:cNvSpPr>
                      <a:spLocks noChangeShapeType="1"/>
                    </p:cNvSpPr>
                    <p:nvPr/>
                  </p:nvSpPr>
                  <p:spPr bwMode="auto">
                    <a:xfrm>
                      <a:off x="5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3" name="Line 1310"/>
                    <p:cNvSpPr>
                      <a:spLocks noChangeShapeType="1"/>
                    </p:cNvSpPr>
                    <p:nvPr/>
                  </p:nvSpPr>
                  <p:spPr bwMode="auto">
                    <a:xfrm>
                      <a:off x="547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4" name="Line 1311"/>
                    <p:cNvSpPr>
                      <a:spLocks noChangeShapeType="1"/>
                    </p:cNvSpPr>
                    <p:nvPr/>
                  </p:nvSpPr>
                  <p:spPr bwMode="auto">
                    <a:xfrm>
                      <a:off x="5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5" name="Line 1312"/>
                    <p:cNvSpPr>
                      <a:spLocks noChangeShapeType="1"/>
                    </p:cNvSpPr>
                    <p:nvPr/>
                  </p:nvSpPr>
                  <p:spPr bwMode="auto">
                    <a:xfrm>
                      <a:off x="5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6" name="Line 1313"/>
                    <p:cNvSpPr>
                      <a:spLocks noChangeShapeType="1"/>
                    </p:cNvSpPr>
                    <p:nvPr/>
                  </p:nvSpPr>
                  <p:spPr bwMode="auto">
                    <a:xfrm>
                      <a:off x="5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7" name="Line 1314"/>
                    <p:cNvSpPr>
                      <a:spLocks noChangeShapeType="1"/>
                    </p:cNvSpPr>
                    <p:nvPr/>
                  </p:nvSpPr>
                  <p:spPr bwMode="auto">
                    <a:xfrm>
                      <a:off x="55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8" name="Line 1315"/>
                    <p:cNvSpPr>
                      <a:spLocks noChangeShapeType="1"/>
                    </p:cNvSpPr>
                    <p:nvPr/>
                  </p:nvSpPr>
                  <p:spPr bwMode="auto">
                    <a:xfrm>
                      <a:off x="5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9" name="Line 1316"/>
                    <p:cNvSpPr>
                      <a:spLocks noChangeShapeType="1"/>
                    </p:cNvSpPr>
                    <p:nvPr/>
                  </p:nvSpPr>
                  <p:spPr bwMode="auto">
                    <a:xfrm>
                      <a:off x="5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0" name="Line 1317"/>
                    <p:cNvSpPr>
                      <a:spLocks noChangeShapeType="1"/>
                    </p:cNvSpPr>
                    <p:nvPr/>
                  </p:nvSpPr>
                  <p:spPr bwMode="auto">
                    <a:xfrm>
                      <a:off x="553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1" name="Line 1318"/>
                    <p:cNvSpPr>
                      <a:spLocks noChangeShapeType="1"/>
                    </p:cNvSpPr>
                    <p:nvPr/>
                  </p:nvSpPr>
                  <p:spPr bwMode="auto">
                    <a:xfrm>
                      <a:off x="5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2" name="Line 1319"/>
                    <p:cNvSpPr>
                      <a:spLocks noChangeShapeType="1"/>
                    </p:cNvSpPr>
                    <p:nvPr/>
                  </p:nvSpPr>
                  <p:spPr bwMode="auto">
                    <a:xfrm>
                      <a:off x="5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3" name="Line 1320"/>
                    <p:cNvSpPr>
                      <a:spLocks noChangeShapeType="1"/>
                    </p:cNvSpPr>
                    <p:nvPr/>
                  </p:nvSpPr>
                  <p:spPr bwMode="auto">
                    <a:xfrm>
                      <a:off x="5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4" name="Line 1321"/>
                    <p:cNvSpPr>
                      <a:spLocks noChangeShapeType="1"/>
                    </p:cNvSpPr>
                    <p:nvPr/>
                  </p:nvSpPr>
                  <p:spPr bwMode="auto">
                    <a:xfrm>
                      <a:off x="55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5" name="Line 1322"/>
                    <p:cNvSpPr>
                      <a:spLocks noChangeShapeType="1"/>
                    </p:cNvSpPr>
                    <p:nvPr/>
                  </p:nvSpPr>
                  <p:spPr bwMode="auto">
                    <a:xfrm>
                      <a:off x="5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6" name="Line 1323"/>
                    <p:cNvSpPr>
                      <a:spLocks noChangeShapeType="1"/>
                    </p:cNvSpPr>
                    <p:nvPr/>
                  </p:nvSpPr>
                  <p:spPr bwMode="auto">
                    <a:xfrm>
                      <a:off x="55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7" name="Line 1324"/>
                    <p:cNvSpPr>
                      <a:spLocks noChangeShapeType="1"/>
                    </p:cNvSpPr>
                    <p:nvPr/>
                  </p:nvSpPr>
                  <p:spPr bwMode="auto">
                    <a:xfrm>
                      <a:off x="559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8" name="Line 1325"/>
                    <p:cNvSpPr>
                      <a:spLocks noChangeShapeType="1"/>
                    </p:cNvSpPr>
                    <p:nvPr/>
                  </p:nvSpPr>
                  <p:spPr bwMode="auto">
                    <a:xfrm>
                      <a:off x="5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9" name="Line 1326"/>
                    <p:cNvSpPr>
                      <a:spLocks noChangeShapeType="1"/>
                    </p:cNvSpPr>
                    <p:nvPr/>
                  </p:nvSpPr>
                  <p:spPr bwMode="auto">
                    <a:xfrm>
                      <a:off x="5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0" name="Line 1327"/>
                    <p:cNvSpPr>
                      <a:spLocks noChangeShapeType="1"/>
                    </p:cNvSpPr>
                    <p:nvPr/>
                  </p:nvSpPr>
                  <p:spPr bwMode="auto">
                    <a:xfrm>
                      <a:off x="5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1" name="Line 1328"/>
                    <p:cNvSpPr>
                      <a:spLocks noChangeShapeType="1"/>
                    </p:cNvSpPr>
                    <p:nvPr/>
                  </p:nvSpPr>
                  <p:spPr bwMode="auto">
                    <a:xfrm>
                      <a:off x="56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2" name="Line 1329"/>
                    <p:cNvSpPr>
                      <a:spLocks noChangeShapeType="1"/>
                    </p:cNvSpPr>
                    <p:nvPr/>
                  </p:nvSpPr>
                  <p:spPr bwMode="auto">
                    <a:xfrm>
                      <a:off x="5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3" name="Line 1330"/>
                    <p:cNvSpPr>
                      <a:spLocks noChangeShapeType="1"/>
                    </p:cNvSpPr>
                    <p:nvPr/>
                  </p:nvSpPr>
                  <p:spPr bwMode="auto">
                    <a:xfrm>
                      <a:off x="56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4" name="Line 1331"/>
                    <p:cNvSpPr>
                      <a:spLocks noChangeShapeType="1"/>
                    </p:cNvSpPr>
                    <p:nvPr/>
                  </p:nvSpPr>
                  <p:spPr bwMode="auto">
                    <a:xfrm>
                      <a:off x="5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5" name="Line 1332"/>
                    <p:cNvSpPr>
                      <a:spLocks noChangeShapeType="1"/>
                    </p:cNvSpPr>
                    <p:nvPr/>
                  </p:nvSpPr>
                  <p:spPr bwMode="auto">
                    <a:xfrm>
                      <a:off x="5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6" name="Line 1333"/>
                    <p:cNvSpPr>
                      <a:spLocks noChangeShapeType="1"/>
                    </p:cNvSpPr>
                    <p:nvPr/>
                  </p:nvSpPr>
                  <p:spPr bwMode="auto">
                    <a:xfrm>
                      <a:off x="5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7" name="Line 1334"/>
                    <p:cNvSpPr>
                      <a:spLocks noChangeShapeType="1"/>
                    </p:cNvSpPr>
                    <p:nvPr/>
                  </p:nvSpPr>
                  <p:spPr bwMode="auto">
                    <a:xfrm>
                      <a:off x="5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8" name="Line 1335"/>
                    <p:cNvSpPr>
                      <a:spLocks noChangeShapeType="1"/>
                    </p:cNvSpPr>
                    <p:nvPr/>
                  </p:nvSpPr>
                  <p:spPr bwMode="auto">
                    <a:xfrm>
                      <a:off x="56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9" name="Line 1336"/>
                    <p:cNvSpPr>
                      <a:spLocks noChangeShapeType="1"/>
                    </p:cNvSpPr>
                    <p:nvPr/>
                  </p:nvSpPr>
                  <p:spPr bwMode="auto">
                    <a:xfrm>
                      <a:off x="5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0" name="Line 1337"/>
                    <p:cNvSpPr>
                      <a:spLocks noChangeShapeType="1"/>
                    </p:cNvSpPr>
                    <p:nvPr/>
                  </p:nvSpPr>
                  <p:spPr bwMode="auto">
                    <a:xfrm>
                      <a:off x="57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1" name="Line 1338"/>
                    <p:cNvSpPr>
                      <a:spLocks noChangeShapeType="1"/>
                    </p:cNvSpPr>
                    <p:nvPr/>
                  </p:nvSpPr>
                  <p:spPr bwMode="auto">
                    <a:xfrm>
                      <a:off x="5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2" name="Line 1339"/>
                    <p:cNvSpPr>
                      <a:spLocks noChangeShapeType="1"/>
                    </p:cNvSpPr>
                    <p:nvPr/>
                  </p:nvSpPr>
                  <p:spPr bwMode="auto">
                    <a:xfrm>
                      <a:off x="5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3" name="Line 1340"/>
                    <p:cNvSpPr>
                      <a:spLocks noChangeShapeType="1"/>
                    </p:cNvSpPr>
                    <p:nvPr/>
                  </p:nvSpPr>
                  <p:spPr bwMode="auto">
                    <a:xfrm>
                      <a:off x="5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4" name="Line 1341"/>
                    <p:cNvSpPr>
                      <a:spLocks noChangeShapeType="1"/>
                    </p:cNvSpPr>
                    <p:nvPr/>
                  </p:nvSpPr>
                  <p:spPr bwMode="auto">
                    <a:xfrm>
                      <a:off x="5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5" name="Line 1342"/>
                    <p:cNvSpPr>
                      <a:spLocks noChangeShapeType="1"/>
                    </p:cNvSpPr>
                    <p:nvPr/>
                  </p:nvSpPr>
                  <p:spPr bwMode="auto">
                    <a:xfrm>
                      <a:off x="57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6" name="Line 1343"/>
                    <p:cNvSpPr>
                      <a:spLocks noChangeShapeType="1"/>
                    </p:cNvSpPr>
                    <p:nvPr/>
                  </p:nvSpPr>
                  <p:spPr bwMode="auto">
                    <a:xfrm>
                      <a:off x="5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7" name="Line 1344"/>
                    <p:cNvSpPr>
                      <a:spLocks noChangeShapeType="1"/>
                    </p:cNvSpPr>
                    <p:nvPr/>
                  </p:nvSpPr>
                  <p:spPr bwMode="auto">
                    <a:xfrm>
                      <a:off x="57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8" name="Line 1345"/>
                    <p:cNvSpPr>
                      <a:spLocks noChangeShapeType="1"/>
                    </p:cNvSpPr>
                    <p:nvPr/>
                  </p:nvSpPr>
                  <p:spPr bwMode="auto">
                    <a:xfrm>
                      <a:off x="5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9" name="Line 1346"/>
                    <p:cNvSpPr>
                      <a:spLocks noChangeShapeType="1"/>
                    </p:cNvSpPr>
                    <p:nvPr/>
                  </p:nvSpPr>
                  <p:spPr bwMode="auto">
                    <a:xfrm>
                      <a:off x="5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0" name="Line 1347"/>
                    <p:cNvSpPr>
                      <a:spLocks noChangeShapeType="1"/>
                    </p:cNvSpPr>
                    <p:nvPr/>
                  </p:nvSpPr>
                  <p:spPr bwMode="auto">
                    <a:xfrm>
                      <a:off x="5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1" name="Line 1348"/>
                    <p:cNvSpPr>
                      <a:spLocks noChangeShapeType="1"/>
                    </p:cNvSpPr>
                    <p:nvPr/>
                  </p:nvSpPr>
                  <p:spPr bwMode="auto">
                    <a:xfrm>
                      <a:off x="5818" y="191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2" name="Rectangle 1349"/>
                    <p:cNvSpPr>
                      <a:spLocks noChangeArrowheads="1"/>
                    </p:cNvSpPr>
                    <p:nvPr/>
                  </p:nvSpPr>
                  <p:spPr bwMode="auto">
                    <a:xfrm>
                      <a:off x="137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313" name="Line 1350"/>
                    <p:cNvSpPr>
                      <a:spLocks noChangeShapeType="1"/>
                    </p:cNvSpPr>
                    <p:nvPr/>
                  </p:nvSpPr>
                  <p:spPr bwMode="auto">
                    <a:xfrm flipH="1">
                      <a:off x="1712" y="132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4" name="Line 1351"/>
                    <p:cNvSpPr>
                      <a:spLocks noChangeShapeType="1"/>
                    </p:cNvSpPr>
                    <p:nvPr/>
                  </p:nvSpPr>
                  <p:spPr bwMode="auto">
                    <a:xfrm>
                      <a:off x="17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5" name="Line 1352"/>
                    <p:cNvSpPr>
                      <a:spLocks noChangeShapeType="1"/>
                    </p:cNvSpPr>
                    <p:nvPr/>
                  </p:nvSpPr>
                  <p:spPr bwMode="auto">
                    <a:xfrm>
                      <a:off x="1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6" name="Line 1353"/>
                    <p:cNvSpPr>
                      <a:spLocks noChangeShapeType="1"/>
                    </p:cNvSpPr>
                    <p:nvPr/>
                  </p:nvSpPr>
                  <p:spPr bwMode="auto">
                    <a:xfrm>
                      <a:off x="1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7" name="Line 1354"/>
                    <p:cNvSpPr>
                      <a:spLocks noChangeShapeType="1"/>
                    </p:cNvSpPr>
                    <p:nvPr/>
                  </p:nvSpPr>
                  <p:spPr bwMode="auto">
                    <a:xfrm>
                      <a:off x="1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8" name="Line 1355"/>
                    <p:cNvSpPr>
                      <a:spLocks noChangeShapeType="1"/>
                    </p:cNvSpPr>
                    <p:nvPr/>
                  </p:nvSpPr>
                  <p:spPr bwMode="auto">
                    <a:xfrm>
                      <a:off x="1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9" name="Line 1356"/>
                    <p:cNvSpPr>
                      <a:spLocks noChangeShapeType="1"/>
                    </p:cNvSpPr>
                    <p:nvPr/>
                  </p:nvSpPr>
                  <p:spPr bwMode="auto">
                    <a:xfrm>
                      <a:off x="18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0" name="Line 1357"/>
                    <p:cNvSpPr>
                      <a:spLocks noChangeShapeType="1"/>
                    </p:cNvSpPr>
                    <p:nvPr/>
                  </p:nvSpPr>
                  <p:spPr bwMode="auto">
                    <a:xfrm>
                      <a:off x="1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1" name="Line 1358"/>
                    <p:cNvSpPr>
                      <a:spLocks noChangeShapeType="1"/>
                    </p:cNvSpPr>
                    <p:nvPr/>
                  </p:nvSpPr>
                  <p:spPr bwMode="auto">
                    <a:xfrm>
                      <a:off x="18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2" name="Line 1359"/>
                    <p:cNvSpPr>
                      <a:spLocks noChangeShapeType="1"/>
                    </p:cNvSpPr>
                    <p:nvPr/>
                  </p:nvSpPr>
                  <p:spPr bwMode="auto">
                    <a:xfrm>
                      <a:off x="1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3" name="Line 1360"/>
                    <p:cNvSpPr>
                      <a:spLocks noChangeShapeType="1"/>
                    </p:cNvSpPr>
                    <p:nvPr/>
                  </p:nvSpPr>
                  <p:spPr bwMode="auto">
                    <a:xfrm>
                      <a:off x="1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4" name="Line 1361"/>
                    <p:cNvSpPr>
                      <a:spLocks noChangeShapeType="1"/>
                    </p:cNvSpPr>
                    <p:nvPr/>
                  </p:nvSpPr>
                  <p:spPr bwMode="auto">
                    <a:xfrm>
                      <a:off x="1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5" name="Line 1362"/>
                    <p:cNvSpPr>
                      <a:spLocks noChangeShapeType="1"/>
                    </p:cNvSpPr>
                    <p:nvPr/>
                  </p:nvSpPr>
                  <p:spPr bwMode="auto">
                    <a:xfrm>
                      <a:off x="1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6" name="Line 1363"/>
                    <p:cNvSpPr>
                      <a:spLocks noChangeShapeType="1"/>
                    </p:cNvSpPr>
                    <p:nvPr/>
                  </p:nvSpPr>
                  <p:spPr bwMode="auto">
                    <a:xfrm>
                      <a:off x="18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7" name="Line 1364"/>
                    <p:cNvSpPr>
                      <a:spLocks noChangeShapeType="1"/>
                    </p:cNvSpPr>
                    <p:nvPr/>
                  </p:nvSpPr>
                  <p:spPr bwMode="auto">
                    <a:xfrm>
                      <a:off x="1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8" name="Line 1365"/>
                    <p:cNvSpPr>
                      <a:spLocks noChangeShapeType="1"/>
                    </p:cNvSpPr>
                    <p:nvPr/>
                  </p:nvSpPr>
                  <p:spPr bwMode="auto">
                    <a:xfrm>
                      <a:off x="19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9" name="Line 1366"/>
                    <p:cNvSpPr>
                      <a:spLocks noChangeShapeType="1"/>
                    </p:cNvSpPr>
                    <p:nvPr/>
                  </p:nvSpPr>
                  <p:spPr bwMode="auto">
                    <a:xfrm>
                      <a:off x="1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0" name="Line 1367"/>
                    <p:cNvSpPr>
                      <a:spLocks noChangeShapeType="1"/>
                    </p:cNvSpPr>
                    <p:nvPr/>
                  </p:nvSpPr>
                  <p:spPr bwMode="auto">
                    <a:xfrm>
                      <a:off x="1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1" name="Line 1368"/>
                    <p:cNvSpPr>
                      <a:spLocks noChangeShapeType="1"/>
                    </p:cNvSpPr>
                    <p:nvPr/>
                  </p:nvSpPr>
                  <p:spPr bwMode="auto">
                    <a:xfrm>
                      <a:off x="1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2" name="Line 1369"/>
                    <p:cNvSpPr>
                      <a:spLocks noChangeShapeType="1"/>
                    </p:cNvSpPr>
                    <p:nvPr/>
                  </p:nvSpPr>
                  <p:spPr bwMode="auto">
                    <a:xfrm>
                      <a:off x="1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3" name="Line 1370"/>
                    <p:cNvSpPr>
                      <a:spLocks noChangeShapeType="1"/>
                    </p:cNvSpPr>
                    <p:nvPr/>
                  </p:nvSpPr>
                  <p:spPr bwMode="auto">
                    <a:xfrm>
                      <a:off x="19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4" name="Line 1371"/>
                    <p:cNvSpPr>
                      <a:spLocks noChangeShapeType="1"/>
                    </p:cNvSpPr>
                    <p:nvPr/>
                  </p:nvSpPr>
                  <p:spPr bwMode="auto">
                    <a:xfrm>
                      <a:off x="1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5" name="Line 1372"/>
                    <p:cNvSpPr>
                      <a:spLocks noChangeShapeType="1"/>
                    </p:cNvSpPr>
                    <p:nvPr/>
                  </p:nvSpPr>
                  <p:spPr bwMode="auto">
                    <a:xfrm>
                      <a:off x="19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6" name="Line 1373"/>
                    <p:cNvSpPr>
                      <a:spLocks noChangeShapeType="1"/>
                    </p:cNvSpPr>
                    <p:nvPr/>
                  </p:nvSpPr>
                  <p:spPr bwMode="auto">
                    <a:xfrm>
                      <a:off x="1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7" name="Line 1374"/>
                    <p:cNvSpPr>
                      <a:spLocks noChangeShapeType="1"/>
                    </p:cNvSpPr>
                    <p:nvPr/>
                  </p:nvSpPr>
                  <p:spPr bwMode="auto">
                    <a:xfrm>
                      <a:off x="1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8" name="Line 1375"/>
                    <p:cNvSpPr>
                      <a:spLocks noChangeShapeType="1"/>
                    </p:cNvSpPr>
                    <p:nvPr/>
                  </p:nvSpPr>
                  <p:spPr bwMode="auto">
                    <a:xfrm>
                      <a:off x="1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9" name="Line 1376"/>
                    <p:cNvSpPr>
                      <a:spLocks noChangeShapeType="1"/>
                    </p:cNvSpPr>
                    <p:nvPr/>
                  </p:nvSpPr>
                  <p:spPr bwMode="auto">
                    <a:xfrm>
                      <a:off x="200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0" name="Line 1377"/>
                    <p:cNvSpPr>
                      <a:spLocks noChangeShapeType="1"/>
                    </p:cNvSpPr>
                    <p:nvPr/>
                  </p:nvSpPr>
                  <p:spPr bwMode="auto">
                    <a:xfrm>
                      <a:off x="20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1" name="Line 1378"/>
                    <p:cNvSpPr>
                      <a:spLocks noChangeShapeType="1"/>
                    </p:cNvSpPr>
                    <p:nvPr/>
                  </p:nvSpPr>
                  <p:spPr bwMode="auto">
                    <a:xfrm>
                      <a:off x="2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2" name="Line 1379"/>
                    <p:cNvSpPr>
                      <a:spLocks noChangeShapeType="1"/>
                    </p:cNvSpPr>
                    <p:nvPr/>
                  </p:nvSpPr>
                  <p:spPr bwMode="auto">
                    <a:xfrm>
                      <a:off x="20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3" name="Line 1380"/>
                    <p:cNvSpPr>
                      <a:spLocks noChangeShapeType="1"/>
                    </p:cNvSpPr>
                    <p:nvPr/>
                  </p:nvSpPr>
                  <p:spPr bwMode="auto">
                    <a:xfrm>
                      <a:off x="2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4" name="Line 1381"/>
                    <p:cNvSpPr>
                      <a:spLocks noChangeShapeType="1"/>
                    </p:cNvSpPr>
                    <p:nvPr/>
                  </p:nvSpPr>
                  <p:spPr bwMode="auto">
                    <a:xfrm>
                      <a:off x="2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5" name="Line 1382"/>
                    <p:cNvSpPr>
                      <a:spLocks noChangeShapeType="1"/>
                    </p:cNvSpPr>
                    <p:nvPr/>
                  </p:nvSpPr>
                  <p:spPr bwMode="auto">
                    <a:xfrm>
                      <a:off x="2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6" name="Line 1383"/>
                    <p:cNvSpPr>
                      <a:spLocks noChangeShapeType="1"/>
                    </p:cNvSpPr>
                    <p:nvPr/>
                  </p:nvSpPr>
                  <p:spPr bwMode="auto">
                    <a:xfrm>
                      <a:off x="206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7" name="Line 1384"/>
                    <p:cNvSpPr>
                      <a:spLocks noChangeShapeType="1"/>
                    </p:cNvSpPr>
                    <p:nvPr/>
                  </p:nvSpPr>
                  <p:spPr bwMode="auto">
                    <a:xfrm>
                      <a:off x="2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8" name="Line 1385"/>
                    <p:cNvSpPr>
                      <a:spLocks noChangeShapeType="1"/>
                    </p:cNvSpPr>
                    <p:nvPr/>
                  </p:nvSpPr>
                  <p:spPr bwMode="auto">
                    <a:xfrm>
                      <a:off x="20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9" name="Line 1386"/>
                    <p:cNvSpPr>
                      <a:spLocks noChangeShapeType="1"/>
                    </p:cNvSpPr>
                    <p:nvPr/>
                  </p:nvSpPr>
                  <p:spPr bwMode="auto">
                    <a:xfrm>
                      <a:off x="20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0" name="Line 1387"/>
                    <p:cNvSpPr>
                      <a:spLocks noChangeShapeType="1"/>
                    </p:cNvSpPr>
                    <p:nvPr/>
                  </p:nvSpPr>
                  <p:spPr bwMode="auto">
                    <a:xfrm>
                      <a:off x="2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1" name="Line 1388"/>
                    <p:cNvSpPr>
                      <a:spLocks noChangeShapeType="1"/>
                    </p:cNvSpPr>
                    <p:nvPr/>
                  </p:nvSpPr>
                  <p:spPr bwMode="auto">
                    <a:xfrm>
                      <a:off x="2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2" name="Line 1389"/>
                    <p:cNvSpPr>
                      <a:spLocks noChangeShapeType="1"/>
                    </p:cNvSpPr>
                    <p:nvPr/>
                  </p:nvSpPr>
                  <p:spPr bwMode="auto">
                    <a:xfrm>
                      <a:off x="2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3" name="Line 1390"/>
                    <p:cNvSpPr>
                      <a:spLocks noChangeShapeType="1"/>
                    </p:cNvSpPr>
                    <p:nvPr/>
                  </p:nvSpPr>
                  <p:spPr bwMode="auto">
                    <a:xfrm>
                      <a:off x="213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4" name="Line 1391"/>
                    <p:cNvSpPr>
                      <a:spLocks noChangeShapeType="1"/>
                    </p:cNvSpPr>
                    <p:nvPr/>
                  </p:nvSpPr>
                  <p:spPr bwMode="auto">
                    <a:xfrm>
                      <a:off x="2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5" name="Line 1392"/>
                    <p:cNvSpPr>
                      <a:spLocks noChangeShapeType="1"/>
                    </p:cNvSpPr>
                    <p:nvPr/>
                  </p:nvSpPr>
                  <p:spPr bwMode="auto">
                    <a:xfrm>
                      <a:off x="21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6" name="Line 1393"/>
                    <p:cNvSpPr>
                      <a:spLocks noChangeShapeType="1"/>
                    </p:cNvSpPr>
                    <p:nvPr/>
                  </p:nvSpPr>
                  <p:spPr bwMode="auto">
                    <a:xfrm>
                      <a:off x="21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7" name="Line 1394"/>
                    <p:cNvSpPr>
                      <a:spLocks noChangeShapeType="1"/>
                    </p:cNvSpPr>
                    <p:nvPr/>
                  </p:nvSpPr>
                  <p:spPr bwMode="auto">
                    <a:xfrm>
                      <a:off x="2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8" name="Line 1395"/>
                    <p:cNvSpPr>
                      <a:spLocks noChangeShapeType="1"/>
                    </p:cNvSpPr>
                    <p:nvPr/>
                  </p:nvSpPr>
                  <p:spPr bwMode="auto">
                    <a:xfrm>
                      <a:off x="2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9" name="Line 1396"/>
                    <p:cNvSpPr>
                      <a:spLocks noChangeShapeType="1"/>
                    </p:cNvSpPr>
                    <p:nvPr/>
                  </p:nvSpPr>
                  <p:spPr bwMode="auto">
                    <a:xfrm>
                      <a:off x="2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0" name="Line 1397"/>
                    <p:cNvSpPr>
                      <a:spLocks noChangeShapeType="1"/>
                    </p:cNvSpPr>
                    <p:nvPr/>
                  </p:nvSpPr>
                  <p:spPr bwMode="auto">
                    <a:xfrm>
                      <a:off x="219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1" name="Line 1398"/>
                    <p:cNvSpPr>
                      <a:spLocks noChangeShapeType="1"/>
                    </p:cNvSpPr>
                    <p:nvPr/>
                  </p:nvSpPr>
                  <p:spPr bwMode="auto">
                    <a:xfrm>
                      <a:off x="2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2" name="Line 1399"/>
                    <p:cNvSpPr>
                      <a:spLocks noChangeShapeType="1"/>
                    </p:cNvSpPr>
                    <p:nvPr/>
                  </p:nvSpPr>
                  <p:spPr bwMode="auto">
                    <a:xfrm>
                      <a:off x="22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3" name="Line 1400"/>
                    <p:cNvSpPr>
                      <a:spLocks noChangeShapeType="1"/>
                    </p:cNvSpPr>
                    <p:nvPr/>
                  </p:nvSpPr>
                  <p:spPr bwMode="auto">
                    <a:xfrm>
                      <a:off x="2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4" name="Line 1401"/>
                    <p:cNvSpPr>
                      <a:spLocks noChangeShapeType="1"/>
                    </p:cNvSpPr>
                    <p:nvPr/>
                  </p:nvSpPr>
                  <p:spPr bwMode="auto">
                    <a:xfrm>
                      <a:off x="2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5" name="Line 1402"/>
                    <p:cNvSpPr>
                      <a:spLocks noChangeShapeType="1"/>
                    </p:cNvSpPr>
                    <p:nvPr/>
                  </p:nvSpPr>
                  <p:spPr bwMode="auto">
                    <a:xfrm>
                      <a:off x="2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6" name="Line 1403"/>
                    <p:cNvSpPr>
                      <a:spLocks noChangeShapeType="1"/>
                    </p:cNvSpPr>
                    <p:nvPr/>
                  </p:nvSpPr>
                  <p:spPr bwMode="auto">
                    <a:xfrm>
                      <a:off x="2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7" name="Line 1404"/>
                    <p:cNvSpPr>
                      <a:spLocks noChangeShapeType="1"/>
                    </p:cNvSpPr>
                    <p:nvPr/>
                  </p:nvSpPr>
                  <p:spPr bwMode="auto">
                    <a:xfrm>
                      <a:off x="22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8" name="Line 1405"/>
                    <p:cNvSpPr>
                      <a:spLocks noChangeShapeType="1"/>
                    </p:cNvSpPr>
                    <p:nvPr/>
                  </p:nvSpPr>
                  <p:spPr bwMode="auto">
                    <a:xfrm>
                      <a:off x="2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9" name="Line 1406"/>
                    <p:cNvSpPr>
                      <a:spLocks noChangeShapeType="1"/>
                    </p:cNvSpPr>
                    <p:nvPr/>
                  </p:nvSpPr>
                  <p:spPr bwMode="auto">
                    <a:xfrm>
                      <a:off x="22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0" name="Line 1407"/>
                    <p:cNvSpPr>
                      <a:spLocks noChangeShapeType="1"/>
                    </p:cNvSpPr>
                    <p:nvPr/>
                  </p:nvSpPr>
                  <p:spPr bwMode="auto">
                    <a:xfrm>
                      <a:off x="2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1" name="Line 1408"/>
                    <p:cNvSpPr>
                      <a:spLocks noChangeShapeType="1"/>
                    </p:cNvSpPr>
                    <p:nvPr/>
                  </p:nvSpPr>
                  <p:spPr bwMode="auto">
                    <a:xfrm>
                      <a:off x="2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2" name="Line 1409"/>
                    <p:cNvSpPr>
                      <a:spLocks noChangeShapeType="1"/>
                    </p:cNvSpPr>
                    <p:nvPr/>
                  </p:nvSpPr>
                  <p:spPr bwMode="auto">
                    <a:xfrm>
                      <a:off x="2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3" name="Line 1410"/>
                    <p:cNvSpPr>
                      <a:spLocks noChangeShapeType="1"/>
                    </p:cNvSpPr>
                    <p:nvPr/>
                  </p:nvSpPr>
                  <p:spPr bwMode="auto">
                    <a:xfrm>
                      <a:off x="2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2" name="Group 1612"/>
                  <p:cNvGrpSpPr>
                    <a:grpSpLocks/>
                  </p:cNvGrpSpPr>
                  <p:nvPr/>
                </p:nvGrpSpPr>
                <p:grpSpPr bwMode="auto">
                  <a:xfrm>
                    <a:off x="3689350" y="2097088"/>
                    <a:ext cx="2895600" cy="0"/>
                    <a:chOff x="2324" y="1321"/>
                    <a:chExt cx="1824" cy="0"/>
                  </a:xfrm>
                </p:grpSpPr>
                <p:sp>
                  <p:nvSpPr>
                    <p:cNvPr id="974" name="Line 1412"/>
                    <p:cNvSpPr>
                      <a:spLocks noChangeShapeType="1"/>
                    </p:cNvSpPr>
                    <p:nvPr/>
                  </p:nvSpPr>
                  <p:spPr bwMode="auto">
                    <a:xfrm>
                      <a:off x="23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5" name="Line 1413"/>
                    <p:cNvSpPr>
                      <a:spLocks noChangeShapeType="1"/>
                    </p:cNvSpPr>
                    <p:nvPr/>
                  </p:nvSpPr>
                  <p:spPr bwMode="auto">
                    <a:xfrm>
                      <a:off x="2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6" name="Line 1414"/>
                    <p:cNvSpPr>
                      <a:spLocks noChangeShapeType="1"/>
                    </p:cNvSpPr>
                    <p:nvPr/>
                  </p:nvSpPr>
                  <p:spPr bwMode="auto">
                    <a:xfrm>
                      <a:off x="23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7" name="Line 1415"/>
                    <p:cNvSpPr>
                      <a:spLocks noChangeShapeType="1"/>
                    </p:cNvSpPr>
                    <p:nvPr/>
                  </p:nvSpPr>
                  <p:spPr bwMode="auto">
                    <a:xfrm>
                      <a:off x="2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8" name="Line 1416"/>
                    <p:cNvSpPr>
                      <a:spLocks noChangeShapeType="1"/>
                    </p:cNvSpPr>
                    <p:nvPr/>
                  </p:nvSpPr>
                  <p:spPr bwMode="auto">
                    <a:xfrm>
                      <a:off x="2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9" name="Line 1417"/>
                    <p:cNvSpPr>
                      <a:spLocks noChangeShapeType="1"/>
                    </p:cNvSpPr>
                    <p:nvPr/>
                  </p:nvSpPr>
                  <p:spPr bwMode="auto">
                    <a:xfrm>
                      <a:off x="2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0" name="Line 1418"/>
                    <p:cNvSpPr>
                      <a:spLocks noChangeShapeType="1"/>
                    </p:cNvSpPr>
                    <p:nvPr/>
                  </p:nvSpPr>
                  <p:spPr bwMode="auto">
                    <a:xfrm>
                      <a:off x="2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1" name="Line 1419"/>
                    <p:cNvSpPr>
                      <a:spLocks noChangeShapeType="1"/>
                    </p:cNvSpPr>
                    <p:nvPr/>
                  </p:nvSpPr>
                  <p:spPr bwMode="auto">
                    <a:xfrm>
                      <a:off x="23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2" name="Line 1420"/>
                    <p:cNvSpPr>
                      <a:spLocks noChangeShapeType="1"/>
                    </p:cNvSpPr>
                    <p:nvPr/>
                  </p:nvSpPr>
                  <p:spPr bwMode="auto">
                    <a:xfrm>
                      <a:off x="2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3" name="Line 1421"/>
                    <p:cNvSpPr>
                      <a:spLocks noChangeShapeType="1"/>
                    </p:cNvSpPr>
                    <p:nvPr/>
                  </p:nvSpPr>
                  <p:spPr bwMode="auto">
                    <a:xfrm>
                      <a:off x="24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4" name="Line 1422"/>
                    <p:cNvSpPr>
                      <a:spLocks noChangeShapeType="1"/>
                    </p:cNvSpPr>
                    <p:nvPr/>
                  </p:nvSpPr>
                  <p:spPr bwMode="auto">
                    <a:xfrm>
                      <a:off x="2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5" name="Line 1423"/>
                    <p:cNvSpPr>
                      <a:spLocks noChangeShapeType="1"/>
                    </p:cNvSpPr>
                    <p:nvPr/>
                  </p:nvSpPr>
                  <p:spPr bwMode="auto">
                    <a:xfrm>
                      <a:off x="2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6" name="Line 1424"/>
                    <p:cNvSpPr>
                      <a:spLocks noChangeShapeType="1"/>
                    </p:cNvSpPr>
                    <p:nvPr/>
                  </p:nvSpPr>
                  <p:spPr bwMode="auto">
                    <a:xfrm>
                      <a:off x="2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7" name="Line 1425"/>
                    <p:cNvSpPr>
                      <a:spLocks noChangeShapeType="1"/>
                    </p:cNvSpPr>
                    <p:nvPr/>
                  </p:nvSpPr>
                  <p:spPr bwMode="auto">
                    <a:xfrm>
                      <a:off x="244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8" name="Line 1426"/>
                    <p:cNvSpPr>
                      <a:spLocks noChangeShapeType="1"/>
                    </p:cNvSpPr>
                    <p:nvPr/>
                  </p:nvSpPr>
                  <p:spPr bwMode="auto">
                    <a:xfrm>
                      <a:off x="24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9" name="Line 1427"/>
                    <p:cNvSpPr>
                      <a:spLocks noChangeShapeType="1"/>
                    </p:cNvSpPr>
                    <p:nvPr/>
                  </p:nvSpPr>
                  <p:spPr bwMode="auto">
                    <a:xfrm>
                      <a:off x="2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0" name="Line 1428"/>
                    <p:cNvSpPr>
                      <a:spLocks noChangeShapeType="1"/>
                    </p:cNvSpPr>
                    <p:nvPr/>
                  </p:nvSpPr>
                  <p:spPr bwMode="auto">
                    <a:xfrm>
                      <a:off x="24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1" name="Line 1429"/>
                    <p:cNvSpPr>
                      <a:spLocks noChangeShapeType="1"/>
                    </p:cNvSpPr>
                    <p:nvPr/>
                  </p:nvSpPr>
                  <p:spPr bwMode="auto">
                    <a:xfrm>
                      <a:off x="2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2" name="Line 1430"/>
                    <p:cNvSpPr>
                      <a:spLocks noChangeShapeType="1"/>
                    </p:cNvSpPr>
                    <p:nvPr/>
                  </p:nvSpPr>
                  <p:spPr bwMode="auto">
                    <a:xfrm>
                      <a:off x="2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3" name="Line 1431"/>
                    <p:cNvSpPr>
                      <a:spLocks noChangeShapeType="1"/>
                    </p:cNvSpPr>
                    <p:nvPr/>
                  </p:nvSpPr>
                  <p:spPr bwMode="auto">
                    <a:xfrm>
                      <a:off x="2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4" name="Line 1432"/>
                    <p:cNvSpPr>
                      <a:spLocks noChangeShapeType="1"/>
                    </p:cNvSpPr>
                    <p:nvPr/>
                  </p:nvSpPr>
                  <p:spPr bwMode="auto">
                    <a:xfrm>
                      <a:off x="250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5" name="Line 1433"/>
                    <p:cNvSpPr>
                      <a:spLocks noChangeShapeType="1"/>
                    </p:cNvSpPr>
                    <p:nvPr/>
                  </p:nvSpPr>
                  <p:spPr bwMode="auto">
                    <a:xfrm>
                      <a:off x="2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6" name="Line 1434"/>
                    <p:cNvSpPr>
                      <a:spLocks noChangeShapeType="1"/>
                    </p:cNvSpPr>
                    <p:nvPr/>
                  </p:nvSpPr>
                  <p:spPr bwMode="auto">
                    <a:xfrm>
                      <a:off x="2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7" name="Line 1435"/>
                    <p:cNvSpPr>
                      <a:spLocks noChangeShapeType="1"/>
                    </p:cNvSpPr>
                    <p:nvPr/>
                  </p:nvSpPr>
                  <p:spPr bwMode="auto">
                    <a:xfrm>
                      <a:off x="25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8" name="Line 1436"/>
                    <p:cNvSpPr>
                      <a:spLocks noChangeShapeType="1"/>
                    </p:cNvSpPr>
                    <p:nvPr/>
                  </p:nvSpPr>
                  <p:spPr bwMode="auto">
                    <a:xfrm>
                      <a:off x="2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9" name="Line 1437"/>
                    <p:cNvSpPr>
                      <a:spLocks noChangeShapeType="1"/>
                    </p:cNvSpPr>
                    <p:nvPr/>
                  </p:nvSpPr>
                  <p:spPr bwMode="auto">
                    <a:xfrm>
                      <a:off x="2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0" name="Line 1438"/>
                    <p:cNvSpPr>
                      <a:spLocks noChangeShapeType="1"/>
                    </p:cNvSpPr>
                    <p:nvPr/>
                  </p:nvSpPr>
                  <p:spPr bwMode="auto">
                    <a:xfrm>
                      <a:off x="2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1" name="Line 1439"/>
                    <p:cNvSpPr>
                      <a:spLocks noChangeShapeType="1"/>
                    </p:cNvSpPr>
                    <p:nvPr/>
                  </p:nvSpPr>
                  <p:spPr bwMode="auto">
                    <a:xfrm>
                      <a:off x="257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2" name="Line 1440"/>
                    <p:cNvSpPr>
                      <a:spLocks noChangeShapeType="1"/>
                    </p:cNvSpPr>
                    <p:nvPr/>
                  </p:nvSpPr>
                  <p:spPr bwMode="auto">
                    <a:xfrm>
                      <a:off x="2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3" name="Line 1441"/>
                    <p:cNvSpPr>
                      <a:spLocks noChangeShapeType="1"/>
                    </p:cNvSpPr>
                    <p:nvPr/>
                  </p:nvSpPr>
                  <p:spPr bwMode="auto">
                    <a:xfrm>
                      <a:off x="25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4" name="Line 1442"/>
                    <p:cNvSpPr>
                      <a:spLocks noChangeShapeType="1"/>
                    </p:cNvSpPr>
                    <p:nvPr/>
                  </p:nvSpPr>
                  <p:spPr bwMode="auto">
                    <a:xfrm>
                      <a:off x="25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5" name="Line 1443"/>
                    <p:cNvSpPr>
                      <a:spLocks noChangeShapeType="1"/>
                    </p:cNvSpPr>
                    <p:nvPr/>
                  </p:nvSpPr>
                  <p:spPr bwMode="auto">
                    <a:xfrm>
                      <a:off x="2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6" name="Line 1444"/>
                    <p:cNvSpPr>
                      <a:spLocks noChangeShapeType="1"/>
                    </p:cNvSpPr>
                    <p:nvPr/>
                  </p:nvSpPr>
                  <p:spPr bwMode="auto">
                    <a:xfrm>
                      <a:off x="2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7" name="Line 1445"/>
                    <p:cNvSpPr>
                      <a:spLocks noChangeShapeType="1"/>
                    </p:cNvSpPr>
                    <p:nvPr/>
                  </p:nvSpPr>
                  <p:spPr bwMode="auto">
                    <a:xfrm>
                      <a:off x="2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8" name="Line 1446"/>
                    <p:cNvSpPr>
                      <a:spLocks noChangeShapeType="1"/>
                    </p:cNvSpPr>
                    <p:nvPr/>
                  </p:nvSpPr>
                  <p:spPr bwMode="auto">
                    <a:xfrm>
                      <a:off x="263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9" name="Line 1447"/>
                    <p:cNvSpPr>
                      <a:spLocks noChangeShapeType="1"/>
                    </p:cNvSpPr>
                    <p:nvPr/>
                  </p:nvSpPr>
                  <p:spPr bwMode="auto">
                    <a:xfrm>
                      <a:off x="2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0" name="Line 1448"/>
                    <p:cNvSpPr>
                      <a:spLocks noChangeShapeType="1"/>
                    </p:cNvSpPr>
                    <p:nvPr/>
                  </p:nvSpPr>
                  <p:spPr bwMode="auto">
                    <a:xfrm>
                      <a:off x="26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1" name="Line 1449"/>
                    <p:cNvSpPr>
                      <a:spLocks noChangeShapeType="1"/>
                    </p:cNvSpPr>
                    <p:nvPr/>
                  </p:nvSpPr>
                  <p:spPr bwMode="auto">
                    <a:xfrm>
                      <a:off x="2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2" name="Line 1450"/>
                    <p:cNvSpPr>
                      <a:spLocks noChangeShapeType="1"/>
                    </p:cNvSpPr>
                    <p:nvPr/>
                  </p:nvSpPr>
                  <p:spPr bwMode="auto">
                    <a:xfrm>
                      <a:off x="2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3" name="Line 1451"/>
                    <p:cNvSpPr>
                      <a:spLocks noChangeShapeType="1"/>
                    </p:cNvSpPr>
                    <p:nvPr/>
                  </p:nvSpPr>
                  <p:spPr bwMode="auto">
                    <a:xfrm>
                      <a:off x="2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4" name="Line 1452"/>
                    <p:cNvSpPr>
                      <a:spLocks noChangeShapeType="1"/>
                    </p:cNvSpPr>
                    <p:nvPr/>
                  </p:nvSpPr>
                  <p:spPr bwMode="auto">
                    <a:xfrm>
                      <a:off x="2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5" name="Line 1453"/>
                    <p:cNvSpPr>
                      <a:spLocks noChangeShapeType="1"/>
                    </p:cNvSpPr>
                    <p:nvPr/>
                  </p:nvSpPr>
                  <p:spPr bwMode="auto">
                    <a:xfrm>
                      <a:off x="26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6" name="Line 1454"/>
                    <p:cNvSpPr>
                      <a:spLocks noChangeShapeType="1"/>
                    </p:cNvSpPr>
                    <p:nvPr/>
                  </p:nvSpPr>
                  <p:spPr bwMode="auto">
                    <a:xfrm>
                      <a:off x="2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7" name="Line 1455"/>
                    <p:cNvSpPr>
                      <a:spLocks noChangeShapeType="1"/>
                    </p:cNvSpPr>
                    <p:nvPr/>
                  </p:nvSpPr>
                  <p:spPr bwMode="auto">
                    <a:xfrm>
                      <a:off x="27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8" name="Line 1456"/>
                    <p:cNvSpPr>
                      <a:spLocks noChangeShapeType="1"/>
                    </p:cNvSpPr>
                    <p:nvPr/>
                  </p:nvSpPr>
                  <p:spPr bwMode="auto">
                    <a:xfrm>
                      <a:off x="2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9" name="Line 1457"/>
                    <p:cNvSpPr>
                      <a:spLocks noChangeShapeType="1"/>
                    </p:cNvSpPr>
                    <p:nvPr/>
                  </p:nvSpPr>
                  <p:spPr bwMode="auto">
                    <a:xfrm>
                      <a:off x="2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0" name="Line 1458"/>
                    <p:cNvSpPr>
                      <a:spLocks noChangeShapeType="1"/>
                    </p:cNvSpPr>
                    <p:nvPr/>
                  </p:nvSpPr>
                  <p:spPr bwMode="auto">
                    <a:xfrm>
                      <a:off x="2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1" name="Line 1459"/>
                    <p:cNvSpPr>
                      <a:spLocks noChangeShapeType="1"/>
                    </p:cNvSpPr>
                    <p:nvPr/>
                  </p:nvSpPr>
                  <p:spPr bwMode="auto">
                    <a:xfrm>
                      <a:off x="2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2" name="Line 1460"/>
                    <p:cNvSpPr>
                      <a:spLocks noChangeShapeType="1"/>
                    </p:cNvSpPr>
                    <p:nvPr/>
                  </p:nvSpPr>
                  <p:spPr bwMode="auto">
                    <a:xfrm>
                      <a:off x="27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3" name="Line 1461"/>
                    <p:cNvSpPr>
                      <a:spLocks noChangeShapeType="1"/>
                    </p:cNvSpPr>
                    <p:nvPr/>
                  </p:nvSpPr>
                  <p:spPr bwMode="auto">
                    <a:xfrm>
                      <a:off x="2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4" name="Line 1462"/>
                    <p:cNvSpPr>
                      <a:spLocks noChangeShapeType="1"/>
                    </p:cNvSpPr>
                    <p:nvPr/>
                  </p:nvSpPr>
                  <p:spPr bwMode="auto">
                    <a:xfrm>
                      <a:off x="27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5" name="Line 1463"/>
                    <p:cNvSpPr>
                      <a:spLocks noChangeShapeType="1"/>
                    </p:cNvSpPr>
                    <p:nvPr/>
                  </p:nvSpPr>
                  <p:spPr bwMode="auto">
                    <a:xfrm>
                      <a:off x="2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6" name="Line 1464"/>
                    <p:cNvSpPr>
                      <a:spLocks noChangeShapeType="1"/>
                    </p:cNvSpPr>
                    <p:nvPr/>
                  </p:nvSpPr>
                  <p:spPr bwMode="auto">
                    <a:xfrm>
                      <a:off x="2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7" name="Line 1465"/>
                    <p:cNvSpPr>
                      <a:spLocks noChangeShapeType="1"/>
                    </p:cNvSpPr>
                    <p:nvPr/>
                  </p:nvSpPr>
                  <p:spPr bwMode="auto">
                    <a:xfrm>
                      <a:off x="2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8" name="Line 1466"/>
                    <p:cNvSpPr>
                      <a:spLocks noChangeShapeType="1"/>
                    </p:cNvSpPr>
                    <p:nvPr/>
                  </p:nvSpPr>
                  <p:spPr bwMode="auto">
                    <a:xfrm>
                      <a:off x="28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9" name="Line 1467"/>
                    <p:cNvSpPr>
                      <a:spLocks noChangeShapeType="1"/>
                    </p:cNvSpPr>
                    <p:nvPr/>
                  </p:nvSpPr>
                  <p:spPr bwMode="auto">
                    <a:xfrm>
                      <a:off x="28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0" name="Line 1468"/>
                    <p:cNvSpPr>
                      <a:spLocks noChangeShapeType="1"/>
                    </p:cNvSpPr>
                    <p:nvPr/>
                  </p:nvSpPr>
                  <p:spPr bwMode="auto">
                    <a:xfrm>
                      <a:off x="28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1" name="Line 1469"/>
                    <p:cNvSpPr>
                      <a:spLocks noChangeShapeType="1"/>
                    </p:cNvSpPr>
                    <p:nvPr/>
                  </p:nvSpPr>
                  <p:spPr bwMode="auto">
                    <a:xfrm>
                      <a:off x="28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2" name="Line 1470"/>
                    <p:cNvSpPr>
                      <a:spLocks noChangeShapeType="1"/>
                    </p:cNvSpPr>
                    <p:nvPr/>
                  </p:nvSpPr>
                  <p:spPr bwMode="auto">
                    <a:xfrm>
                      <a:off x="28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3" name="Line 1471"/>
                    <p:cNvSpPr>
                      <a:spLocks noChangeShapeType="1"/>
                    </p:cNvSpPr>
                    <p:nvPr/>
                  </p:nvSpPr>
                  <p:spPr bwMode="auto">
                    <a:xfrm>
                      <a:off x="28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4" name="Line 1472"/>
                    <p:cNvSpPr>
                      <a:spLocks noChangeShapeType="1"/>
                    </p:cNvSpPr>
                    <p:nvPr/>
                  </p:nvSpPr>
                  <p:spPr bwMode="auto">
                    <a:xfrm>
                      <a:off x="28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5" name="Line 1473"/>
                    <p:cNvSpPr>
                      <a:spLocks noChangeShapeType="1"/>
                    </p:cNvSpPr>
                    <p:nvPr/>
                  </p:nvSpPr>
                  <p:spPr bwMode="auto">
                    <a:xfrm>
                      <a:off x="288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6" name="Line 1474"/>
                    <p:cNvSpPr>
                      <a:spLocks noChangeShapeType="1"/>
                    </p:cNvSpPr>
                    <p:nvPr/>
                  </p:nvSpPr>
                  <p:spPr bwMode="auto">
                    <a:xfrm>
                      <a:off x="28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7" name="Line 1475"/>
                    <p:cNvSpPr>
                      <a:spLocks noChangeShapeType="1"/>
                    </p:cNvSpPr>
                    <p:nvPr/>
                  </p:nvSpPr>
                  <p:spPr bwMode="auto">
                    <a:xfrm>
                      <a:off x="29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8" name="Line 1476"/>
                    <p:cNvSpPr>
                      <a:spLocks noChangeShapeType="1"/>
                    </p:cNvSpPr>
                    <p:nvPr/>
                  </p:nvSpPr>
                  <p:spPr bwMode="auto">
                    <a:xfrm>
                      <a:off x="29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9" name="Line 1477"/>
                    <p:cNvSpPr>
                      <a:spLocks noChangeShapeType="1"/>
                    </p:cNvSpPr>
                    <p:nvPr/>
                  </p:nvSpPr>
                  <p:spPr bwMode="auto">
                    <a:xfrm>
                      <a:off x="29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0" name="Line 1478"/>
                    <p:cNvSpPr>
                      <a:spLocks noChangeShapeType="1"/>
                    </p:cNvSpPr>
                    <p:nvPr/>
                  </p:nvSpPr>
                  <p:spPr bwMode="auto">
                    <a:xfrm>
                      <a:off x="29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1" name="Line 1479"/>
                    <p:cNvSpPr>
                      <a:spLocks noChangeShapeType="1"/>
                    </p:cNvSpPr>
                    <p:nvPr/>
                  </p:nvSpPr>
                  <p:spPr bwMode="auto">
                    <a:xfrm>
                      <a:off x="29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2" name="Line 1480"/>
                    <p:cNvSpPr>
                      <a:spLocks noChangeShapeType="1"/>
                    </p:cNvSpPr>
                    <p:nvPr/>
                  </p:nvSpPr>
                  <p:spPr bwMode="auto">
                    <a:xfrm>
                      <a:off x="294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3" name="Line 1481"/>
                    <p:cNvSpPr>
                      <a:spLocks noChangeShapeType="1"/>
                    </p:cNvSpPr>
                    <p:nvPr/>
                  </p:nvSpPr>
                  <p:spPr bwMode="auto">
                    <a:xfrm>
                      <a:off x="29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4" name="Line 1482"/>
                    <p:cNvSpPr>
                      <a:spLocks noChangeShapeType="1"/>
                    </p:cNvSpPr>
                    <p:nvPr/>
                  </p:nvSpPr>
                  <p:spPr bwMode="auto">
                    <a:xfrm>
                      <a:off x="29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5" name="Line 1483"/>
                    <p:cNvSpPr>
                      <a:spLocks noChangeShapeType="1"/>
                    </p:cNvSpPr>
                    <p:nvPr/>
                  </p:nvSpPr>
                  <p:spPr bwMode="auto">
                    <a:xfrm>
                      <a:off x="29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6" name="Line 1484"/>
                    <p:cNvSpPr>
                      <a:spLocks noChangeShapeType="1"/>
                    </p:cNvSpPr>
                    <p:nvPr/>
                  </p:nvSpPr>
                  <p:spPr bwMode="auto">
                    <a:xfrm>
                      <a:off x="29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7" name="Line 1485"/>
                    <p:cNvSpPr>
                      <a:spLocks noChangeShapeType="1"/>
                    </p:cNvSpPr>
                    <p:nvPr/>
                  </p:nvSpPr>
                  <p:spPr bwMode="auto">
                    <a:xfrm>
                      <a:off x="29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8" name="Line 1486"/>
                    <p:cNvSpPr>
                      <a:spLocks noChangeShapeType="1"/>
                    </p:cNvSpPr>
                    <p:nvPr/>
                  </p:nvSpPr>
                  <p:spPr bwMode="auto">
                    <a:xfrm>
                      <a:off x="30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9" name="Line 1487"/>
                    <p:cNvSpPr>
                      <a:spLocks noChangeShapeType="1"/>
                    </p:cNvSpPr>
                    <p:nvPr/>
                  </p:nvSpPr>
                  <p:spPr bwMode="auto">
                    <a:xfrm>
                      <a:off x="301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0" name="Line 1488"/>
                    <p:cNvSpPr>
                      <a:spLocks noChangeShapeType="1"/>
                    </p:cNvSpPr>
                    <p:nvPr/>
                  </p:nvSpPr>
                  <p:spPr bwMode="auto">
                    <a:xfrm>
                      <a:off x="30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1" name="Line 1489"/>
                    <p:cNvSpPr>
                      <a:spLocks noChangeShapeType="1"/>
                    </p:cNvSpPr>
                    <p:nvPr/>
                  </p:nvSpPr>
                  <p:spPr bwMode="auto">
                    <a:xfrm>
                      <a:off x="30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2" name="Line 1490"/>
                    <p:cNvSpPr>
                      <a:spLocks noChangeShapeType="1"/>
                    </p:cNvSpPr>
                    <p:nvPr/>
                  </p:nvSpPr>
                  <p:spPr bwMode="auto">
                    <a:xfrm>
                      <a:off x="30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3" name="Line 1491"/>
                    <p:cNvSpPr>
                      <a:spLocks noChangeShapeType="1"/>
                    </p:cNvSpPr>
                    <p:nvPr/>
                  </p:nvSpPr>
                  <p:spPr bwMode="auto">
                    <a:xfrm>
                      <a:off x="30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4" name="Line 1492"/>
                    <p:cNvSpPr>
                      <a:spLocks noChangeShapeType="1"/>
                    </p:cNvSpPr>
                    <p:nvPr/>
                  </p:nvSpPr>
                  <p:spPr bwMode="auto">
                    <a:xfrm>
                      <a:off x="30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5" name="Line 1493"/>
                    <p:cNvSpPr>
                      <a:spLocks noChangeShapeType="1"/>
                    </p:cNvSpPr>
                    <p:nvPr/>
                  </p:nvSpPr>
                  <p:spPr bwMode="auto">
                    <a:xfrm>
                      <a:off x="30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6" name="Line 1494"/>
                    <p:cNvSpPr>
                      <a:spLocks noChangeShapeType="1"/>
                    </p:cNvSpPr>
                    <p:nvPr/>
                  </p:nvSpPr>
                  <p:spPr bwMode="auto">
                    <a:xfrm>
                      <a:off x="307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7" name="Line 1495"/>
                    <p:cNvSpPr>
                      <a:spLocks noChangeShapeType="1"/>
                    </p:cNvSpPr>
                    <p:nvPr/>
                  </p:nvSpPr>
                  <p:spPr bwMode="auto">
                    <a:xfrm>
                      <a:off x="30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8" name="Line 1496"/>
                    <p:cNvSpPr>
                      <a:spLocks noChangeShapeType="1"/>
                    </p:cNvSpPr>
                    <p:nvPr/>
                  </p:nvSpPr>
                  <p:spPr bwMode="auto">
                    <a:xfrm>
                      <a:off x="30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9" name="Line 1497"/>
                    <p:cNvSpPr>
                      <a:spLocks noChangeShapeType="1"/>
                    </p:cNvSpPr>
                    <p:nvPr/>
                  </p:nvSpPr>
                  <p:spPr bwMode="auto">
                    <a:xfrm>
                      <a:off x="31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0" name="Line 1498"/>
                    <p:cNvSpPr>
                      <a:spLocks noChangeShapeType="1"/>
                    </p:cNvSpPr>
                    <p:nvPr/>
                  </p:nvSpPr>
                  <p:spPr bwMode="auto">
                    <a:xfrm>
                      <a:off x="31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1" name="Line 1499"/>
                    <p:cNvSpPr>
                      <a:spLocks noChangeShapeType="1"/>
                    </p:cNvSpPr>
                    <p:nvPr/>
                  </p:nvSpPr>
                  <p:spPr bwMode="auto">
                    <a:xfrm>
                      <a:off x="31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2" name="Line 1500"/>
                    <p:cNvSpPr>
                      <a:spLocks noChangeShapeType="1"/>
                    </p:cNvSpPr>
                    <p:nvPr/>
                  </p:nvSpPr>
                  <p:spPr bwMode="auto">
                    <a:xfrm>
                      <a:off x="31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3" name="Line 1501"/>
                    <p:cNvSpPr>
                      <a:spLocks noChangeShapeType="1"/>
                    </p:cNvSpPr>
                    <p:nvPr/>
                  </p:nvSpPr>
                  <p:spPr bwMode="auto">
                    <a:xfrm>
                      <a:off x="31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4" name="Line 1502"/>
                    <p:cNvSpPr>
                      <a:spLocks noChangeShapeType="1"/>
                    </p:cNvSpPr>
                    <p:nvPr/>
                  </p:nvSpPr>
                  <p:spPr bwMode="auto">
                    <a:xfrm>
                      <a:off x="31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5" name="Line 1503"/>
                    <p:cNvSpPr>
                      <a:spLocks noChangeShapeType="1"/>
                    </p:cNvSpPr>
                    <p:nvPr/>
                  </p:nvSpPr>
                  <p:spPr bwMode="auto">
                    <a:xfrm>
                      <a:off x="31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6" name="Line 1504"/>
                    <p:cNvSpPr>
                      <a:spLocks noChangeShapeType="1"/>
                    </p:cNvSpPr>
                    <p:nvPr/>
                  </p:nvSpPr>
                  <p:spPr bwMode="auto">
                    <a:xfrm>
                      <a:off x="31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7" name="Line 1505"/>
                    <p:cNvSpPr>
                      <a:spLocks noChangeShapeType="1"/>
                    </p:cNvSpPr>
                    <p:nvPr/>
                  </p:nvSpPr>
                  <p:spPr bwMode="auto">
                    <a:xfrm>
                      <a:off x="31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8" name="Line 1506"/>
                    <p:cNvSpPr>
                      <a:spLocks noChangeShapeType="1"/>
                    </p:cNvSpPr>
                    <p:nvPr/>
                  </p:nvSpPr>
                  <p:spPr bwMode="auto">
                    <a:xfrm>
                      <a:off x="31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9" name="Line 1507"/>
                    <p:cNvSpPr>
                      <a:spLocks noChangeShapeType="1"/>
                    </p:cNvSpPr>
                    <p:nvPr/>
                  </p:nvSpPr>
                  <p:spPr bwMode="auto">
                    <a:xfrm>
                      <a:off x="31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0" name="Line 1508"/>
                    <p:cNvSpPr>
                      <a:spLocks noChangeShapeType="1"/>
                    </p:cNvSpPr>
                    <p:nvPr/>
                  </p:nvSpPr>
                  <p:spPr bwMode="auto">
                    <a:xfrm>
                      <a:off x="32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1" name="Line 1509"/>
                    <p:cNvSpPr>
                      <a:spLocks noChangeShapeType="1"/>
                    </p:cNvSpPr>
                    <p:nvPr/>
                  </p:nvSpPr>
                  <p:spPr bwMode="auto">
                    <a:xfrm>
                      <a:off x="32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2" name="Line 1510"/>
                    <p:cNvSpPr>
                      <a:spLocks noChangeShapeType="1"/>
                    </p:cNvSpPr>
                    <p:nvPr/>
                  </p:nvSpPr>
                  <p:spPr bwMode="auto">
                    <a:xfrm>
                      <a:off x="32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3" name="Line 1511"/>
                    <p:cNvSpPr>
                      <a:spLocks noChangeShapeType="1"/>
                    </p:cNvSpPr>
                    <p:nvPr/>
                  </p:nvSpPr>
                  <p:spPr bwMode="auto">
                    <a:xfrm>
                      <a:off x="32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4" name="Line 1512"/>
                    <p:cNvSpPr>
                      <a:spLocks noChangeShapeType="1"/>
                    </p:cNvSpPr>
                    <p:nvPr/>
                  </p:nvSpPr>
                  <p:spPr bwMode="auto">
                    <a:xfrm>
                      <a:off x="32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5" name="Line 1513"/>
                    <p:cNvSpPr>
                      <a:spLocks noChangeShapeType="1"/>
                    </p:cNvSpPr>
                    <p:nvPr/>
                  </p:nvSpPr>
                  <p:spPr bwMode="auto">
                    <a:xfrm>
                      <a:off x="32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6" name="Line 1514"/>
                    <p:cNvSpPr>
                      <a:spLocks noChangeShapeType="1"/>
                    </p:cNvSpPr>
                    <p:nvPr/>
                  </p:nvSpPr>
                  <p:spPr bwMode="auto">
                    <a:xfrm>
                      <a:off x="32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7" name="Line 1515"/>
                    <p:cNvSpPr>
                      <a:spLocks noChangeShapeType="1"/>
                    </p:cNvSpPr>
                    <p:nvPr/>
                  </p:nvSpPr>
                  <p:spPr bwMode="auto">
                    <a:xfrm>
                      <a:off x="32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8" name="Line 1516"/>
                    <p:cNvSpPr>
                      <a:spLocks noChangeShapeType="1"/>
                    </p:cNvSpPr>
                    <p:nvPr/>
                  </p:nvSpPr>
                  <p:spPr bwMode="auto">
                    <a:xfrm>
                      <a:off x="32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9" name="Line 1517"/>
                    <p:cNvSpPr>
                      <a:spLocks noChangeShapeType="1"/>
                    </p:cNvSpPr>
                    <p:nvPr/>
                  </p:nvSpPr>
                  <p:spPr bwMode="auto">
                    <a:xfrm>
                      <a:off x="32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0" name="Line 1518"/>
                    <p:cNvSpPr>
                      <a:spLocks noChangeShapeType="1"/>
                    </p:cNvSpPr>
                    <p:nvPr/>
                  </p:nvSpPr>
                  <p:spPr bwMode="auto">
                    <a:xfrm>
                      <a:off x="32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1" name="Line 1519"/>
                    <p:cNvSpPr>
                      <a:spLocks noChangeShapeType="1"/>
                    </p:cNvSpPr>
                    <p:nvPr/>
                  </p:nvSpPr>
                  <p:spPr bwMode="auto">
                    <a:xfrm>
                      <a:off x="33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2" name="Line 1520"/>
                    <p:cNvSpPr>
                      <a:spLocks noChangeShapeType="1"/>
                    </p:cNvSpPr>
                    <p:nvPr/>
                  </p:nvSpPr>
                  <p:spPr bwMode="auto">
                    <a:xfrm>
                      <a:off x="33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3" name="Line 1521"/>
                    <p:cNvSpPr>
                      <a:spLocks noChangeShapeType="1"/>
                    </p:cNvSpPr>
                    <p:nvPr/>
                  </p:nvSpPr>
                  <p:spPr bwMode="auto">
                    <a:xfrm>
                      <a:off x="33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4" name="Line 1522"/>
                    <p:cNvSpPr>
                      <a:spLocks noChangeShapeType="1"/>
                    </p:cNvSpPr>
                    <p:nvPr/>
                  </p:nvSpPr>
                  <p:spPr bwMode="auto">
                    <a:xfrm>
                      <a:off x="33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5" name="Line 1523"/>
                    <p:cNvSpPr>
                      <a:spLocks noChangeShapeType="1"/>
                    </p:cNvSpPr>
                    <p:nvPr/>
                  </p:nvSpPr>
                  <p:spPr bwMode="auto">
                    <a:xfrm>
                      <a:off x="33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6" name="Line 1524"/>
                    <p:cNvSpPr>
                      <a:spLocks noChangeShapeType="1"/>
                    </p:cNvSpPr>
                    <p:nvPr/>
                  </p:nvSpPr>
                  <p:spPr bwMode="auto">
                    <a:xfrm>
                      <a:off x="33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7" name="Line 1525"/>
                    <p:cNvSpPr>
                      <a:spLocks noChangeShapeType="1"/>
                    </p:cNvSpPr>
                    <p:nvPr/>
                  </p:nvSpPr>
                  <p:spPr bwMode="auto">
                    <a:xfrm>
                      <a:off x="33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8" name="Line 1526"/>
                    <p:cNvSpPr>
                      <a:spLocks noChangeShapeType="1"/>
                    </p:cNvSpPr>
                    <p:nvPr/>
                  </p:nvSpPr>
                  <p:spPr bwMode="auto">
                    <a:xfrm>
                      <a:off x="33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9" name="Line 1527"/>
                    <p:cNvSpPr>
                      <a:spLocks noChangeShapeType="1"/>
                    </p:cNvSpPr>
                    <p:nvPr/>
                  </p:nvSpPr>
                  <p:spPr bwMode="auto">
                    <a:xfrm>
                      <a:off x="33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0" name="Line 1528"/>
                    <p:cNvSpPr>
                      <a:spLocks noChangeShapeType="1"/>
                    </p:cNvSpPr>
                    <p:nvPr/>
                  </p:nvSpPr>
                  <p:spPr bwMode="auto">
                    <a:xfrm>
                      <a:off x="33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1" name="Line 1529"/>
                    <p:cNvSpPr>
                      <a:spLocks noChangeShapeType="1"/>
                    </p:cNvSpPr>
                    <p:nvPr/>
                  </p:nvSpPr>
                  <p:spPr bwMode="auto">
                    <a:xfrm>
                      <a:off x="33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2" name="Line 1530"/>
                    <p:cNvSpPr>
                      <a:spLocks noChangeShapeType="1"/>
                    </p:cNvSpPr>
                    <p:nvPr/>
                  </p:nvSpPr>
                  <p:spPr bwMode="auto">
                    <a:xfrm>
                      <a:off x="34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3" name="Line 1531"/>
                    <p:cNvSpPr>
                      <a:spLocks noChangeShapeType="1"/>
                    </p:cNvSpPr>
                    <p:nvPr/>
                  </p:nvSpPr>
                  <p:spPr bwMode="auto">
                    <a:xfrm>
                      <a:off x="34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4" name="Line 1532"/>
                    <p:cNvSpPr>
                      <a:spLocks noChangeShapeType="1"/>
                    </p:cNvSpPr>
                    <p:nvPr/>
                  </p:nvSpPr>
                  <p:spPr bwMode="auto">
                    <a:xfrm>
                      <a:off x="34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5" name="Line 1533"/>
                    <p:cNvSpPr>
                      <a:spLocks noChangeShapeType="1"/>
                    </p:cNvSpPr>
                    <p:nvPr/>
                  </p:nvSpPr>
                  <p:spPr bwMode="auto">
                    <a:xfrm>
                      <a:off x="34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6" name="Line 1534"/>
                    <p:cNvSpPr>
                      <a:spLocks noChangeShapeType="1"/>
                    </p:cNvSpPr>
                    <p:nvPr/>
                  </p:nvSpPr>
                  <p:spPr bwMode="auto">
                    <a:xfrm>
                      <a:off x="34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7" name="Line 1535"/>
                    <p:cNvSpPr>
                      <a:spLocks noChangeShapeType="1"/>
                    </p:cNvSpPr>
                    <p:nvPr/>
                  </p:nvSpPr>
                  <p:spPr bwMode="auto">
                    <a:xfrm>
                      <a:off x="34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8" name="Line 1536"/>
                    <p:cNvSpPr>
                      <a:spLocks noChangeShapeType="1"/>
                    </p:cNvSpPr>
                    <p:nvPr/>
                  </p:nvSpPr>
                  <p:spPr bwMode="auto">
                    <a:xfrm>
                      <a:off x="34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9" name="Line 1537"/>
                    <p:cNvSpPr>
                      <a:spLocks noChangeShapeType="1"/>
                    </p:cNvSpPr>
                    <p:nvPr/>
                  </p:nvSpPr>
                  <p:spPr bwMode="auto">
                    <a:xfrm>
                      <a:off x="34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0" name="Line 1538"/>
                    <p:cNvSpPr>
                      <a:spLocks noChangeShapeType="1"/>
                    </p:cNvSpPr>
                    <p:nvPr/>
                  </p:nvSpPr>
                  <p:spPr bwMode="auto">
                    <a:xfrm>
                      <a:off x="34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1" name="Line 1539"/>
                    <p:cNvSpPr>
                      <a:spLocks noChangeShapeType="1"/>
                    </p:cNvSpPr>
                    <p:nvPr/>
                  </p:nvSpPr>
                  <p:spPr bwMode="auto">
                    <a:xfrm>
                      <a:off x="34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2" name="Line 1540"/>
                    <p:cNvSpPr>
                      <a:spLocks noChangeShapeType="1"/>
                    </p:cNvSpPr>
                    <p:nvPr/>
                  </p:nvSpPr>
                  <p:spPr bwMode="auto">
                    <a:xfrm>
                      <a:off x="34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3" name="Line 1541"/>
                    <p:cNvSpPr>
                      <a:spLocks noChangeShapeType="1"/>
                    </p:cNvSpPr>
                    <p:nvPr/>
                  </p:nvSpPr>
                  <p:spPr bwMode="auto">
                    <a:xfrm>
                      <a:off x="35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4" name="Line 1542"/>
                    <p:cNvSpPr>
                      <a:spLocks noChangeShapeType="1"/>
                    </p:cNvSpPr>
                    <p:nvPr/>
                  </p:nvSpPr>
                  <p:spPr bwMode="auto">
                    <a:xfrm>
                      <a:off x="35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5" name="Line 1543"/>
                    <p:cNvSpPr>
                      <a:spLocks noChangeShapeType="1"/>
                    </p:cNvSpPr>
                    <p:nvPr/>
                  </p:nvSpPr>
                  <p:spPr bwMode="auto">
                    <a:xfrm>
                      <a:off x="35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6" name="Line 1544"/>
                    <p:cNvSpPr>
                      <a:spLocks noChangeShapeType="1"/>
                    </p:cNvSpPr>
                    <p:nvPr/>
                  </p:nvSpPr>
                  <p:spPr bwMode="auto">
                    <a:xfrm>
                      <a:off x="35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7" name="Line 1545"/>
                    <p:cNvSpPr>
                      <a:spLocks noChangeShapeType="1"/>
                    </p:cNvSpPr>
                    <p:nvPr/>
                  </p:nvSpPr>
                  <p:spPr bwMode="auto">
                    <a:xfrm>
                      <a:off x="35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8" name="Line 1546"/>
                    <p:cNvSpPr>
                      <a:spLocks noChangeShapeType="1"/>
                    </p:cNvSpPr>
                    <p:nvPr/>
                  </p:nvSpPr>
                  <p:spPr bwMode="auto">
                    <a:xfrm>
                      <a:off x="35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9" name="Line 1547"/>
                    <p:cNvSpPr>
                      <a:spLocks noChangeShapeType="1"/>
                    </p:cNvSpPr>
                    <p:nvPr/>
                  </p:nvSpPr>
                  <p:spPr bwMode="auto">
                    <a:xfrm>
                      <a:off x="35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0" name="Line 1548"/>
                    <p:cNvSpPr>
                      <a:spLocks noChangeShapeType="1"/>
                    </p:cNvSpPr>
                    <p:nvPr/>
                  </p:nvSpPr>
                  <p:spPr bwMode="auto">
                    <a:xfrm>
                      <a:off x="35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1" name="Line 1549"/>
                    <p:cNvSpPr>
                      <a:spLocks noChangeShapeType="1"/>
                    </p:cNvSpPr>
                    <p:nvPr/>
                  </p:nvSpPr>
                  <p:spPr bwMode="auto">
                    <a:xfrm>
                      <a:off x="35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2" name="Line 1550"/>
                    <p:cNvSpPr>
                      <a:spLocks noChangeShapeType="1"/>
                    </p:cNvSpPr>
                    <p:nvPr/>
                  </p:nvSpPr>
                  <p:spPr bwMode="auto">
                    <a:xfrm>
                      <a:off x="35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3" name="Line 1551"/>
                    <p:cNvSpPr>
                      <a:spLocks noChangeShapeType="1"/>
                    </p:cNvSpPr>
                    <p:nvPr/>
                  </p:nvSpPr>
                  <p:spPr bwMode="auto">
                    <a:xfrm>
                      <a:off x="35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4" name="Line 1552"/>
                    <p:cNvSpPr>
                      <a:spLocks noChangeShapeType="1"/>
                    </p:cNvSpPr>
                    <p:nvPr/>
                  </p:nvSpPr>
                  <p:spPr bwMode="auto">
                    <a:xfrm>
                      <a:off x="36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5" name="Line 1553"/>
                    <p:cNvSpPr>
                      <a:spLocks noChangeShapeType="1"/>
                    </p:cNvSpPr>
                    <p:nvPr/>
                  </p:nvSpPr>
                  <p:spPr bwMode="auto">
                    <a:xfrm>
                      <a:off x="36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6" name="Line 1554"/>
                    <p:cNvSpPr>
                      <a:spLocks noChangeShapeType="1"/>
                    </p:cNvSpPr>
                    <p:nvPr/>
                  </p:nvSpPr>
                  <p:spPr bwMode="auto">
                    <a:xfrm>
                      <a:off x="36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7" name="Line 1555"/>
                    <p:cNvSpPr>
                      <a:spLocks noChangeShapeType="1"/>
                    </p:cNvSpPr>
                    <p:nvPr/>
                  </p:nvSpPr>
                  <p:spPr bwMode="auto">
                    <a:xfrm>
                      <a:off x="36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8" name="Line 1556"/>
                    <p:cNvSpPr>
                      <a:spLocks noChangeShapeType="1"/>
                    </p:cNvSpPr>
                    <p:nvPr/>
                  </p:nvSpPr>
                  <p:spPr bwMode="auto">
                    <a:xfrm>
                      <a:off x="36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9" name="Line 1557"/>
                    <p:cNvSpPr>
                      <a:spLocks noChangeShapeType="1"/>
                    </p:cNvSpPr>
                    <p:nvPr/>
                  </p:nvSpPr>
                  <p:spPr bwMode="auto">
                    <a:xfrm>
                      <a:off x="36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0" name="Line 1558"/>
                    <p:cNvSpPr>
                      <a:spLocks noChangeShapeType="1"/>
                    </p:cNvSpPr>
                    <p:nvPr/>
                  </p:nvSpPr>
                  <p:spPr bwMode="auto">
                    <a:xfrm>
                      <a:off x="36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1" name="Line 1559"/>
                    <p:cNvSpPr>
                      <a:spLocks noChangeShapeType="1"/>
                    </p:cNvSpPr>
                    <p:nvPr/>
                  </p:nvSpPr>
                  <p:spPr bwMode="auto">
                    <a:xfrm>
                      <a:off x="36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2" name="Line 1560"/>
                    <p:cNvSpPr>
                      <a:spLocks noChangeShapeType="1"/>
                    </p:cNvSpPr>
                    <p:nvPr/>
                  </p:nvSpPr>
                  <p:spPr bwMode="auto">
                    <a:xfrm>
                      <a:off x="36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3" name="Line 1561"/>
                    <p:cNvSpPr>
                      <a:spLocks noChangeShapeType="1"/>
                    </p:cNvSpPr>
                    <p:nvPr/>
                  </p:nvSpPr>
                  <p:spPr bwMode="auto">
                    <a:xfrm>
                      <a:off x="36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4" name="Line 1562"/>
                    <p:cNvSpPr>
                      <a:spLocks noChangeShapeType="1"/>
                    </p:cNvSpPr>
                    <p:nvPr/>
                  </p:nvSpPr>
                  <p:spPr bwMode="auto">
                    <a:xfrm>
                      <a:off x="36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5" name="Line 1563"/>
                    <p:cNvSpPr>
                      <a:spLocks noChangeShapeType="1"/>
                    </p:cNvSpPr>
                    <p:nvPr/>
                  </p:nvSpPr>
                  <p:spPr bwMode="auto">
                    <a:xfrm>
                      <a:off x="37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6" name="Line 1564"/>
                    <p:cNvSpPr>
                      <a:spLocks noChangeShapeType="1"/>
                    </p:cNvSpPr>
                    <p:nvPr/>
                  </p:nvSpPr>
                  <p:spPr bwMode="auto">
                    <a:xfrm>
                      <a:off x="37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7" name="Line 1565"/>
                    <p:cNvSpPr>
                      <a:spLocks noChangeShapeType="1"/>
                    </p:cNvSpPr>
                    <p:nvPr/>
                  </p:nvSpPr>
                  <p:spPr bwMode="auto">
                    <a:xfrm>
                      <a:off x="37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8" name="Line 1566"/>
                    <p:cNvSpPr>
                      <a:spLocks noChangeShapeType="1"/>
                    </p:cNvSpPr>
                    <p:nvPr/>
                  </p:nvSpPr>
                  <p:spPr bwMode="auto">
                    <a:xfrm>
                      <a:off x="37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9" name="Line 1567"/>
                    <p:cNvSpPr>
                      <a:spLocks noChangeShapeType="1"/>
                    </p:cNvSpPr>
                    <p:nvPr/>
                  </p:nvSpPr>
                  <p:spPr bwMode="auto">
                    <a:xfrm>
                      <a:off x="37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0" name="Line 1568"/>
                    <p:cNvSpPr>
                      <a:spLocks noChangeShapeType="1"/>
                    </p:cNvSpPr>
                    <p:nvPr/>
                  </p:nvSpPr>
                  <p:spPr bwMode="auto">
                    <a:xfrm>
                      <a:off x="37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1" name="Line 1569"/>
                    <p:cNvSpPr>
                      <a:spLocks noChangeShapeType="1"/>
                    </p:cNvSpPr>
                    <p:nvPr/>
                  </p:nvSpPr>
                  <p:spPr bwMode="auto">
                    <a:xfrm>
                      <a:off x="37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2" name="Line 1570"/>
                    <p:cNvSpPr>
                      <a:spLocks noChangeShapeType="1"/>
                    </p:cNvSpPr>
                    <p:nvPr/>
                  </p:nvSpPr>
                  <p:spPr bwMode="auto">
                    <a:xfrm>
                      <a:off x="37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3" name="Line 1571"/>
                    <p:cNvSpPr>
                      <a:spLocks noChangeShapeType="1"/>
                    </p:cNvSpPr>
                    <p:nvPr/>
                  </p:nvSpPr>
                  <p:spPr bwMode="auto">
                    <a:xfrm>
                      <a:off x="37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4" name="Line 1572"/>
                    <p:cNvSpPr>
                      <a:spLocks noChangeShapeType="1"/>
                    </p:cNvSpPr>
                    <p:nvPr/>
                  </p:nvSpPr>
                  <p:spPr bwMode="auto">
                    <a:xfrm>
                      <a:off x="37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5" name="Line 1573"/>
                    <p:cNvSpPr>
                      <a:spLocks noChangeShapeType="1"/>
                    </p:cNvSpPr>
                    <p:nvPr/>
                  </p:nvSpPr>
                  <p:spPr bwMode="auto">
                    <a:xfrm>
                      <a:off x="37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6" name="Line 1574"/>
                    <p:cNvSpPr>
                      <a:spLocks noChangeShapeType="1"/>
                    </p:cNvSpPr>
                    <p:nvPr/>
                  </p:nvSpPr>
                  <p:spPr bwMode="auto">
                    <a:xfrm>
                      <a:off x="38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7" name="Line 1575"/>
                    <p:cNvSpPr>
                      <a:spLocks noChangeShapeType="1"/>
                    </p:cNvSpPr>
                    <p:nvPr/>
                  </p:nvSpPr>
                  <p:spPr bwMode="auto">
                    <a:xfrm>
                      <a:off x="38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8" name="Line 1576"/>
                    <p:cNvSpPr>
                      <a:spLocks noChangeShapeType="1"/>
                    </p:cNvSpPr>
                    <p:nvPr/>
                  </p:nvSpPr>
                  <p:spPr bwMode="auto">
                    <a:xfrm>
                      <a:off x="38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9" name="Line 1577"/>
                    <p:cNvSpPr>
                      <a:spLocks noChangeShapeType="1"/>
                    </p:cNvSpPr>
                    <p:nvPr/>
                  </p:nvSpPr>
                  <p:spPr bwMode="auto">
                    <a:xfrm>
                      <a:off x="38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0" name="Line 1578"/>
                    <p:cNvSpPr>
                      <a:spLocks noChangeShapeType="1"/>
                    </p:cNvSpPr>
                    <p:nvPr/>
                  </p:nvSpPr>
                  <p:spPr bwMode="auto">
                    <a:xfrm>
                      <a:off x="38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1" name="Line 1579"/>
                    <p:cNvSpPr>
                      <a:spLocks noChangeShapeType="1"/>
                    </p:cNvSpPr>
                    <p:nvPr/>
                  </p:nvSpPr>
                  <p:spPr bwMode="auto">
                    <a:xfrm>
                      <a:off x="38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2" name="Line 1580"/>
                    <p:cNvSpPr>
                      <a:spLocks noChangeShapeType="1"/>
                    </p:cNvSpPr>
                    <p:nvPr/>
                  </p:nvSpPr>
                  <p:spPr bwMode="auto">
                    <a:xfrm>
                      <a:off x="38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3" name="Line 1581"/>
                    <p:cNvSpPr>
                      <a:spLocks noChangeShapeType="1"/>
                    </p:cNvSpPr>
                    <p:nvPr/>
                  </p:nvSpPr>
                  <p:spPr bwMode="auto">
                    <a:xfrm>
                      <a:off x="38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4" name="Line 1582"/>
                    <p:cNvSpPr>
                      <a:spLocks noChangeShapeType="1"/>
                    </p:cNvSpPr>
                    <p:nvPr/>
                  </p:nvSpPr>
                  <p:spPr bwMode="auto">
                    <a:xfrm>
                      <a:off x="38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5" name="Line 1583"/>
                    <p:cNvSpPr>
                      <a:spLocks noChangeShapeType="1"/>
                    </p:cNvSpPr>
                    <p:nvPr/>
                  </p:nvSpPr>
                  <p:spPr bwMode="auto">
                    <a:xfrm>
                      <a:off x="38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6" name="Line 1584"/>
                    <p:cNvSpPr>
                      <a:spLocks noChangeShapeType="1"/>
                    </p:cNvSpPr>
                    <p:nvPr/>
                  </p:nvSpPr>
                  <p:spPr bwMode="auto">
                    <a:xfrm>
                      <a:off x="38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7" name="Line 1585"/>
                    <p:cNvSpPr>
                      <a:spLocks noChangeShapeType="1"/>
                    </p:cNvSpPr>
                    <p:nvPr/>
                  </p:nvSpPr>
                  <p:spPr bwMode="auto">
                    <a:xfrm>
                      <a:off x="39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8" name="Line 1586"/>
                    <p:cNvSpPr>
                      <a:spLocks noChangeShapeType="1"/>
                    </p:cNvSpPr>
                    <p:nvPr/>
                  </p:nvSpPr>
                  <p:spPr bwMode="auto">
                    <a:xfrm>
                      <a:off x="39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9" name="Line 1587"/>
                    <p:cNvSpPr>
                      <a:spLocks noChangeShapeType="1"/>
                    </p:cNvSpPr>
                    <p:nvPr/>
                  </p:nvSpPr>
                  <p:spPr bwMode="auto">
                    <a:xfrm>
                      <a:off x="39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0" name="Line 1588"/>
                    <p:cNvSpPr>
                      <a:spLocks noChangeShapeType="1"/>
                    </p:cNvSpPr>
                    <p:nvPr/>
                  </p:nvSpPr>
                  <p:spPr bwMode="auto">
                    <a:xfrm>
                      <a:off x="39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1" name="Line 1589"/>
                    <p:cNvSpPr>
                      <a:spLocks noChangeShapeType="1"/>
                    </p:cNvSpPr>
                    <p:nvPr/>
                  </p:nvSpPr>
                  <p:spPr bwMode="auto">
                    <a:xfrm>
                      <a:off x="39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2" name="Line 1590"/>
                    <p:cNvSpPr>
                      <a:spLocks noChangeShapeType="1"/>
                    </p:cNvSpPr>
                    <p:nvPr/>
                  </p:nvSpPr>
                  <p:spPr bwMode="auto">
                    <a:xfrm>
                      <a:off x="39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3" name="Line 1591"/>
                    <p:cNvSpPr>
                      <a:spLocks noChangeShapeType="1"/>
                    </p:cNvSpPr>
                    <p:nvPr/>
                  </p:nvSpPr>
                  <p:spPr bwMode="auto">
                    <a:xfrm>
                      <a:off x="39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4" name="Line 1592"/>
                    <p:cNvSpPr>
                      <a:spLocks noChangeShapeType="1"/>
                    </p:cNvSpPr>
                    <p:nvPr/>
                  </p:nvSpPr>
                  <p:spPr bwMode="auto">
                    <a:xfrm>
                      <a:off x="39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5" name="Line 1593"/>
                    <p:cNvSpPr>
                      <a:spLocks noChangeShapeType="1"/>
                    </p:cNvSpPr>
                    <p:nvPr/>
                  </p:nvSpPr>
                  <p:spPr bwMode="auto">
                    <a:xfrm>
                      <a:off x="39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6" name="Line 1594"/>
                    <p:cNvSpPr>
                      <a:spLocks noChangeShapeType="1"/>
                    </p:cNvSpPr>
                    <p:nvPr/>
                  </p:nvSpPr>
                  <p:spPr bwMode="auto">
                    <a:xfrm>
                      <a:off x="39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7" name="Line 1595"/>
                    <p:cNvSpPr>
                      <a:spLocks noChangeShapeType="1"/>
                    </p:cNvSpPr>
                    <p:nvPr/>
                  </p:nvSpPr>
                  <p:spPr bwMode="auto">
                    <a:xfrm>
                      <a:off x="39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8" name="Line 1596"/>
                    <p:cNvSpPr>
                      <a:spLocks noChangeShapeType="1"/>
                    </p:cNvSpPr>
                    <p:nvPr/>
                  </p:nvSpPr>
                  <p:spPr bwMode="auto">
                    <a:xfrm>
                      <a:off x="40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9" name="Line 1597"/>
                    <p:cNvSpPr>
                      <a:spLocks noChangeShapeType="1"/>
                    </p:cNvSpPr>
                    <p:nvPr/>
                  </p:nvSpPr>
                  <p:spPr bwMode="auto">
                    <a:xfrm>
                      <a:off x="40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0" name="Line 1598"/>
                    <p:cNvSpPr>
                      <a:spLocks noChangeShapeType="1"/>
                    </p:cNvSpPr>
                    <p:nvPr/>
                  </p:nvSpPr>
                  <p:spPr bwMode="auto">
                    <a:xfrm>
                      <a:off x="40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1" name="Line 1599"/>
                    <p:cNvSpPr>
                      <a:spLocks noChangeShapeType="1"/>
                    </p:cNvSpPr>
                    <p:nvPr/>
                  </p:nvSpPr>
                  <p:spPr bwMode="auto">
                    <a:xfrm>
                      <a:off x="40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2" name="Line 1600"/>
                    <p:cNvSpPr>
                      <a:spLocks noChangeShapeType="1"/>
                    </p:cNvSpPr>
                    <p:nvPr/>
                  </p:nvSpPr>
                  <p:spPr bwMode="auto">
                    <a:xfrm>
                      <a:off x="40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3" name="Line 1601"/>
                    <p:cNvSpPr>
                      <a:spLocks noChangeShapeType="1"/>
                    </p:cNvSpPr>
                    <p:nvPr/>
                  </p:nvSpPr>
                  <p:spPr bwMode="auto">
                    <a:xfrm>
                      <a:off x="40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4" name="Line 1602"/>
                    <p:cNvSpPr>
                      <a:spLocks noChangeShapeType="1"/>
                    </p:cNvSpPr>
                    <p:nvPr/>
                  </p:nvSpPr>
                  <p:spPr bwMode="auto">
                    <a:xfrm>
                      <a:off x="40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5" name="Line 1603"/>
                    <p:cNvSpPr>
                      <a:spLocks noChangeShapeType="1"/>
                    </p:cNvSpPr>
                    <p:nvPr/>
                  </p:nvSpPr>
                  <p:spPr bwMode="auto">
                    <a:xfrm>
                      <a:off x="40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6" name="Line 1604"/>
                    <p:cNvSpPr>
                      <a:spLocks noChangeShapeType="1"/>
                    </p:cNvSpPr>
                    <p:nvPr/>
                  </p:nvSpPr>
                  <p:spPr bwMode="auto">
                    <a:xfrm>
                      <a:off x="40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7" name="Line 1605"/>
                    <p:cNvSpPr>
                      <a:spLocks noChangeShapeType="1"/>
                    </p:cNvSpPr>
                    <p:nvPr/>
                  </p:nvSpPr>
                  <p:spPr bwMode="auto">
                    <a:xfrm>
                      <a:off x="40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8" name="Line 1606"/>
                    <p:cNvSpPr>
                      <a:spLocks noChangeShapeType="1"/>
                    </p:cNvSpPr>
                    <p:nvPr/>
                  </p:nvSpPr>
                  <p:spPr bwMode="auto">
                    <a:xfrm>
                      <a:off x="40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9" name="Line 1607"/>
                    <p:cNvSpPr>
                      <a:spLocks noChangeShapeType="1"/>
                    </p:cNvSpPr>
                    <p:nvPr/>
                  </p:nvSpPr>
                  <p:spPr bwMode="auto">
                    <a:xfrm>
                      <a:off x="41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0" name="Line 1608"/>
                    <p:cNvSpPr>
                      <a:spLocks noChangeShapeType="1"/>
                    </p:cNvSpPr>
                    <p:nvPr/>
                  </p:nvSpPr>
                  <p:spPr bwMode="auto">
                    <a:xfrm>
                      <a:off x="41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1" name="Line 1609"/>
                    <p:cNvSpPr>
                      <a:spLocks noChangeShapeType="1"/>
                    </p:cNvSpPr>
                    <p:nvPr/>
                  </p:nvSpPr>
                  <p:spPr bwMode="auto">
                    <a:xfrm>
                      <a:off x="41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2" name="Line 1610"/>
                    <p:cNvSpPr>
                      <a:spLocks noChangeShapeType="1"/>
                    </p:cNvSpPr>
                    <p:nvPr/>
                  </p:nvSpPr>
                  <p:spPr bwMode="auto">
                    <a:xfrm>
                      <a:off x="41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3" name="Line 1611"/>
                    <p:cNvSpPr>
                      <a:spLocks noChangeShapeType="1"/>
                    </p:cNvSpPr>
                    <p:nvPr/>
                  </p:nvSpPr>
                  <p:spPr bwMode="auto">
                    <a:xfrm>
                      <a:off x="41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3" name="Group 1813"/>
                  <p:cNvGrpSpPr>
                    <a:grpSpLocks/>
                  </p:cNvGrpSpPr>
                  <p:nvPr/>
                </p:nvGrpSpPr>
                <p:grpSpPr bwMode="auto">
                  <a:xfrm>
                    <a:off x="2181225" y="1162051"/>
                    <a:ext cx="7058025" cy="1103313"/>
                    <a:chOff x="1374" y="732"/>
                    <a:chExt cx="4446" cy="695"/>
                  </a:xfrm>
                </p:grpSpPr>
                <p:sp>
                  <p:nvSpPr>
                    <p:cNvPr id="774" name="Line 1613"/>
                    <p:cNvSpPr>
                      <a:spLocks noChangeShapeType="1"/>
                    </p:cNvSpPr>
                    <p:nvPr/>
                  </p:nvSpPr>
                  <p:spPr bwMode="auto">
                    <a:xfrm>
                      <a:off x="41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5" name="Line 1614"/>
                    <p:cNvSpPr>
                      <a:spLocks noChangeShapeType="1"/>
                    </p:cNvSpPr>
                    <p:nvPr/>
                  </p:nvSpPr>
                  <p:spPr bwMode="auto">
                    <a:xfrm>
                      <a:off x="41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6" name="Line 1615"/>
                    <p:cNvSpPr>
                      <a:spLocks noChangeShapeType="1"/>
                    </p:cNvSpPr>
                    <p:nvPr/>
                  </p:nvSpPr>
                  <p:spPr bwMode="auto">
                    <a:xfrm>
                      <a:off x="41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7" name="Line 1616"/>
                    <p:cNvSpPr>
                      <a:spLocks noChangeShapeType="1"/>
                    </p:cNvSpPr>
                    <p:nvPr/>
                  </p:nvSpPr>
                  <p:spPr bwMode="auto">
                    <a:xfrm>
                      <a:off x="41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8" name="Line 1617"/>
                    <p:cNvSpPr>
                      <a:spLocks noChangeShapeType="1"/>
                    </p:cNvSpPr>
                    <p:nvPr/>
                  </p:nvSpPr>
                  <p:spPr bwMode="auto">
                    <a:xfrm>
                      <a:off x="41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9" name="Line 1618"/>
                    <p:cNvSpPr>
                      <a:spLocks noChangeShapeType="1"/>
                    </p:cNvSpPr>
                    <p:nvPr/>
                  </p:nvSpPr>
                  <p:spPr bwMode="auto">
                    <a:xfrm>
                      <a:off x="41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0" name="Line 1619"/>
                    <p:cNvSpPr>
                      <a:spLocks noChangeShapeType="1"/>
                    </p:cNvSpPr>
                    <p:nvPr/>
                  </p:nvSpPr>
                  <p:spPr bwMode="auto">
                    <a:xfrm>
                      <a:off x="42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1" name="Line 1620"/>
                    <p:cNvSpPr>
                      <a:spLocks noChangeShapeType="1"/>
                    </p:cNvSpPr>
                    <p:nvPr/>
                  </p:nvSpPr>
                  <p:spPr bwMode="auto">
                    <a:xfrm>
                      <a:off x="42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2" name="Line 1621"/>
                    <p:cNvSpPr>
                      <a:spLocks noChangeShapeType="1"/>
                    </p:cNvSpPr>
                    <p:nvPr/>
                  </p:nvSpPr>
                  <p:spPr bwMode="auto">
                    <a:xfrm>
                      <a:off x="42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3" name="Line 1622"/>
                    <p:cNvSpPr>
                      <a:spLocks noChangeShapeType="1"/>
                    </p:cNvSpPr>
                    <p:nvPr/>
                  </p:nvSpPr>
                  <p:spPr bwMode="auto">
                    <a:xfrm>
                      <a:off x="42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4" name="Line 1623"/>
                    <p:cNvSpPr>
                      <a:spLocks noChangeShapeType="1"/>
                    </p:cNvSpPr>
                    <p:nvPr/>
                  </p:nvSpPr>
                  <p:spPr bwMode="auto">
                    <a:xfrm>
                      <a:off x="42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5" name="Line 1624"/>
                    <p:cNvSpPr>
                      <a:spLocks noChangeShapeType="1"/>
                    </p:cNvSpPr>
                    <p:nvPr/>
                  </p:nvSpPr>
                  <p:spPr bwMode="auto">
                    <a:xfrm>
                      <a:off x="42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6" name="Line 1625"/>
                    <p:cNvSpPr>
                      <a:spLocks noChangeShapeType="1"/>
                    </p:cNvSpPr>
                    <p:nvPr/>
                  </p:nvSpPr>
                  <p:spPr bwMode="auto">
                    <a:xfrm>
                      <a:off x="42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7" name="Line 1626"/>
                    <p:cNvSpPr>
                      <a:spLocks noChangeShapeType="1"/>
                    </p:cNvSpPr>
                    <p:nvPr/>
                  </p:nvSpPr>
                  <p:spPr bwMode="auto">
                    <a:xfrm>
                      <a:off x="42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8" name="Line 1627"/>
                    <p:cNvSpPr>
                      <a:spLocks noChangeShapeType="1"/>
                    </p:cNvSpPr>
                    <p:nvPr/>
                  </p:nvSpPr>
                  <p:spPr bwMode="auto">
                    <a:xfrm>
                      <a:off x="42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9" name="Line 1628"/>
                    <p:cNvSpPr>
                      <a:spLocks noChangeShapeType="1"/>
                    </p:cNvSpPr>
                    <p:nvPr/>
                  </p:nvSpPr>
                  <p:spPr bwMode="auto">
                    <a:xfrm>
                      <a:off x="42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0" name="Line 1629"/>
                    <p:cNvSpPr>
                      <a:spLocks noChangeShapeType="1"/>
                    </p:cNvSpPr>
                    <p:nvPr/>
                  </p:nvSpPr>
                  <p:spPr bwMode="auto">
                    <a:xfrm>
                      <a:off x="43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1" name="Line 1630"/>
                    <p:cNvSpPr>
                      <a:spLocks noChangeShapeType="1"/>
                    </p:cNvSpPr>
                    <p:nvPr/>
                  </p:nvSpPr>
                  <p:spPr bwMode="auto">
                    <a:xfrm>
                      <a:off x="43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2" name="Line 1631"/>
                    <p:cNvSpPr>
                      <a:spLocks noChangeShapeType="1"/>
                    </p:cNvSpPr>
                    <p:nvPr/>
                  </p:nvSpPr>
                  <p:spPr bwMode="auto">
                    <a:xfrm>
                      <a:off x="43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3" name="Line 1632"/>
                    <p:cNvSpPr>
                      <a:spLocks noChangeShapeType="1"/>
                    </p:cNvSpPr>
                    <p:nvPr/>
                  </p:nvSpPr>
                  <p:spPr bwMode="auto">
                    <a:xfrm>
                      <a:off x="43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4" name="Line 1633"/>
                    <p:cNvSpPr>
                      <a:spLocks noChangeShapeType="1"/>
                    </p:cNvSpPr>
                    <p:nvPr/>
                  </p:nvSpPr>
                  <p:spPr bwMode="auto">
                    <a:xfrm>
                      <a:off x="43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5" name="Line 1634"/>
                    <p:cNvSpPr>
                      <a:spLocks noChangeShapeType="1"/>
                    </p:cNvSpPr>
                    <p:nvPr/>
                  </p:nvSpPr>
                  <p:spPr bwMode="auto">
                    <a:xfrm>
                      <a:off x="43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6" name="Line 1635"/>
                    <p:cNvSpPr>
                      <a:spLocks noChangeShapeType="1"/>
                    </p:cNvSpPr>
                    <p:nvPr/>
                  </p:nvSpPr>
                  <p:spPr bwMode="auto">
                    <a:xfrm>
                      <a:off x="43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7" name="Line 1636"/>
                    <p:cNvSpPr>
                      <a:spLocks noChangeShapeType="1"/>
                    </p:cNvSpPr>
                    <p:nvPr/>
                  </p:nvSpPr>
                  <p:spPr bwMode="auto">
                    <a:xfrm>
                      <a:off x="43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8" name="Line 1637"/>
                    <p:cNvSpPr>
                      <a:spLocks noChangeShapeType="1"/>
                    </p:cNvSpPr>
                    <p:nvPr/>
                  </p:nvSpPr>
                  <p:spPr bwMode="auto">
                    <a:xfrm>
                      <a:off x="43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9" name="Line 1638"/>
                    <p:cNvSpPr>
                      <a:spLocks noChangeShapeType="1"/>
                    </p:cNvSpPr>
                    <p:nvPr/>
                  </p:nvSpPr>
                  <p:spPr bwMode="auto">
                    <a:xfrm>
                      <a:off x="43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0" name="Line 1639"/>
                    <p:cNvSpPr>
                      <a:spLocks noChangeShapeType="1"/>
                    </p:cNvSpPr>
                    <p:nvPr/>
                  </p:nvSpPr>
                  <p:spPr bwMode="auto">
                    <a:xfrm>
                      <a:off x="43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1" name="Line 1640"/>
                    <p:cNvSpPr>
                      <a:spLocks noChangeShapeType="1"/>
                    </p:cNvSpPr>
                    <p:nvPr/>
                  </p:nvSpPr>
                  <p:spPr bwMode="auto">
                    <a:xfrm>
                      <a:off x="44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2" name="Line 1641"/>
                    <p:cNvSpPr>
                      <a:spLocks noChangeShapeType="1"/>
                    </p:cNvSpPr>
                    <p:nvPr/>
                  </p:nvSpPr>
                  <p:spPr bwMode="auto">
                    <a:xfrm>
                      <a:off x="44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3" name="Line 1642"/>
                    <p:cNvSpPr>
                      <a:spLocks noChangeShapeType="1"/>
                    </p:cNvSpPr>
                    <p:nvPr/>
                  </p:nvSpPr>
                  <p:spPr bwMode="auto">
                    <a:xfrm>
                      <a:off x="44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4" name="Line 1643"/>
                    <p:cNvSpPr>
                      <a:spLocks noChangeShapeType="1"/>
                    </p:cNvSpPr>
                    <p:nvPr/>
                  </p:nvSpPr>
                  <p:spPr bwMode="auto">
                    <a:xfrm>
                      <a:off x="44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5" name="Line 1644"/>
                    <p:cNvSpPr>
                      <a:spLocks noChangeShapeType="1"/>
                    </p:cNvSpPr>
                    <p:nvPr/>
                  </p:nvSpPr>
                  <p:spPr bwMode="auto">
                    <a:xfrm>
                      <a:off x="44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6" name="Line 1645"/>
                    <p:cNvSpPr>
                      <a:spLocks noChangeShapeType="1"/>
                    </p:cNvSpPr>
                    <p:nvPr/>
                  </p:nvSpPr>
                  <p:spPr bwMode="auto">
                    <a:xfrm>
                      <a:off x="44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7" name="Line 1646"/>
                    <p:cNvSpPr>
                      <a:spLocks noChangeShapeType="1"/>
                    </p:cNvSpPr>
                    <p:nvPr/>
                  </p:nvSpPr>
                  <p:spPr bwMode="auto">
                    <a:xfrm>
                      <a:off x="44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8" name="Line 1647"/>
                    <p:cNvSpPr>
                      <a:spLocks noChangeShapeType="1"/>
                    </p:cNvSpPr>
                    <p:nvPr/>
                  </p:nvSpPr>
                  <p:spPr bwMode="auto">
                    <a:xfrm>
                      <a:off x="44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9" name="Line 1648"/>
                    <p:cNvSpPr>
                      <a:spLocks noChangeShapeType="1"/>
                    </p:cNvSpPr>
                    <p:nvPr/>
                  </p:nvSpPr>
                  <p:spPr bwMode="auto">
                    <a:xfrm>
                      <a:off x="44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0" name="Line 1649"/>
                    <p:cNvSpPr>
                      <a:spLocks noChangeShapeType="1"/>
                    </p:cNvSpPr>
                    <p:nvPr/>
                  </p:nvSpPr>
                  <p:spPr bwMode="auto">
                    <a:xfrm>
                      <a:off x="44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1" name="Line 1650"/>
                    <p:cNvSpPr>
                      <a:spLocks noChangeShapeType="1"/>
                    </p:cNvSpPr>
                    <p:nvPr/>
                  </p:nvSpPr>
                  <p:spPr bwMode="auto">
                    <a:xfrm>
                      <a:off x="44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2" name="Line 1651"/>
                    <p:cNvSpPr>
                      <a:spLocks noChangeShapeType="1"/>
                    </p:cNvSpPr>
                    <p:nvPr/>
                  </p:nvSpPr>
                  <p:spPr bwMode="auto">
                    <a:xfrm>
                      <a:off x="45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3" name="Line 1652"/>
                    <p:cNvSpPr>
                      <a:spLocks noChangeShapeType="1"/>
                    </p:cNvSpPr>
                    <p:nvPr/>
                  </p:nvSpPr>
                  <p:spPr bwMode="auto">
                    <a:xfrm>
                      <a:off x="45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4" name="Line 1653"/>
                    <p:cNvSpPr>
                      <a:spLocks noChangeShapeType="1"/>
                    </p:cNvSpPr>
                    <p:nvPr/>
                  </p:nvSpPr>
                  <p:spPr bwMode="auto">
                    <a:xfrm>
                      <a:off x="45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5" name="Line 1654"/>
                    <p:cNvSpPr>
                      <a:spLocks noChangeShapeType="1"/>
                    </p:cNvSpPr>
                    <p:nvPr/>
                  </p:nvSpPr>
                  <p:spPr bwMode="auto">
                    <a:xfrm>
                      <a:off x="452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6" name="Line 1655"/>
                    <p:cNvSpPr>
                      <a:spLocks noChangeShapeType="1"/>
                    </p:cNvSpPr>
                    <p:nvPr/>
                  </p:nvSpPr>
                  <p:spPr bwMode="auto">
                    <a:xfrm>
                      <a:off x="45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7" name="Line 1656"/>
                    <p:cNvSpPr>
                      <a:spLocks noChangeShapeType="1"/>
                    </p:cNvSpPr>
                    <p:nvPr/>
                  </p:nvSpPr>
                  <p:spPr bwMode="auto">
                    <a:xfrm>
                      <a:off x="45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8" name="Line 1657"/>
                    <p:cNvSpPr>
                      <a:spLocks noChangeShapeType="1"/>
                    </p:cNvSpPr>
                    <p:nvPr/>
                  </p:nvSpPr>
                  <p:spPr bwMode="auto">
                    <a:xfrm>
                      <a:off x="45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9" name="Line 1658"/>
                    <p:cNvSpPr>
                      <a:spLocks noChangeShapeType="1"/>
                    </p:cNvSpPr>
                    <p:nvPr/>
                  </p:nvSpPr>
                  <p:spPr bwMode="auto">
                    <a:xfrm>
                      <a:off x="45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0" name="Line 1659"/>
                    <p:cNvSpPr>
                      <a:spLocks noChangeShapeType="1"/>
                    </p:cNvSpPr>
                    <p:nvPr/>
                  </p:nvSpPr>
                  <p:spPr bwMode="auto">
                    <a:xfrm>
                      <a:off x="45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1" name="Line 1660"/>
                    <p:cNvSpPr>
                      <a:spLocks noChangeShapeType="1"/>
                    </p:cNvSpPr>
                    <p:nvPr/>
                  </p:nvSpPr>
                  <p:spPr bwMode="auto">
                    <a:xfrm>
                      <a:off x="45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2" name="Line 1661"/>
                    <p:cNvSpPr>
                      <a:spLocks noChangeShapeType="1"/>
                    </p:cNvSpPr>
                    <p:nvPr/>
                  </p:nvSpPr>
                  <p:spPr bwMode="auto">
                    <a:xfrm>
                      <a:off x="459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3" name="Line 1662"/>
                    <p:cNvSpPr>
                      <a:spLocks noChangeShapeType="1"/>
                    </p:cNvSpPr>
                    <p:nvPr/>
                  </p:nvSpPr>
                  <p:spPr bwMode="auto">
                    <a:xfrm>
                      <a:off x="46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4" name="Line 1663"/>
                    <p:cNvSpPr>
                      <a:spLocks noChangeShapeType="1"/>
                    </p:cNvSpPr>
                    <p:nvPr/>
                  </p:nvSpPr>
                  <p:spPr bwMode="auto">
                    <a:xfrm>
                      <a:off x="46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5" name="Line 1664"/>
                    <p:cNvSpPr>
                      <a:spLocks noChangeShapeType="1"/>
                    </p:cNvSpPr>
                    <p:nvPr/>
                  </p:nvSpPr>
                  <p:spPr bwMode="auto">
                    <a:xfrm>
                      <a:off x="46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6" name="Line 1665"/>
                    <p:cNvSpPr>
                      <a:spLocks noChangeShapeType="1"/>
                    </p:cNvSpPr>
                    <p:nvPr/>
                  </p:nvSpPr>
                  <p:spPr bwMode="auto">
                    <a:xfrm>
                      <a:off x="46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7" name="Line 1666"/>
                    <p:cNvSpPr>
                      <a:spLocks noChangeShapeType="1"/>
                    </p:cNvSpPr>
                    <p:nvPr/>
                  </p:nvSpPr>
                  <p:spPr bwMode="auto">
                    <a:xfrm>
                      <a:off x="46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8" name="Line 1667"/>
                    <p:cNvSpPr>
                      <a:spLocks noChangeShapeType="1"/>
                    </p:cNvSpPr>
                    <p:nvPr/>
                  </p:nvSpPr>
                  <p:spPr bwMode="auto">
                    <a:xfrm>
                      <a:off x="46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9" name="Line 1668"/>
                    <p:cNvSpPr>
                      <a:spLocks noChangeShapeType="1"/>
                    </p:cNvSpPr>
                    <p:nvPr/>
                  </p:nvSpPr>
                  <p:spPr bwMode="auto">
                    <a:xfrm>
                      <a:off x="465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0" name="Line 1669"/>
                    <p:cNvSpPr>
                      <a:spLocks noChangeShapeType="1"/>
                    </p:cNvSpPr>
                    <p:nvPr/>
                  </p:nvSpPr>
                  <p:spPr bwMode="auto">
                    <a:xfrm>
                      <a:off x="46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1" name="Line 1670"/>
                    <p:cNvSpPr>
                      <a:spLocks noChangeShapeType="1"/>
                    </p:cNvSpPr>
                    <p:nvPr/>
                  </p:nvSpPr>
                  <p:spPr bwMode="auto">
                    <a:xfrm>
                      <a:off x="46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2" name="Line 1671"/>
                    <p:cNvSpPr>
                      <a:spLocks noChangeShapeType="1"/>
                    </p:cNvSpPr>
                    <p:nvPr/>
                  </p:nvSpPr>
                  <p:spPr bwMode="auto">
                    <a:xfrm>
                      <a:off x="46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3" name="Line 1672"/>
                    <p:cNvSpPr>
                      <a:spLocks noChangeShapeType="1"/>
                    </p:cNvSpPr>
                    <p:nvPr/>
                  </p:nvSpPr>
                  <p:spPr bwMode="auto">
                    <a:xfrm>
                      <a:off x="46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4" name="Line 1673"/>
                    <p:cNvSpPr>
                      <a:spLocks noChangeShapeType="1"/>
                    </p:cNvSpPr>
                    <p:nvPr/>
                  </p:nvSpPr>
                  <p:spPr bwMode="auto">
                    <a:xfrm>
                      <a:off x="47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5" name="Line 1674"/>
                    <p:cNvSpPr>
                      <a:spLocks noChangeShapeType="1"/>
                    </p:cNvSpPr>
                    <p:nvPr/>
                  </p:nvSpPr>
                  <p:spPr bwMode="auto">
                    <a:xfrm>
                      <a:off x="47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6" name="Line 1675"/>
                    <p:cNvSpPr>
                      <a:spLocks noChangeShapeType="1"/>
                    </p:cNvSpPr>
                    <p:nvPr/>
                  </p:nvSpPr>
                  <p:spPr bwMode="auto">
                    <a:xfrm>
                      <a:off x="472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7" name="Line 1676"/>
                    <p:cNvSpPr>
                      <a:spLocks noChangeShapeType="1"/>
                    </p:cNvSpPr>
                    <p:nvPr/>
                  </p:nvSpPr>
                  <p:spPr bwMode="auto">
                    <a:xfrm>
                      <a:off x="47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8" name="Line 1677"/>
                    <p:cNvSpPr>
                      <a:spLocks noChangeShapeType="1"/>
                    </p:cNvSpPr>
                    <p:nvPr/>
                  </p:nvSpPr>
                  <p:spPr bwMode="auto">
                    <a:xfrm>
                      <a:off x="47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9" name="Line 1678"/>
                    <p:cNvSpPr>
                      <a:spLocks noChangeShapeType="1"/>
                    </p:cNvSpPr>
                    <p:nvPr/>
                  </p:nvSpPr>
                  <p:spPr bwMode="auto">
                    <a:xfrm>
                      <a:off x="47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0" name="Line 1679"/>
                    <p:cNvSpPr>
                      <a:spLocks noChangeShapeType="1"/>
                    </p:cNvSpPr>
                    <p:nvPr/>
                  </p:nvSpPr>
                  <p:spPr bwMode="auto">
                    <a:xfrm>
                      <a:off x="47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1" name="Line 1680"/>
                    <p:cNvSpPr>
                      <a:spLocks noChangeShapeType="1"/>
                    </p:cNvSpPr>
                    <p:nvPr/>
                  </p:nvSpPr>
                  <p:spPr bwMode="auto">
                    <a:xfrm>
                      <a:off x="47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2" name="Line 1681"/>
                    <p:cNvSpPr>
                      <a:spLocks noChangeShapeType="1"/>
                    </p:cNvSpPr>
                    <p:nvPr/>
                  </p:nvSpPr>
                  <p:spPr bwMode="auto">
                    <a:xfrm>
                      <a:off x="47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3" name="Line 1682"/>
                    <p:cNvSpPr>
                      <a:spLocks noChangeShapeType="1"/>
                    </p:cNvSpPr>
                    <p:nvPr/>
                  </p:nvSpPr>
                  <p:spPr bwMode="auto">
                    <a:xfrm>
                      <a:off x="4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4" name="Line 1683"/>
                    <p:cNvSpPr>
                      <a:spLocks noChangeShapeType="1"/>
                    </p:cNvSpPr>
                    <p:nvPr/>
                  </p:nvSpPr>
                  <p:spPr bwMode="auto">
                    <a:xfrm>
                      <a:off x="4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5" name="Line 1684"/>
                    <p:cNvSpPr>
                      <a:spLocks noChangeShapeType="1"/>
                    </p:cNvSpPr>
                    <p:nvPr/>
                  </p:nvSpPr>
                  <p:spPr bwMode="auto">
                    <a:xfrm>
                      <a:off x="4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6" name="Line 1685"/>
                    <p:cNvSpPr>
                      <a:spLocks noChangeShapeType="1"/>
                    </p:cNvSpPr>
                    <p:nvPr/>
                  </p:nvSpPr>
                  <p:spPr bwMode="auto">
                    <a:xfrm>
                      <a:off x="4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7" name="Line 1686"/>
                    <p:cNvSpPr>
                      <a:spLocks noChangeShapeType="1"/>
                    </p:cNvSpPr>
                    <p:nvPr/>
                  </p:nvSpPr>
                  <p:spPr bwMode="auto">
                    <a:xfrm>
                      <a:off x="48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8" name="Line 1687"/>
                    <p:cNvSpPr>
                      <a:spLocks noChangeShapeType="1"/>
                    </p:cNvSpPr>
                    <p:nvPr/>
                  </p:nvSpPr>
                  <p:spPr bwMode="auto">
                    <a:xfrm>
                      <a:off x="4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9" name="Line 1688"/>
                    <p:cNvSpPr>
                      <a:spLocks noChangeShapeType="1"/>
                    </p:cNvSpPr>
                    <p:nvPr/>
                  </p:nvSpPr>
                  <p:spPr bwMode="auto">
                    <a:xfrm>
                      <a:off x="48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0" name="Line 1689"/>
                    <p:cNvSpPr>
                      <a:spLocks noChangeShapeType="1"/>
                    </p:cNvSpPr>
                    <p:nvPr/>
                  </p:nvSpPr>
                  <p:spPr bwMode="auto">
                    <a:xfrm>
                      <a:off x="4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1" name="Line 1690"/>
                    <p:cNvSpPr>
                      <a:spLocks noChangeShapeType="1"/>
                    </p:cNvSpPr>
                    <p:nvPr/>
                  </p:nvSpPr>
                  <p:spPr bwMode="auto">
                    <a:xfrm>
                      <a:off x="4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2" name="Line 1691"/>
                    <p:cNvSpPr>
                      <a:spLocks noChangeShapeType="1"/>
                    </p:cNvSpPr>
                    <p:nvPr/>
                  </p:nvSpPr>
                  <p:spPr bwMode="auto">
                    <a:xfrm>
                      <a:off x="4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3" name="Line 1692"/>
                    <p:cNvSpPr>
                      <a:spLocks noChangeShapeType="1"/>
                    </p:cNvSpPr>
                    <p:nvPr/>
                  </p:nvSpPr>
                  <p:spPr bwMode="auto">
                    <a:xfrm>
                      <a:off x="4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4" name="Line 1693"/>
                    <p:cNvSpPr>
                      <a:spLocks noChangeShapeType="1"/>
                    </p:cNvSpPr>
                    <p:nvPr/>
                  </p:nvSpPr>
                  <p:spPr bwMode="auto">
                    <a:xfrm>
                      <a:off x="48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5" name="Line 1694"/>
                    <p:cNvSpPr>
                      <a:spLocks noChangeShapeType="1"/>
                    </p:cNvSpPr>
                    <p:nvPr/>
                  </p:nvSpPr>
                  <p:spPr bwMode="auto">
                    <a:xfrm>
                      <a:off x="4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6" name="Line 1695"/>
                    <p:cNvSpPr>
                      <a:spLocks noChangeShapeType="1"/>
                    </p:cNvSpPr>
                    <p:nvPr/>
                  </p:nvSpPr>
                  <p:spPr bwMode="auto">
                    <a:xfrm>
                      <a:off x="49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7" name="Line 1696"/>
                    <p:cNvSpPr>
                      <a:spLocks noChangeShapeType="1"/>
                    </p:cNvSpPr>
                    <p:nvPr/>
                  </p:nvSpPr>
                  <p:spPr bwMode="auto">
                    <a:xfrm>
                      <a:off x="4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8" name="Line 1697"/>
                    <p:cNvSpPr>
                      <a:spLocks noChangeShapeType="1"/>
                    </p:cNvSpPr>
                    <p:nvPr/>
                  </p:nvSpPr>
                  <p:spPr bwMode="auto">
                    <a:xfrm>
                      <a:off x="4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9" name="Line 1698"/>
                    <p:cNvSpPr>
                      <a:spLocks noChangeShapeType="1"/>
                    </p:cNvSpPr>
                    <p:nvPr/>
                  </p:nvSpPr>
                  <p:spPr bwMode="auto">
                    <a:xfrm>
                      <a:off x="4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0" name="Line 1699"/>
                    <p:cNvSpPr>
                      <a:spLocks noChangeShapeType="1"/>
                    </p:cNvSpPr>
                    <p:nvPr/>
                  </p:nvSpPr>
                  <p:spPr bwMode="auto">
                    <a:xfrm>
                      <a:off x="4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1" name="Line 1700"/>
                    <p:cNvSpPr>
                      <a:spLocks noChangeShapeType="1"/>
                    </p:cNvSpPr>
                    <p:nvPr/>
                  </p:nvSpPr>
                  <p:spPr bwMode="auto">
                    <a:xfrm>
                      <a:off x="49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2" name="Line 1701"/>
                    <p:cNvSpPr>
                      <a:spLocks noChangeShapeType="1"/>
                    </p:cNvSpPr>
                    <p:nvPr/>
                  </p:nvSpPr>
                  <p:spPr bwMode="auto">
                    <a:xfrm>
                      <a:off x="4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3" name="Line 1702"/>
                    <p:cNvSpPr>
                      <a:spLocks noChangeShapeType="1"/>
                    </p:cNvSpPr>
                    <p:nvPr/>
                  </p:nvSpPr>
                  <p:spPr bwMode="auto">
                    <a:xfrm>
                      <a:off x="496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4" name="Line 1703"/>
                    <p:cNvSpPr>
                      <a:spLocks noChangeShapeType="1"/>
                    </p:cNvSpPr>
                    <p:nvPr/>
                  </p:nvSpPr>
                  <p:spPr bwMode="auto">
                    <a:xfrm>
                      <a:off x="4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5" name="Line 1704"/>
                    <p:cNvSpPr>
                      <a:spLocks noChangeShapeType="1"/>
                    </p:cNvSpPr>
                    <p:nvPr/>
                  </p:nvSpPr>
                  <p:spPr bwMode="auto">
                    <a:xfrm>
                      <a:off x="4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6" name="Line 1705"/>
                    <p:cNvSpPr>
                      <a:spLocks noChangeShapeType="1"/>
                    </p:cNvSpPr>
                    <p:nvPr/>
                  </p:nvSpPr>
                  <p:spPr bwMode="auto">
                    <a:xfrm>
                      <a:off x="4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7" name="Line 1706"/>
                    <p:cNvSpPr>
                      <a:spLocks noChangeShapeType="1"/>
                    </p:cNvSpPr>
                    <p:nvPr/>
                  </p:nvSpPr>
                  <p:spPr bwMode="auto">
                    <a:xfrm>
                      <a:off x="50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8" name="Line 1707"/>
                    <p:cNvSpPr>
                      <a:spLocks noChangeShapeType="1"/>
                    </p:cNvSpPr>
                    <p:nvPr/>
                  </p:nvSpPr>
                  <p:spPr bwMode="auto">
                    <a:xfrm>
                      <a:off x="50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9" name="Line 1708"/>
                    <p:cNvSpPr>
                      <a:spLocks noChangeShapeType="1"/>
                    </p:cNvSpPr>
                    <p:nvPr/>
                  </p:nvSpPr>
                  <p:spPr bwMode="auto">
                    <a:xfrm>
                      <a:off x="5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0" name="Line 1709"/>
                    <p:cNvSpPr>
                      <a:spLocks noChangeShapeType="1"/>
                    </p:cNvSpPr>
                    <p:nvPr/>
                  </p:nvSpPr>
                  <p:spPr bwMode="auto">
                    <a:xfrm>
                      <a:off x="503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1" name="Line 1710"/>
                    <p:cNvSpPr>
                      <a:spLocks noChangeShapeType="1"/>
                    </p:cNvSpPr>
                    <p:nvPr/>
                  </p:nvSpPr>
                  <p:spPr bwMode="auto">
                    <a:xfrm>
                      <a:off x="5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2" name="Line 1711"/>
                    <p:cNvSpPr>
                      <a:spLocks noChangeShapeType="1"/>
                    </p:cNvSpPr>
                    <p:nvPr/>
                  </p:nvSpPr>
                  <p:spPr bwMode="auto">
                    <a:xfrm>
                      <a:off x="5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3" name="Line 1712"/>
                    <p:cNvSpPr>
                      <a:spLocks noChangeShapeType="1"/>
                    </p:cNvSpPr>
                    <p:nvPr/>
                  </p:nvSpPr>
                  <p:spPr bwMode="auto">
                    <a:xfrm>
                      <a:off x="5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4" name="Line 1713"/>
                    <p:cNvSpPr>
                      <a:spLocks noChangeShapeType="1"/>
                    </p:cNvSpPr>
                    <p:nvPr/>
                  </p:nvSpPr>
                  <p:spPr bwMode="auto">
                    <a:xfrm>
                      <a:off x="50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5" name="Line 1714"/>
                    <p:cNvSpPr>
                      <a:spLocks noChangeShapeType="1"/>
                    </p:cNvSpPr>
                    <p:nvPr/>
                  </p:nvSpPr>
                  <p:spPr bwMode="auto">
                    <a:xfrm>
                      <a:off x="5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6" name="Line 1715"/>
                    <p:cNvSpPr>
                      <a:spLocks noChangeShapeType="1"/>
                    </p:cNvSpPr>
                    <p:nvPr/>
                  </p:nvSpPr>
                  <p:spPr bwMode="auto">
                    <a:xfrm>
                      <a:off x="50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7" name="Line 1716"/>
                    <p:cNvSpPr>
                      <a:spLocks noChangeShapeType="1"/>
                    </p:cNvSpPr>
                    <p:nvPr/>
                  </p:nvSpPr>
                  <p:spPr bwMode="auto">
                    <a:xfrm>
                      <a:off x="509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8" name="Line 1717"/>
                    <p:cNvSpPr>
                      <a:spLocks noChangeShapeType="1"/>
                    </p:cNvSpPr>
                    <p:nvPr/>
                  </p:nvSpPr>
                  <p:spPr bwMode="auto">
                    <a:xfrm>
                      <a:off x="5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9" name="Line 1718"/>
                    <p:cNvSpPr>
                      <a:spLocks noChangeShapeType="1"/>
                    </p:cNvSpPr>
                    <p:nvPr/>
                  </p:nvSpPr>
                  <p:spPr bwMode="auto">
                    <a:xfrm>
                      <a:off x="5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0" name="Line 1719"/>
                    <p:cNvSpPr>
                      <a:spLocks noChangeShapeType="1"/>
                    </p:cNvSpPr>
                    <p:nvPr/>
                  </p:nvSpPr>
                  <p:spPr bwMode="auto">
                    <a:xfrm>
                      <a:off x="5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1" name="Line 1720"/>
                    <p:cNvSpPr>
                      <a:spLocks noChangeShapeType="1"/>
                    </p:cNvSpPr>
                    <p:nvPr/>
                  </p:nvSpPr>
                  <p:spPr bwMode="auto">
                    <a:xfrm>
                      <a:off x="51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2" name="Line 1721"/>
                    <p:cNvSpPr>
                      <a:spLocks noChangeShapeType="1"/>
                    </p:cNvSpPr>
                    <p:nvPr/>
                  </p:nvSpPr>
                  <p:spPr bwMode="auto">
                    <a:xfrm>
                      <a:off x="5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3" name="Line 1722"/>
                    <p:cNvSpPr>
                      <a:spLocks noChangeShapeType="1"/>
                    </p:cNvSpPr>
                    <p:nvPr/>
                  </p:nvSpPr>
                  <p:spPr bwMode="auto">
                    <a:xfrm>
                      <a:off x="51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4" name="Line 1723"/>
                    <p:cNvSpPr>
                      <a:spLocks noChangeShapeType="1"/>
                    </p:cNvSpPr>
                    <p:nvPr/>
                  </p:nvSpPr>
                  <p:spPr bwMode="auto">
                    <a:xfrm>
                      <a:off x="515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5" name="Line 1724"/>
                    <p:cNvSpPr>
                      <a:spLocks noChangeShapeType="1"/>
                    </p:cNvSpPr>
                    <p:nvPr/>
                  </p:nvSpPr>
                  <p:spPr bwMode="auto">
                    <a:xfrm>
                      <a:off x="5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6" name="Line 1725"/>
                    <p:cNvSpPr>
                      <a:spLocks noChangeShapeType="1"/>
                    </p:cNvSpPr>
                    <p:nvPr/>
                  </p:nvSpPr>
                  <p:spPr bwMode="auto">
                    <a:xfrm>
                      <a:off x="5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7" name="Line 1726"/>
                    <p:cNvSpPr>
                      <a:spLocks noChangeShapeType="1"/>
                    </p:cNvSpPr>
                    <p:nvPr/>
                  </p:nvSpPr>
                  <p:spPr bwMode="auto">
                    <a:xfrm>
                      <a:off x="5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8" name="Line 1727"/>
                    <p:cNvSpPr>
                      <a:spLocks noChangeShapeType="1"/>
                    </p:cNvSpPr>
                    <p:nvPr/>
                  </p:nvSpPr>
                  <p:spPr bwMode="auto">
                    <a:xfrm>
                      <a:off x="51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9" name="Line 1728"/>
                    <p:cNvSpPr>
                      <a:spLocks noChangeShapeType="1"/>
                    </p:cNvSpPr>
                    <p:nvPr/>
                  </p:nvSpPr>
                  <p:spPr bwMode="auto">
                    <a:xfrm>
                      <a:off x="5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0" name="Line 1729"/>
                    <p:cNvSpPr>
                      <a:spLocks noChangeShapeType="1"/>
                    </p:cNvSpPr>
                    <p:nvPr/>
                  </p:nvSpPr>
                  <p:spPr bwMode="auto">
                    <a:xfrm>
                      <a:off x="52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1" name="Line 1730"/>
                    <p:cNvSpPr>
                      <a:spLocks noChangeShapeType="1"/>
                    </p:cNvSpPr>
                    <p:nvPr/>
                  </p:nvSpPr>
                  <p:spPr bwMode="auto">
                    <a:xfrm>
                      <a:off x="5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2" name="Line 1731"/>
                    <p:cNvSpPr>
                      <a:spLocks noChangeShapeType="1"/>
                    </p:cNvSpPr>
                    <p:nvPr/>
                  </p:nvSpPr>
                  <p:spPr bwMode="auto">
                    <a:xfrm>
                      <a:off x="5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3" name="Line 1732"/>
                    <p:cNvSpPr>
                      <a:spLocks noChangeShapeType="1"/>
                    </p:cNvSpPr>
                    <p:nvPr/>
                  </p:nvSpPr>
                  <p:spPr bwMode="auto">
                    <a:xfrm>
                      <a:off x="5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4" name="Line 1733"/>
                    <p:cNvSpPr>
                      <a:spLocks noChangeShapeType="1"/>
                    </p:cNvSpPr>
                    <p:nvPr/>
                  </p:nvSpPr>
                  <p:spPr bwMode="auto">
                    <a:xfrm>
                      <a:off x="5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5" name="Line 1734"/>
                    <p:cNvSpPr>
                      <a:spLocks noChangeShapeType="1"/>
                    </p:cNvSpPr>
                    <p:nvPr/>
                  </p:nvSpPr>
                  <p:spPr bwMode="auto">
                    <a:xfrm>
                      <a:off x="52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6" name="Line 1735"/>
                    <p:cNvSpPr>
                      <a:spLocks noChangeShapeType="1"/>
                    </p:cNvSpPr>
                    <p:nvPr/>
                  </p:nvSpPr>
                  <p:spPr bwMode="auto">
                    <a:xfrm>
                      <a:off x="5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7" name="Line 1736"/>
                    <p:cNvSpPr>
                      <a:spLocks noChangeShapeType="1"/>
                    </p:cNvSpPr>
                    <p:nvPr/>
                  </p:nvSpPr>
                  <p:spPr bwMode="auto">
                    <a:xfrm>
                      <a:off x="52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8" name="Line 1737"/>
                    <p:cNvSpPr>
                      <a:spLocks noChangeShapeType="1"/>
                    </p:cNvSpPr>
                    <p:nvPr/>
                  </p:nvSpPr>
                  <p:spPr bwMode="auto">
                    <a:xfrm>
                      <a:off x="5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9" name="Line 1738"/>
                    <p:cNvSpPr>
                      <a:spLocks noChangeShapeType="1"/>
                    </p:cNvSpPr>
                    <p:nvPr/>
                  </p:nvSpPr>
                  <p:spPr bwMode="auto">
                    <a:xfrm>
                      <a:off x="5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0" name="Line 1739"/>
                    <p:cNvSpPr>
                      <a:spLocks noChangeShapeType="1"/>
                    </p:cNvSpPr>
                    <p:nvPr/>
                  </p:nvSpPr>
                  <p:spPr bwMode="auto">
                    <a:xfrm>
                      <a:off x="5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1" name="Line 1740"/>
                    <p:cNvSpPr>
                      <a:spLocks noChangeShapeType="1"/>
                    </p:cNvSpPr>
                    <p:nvPr/>
                  </p:nvSpPr>
                  <p:spPr bwMode="auto">
                    <a:xfrm>
                      <a:off x="5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2" name="Line 1741"/>
                    <p:cNvSpPr>
                      <a:spLocks noChangeShapeType="1"/>
                    </p:cNvSpPr>
                    <p:nvPr/>
                  </p:nvSpPr>
                  <p:spPr bwMode="auto">
                    <a:xfrm>
                      <a:off x="53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3" name="Line 1742"/>
                    <p:cNvSpPr>
                      <a:spLocks noChangeShapeType="1"/>
                    </p:cNvSpPr>
                    <p:nvPr/>
                  </p:nvSpPr>
                  <p:spPr bwMode="auto">
                    <a:xfrm>
                      <a:off x="5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4" name="Line 1743"/>
                    <p:cNvSpPr>
                      <a:spLocks noChangeShapeType="1"/>
                    </p:cNvSpPr>
                    <p:nvPr/>
                  </p:nvSpPr>
                  <p:spPr bwMode="auto">
                    <a:xfrm>
                      <a:off x="53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5" name="Line 1744"/>
                    <p:cNvSpPr>
                      <a:spLocks noChangeShapeType="1"/>
                    </p:cNvSpPr>
                    <p:nvPr/>
                  </p:nvSpPr>
                  <p:spPr bwMode="auto">
                    <a:xfrm>
                      <a:off x="5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6" name="Line 1745"/>
                    <p:cNvSpPr>
                      <a:spLocks noChangeShapeType="1"/>
                    </p:cNvSpPr>
                    <p:nvPr/>
                  </p:nvSpPr>
                  <p:spPr bwMode="auto">
                    <a:xfrm>
                      <a:off x="5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7" name="Line 1746"/>
                    <p:cNvSpPr>
                      <a:spLocks noChangeShapeType="1"/>
                    </p:cNvSpPr>
                    <p:nvPr/>
                  </p:nvSpPr>
                  <p:spPr bwMode="auto">
                    <a:xfrm>
                      <a:off x="5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8" name="Line 1747"/>
                    <p:cNvSpPr>
                      <a:spLocks noChangeShapeType="1"/>
                    </p:cNvSpPr>
                    <p:nvPr/>
                  </p:nvSpPr>
                  <p:spPr bwMode="auto">
                    <a:xfrm>
                      <a:off x="5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9" name="Line 1748"/>
                    <p:cNvSpPr>
                      <a:spLocks noChangeShapeType="1"/>
                    </p:cNvSpPr>
                    <p:nvPr/>
                  </p:nvSpPr>
                  <p:spPr bwMode="auto">
                    <a:xfrm>
                      <a:off x="53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0" name="Line 1749"/>
                    <p:cNvSpPr>
                      <a:spLocks noChangeShapeType="1"/>
                    </p:cNvSpPr>
                    <p:nvPr/>
                  </p:nvSpPr>
                  <p:spPr bwMode="auto">
                    <a:xfrm>
                      <a:off x="5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1" name="Line 1750"/>
                    <p:cNvSpPr>
                      <a:spLocks noChangeShapeType="1"/>
                    </p:cNvSpPr>
                    <p:nvPr/>
                  </p:nvSpPr>
                  <p:spPr bwMode="auto">
                    <a:xfrm>
                      <a:off x="540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2" name="Line 1751"/>
                    <p:cNvSpPr>
                      <a:spLocks noChangeShapeType="1"/>
                    </p:cNvSpPr>
                    <p:nvPr/>
                  </p:nvSpPr>
                  <p:spPr bwMode="auto">
                    <a:xfrm>
                      <a:off x="5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3" name="Line 1752"/>
                    <p:cNvSpPr>
                      <a:spLocks noChangeShapeType="1"/>
                    </p:cNvSpPr>
                    <p:nvPr/>
                  </p:nvSpPr>
                  <p:spPr bwMode="auto">
                    <a:xfrm>
                      <a:off x="5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4" name="Line 1753"/>
                    <p:cNvSpPr>
                      <a:spLocks noChangeShapeType="1"/>
                    </p:cNvSpPr>
                    <p:nvPr/>
                  </p:nvSpPr>
                  <p:spPr bwMode="auto">
                    <a:xfrm>
                      <a:off x="5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5" name="Line 1754"/>
                    <p:cNvSpPr>
                      <a:spLocks noChangeShapeType="1"/>
                    </p:cNvSpPr>
                    <p:nvPr/>
                  </p:nvSpPr>
                  <p:spPr bwMode="auto">
                    <a:xfrm>
                      <a:off x="54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6" name="Line 1755"/>
                    <p:cNvSpPr>
                      <a:spLocks noChangeShapeType="1"/>
                    </p:cNvSpPr>
                    <p:nvPr/>
                  </p:nvSpPr>
                  <p:spPr bwMode="auto">
                    <a:xfrm>
                      <a:off x="54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7" name="Line 1756"/>
                    <p:cNvSpPr>
                      <a:spLocks noChangeShapeType="1"/>
                    </p:cNvSpPr>
                    <p:nvPr/>
                  </p:nvSpPr>
                  <p:spPr bwMode="auto">
                    <a:xfrm>
                      <a:off x="5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8" name="Line 1757"/>
                    <p:cNvSpPr>
                      <a:spLocks noChangeShapeType="1"/>
                    </p:cNvSpPr>
                    <p:nvPr/>
                  </p:nvSpPr>
                  <p:spPr bwMode="auto">
                    <a:xfrm>
                      <a:off x="547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9" name="Line 1758"/>
                    <p:cNvSpPr>
                      <a:spLocks noChangeShapeType="1"/>
                    </p:cNvSpPr>
                    <p:nvPr/>
                  </p:nvSpPr>
                  <p:spPr bwMode="auto">
                    <a:xfrm>
                      <a:off x="5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0" name="Line 1759"/>
                    <p:cNvSpPr>
                      <a:spLocks noChangeShapeType="1"/>
                    </p:cNvSpPr>
                    <p:nvPr/>
                  </p:nvSpPr>
                  <p:spPr bwMode="auto">
                    <a:xfrm>
                      <a:off x="5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1" name="Line 1760"/>
                    <p:cNvSpPr>
                      <a:spLocks noChangeShapeType="1"/>
                    </p:cNvSpPr>
                    <p:nvPr/>
                  </p:nvSpPr>
                  <p:spPr bwMode="auto">
                    <a:xfrm>
                      <a:off x="5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2" name="Line 1761"/>
                    <p:cNvSpPr>
                      <a:spLocks noChangeShapeType="1"/>
                    </p:cNvSpPr>
                    <p:nvPr/>
                  </p:nvSpPr>
                  <p:spPr bwMode="auto">
                    <a:xfrm>
                      <a:off x="55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3" name="Line 1762"/>
                    <p:cNvSpPr>
                      <a:spLocks noChangeShapeType="1"/>
                    </p:cNvSpPr>
                    <p:nvPr/>
                  </p:nvSpPr>
                  <p:spPr bwMode="auto">
                    <a:xfrm>
                      <a:off x="5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4" name="Line 1763"/>
                    <p:cNvSpPr>
                      <a:spLocks noChangeShapeType="1"/>
                    </p:cNvSpPr>
                    <p:nvPr/>
                  </p:nvSpPr>
                  <p:spPr bwMode="auto">
                    <a:xfrm>
                      <a:off x="5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5" name="Line 1764"/>
                    <p:cNvSpPr>
                      <a:spLocks noChangeShapeType="1"/>
                    </p:cNvSpPr>
                    <p:nvPr/>
                  </p:nvSpPr>
                  <p:spPr bwMode="auto">
                    <a:xfrm>
                      <a:off x="553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6" name="Line 1765"/>
                    <p:cNvSpPr>
                      <a:spLocks noChangeShapeType="1"/>
                    </p:cNvSpPr>
                    <p:nvPr/>
                  </p:nvSpPr>
                  <p:spPr bwMode="auto">
                    <a:xfrm>
                      <a:off x="5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7" name="Line 1766"/>
                    <p:cNvSpPr>
                      <a:spLocks noChangeShapeType="1"/>
                    </p:cNvSpPr>
                    <p:nvPr/>
                  </p:nvSpPr>
                  <p:spPr bwMode="auto">
                    <a:xfrm>
                      <a:off x="5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8" name="Line 1767"/>
                    <p:cNvSpPr>
                      <a:spLocks noChangeShapeType="1"/>
                    </p:cNvSpPr>
                    <p:nvPr/>
                  </p:nvSpPr>
                  <p:spPr bwMode="auto">
                    <a:xfrm>
                      <a:off x="5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9" name="Line 1768"/>
                    <p:cNvSpPr>
                      <a:spLocks noChangeShapeType="1"/>
                    </p:cNvSpPr>
                    <p:nvPr/>
                  </p:nvSpPr>
                  <p:spPr bwMode="auto">
                    <a:xfrm>
                      <a:off x="55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0" name="Line 1769"/>
                    <p:cNvSpPr>
                      <a:spLocks noChangeShapeType="1"/>
                    </p:cNvSpPr>
                    <p:nvPr/>
                  </p:nvSpPr>
                  <p:spPr bwMode="auto">
                    <a:xfrm>
                      <a:off x="5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1" name="Line 1770"/>
                    <p:cNvSpPr>
                      <a:spLocks noChangeShapeType="1"/>
                    </p:cNvSpPr>
                    <p:nvPr/>
                  </p:nvSpPr>
                  <p:spPr bwMode="auto">
                    <a:xfrm>
                      <a:off x="55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2" name="Line 1771"/>
                    <p:cNvSpPr>
                      <a:spLocks noChangeShapeType="1"/>
                    </p:cNvSpPr>
                    <p:nvPr/>
                  </p:nvSpPr>
                  <p:spPr bwMode="auto">
                    <a:xfrm>
                      <a:off x="559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3" name="Line 1772"/>
                    <p:cNvSpPr>
                      <a:spLocks noChangeShapeType="1"/>
                    </p:cNvSpPr>
                    <p:nvPr/>
                  </p:nvSpPr>
                  <p:spPr bwMode="auto">
                    <a:xfrm>
                      <a:off x="5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4" name="Line 1773"/>
                    <p:cNvSpPr>
                      <a:spLocks noChangeShapeType="1"/>
                    </p:cNvSpPr>
                    <p:nvPr/>
                  </p:nvSpPr>
                  <p:spPr bwMode="auto">
                    <a:xfrm>
                      <a:off x="5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5" name="Line 1774"/>
                    <p:cNvSpPr>
                      <a:spLocks noChangeShapeType="1"/>
                    </p:cNvSpPr>
                    <p:nvPr/>
                  </p:nvSpPr>
                  <p:spPr bwMode="auto">
                    <a:xfrm>
                      <a:off x="5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6" name="Line 1775"/>
                    <p:cNvSpPr>
                      <a:spLocks noChangeShapeType="1"/>
                    </p:cNvSpPr>
                    <p:nvPr/>
                  </p:nvSpPr>
                  <p:spPr bwMode="auto">
                    <a:xfrm>
                      <a:off x="56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7" name="Line 1776"/>
                    <p:cNvSpPr>
                      <a:spLocks noChangeShapeType="1"/>
                    </p:cNvSpPr>
                    <p:nvPr/>
                  </p:nvSpPr>
                  <p:spPr bwMode="auto">
                    <a:xfrm>
                      <a:off x="5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8" name="Line 1777"/>
                    <p:cNvSpPr>
                      <a:spLocks noChangeShapeType="1"/>
                    </p:cNvSpPr>
                    <p:nvPr/>
                  </p:nvSpPr>
                  <p:spPr bwMode="auto">
                    <a:xfrm>
                      <a:off x="56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9" name="Line 1778"/>
                    <p:cNvSpPr>
                      <a:spLocks noChangeShapeType="1"/>
                    </p:cNvSpPr>
                    <p:nvPr/>
                  </p:nvSpPr>
                  <p:spPr bwMode="auto">
                    <a:xfrm>
                      <a:off x="5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0" name="Line 1779"/>
                    <p:cNvSpPr>
                      <a:spLocks noChangeShapeType="1"/>
                    </p:cNvSpPr>
                    <p:nvPr/>
                  </p:nvSpPr>
                  <p:spPr bwMode="auto">
                    <a:xfrm>
                      <a:off x="5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1" name="Line 1780"/>
                    <p:cNvSpPr>
                      <a:spLocks noChangeShapeType="1"/>
                    </p:cNvSpPr>
                    <p:nvPr/>
                  </p:nvSpPr>
                  <p:spPr bwMode="auto">
                    <a:xfrm>
                      <a:off x="5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2" name="Line 1781"/>
                    <p:cNvSpPr>
                      <a:spLocks noChangeShapeType="1"/>
                    </p:cNvSpPr>
                    <p:nvPr/>
                  </p:nvSpPr>
                  <p:spPr bwMode="auto">
                    <a:xfrm>
                      <a:off x="5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3" name="Line 1782"/>
                    <p:cNvSpPr>
                      <a:spLocks noChangeShapeType="1"/>
                    </p:cNvSpPr>
                    <p:nvPr/>
                  </p:nvSpPr>
                  <p:spPr bwMode="auto">
                    <a:xfrm>
                      <a:off x="56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4" name="Line 1783"/>
                    <p:cNvSpPr>
                      <a:spLocks noChangeShapeType="1"/>
                    </p:cNvSpPr>
                    <p:nvPr/>
                  </p:nvSpPr>
                  <p:spPr bwMode="auto">
                    <a:xfrm>
                      <a:off x="5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5" name="Line 1784"/>
                    <p:cNvSpPr>
                      <a:spLocks noChangeShapeType="1"/>
                    </p:cNvSpPr>
                    <p:nvPr/>
                  </p:nvSpPr>
                  <p:spPr bwMode="auto">
                    <a:xfrm>
                      <a:off x="57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6" name="Line 1785"/>
                    <p:cNvSpPr>
                      <a:spLocks noChangeShapeType="1"/>
                    </p:cNvSpPr>
                    <p:nvPr/>
                  </p:nvSpPr>
                  <p:spPr bwMode="auto">
                    <a:xfrm>
                      <a:off x="5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7" name="Line 1786"/>
                    <p:cNvSpPr>
                      <a:spLocks noChangeShapeType="1"/>
                    </p:cNvSpPr>
                    <p:nvPr/>
                  </p:nvSpPr>
                  <p:spPr bwMode="auto">
                    <a:xfrm>
                      <a:off x="5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8" name="Line 1787"/>
                    <p:cNvSpPr>
                      <a:spLocks noChangeShapeType="1"/>
                    </p:cNvSpPr>
                    <p:nvPr/>
                  </p:nvSpPr>
                  <p:spPr bwMode="auto">
                    <a:xfrm>
                      <a:off x="5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9" name="Line 1788"/>
                    <p:cNvSpPr>
                      <a:spLocks noChangeShapeType="1"/>
                    </p:cNvSpPr>
                    <p:nvPr/>
                  </p:nvSpPr>
                  <p:spPr bwMode="auto">
                    <a:xfrm>
                      <a:off x="5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0" name="Line 1789"/>
                    <p:cNvSpPr>
                      <a:spLocks noChangeShapeType="1"/>
                    </p:cNvSpPr>
                    <p:nvPr/>
                  </p:nvSpPr>
                  <p:spPr bwMode="auto">
                    <a:xfrm>
                      <a:off x="57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1" name="Line 1790"/>
                    <p:cNvSpPr>
                      <a:spLocks noChangeShapeType="1"/>
                    </p:cNvSpPr>
                    <p:nvPr/>
                  </p:nvSpPr>
                  <p:spPr bwMode="auto">
                    <a:xfrm>
                      <a:off x="5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2" name="Line 1791"/>
                    <p:cNvSpPr>
                      <a:spLocks noChangeShapeType="1"/>
                    </p:cNvSpPr>
                    <p:nvPr/>
                  </p:nvSpPr>
                  <p:spPr bwMode="auto">
                    <a:xfrm>
                      <a:off x="57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3" name="Line 1792"/>
                    <p:cNvSpPr>
                      <a:spLocks noChangeShapeType="1"/>
                    </p:cNvSpPr>
                    <p:nvPr/>
                  </p:nvSpPr>
                  <p:spPr bwMode="auto">
                    <a:xfrm>
                      <a:off x="5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4" name="Line 1793"/>
                    <p:cNvSpPr>
                      <a:spLocks noChangeShapeType="1"/>
                    </p:cNvSpPr>
                    <p:nvPr/>
                  </p:nvSpPr>
                  <p:spPr bwMode="auto">
                    <a:xfrm>
                      <a:off x="5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5" name="Line 1794"/>
                    <p:cNvSpPr>
                      <a:spLocks noChangeShapeType="1"/>
                    </p:cNvSpPr>
                    <p:nvPr/>
                  </p:nvSpPr>
                  <p:spPr bwMode="auto">
                    <a:xfrm>
                      <a:off x="5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6" name="Line 1795"/>
                    <p:cNvSpPr>
                      <a:spLocks noChangeShapeType="1"/>
                    </p:cNvSpPr>
                    <p:nvPr/>
                  </p:nvSpPr>
                  <p:spPr bwMode="auto">
                    <a:xfrm>
                      <a:off x="5818" y="132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7" name="Rectangle 1796"/>
                    <p:cNvSpPr>
                      <a:spLocks noChangeArrowheads="1"/>
                    </p:cNvSpPr>
                    <p:nvPr/>
                  </p:nvSpPr>
                  <p:spPr bwMode="auto">
                    <a:xfrm>
                      <a:off x="137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958" name="Line 1797"/>
                    <p:cNvSpPr>
                      <a:spLocks noChangeShapeType="1"/>
                    </p:cNvSpPr>
                    <p:nvPr/>
                  </p:nvSpPr>
                  <p:spPr bwMode="auto">
                    <a:xfrm flipH="1">
                      <a:off x="1712" y="73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9" name="Line 1798"/>
                    <p:cNvSpPr>
                      <a:spLocks noChangeShapeType="1"/>
                    </p:cNvSpPr>
                    <p:nvPr/>
                  </p:nvSpPr>
                  <p:spPr bwMode="auto">
                    <a:xfrm>
                      <a:off x="17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0" name="Line 1799"/>
                    <p:cNvSpPr>
                      <a:spLocks noChangeShapeType="1"/>
                    </p:cNvSpPr>
                    <p:nvPr/>
                  </p:nvSpPr>
                  <p:spPr bwMode="auto">
                    <a:xfrm>
                      <a:off x="1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1" name="Line 1800"/>
                    <p:cNvSpPr>
                      <a:spLocks noChangeShapeType="1"/>
                    </p:cNvSpPr>
                    <p:nvPr/>
                  </p:nvSpPr>
                  <p:spPr bwMode="auto">
                    <a:xfrm>
                      <a:off x="1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2" name="Line 1801"/>
                    <p:cNvSpPr>
                      <a:spLocks noChangeShapeType="1"/>
                    </p:cNvSpPr>
                    <p:nvPr/>
                  </p:nvSpPr>
                  <p:spPr bwMode="auto">
                    <a:xfrm>
                      <a:off x="1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3" name="Line 1802"/>
                    <p:cNvSpPr>
                      <a:spLocks noChangeShapeType="1"/>
                    </p:cNvSpPr>
                    <p:nvPr/>
                  </p:nvSpPr>
                  <p:spPr bwMode="auto">
                    <a:xfrm>
                      <a:off x="1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4" name="Line 1803"/>
                    <p:cNvSpPr>
                      <a:spLocks noChangeShapeType="1"/>
                    </p:cNvSpPr>
                    <p:nvPr/>
                  </p:nvSpPr>
                  <p:spPr bwMode="auto">
                    <a:xfrm>
                      <a:off x="18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5" name="Line 1804"/>
                    <p:cNvSpPr>
                      <a:spLocks noChangeShapeType="1"/>
                    </p:cNvSpPr>
                    <p:nvPr/>
                  </p:nvSpPr>
                  <p:spPr bwMode="auto">
                    <a:xfrm>
                      <a:off x="1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6" name="Line 1805"/>
                    <p:cNvSpPr>
                      <a:spLocks noChangeShapeType="1"/>
                    </p:cNvSpPr>
                    <p:nvPr/>
                  </p:nvSpPr>
                  <p:spPr bwMode="auto">
                    <a:xfrm>
                      <a:off x="18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7" name="Line 1806"/>
                    <p:cNvSpPr>
                      <a:spLocks noChangeShapeType="1"/>
                    </p:cNvSpPr>
                    <p:nvPr/>
                  </p:nvSpPr>
                  <p:spPr bwMode="auto">
                    <a:xfrm>
                      <a:off x="1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8" name="Line 1807"/>
                    <p:cNvSpPr>
                      <a:spLocks noChangeShapeType="1"/>
                    </p:cNvSpPr>
                    <p:nvPr/>
                  </p:nvSpPr>
                  <p:spPr bwMode="auto">
                    <a:xfrm>
                      <a:off x="1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9" name="Line 1808"/>
                    <p:cNvSpPr>
                      <a:spLocks noChangeShapeType="1"/>
                    </p:cNvSpPr>
                    <p:nvPr/>
                  </p:nvSpPr>
                  <p:spPr bwMode="auto">
                    <a:xfrm>
                      <a:off x="1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0" name="Line 1809"/>
                    <p:cNvSpPr>
                      <a:spLocks noChangeShapeType="1"/>
                    </p:cNvSpPr>
                    <p:nvPr/>
                  </p:nvSpPr>
                  <p:spPr bwMode="auto">
                    <a:xfrm>
                      <a:off x="1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1" name="Line 1810"/>
                    <p:cNvSpPr>
                      <a:spLocks noChangeShapeType="1"/>
                    </p:cNvSpPr>
                    <p:nvPr/>
                  </p:nvSpPr>
                  <p:spPr bwMode="auto">
                    <a:xfrm>
                      <a:off x="18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2" name="Line 1811"/>
                    <p:cNvSpPr>
                      <a:spLocks noChangeShapeType="1"/>
                    </p:cNvSpPr>
                    <p:nvPr/>
                  </p:nvSpPr>
                  <p:spPr bwMode="auto">
                    <a:xfrm>
                      <a:off x="1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3" name="Line 1812"/>
                    <p:cNvSpPr>
                      <a:spLocks noChangeShapeType="1"/>
                    </p:cNvSpPr>
                    <p:nvPr/>
                  </p:nvSpPr>
                  <p:spPr bwMode="auto">
                    <a:xfrm>
                      <a:off x="19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4" name="Group 2014"/>
                  <p:cNvGrpSpPr>
                    <a:grpSpLocks/>
                  </p:cNvGrpSpPr>
                  <p:nvPr/>
                </p:nvGrpSpPr>
                <p:grpSpPr bwMode="auto">
                  <a:xfrm>
                    <a:off x="3036888" y="1162050"/>
                    <a:ext cx="2894012" cy="0"/>
                    <a:chOff x="1913" y="732"/>
                    <a:chExt cx="1823" cy="0"/>
                  </a:xfrm>
                </p:grpSpPr>
                <p:sp>
                  <p:nvSpPr>
                    <p:cNvPr id="574" name="Line 1814"/>
                    <p:cNvSpPr>
                      <a:spLocks noChangeShapeType="1"/>
                    </p:cNvSpPr>
                    <p:nvPr/>
                  </p:nvSpPr>
                  <p:spPr bwMode="auto">
                    <a:xfrm>
                      <a:off x="1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5" name="Line 1815"/>
                    <p:cNvSpPr>
                      <a:spLocks noChangeShapeType="1"/>
                    </p:cNvSpPr>
                    <p:nvPr/>
                  </p:nvSpPr>
                  <p:spPr bwMode="auto">
                    <a:xfrm>
                      <a:off x="1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6" name="Line 1816"/>
                    <p:cNvSpPr>
                      <a:spLocks noChangeShapeType="1"/>
                    </p:cNvSpPr>
                    <p:nvPr/>
                  </p:nvSpPr>
                  <p:spPr bwMode="auto">
                    <a:xfrm>
                      <a:off x="1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7" name="Line 1817"/>
                    <p:cNvSpPr>
                      <a:spLocks noChangeShapeType="1"/>
                    </p:cNvSpPr>
                    <p:nvPr/>
                  </p:nvSpPr>
                  <p:spPr bwMode="auto">
                    <a:xfrm>
                      <a:off x="1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8" name="Line 1818"/>
                    <p:cNvSpPr>
                      <a:spLocks noChangeShapeType="1"/>
                    </p:cNvSpPr>
                    <p:nvPr/>
                  </p:nvSpPr>
                  <p:spPr bwMode="auto">
                    <a:xfrm>
                      <a:off x="19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9" name="Line 1819"/>
                    <p:cNvSpPr>
                      <a:spLocks noChangeShapeType="1"/>
                    </p:cNvSpPr>
                    <p:nvPr/>
                  </p:nvSpPr>
                  <p:spPr bwMode="auto">
                    <a:xfrm>
                      <a:off x="1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0" name="Line 1820"/>
                    <p:cNvSpPr>
                      <a:spLocks noChangeShapeType="1"/>
                    </p:cNvSpPr>
                    <p:nvPr/>
                  </p:nvSpPr>
                  <p:spPr bwMode="auto">
                    <a:xfrm>
                      <a:off x="19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1" name="Line 1821"/>
                    <p:cNvSpPr>
                      <a:spLocks noChangeShapeType="1"/>
                    </p:cNvSpPr>
                    <p:nvPr/>
                  </p:nvSpPr>
                  <p:spPr bwMode="auto">
                    <a:xfrm>
                      <a:off x="1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2" name="Line 1822"/>
                    <p:cNvSpPr>
                      <a:spLocks noChangeShapeType="1"/>
                    </p:cNvSpPr>
                    <p:nvPr/>
                  </p:nvSpPr>
                  <p:spPr bwMode="auto">
                    <a:xfrm>
                      <a:off x="1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3" name="Line 1823"/>
                    <p:cNvSpPr>
                      <a:spLocks noChangeShapeType="1"/>
                    </p:cNvSpPr>
                    <p:nvPr/>
                  </p:nvSpPr>
                  <p:spPr bwMode="auto">
                    <a:xfrm>
                      <a:off x="1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4" name="Line 1824"/>
                    <p:cNvSpPr>
                      <a:spLocks noChangeShapeType="1"/>
                    </p:cNvSpPr>
                    <p:nvPr/>
                  </p:nvSpPr>
                  <p:spPr bwMode="auto">
                    <a:xfrm>
                      <a:off x="200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5" name="Line 1825"/>
                    <p:cNvSpPr>
                      <a:spLocks noChangeShapeType="1"/>
                    </p:cNvSpPr>
                    <p:nvPr/>
                  </p:nvSpPr>
                  <p:spPr bwMode="auto">
                    <a:xfrm>
                      <a:off x="20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6" name="Line 1826"/>
                    <p:cNvSpPr>
                      <a:spLocks noChangeShapeType="1"/>
                    </p:cNvSpPr>
                    <p:nvPr/>
                  </p:nvSpPr>
                  <p:spPr bwMode="auto">
                    <a:xfrm>
                      <a:off x="2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7" name="Line 1827"/>
                    <p:cNvSpPr>
                      <a:spLocks noChangeShapeType="1"/>
                    </p:cNvSpPr>
                    <p:nvPr/>
                  </p:nvSpPr>
                  <p:spPr bwMode="auto">
                    <a:xfrm>
                      <a:off x="20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8" name="Line 1828"/>
                    <p:cNvSpPr>
                      <a:spLocks noChangeShapeType="1"/>
                    </p:cNvSpPr>
                    <p:nvPr/>
                  </p:nvSpPr>
                  <p:spPr bwMode="auto">
                    <a:xfrm>
                      <a:off x="2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9" name="Line 1829"/>
                    <p:cNvSpPr>
                      <a:spLocks noChangeShapeType="1"/>
                    </p:cNvSpPr>
                    <p:nvPr/>
                  </p:nvSpPr>
                  <p:spPr bwMode="auto">
                    <a:xfrm>
                      <a:off x="2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0" name="Line 1830"/>
                    <p:cNvSpPr>
                      <a:spLocks noChangeShapeType="1"/>
                    </p:cNvSpPr>
                    <p:nvPr/>
                  </p:nvSpPr>
                  <p:spPr bwMode="auto">
                    <a:xfrm>
                      <a:off x="2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1" name="Line 1831"/>
                    <p:cNvSpPr>
                      <a:spLocks noChangeShapeType="1"/>
                    </p:cNvSpPr>
                    <p:nvPr/>
                  </p:nvSpPr>
                  <p:spPr bwMode="auto">
                    <a:xfrm>
                      <a:off x="206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2" name="Line 1832"/>
                    <p:cNvSpPr>
                      <a:spLocks noChangeShapeType="1"/>
                    </p:cNvSpPr>
                    <p:nvPr/>
                  </p:nvSpPr>
                  <p:spPr bwMode="auto">
                    <a:xfrm>
                      <a:off x="2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3" name="Line 1833"/>
                    <p:cNvSpPr>
                      <a:spLocks noChangeShapeType="1"/>
                    </p:cNvSpPr>
                    <p:nvPr/>
                  </p:nvSpPr>
                  <p:spPr bwMode="auto">
                    <a:xfrm>
                      <a:off x="20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4" name="Line 1834"/>
                    <p:cNvSpPr>
                      <a:spLocks noChangeShapeType="1"/>
                    </p:cNvSpPr>
                    <p:nvPr/>
                  </p:nvSpPr>
                  <p:spPr bwMode="auto">
                    <a:xfrm>
                      <a:off x="20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5" name="Line 1835"/>
                    <p:cNvSpPr>
                      <a:spLocks noChangeShapeType="1"/>
                    </p:cNvSpPr>
                    <p:nvPr/>
                  </p:nvSpPr>
                  <p:spPr bwMode="auto">
                    <a:xfrm>
                      <a:off x="2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6" name="Line 1836"/>
                    <p:cNvSpPr>
                      <a:spLocks noChangeShapeType="1"/>
                    </p:cNvSpPr>
                    <p:nvPr/>
                  </p:nvSpPr>
                  <p:spPr bwMode="auto">
                    <a:xfrm>
                      <a:off x="2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7" name="Line 1837"/>
                    <p:cNvSpPr>
                      <a:spLocks noChangeShapeType="1"/>
                    </p:cNvSpPr>
                    <p:nvPr/>
                  </p:nvSpPr>
                  <p:spPr bwMode="auto">
                    <a:xfrm>
                      <a:off x="2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8" name="Line 1838"/>
                    <p:cNvSpPr>
                      <a:spLocks noChangeShapeType="1"/>
                    </p:cNvSpPr>
                    <p:nvPr/>
                  </p:nvSpPr>
                  <p:spPr bwMode="auto">
                    <a:xfrm>
                      <a:off x="213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9" name="Line 1839"/>
                    <p:cNvSpPr>
                      <a:spLocks noChangeShapeType="1"/>
                    </p:cNvSpPr>
                    <p:nvPr/>
                  </p:nvSpPr>
                  <p:spPr bwMode="auto">
                    <a:xfrm>
                      <a:off x="2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0" name="Line 1840"/>
                    <p:cNvSpPr>
                      <a:spLocks noChangeShapeType="1"/>
                    </p:cNvSpPr>
                    <p:nvPr/>
                  </p:nvSpPr>
                  <p:spPr bwMode="auto">
                    <a:xfrm>
                      <a:off x="21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1" name="Line 1841"/>
                    <p:cNvSpPr>
                      <a:spLocks noChangeShapeType="1"/>
                    </p:cNvSpPr>
                    <p:nvPr/>
                  </p:nvSpPr>
                  <p:spPr bwMode="auto">
                    <a:xfrm>
                      <a:off x="21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2" name="Line 1842"/>
                    <p:cNvSpPr>
                      <a:spLocks noChangeShapeType="1"/>
                    </p:cNvSpPr>
                    <p:nvPr/>
                  </p:nvSpPr>
                  <p:spPr bwMode="auto">
                    <a:xfrm>
                      <a:off x="2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3" name="Line 1843"/>
                    <p:cNvSpPr>
                      <a:spLocks noChangeShapeType="1"/>
                    </p:cNvSpPr>
                    <p:nvPr/>
                  </p:nvSpPr>
                  <p:spPr bwMode="auto">
                    <a:xfrm>
                      <a:off x="2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4" name="Line 1844"/>
                    <p:cNvSpPr>
                      <a:spLocks noChangeShapeType="1"/>
                    </p:cNvSpPr>
                    <p:nvPr/>
                  </p:nvSpPr>
                  <p:spPr bwMode="auto">
                    <a:xfrm>
                      <a:off x="2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5" name="Line 1845"/>
                    <p:cNvSpPr>
                      <a:spLocks noChangeShapeType="1"/>
                    </p:cNvSpPr>
                    <p:nvPr/>
                  </p:nvSpPr>
                  <p:spPr bwMode="auto">
                    <a:xfrm>
                      <a:off x="219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6" name="Line 1846"/>
                    <p:cNvSpPr>
                      <a:spLocks noChangeShapeType="1"/>
                    </p:cNvSpPr>
                    <p:nvPr/>
                  </p:nvSpPr>
                  <p:spPr bwMode="auto">
                    <a:xfrm>
                      <a:off x="2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7" name="Line 1847"/>
                    <p:cNvSpPr>
                      <a:spLocks noChangeShapeType="1"/>
                    </p:cNvSpPr>
                    <p:nvPr/>
                  </p:nvSpPr>
                  <p:spPr bwMode="auto">
                    <a:xfrm>
                      <a:off x="22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8" name="Line 1848"/>
                    <p:cNvSpPr>
                      <a:spLocks noChangeShapeType="1"/>
                    </p:cNvSpPr>
                    <p:nvPr/>
                  </p:nvSpPr>
                  <p:spPr bwMode="auto">
                    <a:xfrm>
                      <a:off x="2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9" name="Line 1849"/>
                    <p:cNvSpPr>
                      <a:spLocks noChangeShapeType="1"/>
                    </p:cNvSpPr>
                    <p:nvPr/>
                  </p:nvSpPr>
                  <p:spPr bwMode="auto">
                    <a:xfrm>
                      <a:off x="2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0" name="Line 1850"/>
                    <p:cNvSpPr>
                      <a:spLocks noChangeShapeType="1"/>
                    </p:cNvSpPr>
                    <p:nvPr/>
                  </p:nvSpPr>
                  <p:spPr bwMode="auto">
                    <a:xfrm>
                      <a:off x="2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1" name="Line 1851"/>
                    <p:cNvSpPr>
                      <a:spLocks noChangeShapeType="1"/>
                    </p:cNvSpPr>
                    <p:nvPr/>
                  </p:nvSpPr>
                  <p:spPr bwMode="auto">
                    <a:xfrm>
                      <a:off x="2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2" name="Line 1852"/>
                    <p:cNvSpPr>
                      <a:spLocks noChangeShapeType="1"/>
                    </p:cNvSpPr>
                    <p:nvPr/>
                  </p:nvSpPr>
                  <p:spPr bwMode="auto">
                    <a:xfrm>
                      <a:off x="22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3" name="Line 1853"/>
                    <p:cNvSpPr>
                      <a:spLocks noChangeShapeType="1"/>
                    </p:cNvSpPr>
                    <p:nvPr/>
                  </p:nvSpPr>
                  <p:spPr bwMode="auto">
                    <a:xfrm>
                      <a:off x="2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4" name="Line 1854"/>
                    <p:cNvSpPr>
                      <a:spLocks noChangeShapeType="1"/>
                    </p:cNvSpPr>
                    <p:nvPr/>
                  </p:nvSpPr>
                  <p:spPr bwMode="auto">
                    <a:xfrm>
                      <a:off x="22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5" name="Line 1855"/>
                    <p:cNvSpPr>
                      <a:spLocks noChangeShapeType="1"/>
                    </p:cNvSpPr>
                    <p:nvPr/>
                  </p:nvSpPr>
                  <p:spPr bwMode="auto">
                    <a:xfrm>
                      <a:off x="2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6" name="Line 1856"/>
                    <p:cNvSpPr>
                      <a:spLocks noChangeShapeType="1"/>
                    </p:cNvSpPr>
                    <p:nvPr/>
                  </p:nvSpPr>
                  <p:spPr bwMode="auto">
                    <a:xfrm>
                      <a:off x="2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7" name="Line 1857"/>
                    <p:cNvSpPr>
                      <a:spLocks noChangeShapeType="1"/>
                    </p:cNvSpPr>
                    <p:nvPr/>
                  </p:nvSpPr>
                  <p:spPr bwMode="auto">
                    <a:xfrm>
                      <a:off x="2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8" name="Line 1858"/>
                    <p:cNvSpPr>
                      <a:spLocks noChangeShapeType="1"/>
                    </p:cNvSpPr>
                    <p:nvPr/>
                  </p:nvSpPr>
                  <p:spPr bwMode="auto">
                    <a:xfrm>
                      <a:off x="2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9" name="Line 1859"/>
                    <p:cNvSpPr>
                      <a:spLocks noChangeShapeType="1"/>
                    </p:cNvSpPr>
                    <p:nvPr/>
                  </p:nvSpPr>
                  <p:spPr bwMode="auto">
                    <a:xfrm>
                      <a:off x="23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0" name="Line 1860"/>
                    <p:cNvSpPr>
                      <a:spLocks noChangeShapeType="1"/>
                    </p:cNvSpPr>
                    <p:nvPr/>
                  </p:nvSpPr>
                  <p:spPr bwMode="auto">
                    <a:xfrm>
                      <a:off x="2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1" name="Line 1861"/>
                    <p:cNvSpPr>
                      <a:spLocks noChangeShapeType="1"/>
                    </p:cNvSpPr>
                    <p:nvPr/>
                  </p:nvSpPr>
                  <p:spPr bwMode="auto">
                    <a:xfrm>
                      <a:off x="23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2" name="Line 1862"/>
                    <p:cNvSpPr>
                      <a:spLocks noChangeShapeType="1"/>
                    </p:cNvSpPr>
                    <p:nvPr/>
                  </p:nvSpPr>
                  <p:spPr bwMode="auto">
                    <a:xfrm>
                      <a:off x="2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3" name="Line 1863"/>
                    <p:cNvSpPr>
                      <a:spLocks noChangeShapeType="1"/>
                    </p:cNvSpPr>
                    <p:nvPr/>
                  </p:nvSpPr>
                  <p:spPr bwMode="auto">
                    <a:xfrm>
                      <a:off x="2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4" name="Line 1864"/>
                    <p:cNvSpPr>
                      <a:spLocks noChangeShapeType="1"/>
                    </p:cNvSpPr>
                    <p:nvPr/>
                  </p:nvSpPr>
                  <p:spPr bwMode="auto">
                    <a:xfrm>
                      <a:off x="2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5" name="Line 1865"/>
                    <p:cNvSpPr>
                      <a:spLocks noChangeShapeType="1"/>
                    </p:cNvSpPr>
                    <p:nvPr/>
                  </p:nvSpPr>
                  <p:spPr bwMode="auto">
                    <a:xfrm>
                      <a:off x="2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6" name="Line 1866"/>
                    <p:cNvSpPr>
                      <a:spLocks noChangeShapeType="1"/>
                    </p:cNvSpPr>
                    <p:nvPr/>
                  </p:nvSpPr>
                  <p:spPr bwMode="auto">
                    <a:xfrm>
                      <a:off x="23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7" name="Line 1867"/>
                    <p:cNvSpPr>
                      <a:spLocks noChangeShapeType="1"/>
                    </p:cNvSpPr>
                    <p:nvPr/>
                  </p:nvSpPr>
                  <p:spPr bwMode="auto">
                    <a:xfrm>
                      <a:off x="2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8" name="Line 1868"/>
                    <p:cNvSpPr>
                      <a:spLocks noChangeShapeType="1"/>
                    </p:cNvSpPr>
                    <p:nvPr/>
                  </p:nvSpPr>
                  <p:spPr bwMode="auto">
                    <a:xfrm>
                      <a:off x="24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9" name="Line 1869"/>
                    <p:cNvSpPr>
                      <a:spLocks noChangeShapeType="1"/>
                    </p:cNvSpPr>
                    <p:nvPr/>
                  </p:nvSpPr>
                  <p:spPr bwMode="auto">
                    <a:xfrm>
                      <a:off x="2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0" name="Line 1870"/>
                    <p:cNvSpPr>
                      <a:spLocks noChangeShapeType="1"/>
                    </p:cNvSpPr>
                    <p:nvPr/>
                  </p:nvSpPr>
                  <p:spPr bwMode="auto">
                    <a:xfrm>
                      <a:off x="2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1" name="Line 1871"/>
                    <p:cNvSpPr>
                      <a:spLocks noChangeShapeType="1"/>
                    </p:cNvSpPr>
                    <p:nvPr/>
                  </p:nvSpPr>
                  <p:spPr bwMode="auto">
                    <a:xfrm>
                      <a:off x="2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2" name="Line 1872"/>
                    <p:cNvSpPr>
                      <a:spLocks noChangeShapeType="1"/>
                    </p:cNvSpPr>
                    <p:nvPr/>
                  </p:nvSpPr>
                  <p:spPr bwMode="auto">
                    <a:xfrm>
                      <a:off x="244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3" name="Line 1873"/>
                    <p:cNvSpPr>
                      <a:spLocks noChangeShapeType="1"/>
                    </p:cNvSpPr>
                    <p:nvPr/>
                  </p:nvSpPr>
                  <p:spPr bwMode="auto">
                    <a:xfrm>
                      <a:off x="24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4" name="Line 1874"/>
                    <p:cNvSpPr>
                      <a:spLocks noChangeShapeType="1"/>
                    </p:cNvSpPr>
                    <p:nvPr/>
                  </p:nvSpPr>
                  <p:spPr bwMode="auto">
                    <a:xfrm>
                      <a:off x="2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5" name="Line 1875"/>
                    <p:cNvSpPr>
                      <a:spLocks noChangeShapeType="1"/>
                    </p:cNvSpPr>
                    <p:nvPr/>
                  </p:nvSpPr>
                  <p:spPr bwMode="auto">
                    <a:xfrm>
                      <a:off x="24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6" name="Line 1876"/>
                    <p:cNvSpPr>
                      <a:spLocks noChangeShapeType="1"/>
                    </p:cNvSpPr>
                    <p:nvPr/>
                  </p:nvSpPr>
                  <p:spPr bwMode="auto">
                    <a:xfrm>
                      <a:off x="2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7" name="Line 1877"/>
                    <p:cNvSpPr>
                      <a:spLocks noChangeShapeType="1"/>
                    </p:cNvSpPr>
                    <p:nvPr/>
                  </p:nvSpPr>
                  <p:spPr bwMode="auto">
                    <a:xfrm>
                      <a:off x="2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8" name="Line 1878"/>
                    <p:cNvSpPr>
                      <a:spLocks noChangeShapeType="1"/>
                    </p:cNvSpPr>
                    <p:nvPr/>
                  </p:nvSpPr>
                  <p:spPr bwMode="auto">
                    <a:xfrm>
                      <a:off x="2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9" name="Line 1879"/>
                    <p:cNvSpPr>
                      <a:spLocks noChangeShapeType="1"/>
                    </p:cNvSpPr>
                    <p:nvPr/>
                  </p:nvSpPr>
                  <p:spPr bwMode="auto">
                    <a:xfrm>
                      <a:off x="250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0" name="Line 1880"/>
                    <p:cNvSpPr>
                      <a:spLocks noChangeShapeType="1"/>
                    </p:cNvSpPr>
                    <p:nvPr/>
                  </p:nvSpPr>
                  <p:spPr bwMode="auto">
                    <a:xfrm>
                      <a:off x="2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1" name="Line 1881"/>
                    <p:cNvSpPr>
                      <a:spLocks noChangeShapeType="1"/>
                    </p:cNvSpPr>
                    <p:nvPr/>
                  </p:nvSpPr>
                  <p:spPr bwMode="auto">
                    <a:xfrm>
                      <a:off x="2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2" name="Line 1882"/>
                    <p:cNvSpPr>
                      <a:spLocks noChangeShapeType="1"/>
                    </p:cNvSpPr>
                    <p:nvPr/>
                  </p:nvSpPr>
                  <p:spPr bwMode="auto">
                    <a:xfrm>
                      <a:off x="25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3" name="Line 1883"/>
                    <p:cNvSpPr>
                      <a:spLocks noChangeShapeType="1"/>
                    </p:cNvSpPr>
                    <p:nvPr/>
                  </p:nvSpPr>
                  <p:spPr bwMode="auto">
                    <a:xfrm>
                      <a:off x="2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4" name="Line 1884"/>
                    <p:cNvSpPr>
                      <a:spLocks noChangeShapeType="1"/>
                    </p:cNvSpPr>
                    <p:nvPr/>
                  </p:nvSpPr>
                  <p:spPr bwMode="auto">
                    <a:xfrm>
                      <a:off x="2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5" name="Line 1885"/>
                    <p:cNvSpPr>
                      <a:spLocks noChangeShapeType="1"/>
                    </p:cNvSpPr>
                    <p:nvPr/>
                  </p:nvSpPr>
                  <p:spPr bwMode="auto">
                    <a:xfrm>
                      <a:off x="2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6" name="Line 1886"/>
                    <p:cNvSpPr>
                      <a:spLocks noChangeShapeType="1"/>
                    </p:cNvSpPr>
                    <p:nvPr/>
                  </p:nvSpPr>
                  <p:spPr bwMode="auto">
                    <a:xfrm>
                      <a:off x="257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7" name="Line 1887"/>
                    <p:cNvSpPr>
                      <a:spLocks noChangeShapeType="1"/>
                    </p:cNvSpPr>
                    <p:nvPr/>
                  </p:nvSpPr>
                  <p:spPr bwMode="auto">
                    <a:xfrm>
                      <a:off x="2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8" name="Line 1888"/>
                    <p:cNvSpPr>
                      <a:spLocks noChangeShapeType="1"/>
                    </p:cNvSpPr>
                    <p:nvPr/>
                  </p:nvSpPr>
                  <p:spPr bwMode="auto">
                    <a:xfrm>
                      <a:off x="25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9" name="Line 1889"/>
                    <p:cNvSpPr>
                      <a:spLocks noChangeShapeType="1"/>
                    </p:cNvSpPr>
                    <p:nvPr/>
                  </p:nvSpPr>
                  <p:spPr bwMode="auto">
                    <a:xfrm>
                      <a:off x="25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0" name="Line 1890"/>
                    <p:cNvSpPr>
                      <a:spLocks noChangeShapeType="1"/>
                    </p:cNvSpPr>
                    <p:nvPr/>
                  </p:nvSpPr>
                  <p:spPr bwMode="auto">
                    <a:xfrm>
                      <a:off x="2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1" name="Line 1891"/>
                    <p:cNvSpPr>
                      <a:spLocks noChangeShapeType="1"/>
                    </p:cNvSpPr>
                    <p:nvPr/>
                  </p:nvSpPr>
                  <p:spPr bwMode="auto">
                    <a:xfrm>
                      <a:off x="2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2" name="Line 1892"/>
                    <p:cNvSpPr>
                      <a:spLocks noChangeShapeType="1"/>
                    </p:cNvSpPr>
                    <p:nvPr/>
                  </p:nvSpPr>
                  <p:spPr bwMode="auto">
                    <a:xfrm>
                      <a:off x="2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3" name="Line 1893"/>
                    <p:cNvSpPr>
                      <a:spLocks noChangeShapeType="1"/>
                    </p:cNvSpPr>
                    <p:nvPr/>
                  </p:nvSpPr>
                  <p:spPr bwMode="auto">
                    <a:xfrm>
                      <a:off x="263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4" name="Line 1894"/>
                    <p:cNvSpPr>
                      <a:spLocks noChangeShapeType="1"/>
                    </p:cNvSpPr>
                    <p:nvPr/>
                  </p:nvSpPr>
                  <p:spPr bwMode="auto">
                    <a:xfrm>
                      <a:off x="2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5" name="Line 1895"/>
                    <p:cNvSpPr>
                      <a:spLocks noChangeShapeType="1"/>
                    </p:cNvSpPr>
                    <p:nvPr/>
                  </p:nvSpPr>
                  <p:spPr bwMode="auto">
                    <a:xfrm>
                      <a:off x="26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6" name="Line 1896"/>
                    <p:cNvSpPr>
                      <a:spLocks noChangeShapeType="1"/>
                    </p:cNvSpPr>
                    <p:nvPr/>
                  </p:nvSpPr>
                  <p:spPr bwMode="auto">
                    <a:xfrm>
                      <a:off x="2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7" name="Line 1897"/>
                    <p:cNvSpPr>
                      <a:spLocks noChangeShapeType="1"/>
                    </p:cNvSpPr>
                    <p:nvPr/>
                  </p:nvSpPr>
                  <p:spPr bwMode="auto">
                    <a:xfrm>
                      <a:off x="2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8" name="Line 1898"/>
                    <p:cNvSpPr>
                      <a:spLocks noChangeShapeType="1"/>
                    </p:cNvSpPr>
                    <p:nvPr/>
                  </p:nvSpPr>
                  <p:spPr bwMode="auto">
                    <a:xfrm>
                      <a:off x="2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9" name="Line 1899"/>
                    <p:cNvSpPr>
                      <a:spLocks noChangeShapeType="1"/>
                    </p:cNvSpPr>
                    <p:nvPr/>
                  </p:nvSpPr>
                  <p:spPr bwMode="auto">
                    <a:xfrm>
                      <a:off x="2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0" name="Line 1900"/>
                    <p:cNvSpPr>
                      <a:spLocks noChangeShapeType="1"/>
                    </p:cNvSpPr>
                    <p:nvPr/>
                  </p:nvSpPr>
                  <p:spPr bwMode="auto">
                    <a:xfrm>
                      <a:off x="26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1" name="Line 1901"/>
                    <p:cNvSpPr>
                      <a:spLocks noChangeShapeType="1"/>
                    </p:cNvSpPr>
                    <p:nvPr/>
                  </p:nvSpPr>
                  <p:spPr bwMode="auto">
                    <a:xfrm>
                      <a:off x="2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2" name="Line 1902"/>
                    <p:cNvSpPr>
                      <a:spLocks noChangeShapeType="1"/>
                    </p:cNvSpPr>
                    <p:nvPr/>
                  </p:nvSpPr>
                  <p:spPr bwMode="auto">
                    <a:xfrm>
                      <a:off x="27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3" name="Line 1903"/>
                    <p:cNvSpPr>
                      <a:spLocks noChangeShapeType="1"/>
                    </p:cNvSpPr>
                    <p:nvPr/>
                  </p:nvSpPr>
                  <p:spPr bwMode="auto">
                    <a:xfrm>
                      <a:off x="2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4" name="Line 1904"/>
                    <p:cNvSpPr>
                      <a:spLocks noChangeShapeType="1"/>
                    </p:cNvSpPr>
                    <p:nvPr/>
                  </p:nvSpPr>
                  <p:spPr bwMode="auto">
                    <a:xfrm>
                      <a:off x="2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5" name="Line 1905"/>
                    <p:cNvSpPr>
                      <a:spLocks noChangeShapeType="1"/>
                    </p:cNvSpPr>
                    <p:nvPr/>
                  </p:nvSpPr>
                  <p:spPr bwMode="auto">
                    <a:xfrm>
                      <a:off x="2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6" name="Line 1906"/>
                    <p:cNvSpPr>
                      <a:spLocks noChangeShapeType="1"/>
                    </p:cNvSpPr>
                    <p:nvPr/>
                  </p:nvSpPr>
                  <p:spPr bwMode="auto">
                    <a:xfrm>
                      <a:off x="2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7" name="Line 1907"/>
                    <p:cNvSpPr>
                      <a:spLocks noChangeShapeType="1"/>
                    </p:cNvSpPr>
                    <p:nvPr/>
                  </p:nvSpPr>
                  <p:spPr bwMode="auto">
                    <a:xfrm>
                      <a:off x="27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8" name="Line 1908"/>
                    <p:cNvSpPr>
                      <a:spLocks noChangeShapeType="1"/>
                    </p:cNvSpPr>
                    <p:nvPr/>
                  </p:nvSpPr>
                  <p:spPr bwMode="auto">
                    <a:xfrm>
                      <a:off x="2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9" name="Line 1909"/>
                    <p:cNvSpPr>
                      <a:spLocks noChangeShapeType="1"/>
                    </p:cNvSpPr>
                    <p:nvPr/>
                  </p:nvSpPr>
                  <p:spPr bwMode="auto">
                    <a:xfrm>
                      <a:off x="27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0" name="Line 1910"/>
                    <p:cNvSpPr>
                      <a:spLocks noChangeShapeType="1"/>
                    </p:cNvSpPr>
                    <p:nvPr/>
                  </p:nvSpPr>
                  <p:spPr bwMode="auto">
                    <a:xfrm>
                      <a:off x="2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1" name="Line 1911"/>
                    <p:cNvSpPr>
                      <a:spLocks noChangeShapeType="1"/>
                    </p:cNvSpPr>
                    <p:nvPr/>
                  </p:nvSpPr>
                  <p:spPr bwMode="auto">
                    <a:xfrm>
                      <a:off x="2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2" name="Line 1912"/>
                    <p:cNvSpPr>
                      <a:spLocks noChangeShapeType="1"/>
                    </p:cNvSpPr>
                    <p:nvPr/>
                  </p:nvSpPr>
                  <p:spPr bwMode="auto">
                    <a:xfrm>
                      <a:off x="2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3" name="Line 1913"/>
                    <p:cNvSpPr>
                      <a:spLocks noChangeShapeType="1"/>
                    </p:cNvSpPr>
                    <p:nvPr/>
                  </p:nvSpPr>
                  <p:spPr bwMode="auto">
                    <a:xfrm>
                      <a:off x="28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4" name="Line 1914"/>
                    <p:cNvSpPr>
                      <a:spLocks noChangeShapeType="1"/>
                    </p:cNvSpPr>
                    <p:nvPr/>
                  </p:nvSpPr>
                  <p:spPr bwMode="auto">
                    <a:xfrm>
                      <a:off x="28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5" name="Line 1915"/>
                    <p:cNvSpPr>
                      <a:spLocks noChangeShapeType="1"/>
                    </p:cNvSpPr>
                    <p:nvPr/>
                  </p:nvSpPr>
                  <p:spPr bwMode="auto">
                    <a:xfrm>
                      <a:off x="28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6" name="Line 1916"/>
                    <p:cNvSpPr>
                      <a:spLocks noChangeShapeType="1"/>
                    </p:cNvSpPr>
                    <p:nvPr/>
                  </p:nvSpPr>
                  <p:spPr bwMode="auto">
                    <a:xfrm>
                      <a:off x="28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7" name="Line 1917"/>
                    <p:cNvSpPr>
                      <a:spLocks noChangeShapeType="1"/>
                    </p:cNvSpPr>
                    <p:nvPr/>
                  </p:nvSpPr>
                  <p:spPr bwMode="auto">
                    <a:xfrm>
                      <a:off x="28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8" name="Line 1918"/>
                    <p:cNvSpPr>
                      <a:spLocks noChangeShapeType="1"/>
                    </p:cNvSpPr>
                    <p:nvPr/>
                  </p:nvSpPr>
                  <p:spPr bwMode="auto">
                    <a:xfrm>
                      <a:off x="28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9" name="Line 1919"/>
                    <p:cNvSpPr>
                      <a:spLocks noChangeShapeType="1"/>
                    </p:cNvSpPr>
                    <p:nvPr/>
                  </p:nvSpPr>
                  <p:spPr bwMode="auto">
                    <a:xfrm>
                      <a:off x="28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0" name="Line 1920"/>
                    <p:cNvSpPr>
                      <a:spLocks noChangeShapeType="1"/>
                    </p:cNvSpPr>
                    <p:nvPr/>
                  </p:nvSpPr>
                  <p:spPr bwMode="auto">
                    <a:xfrm>
                      <a:off x="288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1" name="Line 1921"/>
                    <p:cNvSpPr>
                      <a:spLocks noChangeShapeType="1"/>
                    </p:cNvSpPr>
                    <p:nvPr/>
                  </p:nvSpPr>
                  <p:spPr bwMode="auto">
                    <a:xfrm>
                      <a:off x="28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2" name="Line 1922"/>
                    <p:cNvSpPr>
                      <a:spLocks noChangeShapeType="1"/>
                    </p:cNvSpPr>
                    <p:nvPr/>
                  </p:nvSpPr>
                  <p:spPr bwMode="auto">
                    <a:xfrm>
                      <a:off x="29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3" name="Line 1923"/>
                    <p:cNvSpPr>
                      <a:spLocks noChangeShapeType="1"/>
                    </p:cNvSpPr>
                    <p:nvPr/>
                  </p:nvSpPr>
                  <p:spPr bwMode="auto">
                    <a:xfrm>
                      <a:off x="29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4" name="Line 1924"/>
                    <p:cNvSpPr>
                      <a:spLocks noChangeShapeType="1"/>
                    </p:cNvSpPr>
                    <p:nvPr/>
                  </p:nvSpPr>
                  <p:spPr bwMode="auto">
                    <a:xfrm>
                      <a:off x="29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5" name="Line 1925"/>
                    <p:cNvSpPr>
                      <a:spLocks noChangeShapeType="1"/>
                    </p:cNvSpPr>
                    <p:nvPr/>
                  </p:nvSpPr>
                  <p:spPr bwMode="auto">
                    <a:xfrm>
                      <a:off x="29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6" name="Line 1926"/>
                    <p:cNvSpPr>
                      <a:spLocks noChangeShapeType="1"/>
                    </p:cNvSpPr>
                    <p:nvPr/>
                  </p:nvSpPr>
                  <p:spPr bwMode="auto">
                    <a:xfrm>
                      <a:off x="29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7" name="Line 1927"/>
                    <p:cNvSpPr>
                      <a:spLocks noChangeShapeType="1"/>
                    </p:cNvSpPr>
                    <p:nvPr/>
                  </p:nvSpPr>
                  <p:spPr bwMode="auto">
                    <a:xfrm>
                      <a:off x="294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8" name="Line 1928"/>
                    <p:cNvSpPr>
                      <a:spLocks noChangeShapeType="1"/>
                    </p:cNvSpPr>
                    <p:nvPr/>
                  </p:nvSpPr>
                  <p:spPr bwMode="auto">
                    <a:xfrm>
                      <a:off x="29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9" name="Line 1929"/>
                    <p:cNvSpPr>
                      <a:spLocks noChangeShapeType="1"/>
                    </p:cNvSpPr>
                    <p:nvPr/>
                  </p:nvSpPr>
                  <p:spPr bwMode="auto">
                    <a:xfrm>
                      <a:off x="29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0" name="Line 1930"/>
                    <p:cNvSpPr>
                      <a:spLocks noChangeShapeType="1"/>
                    </p:cNvSpPr>
                    <p:nvPr/>
                  </p:nvSpPr>
                  <p:spPr bwMode="auto">
                    <a:xfrm>
                      <a:off x="29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1" name="Line 1931"/>
                    <p:cNvSpPr>
                      <a:spLocks noChangeShapeType="1"/>
                    </p:cNvSpPr>
                    <p:nvPr/>
                  </p:nvSpPr>
                  <p:spPr bwMode="auto">
                    <a:xfrm>
                      <a:off x="29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2" name="Line 1932"/>
                    <p:cNvSpPr>
                      <a:spLocks noChangeShapeType="1"/>
                    </p:cNvSpPr>
                    <p:nvPr/>
                  </p:nvSpPr>
                  <p:spPr bwMode="auto">
                    <a:xfrm>
                      <a:off x="29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3" name="Line 1933"/>
                    <p:cNvSpPr>
                      <a:spLocks noChangeShapeType="1"/>
                    </p:cNvSpPr>
                    <p:nvPr/>
                  </p:nvSpPr>
                  <p:spPr bwMode="auto">
                    <a:xfrm>
                      <a:off x="30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4" name="Line 1934"/>
                    <p:cNvSpPr>
                      <a:spLocks noChangeShapeType="1"/>
                    </p:cNvSpPr>
                    <p:nvPr/>
                  </p:nvSpPr>
                  <p:spPr bwMode="auto">
                    <a:xfrm>
                      <a:off x="301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5" name="Line 1935"/>
                    <p:cNvSpPr>
                      <a:spLocks noChangeShapeType="1"/>
                    </p:cNvSpPr>
                    <p:nvPr/>
                  </p:nvSpPr>
                  <p:spPr bwMode="auto">
                    <a:xfrm>
                      <a:off x="30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6" name="Line 1936"/>
                    <p:cNvSpPr>
                      <a:spLocks noChangeShapeType="1"/>
                    </p:cNvSpPr>
                    <p:nvPr/>
                  </p:nvSpPr>
                  <p:spPr bwMode="auto">
                    <a:xfrm>
                      <a:off x="30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7" name="Line 1937"/>
                    <p:cNvSpPr>
                      <a:spLocks noChangeShapeType="1"/>
                    </p:cNvSpPr>
                    <p:nvPr/>
                  </p:nvSpPr>
                  <p:spPr bwMode="auto">
                    <a:xfrm>
                      <a:off x="30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8" name="Line 1938"/>
                    <p:cNvSpPr>
                      <a:spLocks noChangeShapeType="1"/>
                    </p:cNvSpPr>
                    <p:nvPr/>
                  </p:nvSpPr>
                  <p:spPr bwMode="auto">
                    <a:xfrm>
                      <a:off x="30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9" name="Line 1939"/>
                    <p:cNvSpPr>
                      <a:spLocks noChangeShapeType="1"/>
                    </p:cNvSpPr>
                    <p:nvPr/>
                  </p:nvSpPr>
                  <p:spPr bwMode="auto">
                    <a:xfrm>
                      <a:off x="30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0" name="Line 1940"/>
                    <p:cNvSpPr>
                      <a:spLocks noChangeShapeType="1"/>
                    </p:cNvSpPr>
                    <p:nvPr/>
                  </p:nvSpPr>
                  <p:spPr bwMode="auto">
                    <a:xfrm>
                      <a:off x="30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1" name="Line 1941"/>
                    <p:cNvSpPr>
                      <a:spLocks noChangeShapeType="1"/>
                    </p:cNvSpPr>
                    <p:nvPr/>
                  </p:nvSpPr>
                  <p:spPr bwMode="auto">
                    <a:xfrm>
                      <a:off x="307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2" name="Line 1942"/>
                    <p:cNvSpPr>
                      <a:spLocks noChangeShapeType="1"/>
                    </p:cNvSpPr>
                    <p:nvPr/>
                  </p:nvSpPr>
                  <p:spPr bwMode="auto">
                    <a:xfrm>
                      <a:off x="30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3" name="Line 1943"/>
                    <p:cNvSpPr>
                      <a:spLocks noChangeShapeType="1"/>
                    </p:cNvSpPr>
                    <p:nvPr/>
                  </p:nvSpPr>
                  <p:spPr bwMode="auto">
                    <a:xfrm>
                      <a:off x="30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4" name="Line 1944"/>
                    <p:cNvSpPr>
                      <a:spLocks noChangeShapeType="1"/>
                    </p:cNvSpPr>
                    <p:nvPr/>
                  </p:nvSpPr>
                  <p:spPr bwMode="auto">
                    <a:xfrm>
                      <a:off x="31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5" name="Line 1945"/>
                    <p:cNvSpPr>
                      <a:spLocks noChangeShapeType="1"/>
                    </p:cNvSpPr>
                    <p:nvPr/>
                  </p:nvSpPr>
                  <p:spPr bwMode="auto">
                    <a:xfrm>
                      <a:off x="31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6" name="Line 1946"/>
                    <p:cNvSpPr>
                      <a:spLocks noChangeShapeType="1"/>
                    </p:cNvSpPr>
                    <p:nvPr/>
                  </p:nvSpPr>
                  <p:spPr bwMode="auto">
                    <a:xfrm>
                      <a:off x="31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7" name="Line 1947"/>
                    <p:cNvSpPr>
                      <a:spLocks noChangeShapeType="1"/>
                    </p:cNvSpPr>
                    <p:nvPr/>
                  </p:nvSpPr>
                  <p:spPr bwMode="auto">
                    <a:xfrm>
                      <a:off x="31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8" name="Line 1948"/>
                    <p:cNvSpPr>
                      <a:spLocks noChangeShapeType="1"/>
                    </p:cNvSpPr>
                    <p:nvPr/>
                  </p:nvSpPr>
                  <p:spPr bwMode="auto">
                    <a:xfrm>
                      <a:off x="31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9" name="Line 1949"/>
                    <p:cNvSpPr>
                      <a:spLocks noChangeShapeType="1"/>
                    </p:cNvSpPr>
                    <p:nvPr/>
                  </p:nvSpPr>
                  <p:spPr bwMode="auto">
                    <a:xfrm>
                      <a:off x="31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0" name="Line 1950"/>
                    <p:cNvSpPr>
                      <a:spLocks noChangeShapeType="1"/>
                    </p:cNvSpPr>
                    <p:nvPr/>
                  </p:nvSpPr>
                  <p:spPr bwMode="auto">
                    <a:xfrm>
                      <a:off x="31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1" name="Line 1951"/>
                    <p:cNvSpPr>
                      <a:spLocks noChangeShapeType="1"/>
                    </p:cNvSpPr>
                    <p:nvPr/>
                  </p:nvSpPr>
                  <p:spPr bwMode="auto">
                    <a:xfrm>
                      <a:off x="31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2" name="Line 1952"/>
                    <p:cNvSpPr>
                      <a:spLocks noChangeShapeType="1"/>
                    </p:cNvSpPr>
                    <p:nvPr/>
                  </p:nvSpPr>
                  <p:spPr bwMode="auto">
                    <a:xfrm>
                      <a:off x="31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3" name="Line 1953"/>
                    <p:cNvSpPr>
                      <a:spLocks noChangeShapeType="1"/>
                    </p:cNvSpPr>
                    <p:nvPr/>
                  </p:nvSpPr>
                  <p:spPr bwMode="auto">
                    <a:xfrm>
                      <a:off x="31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4" name="Line 1954"/>
                    <p:cNvSpPr>
                      <a:spLocks noChangeShapeType="1"/>
                    </p:cNvSpPr>
                    <p:nvPr/>
                  </p:nvSpPr>
                  <p:spPr bwMode="auto">
                    <a:xfrm>
                      <a:off x="31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5" name="Line 1955"/>
                    <p:cNvSpPr>
                      <a:spLocks noChangeShapeType="1"/>
                    </p:cNvSpPr>
                    <p:nvPr/>
                  </p:nvSpPr>
                  <p:spPr bwMode="auto">
                    <a:xfrm>
                      <a:off x="32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6" name="Line 1956"/>
                    <p:cNvSpPr>
                      <a:spLocks noChangeShapeType="1"/>
                    </p:cNvSpPr>
                    <p:nvPr/>
                  </p:nvSpPr>
                  <p:spPr bwMode="auto">
                    <a:xfrm>
                      <a:off x="32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7" name="Line 1957"/>
                    <p:cNvSpPr>
                      <a:spLocks noChangeShapeType="1"/>
                    </p:cNvSpPr>
                    <p:nvPr/>
                  </p:nvSpPr>
                  <p:spPr bwMode="auto">
                    <a:xfrm>
                      <a:off x="32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8" name="Line 1958"/>
                    <p:cNvSpPr>
                      <a:spLocks noChangeShapeType="1"/>
                    </p:cNvSpPr>
                    <p:nvPr/>
                  </p:nvSpPr>
                  <p:spPr bwMode="auto">
                    <a:xfrm>
                      <a:off x="32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9" name="Line 1959"/>
                    <p:cNvSpPr>
                      <a:spLocks noChangeShapeType="1"/>
                    </p:cNvSpPr>
                    <p:nvPr/>
                  </p:nvSpPr>
                  <p:spPr bwMode="auto">
                    <a:xfrm>
                      <a:off x="32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0" name="Line 1960"/>
                    <p:cNvSpPr>
                      <a:spLocks noChangeShapeType="1"/>
                    </p:cNvSpPr>
                    <p:nvPr/>
                  </p:nvSpPr>
                  <p:spPr bwMode="auto">
                    <a:xfrm>
                      <a:off x="32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1" name="Line 1961"/>
                    <p:cNvSpPr>
                      <a:spLocks noChangeShapeType="1"/>
                    </p:cNvSpPr>
                    <p:nvPr/>
                  </p:nvSpPr>
                  <p:spPr bwMode="auto">
                    <a:xfrm>
                      <a:off x="32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2" name="Line 1962"/>
                    <p:cNvSpPr>
                      <a:spLocks noChangeShapeType="1"/>
                    </p:cNvSpPr>
                    <p:nvPr/>
                  </p:nvSpPr>
                  <p:spPr bwMode="auto">
                    <a:xfrm>
                      <a:off x="32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3" name="Line 1963"/>
                    <p:cNvSpPr>
                      <a:spLocks noChangeShapeType="1"/>
                    </p:cNvSpPr>
                    <p:nvPr/>
                  </p:nvSpPr>
                  <p:spPr bwMode="auto">
                    <a:xfrm>
                      <a:off x="32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4" name="Line 1964"/>
                    <p:cNvSpPr>
                      <a:spLocks noChangeShapeType="1"/>
                    </p:cNvSpPr>
                    <p:nvPr/>
                  </p:nvSpPr>
                  <p:spPr bwMode="auto">
                    <a:xfrm>
                      <a:off x="32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5" name="Line 1965"/>
                    <p:cNvSpPr>
                      <a:spLocks noChangeShapeType="1"/>
                    </p:cNvSpPr>
                    <p:nvPr/>
                  </p:nvSpPr>
                  <p:spPr bwMode="auto">
                    <a:xfrm>
                      <a:off x="32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6" name="Line 1966"/>
                    <p:cNvSpPr>
                      <a:spLocks noChangeShapeType="1"/>
                    </p:cNvSpPr>
                    <p:nvPr/>
                  </p:nvSpPr>
                  <p:spPr bwMode="auto">
                    <a:xfrm>
                      <a:off x="33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7" name="Line 1967"/>
                    <p:cNvSpPr>
                      <a:spLocks noChangeShapeType="1"/>
                    </p:cNvSpPr>
                    <p:nvPr/>
                  </p:nvSpPr>
                  <p:spPr bwMode="auto">
                    <a:xfrm>
                      <a:off x="33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8" name="Line 1968"/>
                    <p:cNvSpPr>
                      <a:spLocks noChangeShapeType="1"/>
                    </p:cNvSpPr>
                    <p:nvPr/>
                  </p:nvSpPr>
                  <p:spPr bwMode="auto">
                    <a:xfrm>
                      <a:off x="33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9" name="Line 1969"/>
                    <p:cNvSpPr>
                      <a:spLocks noChangeShapeType="1"/>
                    </p:cNvSpPr>
                    <p:nvPr/>
                  </p:nvSpPr>
                  <p:spPr bwMode="auto">
                    <a:xfrm>
                      <a:off x="33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0" name="Line 1970"/>
                    <p:cNvSpPr>
                      <a:spLocks noChangeShapeType="1"/>
                    </p:cNvSpPr>
                    <p:nvPr/>
                  </p:nvSpPr>
                  <p:spPr bwMode="auto">
                    <a:xfrm>
                      <a:off x="33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1" name="Line 1971"/>
                    <p:cNvSpPr>
                      <a:spLocks noChangeShapeType="1"/>
                    </p:cNvSpPr>
                    <p:nvPr/>
                  </p:nvSpPr>
                  <p:spPr bwMode="auto">
                    <a:xfrm>
                      <a:off x="33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2" name="Line 1972"/>
                    <p:cNvSpPr>
                      <a:spLocks noChangeShapeType="1"/>
                    </p:cNvSpPr>
                    <p:nvPr/>
                  </p:nvSpPr>
                  <p:spPr bwMode="auto">
                    <a:xfrm>
                      <a:off x="33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3" name="Line 1973"/>
                    <p:cNvSpPr>
                      <a:spLocks noChangeShapeType="1"/>
                    </p:cNvSpPr>
                    <p:nvPr/>
                  </p:nvSpPr>
                  <p:spPr bwMode="auto">
                    <a:xfrm>
                      <a:off x="33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4" name="Line 1974"/>
                    <p:cNvSpPr>
                      <a:spLocks noChangeShapeType="1"/>
                    </p:cNvSpPr>
                    <p:nvPr/>
                  </p:nvSpPr>
                  <p:spPr bwMode="auto">
                    <a:xfrm>
                      <a:off x="33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5" name="Line 1975"/>
                    <p:cNvSpPr>
                      <a:spLocks noChangeShapeType="1"/>
                    </p:cNvSpPr>
                    <p:nvPr/>
                  </p:nvSpPr>
                  <p:spPr bwMode="auto">
                    <a:xfrm>
                      <a:off x="33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6" name="Line 1976"/>
                    <p:cNvSpPr>
                      <a:spLocks noChangeShapeType="1"/>
                    </p:cNvSpPr>
                    <p:nvPr/>
                  </p:nvSpPr>
                  <p:spPr bwMode="auto">
                    <a:xfrm>
                      <a:off x="33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7" name="Line 1977"/>
                    <p:cNvSpPr>
                      <a:spLocks noChangeShapeType="1"/>
                    </p:cNvSpPr>
                    <p:nvPr/>
                  </p:nvSpPr>
                  <p:spPr bwMode="auto">
                    <a:xfrm>
                      <a:off x="34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8" name="Line 1978"/>
                    <p:cNvSpPr>
                      <a:spLocks noChangeShapeType="1"/>
                    </p:cNvSpPr>
                    <p:nvPr/>
                  </p:nvSpPr>
                  <p:spPr bwMode="auto">
                    <a:xfrm>
                      <a:off x="34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9" name="Line 1979"/>
                    <p:cNvSpPr>
                      <a:spLocks noChangeShapeType="1"/>
                    </p:cNvSpPr>
                    <p:nvPr/>
                  </p:nvSpPr>
                  <p:spPr bwMode="auto">
                    <a:xfrm>
                      <a:off x="34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0" name="Line 1980"/>
                    <p:cNvSpPr>
                      <a:spLocks noChangeShapeType="1"/>
                    </p:cNvSpPr>
                    <p:nvPr/>
                  </p:nvSpPr>
                  <p:spPr bwMode="auto">
                    <a:xfrm>
                      <a:off x="34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1" name="Line 1981"/>
                    <p:cNvSpPr>
                      <a:spLocks noChangeShapeType="1"/>
                    </p:cNvSpPr>
                    <p:nvPr/>
                  </p:nvSpPr>
                  <p:spPr bwMode="auto">
                    <a:xfrm>
                      <a:off x="34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2" name="Line 1982"/>
                    <p:cNvSpPr>
                      <a:spLocks noChangeShapeType="1"/>
                    </p:cNvSpPr>
                    <p:nvPr/>
                  </p:nvSpPr>
                  <p:spPr bwMode="auto">
                    <a:xfrm>
                      <a:off x="34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3" name="Line 1983"/>
                    <p:cNvSpPr>
                      <a:spLocks noChangeShapeType="1"/>
                    </p:cNvSpPr>
                    <p:nvPr/>
                  </p:nvSpPr>
                  <p:spPr bwMode="auto">
                    <a:xfrm>
                      <a:off x="34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4" name="Line 1984"/>
                    <p:cNvSpPr>
                      <a:spLocks noChangeShapeType="1"/>
                    </p:cNvSpPr>
                    <p:nvPr/>
                  </p:nvSpPr>
                  <p:spPr bwMode="auto">
                    <a:xfrm>
                      <a:off x="34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5" name="Line 1985"/>
                    <p:cNvSpPr>
                      <a:spLocks noChangeShapeType="1"/>
                    </p:cNvSpPr>
                    <p:nvPr/>
                  </p:nvSpPr>
                  <p:spPr bwMode="auto">
                    <a:xfrm>
                      <a:off x="34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6" name="Line 1986"/>
                    <p:cNvSpPr>
                      <a:spLocks noChangeShapeType="1"/>
                    </p:cNvSpPr>
                    <p:nvPr/>
                  </p:nvSpPr>
                  <p:spPr bwMode="auto">
                    <a:xfrm>
                      <a:off x="34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7" name="Line 1987"/>
                    <p:cNvSpPr>
                      <a:spLocks noChangeShapeType="1"/>
                    </p:cNvSpPr>
                    <p:nvPr/>
                  </p:nvSpPr>
                  <p:spPr bwMode="auto">
                    <a:xfrm>
                      <a:off x="34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8" name="Line 1988"/>
                    <p:cNvSpPr>
                      <a:spLocks noChangeShapeType="1"/>
                    </p:cNvSpPr>
                    <p:nvPr/>
                  </p:nvSpPr>
                  <p:spPr bwMode="auto">
                    <a:xfrm>
                      <a:off x="35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9" name="Line 1989"/>
                    <p:cNvSpPr>
                      <a:spLocks noChangeShapeType="1"/>
                    </p:cNvSpPr>
                    <p:nvPr/>
                  </p:nvSpPr>
                  <p:spPr bwMode="auto">
                    <a:xfrm>
                      <a:off x="35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0" name="Line 1990"/>
                    <p:cNvSpPr>
                      <a:spLocks noChangeShapeType="1"/>
                    </p:cNvSpPr>
                    <p:nvPr/>
                  </p:nvSpPr>
                  <p:spPr bwMode="auto">
                    <a:xfrm>
                      <a:off x="35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1" name="Line 1991"/>
                    <p:cNvSpPr>
                      <a:spLocks noChangeShapeType="1"/>
                    </p:cNvSpPr>
                    <p:nvPr/>
                  </p:nvSpPr>
                  <p:spPr bwMode="auto">
                    <a:xfrm>
                      <a:off x="35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2" name="Line 1992"/>
                    <p:cNvSpPr>
                      <a:spLocks noChangeShapeType="1"/>
                    </p:cNvSpPr>
                    <p:nvPr/>
                  </p:nvSpPr>
                  <p:spPr bwMode="auto">
                    <a:xfrm>
                      <a:off x="35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3" name="Line 1993"/>
                    <p:cNvSpPr>
                      <a:spLocks noChangeShapeType="1"/>
                    </p:cNvSpPr>
                    <p:nvPr/>
                  </p:nvSpPr>
                  <p:spPr bwMode="auto">
                    <a:xfrm>
                      <a:off x="35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4" name="Line 1994"/>
                    <p:cNvSpPr>
                      <a:spLocks noChangeShapeType="1"/>
                    </p:cNvSpPr>
                    <p:nvPr/>
                  </p:nvSpPr>
                  <p:spPr bwMode="auto">
                    <a:xfrm>
                      <a:off x="35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5" name="Line 1995"/>
                    <p:cNvSpPr>
                      <a:spLocks noChangeShapeType="1"/>
                    </p:cNvSpPr>
                    <p:nvPr/>
                  </p:nvSpPr>
                  <p:spPr bwMode="auto">
                    <a:xfrm>
                      <a:off x="35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6" name="Line 1996"/>
                    <p:cNvSpPr>
                      <a:spLocks noChangeShapeType="1"/>
                    </p:cNvSpPr>
                    <p:nvPr/>
                  </p:nvSpPr>
                  <p:spPr bwMode="auto">
                    <a:xfrm>
                      <a:off x="35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7" name="Line 1997"/>
                    <p:cNvSpPr>
                      <a:spLocks noChangeShapeType="1"/>
                    </p:cNvSpPr>
                    <p:nvPr/>
                  </p:nvSpPr>
                  <p:spPr bwMode="auto">
                    <a:xfrm>
                      <a:off x="35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8" name="Line 1998"/>
                    <p:cNvSpPr>
                      <a:spLocks noChangeShapeType="1"/>
                    </p:cNvSpPr>
                    <p:nvPr/>
                  </p:nvSpPr>
                  <p:spPr bwMode="auto">
                    <a:xfrm>
                      <a:off x="35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9" name="Line 1999"/>
                    <p:cNvSpPr>
                      <a:spLocks noChangeShapeType="1"/>
                    </p:cNvSpPr>
                    <p:nvPr/>
                  </p:nvSpPr>
                  <p:spPr bwMode="auto">
                    <a:xfrm>
                      <a:off x="36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0" name="Line 2000"/>
                    <p:cNvSpPr>
                      <a:spLocks noChangeShapeType="1"/>
                    </p:cNvSpPr>
                    <p:nvPr/>
                  </p:nvSpPr>
                  <p:spPr bwMode="auto">
                    <a:xfrm>
                      <a:off x="36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1" name="Line 2001"/>
                    <p:cNvSpPr>
                      <a:spLocks noChangeShapeType="1"/>
                    </p:cNvSpPr>
                    <p:nvPr/>
                  </p:nvSpPr>
                  <p:spPr bwMode="auto">
                    <a:xfrm>
                      <a:off x="36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2" name="Line 2002"/>
                    <p:cNvSpPr>
                      <a:spLocks noChangeShapeType="1"/>
                    </p:cNvSpPr>
                    <p:nvPr/>
                  </p:nvSpPr>
                  <p:spPr bwMode="auto">
                    <a:xfrm>
                      <a:off x="36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3" name="Line 2003"/>
                    <p:cNvSpPr>
                      <a:spLocks noChangeShapeType="1"/>
                    </p:cNvSpPr>
                    <p:nvPr/>
                  </p:nvSpPr>
                  <p:spPr bwMode="auto">
                    <a:xfrm>
                      <a:off x="36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4" name="Line 2004"/>
                    <p:cNvSpPr>
                      <a:spLocks noChangeShapeType="1"/>
                    </p:cNvSpPr>
                    <p:nvPr/>
                  </p:nvSpPr>
                  <p:spPr bwMode="auto">
                    <a:xfrm>
                      <a:off x="36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5" name="Line 2005"/>
                    <p:cNvSpPr>
                      <a:spLocks noChangeShapeType="1"/>
                    </p:cNvSpPr>
                    <p:nvPr/>
                  </p:nvSpPr>
                  <p:spPr bwMode="auto">
                    <a:xfrm>
                      <a:off x="36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6" name="Line 2006"/>
                    <p:cNvSpPr>
                      <a:spLocks noChangeShapeType="1"/>
                    </p:cNvSpPr>
                    <p:nvPr/>
                  </p:nvSpPr>
                  <p:spPr bwMode="auto">
                    <a:xfrm>
                      <a:off x="36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7" name="Line 2007"/>
                    <p:cNvSpPr>
                      <a:spLocks noChangeShapeType="1"/>
                    </p:cNvSpPr>
                    <p:nvPr/>
                  </p:nvSpPr>
                  <p:spPr bwMode="auto">
                    <a:xfrm>
                      <a:off x="36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8" name="Line 2008"/>
                    <p:cNvSpPr>
                      <a:spLocks noChangeShapeType="1"/>
                    </p:cNvSpPr>
                    <p:nvPr/>
                  </p:nvSpPr>
                  <p:spPr bwMode="auto">
                    <a:xfrm>
                      <a:off x="36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9" name="Line 2009"/>
                    <p:cNvSpPr>
                      <a:spLocks noChangeShapeType="1"/>
                    </p:cNvSpPr>
                    <p:nvPr/>
                  </p:nvSpPr>
                  <p:spPr bwMode="auto">
                    <a:xfrm>
                      <a:off x="36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0" name="Line 2010"/>
                    <p:cNvSpPr>
                      <a:spLocks noChangeShapeType="1"/>
                    </p:cNvSpPr>
                    <p:nvPr/>
                  </p:nvSpPr>
                  <p:spPr bwMode="auto">
                    <a:xfrm>
                      <a:off x="37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1" name="Line 2011"/>
                    <p:cNvSpPr>
                      <a:spLocks noChangeShapeType="1"/>
                    </p:cNvSpPr>
                    <p:nvPr/>
                  </p:nvSpPr>
                  <p:spPr bwMode="auto">
                    <a:xfrm>
                      <a:off x="37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2" name="Line 2012"/>
                    <p:cNvSpPr>
                      <a:spLocks noChangeShapeType="1"/>
                    </p:cNvSpPr>
                    <p:nvPr/>
                  </p:nvSpPr>
                  <p:spPr bwMode="auto">
                    <a:xfrm>
                      <a:off x="37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3" name="Line 2013"/>
                    <p:cNvSpPr>
                      <a:spLocks noChangeShapeType="1"/>
                    </p:cNvSpPr>
                    <p:nvPr/>
                  </p:nvSpPr>
                  <p:spPr bwMode="auto">
                    <a:xfrm>
                      <a:off x="37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5" name="Group 2215"/>
                  <p:cNvGrpSpPr>
                    <a:grpSpLocks/>
                  </p:cNvGrpSpPr>
                  <p:nvPr/>
                </p:nvGrpSpPr>
                <p:grpSpPr bwMode="auto">
                  <a:xfrm>
                    <a:off x="5940425" y="1162050"/>
                    <a:ext cx="2894012" cy="0"/>
                    <a:chOff x="3742" y="732"/>
                    <a:chExt cx="1823" cy="0"/>
                  </a:xfrm>
                </p:grpSpPr>
                <p:sp>
                  <p:nvSpPr>
                    <p:cNvPr id="374" name="Line 2015"/>
                    <p:cNvSpPr>
                      <a:spLocks noChangeShapeType="1"/>
                    </p:cNvSpPr>
                    <p:nvPr/>
                  </p:nvSpPr>
                  <p:spPr bwMode="auto">
                    <a:xfrm>
                      <a:off x="37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5" name="Line 2016"/>
                    <p:cNvSpPr>
                      <a:spLocks noChangeShapeType="1"/>
                    </p:cNvSpPr>
                    <p:nvPr/>
                  </p:nvSpPr>
                  <p:spPr bwMode="auto">
                    <a:xfrm>
                      <a:off x="37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6" name="Line 2017"/>
                    <p:cNvSpPr>
                      <a:spLocks noChangeShapeType="1"/>
                    </p:cNvSpPr>
                    <p:nvPr/>
                  </p:nvSpPr>
                  <p:spPr bwMode="auto">
                    <a:xfrm>
                      <a:off x="37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7" name="Line 2018"/>
                    <p:cNvSpPr>
                      <a:spLocks noChangeShapeType="1"/>
                    </p:cNvSpPr>
                    <p:nvPr/>
                  </p:nvSpPr>
                  <p:spPr bwMode="auto">
                    <a:xfrm>
                      <a:off x="37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8" name="Line 2019"/>
                    <p:cNvSpPr>
                      <a:spLocks noChangeShapeType="1"/>
                    </p:cNvSpPr>
                    <p:nvPr/>
                  </p:nvSpPr>
                  <p:spPr bwMode="auto">
                    <a:xfrm>
                      <a:off x="37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9" name="Line 2020"/>
                    <p:cNvSpPr>
                      <a:spLocks noChangeShapeType="1"/>
                    </p:cNvSpPr>
                    <p:nvPr/>
                  </p:nvSpPr>
                  <p:spPr bwMode="auto">
                    <a:xfrm>
                      <a:off x="37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0" name="Line 2021"/>
                    <p:cNvSpPr>
                      <a:spLocks noChangeShapeType="1"/>
                    </p:cNvSpPr>
                    <p:nvPr/>
                  </p:nvSpPr>
                  <p:spPr bwMode="auto">
                    <a:xfrm>
                      <a:off x="37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1" name="Line 2022"/>
                    <p:cNvSpPr>
                      <a:spLocks noChangeShapeType="1"/>
                    </p:cNvSpPr>
                    <p:nvPr/>
                  </p:nvSpPr>
                  <p:spPr bwMode="auto">
                    <a:xfrm>
                      <a:off x="38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2" name="Line 2023"/>
                    <p:cNvSpPr>
                      <a:spLocks noChangeShapeType="1"/>
                    </p:cNvSpPr>
                    <p:nvPr/>
                  </p:nvSpPr>
                  <p:spPr bwMode="auto">
                    <a:xfrm>
                      <a:off x="38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3" name="Line 2024"/>
                    <p:cNvSpPr>
                      <a:spLocks noChangeShapeType="1"/>
                    </p:cNvSpPr>
                    <p:nvPr/>
                  </p:nvSpPr>
                  <p:spPr bwMode="auto">
                    <a:xfrm>
                      <a:off x="38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4" name="Line 2025"/>
                    <p:cNvSpPr>
                      <a:spLocks noChangeShapeType="1"/>
                    </p:cNvSpPr>
                    <p:nvPr/>
                  </p:nvSpPr>
                  <p:spPr bwMode="auto">
                    <a:xfrm>
                      <a:off x="38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5" name="Line 2026"/>
                    <p:cNvSpPr>
                      <a:spLocks noChangeShapeType="1"/>
                    </p:cNvSpPr>
                    <p:nvPr/>
                  </p:nvSpPr>
                  <p:spPr bwMode="auto">
                    <a:xfrm>
                      <a:off x="38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6" name="Line 2027"/>
                    <p:cNvSpPr>
                      <a:spLocks noChangeShapeType="1"/>
                    </p:cNvSpPr>
                    <p:nvPr/>
                  </p:nvSpPr>
                  <p:spPr bwMode="auto">
                    <a:xfrm>
                      <a:off x="38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7" name="Line 2028"/>
                    <p:cNvSpPr>
                      <a:spLocks noChangeShapeType="1"/>
                    </p:cNvSpPr>
                    <p:nvPr/>
                  </p:nvSpPr>
                  <p:spPr bwMode="auto">
                    <a:xfrm>
                      <a:off x="38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8" name="Line 2029"/>
                    <p:cNvSpPr>
                      <a:spLocks noChangeShapeType="1"/>
                    </p:cNvSpPr>
                    <p:nvPr/>
                  </p:nvSpPr>
                  <p:spPr bwMode="auto">
                    <a:xfrm>
                      <a:off x="38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9" name="Line 2030"/>
                    <p:cNvSpPr>
                      <a:spLocks noChangeShapeType="1"/>
                    </p:cNvSpPr>
                    <p:nvPr/>
                  </p:nvSpPr>
                  <p:spPr bwMode="auto">
                    <a:xfrm>
                      <a:off x="38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0" name="Line 2031"/>
                    <p:cNvSpPr>
                      <a:spLocks noChangeShapeType="1"/>
                    </p:cNvSpPr>
                    <p:nvPr/>
                  </p:nvSpPr>
                  <p:spPr bwMode="auto">
                    <a:xfrm>
                      <a:off x="38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1" name="Line 2032"/>
                    <p:cNvSpPr>
                      <a:spLocks noChangeShapeType="1"/>
                    </p:cNvSpPr>
                    <p:nvPr/>
                  </p:nvSpPr>
                  <p:spPr bwMode="auto">
                    <a:xfrm>
                      <a:off x="38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2" name="Line 2033"/>
                    <p:cNvSpPr>
                      <a:spLocks noChangeShapeType="1"/>
                    </p:cNvSpPr>
                    <p:nvPr/>
                  </p:nvSpPr>
                  <p:spPr bwMode="auto">
                    <a:xfrm>
                      <a:off x="39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3" name="Line 2034"/>
                    <p:cNvSpPr>
                      <a:spLocks noChangeShapeType="1"/>
                    </p:cNvSpPr>
                    <p:nvPr/>
                  </p:nvSpPr>
                  <p:spPr bwMode="auto">
                    <a:xfrm>
                      <a:off x="39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4" name="Line 2035"/>
                    <p:cNvSpPr>
                      <a:spLocks noChangeShapeType="1"/>
                    </p:cNvSpPr>
                    <p:nvPr/>
                  </p:nvSpPr>
                  <p:spPr bwMode="auto">
                    <a:xfrm>
                      <a:off x="39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5" name="Line 2036"/>
                    <p:cNvSpPr>
                      <a:spLocks noChangeShapeType="1"/>
                    </p:cNvSpPr>
                    <p:nvPr/>
                  </p:nvSpPr>
                  <p:spPr bwMode="auto">
                    <a:xfrm>
                      <a:off x="39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6" name="Line 2037"/>
                    <p:cNvSpPr>
                      <a:spLocks noChangeShapeType="1"/>
                    </p:cNvSpPr>
                    <p:nvPr/>
                  </p:nvSpPr>
                  <p:spPr bwMode="auto">
                    <a:xfrm>
                      <a:off x="39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7" name="Line 2038"/>
                    <p:cNvSpPr>
                      <a:spLocks noChangeShapeType="1"/>
                    </p:cNvSpPr>
                    <p:nvPr/>
                  </p:nvSpPr>
                  <p:spPr bwMode="auto">
                    <a:xfrm>
                      <a:off x="39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8" name="Line 2039"/>
                    <p:cNvSpPr>
                      <a:spLocks noChangeShapeType="1"/>
                    </p:cNvSpPr>
                    <p:nvPr/>
                  </p:nvSpPr>
                  <p:spPr bwMode="auto">
                    <a:xfrm>
                      <a:off x="39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9" name="Line 2040"/>
                    <p:cNvSpPr>
                      <a:spLocks noChangeShapeType="1"/>
                    </p:cNvSpPr>
                    <p:nvPr/>
                  </p:nvSpPr>
                  <p:spPr bwMode="auto">
                    <a:xfrm>
                      <a:off x="39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0" name="Line 2041"/>
                    <p:cNvSpPr>
                      <a:spLocks noChangeShapeType="1"/>
                    </p:cNvSpPr>
                    <p:nvPr/>
                  </p:nvSpPr>
                  <p:spPr bwMode="auto">
                    <a:xfrm>
                      <a:off x="39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1" name="Line 2042"/>
                    <p:cNvSpPr>
                      <a:spLocks noChangeShapeType="1"/>
                    </p:cNvSpPr>
                    <p:nvPr/>
                  </p:nvSpPr>
                  <p:spPr bwMode="auto">
                    <a:xfrm>
                      <a:off x="39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2" name="Line 2043"/>
                    <p:cNvSpPr>
                      <a:spLocks noChangeShapeType="1"/>
                    </p:cNvSpPr>
                    <p:nvPr/>
                  </p:nvSpPr>
                  <p:spPr bwMode="auto">
                    <a:xfrm>
                      <a:off x="39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3" name="Line 2044"/>
                    <p:cNvSpPr>
                      <a:spLocks noChangeShapeType="1"/>
                    </p:cNvSpPr>
                    <p:nvPr/>
                  </p:nvSpPr>
                  <p:spPr bwMode="auto">
                    <a:xfrm>
                      <a:off x="40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4" name="Line 2045"/>
                    <p:cNvSpPr>
                      <a:spLocks noChangeShapeType="1"/>
                    </p:cNvSpPr>
                    <p:nvPr/>
                  </p:nvSpPr>
                  <p:spPr bwMode="auto">
                    <a:xfrm>
                      <a:off x="40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5" name="Line 2046"/>
                    <p:cNvSpPr>
                      <a:spLocks noChangeShapeType="1"/>
                    </p:cNvSpPr>
                    <p:nvPr/>
                  </p:nvSpPr>
                  <p:spPr bwMode="auto">
                    <a:xfrm>
                      <a:off x="40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6" name="Line 2047"/>
                    <p:cNvSpPr>
                      <a:spLocks noChangeShapeType="1"/>
                    </p:cNvSpPr>
                    <p:nvPr/>
                  </p:nvSpPr>
                  <p:spPr bwMode="auto">
                    <a:xfrm>
                      <a:off x="40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7" name="Line 2048"/>
                    <p:cNvSpPr>
                      <a:spLocks noChangeShapeType="1"/>
                    </p:cNvSpPr>
                    <p:nvPr/>
                  </p:nvSpPr>
                  <p:spPr bwMode="auto">
                    <a:xfrm>
                      <a:off x="40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8" name="Line 2049"/>
                    <p:cNvSpPr>
                      <a:spLocks noChangeShapeType="1"/>
                    </p:cNvSpPr>
                    <p:nvPr/>
                  </p:nvSpPr>
                  <p:spPr bwMode="auto">
                    <a:xfrm>
                      <a:off x="40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9" name="Line 2050"/>
                    <p:cNvSpPr>
                      <a:spLocks noChangeShapeType="1"/>
                    </p:cNvSpPr>
                    <p:nvPr/>
                  </p:nvSpPr>
                  <p:spPr bwMode="auto">
                    <a:xfrm>
                      <a:off x="40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0" name="Line 2051"/>
                    <p:cNvSpPr>
                      <a:spLocks noChangeShapeType="1"/>
                    </p:cNvSpPr>
                    <p:nvPr/>
                  </p:nvSpPr>
                  <p:spPr bwMode="auto">
                    <a:xfrm>
                      <a:off x="40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1" name="Line 2052"/>
                    <p:cNvSpPr>
                      <a:spLocks noChangeShapeType="1"/>
                    </p:cNvSpPr>
                    <p:nvPr/>
                  </p:nvSpPr>
                  <p:spPr bwMode="auto">
                    <a:xfrm>
                      <a:off x="40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2" name="Line 2053"/>
                    <p:cNvSpPr>
                      <a:spLocks noChangeShapeType="1"/>
                    </p:cNvSpPr>
                    <p:nvPr/>
                  </p:nvSpPr>
                  <p:spPr bwMode="auto">
                    <a:xfrm>
                      <a:off x="40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3" name="Line 2054"/>
                    <p:cNvSpPr>
                      <a:spLocks noChangeShapeType="1"/>
                    </p:cNvSpPr>
                    <p:nvPr/>
                  </p:nvSpPr>
                  <p:spPr bwMode="auto">
                    <a:xfrm>
                      <a:off x="40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4" name="Line 2055"/>
                    <p:cNvSpPr>
                      <a:spLocks noChangeShapeType="1"/>
                    </p:cNvSpPr>
                    <p:nvPr/>
                  </p:nvSpPr>
                  <p:spPr bwMode="auto">
                    <a:xfrm>
                      <a:off x="41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5" name="Line 2056"/>
                    <p:cNvSpPr>
                      <a:spLocks noChangeShapeType="1"/>
                    </p:cNvSpPr>
                    <p:nvPr/>
                  </p:nvSpPr>
                  <p:spPr bwMode="auto">
                    <a:xfrm>
                      <a:off x="41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6" name="Line 2057"/>
                    <p:cNvSpPr>
                      <a:spLocks noChangeShapeType="1"/>
                    </p:cNvSpPr>
                    <p:nvPr/>
                  </p:nvSpPr>
                  <p:spPr bwMode="auto">
                    <a:xfrm>
                      <a:off x="41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7" name="Line 2058"/>
                    <p:cNvSpPr>
                      <a:spLocks noChangeShapeType="1"/>
                    </p:cNvSpPr>
                    <p:nvPr/>
                  </p:nvSpPr>
                  <p:spPr bwMode="auto">
                    <a:xfrm>
                      <a:off x="41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8" name="Line 2059"/>
                    <p:cNvSpPr>
                      <a:spLocks noChangeShapeType="1"/>
                    </p:cNvSpPr>
                    <p:nvPr/>
                  </p:nvSpPr>
                  <p:spPr bwMode="auto">
                    <a:xfrm>
                      <a:off x="41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9" name="Line 2060"/>
                    <p:cNvSpPr>
                      <a:spLocks noChangeShapeType="1"/>
                    </p:cNvSpPr>
                    <p:nvPr/>
                  </p:nvSpPr>
                  <p:spPr bwMode="auto">
                    <a:xfrm>
                      <a:off x="41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0" name="Line 2061"/>
                    <p:cNvSpPr>
                      <a:spLocks noChangeShapeType="1"/>
                    </p:cNvSpPr>
                    <p:nvPr/>
                  </p:nvSpPr>
                  <p:spPr bwMode="auto">
                    <a:xfrm>
                      <a:off x="41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1" name="Line 2062"/>
                    <p:cNvSpPr>
                      <a:spLocks noChangeShapeType="1"/>
                    </p:cNvSpPr>
                    <p:nvPr/>
                  </p:nvSpPr>
                  <p:spPr bwMode="auto">
                    <a:xfrm>
                      <a:off x="41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2" name="Line 2063"/>
                    <p:cNvSpPr>
                      <a:spLocks noChangeShapeType="1"/>
                    </p:cNvSpPr>
                    <p:nvPr/>
                  </p:nvSpPr>
                  <p:spPr bwMode="auto">
                    <a:xfrm>
                      <a:off x="41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3" name="Line 2064"/>
                    <p:cNvSpPr>
                      <a:spLocks noChangeShapeType="1"/>
                    </p:cNvSpPr>
                    <p:nvPr/>
                  </p:nvSpPr>
                  <p:spPr bwMode="auto">
                    <a:xfrm>
                      <a:off x="41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4" name="Line 2065"/>
                    <p:cNvSpPr>
                      <a:spLocks noChangeShapeType="1"/>
                    </p:cNvSpPr>
                    <p:nvPr/>
                  </p:nvSpPr>
                  <p:spPr bwMode="auto">
                    <a:xfrm>
                      <a:off x="41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5" name="Line 2066"/>
                    <p:cNvSpPr>
                      <a:spLocks noChangeShapeType="1"/>
                    </p:cNvSpPr>
                    <p:nvPr/>
                  </p:nvSpPr>
                  <p:spPr bwMode="auto">
                    <a:xfrm>
                      <a:off x="42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6" name="Line 2067"/>
                    <p:cNvSpPr>
                      <a:spLocks noChangeShapeType="1"/>
                    </p:cNvSpPr>
                    <p:nvPr/>
                  </p:nvSpPr>
                  <p:spPr bwMode="auto">
                    <a:xfrm>
                      <a:off x="42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7" name="Line 2068"/>
                    <p:cNvSpPr>
                      <a:spLocks noChangeShapeType="1"/>
                    </p:cNvSpPr>
                    <p:nvPr/>
                  </p:nvSpPr>
                  <p:spPr bwMode="auto">
                    <a:xfrm>
                      <a:off x="42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8" name="Line 2069"/>
                    <p:cNvSpPr>
                      <a:spLocks noChangeShapeType="1"/>
                    </p:cNvSpPr>
                    <p:nvPr/>
                  </p:nvSpPr>
                  <p:spPr bwMode="auto">
                    <a:xfrm>
                      <a:off x="42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9" name="Line 2070"/>
                    <p:cNvSpPr>
                      <a:spLocks noChangeShapeType="1"/>
                    </p:cNvSpPr>
                    <p:nvPr/>
                  </p:nvSpPr>
                  <p:spPr bwMode="auto">
                    <a:xfrm>
                      <a:off x="42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0" name="Line 2071"/>
                    <p:cNvSpPr>
                      <a:spLocks noChangeShapeType="1"/>
                    </p:cNvSpPr>
                    <p:nvPr/>
                  </p:nvSpPr>
                  <p:spPr bwMode="auto">
                    <a:xfrm>
                      <a:off x="42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1" name="Line 2072"/>
                    <p:cNvSpPr>
                      <a:spLocks noChangeShapeType="1"/>
                    </p:cNvSpPr>
                    <p:nvPr/>
                  </p:nvSpPr>
                  <p:spPr bwMode="auto">
                    <a:xfrm>
                      <a:off x="42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2" name="Line 2073"/>
                    <p:cNvSpPr>
                      <a:spLocks noChangeShapeType="1"/>
                    </p:cNvSpPr>
                    <p:nvPr/>
                  </p:nvSpPr>
                  <p:spPr bwMode="auto">
                    <a:xfrm>
                      <a:off x="42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3" name="Line 2074"/>
                    <p:cNvSpPr>
                      <a:spLocks noChangeShapeType="1"/>
                    </p:cNvSpPr>
                    <p:nvPr/>
                  </p:nvSpPr>
                  <p:spPr bwMode="auto">
                    <a:xfrm>
                      <a:off x="42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4" name="Line 2075"/>
                    <p:cNvSpPr>
                      <a:spLocks noChangeShapeType="1"/>
                    </p:cNvSpPr>
                    <p:nvPr/>
                  </p:nvSpPr>
                  <p:spPr bwMode="auto">
                    <a:xfrm>
                      <a:off x="42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5" name="Line 2076"/>
                    <p:cNvSpPr>
                      <a:spLocks noChangeShapeType="1"/>
                    </p:cNvSpPr>
                    <p:nvPr/>
                  </p:nvSpPr>
                  <p:spPr bwMode="auto">
                    <a:xfrm>
                      <a:off x="43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6" name="Line 2077"/>
                    <p:cNvSpPr>
                      <a:spLocks noChangeShapeType="1"/>
                    </p:cNvSpPr>
                    <p:nvPr/>
                  </p:nvSpPr>
                  <p:spPr bwMode="auto">
                    <a:xfrm>
                      <a:off x="43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7" name="Line 2078"/>
                    <p:cNvSpPr>
                      <a:spLocks noChangeShapeType="1"/>
                    </p:cNvSpPr>
                    <p:nvPr/>
                  </p:nvSpPr>
                  <p:spPr bwMode="auto">
                    <a:xfrm>
                      <a:off x="43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8" name="Line 2079"/>
                    <p:cNvSpPr>
                      <a:spLocks noChangeShapeType="1"/>
                    </p:cNvSpPr>
                    <p:nvPr/>
                  </p:nvSpPr>
                  <p:spPr bwMode="auto">
                    <a:xfrm>
                      <a:off x="43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9" name="Line 2080"/>
                    <p:cNvSpPr>
                      <a:spLocks noChangeShapeType="1"/>
                    </p:cNvSpPr>
                    <p:nvPr/>
                  </p:nvSpPr>
                  <p:spPr bwMode="auto">
                    <a:xfrm>
                      <a:off x="43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0" name="Line 2081"/>
                    <p:cNvSpPr>
                      <a:spLocks noChangeShapeType="1"/>
                    </p:cNvSpPr>
                    <p:nvPr/>
                  </p:nvSpPr>
                  <p:spPr bwMode="auto">
                    <a:xfrm>
                      <a:off x="43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1" name="Line 2082"/>
                    <p:cNvSpPr>
                      <a:spLocks noChangeShapeType="1"/>
                    </p:cNvSpPr>
                    <p:nvPr/>
                  </p:nvSpPr>
                  <p:spPr bwMode="auto">
                    <a:xfrm>
                      <a:off x="43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2" name="Line 2083"/>
                    <p:cNvSpPr>
                      <a:spLocks noChangeShapeType="1"/>
                    </p:cNvSpPr>
                    <p:nvPr/>
                  </p:nvSpPr>
                  <p:spPr bwMode="auto">
                    <a:xfrm>
                      <a:off x="43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3" name="Line 2084"/>
                    <p:cNvSpPr>
                      <a:spLocks noChangeShapeType="1"/>
                    </p:cNvSpPr>
                    <p:nvPr/>
                  </p:nvSpPr>
                  <p:spPr bwMode="auto">
                    <a:xfrm>
                      <a:off x="43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4" name="Line 2085"/>
                    <p:cNvSpPr>
                      <a:spLocks noChangeShapeType="1"/>
                    </p:cNvSpPr>
                    <p:nvPr/>
                  </p:nvSpPr>
                  <p:spPr bwMode="auto">
                    <a:xfrm>
                      <a:off x="43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5" name="Line 2086"/>
                    <p:cNvSpPr>
                      <a:spLocks noChangeShapeType="1"/>
                    </p:cNvSpPr>
                    <p:nvPr/>
                  </p:nvSpPr>
                  <p:spPr bwMode="auto">
                    <a:xfrm>
                      <a:off x="43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6" name="Line 2087"/>
                    <p:cNvSpPr>
                      <a:spLocks noChangeShapeType="1"/>
                    </p:cNvSpPr>
                    <p:nvPr/>
                  </p:nvSpPr>
                  <p:spPr bwMode="auto">
                    <a:xfrm>
                      <a:off x="44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7" name="Line 2088"/>
                    <p:cNvSpPr>
                      <a:spLocks noChangeShapeType="1"/>
                    </p:cNvSpPr>
                    <p:nvPr/>
                  </p:nvSpPr>
                  <p:spPr bwMode="auto">
                    <a:xfrm>
                      <a:off x="44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8" name="Line 2089"/>
                    <p:cNvSpPr>
                      <a:spLocks noChangeShapeType="1"/>
                    </p:cNvSpPr>
                    <p:nvPr/>
                  </p:nvSpPr>
                  <p:spPr bwMode="auto">
                    <a:xfrm>
                      <a:off x="44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9" name="Line 2090"/>
                    <p:cNvSpPr>
                      <a:spLocks noChangeShapeType="1"/>
                    </p:cNvSpPr>
                    <p:nvPr/>
                  </p:nvSpPr>
                  <p:spPr bwMode="auto">
                    <a:xfrm>
                      <a:off x="44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0" name="Line 2091"/>
                    <p:cNvSpPr>
                      <a:spLocks noChangeShapeType="1"/>
                    </p:cNvSpPr>
                    <p:nvPr/>
                  </p:nvSpPr>
                  <p:spPr bwMode="auto">
                    <a:xfrm>
                      <a:off x="44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1" name="Line 2092"/>
                    <p:cNvSpPr>
                      <a:spLocks noChangeShapeType="1"/>
                    </p:cNvSpPr>
                    <p:nvPr/>
                  </p:nvSpPr>
                  <p:spPr bwMode="auto">
                    <a:xfrm>
                      <a:off x="44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2" name="Line 2093"/>
                    <p:cNvSpPr>
                      <a:spLocks noChangeShapeType="1"/>
                    </p:cNvSpPr>
                    <p:nvPr/>
                  </p:nvSpPr>
                  <p:spPr bwMode="auto">
                    <a:xfrm>
                      <a:off x="44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3" name="Line 2094"/>
                    <p:cNvSpPr>
                      <a:spLocks noChangeShapeType="1"/>
                    </p:cNvSpPr>
                    <p:nvPr/>
                  </p:nvSpPr>
                  <p:spPr bwMode="auto">
                    <a:xfrm>
                      <a:off x="44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4" name="Line 2095"/>
                    <p:cNvSpPr>
                      <a:spLocks noChangeShapeType="1"/>
                    </p:cNvSpPr>
                    <p:nvPr/>
                  </p:nvSpPr>
                  <p:spPr bwMode="auto">
                    <a:xfrm>
                      <a:off x="44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5" name="Line 2096"/>
                    <p:cNvSpPr>
                      <a:spLocks noChangeShapeType="1"/>
                    </p:cNvSpPr>
                    <p:nvPr/>
                  </p:nvSpPr>
                  <p:spPr bwMode="auto">
                    <a:xfrm>
                      <a:off x="44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6" name="Line 2097"/>
                    <p:cNvSpPr>
                      <a:spLocks noChangeShapeType="1"/>
                    </p:cNvSpPr>
                    <p:nvPr/>
                  </p:nvSpPr>
                  <p:spPr bwMode="auto">
                    <a:xfrm>
                      <a:off x="44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7" name="Line 2098"/>
                    <p:cNvSpPr>
                      <a:spLocks noChangeShapeType="1"/>
                    </p:cNvSpPr>
                    <p:nvPr/>
                  </p:nvSpPr>
                  <p:spPr bwMode="auto">
                    <a:xfrm>
                      <a:off x="45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8" name="Line 2099"/>
                    <p:cNvSpPr>
                      <a:spLocks noChangeShapeType="1"/>
                    </p:cNvSpPr>
                    <p:nvPr/>
                  </p:nvSpPr>
                  <p:spPr bwMode="auto">
                    <a:xfrm>
                      <a:off x="45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9" name="Line 2100"/>
                    <p:cNvSpPr>
                      <a:spLocks noChangeShapeType="1"/>
                    </p:cNvSpPr>
                    <p:nvPr/>
                  </p:nvSpPr>
                  <p:spPr bwMode="auto">
                    <a:xfrm>
                      <a:off x="45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0" name="Line 2101"/>
                    <p:cNvSpPr>
                      <a:spLocks noChangeShapeType="1"/>
                    </p:cNvSpPr>
                    <p:nvPr/>
                  </p:nvSpPr>
                  <p:spPr bwMode="auto">
                    <a:xfrm>
                      <a:off x="452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1" name="Line 2102"/>
                    <p:cNvSpPr>
                      <a:spLocks noChangeShapeType="1"/>
                    </p:cNvSpPr>
                    <p:nvPr/>
                  </p:nvSpPr>
                  <p:spPr bwMode="auto">
                    <a:xfrm>
                      <a:off x="45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2" name="Line 2103"/>
                    <p:cNvSpPr>
                      <a:spLocks noChangeShapeType="1"/>
                    </p:cNvSpPr>
                    <p:nvPr/>
                  </p:nvSpPr>
                  <p:spPr bwMode="auto">
                    <a:xfrm>
                      <a:off x="45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3" name="Line 2104"/>
                    <p:cNvSpPr>
                      <a:spLocks noChangeShapeType="1"/>
                    </p:cNvSpPr>
                    <p:nvPr/>
                  </p:nvSpPr>
                  <p:spPr bwMode="auto">
                    <a:xfrm>
                      <a:off x="45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4" name="Line 2105"/>
                    <p:cNvSpPr>
                      <a:spLocks noChangeShapeType="1"/>
                    </p:cNvSpPr>
                    <p:nvPr/>
                  </p:nvSpPr>
                  <p:spPr bwMode="auto">
                    <a:xfrm>
                      <a:off x="45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5" name="Line 2106"/>
                    <p:cNvSpPr>
                      <a:spLocks noChangeShapeType="1"/>
                    </p:cNvSpPr>
                    <p:nvPr/>
                  </p:nvSpPr>
                  <p:spPr bwMode="auto">
                    <a:xfrm>
                      <a:off x="45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6" name="Line 2107"/>
                    <p:cNvSpPr>
                      <a:spLocks noChangeShapeType="1"/>
                    </p:cNvSpPr>
                    <p:nvPr/>
                  </p:nvSpPr>
                  <p:spPr bwMode="auto">
                    <a:xfrm>
                      <a:off x="45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7" name="Line 2108"/>
                    <p:cNvSpPr>
                      <a:spLocks noChangeShapeType="1"/>
                    </p:cNvSpPr>
                    <p:nvPr/>
                  </p:nvSpPr>
                  <p:spPr bwMode="auto">
                    <a:xfrm>
                      <a:off x="459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8" name="Line 2109"/>
                    <p:cNvSpPr>
                      <a:spLocks noChangeShapeType="1"/>
                    </p:cNvSpPr>
                    <p:nvPr/>
                  </p:nvSpPr>
                  <p:spPr bwMode="auto">
                    <a:xfrm>
                      <a:off x="46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9" name="Line 2110"/>
                    <p:cNvSpPr>
                      <a:spLocks noChangeShapeType="1"/>
                    </p:cNvSpPr>
                    <p:nvPr/>
                  </p:nvSpPr>
                  <p:spPr bwMode="auto">
                    <a:xfrm>
                      <a:off x="46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0" name="Line 2111"/>
                    <p:cNvSpPr>
                      <a:spLocks noChangeShapeType="1"/>
                    </p:cNvSpPr>
                    <p:nvPr/>
                  </p:nvSpPr>
                  <p:spPr bwMode="auto">
                    <a:xfrm>
                      <a:off x="46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1" name="Line 2112"/>
                    <p:cNvSpPr>
                      <a:spLocks noChangeShapeType="1"/>
                    </p:cNvSpPr>
                    <p:nvPr/>
                  </p:nvSpPr>
                  <p:spPr bwMode="auto">
                    <a:xfrm>
                      <a:off x="46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2" name="Line 2113"/>
                    <p:cNvSpPr>
                      <a:spLocks noChangeShapeType="1"/>
                    </p:cNvSpPr>
                    <p:nvPr/>
                  </p:nvSpPr>
                  <p:spPr bwMode="auto">
                    <a:xfrm>
                      <a:off x="46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3" name="Line 2114"/>
                    <p:cNvSpPr>
                      <a:spLocks noChangeShapeType="1"/>
                    </p:cNvSpPr>
                    <p:nvPr/>
                  </p:nvSpPr>
                  <p:spPr bwMode="auto">
                    <a:xfrm>
                      <a:off x="46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4" name="Line 2115"/>
                    <p:cNvSpPr>
                      <a:spLocks noChangeShapeType="1"/>
                    </p:cNvSpPr>
                    <p:nvPr/>
                  </p:nvSpPr>
                  <p:spPr bwMode="auto">
                    <a:xfrm>
                      <a:off x="465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5" name="Line 2116"/>
                    <p:cNvSpPr>
                      <a:spLocks noChangeShapeType="1"/>
                    </p:cNvSpPr>
                    <p:nvPr/>
                  </p:nvSpPr>
                  <p:spPr bwMode="auto">
                    <a:xfrm>
                      <a:off x="46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6" name="Line 2117"/>
                    <p:cNvSpPr>
                      <a:spLocks noChangeShapeType="1"/>
                    </p:cNvSpPr>
                    <p:nvPr/>
                  </p:nvSpPr>
                  <p:spPr bwMode="auto">
                    <a:xfrm>
                      <a:off x="46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7" name="Line 2118"/>
                    <p:cNvSpPr>
                      <a:spLocks noChangeShapeType="1"/>
                    </p:cNvSpPr>
                    <p:nvPr/>
                  </p:nvSpPr>
                  <p:spPr bwMode="auto">
                    <a:xfrm>
                      <a:off x="46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8" name="Line 2119"/>
                    <p:cNvSpPr>
                      <a:spLocks noChangeShapeType="1"/>
                    </p:cNvSpPr>
                    <p:nvPr/>
                  </p:nvSpPr>
                  <p:spPr bwMode="auto">
                    <a:xfrm>
                      <a:off x="46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9" name="Line 2120"/>
                    <p:cNvSpPr>
                      <a:spLocks noChangeShapeType="1"/>
                    </p:cNvSpPr>
                    <p:nvPr/>
                  </p:nvSpPr>
                  <p:spPr bwMode="auto">
                    <a:xfrm>
                      <a:off x="47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0" name="Line 2121"/>
                    <p:cNvSpPr>
                      <a:spLocks noChangeShapeType="1"/>
                    </p:cNvSpPr>
                    <p:nvPr/>
                  </p:nvSpPr>
                  <p:spPr bwMode="auto">
                    <a:xfrm>
                      <a:off x="47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1" name="Line 2122"/>
                    <p:cNvSpPr>
                      <a:spLocks noChangeShapeType="1"/>
                    </p:cNvSpPr>
                    <p:nvPr/>
                  </p:nvSpPr>
                  <p:spPr bwMode="auto">
                    <a:xfrm>
                      <a:off x="472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2" name="Line 2123"/>
                    <p:cNvSpPr>
                      <a:spLocks noChangeShapeType="1"/>
                    </p:cNvSpPr>
                    <p:nvPr/>
                  </p:nvSpPr>
                  <p:spPr bwMode="auto">
                    <a:xfrm>
                      <a:off x="47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3" name="Line 2124"/>
                    <p:cNvSpPr>
                      <a:spLocks noChangeShapeType="1"/>
                    </p:cNvSpPr>
                    <p:nvPr/>
                  </p:nvSpPr>
                  <p:spPr bwMode="auto">
                    <a:xfrm>
                      <a:off x="47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4" name="Line 2125"/>
                    <p:cNvSpPr>
                      <a:spLocks noChangeShapeType="1"/>
                    </p:cNvSpPr>
                    <p:nvPr/>
                  </p:nvSpPr>
                  <p:spPr bwMode="auto">
                    <a:xfrm>
                      <a:off x="47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5" name="Line 2126"/>
                    <p:cNvSpPr>
                      <a:spLocks noChangeShapeType="1"/>
                    </p:cNvSpPr>
                    <p:nvPr/>
                  </p:nvSpPr>
                  <p:spPr bwMode="auto">
                    <a:xfrm>
                      <a:off x="47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6" name="Line 2127"/>
                    <p:cNvSpPr>
                      <a:spLocks noChangeShapeType="1"/>
                    </p:cNvSpPr>
                    <p:nvPr/>
                  </p:nvSpPr>
                  <p:spPr bwMode="auto">
                    <a:xfrm>
                      <a:off x="47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7" name="Line 2128"/>
                    <p:cNvSpPr>
                      <a:spLocks noChangeShapeType="1"/>
                    </p:cNvSpPr>
                    <p:nvPr/>
                  </p:nvSpPr>
                  <p:spPr bwMode="auto">
                    <a:xfrm>
                      <a:off x="47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8" name="Line 2129"/>
                    <p:cNvSpPr>
                      <a:spLocks noChangeShapeType="1"/>
                    </p:cNvSpPr>
                    <p:nvPr/>
                  </p:nvSpPr>
                  <p:spPr bwMode="auto">
                    <a:xfrm>
                      <a:off x="4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9" name="Line 2130"/>
                    <p:cNvSpPr>
                      <a:spLocks noChangeShapeType="1"/>
                    </p:cNvSpPr>
                    <p:nvPr/>
                  </p:nvSpPr>
                  <p:spPr bwMode="auto">
                    <a:xfrm>
                      <a:off x="4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0" name="Line 2131"/>
                    <p:cNvSpPr>
                      <a:spLocks noChangeShapeType="1"/>
                    </p:cNvSpPr>
                    <p:nvPr/>
                  </p:nvSpPr>
                  <p:spPr bwMode="auto">
                    <a:xfrm>
                      <a:off x="4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1" name="Line 2132"/>
                    <p:cNvSpPr>
                      <a:spLocks noChangeShapeType="1"/>
                    </p:cNvSpPr>
                    <p:nvPr/>
                  </p:nvSpPr>
                  <p:spPr bwMode="auto">
                    <a:xfrm>
                      <a:off x="4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2" name="Line 2133"/>
                    <p:cNvSpPr>
                      <a:spLocks noChangeShapeType="1"/>
                    </p:cNvSpPr>
                    <p:nvPr/>
                  </p:nvSpPr>
                  <p:spPr bwMode="auto">
                    <a:xfrm>
                      <a:off x="48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3" name="Line 2134"/>
                    <p:cNvSpPr>
                      <a:spLocks noChangeShapeType="1"/>
                    </p:cNvSpPr>
                    <p:nvPr/>
                  </p:nvSpPr>
                  <p:spPr bwMode="auto">
                    <a:xfrm>
                      <a:off x="4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4" name="Line 2135"/>
                    <p:cNvSpPr>
                      <a:spLocks noChangeShapeType="1"/>
                    </p:cNvSpPr>
                    <p:nvPr/>
                  </p:nvSpPr>
                  <p:spPr bwMode="auto">
                    <a:xfrm>
                      <a:off x="48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5" name="Line 2136"/>
                    <p:cNvSpPr>
                      <a:spLocks noChangeShapeType="1"/>
                    </p:cNvSpPr>
                    <p:nvPr/>
                  </p:nvSpPr>
                  <p:spPr bwMode="auto">
                    <a:xfrm>
                      <a:off x="4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6" name="Line 2137"/>
                    <p:cNvSpPr>
                      <a:spLocks noChangeShapeType="1"/>
                    </p:cNvSpPr>
                    <p:nvPr/>
                  </p:nvSpPr>
                  <p:spPr bwMode="auto">
                    <a:xfrm>
                      <a:off x="4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7" name="Line 2138"/>
                    <p:cNvSpPr>
                      <a:spLocks noChangeShapeType="1"/>
                    </p:cNvSpPr>
                    <p:nvPr/>
                  </p:nvSpPr>
                  <p:spPr bwMode="auto">
                    <a:xfrm>
                      <a:off x="4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8" name="Line 2139"/>
                    <p:cNvSpPr>
                      <a:spLocks noChangeShapeType="1"/>
                    </p:cNvSpPr>
                    <p:nvPr/>
                  </p:nvSpPr>
                  <p:spPr bwMode="auto">
                    <a:xfrm>
                      <a:off x="4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9" name="Line 2140"/>
                    <p:cNvSpPr>
                      <a:spLocks noChangeShapeType="1"/>
                    </p:cNvSpPr>
                    <p:nvPr/>
                  </p:nvSpPr>
                  <p:spPr bwMode="auto">
                    <a:xfrm>
                      <a:off x="48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0" name="Line 2141"/>
                    <p:cNvSpPr>
                      <a:spLocks noChangeShapeType="1"/>
                    </p:cNvSpPr>
                    <p:nvPr/>
                  </p:nvSpPr>
                  <p:spPr bwMode="auto">
                    <a:xfrm>
                      <a:off x="4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1" name="Line 2142"/>
                    <p:cNvSpPr>
                      <a:spLocks noChangeShapeType="1"/>
                    </p:cNvSpPr>
                    <p:nvPr/>
                  </p:nvSpPr>
                  <p:spPr bwMode="auto">
                    <a:xfrm>
                      <a:off x="49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2" name="Line 2143"/>
                    <p:cNvSpPr>
                      <a:spLocks noChangeShapeType="1"/>
                    </p:cNvSpPr>
                    <p:nvPr/>
                  </p:nvSpPr>
                  <p:spPr bwMode="auto">
                    <a:xfrm>
                      <a:off x="4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3" name="Line 2144"/>
                    <p:cNvSpPr>
                      <a:spLocks noChangeShapeType="1"/>
                    </p:cNvSpPr>
                    <p:nvPr/>
                  </p:nvSpPr>
                  <p:spPr bwMode="auto">
                    <a:xfrm>
                      <a:off x="4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4" name="Line 2145"/>
                    <p:cNvSpPr>
                      <a:spLocks noChangeShapeType="1"/>
                    </p:cNvSpPr>
                    <p:nvPr/>
                  </p:nvSpPr>
                  <p:spPr bwMode="auto">
                    <a:xfrm>
                      <a:off x="4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5" name="Line 2146"/>
                    <p:cNvSpPr>
                      <a:spLocks noChangeShapeType="1"/>
                    </p:cNvSpPr>
                    <p:nvPr/>
                  </p:nvSpPr>
                  <p:spPr bwMode="auto">
                    <a:xfrm>
                      <a:off x="4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6" name="Line 2147"/>
                    <p:cNvSpPr>
                      <a:spLocks noChangeShapeType="1"/>
                    </p:cNvSpPr>
                    <p:nvPr/>
                  </p:nvSpPr>
                  <p:spPr bwMode="auto">
                    <a:xfrm>
                      <a:off x="49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7" name="Line 2148"/>
                    <p:cNvSpPr>
                      <a:spLocks noChangeShapeType="1"/>
                    </p:cNvSpPr>
                    <p:nvPr/>
                  </p:nvSpPr>
                  <p:spPr bwMode="auto">
                    <a:xfrm>
                      <a:off x="4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8" name="Line 2149"/>
                    <p:cNvSpPr>
                      <a:spLocks noChangeShapeType="1"/>
                    </p:cNvSpPr>
                    <p:nvPr/>
                  </p:nvSpPr>
                  <p:spPr bwMode="auto">
                    <a:xfrm>
                      <a:off x="496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9" name="Line 2150"/>
                    <p:cNvSpPr>
                      <a:spLocks noChangeShapeType="1"/>
                    </p:cNvSpPr>
                    <p:nvPr/>
                  </p:nvSpPr>
                  <p:spPr bwMode="auto">
                    <a:xfrm>
                      <a:off x="4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0" name="Line 2151"/>
                    <p:cNvSpPr>
                      <a:spLocks noChangeShapeType="1"/>
                    </p:cNvSpPr>
                    <p:nvPr/>
                  </p:nvSpPr>
                  <p:spPr bwMode="auto">
                    <a:xfrm>
                      <a:off x="4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1" name="Line 2152"/>
                    <p:cNvSpPr>
                      <a:spLocks noChangeShapeType="1"/>
                    </p:cNvSpPr>
                    <p:nvPr/>
                  </p:nvSpPr>
                  <p:spPr bwMode="auto">
                    <a:xfrm>
                      <a:off x="4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2" name="Line 2153"/>
                    <p:cNvSpPr>
                      <a:spLocks noChangeShapeType="1"/>
                    </p:cNvSpPr>
                    <p:nvPr/>
                  </p:nvSpPr>
                  <p:spPr bwMode="auto">
                    <a:xfrm>
                      <a:off x="50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3" name="Line 2154"/>
                    <p:cNvSpPr>
                      <a:spLocks noChangeShapeType="1"/>
                    </p:cNvSpPr>
                    <p:nvPr/>
                  </p:nvSpPr>
                  <p:spPr bwMode="auto">
                    <a:xfrm>
                      <a:off x="50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4" name="Line 2155"/>
                    <p:cNvSpPr>
                      <a:spLocks noChangeShapeType="1"/>
                    </p:cNvSpPr>
                    <p:nvPr/>
                  </p:nvSpPr>
                  <p:spPr bwMode="auto">
                    <a:xfrm>
                      <a:off x="5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5" name="Line 2156"/>
                    <p:cNvSpPr>
                      <a:spLocks noChangeShapeType="1"/>
                    </p:cNvSpPr>
                    <p:nvPr/>
                  </p:nvSpPr>
                  <p:spPr bwMode="auto">
                    <a:xfrm>
                      <a:off x="503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6" name="Line 2157"/>
                    <p:cNvSpPr>
                      <a:spLocks noChangeShapeType="1"/>
                    </p:cNvSpPr>
                    <p:nvPr/>
                  </p:nvSpPr>
                  <p:spPr bwMode="auto">
                    <a:xfrm>
                      <a:off x="5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7" name="Line 2158"/>
                    <p:cNvSpPr>
                      <a:spLocks noChangeShapeType="1"/>
                    </p:cNvSpPr>
                    <p:nvPr/>
                  </p:nvSpPr>
                  <p:spPr bwMode="auto">
                    <a:xfrm>
                      <a:off x="5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8" name="Line 2159"/>
                    <p:cNvSpPr>
                      <a:spLocks noChangeShapeType="1"/>
                    </p:cNvSpPr>
                    <p:nvPr/>
                  </p:nvSpPr>
                  <p:spPr bwMode="auto">
                    <a:xfrm>
                      <a:off x="5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9" name="Line 2160"/>
                    <p:cNvSpPr>
                      <a:spLocks noChangeShapeType="1"/>
                    </p:cNvSpPr>
                    <p:nvPr/>
                  </p:nvSpPr>
                  <p:spPr bwMode="auto">
                    <a:xfrm>
                      <a:off x="50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0" name="Line 2161"/>
                    <p:cNvSpPr>
                      <a:spLocks noChangeShapeType="1"/>
                    </p:cNvSpPr>
                    <p:nvPr/>
                  </p:nvSpPr>
                  <p:spPr bwMode="auto">
                    <a:xfrm>
                      <a:off x="5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1" name="Line 2162"/>
                    <p:cNvSpPr>
                      <a:spLocks noChangeShapeType="1"/>
                    </p:cNvSpPr>
                    <p:nvPr/>
                  </p:nvSpPr>
                  <p:spPr bwMode="auto">
                    <a:xfrm>
                      <a:off x="50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2" name="Line 2163"/>
                    <p:cNvSpPr>
                      <a:spLocks noChangeShapeType="1"/>
                    </p:cNvSpPr>
                    <p:nvPr/>
                  </p:nvSpPr>
                  <p:spPr bwMode="auto">
                    <a:xfrm>
                      <a:off x="509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3" name="Line 2164"/>
                    <p:cNvSpPr>
                      <a:spLocks noChangeShapeType="1"/>
                    </p:cNvSpPr>
                    <p:nvPr/>
                  </p:nvSpPr>
                  <p:spPr bwMode="auto">
                    <a:xfrm>
                      <a:off x="5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4" name="Line 2165"/>
                    <p:cNvSpPr>
                      <a:spLocks noChangeShapeType="1"/>
                    </p:cNvSpPr>
                    <p:nvPr/>
                  </p:nvSpPr>
                  <p:spPr bwMode="auto">
                    <a:xfrm>
                      <a:off x="5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5" name="Line 2166"/>
                    <p:cNvSpPr>
                      <a:spLocks noChangeShapeType="1"/>
                    </p:cNvSpPr>
                    <p:nvPr/>
                  </p:nvSpPr>
                  <p:spPr bwMode="auto">
                    <a:xfrm>
                      <a:off x="5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6" name="Line 2167"/>
                    <p:cNvSpPr>
                      <a:spLocks noChangeShapeType="1"/>
                    </p:cNvSpPr>
                    <p:nvPr/>
                  </p:nvSpPr>
                  <p:spPr bwMode="auto">
                    <a:xfrm>
                      <a:off x="51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7" name="Line 2168"/>
                    <p:cNvSpPr>
                      <a:spLocks noChangeShapeType="1"/>
                    </p:cNvSpPr>
                    <p:nvPr/>
                  </p:nvSpPr>
                  <p:spPr bwMode="auto">
                    <a:xfrm>
                      <a:off x="5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8" name="Line 2169"/>
                    <p:cNvSpPr>
                      <a:spLocks noChangeShapeType="1"/>
                    </p:cNvSpPr>
                    <p:nvPr/>
                  </p:nvSpPr>
                  <p:spPr bwMode="auto">
                    <a:xfrm>
                      <a:off x="51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9" name="Line 2170"/>
                    <p:cNvSpPr>
                      <a:spLocks noChangeShapeType="1"/>
                    </p:cNvSpPr>
                    <p:nvPr/>
                  </p:nvSpPr>
                  <p:spPr bwMode="auto">
                    <a:xfrm>
                      <a:off x="515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0" name="Line 2171"/>
                    <p:cNvSpPr>
                      <a:spLocks noChangeShapeType="1"/>
                    </p:cNvSpPr>
                    <p:nvPr/>
                  </p:nvSpPr>
                  <p:spPr bwMode="auto">
                    <a:xfrm>
                      <a:off x="5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1" name="Line 2172"/>
                    <p:cNvSpPr>
                      <a:spLocks noChangeShapeType="1"/>
                    </p:cNvSpPr>
                    <p:nvPr/>
                  </p:nvSpPr>
                  <p:spPr bwMode="auto">
                    <a:xfrm>
                      <a:off x="5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2" name="Line 2173"/>
                    <p:cNvSpPr>
                      <a:spLocks noChangeShapeType="1"/>
                    </p:cNvSpPr>
                    <p:nvPr/>
                  </p:nvSpPr>
                  <p:spPr bwMode="auto">
                    <a:xfrm>
                      <a:off x="5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3" name="Line 2174"/>
                    <p:cNvSpPr>
                      <a:spLocks noChangeShapeType="1"/>
                    </p:cNvSpPr>
                    <p:nvPr/>
                  </p:nvSpPr>
                  <p:spPr bwMode="auto">
                    <a:xfrm>
                      <a:off x="51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4" name="Line 2175"/>
                    <p:cNvSpPr>
                      <a:spLocks noChangeShapeType="1"/>
                    </p:cNvSpPr>
                    <p:nvPr/>
                  </p:nvSpPr>
                  <p:spPr bwMode="auto">
                    <a:xfrm>
                      <a:off x="5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5" name="Line 2176"/>
                    <p:cNvSpPr>
                      <a:spLocks noChangeShapeType="1"/>
                    </p:cNvSpPr>
                    <p:nvPr/>
                  </p:nvSpPr>
                  <p:spPr bwMode="auto">
                    <a:xfrm>
                      <a:off x="52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6" name="Line 2177"/>
                    <p:cNvSpPr>
                      <a:spLocks noChangeShapeType="1"/>
                    </p:cNvSpPr>
                    <p:nvPr/>
                  </p:nvSpPr>
                  <p:spPr bwMode="auto">
                    <a:xfrm>
                      <a:off x="5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7" name="Line 2178"/>
                    <p:cNvSpPr>
                      <a:spLocks noChangeShapeType="1"/>
                    </p:cNvSpPr>
                    <p:nvPr/>
                  </p:nvSpPr>
                  <p:spPr bwMode="auto">
                    <a:xfrm>
                      <a:off x="5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8" name="Line 2179"/>
                    <p:cNvSpPr>
                      <a:spLocks noChangeShapeType="1"/>
                    </p:cNvSpPr>
                    <p:nvPr/>
                  </p:nvSpPr>
                  <p:spPr bwMode="auto">
                    <a:xfrm>
                      <a:off x="5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9" name="Line 2180"/>
                    <p:cNvSpPr>
                      <a:spLocks noChangeShapeType="1"/>
                    </p:cNvSpPr>
                    <p:nvPr/>
                  </p:nvSpPr>
                  <p:spPr bwMode="auto">
                    <a:xfrm>
                      <a:off x="5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0" name="Line 2181"/>
                    <p:cNvSpPr>
                      <a:spLocks noChangeShapeType="1"/>
                    </p:cNvSpPr>
                    <p:nvPr/>
                  </p:nvSpPr>
                  <p:spPr bwMode="auto">
                    <a:xfrm>
                      <a:off x="52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1" name="Line 2182"/>
                    <p:cNvSpPr>
                      <a:spLocks noChangeShapeType="1"/>
                    </p:cNvSpPr>
                    <p:nvPr/>
                  </p:nvSpPr>
                  <p:spPr bwMode="auto">
                    <a:xfrm>
                      <a:off x="5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2" name="Line 2183"/>
                    <p:cNvSpPr>
                      <a:spLocks noChangeShapeType="1"/>
                    </p:cNvSpPr>
                    <p:nvPr/>
                  </p:nvSpPr>
                  <p:spPr bwMode="auto">
                    <a:xfrm>
                      <a:off x="52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3" name="Line 2184"/>
                    <p:cNvSpPr>
                      <a:spLocks noChangeShapeType="1"/>
                    </p:cNvSpPr>
                    <p:nvPr/>
                  </p:nvSpPr>
                  <p:spPr bwMode="auto">
                    <a:xfrm>
                      <a:off x="5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4" name="Line 2185"/>
                    <p:cNvSpPr>
                      <a:spLocks noChangeShapeType="1"/>
                    </p:cNvSpPr>
                    <p:nvPr/>
                  </p:nvSpPr>
                  <p:spPr bwMode="auto">
                    <a:xfrm>
                      <a:off x="5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5" name="Line 2186"/>
                    <p:cNvSpPr>
                      <a:spLocks noChangeShapeType="1"/>
                    </p:cNvSpPr>
                    <p:nvPr/>
                  </p:nvSpPr>
                  <p:spPr bwMode="auto">
                    <a:xfrm>
                      <a:off x="5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6" name="Line 2187"/>
                    <p:cNvSpPr>
                      <a:spLocks noChangeShapeType="1"/>
                    </p:cNvSpPr>
                    <p:nvPr/>
                  </p:nvSpPr>
                  <p:spPr bwMode="auto">
                    <a:xfrm>
                      <a:off x="5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7" name="Line 2188"/>
                    <p:cNvSpPr>
                      <a:spLocks noChangeShapeType="1"/>
                    </p:cNvSpPr>
                    <p:nvPr/>
                  </p:nvSpPr>
                  <p:spPr bwMode="auto">
                    <a:xfrm>
                      <a:off x="53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8" name="Line 2189"/>
                    <p:cNvSpPr>
                      <a:spLocks noChangeShapeType="1"/>
                    </p:cNvSpPr>
                    <p:nvPr/>
                  </p:nvSpPr>
                  <p:spPr bwMode="auto">
                    <a:xfrm>
                      <a:off x="5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9" name="Line 2190"/>
                    <p:cNvSpPr>
                      <a:spLocks noChangeShapeType="1"/>
                    </p:cNvSpPr>
                    <p:nvPr/>
                  </p:nvSpPr>
                  <p:spPr bwMode="auto">
                    <a:xfrm>
                      <a:off x="53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0" name="Line 2191"/>
                    <p:cNvSpPr>
                      <a:spLocks noChangeShapeType="1"/>
                    </p:cNvSpPr>
                    <p:nvPr/>
                  </p:nvSpPr>
                  <p:spPr bwMode="auto">
                    <a:xfrm>
                      <a:off x="5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1" name="Line 2192"/>
                    <p:cNvSpPr>
                      <a:spLocks noChangeShapeType="1"/>
                    </p:cNvSpPr>
                    <p:nvPr/>
                  </p:nvSpPr>
                  <p:spPr bwMode="auto">
                    <a:xfrm>
                      <a:off x="5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2" name="Line 2193"/>
                    <p:cNvSpPr>
                      <a:spLocks noChangeShapeType="1"/>
                    </p:cNvSpPr>
                    <p:nvPr/>
                  </p:nvSpPr>
                  <p:spPr bwMode="auto">
                    <a:xfrm>
                      <a:off x="5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3" name="Line 2194"/>
                    <p:cNvSpPr>
                      <a:spLocks noChangeShapeType="1"/>
                    </p:cNvSpPr>
                    <p:nvPr/>
                  </p:nvSpPr>
                  <p:spPr bwMode="auto">
                    <a:xfrm>
                      <a:off x="5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4" name="Line 2195"/>
                    <p:cNvSpPr>
                      <a:spLocks noChangeShapeType="1"/>
                    </p:cNvSpPr>
                    <p:nvPr/>
                  </p:nvSpPr>
                  <p:spPr bwMode="auto">
                    <a:xfrm>
                      <a:off x="53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5" name="Line 2196"/>
                    <p:cNvSpPr>
                      <a:spLocks noChangeShapeType="1"/>
                    </p:cNvSpPr>
                    <p:nvPr/>
                  </p:nvSpPr>
                  <p:spPr bwMode="auto">
                    <a:xfrm>
                      <a:off x="5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6" name="Line 2197"/>
                    <p:cNvSpPr>
                      <a:spLocks noChangeShapeType="1"/>
                    </p:cNvSpPr>
                    <p:nvPr/>
                  </p:nvSpPr>
                  <p:spPr bwMode="auto">
                    <a:xfrm>
                      <a:off x="540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7" name="Line 2198"/>
                    <p:cNvSpPr>
                      <a:spLocks noChangeShapeType="1"/>
                    </p:cNvSpPr>
                    <p:nvPr/>
                  </p:nvSpPr>
                  <p:spPr bwMode="auto">
                    <a:xfrm>
                      <a:off x="5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8" name="Line 2199"/>
                    <p:cNvSpPr>
                      <a:spLocks noChangeShapeType="1"/>
                    </p:cNvSpPr>
                    <p:nvPr/>
                  </p:nvSpPr>
                  <p:spPr bwMode="auto">
                    <a:xfrm>
                      <a:off x="5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9" name="Line 2200"/>
                    <p:cNvSpPr>
                      <a:spLocks noChangeShapeType="1"/>
                    </p:cNvSpPr>
                    <p:nvPr/>
                  </p:nvSpPr>
                  <p:spPr bwMode="auto">
                    <a:xfrm>
                      <a:off x="5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0" name="Line 2201"/>
                    <p:cNvSpPr>
                      <a:spLocks noChangeShapeType="1"/>
                    </p:cNvSpPr>
                    <p:nvPr/>
                  </p:nvSpPr>
                  <p:spPr bwMode="auto">
                    <a:xfrm>
                      <a:off x="54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1" name="Line 2202"/>
                    <p:cNvSpPr>
                      <a:spLocks noChangeShapeType="1"/>
                    </p:cNvSpPr>
                    <p:nvPr/>
                  </p:nvSpPr>
                  <p:spPr bwMode="auto">
                    <a:xfrm>
                      <a:off x="54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2" name="Line 2203"/>
                    <p:cNvSpPr>
                      <a:spLocks noChangeShapeType="1"/>
                    </p:cNvSpPr>
                    <p:nvPr/>
                  </p:nvSpPr>
                  <p:spPr bwMode="auto">
                    <a:xfrm>
                      <a:off x="5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3" name="Line 2204"/>
                    <p:cNvSpPr>
                      <a:spLocks noChangeShapeType="1"/>
                    </p:cNvSpPr>
                    <p:nvPr/>
                  </p:nvSpPr>
                  <p:spPr bwMode="auto">
                    <a:xfrm>
                      <a:off x="547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4" name="Line 2205"/>
                    <p:cNvSpPr>
                      <a:spLocks noChangeShapeType="1"/>
                    </p:cNvSpPr>
                    <p:nvPr/>
                  </p:nvSpPr>
                  <p:spPr bwMode="auto">
                    <a:xfrm>
                      <a:off x="5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5" name="Line 2206"/>
                    <p:cNvSpPr>
                      <a:spLocks noChangeShapeType="1"/>
                    </p:cNvSpPr>
                    <p:nvPr/>
                  </p:nvSpPr>
                  <p:spPr bwMode="auto">
                    <a:xfrm>
                      <a:off x="5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6" name="Line 2207"/>
                    <p:cNvSpPr>
                      <a:spLocks noChangeShapeType="1"/>
                    </p:cNvSpPr>
                    <p:nvPr/>
                  </p:nvSpPr>
                  <p:spPr bwMode="auto">
                    <a:xfrm>
                      <a:off x="5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7" name="Line 2208"/>
                    <p:cNvSpPr>
                      <a:spLocks noChangeShapeType="1"/>
                    </p:cNvSpPr>
                    <p:nvPr/>
                  </p:nvSpPr>
                  <p:spPr bwMode="auto">
                    <a:xfrm>
                      <a:off x="55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8" name="Line 2209"/>
                    <p:cNvSpPr>
                      <a:spLocks noChangeShapeType="1"/>
                    </p:cNvSpPr>
                    <p:nvPr/>
                  </p:nvSpPr>
                  <p:spPr bwMode="auto">
                    <a:xfrm>
                      <a:off x="5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9" name="Line 2210"/>
                    <p:cNvSpPr>
                      <a:spLocks noChangeShapeType="1"/>
                    </p:cNvSpPr>
                    <p:nvPr/>
                  </p:nvSpPr>
                  <p:spPr bwMode="auto">
                    <a:xfrm>
                      <a:off x="5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0" name="Line 2211"/>
                    <p:cNvSpPr>
                      <a:spLocks noChangeShapeType="1"/>
                    </p:cNvSpPr>
                    <p:nvPr/>
                  </p:nvSpPr>
                  <p:spPr bwMode="auto">
                    <a:xfrm>
                      <a:off x="553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1" name="Line 2212"/>
                    <p:cNvSpPr>
                      <a:spLocks noChangeShapeType="1"/>
                    </p:cNvSpPr>
                    <p:nvPr/>
                  </p:nvSpPr>
                  <p:spPr bwMode="auto">
                    <a:xfrm>
                      <a:off x="5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2" name="Line 2213"/>
                    <p:cNvSpPr>
                      <a:spLocks noChangeShapeType="1"/>
                    </p:cNvSpPr>
                    <p:nvPr/>
                  </p:nvSpPr>
                  <p:spPr bwMode="auto">
                    <a:xfrm>
                      <a:off x="5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3" name="Line 2214"/>
                    <p:cNvSpPr>
                      <a:spLocks noChangeShapeType="1"/>
                    </p:cNvSpPr>
                    <p:nvPr/>
                  </p:nvSpPr>
                  <p:spPr bwMode="auto">
                    <a:xfrm>
                      <a:off x="5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grpSp>
                <p:nvGrpSpPr>
                  <p:cNvPr id="16" name="Group 2416"/>
                  <p:cNvGrpSpPr>
                    <a:grpSpLocks/>
                  </p:cNvGrpSpPr>
                  <p:nvPr/>
                </p:nvGrpSpPr>
                <p:grpSpPr bwMode="auto">
                  <a:xfrm>
                    <a:off x="1892300" y="1014413"/>
                    <a:ext cx="7839075" cy="5549901"/>
                    <a:chOff x="1192" y="639"/>
                    <a:chExt cx="4938" cy="3496"/>
                  </a:xfrm>
                </p:grpSpPr>
                <p:sp>
                  <p:nvSpPr>
                    <p:cNvPr id="174" name="Line 2216"/>
                    <p:cNvSpPr>
                      <a:spLocks noChangeShapeType="1"/>
                    </p:cNvSpPr>
                    <p:nvPr/>
                  </p:nvSpPr>
                  <p:spPr bwMode="auto">
                    <a:xfrm>
                      <a:off x="55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5" name="Line 2217"/>
                    <p:cNvSpPr>
                      <a:spLocks noChangeShapeType="1"/>
                    </p:cNvSpPr>
                    <p:nvPr/>
                  </p:nvSpPr>
                  <p:spPr bwMode="auto">
                    <a:xfrm>
                      <a:off x="5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6" name="Line 2218"/>
                    <p:cNvSpPr>
                      <a:spLocks noChangeShapeType="1"/>
                    </p:cNvSpPr>
                    <p:nvPr/>
                  </p:nvSpPr>
                  <p:spPr bwMode="auto">
                    <a:xfrm>
                      <a:off x="55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7" name="Line 2219"/>
                    <p:cNvSpPr>
                      <a:spLocks noChangeShapeType="1"/>
                    </p:cNvSpPr>
                    <p:nvPr/>
                  </p:nvSpPr>
                  <p:spPr bwMode="auto">
                    <a:xfrm>
                      <a:off x="559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8" name="Line 2220"/>
                    <p:cNvSpPr>
                      <a:spLocks noChangeShapeType="1"/>
                    </p:cNvSpPr>
                    <p:nvPr/>
                  </p:nvSpPr>
                  <p:spPr bwMode="auto">
                    <a:xfrm>
                      <a:off x="5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9" name="Line 2221"/>
                    <p:cNvSpPr>
                      <a:spLocks noChangeShapeType="1"/>
                    </p:cNvSpPr>
                    <p:nvPr/>
                  </p:nvSpPr>
                  <p:spPr bwMode="auto">
                    <a:xfrm>
                      <a:off x="5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0" name="Line 2222"/>
                    <p:cNvSpPr>
                      <a:spLocks noChangeShapeType="1"/>
                    </p:cNvSpPr>
                    <p:nvPr/>
                  </p:nvSpPr>
                  <p:spPr bwMode="auto">
                    <a:xfrm>
                      <a:off x="5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1" name="Line 2223"/>
                    <p:cNvSpPr>
                      <a:spLocks noChangeShapeType="1"/>
                    </p:cNvSpPr>
                    <p:nvPr/>
                  </p:nvSpPr>
                  <p:spPr bwMode="auto">
                    <a:xfrm>
                      <a:off x="56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2" name="Line 2224"/>
                    <p:cNvSpPr>
                      <a:spLocks noChangeShapeType="1"/>
                    </p:cNvSpPr>
                    <p:nvPr/>
                  </p:nvSpPr>
                  <p:spPr bwMode="auto">
                    <a:xfrm>
                      <a:off x="5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3" name="Line 2225"/>
                    <p:cNvSpPr>
                      <a:spLocks noChangeShapeType="1"/>
                    </p:cNvSpPr>
                    <p:nvPr/>
                  </p:nvSpPr>
                  <p:spPr bwMode="auto">
                    <a:xfrm>
                      <a:off x="56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4" name="Line 2226"/>
                    <p:cNvSpPr>
                      <a:spLocks noChangeShapeType="1"/>
                    </p:cNvSpPr>
                    <p:nvPr/>
                  </p:nvSpPr>
                  <p:spPr bwMode="auto">
                    <a:xfrm>
                      <a:off x="5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5" name="Line 2227"/>
                    <p:cNvSpPr>
                      <a:spLocks noChangeShapeType="1"/>
                    </p:cNvSpPr>
                    <p:nvPr/>
                  </p:nvSpPr>
                  <p:spPr bwMode="auto">
                    <a:xfrm>
                      <a:off x="5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6" name="Line 2228"/>
                    <p:cNvSpPr>
                      <a:spLocks noChangeShapeType="1"/>
                    </p:cNvSpPr>
                    <p:nvPr/>
                  </p:nvSpPr>
                  <p:spPr bwMode="auto">
                    <a:xfrm>
                      <a:off x="5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7" name="Line 2229"/>
                    <p:cNvSpPr>
                      <a:spLocks noChangeShapeType="1"/>
                    </p:cNvSpPr>
                    <p:nvPr/>
                  </p:nvSpPr>
                  <p:spPr bwMode="auto">
                    <a:xfrm>
                      <a:off x="5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8" name="Line 2230"/>
                    <p:cNvSpPr>
                      <a:spLocks noChangeShapeType="1"/>
                    </p:cNvSpPr>
                    <p:nvPr/>
                  </p:nvSpPr>
                  <p:spPr bwMode="auto">
                    <a:xfrm>
                      <a:off x="56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9" name="Line 2231"/>
                    <p:cNvSpPr>
                      <a:spLocks noChangeShapeType="1"/>
                    </p:cNvSpPr>
                    <p:nvPr/>
                  </p:nvSpPr>
                  <p:spPr bwMode="auto">
                    <a:xfrm>
                      <a:off x="5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0" name="Line 2232"/>
                    <p:cNvSpPr>
                      <a:spLocks noChangeShapeType="1"/>
                    </p:cNvSpPr>
                    <p:nvPr/>
                  </p:nvSpPr>
                  <p:spPr bwMode="auto">
                    <a:xfrm>
                      <a:off x="57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1" name="Line 2233"/>
                    <p:cNvSpPr>
                      <a:spLocks noChangeShapeType="1"/>
                    </p:cNvSpPr>
                    <p:nvPr/>
                  </p:nvSpPr>
                  <p:spPr bwMode="auto">
                    <a:xfrm>
                      <a:off x="5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2" name="Line 2234"/>
                    <p:cNvSpPr>
                      <a:spLocks noChangeShapeType="1"/>
                    </p:cNvSpPr>
                    <p:nvPr/>
                  </p:nvSpPr>
                  <p:spPr bwMode="auto">
                    <a:xfrm>
                      <a:off x="5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3" name="Line 2235"/>
                    <p:cNvSpPr>
                      <a:spLocks noChangeShapeType="1"/>
                    </p:cNvSpPr>
                    <p:nvPr/>
                  </p:nvSpPr>
                  <p:spPr bwMode="auto">
                    <a:xfrm>
                      <a:off x="5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4" name="Line 2236"/>
                    <p:cNvSpPr>
                      <a:spLocks noChangeShapeType="1"/>
                    </p:cNvSpPr>
                    <p:nvPr/>
                  </p:nvSpPr>
                  <p:spPr bwMode="auto">
                    <a:xfrm>
                      <a:off x="5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5" name="Line 2237"/>
                    <p:cNvSpPr>
                      <a:spLocks noChangeShapeType="1"/>
                    </p:cNvSpPr>
                    <p:nvPr/>
                  </p:nvSpPr>
                  <p:spPr bwMode="auto">
                    <a:xfrm>
                      <a:off x="57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6" name="Line 2238"/>
                    <p:cNvSpPr>
                      <a:spLocks noChangeShapeType="1"/>
                    </p:cNvSpPr>
                    <p:nvPr/>
                  </p:nvSpPr>
                  <p:spPr bwMode="auto">
                    <a:xfrm>
                      <a:off x="5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7" name="Line 2239"/>
                    <p:cNvSpPr>
                      <a:spLocks noChangeShapeType="1"/>
                    </p:cNvSpPr>
                    <p:nvPr/>
                  </p:nvSpPr>
                  <p:spPr bwMode="auto">
                    <a:xfrm>
                      <a:off x="57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8" name="Line 2240"/>
                    <p:cNvSpPr>
                      <a:spLocks noChangeShapeType="1"/>
                    </p:cNvSpPr>
                    <p:nvPr/>
                  </p:nvSpPr>
                  <p:spPr bwMode="auto">
                    <a:xfrm>
                      <a:off x="5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9" name="Line 2241"/>
                    <p:cNvSpPr>
                      <a:spLocks noChangeShapeType="1"/>
                    </p:cNvSpPr>
                    <p:nvPr/>
                  </p:nvSpPr>
                  <p:spPr bwMode="auto">
                    <a:xfrm>
                      <a:off x="5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0" name="Line 2242"/>
                    <p:cNvSpPr>
                      <a:spLocks noChangeShapeType="1"/>
                    </p:cNvSpPr>
                    <p:nvPr/>
                  </p:nvSpPr>
                  <p:spPr bwMode="auto">
                    <a:xfrm>
                      <a:off x="5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1" name="Line 2243"/>
                    <p:cNvSpPr>
                      <a:spLocks noChangeShapeType="1"/>
                    </p:cNvSpPr>
                    <p:nvPr/>
                  </p:nvSpPr>
                  <p:spPr bwMode="auto">
                    <a:xfrm>
                      <a:off x="5818" y="73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2" name="Rectangle 2244"/>
                    <p:cNvSpPr>
                      <a:spLocks noChangeArrowheads="1"/>
                    </p:cNvSpPr>
                    <p:nvPr/>
                  </p:nvSpPr>
                  <p:spPr bwMode="auto">
                    <a:xfrm>
                      <a:off x="1374" y="64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3" name="Rectangle 2245"/>
                    <p:cNvSpPr>
                      <a:spLocks noChangeArrowheads="1"/>
                    </p:cNvSpPr>
                    <p:nvPr/>
                  </p:nvSpPr>
                  <p:spPr bwMode="auto">
                    <a:xfrm rot="16200000">
                      <a:off x="491" y="2095"/>
                      <a:ext cx="1598"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Allele frequency p(A1)</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04" name="Line 2246"/>
                    <p:cNvSpPr>
                      <a:spLocks noChangeShapeType="1"/>
                    </p:cNvSpPr>
                    <p:nvPr/>
                  </p:nvSpPr>
                  <p:spPr bwMode="auto">
                    <a:xfrm flipV="1">
                      <a:off x="5820"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5" name="Line 2247"/>
                    <p:cNvSpPr>
                      <a:spLocks noChangeShapeType="1"/>
                    </p:cNvSpPr>
                    <p:nvPr/>
                  </p:nvSpPr>
                  <p:spPr bwMode="auto">
                    <a:xfrm>
                      <a:off x="5820" y="368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6" name="Line 2248"/>
                    <p:cNvSpPr>
                      <a:spLocks noChangeShapeType="1"/>
                    </p:cNvSpPr>
                    <p:nvPr/>
                  </p:nvSpPr>
                  <p:spPr bwMode="auto">
                    <a:xfrm>
                      <a:off x="5820" y="309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7" name="Rectangle 2249"/>
                    <p:cNvSpPr>
                      <a:spLocks noChangeArrowheads="1"/>
                    </p:cNvSpPr>
                    <p:nvPr/>
                  </p:nvSpPr>
                  <p:spPr bwMode="auto">
                    <a:xfrm>
                      <a:off x="590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08" name="Line 2250"/>
                    <p:cNvSpPr>
                      <a:spLocks noChangeShapeType="1"/>
                    </p:cNvSpPr>
                    <p:nvPr/>
                  </p:nvSpPr>
                  <p:spPr bwMode="auto">
                    <a:xfrm>
                      <a:off x="5820" y="250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9" name="Rectangle 2251"/>
                    <p:cNvSpPr>
                      <a:spLocks noChangeArrowheads="1"/>
                    </p:cNvSpPr>
                    <p:nvPr/>
                  </p:nvSpPr>
                  <p:spPr bwMode="auto">
                    <a:xfrm>
                      <a:off x="590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0" name="Line 2252"/>
                    <p:cNvSpPr>
                      <a:spLocks noChangeShapeType="1"/>
                    </p:cNvSpPr>
                    <p:nvPr/>
                  </p:nvSpPr>
                  <p:spPr bwMode="auto">
                    <a:xfrm>
                      <a:off x="5820" y="191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1" name="Rectangle 2253"/>
                    <p:cNvSpPr>
                      <a:spLocks noChangeArrowheads="1"/>
                    </p:cNvSpPr>
                    <p:nvPr/>
                  </p:nvSpPr>
                  <p:spPr bwMode="auto">
                    <a:xfrm>
                      <a:off x="590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2" name="Line 2254"/>
                    <p:cNvSpPr>
                      <a:spLocks noChangeShapeType="1"/>
                    </p:cNvSpPr>
                    <p:nvPr/>
                  </p:nvSpPr>
                  <p:spPr bwMode="auto">
                    <a:xfrm>
                      <a:off x="5820" y="132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3" name="Rectangle 2255"/>
                    <p:cNvSpPr>
                      <a:spLocks noChangeArrowheads="1"/>
                    </p:cNvSpPr>
                    <p:nvPr/>
                  </p:nvSpPr>
                  <p:spPr bwMode="auto">
                    <a:xfrm>
                      <a:off x="590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4" name="Line 2256"/>
                    <p:cNvSpPr>
                      <a:spLocks noChangeShapeType="1"/>
                    </p:cNvSpPr>
                    <p:nvPr/>
                  </p:nvSpPr>
                  <p:spPr bwMode="auto">
                    <a:xfrm>
                      <a:off x="5820" y="73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6" name="Line 2258"/>
                    <p:cNvSpPr>
                      <a:spLocks noChangeShapeType="1"/>
                    </p:cNvSpPr>
                    <p:nvPr/>
                  </p:nvSpPr>
                  <p:spPr bwMode="auto">
                    <a:xfrm>
                      <a:off x="1776"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7" name="Line 2259"/>
                    <p:cNvSpPr>
                      <a:spLocks noChangeShapeType="1"/>
                    </p:cNvSpPr>
                    <p:nvPr/>
                  </p:nvSpPr>
                  <p:spPr bwMode="auto">
                    <a:xfrm>
                      <a:off x="1776"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8" name="Line 2260"/>
                    <p:cNvSpPr>
                      <a:spLocks noChangeShapeType="1"/>
                    </p:cNvSpPr>
                    <p:nvPr/>
                  </p:nvSpPr>
                  <p:spPr bwMode="auto">
                    <a:xfrm>
                      <a:off x="179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9" name="Line 2261"/>
                    <p:cNvSpPr>
                      <a:spLocks noChangeShapeType="1"/>
                    </p:cNvSpPr>
                    <p:nvPr/>
                  </p:nvSpPr>
                  <p:spPr bwMode="auto">
                    <a:xfrm flipV="1">
                      <a:off x="179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0" name="Rectangle 2262"/>
                    <p:cNvSpPr>
                      <a:spLocks noChangeArrowheads="1"/>
                    </p:cNvSpPr>
                    <p:nvPr/>
                  </p:nvSpPr>
                  <p:spPr bwMode="auto">
                    <a:xfrm>
                      <a:off x="1704"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21" name="Line 2263"/>
                    <p:cNvSpPr>
                      <a:spLocks noChangeShapeType="1"/>
                    </p:cNvSpPr>
                    <p:nvPr/>
                  </p:nvSpPr>
                  <p:spPr bwMode="auto">
                    <a:xfrm>
                      <a:off x="196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2" name="Line 2264"/>
                    <p:cNvSpPr>
                      <a:spLocks noChangeShapeType="1"/>
                    </p:cNvSpPr>
                    <p:nvPr/>
                  </p:nvSpPr>
                  <p:spPr bwMode="auto">
                    <a:xfrm flipV="1">
                      <a:off x="196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3" name="Line 2265"/>
                    <p:cNvSpPr>
                      <a:spLocks noChangeShapeType="1"/>
                    </p:cNvSpPr>
                    <p:nvPr/>
                  </p:nvSpPr>
                  <p:spPr bwMode="auto">
                    <a:xfrm>
                      <a:off x="212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4" name="Line 2266"/>
                    <p:cNvSpPr>
                      <a:spLocks noChangeShapeType="1"/>
                    </p:cNvSpPr>
                    <p:nvPr/>
                  </p:nvSpPr>
                  <p:spPr bwMode="auto">
                    <a:xfrm flipV="1">
                      <a:off x="212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5" name="Line 2267"/>
                    <p:cNvSpPr>
                      <a:spLocks noChangeShapeType="1"/>
                    </p:cNvSpPr>
                    <p:nvPr/>
                  </p:nvSpPr>
                  <p:spPr bwMode="auto">
                    <a:xfrm>
                      <a:off x="229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6" name="Line 2268"/>
                    <p:cNvSpPr>
                      <a:spLocks noChangeShapeType="1"/>
                    </p:cNvSpPr>
                    <p:nvPr/>
                  </p:nvSpPr>
                  <p:spPr bwMode="auto">
                    <a:xfrm flipV="1">
                      <a:off x="229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7" name="Line 2269"/>
                    <p:cNvSpPr>
                      <a:spLocks noChangeShapeType="1"/>
                    </p:cNvSpPr>
                    <p:nvPr/>
                  </p:nvSpPr>
                  <p:spPr bwMode="auto">
                    <a:xfrm>
                      <a:off x="246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8" name="Line 2270"/>
                    <p:cNvSpPr>
                      <a:spLocks noChangeShapeType="1"/>
                    </p:cNvSpPr>
                    <p:nvPr/>
                  </p:nvSpPr>
                  <p:spPr bwMode="auto">
                    <a:xfrm flipV="1">
                      <a:off x="246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9" name="Line 2271"/>
                    <p:cNvSpPr>
                      <a:spLocks noChangeShapeType="1"/>
                    </p:cNvSpPr>
                    <p:nvPr/>
                  </p:nvSpPr>
                  <p:spPr bwMode="auto">
                    <a:xfrm>
                      <a:off x="263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0" name="Line 2272"/>
                    <p:cNvSpPr>
                      <a:spLocks noChangeShapeType="1"/>
                    </p:cNvSpPr>
                    <p:nvPr/>
                  </p:nvSpPr>
                  <p:spPr bwMode="auto">
                    <a:xfrm flipV="1">
                      <a:off x="263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1" name="Rectangle 2273"/>
                    <p:cNvSpPr>
                      <a:spLocks noChangeArrowheads="1"/>
                    </p:cNvSpPr>
                    <p:nvPr/>
                  </p:nvSpPr>
                  <p:spPr bwMode="auto">
                    <a:xfrm>
                      <a:off x="2543"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32" name="Line 2274"/>
                    <p:cNvSpPr>
                      <a:spLocks noChangeShapeType="1"/>
                    </p:cNvSpPr>
                    <p:nvPr/>
                  </p:nvSpPr>
                  <p:spPr bwMode="auto">
                    <a:xfrm>
                      <a:off x="279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3" name="Line 2275"/>
                    <p:cNvSpPr>
                      <a:spLocks noChangeShapeType="1"/>
                    </p:cNvSpPr>
                    <p:nvPr/>
                  </p:nvSpPr>
                  <p:spPr bwMode="auto">
                    <a:xfrm flipV="1">
                      <a:off x="279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4" name="Line 2276"/>
                    <p:cNvSpPr>
                      <a:spLocks noChangeShapeType="1"/>
                    </p:cNvSpPr>
                    <p:nvPr/>
                  </p:nvSpPr>
                  <p:spPr bwMode="auto">
                    <a:xfrm>
                      <a:off x="296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5" name="Line 2277"/>
                    <p:cNvSpPr>
                      <a:spLocks noChangeShapeType="1"/>
                    </p:cNvSpPr>
                    <p:nvPr/>
                  </p:nvSpPr>
                  <p:spPr bwMode="auto">
                    <a:xfrm flipV="1">
                      <a:off x="296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6" name="Line 2278"/>
                    <p:cNvSpPr>
                      <a:spLocks noChangeShapeType="1"/>
                    </p:cNvSpPr>
                    <p:nvPr/>
                  </p:nvSpPr>
                  <p:spPr bwMode="auto">
                    <a:xfrm>
                      <a:off x="313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7" name="Line 2279"/>
                    <p:cNvSpPr>
                      <a:spLocks noChangeShapeType="1"/>
                    </p:cNvSpPr>
                    <p:nvPr/>
                  </p:nvSpPr>
                  <p:spPr bwMode="auto">
                    <a:xfrm flipV="1">
                      <a:off x="313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8" name="Line 2280"/>
                    <p:cNvSpPr>
                      <a:spLocks noChangeShapeType="1"/>
                    </p:cNvSpPr>
                    <p:nvPr/>
                  </p:nvSpPr>
                  <p:spPr bwMode="auto">
                    <a:xfrm>
                      <a:off x="330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9" name="Line 2281"/>
                    <p:cNvSpPr>
                      <a:spLocks noChangeShapeType="1"/>
                    </p:cNvSpPr>
                    <p:nvPr/>
                  </p:nvSpPr>
                  <p:spPr bwMode="auto">
                    <a:xfrm flipV="1">
                      <a:off x="330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0" name="Line 2282"/>
                    <p:cNvSpPr>
                      <a:spLocks noChangeShapeType="1"/>
                    </p:cNvSpPr>
                    <p:nvPr/>
                  </p:nvSpPr>
                  <p:spPr bwMode="auto">
                    <a:xfrm>
                      <a:off x="3470"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1" name="Line 2283"/>
                    <p:cNvSpPr>
                      <a:spLocks noChangeShapeType="1"/>
                    </p:cNvSpPr>
                    <p:nvPr/>
                  </p:nvSpPr>
                  <p:spPr bwMode="auto">
                    <a:xfrm flipV="1">
                      <a:off x="3470"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2" name="Rectangle 2284"/>
                    <p:cNvSpPr>
                      <a:spLocks noChangeArrowheads="1"/>
                    </p:cNvSpPr>
                    <p:nvPr/>
                  </p:nvSpPr>
                  <p:spPr bwMode="auto">
                    <a:xfrm>
                      <a:off x="3333"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3" name="Line 2285"/>
                    <p:cNvSpPr>
                      <a:spLocks noChangeShapeType="1"/>
                    </p:cNvSpPr>
                    <p:nvPr/>
                  </p:nvSpPr>
                  <p:spPr bwMode="auto">
                    <a:xfrm>
                      <a:off x="363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4" name="Line 2286"/>
                    <p:cNvSpPr>
                      <a:spLocks noChangeShapeType="1"/>
                    </p:cNvSpPr>
                    <p:nvPr/>
                  </p:nvSpPr>
                  <p:spPr bwMode="auto">
                    <a:xfrm flipV="1">
                      <a:off x="363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5" name="Line 2287"/>
                    <p:cNvSpPr>
                      <a:spLocks noChangeShapeType="1"/>
                    </p:cNvSpPr>
                    <p:nvPr/>
                  </p:nvSpPr>
                  <p:spPr bwMode="auto">
                    <a:xfrm>
                      <a:off x="380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6" name="Line 2288"/>
                    <p:cNvSpPr>
                      <a:spLocks noChangeShapeType="1"/>
                    </p:cNvSpPr>
                    <p:nvPr/>
                  </p:nvSpPr>
                  <p:spPr bwMode="auto">
                    <a:xfrm flipV="1">
                      <a:off x="380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7" name="Line 2289"/>
                    <p:cNvSpPr>
                      <a:spLocks noChangeShapeType="1"/>
                    </p:cNvSpPr>
                    <p:nvPr/>
                  </p:nvSpPr>
                  <p:spPr bwMode="auto">
                    <a:xfrm>
                      <a:off x="397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8" name="Line 2290"/>
                    <p:cNvSpPr>
                      <a:spLocks noChangeShapeType="1"/>
                    </p:cNvSpPr>
                    <p:nvPr/>
                  </p:nvSpPr>
                  <p:spPr bwMode="auto">
                    <a:xfrm flipV="1">
                      <a:off x="397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9" name="Line 2291"/>
                    <p:cNvSpPr>
                      <a:spLocks noChangeShapeType="1"/>
                    </p:cNvSpPr>
                    <p:nvPr/>
                  </p:nvSpPr>
                  <p:spPr bwMode="auto">
                    <a:xfrm>
                      <a:off x="414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0" name="Line 2292"/>
                    <p:cNvSpPr>
                      <a:spLocks noChangeShapeType="1"/>
                    </p:cNvSpPr>
                    <p:nvPr/>
                  </p:nvSpPr>
                  <p:spPr bwMode="auto">
                    <a:xfrm flipV="1">
                      <a:off x="414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1" name="Line 2293"/>
                    <p:cNvSpPr>
                      <a:spLocks noChangeShapeType="1"/>
                    </p:cNvSpPr>
                    <p:nvPr/>
                  </p:nvSpPr>
                  <p:spPr bwMode="auto">
                    <a:xfrm>
                      <a:off x="4309"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2" name="Line 2294"/>
                    <p:cNvSpPr>
                      <a:spLocks noChangeShapeType="1"/>
                    </p:cNvSpPr>
                    <p:nvPr/>
                  </p:nvSpPr>
                  <p:spPr bwMode="auto">
                    <a:xfrm flipV="1">
                      <a:off x="4309"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3" name="Rectangle 2295"/>
                    <p:cNvSpPr>
                      <a:spLocks noChangeArrowheads="1"/>
                    </p:cNvSpPr>
                    <p:nvPr/>
                  </p:nvSpPr>
                  <p:spPr bwMode="auto">
                    <a:xfrm>
                      <a:off x="417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4" name="Line 2296"/>
                    <p:cNvSpPr>
                      <a:spLocks noChangeShapeType="1"/>
                    </p:cNvSpPr>
                    <p:nvPr/>
                  </p:nvSpPr>
                  <p:spPr bwMode="auto">
                    <a:xfrm>
                      <a:off x="447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5" name="Line 2297"/>
                    <p:cNvSpPr>
                      <a:spLocks noChangeShapeType="1"/>
                    </p:cNvSpPr>
                    <p:nvPr/>
                  </p:nvSpPr>
                  <p:spPr bwMode="auto">
                    <a:xfrm flipV="1">
                      <a:off x="447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6" name="Line 2298"/>
                    <p:cNvSpPr>
                      <a:spLocks noChangeShapeType="1"/>
                    </p:cNvSpPr>
                    <p:nvPr/>
                  </p:nvSpPr>
                  <p:spPr bwMode="auto">
                    <a:xfrm>
                      <a:off x="464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7" name="Line 2299"/>
                    <p:cNvSpPr>
                      <a:spLocks noChangeShapeType="1"/>
                    </p:cNvSpPr>
                    <p:nvPr/>
                  </p:nvSpPr>
                  <p:spPr bwMode="auto">
                    <a:xfrm flipV="1">
                      <a:off x="464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8" name="Line 2300"/>
                    <p:cNvSpPr>
                      <a:spLocks noChangeShapeType="1"/>
                    </p:cNvSpPr>
                    <p:nvPr/>
                  </p:nvSpPr>
                  <p:spPr bwMode="auto">
                    <a:xfrm>
                      <a:off x="481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9" name="Line 2301"/>
                    <p:cNvSpPr>
                      <a:spLocks noChangeShapeType="1"/>
                    </p:cNvSpPr>
                    <p:nvPr/>
                  </p:nvSpPr>
                  <p:spPr bwMode="auto">
                    <a:xfrm flipV="1">
                      <a:off x="481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0" name="Line 2302"/>
                    <p:cNvSpPr>
                      <a:spLocks noChangeShapeType="1"/>
                    </p:cNvSpPr>
                    <p:nvPr/>
                  </p:nvSpPr>
                  <p:spPr bwMode="auto">
                    <a:xfrm>
                      <a:off x="498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1" name="Line 2303"/>
                    <p:cNvSpPr>
                      <a:spLocks noChangeShapeType="1"/>
                    </p:cNvSpPr>
                    <p:nvPr/>
                  </p:nvSpPr>
                  <p:spPr bwMode="auto">
                    <a:xfrm flipV="1">
                      <a:off x="498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2" name="Line 2304"/>
                    <p:cNvSpPr>
                      <a:spLocks noChangeShapeType="1"/>
                    </p:cNvSpPr>
                    <p:nvPr/>
                  </p:nvSpPr>
                  <p:spPr bwMode="auto">
                    <a:xfrm>
                      <a:off x="5148"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3" name="Line 2305"/>
                    <p:cNvSpPr>
                      <a:spLocks noChangeShapeType="1"/>
                    </p:cNvSpPr>
                    <p:nvPr/>
                  </p:nvSpPr>
                  <p:spPr bwMode="auto">
                    <a:xfrm flipV="1">
                      <a:off x="5148"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4" name="Rectangle 2306"/>
                    <p:cNvSpPr>
                      <a:spLocks noChangeArrowheads="1"/>
                    </p:cNvSpPr>
                    <p:nvPr/>
                  </p:nvSpPr>
                  <p:spPr bwMode="auto">
                    <a:xfrm>
                      <a:off x="501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20</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65" name="Line 2307"/>
                    <p:cNvSpPr>
                      <a:spLocks noChangeShapeType="1"/>
                    </p:cNvSpPr>
                    <p:nvPr/>
                  </p:nvSpPr>
                  <p:spPr bwMode="auto">
                    <a:xfrm>
                      <a:off x="531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6" name="Line 2308"/>
                    <p:cNvSpPr>
                      <a:spLocks noChangeShapeType="1"/>
                    </p:cNvSpPr>
                    <p:nvPr/>
                  </p:nvSpPr>
                  <p:spPr bwMode="auto">
                    <a:xfrm flipV="1">
                      <a:off x="531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7" name="Line 2309"/>
                    <p:cNvSpPr>
                      <a:spLocks noChangeShapeType="1"/>
                    </p:cNvSpPr>
                    <p:nvPr/>
                  </p:nvSpPr>
                  <p:spPr bwMode="auto">
                    <a:xfrm>
                      <a:off x="548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8" name="Line 2310"/>
                    <p:cNvSpPr>
                      <a:spLocks noChangeShapeType="1"/>
                    </p:cNvSpPr>
                    <p:nvPr/>
                  </p:nvSpPr>
                  <p:spPr bwMode="auto">
                    <a:xfrm flipV="1">
                      <a:off x="548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9" name="Line 2311"/>
                    <p:cNvSpPr>
                      <a:spLocks noChangeShapeType="1"/>
                    </p:cNvSpPr>
                    <p:nvPr/>
                  </p:nvSpPr>
                  <p:spPr bwMode="auto">
                    <a:xfrm>
                      <a:off x="565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0" name="Line 2312"/>
                    <p:cNvSpPr>
                      <a:spLocks noChangeShapeType="1"/>
                    </p:cNvSpPr>
                    <p:nvPr/>
                  </p:nvSpPr>
                  <p:spPr bwMode="auto">
                    <a:xfrm flipV="1">
                      <a:off x="565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1" name="Line 2313"/>
                    <p:cNvSpPr>
                      <a:spLocks noChangeShapeType="1"/>
                    </p:cNvSpPr>
                    <p:nvPr/>
                  </p:nvSpPr>
                  <p:spPr bwMode="auto">
                    <a:xfrm>
                      <a:off x="582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2" name="Line 2314"/>
                    <p:cNvSpPr>
                      <a:spLocks noChangeShapeType="1"/>
                    </p:cNvSpPr>
                    <p:nvPr/>
                  </p:nvSpPr>
                  <p:spPr bwMode="auto">
                    <a:xfrm flipV="1">
                      <a:off x="582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3" name="Rectangle 2315"/>
                    <p:cNvSpPr>
                      <a:spLocks noChangeArrowheads="1"/>
                    </p:cNvSpPr>
                    <p:nvPr/>
                  </p:nvSpPr>
                  <p:spPr bwMode="auto">
                    <a:xfrm>
                      <a:off x="3279" y="3940"/>
                      <a:ext cx="894"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Generation t</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74" name="Oval 2316"/>
                    <p:cNvSpPr>
                      <a:spLocks noChangeArrowheads="1"/>
                    </p:cNvSpPr>
                    <p:nvPr/>
                  </p:nvSpPr>
                  <p:spPr bwMode="auto">
                    <a:xfrm>
                      <a:off x="177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5" name="Oval 2317"/>
                    <p:cNvSpPr>
                      <a:spLocks noChangeArrowheads="1"/>
                    </p:cNvSpPr>
                    <p:nvPr/>
                  </p:nvSpPr>
                  <p:spPr bwMode="auto">
                    <a:xfrm>
                      <a:off x="1937" y="124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6" name="Oval 2318"/>
                    <p:cNvSpPr>
                      <a:spLocks noChangeArrowheads="1"/>
                    </p:cNvSpPr>
                    <p:nvPr/>
                  </p:nvSpPr>
                  <p:spPr bwMode="auto">
                    <a:xfrm>
                      <a:off x="2105" y="1285"/>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7" name="Oval 2319"/>
                    <p:cNvSpPr>
                      <a:spLocks noChangeArrowheads="1"/>
                    </p:cNvSpPr>
                    <p:nvPr/>
                  </p:nvSpPr>
                  <p:spPr bwMode="auto">
                    <a:xfrm>
                      <a:off x="2273" y="138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8" name="Oval 2320"/>
                    <p:cNvSpPr>
                      <a:spLocks noChangeArrowheads="1"/>
                    </p:cNvSpPr>
                    <p:nvPr/>
                  </p:nvSpPr>
                  <p:spPr bwMode="auto">
                    <a:xfrm>
                      <a:off x="2441" y="140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9" name="Oval 2321"/>
                    <p:cNvSpPr>
                      <a:spLocks noChangeArrowheads="1"/>
                    </p:cNvSpPr>
                    <p:nvPr/>
                  </p:nvSpPr>
                  <p:spPr bwMode="auto">
                    <a:xfrm>
                      <a:off x="2609"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0" name="Oval 2322"/>
                    <p:cNvSpPr>
                      <a:spLocks noChangeArrowheads="1"/>
                    </p:cNvSpPr>
                    <p:nvPr/>
                  </p:nvSpPr>
                  <p:spPr bwMode="auto">
                    <a:xfrm>
                      <a:off x="2776" y="1417"/>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1" name="Oval 2323"/>
                    <p:cNvSpPr>
                      <a:spLocks noChangeArrowheads="1"/>
                    </p:cNvSpPr>
                    <p:nvPr/>
                  </p:nvSpPr>
                  <p:spPr bwMode="auto">
                    <a:xfrm>
                      <a:off x="2944"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2" name="Oval 2324"/>
                    <p:cNvSpPr>
                      <a:spLocks noChangeArrowheads="1"/>
                    </p:cNvSpPr>
                    <p:nvPr/>
                  </p:nvSpPr>
                  <p:spPr bwMode="auto">
                    <a:xfrm>
                      <a:off x="3112" y="128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3" name="Oval 2325"/>
                    <p:cNvSpPr>
                      <a:spLocks noChangeArrowheads="1"/>
                    </p:cNvSpPr>
                    <p:nvPr/>
                  </p:nvSpPr>
                  <p:spPr bwMode="auto">
                    <a:xfrm>
                      <a:off x="328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4" name="Oval 2326"/>
                    <p:cNvSpPr>
                      <a:spLocks noChangeArrowheads="1"/>
                    </p:cNvSpPr>
                    <p:nvPr/>
                  </p:nvSpPr>
                  <p:spPr bwMode="auto">
                    <a:xfrm>
                      <a:off x="3448"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5" name="Oval 2327"/>
                    <p:cNvSpPr>
                      <a:spLocks noChangeArrowheads="1"/>
                    </p:cNvSpPr>
                    <p:nvPr/>
                  </p:nvSpPr>
                  <p:spPr bwMode="auto">
                    <a:xfrm>
                      <a:off x="3616"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6" name="Oval 2328"/>
                    <p:cNvSpPr>
                      <a:spLocks noChangeArrowheads="1"/>
                    </p:cNvSpPr>
                    <p:nvPr/>
                  </p:nvSpPr>
                  <p:spPr bwMode="auto">
                    <a:xfrm>
                      <a:off x="3783" y="1491"/>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7" name="Oval 2329"/>
                    <p:cNvSpPr>
                      <a:spLocks noChangeArrowheads="1"/>
                    </p:cNvSpPr>
                    <p:nvPr/>
                  </p:nvSpPr>
                  <p:spPr bwMode="auto">
                    <a:xfrm>
                      <a:off x="3951" y="171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8" name="Oval 2330"/>
                    <p:cNvSpPr>
                      <a:spLocks noChangeArrowheads="1"/>
                    </p:cNvSpPr>
                    <p:nvPr/>
                  </p:nvSpPr>
                  <p:spPr bwMode="auto">
                    <a:xfrm>
                      <a:off x="4119" y="168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9" name="Oval 2331"/>
                    <p:cNvSpPr>
                      <a:spLocks noChangeArrowheads="1"/>
                    </p:cNvSpPr>
                    <p:nvPr/>
                  </p:nvSpPr>
                  <p:spPr bwMode="auto">
                    <a:xfrm>
                      <a:off x="4286" y="177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0" name="Oval 2332"/>
                    <p:cNvSpPr>
                      <a:spLocks noChangeArrowheads="1"/>
                    </p:cNvSpPr>
                    <p:nvPr/>
                  </p:nvSpPr>
                  <p:spPr bwMode="auto">
                    <a:xfrm>
                      <a:off x="4454" y="193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1" name="Oval 2333"/>
                    <p:cNvSpPr>
                      <a:spLocks noChangeArrowheads="1"/>
                    </p:cNvSpPr>
                    <p:nvPr/>
                  </p:nvSpPr>
                  <p:spPr bwMode="auto">
                    <a:xfrm>
                      <a:off x="4622" y="183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2" name="Oval 2334"/>
                    <p:cNvSpPr>
                      <a:spLocks noChangeArrowheads="1"/>
                    </p:cNvSpPr>
                    <p:nvPr/>
                  </p:nvSpPr>
                  <p:spPr bwMode="auto">
                    <a:xfrm>
                      <a:off x="4790" y="1889"/>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3" name="Oval 2335"/>
                    <p:cNvSpPr>
                      <a:spLocks noChangeArrowheads="1"/>
                    </p:cNvSpPr>
                    <p:nvPr/>
                  </p:nvSpPr>
                  <p:spPr bwMode="auto">
                    <a:xfrm>
                      <a:off x="4957" y="202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4" name="Oval 2336"/>
                    <p:cNvSpPr>
                      <a:spLocks noChangeArrowheads="1"/>
                    </p:cNvSpPr>
                    <p:nvPr/>
                  </p:nvSpPr>
                  <p:spPr bwMode="auto">
                    <a:xfrm>
                      <a:off x="5125" y="197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5" name="Oval 2337"/>
                    <p:cNvSpPr>
                      <a:spLocks noChangeArrowheads="1"/>
                    </p:cNvSpPr>
                    <p:nvPr/>
                  </p:nvSpPr>
                  <p:spPr bwMode="auto">
                    <a:xfrm>
                      <a:off x="5293"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6" name="Oval 2338"/>
                    <p:cNvSpPr>
                      <a:spLocks noChangeArrowheads="1"/>
                    </p:cNvSpPr>
                    <p:nvPr/>
                  </p:nvSpPr>
                  <p:spPr bwMode="auto">
                    <a:xfrm>
                      <a:off x="5461"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7" name="Freeform 2339"/>
                    <p:cNvSpPr>
                      <a:spLocks/>
                    </p:cNvSpPr>
                    <p:nvPr/>
                  </p:nvSpPr>
                  <p:spPr bwMode="auto">
                    <a:xfrm>
                      <a:off x="1792" y="1263"/>
                      <a:ext cx="3692" cy="811"/>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297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297"/>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8" name="Oval 2340"/>
                    <p:cNvSpPr>
                      <a:spLocks noChangeArrowheads="1"/>
                    </p:cNvSpPr>
                    <p:nvPr/>
                  </p:nvSpPr>
                  <p:spPr bwMode="auto">
                    <a:xfrm>
                      <a:off x="5629"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9" name="Oval 2341"/>
                    <p:cNvSpPr>
                      <a:spLocks noChangeArrowheads="1"/>
                    </p:cNvSpPr>
                    <p:nvPr/>
                  </p:nvSpPr>
                  <p:spPr bwMode="auto">
                    <a:xfrm>
                      <a:off x="5796"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0" name="Freeform 2342"/>
                    <p:cNvSpPr>
                      <a:spLocks/>
                    </p:cNvSpPr>
                    <p:nvPr/>
                  </p:nvSpPr>
                  <p:spPr bwMode="auto">
                    <a:xfrm>
                      <a:off x="5484" y="2015"/>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1" name="Oval 2343"/>
                    <p:cNvSpPr>
                      <a:spLocks noChangeArrowheads="1"/>
                    </p:cNvSpPr>
                    <p:nvPr/>
                  </p:nvSpPr>
                  <p:spPr bwMode="auto">
                    <a:xfrm>
                      <a:off x="1770" y="1299"/>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2" name="Oval 2344"/>
                    <p:cNvSpPr>
                      <a:spLocks noChangeArrowheads="1"/>
                    </p:cNvSpPr>
                    <p:nvPr/>
                  </p:nvSpPr>
                  <p:spPr bwMode="auto">
                    <a:xfrm>
                      <a:off x="1937" y="1240"/>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3" name="Oval 2345"/>
                    <p:cNvSpPr>
                      <a:spLocks noChangeArrowheads="1"/>
                    </p:cNvSpPr>
                    <p:nvPr/>
                  </p:nvSpPr>
                  <p:spPr bwMode="auto">
                    <a:xfrm>
                      <a:off x="2105" y="110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4" name="Oval 2346"/>
                    <p:cNvSpPr>
                      <a:spLocks noChangeArrowheads="1"/>
                    </p:cNvSpPr>
                    <p:nvPr/>
                  </p:nvSpPr>
                  <p:spPr bwMode="auto">
                    <a:xfrm>
                      <a:off x="2273" y="106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5" name="Oval 2347"/>
                    <p:cNvSpPr>
                      <a:spLocks noChangeArrowheads="1"/>
                    </p:cNvSpPr>
                    <p:nvPr/>
                  </p:nvSpPr>
                  <p:spPr bwMode="auto">
                    <a:xfrm>
                      <a:off x="2441" y="97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6" name="Oval 2348"/>
                    <p:cNvSpPr>
                      <a:spLocks noChangeArrowheads="1"/>
                    </p:cNvSpPr>
                    <p:nvPr/>
                  </p:nvSpPr>
                  <p:spPr bwMode="auto">
                    <a:xfrm>
                      <a:off x="2609" y="100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7" name="Oval 2349"/>
                    <p:cNvSpPr>
                      <a:spLocks noChangeArrowheads="1"/>
                    </p:cNvSpPr>
                    <p:nvPr/>
                  </p:nvSpPr>
                  <p:spPr bwMode="auto">
                    <a:xfrm>
                      <a:off x="2776" y="97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8" name="Oval 2350"/>
                    <p:cNvSpPr>
                      <a:spLocks noChangeArrowheads="1"/>
                    </p:cNvSpPr>
                    <p:nvPr/>
                  </p:nvSpPr>
                  <p:spPr bwMode="auto">
                    <a:xfrm>
                      <a:off x="2944" y="85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9" name="Oval 2351"/>
                    <p:cNvSpPr>
                      <a:spLocks noChangeArrowheads="1"/>
                    </p:cNvSpPr>
                    <p:nvPr/>
                  </p:nvSpPr>
                  <p:spPr bwMode="auto">
                    <a:xfrm>
                      <a:off x="3112" y="82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0" name="Oval 2352"/>
                    <p:cNvSpPr>
                      <a:spLocks noChangeArrowheads="1"/>
                    </p:cNvSpPr>
                    <p:nvPr/>
                  </p:nvSpPr>
                  <p:spPr bwMode="auto">
                    <a:xfrm>
                      <a:off x="3280"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1" name="Oval 2353"/>
                    <p:cNvSpPr>
                      <a:spLocks noChangeArrowheads="1"/>
                    </p:cNvSpPr>
                    <p:nvPr/>
                  </p:nvSpPr>
                  <p:spPr bwMode="auto">
                    <a:xfrm>
                      <a:off x="3448" y="76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2" name="Oval 2354"/>
                    <p:cNvSpPr>
                      <a:spLocks noChangeArrowheads="1"/>
                    </p:cNvSpPr>
                    <p:nvPr/>
                  </p:nvSpPr>
                  <p:spPr bwMode="auto">
                    <a:xfrm>
                      <a:off x="3616"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3" name="Oval 2355"/>
                    <p:cNvSpPr>
                      <a:spLocks noChangeArrowheads="1"/>
                    </p:cNvSpPr>
                    <p:nvPr/>
                  </p:nvSpPr>
                  <p:spPr bwMode="auto">
                    <a:xfrm>
                      <a:off x="3783" y="79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4" name="Oval 2356"/>
                    <p:cNvSpPr>
                      <a:spLocks noChangeArrowheads="1"/>
                    </p:cNvSpPr>
                    <p:nvPr/>
                  </p:nvSpPr>
                  <p:spPr bwMode="auto">
                    <a:xfrm>
                      <a:off x="3951"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5" name="Oval 2357"/>
                    <p:cNvSpPr>
                      <a:spLocks noChangeArrowheads="1"/>
                    </p:cNvSpPr>
                    <p:nvPr/>
                  </p:nvSpPr>
                  <p:spPr bwMode="auto">
                    <a:xfrm>
                      <a:off x="4119" y="75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6" name="Oval 2358"/>
                    <p:cNvSpPr>
                      <a:spLocks noChangeArrowheads="1"/>
                    </p:cNvSpPr>
                    <p:nvPr/>
                  </p:nvSpPr>
                  <p:spPr bwMode="auto">
                    <a:xfrm>
                      <a:off x="4286" y="73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7" name="Oval 2359"/>
                    <p:cNvSpPr>
                      <a:spLocks noChangeArrowheads="1"/>
                    </p:cNvSpPr>
                    <p:nvPr/>
                  </p:nvSpPr>
                  <p:spPr bwMode="auto">
                    <a:xfrm>
                      <a:off x="4454"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8" name="Oval 2360"/>
                    <p:cNvSpPr>
                      <a:spLocks noChangeArrowheads="1"/>
                    </p:cNvSpPr>
                    <p:nvPr/>
                  </p:nvSpPr>
                  <p:spPr bwMode="auto">
                    <a:xfrm>
                      <a:off x="4622"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9" name="Oval 2361"/>
                    <p:cNvSpPr>
                      <a:spLocks noChangeArrowheads="1"/>
                    </p:cNvSpPr>
                    <p:nvPr/>
                  </p:nvSpPr>
                  <p:spPr bwMode="auto">
                    <a:xfrm>
                      <a:off x="4790" y="709"/>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0" name="Oval 2362"/>
                    <p:cNvSpPr>
                      <a:spLocks noChangeArrowheads="1"/>
                    </p:cNvSpPr>
                    <p:nvPr/>
                  </p:nvSpPr>
                  <p:spPr bwMode="auto">
                    <a:xfrm>
                      <a:off x="4957"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1" name="Oval 2363"/>
                    <p:cNvSpPr>
                      <a:spLocks noChangeArrowheads="1"/>
                    </p:cNvSpPr>
                    <p:nvPr/>
                  </p:nvSpPr>
                  <p:spPr bwMode="auto">
                    <a:xfrm>
                      <a:off x="5125"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2" name="Oval 2364"/>
                    <p:cNvSpPr>
                      <a:spLocks noChangeArrowheads="1"/>
                    </p:cNvSpPr>
                    <p:nvPr/>
                  </p:nvSpPr>
                  <p:spPr bwMode="auto">
                    <a:xfrm>
                      <a:off x="5293"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3" name="Oval 2365"/>
                    <p:cNvSpPr>
                      <a:spLocks noChangeArrowheads="1"/>
                    </p:cNvSpPr>
                    <p:nvPr/>
                  </p:nvSpPr>
                  <p:spPr bwMode="auto">
                    <a:xfrm>
                      <a:off x="5461"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4" name="Freeform 2366"/>
                    <p:cNvSpPr>
                      <a:spLocks/>
                    </p:cNvSpPr>
                    <p:nvPr/>
                  </p:nvSpPr>
                  <p:spPr bwMode="auto">
                    <a:xfrm>
                      <a:off x="1792" y="732"/>
                      <a:ext cx="3692" cy="589"/>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9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9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5" name="Oval 2367"/>
                    <p:cNvSpPr>
                      <a:spLocks noChangeArrowheads="1"/>
                    </p:cNvSpPr>
                    <p:nvPr/>
                  </p:nvSpPr>
                  <p:spPr bwMode="auto">
                    <a:xfrm>
                      <a:off x="5629"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6" name="Oval 2368"/>
                    <p:cNvSpPr>
                      <a:spLocks noChangeArrowheads="1"/>
                    </p:cNvSpPr>
                    <p:nvPr/>
                  </p:nvSpPr>
                  <p:spPr bwMode="auto">
                    <a:xfrm>
                      <a:off x="5796"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7" name="Freeform 2369"/>
                    <p:cNvSpPr>
                      <a:spLocks/>
                    </p:cNvSpPr>
                    <p:nvPr/>
                  </p:nvSpPr>
                  <p:spPr bwMode="auto">
                    <a:xfrm>
                      <a:off x="5484" y="73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8" name="Oval 2370"/>
                    <p:cNvSpPr>
                      <a:spLocks noChangeArrowheads="1"/>
                    </p:cNvSpPr>
                    <p:nvPr/>
                  </p:nvSpPr>
                  <p:spPr bwMode="auto">
                    <a:xfrm>
                      <a:off x="1770"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9" name="Oval 2371"/>
                    <p:cNvSpPr>
                      <a:spLocks noChangeArrowheads="1"/>
                    </p:cNvSpPr>
                    <p:nvPr/>
                  </p:nvSpPr>
                  <p:spPr bwMode="auto">
                    <a:xfrm>
                      <a:off x="1937" y="128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0" name="Oval 2372"/>
                    <p:cNvSpPr>
                      <a:spLocks noChangeArrowheads="1"/>
                    </p:cNvSpPr>
                    <p:nvPr/>
                  </p:nvSpPr>
                  <p:spPr bwMode="auto">
                    <a:xfrm>
                      <a:off x="2105"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1" name="Oval 2373"/>
                    <p:cNvSpPr>
                      <a:spLocks noChangeArrowheads="1"/>
                    </p:cNvSpPr>
                    <p:nvPr/>
                  </p:nvSpPr>
                  <p:spPr bwMode="auto">
                    <a:xfrm>
                      <a:off x="2273"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2" name="Oval 2374"/>
                    <p:cNvSpPr>
                      <a:spLocks noChangeArrowheads="1"/>
                    </p:cNvSpPr>
                    <p:nvPr/>
                  </p:nvSpPr>
                  <p:spPr bwMode="auto">
                    <a:xfrm>
                      <a:off x="2441"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3" name="Oval 2375"/>
                    <p:cNvSpPr>
                      <a:spLocks noChangeArrowheads="1"/>
                    </p:cNvSpPr>
                    <p:nvPr/>
                  </p:nvSpPr>
                  <p:spPr bwMode="auto">
                    <a:xfrm>
                      <a:off x="2609" y="1255"/>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4" name="Oval 2376"/>
                    <p:cNvSpPr>
                      <a:spLocks noChangeArrowheads="1"/>
                    </p:cNvSpPr>
                    <p:nvPr/>
                  </p:nvSpPr>
                  <p:spPr bwMode="auto">
                    <a:xfrm>
                      <a:off x="2776"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5" name="Oval 2377"/>
                    <p:cNvSpPr>
                      <a:spLocks noChangeArrowheads="1"/>
                    </p:cNvSpPr>
                    <p:nvPr/>
                  </p:nvSpPr>
                  <p:spPr bwMode="auto">
                    <a:xfrm>
                      <a:off x="2944" y="112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6" name="Oval 2378"/>
                    <p:cNvSpPr>
                      <a:spLocks noChangeArrowheads="1"/>
                    </p:cNvSpPr>
                    <p:nvPr/>
                  </p:nvSpPr>
                  <p:spPr bwMode="auto">
                    <a:xfrm>
                      <a:off x="3112" y="118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7" name="Oval 2379"/>
                    <p:cNvSpPr>
                      <a:spLocks noChangeArrowheads="1"/>
                    </p:cNvSpPr>
                    <p:nvPr/>
                  </p:nvSpPr>
                  <p:spPr bwMode="auto">
                    <a:xfrm>
                      <a:off x="3280" y="122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8" name="Oval 2380"/>
                    <p:cNvSpPr>
                      <a:spLocks noChangeArrowheads="1"/>
                    </p:cNvSpPr>
                    <p:nvPr/>
                  </p:nvSpPr>
                  <p:spPr bwMode="auto">
                    <a:xfrm>
                      <a:off x="3448" y="1314"/>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9" name="Oval 2381"/>
                    <p:cNvSpPr>
                      <a:spLocks noChangeArrowheads="1"/>
                    </p:cNvSpPr>
                    <p:nvPr/>
                  </p:nvSpPr>
                  <p:spPr bwMode="auto">
                    <a:xfrm>
                      <a:off x="3616"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0" name="Oval 2382"/>
                    <p:cNvSpPr>
                      <a:spLocks noChangeArrowheads="1"/>
                    </p:cNvSpPr>
                    <p:nvPr/>
                  </p:nvSpPr>
                  <p:spPr bwMode="auto">
                    <a:xfrm>
                      <a:off x="3783"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1" name="Oval 2383"/>
                    <p:cNvSpPr>
                      <a:spLocks noChangeArrowheads="1"/>
                    </p:cNvSpPr>
                    <p:nvPr/>
                  </p:nvSpPr>
                  <p:spPr bwMode="auto">
                    <a:xfrm>
                      <a:off x="3951" y="137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2" name="Oval 2384"/>
                    <p:cNvSpPr>
                      <a:spLocks noChangeArrowheads="1"/>
                    </p:cNvSpPr>
                    <p:nvPr/>
                  </p:nvSpPr>
                  <p:spPr bwMode="auto">
                    <a:xfrm>
                      <a:off x="4119" y="1240"/>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3" name="Oval 2385"/>
                    <p:cNvSpPr>
                      <a:spLocks noChangeArrowheads="1"/>
                    </p:cNvSpPr>
                    <p:nvPr/>
                  </p:nvSpPr>
                  <p:spPr bwMode="auto">
                    <a:xfrm>
                      <a:off x="4286" y="1196"/>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4" name="Oval 2386"/>
                    <p:cNvSpPr>
                      <a:spLocks noChangeArrowheads="1"/>
                    </p:cNvSpPr>
                    <p:nvPr/>
                  </p:nvSpPr>
                  <p:spPr bwMode="auto">
                    <a:xfrm>
                      <a:off x="4454" y="112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5" name="Oval 2387"/>
                    <p:cNvSpPr>
                      <a:spLocks noChangeArrowheads="1"/>
                    </p:cNvSpPr>
                    <p:nvPr/>
                  </p:nvSpPr>
                  <p:spPr bwMode="auto">
                    <a:xfrm>
                      <a:off x="4622" y="116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6" name="Oval 2388"/>
                    <p:cNvSpPr>
                      <a:spLocks noChangeArrowheads="1"/>
                    </p:cNvSpPr>
                    <p:nvPr/>
                  </p:nvSpPr>
                  <p:spPr bwMode="auto">
                    <a:xfrm>
                      <a:off x="4790" y="1078"/>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7" name="Oval 2389"/>
                    <p:cNvSpPr>
                      <a:spLocks noChangeArrowheads="1"/>
                    </p:cNvSpPr>
                    <p:nvPr/>
                  </p:nvSpPr>
                  <p:spPr bwMode="auto">
                    <a:xfrm>
                      <a:off x="4957" y="100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8" name="Oval 2390"/>
                    <p:cNvSpPr>
                      <a:spLocks noChangeArrowheads="1"/>
                    </p:cNvSpPr>
                    <p:nvPr/>
                  </p:nvSpPr>
                  <p:spPr bwMode="auto">
                    <a:xfrm>
                      <a:off x="5125" y="109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9" name="Oval 2391"/>
                    <p:cNvSpPr>
                      <a:spLocks noChangeArrowheads="1"/>
                    </p:cNvSpPr>
                    <p:nvPr/>
                  </p:nvSpPr>
                  <p:spPr bwMode="auto">
                    <a:xfrm>
                      <a:off x="5293"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0" name="Oval 2392"/>
                    <p:cNvSpPr>
                      <a:spLocks noChangeArrowheads="1"/>
                    </p:cNvSpPr>
                    <p:nvPr/>
                  </p:nvSpPr>
                  <p:spPr bwMode="auto">
                    <a:xfrm>
                      <a:off x="5461"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1" name="Freeform 2393"/>
                    <p:cNvSpPr>
                      <a:spLocks/>
                    </p:cNvSpPr>
                    <p:nvPr/>
                  </p:nvSpPr>
                  <p:spPr bwMode="auto">
                    <a:xfrm>
                      <a:off x="1792" y="1027"/>
                      <a:ext cx="3692" cy="368"/>
                    </a:xfrm>
                    <a:custGeom>
                      <a:avLst/>
                      <a:gdLst>
                        <a:gd name="T0" fmla="*/ 0 w 7383"/>
                        <a:gd name="T1" fmla="*/ 588 h 736"/>
                        <a:gd name="T2" fmla="*/ 336 w 7383"/>
                        <a:gd name="T3" fmla="*/ 560 h 736"/>
                        <a:gd name="T4" fmla="*/ 670 w 7383"/>
                        <a:gd name="T5" fmla="*/ 472 h 736"/>
                        <a:gd name="T6" fmla="*/ 1006 w 7383"/>
                        <a:gd name="T7" fmla="*/ 412 h 736"/>
                        <a:gd name="T8" fmla="*/ 1342 w 7383"/>
                        <a:gd name="T9" fmla="*/ 412 h 736"/>
                        <a:gd name="T10" fmla="*/ 1678 w 7383"/>
                        <a:gd name="T11" fmla="*/ 500 h 736"/>
                        <a:gd name="T12" fmla="*/ 2014 w 7383"/>
                        <a:gd name="T13" fmla="*/ 354 h 736"/>
                        <a:gd name="T14" fmla="*/ 2348 w 7383"/>
                        <a:gd name="T15" fmla="*/ 236 h 736"/>
                        <a:gd name="T16" fmla="*/ 2684 w 7383"/>
                        <a:gd name="T17" fmla="*/ 354 h 736"/>
                        <a:gd name="T18" fmla="*/ 3020 w 7383"/>
                        <a:gd name="T19" fmla="*/ 442 h 736"/>
                        <a:gd name="T20" fmla="*/ 3356 w 7383"/>
                        <a:gd name="T21" fmla="*/ 618 h 736"/>
                        <a:gd name="T22" fmla="*/ 3692 w 7383"/>
                        <a:gd name="T23" fmla="*/ 588 h 736"/>
                        <a:gd name="T24" fmla="*/ 4028 w 7383"/>
                        <a:gd name="T25" fmla="*/ 412 h 736"/>
                        <a:gd name="T26" fmla="*/ 4362 w 7383"/>
                        <a:gd name="T27" fmla="*/ 736 h 736"/>
                        <a:gd name="T28" fmla="*/ 4698 w 7383"/>
                        <a:gd name="T29" fmla="*/ 472 h 736"/>
                        <a:gd name="T30" fmla="*/ 5034 w 7383"/>
                        <a:gd name="T31" fmla="*/ 382 h 736"/>
                        <a:gd name="T32" fmla="*/ 5370 w 7383"/>
                        <a:gd name="T33" fmla="*/ 236 h 736"/>
                        <a:gd name="T34" fmla="*/ 5706 w 7383"/>
                        <a:gd name="T35" fmla="*/ 324 h 736"/>
                        <a:gd name="T36" fmla="*/ 6042 w 7383"/>
                        <a:gd name="T37" fmla="*/ 146 h 736"/>
                        <a:gd name="T38" fmla="*/ 6376 w 7383"/>
                        <a:gd name="T39" fmla="*/ 0 h 736"/>
                        <a:gd name="T40" fmla="*/ 6712 w 7383"/>
                        <a:gd name="T41" fmla="*/ 176 h 736"/>
                        <a:gd name="T42" fmla="*/ 7048 w 7383"/>
                        <a:gd name="T43" fmla="*/ 472 h 736"/>
                        <a:gd name="T44" fmla="*/ 7383 w 7383"/>
                        <a:gd name="T45" fmla="*/ 412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36">
                          <a:moveTo>
                            <a:pt x="0" y="588"/>
                          </a:moveTo>
                          <a:lnTo>
                            <a:pt x="336" y="560"/>
                          </a:lnTo>
                          <a:lnTo>
                            <a:pt x="670" y="472"/>
                          </a:lnTo>
                          <a:lnTo>
                            <a:pt x="1006" y="412"/>
                          </a:lnTo>
                          <a:lnTo>
                            <a:pt x="1342" y="412"/>
                          </a:lnTo>
                          <a:lnTo>
                            <a:pt x="1678" y="500"/>
                          </a:lnTo>
                          <a:lnTo>
                            <a:pt x="2014" y="354"/>
                          </a:lnTo>
                          <a:lnTo>
                            <a:pt x="2348" y="236"/>
                          </a:lnTo>
                          <a:lnTo>
                            <a:pt x="2684" y="354"/>
                          </a:lnTo>
                          <a:lnTo>
                            <a:pt x="3020" y="442"/>
                          </a:lnTo>
                          <a:lnTo>
                            <a:pt x="3356" y="618"/>
                          </a:lnTo>
                          <a:lnTo>
                            <a:pt x="3692" y="588"/>
                          </a:lnTo>
                          <a:lnTo>
                            <a:pt x="4028" y="412"/>
                          </a:lnTo>
                          <a:lnTo>
                            <a:pt x="4362" y="736"/>
                          </a:lnTo>
                          <a:lnTo>
                            <a:pt x="4698" y="472"/>
                          </a:lnTo>
                          <a:lnTo>
                            <a:pt x="5034" y="382"/>
                          </a:lnTo>
                          <a:lnTo>
                            <a:pt x="5370" y="236"/>
                          </a:lnTo>
                          <a:lnTo>
                            <a:pt x="5706" y="324"/>
                          </a:lnTo>
                          <a:lnTo>
                            <a:pt x="6042" y="146"/>
                          </a:lnTo>
                          <a:lnTo>
                            <a:pt x="6376" y="0"/>
                          </a:lnTo>
                          <a:lnTo>
                            <a:pt x="6712" y="176"/>
                          </a:lnTo>
                          <a:lnTo>
                            <a:pt x="7048" y="472"/>
                          </a:lnTo>
                          <a:lnTo>
                            <a:pt x="7383" y="412"/>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2" name="Oval 2394"/>
                    <p:cNvSpPr>
                      <a:spLocks noChangeArrowheads="1"/>
                    </p:cNvSpPr>
                    <p:nvPr/>
                  </p:nvSpPr>
                  <p:spPr bwMode="auto">
                    <a:xfrm>
                      <a:off x="5629"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3" name="Oval 2395"/>
                    <p:cNvSpPr>
                      <a:spLocks noChangeArrowheads="1"/>
                    </p:cNvSpPr>
                    <p:nvPr/>
                  </p:nvSpPr>
                  <p:spPr bwMode="auto">
                    <a:xfrm>
                      <a:off x="5796" y="115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4" name="Freeform 2396"/>
                    <p:cNvSpPr>
                      <a:spLocks/>
                    </p:cNvSpPr>
                    <p:nvPr/>
                  </p:nvSpPr>
                  <p:spPr bwMode="auto">
                    <a:xfrm>
                      <a:off x="5484" y="1174"/>
                      <a:ext cx="336" cy="59"/>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5" name="Line 2397"/>
                    <p:cNvSpPr>
                      <a:spLocks noChangeShapeType="1"/>
                    </p:cNvSpPr>
                    <p:nvPr/>
                  </p:nvSpPr>
                  <p:spPr bwMode="auto">
                    <a:xfrm>
                      <a:off x="1792" y="368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6" name="Line 2398"/>
                    <p:cNvSpPr>
                      <a:spLocks noChangeShapeType="1"/>
                    </p:cNvSpPr>
                    <p:nvPr/>
                  </p:nvSpPr>
                  <p:spPr bwMode="auto">
                    <a:xfrm>
                      <a:off x="1818" y="367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7" name="Line 2399"/>
                    <p:cNvSpPr>
                      <a:spLocks noChangeShapeType="1"/>
                    </p:cNvSpPr>
                    <p:nvPr/>
                  </p:nvSpPr>
                  <p:spPr bwMode="auto">
                    <a:xfrm flipV="1">
                      <a:off x="1844" y="367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8" name="Line 2400"/>
                    <p:cNvSpPr>
                      <a:spLocks noChangeShapeType="1"/>
                    </p:cNvSpPr>
                    <p:nvPr/>
                  </p:nvSpPr>
                  <p:spPr bwMode="auto">
                    <a:xfrm>
                      <a:off x="1869" y="3675"/>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9" name="Line 2401"/>
                    <p:cNvSpPr>
                      <a:spLocks noChangeShapeType="1"/>
                    </p:cNvSpPr>
                    <p:nvPr/>
                  </p:nvSpPr>
                  <p:spPr bwMode="auto">
                    <a:xfrm flipV="1">
                      <a:off x="1895" y="3672"/>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0" name="Line 2402"/>
                    <p:cNvSpPr>
                      <a:spLocks noChangeShapeType="1"/>
                    </p:cNvSpPr>
                    <p:nvPr/>
                  </p:nvSpPr>
                  <p:spPr bwMode="auto">
                    <a:xfrm>
                      <a:off x="1921" y="367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1" name="Line 2403"/>
                    <p:cNvSpPr>
                      <a:spLocks noChangeShapeType="1"/>
                    </p:cNvSpPr>
                    <p:nvPr/>
                  </p:nvSpPr>
                  <p:spPr bwMode="auto">
                    <a:xfrm>
                      <a:off x="1947" y="3668"/>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2" name="Line 2404"/>
                    <p:cNvSpPr>
                      <a:spLocks noChangeShapeType="1"/>
                    </p:cNvSpPr>
                    <p:nvPr/>
                  </p:nvSpPr>
                  <p:spPr bwMode="auto">
                    <a:xfrm flipV="1">
                      <a:off x="1973" y="366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3" name="Line 2405"/>
                    <p:cNvSpPr>
                      <a:spLocks noChangeShapeType="1"/>
                    </p:cNvSpPr>
                    <p:nvPr/>
                  </p:nvSpPr>
                  <p:spPr bwMode="auto">
                    <a:xfrm>
                      <a:off x="1998" y="3664"/>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4" name="Line 2406"/>
                    <p:cNvSpPr>
                      <a:spLocks noChangeShapeType="1"/>
                    </p:cNvSpPr>
                    <p:nvPr/>
                  </p:nvSpPr>
                  <p:spPr bwMode="auto">
                    <a:xfrm>
                      <a:off x="2024" y="3662"/>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5" name="Line 2407"/>
                    <p:cNvSpPr>
                      <a:spLocks noChangeShapeType="1"/>
                    </p:cNvSpPr>
                    <p:nvPr/>
                  </p:nvSpPr>
                  <p:spPr bwMode="auto">
                    <a:xfrm>
                      <a:off x="2050" y="365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6" name="Line 2408"/>
                    <p:cNvSpPr>
                      <a:spLocks noChangeShapeType="1"/>
                    </p:cNvSpPr>
                    <p:nvPr/>
                  </p:nvSpPr>
                  <p:spPr bwMode="auto">
                    <a:xfrm flipV="1">
                      <a:off x="2076" y="365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7" name="Line 2409"/>
                    <p:cNvSpPr>
                      <a:spLocks noChangeShapeType="1"/>
                    </p:cNvSpPr>
                    <p:nvPr/>
                  </p:nvSpPr>
                  <p:spPr bwMode="auto">
                    <a:xfrm flipV="1">
                      <a:off x="2101" y="3654"/>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8" name="Line 2410"/>
                    <p:cNvSpPr>
                      <a:spLocks noChangeShapeType="1"/>
                    </p:cNvSpPr>
                    <p:nvPr/>
                  </p:nvSpPr>
                  <p:spPr bwMode="auto">
                    <a:xfrm>
                      <a:off x="2127" y="3652"/>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9" name="Line 2411"/>
                    <p:cNvSpPr>
                      <a:spLocks noChangeShapeType="1"/>
                    </p:cNvSpPr>
                    <p:nvPr/>
                  </p:nvSpPr>
                  <p:spPr bwMode="auto">
                    <a:xfrm>
                      <a:off x="2153" y="3650"/>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0" name="Line 2412"/>
                    <p:cNvSpPr>
                      <a:spLocks noChangeShapeType="1"/>
                    </p:cNvSpPr>
                    <p:nvPr/>
                  </p:nvSpPr>
                  <p:spPr bwMode="auto">
                    <a:xfrm>
                      <a:off x="2179" y="364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1" name="Line 2413"/>
                    <p:cNvSpPr>
                      <a:spLocks noChangeShapeType="1"/>
                    </p:cNvSpPr>
                    <p:nvPr/>
                  </p:nvSpPr>
                  <p:spPr bwMode="auto">
                    <a:xfrm flipV="1">
                      <a:off x="2205" y="3645"/>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2" name="Line 2414"/>
                    <p:cNvSpPr>
                      <a:spLocks noChangeShapeType="1"/>
                    </p:cNvSpPr>
                    <p:nvPr/>
                  </p:nvSpPr>
                  <p:spPr bwMode="auto">
                    <a:xfrm>
                      <a:off x="2230" y="3643"/>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3" name="Line 2415"/>
                    <p:cNvSpPr>
                      <a:spLocks noChangeShapeType="1"/>
                    </p:cNvSpPr>
                    <p:nvPr/>
                  </p:nvSpPr>
                  <p:spPr bwMode="auto">
                    <a:xfrm>
                      <a:off x="2256" y="364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grpSp>
              <p:sp>
                <p:nvSpPr>
                  <p:cNvPr id="17" name="Line 2417"/>
                  <p:cNvSpPr>
                    <a:spLocks noChangeShapeType="1"/>
                  </p:cNvSpPr>
                  <p:nvPr/>
                </p:nvSpPr>
                <p:spPr bwMode="auto">
                  <a:xfrm>
                    <a:off x="3622675" y="57753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8" name="Line 2418"/>
                  <p:cNvSpPr>
                    <a:spLocks noChangeShapeType="1"/>
                  </p:cNvSpPr>
                  <p:nvPr/>
                </p:nvSpPr>
                <p:spPr bwMode="auto">
                  <a:xfrm flipV="1">
                    <a:off x="3663950" y="57721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9" name="Line 2419"/>
                  <p:cNvSpPr>
                    <a:spLocks noChangeShapeType="1"/>
                  </p:cNvSpPr>
                  <p:nvPr/>
                </p:nvSpPr>
                <p:spPr bwMode="auto">
                  <a:xfrm>
                    <a:off x="3703638" y="57689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0" name="Line 2420"/>
                  <p:cNvSpPr>
                    <a:spLocks noChangeShapeType="1"/>
                  </p:cNvSpPr>
                  <p:nvPr/>
                </p:nvSpPr>
                <p:spPr bwMode="auto">
                  <a:xfrm flipV="1">
                    <a:off x="3744913" y="57658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1" name="Line 2421"/>
                  <p:cNvSpPr>
                    <a:spLocks noChangeShapeType="1"/>
                  </p:cNvSpPr>
                  <p:nvPr/>
                </p:nvSpPr>
                <p:spPr bwMode="auto">
                  <a:xfrm>
                    <a:off x="3786188" y="5762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2" name="Line 2422"/>
                  <p:cNvSpPr>
                    <a:spLocks noChangeShapeType="1"/>
                  </p:cNvSpPr>
                  <p:nvPr/>
                </p:nvSpPr>
                <p:spPr bwMode="auto">
                  <a:xfrm>
                    <a:off x="3827463" y="5757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3" name="Line 2423"/>
                  <p:cNvSpPr>
                    <a:spLocks noChangeShapeType="1"/>
                  </p:cNvSpPr>
                  <p:nvPr/>
                </p:nvSpPr>
                <p:spPr bwMode="auto">
                  <a:xfrm flipV="1">
                    <a:off x="3868738" y="57546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4" name="Line 2424"/>
                  <p:cNvSpPr>
                    <a:spLocks noChangeShapeType="1"/>
                  </p:cNvSpPr>
                  <p:nvPr/>
                </p:nvSpPr>
                <p:spPr bwMode="auto">
                  <a:xfrm>
                    <a:off x="3908425" y="57515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5" name="Line 2425"/>
                  <p:cNvSpPr>
                    <a:spLocks noChangeShapeType="1"/>
                  </p:cNvSpPr>
                  <p:nvPr/>
                </p:nvSpPr>
                <p:spPr bwMode="auto">
                  <a:xfrm>
                    <a:off x="3949700" y="5748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6" name="Line 2426"/>
                  <p:cNvSpPr>
                    <a:spLocks noChangeShapeType="1"/>
                  </p:cNvSpPr>
                  <p:nvPr/>
                </p:nvSpPr>
                <p:spPr bwMode="auto">
                  <a:xfrm flipV="1">
                    <a:off x="3990975" y="57435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7" name="Line 2427"/>
                  <p:cNvSpPr>
                    <a:spLocks noChangeShapeType="1"/>
                  </p:cNvSpPr>
                  <p:nvPr/>
                </p:nvSpPr>
                <p:spPr bwMode="auto">
                  <a:xfrm flipV="1">
                    <a:off x="4032250" y="57404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8" name="Line 2428"/>
                  <p:cNvSpPr>
                    <a:spLocks noChangeShapeType="1"/>
                  </p:cNvSpPr>
                  <p:nvPr/>
                </p:nvSpPr>
                <p:spPr bwMode="auto">
                  <a:xfrm>
                    <a:off x="4071938" y="57372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29" name="Line 2429"/>
                  <p:cNvSpPr>
                    <a:spLocks noChangeShapeType="1"/>
                  </p:cNvSpPr>
                  <p:nvPr/>
                </p:nvSpPr>
                <p:spPr bwMode="auto">
                  <a:xfrm>
                    <a:off x="4113213" y="57340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0" name="Line 2430"/>
                  <p:cNvSpPr>
                    <a:spLocks noChangeShapeType="1"/>
                  </p:cNvSpPr>
                  <p:nvPr/>
                </p:nvSpPr>
                <p:spPr bwMode="auto">
                  <a:xfrm flipV="1">
                    <a:off x="4154488" y="572928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1" name="Line 2431"/>
                  <p:cNvSpPr>
                    <a:spLocks noChangeShapeType="1"/>
                  </p:cNvSpPr>
                  <p:nvPr/>
                </p:nvSpPr>
                <p:spPr bwMode="auto">
                  <a:xfrm flipV="1">
                    <a:off x="4195763" y="57261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2" name="Line 2432"/>
                  <p:cNvSpPr>
                    <a:spLocks noChangeShapeType="1"/>
                  </p:cNvSpPr>
                  <p:nvPr/>
                </p:nvSpPr>
                <p:spPr bwMode="auto">
                  <a:xfrm>
                    <a:off x="4237038" y="57229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3" name="Line 2433"/>
                  <p:cNvSpPr>
                    <a:spLocks noChangeShapeType="1"/>
                  </p:cNvSpPr>
                  <p:nvPr/>
                </p:nvSpPr>
                <p:spPr bwMode="auto">
                  <a:xfrm flipV="1">
                    <a:off x="4276725" y="57181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4" name="Line 2434"/>
                  <p:cNvSpPr>
                    <a:spLocks noChangeShapeType="1"/>
                  </p:cNvSpPr>
                  <p:nvPr/>
                </p:nvSpPr>
                <p:spPr bwMode="auto">
                  <a:xfrm>
                    <a:off x="4318000" y="57165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5" name="Line 2435"/>
                  <p:cNvSpPr>
                    <a:spLocks noChangeShapeType="1"/>
                  </p:cNvSpPr>
                  <p:nvPr/>
                </p:nvSpPr>
                <p:spPr bwMode="auto">
                  <a:xfrm>
                    <a:off x="4359275" y="57118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6" name="Line 2436"/>
                  <p:cNvSpPr>
                    <a:spLocks noChangeShapeType="1"/>
                  </p:cNvSpPr>
                  <p:nvPr/>
                </p:nvSpPr>
                <p:spPr bwMode="auto">
                  <a:xfrm flipV="1">
                    <a:off x="4400550" y="57086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7" name="Line 2437"/>
                  <p:cNvSpPr>
                    <a:spLocks noChangeShapeType="1"/>
                  </p:cNvSpPr>
                  <p:nvPr/>
                </p:nvSpPr>
                <p:spPr bwMode="auto">
                  <a:xfrm>
                    <a:off x="4440238" y="5705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8" name="Line 2438"/>
                  <p:cNvSpPr>
                    <a:spLocks noChangeShapeType="1"/>
                  </p:cNvSpPr>
                  <p:nvPr/>
                </p:nvSpPr>
                <p:spPr bwMode="auto">
                  <a:xfrm flipV="1">
                    <a:off x="4481513" y="57023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39" name="Line 2439"/>
                  <p:cNvSpPr>
                    <a:spLocks noChangeShapeType="1"/>
                  </p:cNvSpPr>
                  <p:nvPr/>
                </p:nvSpPr>
                <p:spPr bwMode="auto">
                  <a:xfrm>
                    <a:off x="4522788" y="5699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0" name="Line 2440"/>
                  <p:cNvSpPr>
                    <a:spLocks noChangeShapeType="1"/>
                  </p:cNvSpPr>
                  <p:nvPr/>
                </p:nvSpPr>
                <p:spPr bwMode="auto">
                  <a:xfrm>
                    <a:off x="4564063" y="56959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1" name="Line 2441"/>
                  <p:cNvSpPr>
                    <a:spLocks noChangeShapeType="1"/>
                  </p:cNvSpPr>
                  <p:nvPr/>
                </p:nvSpPr>
                <p:spPr bwMode="auto">
                  <a:xfrm flipV="1">
                    <a:off x="4603750" y="56911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2" name="Line 2442"/>
                  <p:cNvSpPr>
                    <a:spLocks noChangeShapeType="1"/>
                  </p:cNvSpPr>
                  <p:nvPr/>
                </p:nvSpPr>
                <p:spPr bwMode="auto">
                  <a:xfrm>
                    <a:off x="4645025" y="56880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3" name="Line 2443"/>
                  <p:cNvSpPr>
                    <a:spLocks noChangeShapeType="1"/>
                  </p:cNvSpPr>
                  <p:nvPr/>
                </p:nvSpPr>
                <p:spPr bwMode="auto">
                  <a:xfrm>
                    <a:off x="4686300" y="5684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4" name="Line 2444"/>
                  <p:cNvSpPr>
                    <a:spLocks noChangeShapeType="1"/>
                  </p:cNvSpPr>
                  <p:nvPr/>
                </p:nvSpPr>
                <p:spPr bwMode="auto">
                  <a:xfrm flipV="1">
                    <a:off x="4727575" y="56800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5" name="Line 2445"/>
                  <p:cNvSpPr>
                    <a:spLocks noChangeShapeType="1"/>
                  </p:cNvSpPr>
                  <p:nvPr/>
                </p:nvSpPr>
                <p:spPr bwMode="auto">
                  <a:xfrm>
                    <a:off x="4768850" y="5678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6" name="Line 2446"/>
                  <p:cNvSpPr>
                    <a:spLocks noChangeShapeType="1"/>
                  </p:cNvSpPr>
                  <p:nvPr/>
                </p:nvSpPr>
                <p:spPr bwMode="auto">
                  <a:xfrm flipV="1">
                    <a:off x="4808538" y="56737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7" name="Line 2447"/>
                  <p:cNvSpPr>
                    <a:spLocks noChangeShapeType="1"/>
                  </p:cNvSpPr>
                  <p:nvPr/>
                </p:nvSpPr>
                <p:spPr bwMode="auto">
                  <a:xfrm>
                    <a:off x="4849813" y="56721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8" name="Line 2448"/>
                  <p:cNvSpPr>
                    <a:spLocks noChangeShapeType="1"/>
                  </p:cNvSpPr>
                  <p:nvPr/>
                </p:nvSpPr>
                <p:spPr bwMode="auto">
                  <a:xfrm>
                    <a:off x="4891088" y="5667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49" name="Line 2449"/>
                  <p:cNvSpPr>
                    <a:spLocks noChangeShapeType="1"/>
                  </p:cNvSpPr>
                  <p:nvPr/>
                </p:nvSpPr>
                <p:spPr bwMode="auto">
                  <a:xfrm flipV="1">
                    <a:off x="4932363" y="56642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0" name="Line 2450"/>
                  <p:cNvSpPr>
                    <a:spLocks noChangeShapeType="1"/>
                  </p:cNvSpPr>
                  <p:nvPr/>
                </p:nvSpPr>
                <p:spPr bwMode="auto">
                  <a:xfrm>
                    <a:off x="4972050" y="56610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1" name="Line 2451"/>
                  <p:cNvSpPr>
                    <a:spLocks noChangeShapeType="1"/>
                  </p:cNvSpPr>
                  <p:nvPr/>
                </p:nvSpPr>
                <p:spPr bwMode="auto">
                  <a:xfrm flipV="1">
                    <a:off x="5013325" y="56562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2" name="Line 2452"/>
                  <p:cNvSpPr>
                    <a:spLocks noChangeShapeType="1"/>
                  </p:cNvSpPr>
                  <p:nvPr/>
                </p:nvSpPr>
                <p:spPr bwMode="auto">
                  <a:xfrm>
                    <a:off x="5054600" y="5654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3" name="Line 2453"/>
                  <p:cNvSpPr>
                    <a:spLocks noChangeShapeType="1"/>
                  </p:cNvSpPr>
                  <p:nvPr/>
                </p:nvSpPr>
                <p:spPr bwMode="auto">
                  <a:xfrm>
                    <a:off x="5095875" y="5649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4" name="Line 2454"/>
                  <p:cNvSpPr>
                    <a:spLocks noChangeShapeType="1"/>
                  </p:cNvSpPr>
                  <p:nvPr/>
                </p:nvSpPr>
                <p:spPr bwMode="auto">
                  <a:xfrm flipV="1">
                    <a:off x="5137150" y="56467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5" name="Line 2455"/>
                  <p:cNvSpPr>
                    <a:spLocks noChangeShapeType="1"/>
                  </p:cNvSpPr>
                  <p:nvPr/>
                </p:nvSpPr>
                <p:spPr bwMode="auto">
                  <a:xfrm>
                    <a:off x="5176838" y="5643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6" name="Line 2456"/>
                  <p:cNvSpPr>
                    <a:spLocks noChangeShapeType="1"/>
                  </p:cNvSpPr>
                  <p:nvPr/>
                </p:nvSpPr>
                <p:spPr bwMode="auto">
                  <a:xfrm flipV="1">
                    <a:off x="5218113" y="56403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7" name="Line 2457"/>
                  <p:cNvSpPr>
                    <a:spLocks noChangeShapeType="1"/>
                  </p:cNvSpPr>
                  <p:nvPr/>
                </p:nvSpPr>
                <p:spPr bwMode="auto">
                  <a:xfrm>
                    <a:off x="5259388" y="5637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8" name="Line 2458"/>
                  <p:cNvSpPr>
                    <a:spLocks noChangeShapeType="1"/>
                  </p:cNvSpPr>
                  <p:nvPr/>
                </p:nvSpPr>
                <p:spPr bwMode="auto">
                  <a:xfrm>
                    <a:off x="5300663" y="56324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59" name="Line 2459"/>
                  <p:cNvSpPr>
                    <a:spLocks noChangeShapeType="1"/>
                  </p:cNvSpPr>
                  <p:nvPr/>
                </p:nvSpPr>
                <p:spPr bwMode="auto">
                  <a:xfrm flipV="1">
                    <a:off x="5340350" y="562927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0" name="Line 2460"/>
                  <p:cNvSpPr>
                    <a:spLocks noChangeShapeType="1"/>
                  </p:cNvSpPr>
                  <p:nvPr/>
                </p:nvSpPr>
                <p:spPr bwMode="auto">
                  <a:xfrm>
                    <a:off x="5381625" y="56261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1" name="Line 2461"/>
                  <p:cNvSpPr>
                    <a:spLocks noChangeShapeType="1"/>
                  </p:cNvSpPr>
                  <p:nvPr/>
                </p:nvSpPr>
                <p:spPr bwMode="auto">
                  <a:xfrm>
                    <a:off x="5422900" y="5622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2" name="Line 2462"/>
                  <p:cNvSpPr>
                    <a:spLocks noChangeShapeType="1"/>
                  </p:cNvSpPr>
                  <p:nvPr/>
                </p:nvSpPr>
                <p:spPr bwMode="auto">
                  <a:xfrm>
                    <a:off x="5464175" y="56197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3" name="Line 2463"/>
                  <p:cNvSpPr>
                    <a:spLocks noChangeShapeType="1"/>
                  </p:cNvSpPr>
                  <p:nvPr/>
                </p:nvSpPr>
                <p:spPr bwMode="auto">
                  <a:xfrm>
                    <a:off x="5505450" y="56165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4" name="Line 2464"/>
                  <p:cNvSpPr>
                    <a:spLocks noChangeShapeType="1"/>
                  </p:cNvSpPr>
                  <p:nvPr/>
                </p:nvSpPr>
                <p:spPr bwMode="auto">
                  <a:xfrm flipV="1">
                    <a:off x="5545138" y="56118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5" name="Line 2465"/>
                  <p:cNvSpPr>
                    <a:spLocks noChangeShapeType="1"/>
                  </p:cNvSpPr>
                  <p:nvPr/>
                </p:nvSpPr>
                <p:spPr bwMode="auto">
                  <a:xfrm>
                    <a:off x="5586413" y="56086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6" name="Line 2466"/>
                  <p:cNvSpPr>
                    <a:spLocks noChangeShapeType="1"/>
                  </p:cNvSpPr>
                  <p:nvPr/>
                </p:nvSpPr>
                <p:spPr bwMode="auto">
                  <a:xfrm>
                    <a:off x="5627688" y="56054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7" name="Line 2467"/>
                  <p:cNvSpPr>
                    <a:spLocks noChangeShapeType="1"/>
                  </p:cNvSpPr>
                  <p:nvPr/>
                </p:nvSpPr>
                <p:spPr bwMode="auto">
                  <a:xfrm flipV="1">
                    <a:off x="5668963" y="5600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8" name="Line 2468"/>
                  <p:cNvSpPr>
                    <a:spLocks noChangeShapeType="1"/>
                  </p:cNvSpPr>
                  <p:nvPr/>
                </p:nvSpPr>
                <p:spPr bwMode="auto">
                  <a:xfrm>
                    <a:off x="5708650" y="55991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69" name="Line 2469"/>
                  <p:cNvSpPr>
                    <a:spLocks noChangeShapeType="1"/>
                  </p:cNvSpPr>
                  <p:nvPr/>
                </p:nvSpPr>
                <p:spPr bwMode="auto">
                  <a:xfrm flipV="1">
                    <a:off x="5749925" y="55943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0" name="Line 2470"/>
                  <p:cNvSpPr>
                    <a:spLocks noChangeShapeType="1"/>
                  </p:cNvSpPr>
                  <p:nvPr/>
                </p:nvSpPr>
                <p:spPr bwMode="auto">
                  <a:xfrm>
                    <a:off x="5791200" y="55927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1" name="Line 2471"/>
                  <p:cNvSpPr>
                    <a:spLocks noChangeShapeType="1"/>
                  </p:cNvSpPr>
                  <p:nvPr/>
                </p:nvSpPr>
                <p:spPr bwMode="auto">
                  <a:xfrm>
                    <a:off x="5832475" y="5588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2" name="Line 2472"/>
                  <p:cNvSpPr>
                    <a:spLocks noChangeShapeType="1"/>
                  </p:cNvSpPr>
                  <p:nvPr/>
                </p:nvSpPr>
                <p:spPr bwMode="auto">
                  <a:xfrm flipV="1">
                    <a:off x="5872163" y="5584825"/>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3" name="Line 2473"/>
                  <p:cNvSpPr>
                    <a:spLocks noChangeShapeType="1"/>
                  </p:cNvSpPr>
                  <p:nvPr/>
                </p:nvSpPr>
                <p:spPr bwMode="auto">
                  <a:xfrm>
                    <a:off x="5913438" y="558165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4" name="Line 2474"/>
                  <p:cNvSpPr>
                    <a:spLocks noChangeShapeType="1"/>
                  </p:cNvSpPr>
                  <p:nvPr/>
                </p:nvSpPr>
                <p:spPr bwMode="auto">
                  <a:xfrm flipV="1">
                    <a:off x="5954713" y="55784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5" name="Line 2475"/>
                  <p:cNvSpPr>
                    <a:spLocks noChangeShapeType="1"/>
                  </p:cNvSpPr>
                  <p:nvPr/>
                </p:nvSpPr>
                <p:spPr bwMode="auto">
                  <a:xfrm>
                    <a:off x="5995988" y="5575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6" name="Line 2476"/>
                  <p:cNvSpPr>
                    <a:spLocks noChangeShapeType="1"/>
                  </p:cNvSpPr>
                  <p:nvPr/>
                </p:nvSpPr>
                <p:spPr bwMode="auto">
                  <a:xfrm>
                    <a:off x="6037263" y="55705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7" name="Line 2477"/>
                  <p:cNvSpPr>
                    <a:spLocks noChangeShapeType="1"/>
                  </p:cNvSpPr>
                  <p:nvPr/>
                </p:nvSpPr>
                <p:spPr bwMode="auto">
                  <a:xfrm flipV="1">
                    <a:off x="6076950" y="556736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8" name="Line 2478"/>
                  <p:cNvSpPr>
                    <a:spLocks noChangeShapeType="1"/>
                  </p:cNvSpPr>
                  <p:nvPr/>
                </p:nvSpPr>
                <p:spPr bwMode="auto">
                  <a:xfrm>
                    <a:off x="6118225" y="5564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79" name="Line 2479"/>
                  <p:cNvSpPr>
                    <a:spLocks noChangeShapeType="1"/>
                  </p:cNvSpPr>
                  <p:nvPr/>
                </p:nvSpPr>
                <p:spPr bwMode="auto">
                  <a:xfrm>
                    <a:off x="6159500" y="55610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0" name="Line 2480"/>
                  <p:cNvSpPr>
                    <a:spLocks noChangeShapeType="1"/>
                  </p:cNvSpPr>
                  <p:nvPr/>
                </p:nvSpPr>
                <p:spPr bwMode="auto">
                  <a:xfrm>
                    <a:off x="6200775" y="5557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1" name="Line 2481"/>
                  <p:cNvSpPr>
                    <a:spLocks noChangeShapeType="1"/>
                  </p:cNvSpPr>
                  <p:nvPr/>
                </p:nvSpPr>
                <p:spPr bwMode="auto">
                  <a:xfrm>
                    <a:off x="6240463" y="55546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2" name="Line 2482"/>
                  <p:cNvSpPr>
                    <a:spLocks noChangeShapeType="1"/>
                  </p:cNvSpPr>
                  <p:nvPr/>
                </p:nvSpPr>
                <p:spPr bwMode="auto">
                  <a:xfrm flipV="1">
                    <a:off x="6281738" y="55499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3" name="Line 2483"/>
                  <p:cNvSpPr>
                    <a:spLocks noChangeShapeType="1"/>
                  </p:cNvSpPr>
                  <p:nvPr/>
                </p:nvSpPr>
                <p:spPr bwMode="auto">
                  <a:xfrm>
                    <a:off x="6323013" y="55467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4" name="Line 2484"/>
                  <p:cNvSpPr>
                    <a:spLocks noChangeShapeType="1"/>
                  </p:cNvSpPr>
                  <p:nvPr/>
                </p:nvSpPr>
                <p:spPr bwMode="auto">
                  <a:xfrm flipV="1">
                    <a:off x="6364288" y="55435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5" name="Line 2485"/>
                  <p:cNvSpPr>
                    <a:spLocks noChangeShapeType="1"/>
                  </p:cNvSpPr>
                  <p:nvPr/>
                </p:nvSpPr>
                <p:spPr bwMode="auto">
                  <a:xfrm>
                    <a:off x="6405563" y="55403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6" name="Line 2486"/>
                  <p:cNvSpPr>
                    <a:spLocks noChangeShapeType="1"/>
                  </p:cNvSpPr>
                  <p:nvPr/>
                </p:nvSpPr>
                <p:spPr bwMode="auto">
                  <a:xfrm flipV="1">
                    <a:off x="6445250" y="553720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7" name="Line 2487"/>
                  <p:cNvSpPr>
                    <a:spLocks noChangeShapeType="1"/>
                  </p:cNvSpPr>
                  <p:nvPr/>
                </p:nvSpPr>
                <p:spPr bwMode="auto">
                  <a:xfrm>
                    <a:off x="6486525" y="55340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8" name="Line 2488"/>
                  <p:cNvSpPr>
                    <a:spLocks noChangeShapeType="1"/>
                  </p:cNvSpPr>
                  <p:nvPr/>
                </p:nvSpPr>
                <p:spPr bwMode="auto">
                  <a:xfrm flipV="1">
                    <a:off x="6527800" y="55308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89" name="Line 2489"/>
                  <p:cNvSpPr>
                    <a:spLocks noChangeShapeType="1"/>
                  </p:cNvSpPr>
                  <p:nvPr/>
                </p:nvSpPr>
                <p:spPr bwMode="auto">
                  <a:xfrm>
                    <a:off x="6569075" y="55276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0" name="Line 2490"/>
                  <p:cNvSpPr>
                    <a:spLocks noChangeShapeType="1"/>
                  </p:cNvSpPr>
                  <p:nvPr/>
                </p:nvSpPr>
                <p:spPr bwMode="auto">
                  <a:xfrm flipV="1">
                    <a:off x="6608763" y="55229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1" name="Line 2491"/>
                  <p:cNvSpPr>
                    <a:spLocks noChangeShapeType="1"/>
                  </p:cNvSpPr>
                  <p:nvPr/>
                </p:nvSpPr>
                <p:spPr bwMode="auto">
                  <a:xfrm>
                    <a:off x="6650038" y="552132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2" name="Line 2492"/>
                  <p:cNvSpPr>
                    <a:spLocks noChangeShapeType="1"/>
                  </p:cNvSpPr>
                  <p:nvPr/>
                </p:nvSpPr>
                <p:spPr bwMode="auto">
                  <a:xfrm flipV="1">
                    <a:off x="6691313" y="55165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3" name="Line 2493"/>
                  <p:cNvSpPr>
                    <a:spLocks noChangeShapeType="1"/>
                  </p:cNvSpPr>
                  <p:nvPr/>
                </p:nvSpPr>
                <p:spPr bwMode="auto">
                  <a:xfrm>
                    <a:off x="6732588" y="551497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4" name="Line 2494"/>
                  <p:cNvSpPr>
                    <a:spLocks noChangeShapeType="1"/>
                  </p:cNvSpPr>
                  <p:nvPr/>
                </p:nvSpPr>
                <p:spPr bwMode="auto">
                  <a:xfrm>
                    <a:off x="6773863" y="55102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5" name="Line 2495"/>
                  <p:cNvSpPr>
                    <a:spLocks noChangeShapeType="1"/>
                  </p:cNvSpPr>
                  <p:nvPr/>
                </p:nvSpPr>
                <p:spPr bwMode="auto">
                  <a:xfrm flipV="1">
                    <a:off x="6813550" y="55070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6" name="Line 2496"/>
                  <p:cNvSpPr>
                    <a:spLocks noChangeShapeType="1"/>
                  </p:cNvSpPr>
                  <p:nvPr/>
                </p:nvSpPr>
                <p:spPr bwMode="auto">
                  <a:xfrm>
                    <a:off x="6854825" y="55038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7" name="Line 2497"/>
                  <p:cNvSpPr>
                    <a:spLocks noChangeShapeType="1"/>
                  </p:cNvSpPr>
                  <p:nvPr/>
                </p:nvSpPr>
                <p:spPr bwMode="auto">
                  <a:xfrm flipV="1">
                    <a:off x="6896100" y="54991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8" name="Line 2498"/>
                  <p:cNvSpPr>
                    <a:spLocks noChangeShapeType="1"/>
                  </p:cNvSpPr>
                  <p:nvPr/>
                </p:nvSpPr>
                <p:spPr bwMode="auto">
                  <a:xfrm>
                    <a:off x="6937375" y="54975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99" name="Line 2499"/>
                  <p:cNvSpPr>
                    <a:spLocks noChangeShapeType="1"/>
                  </p:cNvSpPr>
                  <p:nvPr/>
                </p:nvSpPr>
                <p:spPr bwMode="auto">
                  <a:xfrm flipV="1">
                    <a:off x="6977063" y="54927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0" name="Line 2500"/>
                  <p:cNvSpPr>
                    <a:spLocks noChangeShapeType="1"/>
                  </p:cNvSpPr>
                  <p:nvPr/>
                </p:nvSpPr>
                <p:spPr bwMode="auto">
                  <a:xfrm>
                    <a:off x="7018338" y="54911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1" name="Line 2501"/>
                  <p:cNvSpPr>
                    <a:spLocks noChangeShapeType="1"/>
                  </p:cNvSpPr>
                  <p:nvPr/>
                </p:nvSpPr>
                <p:spPr bwMode="auto">
                  <a:xfrm>
                    <a:off x="7059613" y="54879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2" name="Line 2502"/>
                  <p:cNvSpPr>
                    <a:spLocks noChangeShapeType="1"/>
                  </p:cNvSpPr>
                  <p:nvPr/>
                </p:nvSpPr>
                <p:spPr bwMode="auto">
                  <a:xfrm>
                    <a:off x="7100888" y="54848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3" name="Line 2503"/>
                  <p:cNvSpPr>
                    <a:spLocks noChangeShapeType="1"/>
                  </p:cNvSpPr>
                  <p:nvPr/>
                </p:nvSpPr>
                <p:spPr bwMode="auto">
                  <a:xfrm flipV="1">
                    <a:off x="7140575" y="54800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4" name="Line 2504"/>
                  <p:cNvSpPr>
                    <a:spLocks noChangeShapeType="1"/>
                  </p:cNvSpPr>
                  <p:nvPr/>
                </p:nvSpPr>
                <p:spPr bwMode="auto">
                  <a:xfrm>
                    <a:off x="7181850" y="5476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5" name="Line 2505"/>
                  <p:cNvSpPr>
                    <a:spLocks noChangeShapeType="1"/>
                  </p:cNvSpPr>
                  <p:nvPr/>
                </p:nvSpPr>
                <p:spPr bwMode="auto">
                  <a:xfrm flipV="1">
                    <a:off x="7223125" y="54737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6" name="Line 2506"/>
                  <p:cNvSpPr>
                    <a:spLocks noChangeShapeType="1"/>
                  </p:cNvSpPr>
                  <p:nvPr/>
                </p:nvSpPr>
                <p:spPr bwMode="auto">
                  <a:xfrm>
                    <a:off x="7264400" y="5470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7" name="Line 2507"/>
                  <p:cNvSpPr>
                    <a:spLocks noChangeShapeType="1"/>
                  </p:cNvSpPr>
                  <p:nvPr/>
                </p:nvSpPr>
                <p:spPr bwMode="auto">
                  <a:xfrm>
                    <a:off x="7305675" y="54673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8" name="Line 2508"/>
                  <p:cNvSpPr>
                    <a:spLocks noChangeShapeType="1"/>
                  </p:cNvSpPr>
                  <p:nvPr/>
                </p:nvSpPr>
                <p:spPr bwMode="auto">
                  <a:xfrm flipV="1">
                    <a:off x="7345363" y="5462588"/>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09" name="Line 2509"/>
                  <p:cNvSpPr>
                    <a:spLocks noChangeShapeType="1"/>
                  </p:cNvSpPr>
                  <p:nvPr/>
                </p:nvSpPr>
                <p:spPr bwMode="auto">
                  <a:xfrm>
                    <a:off x="7386638" y="54610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0" name="Line 2510"/>
                  <p:cNvSpPr>
                    <a:spLocks noChangeShapeType="1"/>
                  </p:cNvSpPr>
                  <p:nvPr/>
                </p:nvSpPr>
                <p:spPr bwMode="auto">
                  <a:xfrm flipV="1">
                    <a:off x="7427913" y="54562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1" name="Line 2511"/>
                  <p:cNvSpPr>
                    <a:spLocks noChangeShapeType="1"/>
                  </p:cNvSpPr>
                  <p:nvPr/>
                </p:nvSpPr>
                <p:spPr bwMode="auto">
                  <a:xfrm>
                    <a:off x="7469188" y="54530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2" name="Line 2512"/>
                  <p:cNvSpPr>
                    <a:spLocks noChangeShapeType="1"/>
                  </p:cNvSpPr>
                  <p:nvPr/>
                </p:nvSpPr>
                <p:spPr bwMode="auto">
                  <a:xfrm>
                    <a:off x="7508875" y="54514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3" name="Line 2513"/>
                  <p:cNvSpPr>
                    <a:spLocks noChangeShapeType="1"/>
                  </p:cNvSpPr>
                  <p:nvPr/>
                </p:nvSpPr>
                <p:spPr bwMode="auto">
                  <a:xfrm>
                    <a:off x="7550150" y="5446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4" name="Line 2514"/>
                  <p:cNvSpPr>
                    <a:spLocks noChangeShapeType="1"/>
                  </p:cNvSpPr>
                  <p:nvPr/>
                </p:nvSpPr>
                <p:spPr bwMode="auto">
                  <a:xfrm>
                    <a:off x="7591425" y="54451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5" name="Line 2515"/>
                  <p:cNvSpPr>
                    <a:spLocks noChangeShapeType="1"/>
                  </p:cNvSpPr>
                  <p:nvPr/>
                </p:nvSpPr>
                <p:spPr bwMode="auto">
                  <a:xfrm>
                    <a:off x="7632700" y="54403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6" name="Line 2516"/>
                  <p:cNvSpPr>
                    <a:spLocks noChangeShapeType="1"/>
                  </p:cNvSpPr>
                  <p:nvPr/>
                </p:nvSpPr>
                <p:spPr bwMode="auto">
                  <a:xfrm>
                    <a:off x="7673975" y="54371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7" name="Line 2517"/>
                  <p:cNvSpPr>
                    <a:spLocks noChangeShapeType="1"/>
                  </p:cNvSpPr>
                  <p:nvPr/>
                </p:nvSpPr>
                <p:spPr bwMode="auto">
                  <a:xfrm flipV="1">
                    <a:off x="7713663" y="5434013"/>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8" name="Line 2518"/>
                  <p:cNvSpPr>
                    <a:spLocks noChangeShapeType="1"/>
                  </p:cNvSpPr>
                  <p:nvPr/>
                </p:nvSpPr>
                <p:spPr bwMode="auto">
                  <a:xfrm>
                    <a:off x="7754938" y="54308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19" name="Line 2519"/>
                  <p:cNvSpPr>
                    <a:spLocks noChangeShapeType="1"/>
                  </p:cNvSpPr>
                  <p:nvPr/>
                </p:nvSpPr>
                <p:spPr bwMode="auto">
                  <a:xfrm flipV="1">
                    <a:off x="7796213" y="54276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0" name="Line 2520"/>
                  <p:cNvSpPr>
                    <a:spLocks noChangeShapeType="1"/>
                  </p:cNvSpPr>
                  <p:nvPr/>
                </p:nvSpPr>
                <p:spPr bwMode="auto">
                  <a:xfrm>
                    <a:off x="7837488" y="54244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1" name="Line 2521"/>
                  <p:cNvSpPr>
                    <a:spLocks noChangeShapeType="1"/>
                  </p:cNvSpPr>
                  <p:nvPr/>
                </p:nvSpPr>
                <p:spPr bwMode="auto">
                  <a:xfrm flipV="1">
                    <a:off x="7877175" y="54213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2" name="Line 2522"/>
                  <p:cNvSpPr>
                    <a:spLocks noChangeShapeType="1"/>
                  </p:cNvSpPr>
                  <p:nvPr/>
                </p:nvSpPr>
                <p:spPr bwMode="auto">
                  <a:xfrm>
                    <a:off x="7918450" y="54181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3" name="Line 2523"/>
                  <p:cNvSpPr>
                    <a:spLocks noChangeShapeType="1"/>
                  </p:cNvSpPr>
                  <p:nvPr/>
                </p:nvSpPr>
                <p:spPr bwMode="auto">
                  <a:xfrm flipV="1">
                    <a:off x="7959725" y="541337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4" name="Line 2524"/>
                  <p:cNvSpPr>
                    <a:spLocks noChangeShapeType="1"/>
                  </p:cNvSpPr>
                  <p:nvPr/>
                </p:nvSpPr>
                <p:spPr bwMode="auto">
                  <a:xfrm>
                    <a:off x="8001000" y="54117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5" name="Line 2525"/>
                  <p:cNvSpPr>
                    <a:spLocks noChangeShapeType="1"/>
                  </p:cNvSpPr>
                  <p:nvPr/>
                </p:nvSpPr>
                <p:spPr bwMode="auto">
                  <a:xfrm>
                    <a:off x="8042275" y="54086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6" name="Line 2526"/>
                  <p:cNvSpPr>
                    <a:spLocks noChangeShapeType="1"/>
                  </p:cNvSpPr>
                  <p:nvPr/>
                </p:nvSpPr>
                <p:spPr bwMode="auto">
                  <a:xfrm>
                    <a:off x="8081963" y="540543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7" name="Line 2527"/>
                  <p:cNvSpPr>
                    <a:spLocks noChangeShapeType="1"/>
                  </p:cNvSpPr>
                  <p:nvPr/>
                </p:nvSpPr>
                <p:spPr bwMode="auto">
                  <a:xfrm>
                    <a:off x="8123238" y="540226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8" name="Line 2528"/>
                  <p:cNvSpPr>
                    <a:spLocks noChangeShapeType="1"/>
                  </p:cNvSpPr>
                  <p:nvPr/>
                </p:nvSpPr>
                <p:spPr bwMode="auto">
                  <a:xfrm>
                    <a:off x="8164513" y="53975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29" name="Line 2529"/>
                  <p:cNvSpPr>
                    <a:spLocks noChangeShapeType="1"/>
                  </p:cNvSpPr>
                  <p:nvPr/>
                </p:nvSpPr>
                <p:spPr bwMode="auto">
                  <a:xfrm>
                    <a:off x="8205788" y="5395913"/>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0" name="Line 2530"/>
                  <p:cNvSpPr>
                    <a:spLocks noChangeShapeType="1"/>
                  </p:cNvSpPr>
                  <p:nvPr/>
                </p:nvSpPr>
                <p:spPr bwMode="auto">
                  <a:xfrm flipV="1">
                    <a:off x="8245475" y="5391150"/>
                    <a:ext cx="6350"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1" name="Line 2531"/>
                  <p:cNvSpPr>
                    <a:spLocks noChangeShapeType="1"/>
                  </p:cNvSpPr>
                  <p:nvPr/>
                </p:nvSpPr>
                <p:spPr bwMode="auto">
                  <a:xfrm>
                    <a:off x="8286750" y="538956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2" name="Line 2532"/>
                  <p:cNvSpPr>
                    <a:spLocks noChangeShapeType="1"/>
                  </p:cNvSpPr>
                  <p:nvPr/>
                </p:nvSpPr>
                <p:spPr bwMode="auto">
                  <a:xfrm flipV="1">
                    <a:off x="8328025" y="538480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3" name="Line 2533"/>
                  <p:cNvSpPr>
                    <a:spLocks noChangeShapeType="1"/>
                  </p:cNvSpPr>
                  <p:nvPr/>
                </p:nvSpPr>
                <p:spPr bwMode="auto">
                  <a:xfrm>
                    <a:off x="8369300" y="53816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4" name="Line 2534"/>
                  <p:cNvSpPr>
                    <a:spLocks noChangeShapeType="1"/>
                  </p:cNvSpPr>
                  <p:nvPr/>
                </p:nvSpPr>
                <p:spPr bwMode="auto">
                  <a:xfrm flipV="1">
                    <a:off x="8410575" y="5378450"/>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5" name="Line 2535"/>
                  <p:cNvSpPr>
                    <a:spLocks noChangeShapeType="1"/>
                  </p:cNvSpPr>
                  <p:nvPr/>
                </p:nvSpPr>
                <p:spPr bwMode="auto">
                  <a:xfrm>
                    <a:off x="8450263" y="53752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6" name="Line 2536"/>
                  <p:cNvSpPr>
                    <a:spLocks noChangeShapeType="1"/>
                  </p:cNvSpPr>
                  <p:nvPr/>
                </p:nvSpPr>
                <p:spPr bwMode="auto">
                  <a:xfrm>
                    <a:off x="8491538" y="537368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7" name="Line 2537"/>
                  <p:cNvSpPr>
                    <a:spLocks noChangeShapeType="1"/>
                  </p:cNvSpPr>
                  <p:nvPr/>
                </p:nvSpPr>
                <p:spPr bwMode="auto">
                  <a:xfrm>
                    <a:off x="8532813" y="53689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8" name="Line 2538"/>
                  <p:cNvSpPr>
                    <a:spLocks noChangeShapeType="1"/>
                  </p:cNvSpPr>
                  <p:nvPr/>
                </p:nvSpPr>
                <p:spPr bwMode="auto">
                  <a:xfrm>
                    <a:off x="8574088" y="53673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39" name="Line 2539"/>
                  <p:cNvSpPr>
                    <a:spLocks noChangeShapeType="1"/>
                  </p:cNvSpPr>
                  <p:nvPr/>
                </p:nvSpPr>
                <p:spPr bwMode="auto">
                  <a:xfrm>
                    <a:off x="8613775" y="53625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0" name="Line 2540"/>
                  <p:cNvSpPr>
                    <a:spLocks noChangeShapeType="1"/>
                  </p:cNvSpPr>
                  <p:nvPr/>
                </p:nvSpPr>
                <p:spPr bwMode="auto">
                  <a:xfrm>
                    <a:off x="8655050" y="53594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1" name="Line 2541"/>
                  <p:cNvSpPr>
                    <a:spLocks noChangeShapeType="1"/>
                  </p:cNvSpPr>
                  <p:nvPr/>
                </p:nvSpPr>
                <p:spPr bwMode="auto">
                  <a:xfrm flipV="1">
                    <a:off x="8696325" y="5356225"/>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2" name="Line 2542"/>
                  <p:cNvSpPr>
                    <a:spLocks noChangeShapeType="1"/>
                  </p:cNvSpPr>
                  <p:nvPr/>
                </p:nvSpPr>
                <p:spPr bwMode="auto">
                  <a:xfrm>
                    <a:off x="8705850" y="53562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3" name="Line 2543"/>
                  <p:cNvSpPr>
                    <a:spLocks noChangeShapeType="1"/>
                  </p:cNvSpPr>
                  <p:nvPr/>
                </p:nvSpPr>
                <p:spPr bwMode="auto">
                  <a:xfrm flipV="1">
                    <a:off x="8747125" y="53514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4" name="Line 2544"/>
                  <p:cNvSpPr>
                    <a:spLocks noChangeShapeType="1"/>
                  </p:cNvSpPr>
                  <p:nvPr/>
                </p:nvSpPr>
                <p:spPr bwMode="auto">
                  <a:xfrm>
                    <a:off x="8786813" y="5349875"/>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5" name="Line 2545"/>
                  <p:cNvSpPr>
                    <a:spLocks noChangeShapeType="1"/>
                  </p:cNvSpPr>
                  <p:nvPr/>
                </p:nvSpPr>
                <p:spPr bwMode="auto">
                  <a:xfrm flipV="1">
                    <a:off x="8828088" y="53451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6" name="Line 2546"/>
                  <p:cNvSpPr>
                    <a:spLocks noChangeShapeType="1"/>
                  </p:cNvSpPr>
                  <p:nvPr/>
                </p:nvSpPr>
                <p:spPr bwMode="auto">
                  <a:xfrm>
                    <a:off x="8869363" y="5343525"/>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7" name="Line 2547"/>
                  <p:cNvSpPr>
                    <a:spLocks noChangeShapeType="1"/>
                  </p:cNvSpPr>
                  <p:nvPr/>
                </p:nvSpPr>
                <p:spPr bwMode="auto">
                  <a:xfrm flipV="1">
                    <a:off x="8910638" y="533876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8" name="Line 2548"/>
                  <p:cNvSpPr>
                    <a:spLocks noChangeShapeType="1"/>
                  </p:cNvSpPr>
                  <p:nvPr/>
                </p:nvSpPr>
                <p:spPr bwMode="auto">
                  <a:xfrm>
                    <a:off x="8950325" y="53355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49" name="Line 2549"/>
                  <p:cNvSpPr>
                    <a:spLocks noChangeShapeType="1"/>
                  </p:cNvSpPr>
                  <p:nvPr/>
                </p:nvSpPr>
                <p:spPr bwMode="auto">
                  <a:xfrm flipV="1">
                    <a:off x="8991600" y="5332413"/>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0" name="Line 2550"/>
                  <p:cNvSpPr>
                    <a:spLocks noChangeShapeType="1"/>
                  </p:cNvSpPr>
                  <p:nvPr/>
                </p:nvSpPr>
                <p:spPr bwMode="auto">
                  <a:xfrm>
                    <a:off x="9032875" y="5329238"/>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1" name="Line 2551"/>
                  <p:cNvSpPr>
                    <a:spLocks noChangeShapeType="1"/>
                  </p:cNvSpPr>
                  <p:nvPr/>
                </p:nvSpPr>
                <p:spPr bwMode="auto">
                  <a:xfrm>
                    <a:off x="9074150" y="532765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2" name="Line 2552"/>
                  <p:cNvSpPr>
                    <a:spLocks noChangeShapeType="1"/>
                  </p:cNvSpPr>
                  <p:nvPr/>
                </p:nvSpPr>
                <p:spPr bwMode="auto">
                  <a:xfrm>
                    <a:off x="9113838" y="5322888"/>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3" name="Line 2553"/>
                  <p:cNvSpPr>
                    <a:spLocks noChangeShapeType="1"/>
                  </p:cNvSpPr>
                  <p:nvPr/>
                </p:nvSpPr>
                <p:spPr bwMode="auto">
                  <a:xfrm>
                    <a:off x="9155113" y="5319713"/>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4" name="Line 2554"/>
                  <p:cNvSpPr>
                    <a:spLocks noChangeShapeType="1"/>
                  </p:cNvSpPr>
                  <p:nvPr/>
                </p:nvSpPr>
                <p:spPr bwMode="auto">
                  <a:xfrm flipV="1">
                    <a:off x="9196388" y="5316538"/>
                    <a:ext cx="4762" cy="1588"/>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5" name="Line 2555"/>
                  <p:cNvSpPr>
                    <a:spLocks noChangeShapeType="1"/>
                  </p:cNvSpPr>
                  <p:nvPr/>
                </p:nvSpPr>
                <p:spPr bwMode="auto">
                  <a:xfrm>
                    <a:off x="9237663" y="5313363"/>
                    <a:ext cx="1587"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59" name="Line 2559"/>
                  <p:cNvSpPr>
                    <a:spLocks noChangeShapeType="1"/>
                  </p:cNvSpPr>
                  <p:nvPr/>
                </p:nvSpPr>
                <p:spPr bwMode="auto">
                  <a:xfrm>
                    <a:off x="5741988"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0" name="Line 2560"/>
                  <p:cNvSpPr>
                    <a:spLocks noChangeShapeType="1"/>
                  </p:cNvSpPr>
                  <p:nvPr/>
                </p:nvSpPr>
                <p:spPr bwMode="auto">
                  <a:xfrm>
                    <a:off x="5783263"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1" name="Line 2561"/>
                  <p:cNvSpPr>
                    <a:spLocks noChangeShapeType="1"/>
                  </p:cNvSpPr>
                  <p:nvPr/>
                </p:nvSpPr>
                <p:spPr bwMode="auto">
                  <a:xfrm>
                    <a:off x="582453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2" name="Line 2562"/>
                  <p:cNvSpPr>
                    <a:spLocks noChangeShapeType="1"/>
                  </p:cNvSpPr>
                  <p:nvPr/>
                </p:nvSpPr>
                <p:spPr bwMode="auto">
                  <a:xfrm>
                    <a:off x="5864225"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3" name="Line 2563"/>
                  <p:cNvSpPr>
                    <a:spLocks noChangeShapeType="1"/>
                  </p:cNvSpPr>
                  <p:nvPr/>
                </p:nvSpPr>
                <p:spPr bwMode="auto">
                  <a:xfrm>
                    <a:off x="5905500"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4" name="Line 2564"/>
                  <p:cNvSpPr>
                    <a:spLocks noChangeShapeType="1"/>
                  </p:cNvSpPr>
                  <p:nvPr/>
                </p:nvSpPr>
                <p:spPr bwMode="auto">
                  <a:xfrm>
                    <a:off x="594677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5" name="Line 2565"/>
                  <p:cNvSpPr>
                    <a:spLocks noChangeShapeType="1"/>
                  </p:cNvSpPr>
                  <p:nvPr/>
                </p:nvSpPr>
                <p:spPr bwMode="auto">
                  <a:xfrm>
                    <a:off x="5988050"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6" name="Line 2566"/>
                  <p:cNvSpPr>
                    <a:spLocks noChangeShapeType="1"/>
                  </p:cNvSpPr>
                  <p:nvPr/>
                </p:nvSpPr>
                <p:spPr bwMode="auto">
                  <a:xfrm>
                    <a:off x="6029325"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7" name="Line 2567"/>
                  <p:cNvSpPr>
                    <a:spLocks noChangeShapeType="1"/>
                  </p:cNvSpPr>
                  <p:nvPr/>
                </p:nvSpPr>
                <p:spPr bwMode="auto">
                  <a:xfrm>
                    <a:off x="6069013" y="5448300"/>
                    <a:ext cx="635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8" name="Line 2568"/>
                  <p:cNvSpPr>
                    <a:spLocks noChangeShapeType="1"/>
                  </p:cNvSpPr>
                  <p:nvPr/>
                </p:nvSpPr>
                <p:spPr bwMode="auto">
                  <a:xfrm>
                    <a:off x="6110288" y="5448300"/>
                    <a:ext cx="476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69" name="Line 2569"/>
                  <p:cNvSpPr>
                    <a:spLocks noChangeShapeType="1"/>
                  </p:cNvSpPr>
                  <p:nvPr/>
                </p:nvSpPr>
                <p:spPr bwMode="auto">
                  <a:xfrm>
                    <a:off x="9504363" y="5843588"/>
                    <a:ext cx="2667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0" name="Rectangle 2570"/>
                  <p:cNvSpPr>
                    <a:spLocks noChangeArrowheads="1"/>
                  </p:cNvSpPr>
                  <p:nvPr/>
                </p:nvSpPr>
                <p:spPr bwMode="auto">
                  <a:xfrm>
                    <a:off x="9525000" y="5891213"/>
                    <a:ext cx="429945" cy="309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2" name="Rectangle 2572"/>
                  <p:cNvSpPr>
                    <a:spLocks noChangeArrowheads="1"/>
                  </p:cNvSpPr>
                  <p:nvPr/>
                </p:nvSpPr>
                <p:spPr bwMode="auto">
                  <a:xfrm>
                    <a:off x="2845860" y="882724"/>
                    <a:ext cx="1232429" cy="709756"/>
                  </a:xfrm>
                  <a:prstGeom prst="rect">
                    <a:avLst/>
                  </a:prstGeom>
                  <a:solidFill>
                    <a:srgbClr val="FFFFFF"/>
                  </a:solidFill>
                  <a:ln w="0">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algn="ctr"/>
                    <a:endParaRPr lang="en-GB">
                      <a:latin typeface="Arial" panose="020B0604020202020204" pitchFamily="34" charset="0"/>
                      <a:cs typeface="Arial" panose="020B0604020202020204" pitchFamily="34" charset="0"/>
                    </a:endParaRPr>
                  </a:p>
                </p:txBody>
              </p:sp>
              <p:sp>
                <p:nvSpPr>
                  <p:cNvPr id="173" name="Rectangle 2573"/>
                  <p:cNvSpPr>
                    <a:spLocks noChangeArrowheads="1"/>
                  </p:cNvSpPr>
                  <p:nvPr/>
                </p:nvSpPr>
                <p:spPr bwMode="auto">
                  <a:xfrm>
                    <a:off x="2903011" y="933020"/>
                    <a:ext cx="1090985" cy="619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outerShdw blurRad="38100" dist="38100" dir="2700000" algn="tl">
                            <a:srgbClr val="000000">
                              <a:alpha val="43137"/>
                            </a:srgbClr>
                          </a:outerShdw>
                        </a:effectLst>
                        <a:cs typeface="Arial" panose="020B0604020202020204" pitchFamily="34" charset="0"/>
                      </a:rPr>
                      <a:t>N=100</a:t>
                    </a:r>
                    <a:br>
                      <a:rPr kumimoji="0" lang="en-US" altLang="en-US" b="0" i="0" u="none" strike="noStrike" cap="none" normalizeH="0" baseline="0" dirty="0">
                        <a:ln>
                          <a:noFill/>
                        </a:ln>
                        <a:solidFill>
                          <a:srgbClr val="000000"/>
                        </a:solidFill>
                        <a:effectLst/>
                        <a:cs typeface="Arial" panose="020B0604020202020204" pitchFamily="34" charset="0"/>
                      </a:rPr>
                    </a:br>
                    <a:r>
                      <a:rPr kumimoji="0" lang="en-US" altLang="en-US" b="0" i="0" u="none" strike="noStrike" cap="none" normalizeH="0" baseline="0" dirty="0">
                        <a:ln>
                          <a:noFill/>
                        </a:ln>
                        <a:solidFill>
                          <a:srgbClr val="000000"/>
                        </a:solidFill>
                        <a:effectLst/>
                        <a:cs typeface="Arial" panose="020B0604020202020204" pitchFamily="34" charset="0"/>
                      </a:rPr>
                      <a:t>p(A</a:t>
                    </a:r>
                    <a:r>
                      <a:rPr kumimoji="0" lang="en-US" altLang="en-US" b="0" i="0" u="none" strike="noStrike" cap="none" normalizeH="0" baseline="-25000" dirty="0">
                        <a:ln>
                          <a:noFill/>
                        </a:ln>
                        <a:solidFill>
                          <a:srgbClr val="000000"/>
                        </a:solidFill>
                        <a:effectLst/>
                        <a:cs typeface="Arial" panose="020B0604020202020204" pitchFamily="34" charset="0"/>
                      </a:rPr>
                      <a:t>1</a:t>
                    </a:r>
                    <a:r>
                      <a:rPr kumimoji="0" lang="en-US" altLang="en-US" b="0" i="0" u="none" strike="noStrike" cap="none" normalizeH="0" baseline="0" dirty="0">
                        <a:ln>
                          <a:noFill/>
                        </a:ln>
                        <a:solidFill>
                          <a:srgbClr val="000000"/>
                        </a:solidFill>
                        <a:effectLst/>
                        <a:cs typeface="Arial" panose="020B0604020202020204" pitchFamily="34" charset="0"/>
                      </a:rPr>
                      <a:t>)=0.8</a:t>
                    </a:r>
                    <a:endParaRPr kumimoji="0" lang="en-US" altLang="en-US" b="0" i="0" u="none" strike="noStrike" cap="none" normalizeH="0" baseline="0" dirty="0">
                      <a:ln>
                        <a:noFill/>
                      </a:ln>
                      <a:solidFill>
                        <a:schemeClr val="tx1"/>
                      </a:solidFill>
                      <a:effectLst/>
                      <a:cs typeface="Arial" panose="020B0604020202020204" pitchFamily="34" charset="0"/>
                    </a:endParaRPr>
                  </a:p>
                </p:txBody>
              </p:sp>
            </p:grpSp>
            <p:sp>
              <p:nvSpPr>
                <p:cNvPr id="2577" name="Oval 2576"/>
                <p:cNvSpPr>
                  <a:spLocks noChangeAspect="1"/>
                </p:cNvSpPr>
                <p:nvPr/>
              </p:nvSpPr>
              <p:spPr>
                <a:xfrm>
                  <a:off x="9583206" y="5770986"/>
                  <a:ext cx="118800" cy="108000"/>
                </a:xfrm>
                <a:prstGeom prst="ellipse">
                  <a:avLst/>
                </a:prstGeom>
                <a:solidFill>
                  <a:srgbClr val="FF0000"/>
                </a:solidFill>
                <a:ln>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8" name="Oval 2577"/>
                <p:cNvSpPr>
                  <a:spLocks noChangeAspect="1"/>
                </p:cNvSpPr>
                <p:nvPr/>
              </p:nvSpPr>
              <p:spPr>
                <a:xfrm>
                  <a:off x="9588881" y="1143295"/>
                  <a:ext cx="118800" cy="108000"/>
                </a:xfrm>
                <a:prstGeom prst="ellipse">
                  <a:avLst/>
                </a:prstGeom>
                <a:solidFill>
                  <a:srgbClr val="008080"/>
                </a:solidFill>
                <a:ln>
                  <a:solidFill>
                    <a:srgbClr val="33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579" name="Oval 2578"/>
                <p:cNvSpPr>
                  <a:spLocks noChangeAspect="1"/>
                </p:cNvSpPr>
                <p:nvPr/>
              </p:nvSpPr>
              <p:spPr>
                <a:xfrm>
                  <a:off x="9579617" y="1058251"/>
                  <a:ext cx="118800" cy="108000"/>
                </a:xfrm>
                <a:prstGeom prst="ellipse">
                  <a:avLst/>
                </a:prstGeom>
                <a:solidFill>
                  <a:schemeClr val="bg1">
                    <a:lumMod val="50000"/>
                  </a:schemeClr>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cxnSp>
              <p:nvCxnSpPr>
                <p:cNvPr id="2581" name="Straight Arrow Connector 2580"/>
                <p:cNvCxnSpPr>
                  <a:stCxn id="353" idx="4"/>
                  <a:endCxn id="2578" idx="4"/>
                </p:cNvCxnSpPr>
                <p:nvPr/>
              </p:nvCxnSpPr>
              <p:spPr>
                <a:xfrm flipV="1">
                  <a:off x="9237663" y="1251295"/>
                  <a:ext cx="410618" cy="648944"/>
                </a:xfrm>
                <a:prstGeom prst="straightConnector1">
                  <a:avLst/>
                </a:prstGeom>
                <a:ln w="19050">
                  <a:solidFill>
                    <a:srgbClr val="336699"/>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2" name="Straight Arrow Connector 2581"/>
                <p:cNvCxnSpPr>
                  <a:stCxn id="299" idx="6"/>
                  <a:endCxn id="2577" idx="0"/>
                </p:cNvCxnSpPr>
                <p:nvPr/>
              </p:nvCxnSpPr>
              <p:spPr>
                <a:xfrm>
                  <a:off x="9274175" y="3198814"/>
                  <a:ext cx="368431" cy="2572172"/>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5" name="Straight Arrow Connector 2584"/>
                <p:cNvCxnSpPr>
                  <a:stCxn id="326" idx="6"/>
                  <a:endCxn id="2579" idx="3"/>
                </p:cNvCxnSpPr>
                <p:nvPr/>
              </p:nvCxnSpPr>
              <p:spPr>
                <a:xfrm flipV="1">
                  <a:off x="9274175" y="1150435"/>
                  <a:ext cx="322840" cy="11616"/>
                </a:xfrm>
                <a:prstGeom prst="straightConnector1">
                  <a:avLst/>
                </a:prstGeom>
                <a:ln w="19050">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sp>
          <p:nvSpPr>
            <p:cNvPr id="2603" name="Oval 2602"/>
            <p:cNvSpPr>
              <a:spLocks noChangeAspect="1"/>
            </p:cNvSpPr>
            <p:nvPr/>
          </p:nvSpPr>
          <p:spPr>
            <a:xfrm>
              <a:off x="3352550" y="1926225"/>
              <a:ext cx="360000" cy="36000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604" name="Oval 2603"/>
            <p:cNvSpPr>
              <a:spLocks noChangeAspect="1"/>
            </p:cNvSpPr>
            <p:nvPr/>
          </p:nvSpPr>
          <p:spPr>
            <a:xfrm>
              <a:off x="5472000" y="1512000"/>
              <a:ext cx="360000" cy="36000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605" name="Oval 2604"/>
            <p:cNvSpPr>
              <a:spLocks noChangeAspect="1"/>
            </p:cNvSpPr>
            <p:nvPr/>
          </p:nvSpPr>
          <p:spPr>
            <a:xfrm>
              <a:off x="2160000" y="1512000"/>
              <a:ext cx="360000" cy="3600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606" name="Oval 2605"/>
            <p:cNvSpPr>
              <a:spLocks noChangeAspect="1"/>
            </p:cNvSpPr>
            <p:nvPr/>
          </p:nvSpPr>
          <p:spPr>
            <a:xfrm>
              <a:off x="4752000" y="1080000"/>
              <a:ext cx="360000" cy="3600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607" name="Oval 2606"/>
            <p:cNvSpPr>
              <a:spLocks noChangeAspect="1"/>
            </p:cNvSpPr>
            <p:nvPr/>
          </p:nvSpPr>
          <p:spPr>
            <a:xfrm>
              <a:off x="2840412" y="1889767"/>
              <a:ext cx="360000" cy="360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608" name="Oval 2607"/>
            <p:cNvSpPr>
              <a:spLocks noChangeAspect="1"/>
            </p:cNvSpPr>
            <p:nvPr/>
          </p:nvSpPr>
          <p:spPr>
            <a:xfrm>
              <a:off x="5220000" y="2772000"/>
              <a:ext cx="360000" cy="360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grpSp>
      <mc:AlternateContent xmlns:mc="http://schemas.openxmlformats.org/markup-compatibility/2006" xmlns:a14="http://schemas.microsoft.com/office/drawing/2010/main">
        <mc:Choice Requires="a14">
          <p:sp>
            <p:nvSpPr>
              <p:cNvPr id="2631" name="TextBox 2630"/>
              <p:cNvSpPr txBox="1"/>
              <p:nvPr/>
            </p:nvSpPr>
            <p:spPr>
              <a:xfrm>
                <a:off x="7625061" y="514520"/>
                <a:ext cx="4439567" cy="5919441"/>
              </a:xfrm>
              <a:prstGeom prst="rect">
                <a:avLst/>
              </a:prstGeom>
              <a:solidFill>
                <a:schemeClr val="bg1"/>
              </a:solidFill>
              <a:effectLst>
                <a:outerShdw blurRad="63500" sx="102000" sy="102000" algn="ctr"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Caution: H is frequency of </a:t>
                </a:r>
                <a:r>
                  <a:rPr lang="en-GB" dirty="0">
                    <a:latin typeface="Arial" panose="020B0604020202020204" pitchFamily="34" charset="0"/>
                    <a:cs typeface="Arial" panose="020B0604020202020204" pitchFamily="34" charset="0"/>
                  </a:rPr>
                  <a:t>heterozygotes</a:t>
                </a:r>
                <a:r>
                  <a:rPr lang="en-GB" dirty="0">
                    <a:solidFill>
                      <a:schemeClr val="tx1">
                        <a:lumMod val="50000"/>
                        <a:lumOff val="50000"/>
                      </a:schemeClr>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or</a:t>
                </a:r>
                <a:r>
                  <a:rPr lang="en-GB" dirty="0">
                    <a:solidFill>
                      <a:schemeClr val="tx1">
                        <a:lumMod val="50000"/>
                        <a:lumOff val="50000"/>
                      </a:schemeClr>
                    </a:solidFill>
                    <a:latin typeface="Arial" panose="020B0604020202020204" pitchFamily="34" charset="0"/>
                    <a:cs typeface="Arial" panose="020B0604020202020204" pitchFamily="34" charset="0"/>
                  </a:rPr>
                  <a:t> degree of </a:t>
                </a:r>
                <a:r>
                  <a:rPr lang="en-GB" dirty="0">
                    <a:latin typeface="Arial" panose="020B0604020202020204" pitchFamily="34" charset="0"/>
                    <a:cs typeface="Arial" panose="020B0604020202020204" pitchFamily="34" charset="0"/>
                  </a:rPr>
                  <a:t>heterozygosity</a:t>
                </a:r>
                <a:r>
                  <a:rPr lang="en-GB" dirty="0">
                    <a:solidFill>
                      <a:schemeClr val="tx1">
                        <a:lumMod val="50000"/>
                        <a:lumOff val="50000"/>
                      </a:schemeClr>
                    </a:solidFill>
                    <a:latin typeface="Arial" panose="020B0604020202020204" pitchFamily="34" charset="0"/>
                    <a:cs typeface="Arial" panose="020B0604020202020204" pitchFamily="34" charset="0"/>
                  </a:rPr>
                  <a:t> ...</a:t>
                </a:r>
                <a:endParaRPr lang="en-GB" sz="1200" dirty="0">
                  <a:solidFill>
                    <a:schemeClr val="tx1">
                      <a:lumMod val="50000"/>
                      <a:lumOff val="50000"/>
                    </a:schemeClr>
                  </a:solidFill>
                  <a:latin typeface="Arial" panose="020B0604020202020204" pitchFamily="34" charset="0"/>
                  <a:cs typeface="Arial" panose="020B0604020202020204" pitchFamily="34" charset="0"/>
                </a:endParaRPr>
              </a:p>
              <a:p>
                <a:endParaRPr lang="en-GB" sz="1200" dirty="0">
                  <a:latin typeface="Arial" panose="020B0604020202020204" pitchFamily="34" charset="0"/>
                  <a:cs typeface="Arial" panose="020B0604020202020204" pitchFamily="34" charset="0"/>
                </a:endParaRPr>
              </a:p>
              <a:p>
                <a:r>
                  <a:rPr lang="en-GB" dirty="0">
                    <a:solidFill>
                      <a:srgbClr val="0000FF"/>
                    </a:solidFill>
                    <a:latin typeface="Arial" panose="020B0604020202020204" pitchFamily="34" charset="0"/>
                    <a:cs typeface="Arial" panose="020B0604020202020204" pitchFamily="34" charset="0"/>
                  </a:rPr>
                  <a:t>Compared to the initial situation with H</a:t>
                </a:r>
                <a:r>
                  <a:rPr lang="en-GB" baseline="-25000" dirty="0">
                    <a:solidFill>
                      <a:srgbClr val="0000FF"/>
                    </a:solidFill>
                    <a:latin typeface="Arial" panose="020B0604020202020204" pitchFamily="34" charset="0"/>
                    <a:cs typeface="Arial" panose="020B0604020202020204" pitchFamily="34" charset="0"/>
                  </a:rPr>
                  <a:t>0</a:t>
                </a:r>
                <a:r>
                  <a:rPr lang="en-GB" dirty="0">
                    <a:solidFill>
                      <a:srgbClr val="0000FF"/>
                    </a:solidFill>
                    <a:latin typeface="Arial" panose="020B0604020202020204" pitchFamily="34" charset="0"/>
                    <a:cs typeface="Arial" panose="020B0604020202020204" pitchFamily="34" charset="0"/>
                  </a:rPr>
                  <a:t>=2pq=0.32, Drift causes increase and decrease of heterozygosity H</a:t>
                </a:r>
                <a:r>
                  <a:rPr lang="en-GB" baseline="-25000" dirty="0">
                    <a:solidFill>
                      <a:srgbClr val="0000FF"/>
                    </a:solidFill>
                    <a:latin typeface="Arial" panose="020B0604020202020204" pitchFamily="34" charset="0"/>
                    <a:cs typeface="Arial" panose="020B0604020202020204" pitchFamily="34" charset="0"/>
                  </a:rPr>
                  <a:t>t</a:t>
                </a:r>
                <a:r>
                  <a:rPr lang="en-GB" dirty="0">
                    <a:solidFill>
                      <a:srgbClr val="0000FF"/>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The ex-</a:t>
                </a:r>
                <a:r>
                  <a:rPr lang="en-GB" dirty="0" err="1">
                    <a:latin typeface="Arial" panose="020B0604020202020204" pitchFamily="34" charset="0"/>
                    <a:cs typeface="Arial" panose="020B0604020202020204" pitchFamily="34" charset="0"/>
                  </a:rPr>
                  <a:t>pected</a:t>
                </a:r>
                <a:r>
                  <a:rPr lang="en-GB" dirty="0">
                    <a:latin typeface="Arial" panose="020B0604020202020204" pitchFamily="34" charset="0"/>
                    <a:cs typeface="Arial" panose="020B0604020202020204" pitchFamily="34" charset="0"/>
                  </a:rPr>
                  <a:t> F</a:t>
                </a:r>
                <a:r>
                  <a:rPr lang="en-GB" baseline="-25000" dirty="0">
                    <a:latin typeface="Arial" panose="020B0604020202020204" pitchFamily="34" charset="0"/>
                    <a:cs typeface="Arial" panose="020B0604020202020204" pitchFamily="34" charset="0"/>
                  </a:rPr>
                  <a:t>t</a:t>
                </a:r>
                <a:r>
                  <a:rPr lang="en-GB" dirty="0">
                    <a:latin typeface="Arial" panose="020B0604020202020204" pitchFamily="34" charset="0"/>
                    <a:cs typeface="Arial" panose="020B0604020202020204" pitchFamily="34" charset="0"/>
                  </a:rPr>
                  <a:t> (as average across many such small populations) was </a:t>
                </a:r>
              </a:p>
              <a:p>
                <a:r>
                  <a:rPr lang="en-GB" dirty="0">
                    <a:latin typeface="Arial" panose="020B0604020202020204" pitchFamily="34" charset="0"/>
                    <a:cs typeface="Arial" panose="020B0604020202020204" pitchFamily="34" charset="0"/>
                  </a:rPr>
                  <a:t>... in generation t=24,</a:t>
                </a:r>
                <a:br>
                  <a:rPr lang="en-GB" dirty="0">
                    <a:latin typeface="Arial" panose="020B0604020202020204" pitchFamily="34" charset="0"/>
                    <a:cs typeface="Arial" panose="020B0604020202020204" pitchFamily="34" charset="0"/>
                  </a:rPr>
                </a:br>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i="1">
                                <a:latin typeface="Cambria Math" panose="02040503050406030204" pitchFamily="18" charset="0"/>
                                <a:ea typeface="Times New Roman" panose="02020603050405020304" pitchFamily="18" charset="0"/>
                                <a:cs typeface="Times New Roman" panose="02020603050405020304" pitchFamily="18" charset="0"/>
                              </a:rPr>
                            </m:ctrlPr>
                          </m:sSubPr>
                          <m:e>
                            <m:r>
                              <a:rPr lang="en-GB" i="1">
                                <a:latin typeface="Cambria Math" panose="02040503050406030204" pitchFamily="18" charset="0"/>
                                <a:ea typeface="Times New Roman" panose="02020603050405020304" pitchFamily="18" charset="0"/>
                                <a:cs typeface="Times New Roman" panose="02020603050405020304" pitchFamily="18" charset="0"/>
                              </a:rPr>
                              <m:t>𝐹</m:t>
                            </m:r>
                          </m:e>
                          <m:sub>
                            <m:r>
                              <a:rPr lang="de-DE" b="0" i="1" smtClean="0">
                                <a:latin typeface="Cambria Math" panose="02040503050406030204" pitchFamily="18" charset="0"/>
                                <a:ea typeface="Times New Roman" panose="02020603050405020304" pitchFamily="18" charset="0"/>
                                <a:cs typeface="Times New Roman" panose="02020603050405020304" pitchFamily="18" charset="0"/>
                              </a:rPr>
                              <m:t>𝑡</m:t>
                            </m:r>
                            <m:r>
                              <a:rPr lang="de-DE" b="0" i="1" smtClean="0">
                                <a:latin typeface="Cambria Math" panose="02040503050406030204" pitchFamily="18" charset="0"/>
                                <a:ea typeface="Times New Roman" panose="02020603050405020304" pitchFamily="18" charset="0"/>
                                <a:cs typeface="Times New Roman" panose="02020603050405020304" pitchFamily="18" charset="0"/>
                              </a:rPr>
                              <m:t>=24</m:t>
                            </m:r>
                          </m:sub>
                        </m:sSub>
                        <m:r>
                          <a:rPr lang="en-GB" i="1">
                            <a:latin typeface="Cambria Math" panose="02040503050406030204" pitchFamily="18" charset="0"/>
                            <a:ea typeface="Times New Roman" panose="02020603050405020304" pitchFamily="18" charset="0"/>
                            <a:cs typeface="Times New Roman" panose="02020603050405020304" pitchFamily="18" charset="0"/>
                          </a:rPr>
                          <m:t>=</m:t>
                        </m:r>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en-GB" b="1" i="1"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𝟐𝟒</m:t>
                        </m:r>
                      </m:sup>
                    </m:sSup>
                  </m:oMath>
                </a14:m>
                <a:r>
                  <a:rPr lang="en-GB" dirty="0">
                    <a:latin typeface="Arial" panose="020B0604020202020204" pitchFamily="34" charset="0"/>
                    <a:ea typeface="Calibri" panose="020F0502020204030204" pitchFamily="34" charset="0"/>
                    <a:cs typeface="Arial" panose="020B0604020202020204" pitchFamily="34" charset="0"/>
                  </a:rPr>
                  <a:t> ≈ 0.113.</a:t>
                </a:r>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In generation 100, the expected inbreeding coefficient was </a:t>
                </a:r>
                <a:br>
                  <a:rPr lang="en-GB" dirty="0">
                    <a:latin typeface="Arial" panose="020B0604020202020204" pitchFamily="34" charset="0"/>
                    <a:cs typeface="Arial" panose="020B0604020202020204" pitchFamily="34" charset="0"/>
                  </a:rPr>
                </a:br>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i="1">
                                <a:latin typeface="Cambria Math" panose="02040503050406030204" pitchFamily="18" charset="0"/>
                                <a:ea typeface="Times New Roman" panose="02020603050405020304" pitchFamily="18" charset="0"/>
                                <a:cs typeface="Times New Roman" panose="02020603050405020304" pitchFamily="18" charset="0"/>
                              </a:rPr>
                            </m:ctrlPr>
                          </m:sSubPr>
                          <m:e>
                            <m:r>
                              <a:rPr lang="en-GB" i="1">
                                <a:latin typeface="Cambria Math" panose="02040503050406030204" pitchFamily="18" charset="0"/>
                                <a:ea typeface="Times New Roman" panose="02020603050405020304" pitchFamily="18" charset="0"/>
                                <a:cs typeface="Times New Roman" panose="02020603050405020304" pitchFamily="18" charset="0"/>
                              </a:rPr>
                              <m:t>𝐹</m:t>
                            </m:r>
                          </m:e>
                          <m:sub>
                            <m:r>
                              <a:rPr lang="en-GB" b="0" i="1" smtClean="0">
                                <a:latin typeface="Cambria Math" panose="02040503050406030204" pitchFamily="18" charset="0"/>
                                <a:ea typeface="Times New Roman" panose="02020603050405020304" pitchFamily="18" charset="0"/>
                                <a:cs typeface="Times New Roman" panose="02020603050405020304" pitchFamily="18" charset="0"/>
                              </a:rPr>
                              <m:t>100</m:t>
                            </m:r>
                          </m:sub>
                        </m:sSub>
                        <m:r>
                          <a:rPr lang="en-GB" i="1">
                            <a:latin typeface="Cambria Math" panose="02040503050406030204" pitchFamily="18" charset="0"/>
                            <a:ea typeface="Times New Roman" panose="02020603050405020304" pitchFamily="18" charset="0"/>
                            <a:cs typeface="Times New Roman" panose="02020603050405020304" pitchFamily="18" charset="0"/>
                          </a:rPr>
                          <m:t>=</m:t>
                        </m:r>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en-GB" b="1" i="1"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𝟏𝟎𝟎</m:t>
                        </m:r>
                      </m:sup>
                    </m:sSup>
                  </m:oMath>
                </a14:m>
                <a:r>
                  <a:rPr lang="en-GB" dirty="0">
                    <a:latin typeface="Arial" panose="020B0604020202020204" pitchFamily="34" charset="0"/>
                    <a:ea typeface="Calibri" panose="020F0502020204030204" pitchFamily="34" charset="0"/>
                    <a:cs typeface="Arial" panose="020B0604020202020204" pitchFamily="34" charset="0"/>
                  </a:rPr>
                  <a:t> ≈ 0.394. </a:t>
                </a:r>
              </a:p>
              <a:p>
                <a:r>
                  <a:rPr lang="en-GB" dirty="0">
                    <a:latin typeface="Arial" panose="020B0604020202020204" pitchFamily="34" charset="0"/>
                    <a:ea typeface="Calibri" panose="020F0502020204030204" pitchFamily="34" charset="0"/>
                    <a:cs typeface="Arial" panose="020B0604020202020204" pitchFamily="34" charset="0"/>
                  </a:rPr>
                  <a:t>P</a:t>
                </a:r>
                <a:r>
                  <a:rPr lang="en-GB" baseline="-25000" dirty="0">
                    <a:latin typeface="Arial" panose="020B0604020202020204" pitchFamily="34" charset="0"/>
                    <a:ea typeface="Calibri" panose="020F0502020204030204" pitchFamily="34" charset="0"/>
                    <a:cs typeface="Arial" panose="020B0604020202020204" pitchFamily="34" charset="0"/>
                  </a:rPr>
                  <a:t>100 </a:t>
                </a:r>
                <a:r>
                  <a:rPr lang="en-GB" dirty="0">
                    <a:latin typeface="Arial" panose="020B0604020202020204" pitchFamily="34" charset="0"/>
                    <a:ea typeface="Calibri" panose="020F0502020204030204" pitchFamily="34" charset="0"/>
                    <a:cs typeface="Arial" panose="020B0604020202020204" pitchFamily="34" charset="0"/>
                  </a:rPr>
                  <a:t>=  (1 - F</a:t>
                </a:r>
                <a:r>
                  <a:rPr lang="en-GB" baseline="-25000" dirty="0">
                    <a:latin typeface="Arial" panose="020B0604020202020204" pitchFamily="34" charset="0"/>
                    <a:ea typeface="Calibri" panose="020F0502020204030204" pitchFamily="34" charset="0"/>
                    <a:cs typeface="Arial" panose="020B0604020202020204" pitchFamily="34" charset="0"/>
                  </a:rPr>
                  <a:t>100</a:t>
                </a:r>
                <a:r>
                  <a:rPr lang="en-GB" dirty="0">
                    <a:latin typeface="Arial" panose="020B0604020202020204" pitchFamily="34" charset="0"/>
                    <a:ea typeface="Calibri" panose="020F0502020204030204" pitchFamily="34" charset="0"/>
                    <a:cs typeface="Arial" panose="020B0604020202020204" pitchFamily="34" charset="0"/>
                  </a:rPr>
                  <a:t>) = </a:t>
                </a:r>
                <a:r>
                  <a:rPr lang="en-GB" dirty="0">
                    <a:solidFill>
                      <a:srgbClr val="FF0000"/>
                    </a:solidFill>
                    <a:latin typeface="Arial" panose="020B0604020202020204" pitchFamily="34" charset="0"/>
                    <a:ea typeface="Calibri" panose="020F0502020204030204" pitchFamily="34" charset="0"/>
                    <a:cs typeface="Arial" panose="020B0604020202020204" pitchFamily="34" charset="0"/>
                  </a:rPr>
                  <a:t>0.606.</a:t>
                </a:r>
                <a:r>
                  <a:rPr lang="en-GB" dirty="0">
                    <a:latin typeface="Arial" panose="020B0604020202020204" pitchFamily="34" charset="0"/>
                    <a:ea typeface="Calibri" panose="020F0502020204030204" pitchFamily="34" charset="0"/>
                    <a:cs typeface="Arial" panose="020B0604020202020204" pitchFamily="34" charset="0"/>
                  </a:rPr>
                  <a:t> </a:t>
                </a:r>
                <a:endParaRPr lang="en-GB" sz="1200" dirty="0">
                  <a:latin typeface="Arial" panose="020B0604020202020204" pitchFamily="34" charset="0"/>
                  <a:ea typeface="Calibri" panose="020F0502020204030204" pitchFamily="34" charset="0"/>
                  <a:cs typeface="Arial" panose="020B0604020202020204" pitchFamily="34" charset="0"/>
                </a:endParaRPr>
              </a:p>
              <a:p>
                <a:br>
                  <a:rPr lang="en-GB" sz="1200" dirty="0">
                    <a:latin typeface="Arial" panose="020B0604020202020204" pitchFamily="34" charset="0"/>
                    <a:ea typeface="Calibri" panose="020F0502020204030204" pitchFamily="34" charset="0"/>
                    <a:cs typeface="Arial" panose="020B0604020202020204" pitchFamily="34" charset="0"/>
                  </a:rPr>
                </a:br>
                <a:r>
                  <a:rPr lang="en-GB" dirty="0">
                    <a:latin typeface="Arial" panose="020B0604020202020204" pitchFamily="34" charset="0"/>
                    <a:ea typeface="Calibri" panose="020F0502020204030204" pitchFamily="34" charset="0"/>
                    <a:cs typeface="Arial" panose="020B0604020202020204" pitchFamily="34" charset="0"/>
                  </a:rPr>
                  <a:t>This means that H</a:t>
                </a:r>
                <a:r>
                  <a:rPr lang="en-GB" baseline="-25000" dirty="0">
                    <a:latin typeface="Arial" panose="020B0604020202020204" pitchFamily="34" charset="0"/>
                    <a:ea typeface="Calibri" panose="020F0502020204030204" pitchFamily="34" charset="0"/>
                    <a:cs typeface="Arial" panose="020B0604020202020204" pitchFamily="34" charset="0"/>
                  </a:rPr>
                  <a:t>100</a:t>
                </a:r>
                <a:r>
                  <a:rPr lang="en-GB" dirty="0">
                    <a:latin typeface="Arial" panose="020B0604020202020204" pitchFamily="34" charset="0"/>
                    <a:ea typeface="Calibri" panose="020F0502020204030204" pitchFamily="34" charset="0"/>
                    <a:cs typeface="Arial" panose="020B0604020202020204" pitchFamily="34" charset="0"/>
                  </a:rPr>
                  <a:t> is </a:t>
                </a:r>
                <a:r>
                  <a:rPr lang="en-GB" dirty="0">
                    <a:solidFill>
                      <a:srgbClr val="FF0000"/>
                    </a:solidFill>
                    <a:latin typeface="Arial" panose="020B0604020202020204" pitchFamily="34" charset="0"/>
                    <a:ea typeface="Calibri" panose="020F0502020204030204" pitchFamily="34" charset="0"/>
                    <a:cs typeface="Arial" panose="020B0604020202020204" pitchFamily="34" charset="0"/>
                  </a:rPr>
                  <a:t>60.6%</a:t>
                </a:r>
                <a:r>
                  <a:rPr lang="en-GB" dirty="0">
                    <a:latin typeface="Arial" panose="020B0604020202020204" pitchFamily="34" charset="0"/>
                    <a:ea typeface="Calibri" panose="020F0502020204030204" pitchFamily="34" charset="0"/>
                    <a:cs typeface="Arial" panose="020B0604020202020204" pitchFamily="34" charset="0"/>
                  </a:rPr>
                  <a:t> </a:t>
                </a:r>
                <a:r>
                  <a:rPr lang="en-GB" u="sng" dirty="0">
                    <a:latin typeface="Arial" panose="020B0604020202020204" pitchFamily="34" charset="0"/>
                    <a:ea typeface="Calibri" panose="020F0502020204030204" pitchFamily="34" charset="0"/>
                    <a:cs typeface="Arial" panose="020B0604020202020204" pitchFamily="34" charset="0"/>
                  </a:rPr>
                  <a:t>of</a:t>
                </a:r>
                <a:r>
                  <a:rPr lang="en-GB" dirty="0">
                    <a:latin typeface="Arial" panose="020B0604020202020204" pitchFamily="34" charset="0"/>
                    <a:ea typeface="Calibri" panose="020F0502020204030204" pitchFamily="34" charset="0"/>
                    <a:cs typeface="Arial" panose="020B0604020202020204" pitchFamily="34" charset="0"/>
                  </a:rPr>
                  <a:t> the initial value H</a:t>
                </a:r>
                <a:r>
                  <a:rPr lang="en-GB" baseline="-25000" dirty="0">
                    <a:latin typeface="Arial" panose="020B0604020202020204" pitchFamily="34" charset="0"/>
                    <a:ea typeface="Calibri" panose="020F0502020204030204" pitchFamily="34" charset="0"/>
                    <a:cs typeface="Arial" panose="020B0604020202020204" pitchFamily="34" charset="0"/>
                  </a:rPr>
                  <a:t>0</a:t>
                </a:r>
                <a:r>
                  <a:rPr lang="en-GB" dirty="0">
                    <a:latin typeface="Arial" panose="020B0604020202020204" pitchFamily="34" charset="0"/>
                    <a:ea typeface="Calibri" panose="020F0502020204030204" pitchFamily="34" charset="0"/>
                    <a:cs typeface="Arial" panose="020B0604020202020204" pitchFamily="34" charset="0"/>
                  </a:rPr>
                  <a:t>=0.32, thus H</a:t>
                </a:r>
                <a:r>
                  <a:rPr lang="en-GB" baseline="-25000" dirty="0">
                    <a:latin typeface="Arial" panose="020B0604020202020204" pitchFamily="34" charset="0"/>
                    <a:ea typeface="Calibri" panose="020F0502020204030204" pitchFamily="34" charset="0"/>
                    <a:cs typeface="Arial" panose="020B0604020202020204" pitchFamily="34" charset="0"/>
                  </a:rPr>
                  <a:t>100 </a:t>
                </a:r>
                <a:r>
                  <a:rPr lang="en-GB" dirty="0">
                    <a:latin typeface="Arial" panose="020B0604020202020204" pitchFamily="34" charset="0"/>
                    <a:ea typeface="Calibri" panose="020F0502020204030204" pitchFamily="34" charset="0"/>
                    <a:cs typeface="Arial" panose="020B0604020202020204" pitchFamily="34" charset="0"/>
                  </a:rPr>
                  <a:t>≈ 0.606∙0.32 =0.1938. This means  ;-) p</a:t>
                </a:r>
                <a:r>
                  <a:rPr lang="en-GB" baseline="-25000" dirty="0">
                    <a:latin typeface="Arial" panose="020B0604020202020204" pitchFamily="34" charset="0"/>
                    <a:ea typeface="Calibri" panose="020F0502020204030204" pitchFamily="34" charset="0"/>
                    <a:cs typeface="Arial" panose="020B0604020202020204" pitchFamily="34" charset="0"/>
                  </a:rPr>
                  <a:t>100</a:t>
                </a:r>
                <a:r>
                  <a:rPr lang="en-GB" dirty="0">
                    <a:latin typeface="Arial" panose="020B0604020202020204" pitchFamily="34" charset="0"/>
                    <a:ea typeface="Calibri" panose="020F0502020204030204" pitchFamily="34" charset="0"/>
                    <a:cs typeface="Arial" panose="020B0604020202020204" pitchFamily="34" charset="0"/>
                  </a:rPr>
                  <a:t>(A1)≈</a:t>
                </a:r>
                <a:r>
                  <a:rPr lang="en-GB" dirty="0">
                    <a:solidFill>
                      <a:srgbClr val="0033CC"/>
                    </a:solidFill>
                    <a:latin typeface="Arial" panose="020B0604020202020204" pitchFamily="34" charset="0"/>
                    <a:ea typeface="Calibri" panose="020F0502020204030204" pitchFamily="34" charset="0"/>
                    <a:cs typeface="Arial" panose="020B0604020202020204" pitchFamily="34" charset="0"/>
                  </a:rPr>
                  <a:t>0.8913</a:t>
                </a:r>
                <a:r>
                  <a:rPr lang="en-GB" dirty="0">
                    <a:latin typeface="Arial" panose="020B0604020202020204" pitchFamily="34" charset="0"/>
                    <a:ea typeface="Calibri" panose="020F0502020204030204" pitchFamily="34" charset="0"/>
                    <a:cs typeface="Arial" panose="020B0604020202020204" pitchFamily="34" charset="0"/>
                  </a:rPr>
                  <a:t> (</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average across very many populations</a:t>
                </a:r>
                <a:r>
                  <a:rPr lang="en-GB" dirty="0">
                    <a:latin typeface="Arial" panose="020B0604020202020204" pitchFamily="34" charset="0"/>
                    <a:ea typeface="Calibri" panose="020F0502020204030204" pitchFamily="34" charset="0"/>
                    <a:cs typeface="Arial" panose="020B0604020202020204" pitchFamily="34" charset="0"/>
                  </a:rPr>
                  <a:t>). Compare with initial value of p</a:t>
                </a:r>
                <a:r>
                  <a:rPr lang="en-GB" baseline="-25000" dirty="0">
                    <a:latin typeface="Arial" panose="020B0604020202020204" pitchFamily="34" charset="0"/>
                    <a:ea typeface="Calibri" panose="020F0502020204030204" pitchFamily="34" charset="0"/>
                    <a:cs typeface="Arial" panose="020B0604020202020204" pitchFamily="34" charset="0"/>
                  </a:rPr>
                  <a:t>0</a:t>
                </a:r>
                <a:r>
                  <a:rPr lang="en-GB" dirty="0">
                    <a:latin typeface="Arial" panose="020B0604020202020204" pitchFamily="34" charset="0"/>
                    <a:ea typeface="Calibri" panose="020F0502020204030204" pitchFamily="34" charset="0"/>
                    <a:cs typeface="Arial" panose="020B0604020202020204" pitchFamily="34" charset="0"/>
                  </a:rPr>
                  <a:t>(A1)=0.8000</a:t>
                </a:r>
              </a:p>
            </p:txBody>
          </p:sp>
        </mc:Choice>
        <mc:Fallback xmlns="">
          <p:sp>
            <p:nvSpPr>
              <p:cNvPr id="2631" name="TextBox 2630"/>
              <p:cNvSpPr txBox="1">
                <a:spLocks noRot="1" noChangeAspect="1" noMove="1" noResize="1" noEditPoints="1" noAdjustHandles="1" noChangeArrowheads="1" noChangeShapeType="1" noTextEdit="1"/>
              </p:cNvSpPr>
              <p:nvPr/>
            </p:nvSpPr>
            <p:spPr>
              <a:xfrm>
                <a:off x="7625061" y="514520"/>
                <a:ext cx="4439567" cy="5919441"/>
              </a:xfrm>
              <a:prstGeom prst="rect">
                <a:avLst/>
              </a:prstGeom>
              <a:blipFill>
                <a:blip r:embed="rId2"/>
                <a:stretch>
                  <a:fillRect/>
                </a:stretch>
              </a:blipFill>
              <a:effectLst>
                <a:outerShdw blurRad="63500" sx="102000" sy="102000" algn="ctr" rotWithShape="0">
                  <a:prstClr val="black">
                    <a:alpha val="40000"/>
                  </a:prstClr>
                </a:outerShdw>
              </a:effectLst>
            </p:spPr>
            <p:txBody>
              <a:bodyPr/>
              <a:lstStyle/>
              <a:p>
                <a:r>
                  <a:rPr lang="en-GB">
                    <a:noFill/>
                  </a:rPr>
                  <a:t> </a:t>
                </a:r>
              </a:p>
            </p:txBody>
          </p:sp>
        </mc:Fallback>
      </mc:AlternateContent>
      <p:sp>
        <p:nvSpPr>
          <p:cNvPr id="2632" name="TextBox 2631"/>
          <p:cNvSpPr txBox="1"/>
          <p:nvPr/>
        </p:nvSpPr>
        <p:spPr>
          <a:xfrm>
            <a:off x="126297" y="6388159"/>
            <a:ext cx="11948001" cy="369332"/>
          </a:xfrm>
          <a:prstGeom prst="rect">
            <a:avLst/>
          </a:prstGeom>
          <a:solidFill>
            <a:schemeClr val="bg1"/>
          </a:solidFill>
          <a:effectLst>
            <a:outerShdw blurRad="50800" dist="38100" dir="18900000" algn="bl" rotWithShape="0">
              <a:prstClr val="black">
                <a:alpha val="40000"/>
              </a:prstClr>
            </a:outerShdw>
          </a:effectLst>
        </p:spPr>
        <p:txBody>
          <a:bodyPr wrap="square" rtlCol="0">
            <a:spAutoFit/>
          </a:bodyPr>
          <a:lstStyle/>
          <a:p>
            <a:r>
              <a:rPr lang="de-DE" dirty="0">
                <a:solidFill>
                  <a:schemeClr val="tx1">
                    <a:lumMod val="50000"/>
                    <a:lumOff val="50000"/>
                  </a:schemeClr>
                </a:solidFill>
                <a:latin typeface="Arial" panose="020B0604020202020204" pitchFamily="34" charset="0"/>
                <a:cs typeface="Arial" panose="020B0604020202020204" pitchFamily="34" charset="0"/>
              </a:rPr>
              <a:t>Mind: 2∙0.8∙0.2=0.32=H</a:t>
            </a:r>
            <a:r>
              <a:rPr lang="de-DE" baseline="-25000" dirty="0">
                <a:solidFill>
                  <a:schemeClr val="tx1">
                    <a:lumMod val="50000"/>
                    <a:lumOff val="50000"/>
                  </a:schemeClr>
                </a:solidFill>
                <a:latin typeface="Arial" panose="020B0604020202020204" pitchFamily="34" charset="0"/>
                <a:cs typeface="Arial" panose="020B0604020202020204" pitchFamily="34" charset="0"/>
              </a:rPr>
              <a:t>0</a:t>
            </a:r>
            <a:r>
              <a:rPr lang="de-DE" dirty="0">
                <a:solidFill>
                  <a:schemeClr val="tx1">
                    <a:lumMod val="50000"/>
                    <a:lumOff val="50000"/>
                  </a:schemeClr>
                </a:solidFill>
                <a:latin typeface="Arial" panose="020B0604020202020204" pitchFamily="34" charset="0"/>
                <a:cs typeface="Arial" panose="020B0604020202020204" pitchFamily="34" charset="0"/>
              </a:rPr>
              <a:t>;  2∙</a:t>
            </a:r>
            <a:r>
              <a:rPr lang="de-DE" dirty="0">
                <a:solidFill>
                  <a:srgbClr val="0033CC"/>
                </a:solidFill>
                <a:latin typeface="Arial" panose="020B0604020202020204" pitchFamily="34" charset="0"/>
                <a:cs typeface="Arial" panose="020B0604020202020204" pitchFamily="34" charset="0"/>
              </a:rPr>
              <a:t>0.8913</a:t>
            </a:r>
            <a:r>
              <a:rPr lang="de-DE" dirty="0">
                <a:solidFill>
                  <a:schemeClr val="tx1">
                    <a:lumMod val="50000"/>
                    <a:lumOff val="50000"/>
                  </a:schemeClr>
                </a:solidFill>
                <a:latin typeface="Arial" panose="020B0604020202020204" pitchFamily="34" charset="0"/>
                <a:cs typeface="Arial" panose="020B0604020202020204" pitchFamily="34" charset="0"/>
              </a:rPr>
              <a:t>∙(1-</a:t>
            </a:r>
            <a:r>
              <a:rPr lang="de-DE" dirty="0">
                <a:solidFill>
                  <a:srgbClr val="0033CC"/>
                </a:solidFill>
                <a:latin typeface="Arial" panose="020B0604020202020204" pitchFamily="34" charset="0"/>
                <a:cs typeface="Arial" panose="020B0604020202020204" pitchFamily="34" charset="0"/>
              </a:rPr>
              <a:t>0.8913</a:t>
            </a:r>
            <a:r>
              <a:rPr lang="de-DE" dirty="0">
                <a:solidFill>
                  <a:schemeClr val="tx1">
                    <a:lumMod val="50000"/>
                    <a:lumOff val="50000"/>
                  </a:schemeClr>
                </a:solidFill>
                <a:latin typeface="Arial" panose="020B0604020202020204" pitchFamily="34" charset="0"/>
                <a:cs typeface="Arial" panose="020B0604020202020204" pitchFamily="34" charset="0"/>
              </a:rPr>
              <a:t>)≈0.1938; 0.1938 ≈ </a:t>
            </a:r>
            <a:r>
              <a:rPr lang="de-DE" dirty="0">
                <a:solidFill>
                  <a:srgbClr val="FF0000"/>
                </a:solidFill>
                <a:latin typeface="Arial" panose="020B0604020202020204" pitchFamily="34" charset="0"/>
                <a:cs typeface="Arial" panose="020B0604020202020204" pitchFamily="34" charset="0"/>
              </a:rPr>
              <a:t>60.6%</a:t>
            </a:r>
            <a:r>
              <a:rPr lang="de-DE" dirty="0">
                <a:solidFill>
                  <a:schemeClr val="tx1">
                    <a:lumMod val="50000"/>
                    <a:lumOff val="50000"/>
                  </a:schemeClr>
                </a:solidFill>
                <a:latin typeface="Arial" panose="020B0604020202020204" pitchFamily="34" charset="0"/>
                <a:cs typeface="Arial" panose="020B0604020202020204" pitchFamily="34" charset="0"/>
              </a:rPr>
              <a:t> of 0.32  </a:t>
            </a:r>
            <a:r>
              <a:rPr lang="de-DE" dirty="0" err="1">
                <a:solidFill>
                  <a:schemeClr val="tx1">
                    <a:lumMod val="50000"/>
                    <a:lumOff val="50000"/>
                  </a:schemeClr>
                </a:solidFill>
                <a:latin typeface="Arial" panose="020B0604020202020204" pitchFamily="34" charset="0"/>
                <a:cs typeface="Arial" panose="020B0604020202020204" pitchFamily="34" charset="0"/>
              </a:rPr>
              <a:t>as</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we</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found</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err="1">
                <a:solidFill>
                  <a:schemeClr val="tx1">
                    <a:lumMod val="50000"/>
                    <a:lumOff val="50000"/>
                  </a:schemeClr>
                </a:solidFill>
                <a:latin typeface="Arial" panose="020B0604020202020204" pitchFamily="34" charset="0"/>
                <a:cs typeface="Arial" panose="020B0604020202020204" pitchFamily="34" charset="0"/>
              </a:rPr>
              <a:t>above</a:t>
            </a:r>
            <a:r>
              <a:rPr lang="de-DE" dirty="0">
                <a:solidFill>
                  <a:schemeClr val="tx1">
                    <a:lumMod val="50000"/>
                    <a:lumOff val="50000"/>
                  </a:schemeClr>
                </a:solidFill>
                <a:latin typeface="Arial" panose="020B0604020202020204" pitchFamily="34" charset="0"/>
                <a:cs typeface="Arial" panose="020B0604020202020204" pitchFamily="34" charset="0"/>
              </a:rPr>
              <a:t> </a:t>
            </a:r>
            <a:r>
              <a:rPr lang="de-DE" dirty="0">
                <a:latin typeface="Arial" panose="020B0604020202020204" pitchFamily="34" charset="0"/>
                <a:cs typeface="Arial" panose="020B0604020202020204" pitchFamily="34" charset="0"/>
                <a:sym typeface="Wingdings" panose="05000000000000000000" pitchFamily="2" charset="2"/>
              </a:rPr>
              <a:t>  </a:t>
            </a:r>
            <a:r>
              <a:rPr lang="de-DE" dirty="0">
                <a:solidFill>
                  <a:schemeClr val="tx1">
                    <a:lumMod val="50000"/>
                    <a:lumOff val="50000"/>
                  </a:schemeClr>
                </a:solidFill>
                <a:latin typeface="Arial" panose="020B0604020202020204" pitchFamily="34" charset="0"/>
                <a:cs typeface="Arial" panose="020B0604020202020204" pitchFamily="34" charset="0"/>
              </a:rPr>
              <a:t>. </a:t>
            </a:r>
            <a:endParaRPr lang="en-GB"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2597" name="Right Triangle 2596"/>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1" name="TextBox 2610"/>
          <p:cNvSpPr txBox="1"/>
          <p:nvPr/>
        </p:nvSpPr>
        <p:spPr>
          <a:xfrm>
            <a:off x="45106" y="568098"/>
            <a:ext cx="1558309"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de-DE" dirty="0">
                <a:latin typeface="Arial" panose="020B0604020202020204" pitchFamily="34" charset="0"/>
                <a:cs typeface="Arial" panose="020B0604020202020204" pitchFamily="34" charset="0"/>
              </a:rPr>
              <a:t>2pq=H</a:t>
            </a:r>
            <a:r>
              <a:rPr lang="de-DE" baseline="-25000" dirty="0">
                <a:latin typeface="Arial" panose="020B0604020202020204" pitchFamily="34" charset="0"/>
                <a:cs typeface="Arial" panose="020B0604020202020204" pitchFamily="34" charset="0"/>
              </a:rPr>
              <a:t>0</a:t>
            </a:r>
            <a:r>
              <a:rPr lang="de-DE" dirty="0">
                <a:latin typeface="Arial" panose="020B0604020202020204" pitchFamily="34" charset="0"/>
                <a:cs typeface="Arial" panose="020B0604020202020204" pitchFamily="34" charset="0"/>
              </a:rPr>
              <a:t>=0.32</a:t>
            </a:r>
            <a:endParaRPr lang="en-GB" dirty="0">
              <a:latin typeface="Arial" panose="020B0604020202020204" pitchFamily="34" charset="0"/>
              <a:cs typeface="Arial" panose="020B0604020202020204" pitchFamily="34" charset="0"/>
            </a:endParaRPr>
          </a:p>
        </p:txBody>
      </p:sp>
      <p:grpSp>
        <p:nvGrpSpPr>
          <p:cNvPr id="3" name="Group 2"/>
          <p:cNvGrpSpPr/>
          <p:nvPr/>
        </p:nvGrpSpPr>
        <p:grpSpPr>
          <a:xfrm>
            <a:off x="824261" y="851789"/>
            <a:ext cx="6121871" cy="4978726"/>
            <a:chOff x="824261" y="851789"/>
            <a:chExt cx="6121871" cy="4978726"/>
          </a:xfrm>
        </p:grpSpPr>
        <p:sp>
          <p:nvSpPr>
            <p:cNvPr id="2610" name="TextBox 2609"/>
            <p:cNvSpPr txBox="1"/>
            <p:nvPr/>
          </p:nvSpPr>
          <p:spPr>
            <a:xfrm>
              <a:off x="1215684" y="3046396"/>
              <a:ext cx="1558309"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de-DE" dirty="0">
                  <a:latin typeface="Arial" panose="020B0604020202020204" pitchFamily="34" charset="0"/>
                  <a:cs typeface="Arial" panose="020B0604020202020204" pitchFamily="34" charset="0"/>
                </a:rPr>
                <a:t>2pq=H=0.18</a:t>
              </a:r>
              <a:endParaRPr lang="en-GB" dirty="0">
                <a:latin typeface="Arial" panose="020B0604020202020204" pitchFamily="34" charset="0"/>
                <a:cs typeface="Arial" panose="020B0604020202020204" pitchFamily="34" charset="0"/>
              </a:endParaRPr>
            </a:p>
          </p:txBody>
        </p:sp>
        <p:cxnSp>
          <p:nvCxnSpPr>
            <p:cNvPr id="2612" name="Straight Arrow Connector 2611"/>
            <p:cNvCxnSpPr>
              <a:stCxn id="2610" idx="0"/>
              <a:endCxn id="306" idx="4"/>
            </p:cNvCxnSpPr>
            <p:nvPr/>
          </p:nvCxnSpPr>
          <p:spPr>
            <a:xfrm flipV="1">
              <a:off x="1994839" y="1717407"/>
              <a:ext cx="332402" cy="1328989"/>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13" name="Straight Arrow Connector 2612"/>
            <p:cNvCxnSpPr>
              <a:stCxn id="2610" idx="0"/>
              <a:endCxn id="351" idx="19"/>
            </p:cNvCxnSpPr>
            <p:nvPr/>
          </p:nvCxnSpPr>
          <p:spPr>
            <a:xfrm flipV="1">
              <a:off x="1994839" y="1684735"/>
              <a:ext cx="3669103" cy="136166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16" name="TextBox 2615"/>
            <p:cNvSpPr txBox="1"/>
            <p:nvPr/>
          </p:nvSpPr>
          <p:spPr>
            <a:xfrm>
              <a:off x="1228512" y="3463501"/>
              <a:ext cx="1545481"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de-DE" dirty="0">
                  <a:latin typeface="Arial" panose="020B0604020202020204" pitchFamily="34" charset="0"/>
                  <a:cs typeface="Arial" panose="020B0604020202020204" pitchFamily="34" charset="0"/>
                </a:rPr>
                <a:t>2pq=H=0.32</a:t>
              </a:r>
              <a:endParaRPr lang="en-GB" dirty="0">
                <a:latin typeface="Arial" panose="020B0604020202020204" pitchFamily="34" charset="0"/>
                <a:cs typeface="Arial" panose="020B0604020202020204" pitchFamily="34" charset="0"/>
              </a:endParaRPr>
            </a:p>
          </p:txBody>
        </p:sp>
        <p:cxnSp>
          <p:nvCxnSpPr>
            <p:cNvPr id="2617" name="Straight Arrow Connector 2616"/>
            <p:cNvCxnSpPr>
              <a:stCxn id="2616" idx="3"/>
              <a:endCxn id="282" idx="3"/>
            </p:cNvCxnSpPr>
            <p:nvPr/>
          </p:nvCxnSpPr>
          <p:spPr>
            <a:xfrm flipV="1">
              <a:off x="2773993" y="2105791"/>
              <a:ext cx="245168" cy="15423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20" name="Straight Arrow Connector 2619"/>
            <p:cNvCxnSpPr>
              <a:stCxn id="2616" idx="3"/>
              <a:endCxn id="338" idx="3"/>
            </p:cNvCxnSpPr>
            <p:nvPr/>
          </p:nvCxnSpPr>
          <p:spPr>
            <a:xfrm flipV="1">
              <a:off x="2773993" y="2146986"/>
              <a:ext cx="722462" cy="150118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23" name="TextBox 2622"/>
            <p:cNvSpPr txBox="1"/>
            <p:nvPr/>
          </p:nvSpPr>
          <p:spPr>
            <a:xfrm>
              <a:off x="1232566" y="3890094"/>
              <a:ext cx="1541427"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de-DE" dirty="0">
                  <a:latin typeface="Arial" panose="020B0604020202020204" pitchFamily="34" charset="0"/>
                  <a:cs typeface="Arial" panose="020B0604020202020204" pitchFamily="34" charset="0"/>
                </a:rPr>
                <a:t>2pq=H=0.48</a:t>
              </a:r>
              <a:endParaRPr lang="en-GB" dirty="0">
                <a:latin typeface="Arial" panose="020B0604020202020204" pitchFamily="34" charset="0"/>
                <a:cs typeface="Arial" panose="020B0604020202020204" pitchFamily="34" charset="0"/>
              </a:endParaRPr>
            </a:p>
          </p:txBody>
        </p:sp>
        <p:cxnSp>
          <p:nvCxnSpPr>
            <p:cNvPr id="2624" name="Straight Arrow Connector 2623"/>
            <p:cNvCxnSpPr>
              <a:stCxn id="2623" idx="3"/>
              <a:endCxn id="297" idx="18"/>
            </p:cNvCxnSpPr>
            <p:nvPr/>
          </p:nvCxnSpPr>
          <p:spPr>
            <a:xfrm flipV="1">
              <a:off x="2773993" y="2941753"/>
              <a:ext cx="2652690" cy="113300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27" name="TextBox 2626"/>
            <p:cNvSpPr txBox="1"/>
            <p:nvPr/>
          </p:nvSpPr>
          <p:spPr>
            <a:xfrm>
              <a:off x="2989897" y="851789"/>
              <a:ext cx="1584747"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de-DE" dirty="0">
                  <a:latin typeface="Arial" panose="020B0604020202020204" pitchFamily="34" charset="0"/>
                  <a:cs typeface="Arial" panose="020B0604020202020204" pitchFamily="34" charset="0"/>
                </a:rPr>
                <a:t>2pq=H=0.00</a:t>
              </a:r>
              <a:endParaRPr lang="en-GB" dirty="0">
                <a:latin typeface="Arial" panose="020B0604020202020204" pitchFamily="34" charset="0"/>
                <a:cs typeface="Arial" panose="020B0604020202020204" pitchFamily="34" charset="0"/>
              </a:endParaRPr>
            </a:p>
          </p:txBody>
        </p:sp>
        <p:cxnSp>
          <p:nvCxnSpPr>
            <p:cNvPr id="2628" name="Straight Arrow Connector 2627"/>
            <p:cNvCxnSpPr>
              <a:stCxn id="2627" idx="3"/>
            </p:cNvCxnSpPr>
            <p:nvPr/>
          </p:nvCxnSpPr>
          <p:spPr>
            <a:xfrm>
              <a:off x="4574644" y="1036455"/>
              <a:ext cx="414364" cy="21244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98" name="Rectangle 2306"/>
            <p:cNvSpPr>
              <a:spLocks noChangeArrowheads="1"/>
            </p:cNvSpPr>
            <p:nvPr/>
          </p:nvSpPr>
          <p:spPr bwMode="auto">
            <a:xfrm>
              <a:off x="6689652" y="5553516"/>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24</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2614" name="Oval 2613"/>
            <p:cNvSpPr>
              <a:spLocks noChangeAspect="1"/>
            </p:cNvSpPr>
            <p:nvPr/>
          </p:nvSpPr>
          <p:spPr>
            <a:xfrm>
              <a:off x="959382" y="1932644"/>
              <a:ext cx="360000" cy="360000"/>
            </a:xfrm>
            <a:prstGeom prst="ellipse">
              <a:avLst/>
            </a:prstGeom>
            <a:no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cxnSp>
          <p:nvCxnSpPr>
            <p:cNvPr id="2615" name="Straight Arrow Connector 2614"/>
            <p:cNvCxnSpPr>
              <a:stCxn id="2611" idx="2"/>
              <a:endCxn id="328" idx="1"/>
            </p:cNvCxnSpPr>
            <p:nvPr/>
          </p:nvCxnSpPr>
          <p:spPr>
            <a:xfrm>
              <a:off x="824261" y="937430"/>
              <a:ext cx="288564" cy="114304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1143623" y="4641764"/>
              <a:ext cx="5693199" cy="78733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19" name="Textfeld 5"/>
          <p:cNvSpPr txBox="1"/>
          <p:nvPr/>
        </p:nvSpPr>
        <p:spPr>
          <a:xfrm>
            <a:off x="45106" y="5731377"/>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23</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461202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2" name="TextBox 2601"/>
          <p:cNvSpPr txBox="1"/>
          <p:nvPr/>
        </p:nvSpPr>
        <p:spPr>
          <a:xfrm>
            <a:off x="72000" y="4377"/>
            <a:ext cx="1197242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Individual ‚fate‘ of 3 small (N=100) populations with initial frequency of p(A1)=0.8</a:t>
            </a:r>
          </a:p>
        </p:txBody>
      </p:sp>
      <p:grpSp>
        <p:nvGrpSpPr>
          <p:cNvPr id="158" name="Group 157">
            <a:extLst>
              <a:ext uri="{FF2B5EF4-FFF2-40B4-BE49-F238E27FC236}">
                <a16:creationId xmlns:a16="http://schemas.microsoft.com/office/drawing/2014/main" id="{461B4C62-9DD4-430C-A97B-D646D42E2E4F}"/>
              </a:ext>
            </a:extLst>
          </p:cNvPr>
          <p:cNvGrpSpPr/>
          <p:nvPr/>
        </p:nvGrpSpPr>
        <p:grpSpPr>
          <a:xfrm>
            <a:off x="126298" y="851789"/>
            <a:ext cx="7734511" cy="5402505"/>
            <a:chOff x="126298" y="851789"/>
            <a:chExt cx="7734511" cy="5402505"/>
          </a:xfrm>
        </p:grpSpPr>
        <p:sp>
          <p:nvSpPr>
            <p:cNvPr id="2600" name="Rectangle 2599"/>
            <p:cNvSpPr/>
            <p:nvPr/>
          </p:nvSpPr>
          <p:spPr>
            <a:xfrm>
              <a:off x="126298" y="868933"/>
              <a:ext cx="7734511" cy="5385361"/>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375" name="Line 6"/>
            <p:cNvSpPr>
              <a:spLocks noChangeShapeType="1"/>
            </p:cNvSpPr>
            <p:nvPr/>
          </p:nvSpPr>
          <p:spPr bwMode="auto">
            <a:xfrm flipV="1">
              <a:off x="1111987" y="1223066"/>
              <a:ext cx="0" cy="423172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6" name="Line 7"/>
            <p:cNvSpPr>
              <a:spLocks noChangeShapeType="1"/>
            </p:cNvSpPr>
            <p:nvPr/>
          </p:nvSpPr>
          <p:spPr bwMode="auto">
            <a:xfrm flipH="1">
              <a:off x="1021074" y="5454791"/>
              <a:ext cx="909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7" name="Rectangle 8"/>
            <p:cNvSpPr>
              <a:spLocks noChangeArrowheads="1"/>
            </p:cNvSpPr>
            <p:nvPr/>
          </p:nvSpPr>
          <p:spPr bwMode="auto">
            <a:xfrm>
              <a:off x="540938" y="5329784"/>
              <a:ext cx="3206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378" name="Line 9"/>
            <p:cNvSpPr>
              <a:spLocks noChangeShapeType="1"/>
            </p:cNvSpPr>
            <p:nvPr/>
          </p:nvSpPr>
          <p:spPr bwMode="auto">
            <a:xfrm flipH="1">
              <a:off x="1021074" y="4618105"/>
              <a:ext cx="909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9" name="Line 10"/>
            <p:cNvSpPr>
              <a:spLocks noChangeShapeType="1"/>
            </p:cNvSpPr>
            <p:nvPr/>
          </p:nvSpPr>
          <p:spPr bwMode="auto">
            <a:xfrm>
              <a:off x="111198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0" name="Line 11"/>
            <p:cNvSpPr>
              <a:spLocks noChangeShapeType="1"/>
            </p:cNvSpPr>
            <p:nvPr/>
          </p:nvSpPr>
          <p:spPr bwMode="auto">
            <a:xfrm>
              <a:off x="112477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1" name="Line 12"/>
            <p:cNvSpPr>
              <a:spLocks noChangeShapeType="1"/>
            </p:cNvSpPr>
            <p:nvPr/>
          </p:nvSpPr>
          <p:spPr bwMode="auto">
            <a:xfrm>
              <a:off x="113755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2" name="Line 13"/>
            <p:cNvSpPr>
              <a:spLocks noChangeShapeType="1"/>
            </p:cNvSpPr>
            <p:nvPr/>
          </p:nvSpPr>
          <p:spPr bwMode="auto">
            <a:xfrm>
              <a:off x="115034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3" name="Line 14"/>
            <p:cNvSpPr>
              <a:spLocks noChangeShapeType="1"/>
            </p:cNvSpPr>
            <p:nvPr/>
          </p:nvSpPr>
          <p:spPr bwMode="auto">
            <a:xfrm>
              <a:off x="116312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4" name="Line 15"/>
            <p:cNvSpPr>
              <a:spLocks noChangeShapeType="1"/>
            </p:cNvSpPr>
            <p:nvPr/>
          </p:nvSpPr>
          <p:spPr bwMode="auto">
            <a:xfrm>
              <a:off x="117591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5" name="Line 16"/>
            <p:cNvSpPr>
              <a:spLocks noChangeShapeType="1"/>
            </p:cNvSpPr>
            <p:nvPr/>
          </p:nvSpPr>
          <p:spPr bwMode="auto">
            <a:xfrm>
              <a:off x="118869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6" name="Line 17"/>
            <p:cNvSpPr>
              <a:spLocks noChangeShapeType="1"/>
            </p:cNvSpPr>
            <p:nvPr/>
          </p:nvSpPr>
          <p:spPr bwMode="auto">
            <a:xfrm>
              <a:off x="120290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7" name="Line 18"/>
            <p:cNvSpPr>
              <a:spLocks noChangeShapeType="1"/>
            </p:cNvSpPr>
            <p:nvPr/>
          </p:nvSpPr>
          <p:spPr bwMode="auto">
            <a:xfrm>
              <a:off x="121568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8" name="Line 19"/>
            <p:cNvSpPr>
              <a:spLocks noChangeShapeType="1"/>
            </p:cNvSpPr>
            <p:nvPr/>
          </p:nvSpPr>
          <p:spPr bwMode="auto">
            <a:xfrm>
              <a:off x="122846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9" name="Line 20"/>
            <p:cNvSpPr>
              <a:spLocks noChangeShapeType="1"/>
            </p:cNvSpPr>
            <p:nvPr/>
          </p:nvSpPr>
          <p:spPr bwMode="auto">
            <a:xfrm>
              <a:off x="124125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0" name="Line 21"/>
            <p:cNvSpPr>
              <a:spLocks noChangeShapeType="1"/>
            </p:cNvSpPr>
            <p:nvPr/>
          </p:nvSpPr>
          <p:spPr bwMode="auto">
            <a:xfrm>
              <a:off x="125403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1" name="Line 22"/>
            <p:cNvSpPr>
              <a:spLocks noChangeShapeType="1"/>
            </p:cNvSpPr>
            <p:nvPr/>
          </p:nvSpPr>
          <p:spPr bwMode="auto">
            <a:xfrm>
              <a:off x="126682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2" name="Line 23"/>
            <p:cNvSpPr>
              <a:spLocks noChangeShapeType="1"/>
            </p:cNvSpPr>
            <p:nvPr/>
          </p:nvSpPr>
          <p:spPr bwMode="auto">
            <a:xfrm>
              <a:off x="127960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3" name="Line 24"/>
            <p:cNvSpPr>
              <a:spLocks noChangeShapeType="1"/>
            </p:cNvSpPr>
            <p:nvPr/>
          </p:nvSpPr>
          <p:spPr bwMode="auto">
            <a:xfrm>
              <a:off x="129381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4" name="Line 25"/>
            <p:cNvSpPr>
              <a:spLocks noChangeShapeType="1"/>
            </p:cNvSpPr>
            <p:nvPr/>
          </p:nvSpPr>
          <p:spPr bwMode="auto">
            <a:xfrm>
              <a:off x="130659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5" name="Line 26"/>
            <p:cNvSpPr>
              <a:spLocks noChangeShapeType="1"/>
            </p:cNvSpPr>
            <p:nvPr/>
          </p:nvSpPr>
          <p:spPr bwMode="auto">
            <a:xfrm>
              <a:off x="131938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6" name="Line 27"/>
            <p:cNvSpPr>
              <a:spLocks noChangeShapeType="1"/>
            </p:cNvSpPr>
            <p:nvPr/>
          </p:nvSpPr>
          <p:spPr bwMode="auto">
            <a:xfrm>
              <a:off x="133216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7" name="Line 28"/>
            <p:cNvSpPr>
              <a:spLocks noChangeShapeType="1"/>
            </p:cNvSpPr>
            <p:nvPr/>
          </p:nvSpPr>
          <p:spPr bwMode="auto">
            <a:xfrm>
              <a:off x="134495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8" name="Line 29"/>
            <p:cNvSpPr>
              <a:spLocks noChangeShapeType="1"/>
            </p:cNvSpPr>
            <p:nvPr/>
          </p:nvSpPr>
          <p:spPr bwMode="auto">
            <a:xfrm>
              <a:off x="1357737"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9" name="Line 30"/>
            <p:cNvSpPr>
              <a:spLocks noChangeShapeType="1"/>
            </p:cNvSpPr>
            <p:nvPr/>
          </p:nvSpPr>
          <p:spPr bwMode="auto">
            <a:xfrm>
              <a:off x="137052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0" name="Line 31"/>
            <p:cNvSpPr>
              <a:spLocks noChangeShapeType="1"/>
            </p:cNvSpPr>
            <p:nvPr/>
          </p:nvSpPr>
          <p:spPr bwMode="auto">
            <a:xfrm>
              <a:off x="138472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1" name="Line 32"/>
            <p:cNvSpPr>
              <a:spLocks noChangeShapeType="1"/>
            </p:cNvSpPr>
            <p:nvPr/>
          </p:nvSpPr>
          <p:spPr bwMode="auto">
            <a:xfrm>
              <a:off x="139751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2" name="Line 33"/>
            <p:cNvSpPr>
              <a:spLocks noChangeShapeType="1"/>
            </p:cNvSpPr>
            <p:nvPr/>
          </p:nvSpPr>
          <p:spPr bwMode="auto">
            <a:xfrm>
              <a:off x="141029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3" name="Line 34"/>
            <p:cNvSpPr>
              <a:spLocks noChangeShapeType="1"/>
            </p:cNvSpPr>
            <p:nvPr/>
          </p:nvSpPr>
          <p:spPr bwMode="auto">
            <a:xfrm>
              <a:off x="142308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4" name="Line 35"/>
            <p:cNvSpPr>
              <a:spLocks noChangeShapeType="1"/>
            </p:cNvSpPr>
            <p:nvPr/>
          </p:nvSpPr>
          <p:spPr bwMode="auto">
            <a:xfrm>
              <a:off x="143586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5" name="Line 36"/>
            <p:cNvSpPr>
              <a:spLocks noChangeShapeType="1"/>
            </p:cNvSpPr>
            <p:nvPr/>
          </p:nvSpPr>
          <p:spPr bwMode="auto">
            <a:xfrm>
              <a:off x="144865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6" name="Line 37"/>
            <p:cNvSpPr>
              <a:spLocks noChangeShapeType="1"/>
            </p:cNvSpPr>
            <p:nvPr/>
          </p:nvSpPr>
          <p:spPr bwMode="auto">
            <a:xfrm>
              <a:off x="146143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7" name="Line 38"/>
            <p:cNvSpPr>
              <a:spLocks noChangeShapeType="1"/>
            </p:cNvSpPr>
            <p:nvPr/>
          </p:nvSpPr>
          <p:spPr bwMode="auto">
            <a:xfrm>
              <a:off x="147563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8" name="Line 39"/>
            <p:cNvSpPr>
              <a:spLocks noChangeShapeType="1"/>
            </p:cNvSpPr>
            <p:nvPr/>
          </p:nvSpPr>
          <p:spPr bwMode="auto">
            <a:xfrm>
              <a:off x="148842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9" name="Line 40"/>
            <p:cNvSpPr>
              <a:spLocks noChangeShapeType="1"/>
            </p:cNvSpPr>
            <p:nvPr/>
          </p:nvSpPr>
          <p:spPr bwMode="auto">
            <a:xfrm>
              <a:off x="150120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0" name="Line 41"/>
            <p:cNvSpPr>
              <a:spLocks noChangeShapeType="1"/>
            </p:cNvSpPr>
            <p:nvPr/>
          </p:nvSpPr>
          <p:spPr bwMode="auto">
            <a:xfrm>
              <a:off x="151399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1" name="Line 42"/>
            <p:cNvSpPr>
              <a:spLocks noChangeShapeType="1"/>
            </p:cNvSpPr>
            <p:nvPr/>
          </p:nvSpPr>
          <p:spPr bwMode="auto">
            <a:xfrm>
              <a:off x="152677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2" name="Line 43"/>
            <p:cNvSpPr>
              <a:spLocks noChangeShapeType="1"/>
            </p:cNvSpPr>
            <p:nvPr/>
          </p:nvSpPr>
          <p:spPr bwMode="auto">
            <a:xfrm>
              <a:off x="153956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3" name="Line 44"/>
            <p:cNvSpPr>
              <a:spLocks noChangeShapeType="1"/>
            </p:cNvSpPr>
            <p:nvPr/>
          </p:nvSpPr>
          <p:spPr bwMode="auto">
            <a:xfrm>
              <a:off x="155376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4" name="Line 45"/>
            <p:cNvSpPr>
              <a:spLocks noChangeShapeType="1"/>
            </p:cNvSpPr>
            <p:nvPr/>
          </p:nvSpPr>
          <p:spPr bwMode="auto">
            <a:xfrm>
              <a:off x="156655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5" name="Line 46"/>
            <p:cNvSpPr>
              <a:spLocks noChangeShapeType="1"/>
            </p:cNvSpPr>
            <p:nvPr/>
          </p:nvSpPr>
          <p:spPr bwMode="auto">
            <a:xfrm>
              <a:off x="157933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6" name="Line 47"/>
            <p:cNvSpPr>
              <a:spLocks noChangeShapeType="1"/>
            </p:cNvSpPr>
            <p:nvPr/>
          </p:nvSpPr>
          <p:spPr bwMode="auto">
            <a:xfrm>
              <a:off x="159212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7" name="Line 48"/>
            <p:cNvSpPr>
              <a:spLocks noChangeShapeType="1"/>
            </p:cNvSpPr>
            <p:nvPr/>
          </p:nvSpPr>
          <p:spPr bwMode="auto">
            <a:xfrm>
              <a:off x="160490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8" name="Line 49"/>
            <p:cNvSpPr>
              <a:spLocks noChangeShapeType="1"/>
            </p:cNvSpPr>
            <p:nvPr/>
          </p:nvSpPr>
          <p:spPr bwMode="auto">
            <a:xfrm>
              <a:off x="161769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9" name="Line 50"/>
            <p:cNvSpPr>
              <a:spLocks noChangeShapeType="1"/>
            </p:cNvSpPr>
            <p:nvPr/>
          </p:nvSpPr>
          <p:spPr bwMode="auto">
            <a:xfrm>
              <a:off x="163047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0" name="Line 51"/>
            <p:cNvSpPr>
              <a:spLocks noChangeShapeType="1"/>
            </p:cNvSpPr>
            <p:nvPr/>
          </p:nvSpPr>
          <p:spPr bwMode="auto">
            <a:xfrm>
              <a:off x="164468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1" name="Line 52"/>
            <p:cNvSpPr>
              <a:spLocks noChangeShapeType="1"/>
            </p:cNvSpPr>
            <p:nvPr/>
          </p:nvSpPr>
          <p:spPr bwMode="auto">
            <a:xfrm>
              <a:off x="165746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2" name="Line 53"/>
            <p:cNvSpPr>
              <a:spLocks noChangeShapeType="1"/>
            </p:cNvSpPr>
            <p:nvPr/>
          </p:nvSpPr>
          <p:spPr bwMode="auto">
            <a:xfrm>
              <a:off x="167025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3" name="Line 54"/>
            <p:cNvSpPr>
              <a:spLocks noChangeShapeType="1"/>
            </p:cNvSpPr>
            <p:nvPr/>
          </p:nvSpPr>
          <p:spPr bwMode="auto">
            <a:xfrm>
              <a:off x="168303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4" name="Line 55"/>
            <p:cNvSpPr>
              <a:spLocks noChangeShapeType="1"/>
            </p:cNvSpPr>
            <p:nvPr/>
          </p:nvSpPr>
          <p:spPr bwMode="auto">
            <a:xfrm>
              <a:off x="169582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5" name="Line 56"/>
            <p:cNvSpPr>
              <a:spLocks noChangeShapeType="1"/>
            </p:cNvSpPr>
            <p:nvPr/>
          </p:nvSpPr>
          <p:spPr bwMode="auto">
            <a:xfrm>
              <a:off x="170860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6" name="Line 57"/>
            <p:cNvSpPr>
              <a:spLocks noChangeShapeType="1"/>
            </p:cNvSpPr>
            <p:nvPr/>
          </p:nvSpPr>
          <p:spPr bwMode="auto">
            <a:xfrm>
              <a:off x="172138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7" name="Line 58"/>
            <p:cNvSpPr>
              <a:spLocks noChangeShapeType="1"/>
            </p:cNvSpPr>
            <p:nvPr/>
          </p:nvSpPr>
          <p:spPr bwMode="auto">
            <a:xfrm>
              <a:off x="173559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8" name="Line 59"/>
            <p:cNvSpPr>
              <a:spLocks noChangeShapeType="1"/>
            </p:cNvSpPr>
            <p:nvPr/>
          </p:nvSpPr>
          <p:spPr bwMode="auto">
            <a:xfrm>
              <a:off x="174837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9" name="Line 60"/>
            <p:cNvSpPr>
              <a:spLocks noChangeShapeType="1"/>
            </p:cNvSpPr>
            <p:nvPr/>
          </p:nvSpPr>
          <p:spPr bwMode="auto">
            <a:xfrm>
              <a:off x="176116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0" name="Line 61"/>
            <p:cNvSpPr>
              <a:spLocks noChangeShapeType="1"/>
            </p:cNvSpPr>
            <p:nvPr/>
          </p:nvSpPr>
          <p:spPr bwMode="auto">
            <a:xfrm>
              <a:off x="177394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1" name="Line 62"/>
            <p:cNvSpPr>
              <a:spLocks noChangeShapeType="1"/>
            </p:cNvSpPr>
            <p:nvPr/>
          </p:nvSpPr>
          <p:spPr bwMode="auto">
            <a:xfrm>
              <a:off x="178673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2" name="Line 63"/>
            <p:cNvSpPr>
              <a:spLocks noChangeShapeType="1"/>
            </p:cNvSpPr>
            <p:nvPr/>
          </p:nvSpPr>
          <p:spPr bwMode="auto">
            <a:xfrm>
              <a:off x="1799517"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3" name="Line 64"/>
            <p:cNvSpPr>
              <a:spLocks noChangeShapeType="1"/>
            </p:cNvSpPr>
            <p:nvPr/>
          </p:nvSpPr>
          <p:spPr bwMode="auto">
            <a:xfrm>
              <a:off x="181230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4" name="Line 65"/>
            <p:cNvSpPr>
              <a:spLocks noChangeShapeType="1"/>
            </p:cNvSpPr>
            <p:nvPr/>
          </p:nvSpPr>
          <p:spPr bwMode="auto">
            <a:xfrm>
              <a:off x="182650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5" name="Line 66"/>
            <p:cNvSpPr>
              <a:spLocks noChangeShapeType="1"/>
            </p:cNvSpPr>
            <p:nvPr/>
          </p:nvSpPr>
          <p:spPr bwMode="auto">
            <a:xfrm>
              <a:off x="183929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6" name="Line 67"/>
            <p:cNvSpPr>
              <a:spLocks noChangeShapeType="1"/>
            </p:cNvSpPr>
            <p:nvPr/>
          </p:nvSpPr>
          <p:spPr bwMode="auto">
            <a:xfrm>
              <a:off x="185207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7" name="Line 68"/>
            <p:cNvSpPr>
              <a:spLocks noChangeShapeType="1"/>
            </p:cNvSpPr>
            <p:nvPr/>
          </p:nvSpPr>
          <p:spPr bwMode="auto">
            <a:xfrm>
              <a:off x="186486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8" name="Line 69"/>
            <p:cNvSpPr>
              <a:spLocks noChangeShapeType="1"/>
            </p:cNvSpPr>
            <p:nvPr/>
          </p:nvSpPr>
          <p:spPr bwMode="auto">
            <a:xfrm>
              <a:off x="187764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9" name="Line 70"/>
            <p:cNvSpPr>
              <a:spLocks noChangeShapeType="1"/>
            </p:cNvSpPr>
            <p:nvPr/>
          </p:nvSpPr>
          <p:spPr bwMode="auto">
            <a:xfrm>
              <a:off x="189043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0" name="Line 71"/>
            <p:cNvSpPr>
              <a:spLocks noChangeShapeType="1"/>
            </p:cNvSpPr>
            <p:nvPr/>
          </p:nvSpPr>
          <p:spPr bwMode="auto">
            <a:xfrm>
              <a:off x="190321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1" name="Line 72"/>
            <p:cNvSpPr>
              <a:spLocks noChangeShapeType="1"/>
            </p:cNvSpPr>
            <p:nvPr/>
          </p:nvSpPr>
          <p:spPr bwMode="auto">
            <a:xfrm>
              <a:off x="191742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2" name="Line 73"/>
            <p:cNvSpPr>
              <a:spLocks noChangeShapeType="1"/>
            </p:cNvSpPr>
            <p:nvPr/>
          </p:nvSpPr>
          <p:spPr bwMode="auto">
            <a:xfrm>
              <a:off x="193020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3" name="Line 74"/>
            <p:cNvSpPr>
              <a:spLocks noChangeShapeType="1"/>
            </p:cNvSpPr>
            <p:nvPr/>
          </p:nvSpPr>
          <p:spPr bwMode="auto">
            <a:xfrm>
              <a:off x="194299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4" name="Line 75"/>
            <p:cNvSpPr>
              <a:spLocks noChangeShapeType="1"/>
            </p:cNvSpPr>
            <p:nvPr/>
          </p:nvSpPr>
          <p:spPr bwMode="auto">
            <a:xfrm>
              <a:off x="195577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5" name="Line 76"/>
            <p:cNvSpPr>
              <a:spLocks noChangeShapeType="1"/>
            </p:cNvSpPr>
            <p:nvPr/>
          </p:nvSpPr>
          <p:spPr bwMode="auto">
            <a:xfrm>
              <a:off x="196856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6" name="Line 77"/>
            <p:cNvSpPr>
              <a:spLocks noChangeShapeType="1"/>
            </p:cNvSpPr>
            <p:nvPr/>
          </p:nvSpPr>
          <p:spPr bwMode="auto">
            <a:xfrm>
              <a:off x="198134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7" name="Line 78"/>
            <p:cNvSpPr>
              <a:spLocks noChangeShapeType="1"/>
            </p:cNvSpPr>
            <p:nvPr/>
          </p:nvSpPr>
          <p:spPr bwMode="auto">
            <a:xfrm>
              <a:off x="199412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8" name="Line 79"/>
            <p:cNvSpPr>
              <a:spLocks noChangeShapeType="1"/>
            </p:cNvSpPr>
            <p:nvPr/>
          </p:nvSpPr>
          <p:spPr bwMode="auto">
            <a:xfrm>
              <a:off x="200833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9" name="Line 80"/>
            <p:cNvSpPr>
              <a:spLocks noChangeShapeType="1"/>
            </p:cNvSpPr>
            <p:nvPr/>
          </p:nvSpPr>
          <p:spPr bwMode="auto">
            <a:xfrm>
              <a:off x="202111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0" name="Line 81"/>
            <p:cNvSpPr>
              <a:spLocks noChangeShapeType="1"/>
            </p:cNvSpPr>
            <p:nvPr/>
          </p:nvSpPr>
          <p:spPr bwMode="auto">
            <a:xfrm>
              <a:off x="203390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1" name="Line 82"/>
            <p:cNvSpPr>
              <a:spLocks noChangeShapeType="1"/>
            </p:cNvSpPr>
            <p:nvPr/>
          </p:nvSpPr>
          <p:spPr bwMode="auto">
            <a:xfrm>
              <a:off x="204668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2" name="Line 83"/>
            <p:cNvSpPr>
              <a:spLocks noChangeShapeType="1"/>
            </p:cNvSpPr>
            <p:nvPr/>
          </p:nvSpPr>
          <p:spPr bwMode="auto">
            <a:xfrm>
              <a:off x="205947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3" name="Line 84"/>
            <p:cNvSpPr>
              <a:spLocks noChangeShapeType="1"/>
            </p:cNvSpPr>
            <p:nvPr/>
          </p:nvSpPr>
          <p:spPr bwMode="auto">
            <a:xfrm>
              <a:off x="2072257"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4" name="Line 85"/>
            <p:cNvSpPr>
              <a:spLocks noChangeShapeType="1"/>
            </p:cNvSpPr>
            <p:nvPr/>
          </p:nvSpPr>
          <p:spPr bwMode="auto">
            <a:xfrm>
              <a:off x="208504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5" name="Line 86"/>
            <p:cNvSpPr>
              <a:spLocks noChangeShapeType="1"/>
            </p:cNvSpPr>
            <p:nvPr/>
          </p:nvSpPr>
          <p:spPr bwMode="auto">
            <a:xfrm>
              <a:off x="209924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6" name="Line 87"/>
            <p:cNvSpPr>
              <a:spLocks noChangeShapeType="1"/>
            </p:cNvSpPr>
            <p:nvPr/>
          </p:nvSpPr>
          <p:spPr bwMode="auto">
            <a:xfrm>
              <a:off x="211203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7" name="Line 88"/>
            <p:cNvSpPr>
              <a:spLocks noChangeShapeType="1"/>
            </p:cNvSpPr>
            <p:nvPr/>
          </p:nvSpPr>
          <p:spPr bwMode="auto">
            <a:xfrm>
              <a:off x="212481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8" name="Line 89"/>
            <p:cNvSpPr>
              <a:spLocks noChangeShapeType="1"/>
            </p:cNvSpPr>
            <p:nvPr/>
          </p:nvSpPr>
          <p:spPr bwMode="auto">
            <a:xfrm>
              <a:off x="213760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9" name="Line 90"/>
            <p:cNvSpPr>
              <a:spLocks noChangeShapeType="1"/>
            </p:cNvSpPr>
            <p:nvPr/>
          </p:nvSpPr>
          <p:spPr bwMode="auto">
            <a:xfrm>
              <a:off x="215038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0" name="Line 91"/>
            <p:cNvSpPr>
              <a:spLocks noChangeShapeType="1"/>
            </p:cNvSpPr>
            <p:nvPr/>
          </p:nvSpPr>
          <p:spPr bwMode="auto">
            <a:xfrm>
              <a:off x="216317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1" name="Line 92"/>
            <p:cNvSpPr>
              <a:spLocks noChangeShapeType="1"/>
            </p:cNvSpPr>
            <p:nvPr/>
          </p:nvSpPr>
          <p:spPr bwMode="auto">
            <a:xfrm>
              <a:off x="217595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2" name="Line 93"/>
            <p:cNvSpPr>
              <a:spLocks noChangeShapeType="1"/>
            </p:cNvSpPr>
            <p:nvPr/>
          </p:nvSpPr>
          <p:spPr bwMode="auto">
            <a:xfrm>
              <a:off x="219016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3" name="Line 94"/>
            <p:cNvSpPr>
              <a:spLocks noChangeShapeType="1"/>
            </p:cNvSpPr>
            <p:nvPr/>
          </p:nvSpPr>
          <p:spPr bwMode="auto">
            <a:xfrm>
              <a:off x="220294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4" name="Line 95"/>
            <p:cNvSpPr>
              <a:spLocks noChangeShapeType="1"/>
            </p:cNvSpPr>
            <p:nvPr/>
          </p:nvSpPr>
          <p:spPr bwMode="auto">
            <a:xfrm>
              <a:off x="221573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5" name="Line 96"/>
            <p:cNvSpPr>
              <a:spLocks noChangeShapeType="1"/>
            </p:cNvSpPr>
            <p:nvPr/>
          </p:nvSpPr>
          <p:spPr bwMode="auto">
            <a:xfrm>
              <a:off x="222851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6" name="Line 97"/>
            <p:cNvSpPr>
              <a:spLocks noChangeShapeType="1"/>
            </p:cNvSpPr>
            <p:nvPr/>
          </p:nvSpPr>
          <p:spPr bwMode="auto">
            <a:xfrm>
              <a:off x="224129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7" name="Line 98"/>
            <p:cNvSpPr>
              <a:spLocks noChangeShapeType="1"/>
            </p:cNvSpPr>
            <p:nvPr/>
          </p:nvSpPr>
          <p:spPr bwMode="auto">
            <a:xfrm>
              <a:off x="225408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8" name="Line 99"/>
            <p:cNvSpPr>
              <a:spLocks noChangeShapeType="1"/>
            </p:cNvSpPr>
            <p:nvPr/>
          </p:nvSpPr>
          <p:spPr bwMode="auto">
            <a:xfrm>
              <a:off x="226828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9" name="Line 100"/>
            <p:cNvSpPr>
              <a:spLocks noChangeShapeType="1"/>
            </p:cNvSpPr>
            <p:nvPr/>
          </p:nvSpPr>
          <p:spPr bwMode="auto">
            <a:xfrm>
              <a:off x="228107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0" name="Line 101"/>
            <p:cNvSpPr>
              <a:spLocks noChangeShapeType="1"/>
            </p:cNvSpPr>
            <p:nvPr/>
          </p:nvSpPr>
          <p:spPr bwMode="auto">
            <a:xfrm>
              <a:off x="229385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1" name="Line 102"/>
            <p:cNvSpPr>
              <a:spLocks noChangeShapeType="1"/>
            </p:cNvSpPr>
            <p:nvPr/>
          </p:nvSpPr>
          <p:spPr bwMode="auto">
            <a:xfrm>
              <a:off x="230664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2" name="Line 103"/>
            <p:cNvSpPr>
              <a:spLocks noChangeShapeType="1"/>
            </p:cNvSpPr>
            <p:nvPr/>
          </p:nvSpPr>
          <p:spPr bwMode="auto">
            <a:xfrm>
              <a:off x="231942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3" name="Line 104"/>
            <p:cNvSpPr>
              <a:spLocks noChangeShapeType="1"/>
            </p:cNvSpPr>
            <p:nvPr/>
          </p:nvSpPr>
          <p:spPr bwMode="auto">
            <a:xfrm>
              <a:off x="233221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4" name="Line 105"/>
            <p:cNvSpPr>
              <a:spLocks noChangeShapeType="1"/>
            </p:cNvSpPr>
            <p:nvPr/>
          </p:nvSpPr>
          <p:spPr bwMode="auto">
            <a:xfrm>
              <a:off x="234499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5" name="Line 106"/>
            <p:cNvSpPr>
              <a:spLocks noChangeShapeType="1"/>
            </p:cNvSpPr>
            <p:nvPr/>
          </p:nvSpPr>
          <p:spPr bwMode="auto">
            <a:xfrm>
              <a:off x="235920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6" name="Line 107"/>
            <p:cNvSpPr>
              <a:spLocks noChangeShapeType="1"/>
            </p:cNvSpPr>
            <p:nvPr/>
          </p:nvSpPr>
          <p:spPr bwMode="auto">
            <a:xfrm>
              <a:off x="237198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7" name="Line 108"/>
            <p:cNvSpPr>
              <a:spLocks noChangeShapeType="1"/>
            </p:cNvSpPr>
            <p:nvPr/>
          </p:nvSpPr>
          <p:spPr bwMode="auto">
            <a:xfrm>
              <a:off x="238477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8" name="Line 109"/>
            <p:cNvSpPr>
              <a:spLocks noChangeShapeType="1"/>
            </p:cNvSpPr>
            <p:nvPr/>
          </p:nvSpPr>
          <p:spPr bwMode="auto">
            <a:xfrm>
              <a:off x="239755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9" name="Line 110"/>
            <p:cNvSpPr>
              <a:spLocks noChangeShapeType="1"/>
            </p:cNvSpPr>
            <p:nvPr/>
          </p:nvSpPr>
          <p:spPr bwMode="auto">
            <a:xfrm>
              <a:off x="241034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0" name="Line 111"/>
            <p:cNvSpPr>
              <a:spLocks noChangeShapeType="1"/>
            </p:cNvSpPr>
            <p:nvPr/>
          </p:nvSpPr>
          <p:spPr bwMode="auto">
            <a:xfrm>
              <a:off x="242312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1" name="Line 112"/>
            <p:cNvSpPr>
              <a:spLocks noChangeShapeType="1"/>
            </p:cNvSpPr>
            <p:nvPr/>
          </p:nvSpPr>
          <p:spPr bwMode="auto">
            <a:xfrm>
              <a:off x="243591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2" name="Line 113"/>
            <p:cNvSpPr>
              <a:spLocks noChangeShapeType="1"/>
            </p:cNvSpPr>
            <p:nvPr/>
          </p:nvSpPr>
          <p:spPr bwMode="auto">
            <a:xfrm>
              <a:off x="245011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3" name="Line 114"/>
            <p:cNvSpPr>
              <a:spLocks noChangeShapeType="1"/>
            </p:cNvSpPr>
            <p:nvPr/>
          </p:nvSpPr>
          <p:spPr bwMode="auto">
            <a:xfrm>
              <a:off x="246290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4" name="Line 115"/>
            <p:cNvSpPr>
              <a:spLocks noChangeShapeType="1"/>
            </p:cNvSpPr>
            <p:nvPr/>
          </p:nvSpPr>
          <p:spPr bwMode="auto">
            <a:xfrm>
              <a:off x="247568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5" name="Line 116"/>
            <p:cNvSpPr>
              <a:spLocks noChangeShapeType="1"/>
            </p:cNvSpPr>
            <p:nvPr/>
          </p:nvSpPr>
          <p:spPr bwMode="auto">
            <a:xfrm>
              <a:off x="248846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6" name="Line 117"/>
            <p:cNvSpPr>
              <a:spLocks noChangeShapeType="1"/>
            </p:cNvSpPr>
            <p:nvPr/>
          </p:nvSpPr>
          <p:spPr bwMode="auto">
            <a:xfrm>
              <a:off x="250125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7" name="Line 118"/>
            <p:cNvSpPr>
              <a:spLocks noChangeShapeType="1"/>
            </p:cNvSpPr>
            <p:nvPr/>
          </p:nvSpPr>
          <p:spPr bwMode="auto">
            <a:xfrm>
              <a:off x="251403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8" name="Line 119"/>
            <p:cNvSpPr>
              <a:spLocks noChangeShapeType="1"/>
            </p:cNvSpPr>
            <p:nvPr/>
          </p:nvSpPr>
          <p:spPr bwMode="auto">
            <a:xfrm>
              <a:off x="252682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9" name="Line 120"/>
            <p:cNvSpPr>
              <a:spLocks noChangeShapeType="1"/>
            </p:cNvSpPr>
            <p:nvPr/>
          </p:nvSpPr>
          <p:spPr bwMode="auto">
            <a:xfrm>
              <a:off x="254102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0" name="Line 121"/>
            <p:cNvSpPr>
              <a:spLocks noChangeShapeType="1"/>
            </p:cNvSpPr>
            <p:nvPr/>
          </p:nvSpPr>
          <p:spPr bwMode="auto">
            <a:xfrm>
              <a:off x="255381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1" name="Line 122"/>
            <p:cNvSpPr>
              <a:spLocks noChangeShapeType="1"/>
            </p:cNvSpPr>
            <p:nvPr/>
          </p:nvSpPr>
          <p:spPr bwMode="auto">
            <a:xfrm>
              <a:off x="256659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2" name="Line 123"/>
            <p:cNvSpPr>
              <a:spLocks noChangeShapeType="1"/>
            </p:cNvSpPr>
            <p:nvPr/>
          </p:nvSpPr>
          <p:spPr bwMode="auto">
            <a:xfrm>
              <a:off x="257938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3" name="Line 124"/>
            <p:cNvSpPr>
              <a:spLocks noChangeShapeType="1"/>
            </p:cNvSpPr>
            <p:nvPr/>
          </p:nvSpPr>
          <p:spPr bwMode="auto">
            <a:xfrm>
              <a:off x="259216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4" name="Line 125"/>
            <p:cNvSpPr>
              <a:spLocks noChangeShapeType="1"/>
            </p:cNvSpPr>
            <p:nvPr/>
          </p:nvSpPr>
          <p:spPr bwMode="auto">
            <a:xfrm>
              <a:off x="260495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5" name="Line 126"/>
            <p:cNvSpPr>
              <a:spLocks noChangeShapeType="1"/>
            </p:cNvSpPr>
            <p:nvPr/>
          </p:nvSpPr>
          <p:spPr bwMode="auto">
            <a:xfrm>
              <a:off x="261773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6" name="Line 127"/>
            <p:cNvSpPr>
              <a:spLocks noChangeShapeType="1"/>
            </p:cNvSpPr>
            <p:nvPr/>
          </p:nvSpPr>
          <p:spPr bwMode="auto">
            <a:xfrm>
              <a:off x="263194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7" name="Line 128"/>
            <p:cNvSpPr>
              <a:spLocks noChangeShapeType="1"/>
            </p:cNvSpPr>
            <p:nvPr/>
          </p:nvSpPr>
          <p:spPr bwMode="auto">
            <a:xfrm>
              <a:off x="264472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8" name="Line 129"/>
            <p:cNvSpPr>
              <a:spLocks noChangeShapeType="1"/>
            </p:cNvSpPr>
            <p:nvPr/>
          </p:nvSpPr>
          <p:spPr bwMode="auto">
            <a:xfrm>
              <a:off x="265751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9" name="Line 130"/>
            <p:cNvSpPr>
              <a:spLocks noChangeShapeType="1"/>
            </p:cNvSpPr>
            <p:nvPr/>
          </p:nvSpPr>
          <p:spPr bwMode="auto">
            <a:xfrm>
              <a:off x="267029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0" name="Line 131"/>
            <p:cNvSpPr>
              <a:spLocks noChangeShapeType="1"/>
            </p:cNvSpPr>
            <p:nvPr/>
          </p:nvSpPr>
          <p:spPr bwMode="auto">
            <a:xfrm>
              <a:off x="268308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1" name="Line 132"/>
            <p:cNvSpPr>
              <a:spLocks noChangeShapeType="1"/>
            </p:cNvSpPr>
            <p:nvPr/>
          </p:nvSpPr>
          <p:spPr bwMode="auto">
            <a:xfrm>
              <a:off x="269586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2" name="Line 133"/>
            <p:cNvSpPr>
              <a:spLocks noChangeShapeType="1"/>
            </p:cNvSpPr>
            <p:nvPr/>
          </p:nvSpPr>
          <p:spPr bwMode="auto">
            <a:xfrm>
              <a:off x="270864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3" name="Line 134"/>
            <p:cNvSpPr>
              <a:spLocks noChangeShapeType="1"/>
            </p:cNvSpPr>
            <p:nvPr/>
          </p:nvSpPr>
          <p:spPr bwMode="auto">
            <a:xfrm>
              <a:off x="272285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4" name="Line 135"/>
            <p:cNvSpPr>
              <a:spLocks noChangeShapeType="1"/>
            </p:cNvSpPr>
            <p:nvPr/>
          </p:nvSpPr>
          <p:spPr bwMode="auto">
            <a:xfrm>
              <a:off x="273563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5" name="Line 136"/>
            <p:cNvSpPr>
              <a:spLocks noChangeShapeType="1"/>
            </p:cNvSpPr>
            <p:nvPr/>
          </p:nvSpPr>
          <p:spPr bwMode="auto">
            <a:xfrm>
              <a:off x="274842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6" name="Line 137"/>
            <p:cNvSpPr>
              <a:spLocks noChangeShapeType="1"/>
            </p:cNvSpPr>
            <p:nvPr/>
          </p:nvSpPr>
          <p:spPr bwMode="auto">
            <a:xfrm>
              <a:off x="276120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7" name="Line 138"/>
            <p:cNvSpPr>
              <a:spLocks noChangeShapeType="1"/>
            </p:cNvSpPr>
            <p:nvPr/>
          </p:nvSpPr>
          <p:spPr bwMode="auto">
            <a:xfrm>
              <a:off x="2773993"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8" name="Line 139"/>
            <p:cNvSpPr>
              <a:spLocks noChangeShapeType="1"/>
            </p:cNvSpPr>
            <p:nvPr/>
          </p:nvSpPr>
          <p:spPr bwMode="auto">
            <a:xfrm>
              <a:off x="278677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9" name="Line 140"/>
            <p:cNvSpPr>
              <a:spLocks noChangeShapeType="1"/>
            </p:cNvSpPr>
            <p:nvPr/>
          </p:nvSpPr>
          <p:spPr bwMode="auto">
            <a:xfrm>
              <a:off x="279956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0" name="Line 141"/>
            <p:cNvSpPr>
              <a:spLocks noChangeShapeType="1"/>
            </p:cNvSpPr>
            <p:nvPr/>
          </p:nvSpPr>
          <p:spPr bwMode="auto">
            <a:xfrm>
              <a:off x="281376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1" name="Line 142"/>
            <p:cNvSpPr>
              <a:spLocks noChangeShapeType="1"/>
            </p:cNvSpPr>
            <p:nvPr/>
          </p:nvSpPr>
          <p:spPr bwMode="auto">
            <a:xfrm>
              <a:off x="282655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2" name="Line 143"/>
            <p:cNvSpPr>
              <a:spLocks noChangeShapeType="1"/>
            </p:cNvSpPr>
            <p:nvPr/>
          </p:nvSpPr>
          <p:spPr bwMode="auto">
            <a:xfrm>
              <a:off x="283933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3" name="Line 144"/>
            <p:cNvSpPr>
              <a:spLocks noChangeShapeType="1"/>
            </p:cNvSpPr>
            <p:nvPr/>
          </p:nvSpPr>
          <p:spPr bwMode="auto">
            <a:xfrm>
              <a:off x="285212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4" name="Line 145"/>
            <p:cNvSpPr>
              <a:spLocks noChangeShapeType="1"/>
            </p:cNvSpPr>
            <p:nvPr/>
          </p:nvSpPr>
          <p:spPr bwMode="auto">
            <a:xfrm>
              <a:off x="286490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5" name="Line 146"/>
            <p:cNvSpPr>
              <a:spLocks noChangeShapeType="1"/>
            </p:cNvSpPr>
            <p:nvPr/>
          </p:nvSpPr>
          <p:spPr bwMode="auto">
            <a:xfrm>
              <a:off x="287769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6" name="Line 147"/>
            <p:cNvSpPr>
              <a:spLocks noChangeShapeType="1"/>
            </p:cNvSpPr>
            <p:nvPr/>
          </p:nvSpPr>
          <p:spPr bwMode="auto">
            <a:xfrm>
              <a:off x="289189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7" name="Line 148"/>
            <p:cNvSpPr>
              <a:spLocks noChangeShapeType="1"/>
            </p:cNvSpPr>
            <p:nvPr/>
          </p:nvSpPr>
          <p:spPr bwMode="auto">
            <a:xfrm>
              <a:off x="290468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8" name="Line 149"/>
            <p:cNvSpPr>
              <a:spLocks noChangeShapeType="1"/>
            </p:cNvSpPr>
            <p:nvPr/>
          </p:nvSpPr>
          <p:spPr bwMode="auto">
            <a:xfrm>
              <a:off x="291746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9" name="Line 150"/>
            <p:cNvSpPr>
              <a:spLocks noChangeShapeType="1"/>
            </p:cNvSpPr>
            <p:nvPr/>
          </p:nvSpPr>
          <p:spPr bwMode="auto">
            <a:xfrm>
              <a:off x="293025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0" name="Line 151"/>
            <p:cNvSpPr>
              <a:spLocks noChangeShapeType="1"/>
            </p:cNvSpPr>
            <p:nvPr/>
          </p:nvSpPr>
          <p:spPr bwMode="auto">
            <a:xfrm>
              <a:off x="294303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1" name="Line 152"/>
            <p:cNvSpPr>
              <a:spLocks noChangeShapeType="1"/>
            </p:cNvSpPr>
            <p:nvPr/>
          </p:nvSpPr>
          <p:spPr bwMode="auto">
            <a:xfrm>
              <a:off x="295581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2" name="Line 153"/>
            <p:cNvSpPr>
              <a:spLocks noChangeShapeType="1"/>
            </p:cNvSpPr>
            <p:nvPr/>
          </p:nvSpPr>
          <p:spPr bwMode="auto">
            <a:xfrm>
              <a:off x="296860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3" name="Line 154"/>
            <p:cNvSpPr>
              <a:spLocks noChangeShapeType="1"/>
            </p:cNvSpPr>
            <p:nvPr/>
          </p:nvSpPr>
          <p:spPr bwMode="auto">
            <a:xfrm>
              <a:off x="298281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4" name="Line 155"/>
            <p:cNvSpPr>
              <a:spLocks noChangeShapeType="1"/>
            </p:cNvSpPr>
            <p:nvPr/>
          </p:nvSpPr>
          <p:spPr bwMode="auto">
            <a:xfrm>
              <a:off x="2995594"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5" name="Line 156"/>
            <p:cNvSpPr>
              <a:spLocks noChangeShapeType="1"/>
            </p:cNvSpPr>
            <p:nvPr/>
          </p:nvSpPr>
          <p:spPr bwMode="auto">
            <a:xfrm>
              <a:off x="300837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6" name="Line 157"/>
            <p:cNvSpPr>
              <a:spLocks noChangeShapeType="1"/>
            </p:cNvSpPr>
            <p:nvPr/>
          </p:nvSpPr>
          <p:spPr bwMode="auto">
            <a:xfrm>
              <a:off x="302116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7" name="Line 158"/>
            <p:cNvSpPr>
              <a:spLocks noChangeShapeType="1"/>
            </p:cNvSpPr>
            <p:nvPr/>
          </p:nvSpPr>
          <p:spPr bwMode="auto">
            <a:xfrm>
              <a:off x="303394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8" name="Line 159"/>
            <p:cNvSpPr>
              <a:spLocks noChangeShapeType="1"/>
            </p:cNvSpPr>
            <p:nvPr/>
          </p:nvSpPr>
          <p:spPr bwMode="auto">
            <a:xfrm>
              <a:off x="304673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9" name="Line 160"/>
            <p:cNvSpPr>
              <a:spLocks noChangeShapeType="1"/>
            </p:cNvSpPr>
            <p:nvPr/>
          </p:nvSpPr>
          <p:spPr bwMode="auto">
            <a:xfrm>
              <a:off x="305951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0" name="Line 161"/>
            <p:cNvSpPr>
              <a:spLocks noChangeShapeType="1"/>
            </p:cNvSpPr>
            <p:nvPr/>
          </p:nvSpPr>
          <p:spPr bwMode="auto">
            <a:xfrm>
              <a:off x="307372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1" name="Line 162"/>
            <p:cNvSpPr>
              <a:spLocks noChangeShapeType="1"/>
            </p:cNvSpPr>
            <p:nvPr/>
          </p:nvSpPr>
          <p:spPr bwMode="auto">
            <a:xfrm>
              <a:off x="308650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2" name="Line 163"/>
            <p:cNvSpPr>
              <a:spLocks noChangeShapeType="1"/>
            </p:cNvSpPr>
            <p:nvPr/>
          </p:nvSpPr>
          <p:spPr bwMode="auto">
            <a:xfrm>
              <a:off x="309929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3" name="Line 164"/>
            <p:cNvSpPr>
              <a:spLocks noChangeShapeType="1"/>
            </p:cNvSpPr>
            <p:nvPr/>
          </p:nvSpPr>
          <p:spPr bwMode="auto">
            <a:xfrm>
              <a:off x="311207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4" name="Line 165"/>
            <p:cNvSpPr>
              <a:spLocks noChangeShapeType="1"/>
            </p:cNvSpPr>
            <p:nvPr/>
          </p:nvSpPr>
          <p:spPr bwMode="auto">
            <a:xfrm>
              <a:off x="312486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5" name="Line 166"/>
            <p:cNvSpPr>
              <a:spLocks noChangeShapeType="1"/>
            </p:cNvSpPr>
            <p:nvPr/>
          </p:nvSpPr>
          <p:spPr bwMode="auto">
            <a:xfrm>
              <a:off x="3137646"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6" name="Line 167"/>
            <p:cNvSpPr>
              <a:spLocks noChangeShapeType="1"/>
            </p:cNvSpPr>
            <p:nvPr/>
          </p:nvSpPr>
          <p:spPr bwMode="auto">
            <a:xfrm>
              <a:off x="315043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7" name="Line 168"/>
            <p:cNvSpPr>
              <a:spLocks noChangeShapeType="1"/>
            </p:cNvSpPr>
            <p:nvPr/>
          </p:nvSpPr>
          <p:spPr bwMode="auto">
            <a:xfrm>
              <a:off x="316463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8" name="Line 169"/>
            <p:cNvSpPr>
              <a:spLocks noChangeShapeType="1"/>
            </p:cNvSpPr>
            <p:nvPr/>
          </p:nvSpPr>
          <p:spPr bwMode="auto">
            <a:xfrm>
              <a:off x="317742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9" name="Line 170"/>
            <p:cNvSpPr>
              <a:spLocks noChangeShapeType="1"/>
            </p:cNvSpPr>
            <p:nvPr/>
          </p:nvSpPr>
          <p:spPr bwMode="auto">
            <a:xfrm>
              <a:off x="319020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0" name="Line 171"/>
            <p:cNvSpPr>
              <a:spLocks noChangeShapeType="1"/>
            </p:cNvSpPr>
            <p:nvPr/>
          </p:nvSpPr>
          <p:spPr bwMode="auto">
            <a:xfrm>
              <a:off x="320298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1" name="Line 172"/>
            <p:cNvSpPr>
              <a:spLocks noChangeShapeType="1"/>
            </p:cNvSpPr>
            <p:nvPr/>
          </p:nvSpPr>
          <p:spPr bwMode="auto">
            <a:xfrm>
              <a:off x="321577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2" name="Line 173"/>
            <p:cNvSpPr>
              <a:spLocks noChangeShapeType="1"/>
            </p:cNvSpPr>
            <p:nvPr/>
          </p:nvSpPr>
          <p:spPr bwMode="auto">
            <a:xfrm>
              <a:off x="3228559"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3" name="Line 174"/>
            <p:cNvSpPr>
              <a:spLocks noChangeShapeType="1"/>
            </p:cNvSpPr>
            <p:nvPr/>
          </p:nvSpPr>
          <p:spPr bwMode="auto">
            <a:xfrm>
              <a:off x="324134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4" name="Line 175"/>
            <p:cNvSpPr>
              <a:spLocks noChangeShapeType="1"/>
            </p:cNvSpPr>
            <p:nvPr/>
          </p:nvSpPr>
          <p:spPr bwMode="auto">
            <a:xfrm>
              <a:off x="325554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5" name="Line 176"/>
            <p:cNvSpPr>
              <a:spLocks noChangeShapeType="1"/>
            </p:cNvSpPr>
            <p:nvPr/>
          </p:nvSpPr>
          <p:spPr bwMode="auto">
            <a:xfrm>
              <a:off x="326833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6" name="Line 177"/>
            <p:cNvSpPr>
              <a:spLocks noChangeShapeType="1"/>
            </p:cNvSpPr>
            <p:nvPr/>
          </p:nvSpPr>
          <p:spPr bwMode="auto">
            <a:xfrm>
              <a:off x="328111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7" name="Line 178"/>
            <p:cNvSpPr>
              <a:spLocks noChangeShapeType="1"/>
            </p:cNvSpPr>
            <p:nvPr/>
          </p:nvSpPr>
          <p:spPr bwMode="auto">
            <a:xfrm>
              <a:off x="329390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8" name="Line 179"/>
            <p:cNvSpPr>
              <a:spLocks noChangeShapeType="1"/>
            </p:cNvSpPr>
            <p:nvPr/>
          </p:nvSpPr>
          <p:spPr bwMode="auto">
            <a:xfrm>
              <a:off x="330668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9" name="Line 180"/>
            <p:cNvSpPr>
              <a:spLocks noChangeShapeType="1"/>
            </p:cNvSpPr>
            <p:nvPr/>
          </p:nvSpPr>
          <p:spPr bwMode="auto">
            <a:xfrm>
              <a:off x="3319472"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0" name="Line 181"/>
            <p:cNvSpPr>
              <a:spLocks noChangeShapeType="1"/>
            </p:cNvSpPr>
            <p:nvPr/>
          </p:nvSpPr>
          <p:spPr bwMode="auto">
            <a:xfrm>
              <a:off x="3332257"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1" name="Line 182"/>
            <p:cNvSpPr>
              <a:spLocks noChangeShapeType="1"/>
            </p:cNvSpPr>
            <p:nvPr/>
          </p:nvSpPr>
          <p:spPr bwMode="auto">
            <a:xfrm>
              <a:off x="334646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2" name="Line 183"/>
            <p:cNvSpPr>
              <a:spLocks noChangeShapeType="1"/>
            </p:cNvSpPr>
            <p:nvPr/>
          </p:nvSpPr>
          <p:spPr bwMode="auto">
            <a:xfrm>
              <a:off x="335924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3" name="Line 184"/>
            <p:cNvSpPr>
              <a:spLocks noChangeShapeType="1"/>
            </p:cNvSpPr>
            <p:nvPr/>
          </p:nvSpPr>
          <p:spPr bwMode="auto">
            <a:xfrm>
              <a:off x="3372031"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4" name="Line 185"/>
            <p:cNvSpPr>
              <a:spLocks noChangeShapeType="1"/>
            </p:cNvSpPr>
            <p:nvPr/>
          </p:nvSpPr>
          <p:spPr bwMode="auto">
            <a:xfrm>
              <a:off x="338481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5" name="Line 186"/>
            <p:cNvSpPr>
              <a:spLocks noChangeShapeType="1"/>
            </p:cNvSpPr>
            <p:nvPr/>
          </p:nvSpPr>
          <p:spPr bwMode="auto">
            <a:xfrm>
              <a:off x="339760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6" name="Line 187"/>
            <p:cNvSpPr>
              <a:spLocks noChangeShapeType="1"/>
            </p:cNvSpPr>
            <p:nvPr/>
          </p:nvSpPr>
          <p:spPr bwMode="auto">
            <a:xfrm>
              <a:off x="3410385"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7" name="Line 188"/>
            <p:cNvSpPr>
              <a:spLocks noChangeShapeType="1"/>
            </p:cNvSpPr>
            <p:nvPr/>
          </p:nvSpPr>
          <p:spPr bwMode="auto">
            <a:xfrm>
              <a:off x="3423170"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8" name="Line 189"/>
            <p:cNvSpPr>
              <a:spLocks noChangeShapeType="1"/>
            </p:cNvSpPr>
            <p:nvPr/>
          </p:nvSpPr>
          <p:spPr bwMode="auto">
            <a:xfrm>
              <a:off x="343737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9" name="Line 190"/>
            <p:cNvSpPr>
              <a:spLocks noChangeShapeType="1"/>
            </p:cNvSpPr>
            <p:nvPr/>
          </p:nvSpPr>
          <p:spPr bwMode="auto">
            <a:xfrm>
              <a:off x="3450160"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0" name="Line 191"/>
            <p:cNvSpPr>
              <a:spLocks noChangeShapeType="1"/>
            </p:cNvSpPr>
            <p:nvPr/>
          </p:nvSpPr>
          <p:spPr bwMode="auto">
            <a:xfrm>
              <a:off x="3462945"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1" name="Line 192"/>
            <p:cNvSpPr>
              <a:spLocks noChangeShapeType="1"/>
            </p:cNvSpPr>
            <p:nvPr/>
          </p:nvSpPr>
          <p:spPr bwMode="auto">
            <a:xfrm>
              <a:off x="3475729"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2" name="Line 193"/>
            <p:cNvSpPr>
              <a:spLocks noChangeShapeType="1"/>
            </p:cNvSpPr>
            <p:nvPr/>
          </p:nvSpPr>
          <p:spPr bwMode="auto">
            <a:xfrm>
              <a:off x="3488514"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3" name="Line 194"/>
            <p:cNvSpPr>
              <a:spLocks noChangeShapeType="1"/>
            </p:cNvSpPr>
            <p:nvPr/>
          </p:nvSpPr>
          <p:spPr bwMode="auto">
            <a:xfrm>
              <a:off x="3501298"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4" name="Line 195"/>
            <p:cNvSpPr>
              <a:spLocks noChangeShapeType="1"/>
            </p:cNvSpPr>
            <p:nvPr/>
          </p:nvSpPr>
          <p:spPr bwMode="auto">
            <a:xfrm>
              <a:off x="351550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5" name="Line 196"/>
            <p:cNvSpPr>
              <a:spLocks noChangeShapeType="1"/>
            </p:cNvSpPr>
            <p:nvPr/>
          </p:nvSpPr>
          <p:spPr bwMode="auto">
            <a:xfrm>
              <a:off x="352828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6" name="Line 197"/>
            <p:cNvSpPr>
              <a:spLocks noChangeShapeType="1"/>
            </p:cNvSpPr>
            <p:nvPr/>
          </p:nvSpPr>
          <p:spPr bwMode="auto">
            <a:xfrm>
              <a:off x="3541073"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7" name="Line 198"/>
            <p:cNvSpPr>
              <a:spLocks noChangeShapeType="1"/>
            </p:cNvSpPr>
            <p:nvPr/>
          </p:nvSpPr>
          <p:spPr bwMode="auto">
            <a:xfrm>
              <a:off x="3553858"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8" name="Line 199"/>
            <p:cNvSpPr>
              <a:spLocks noChangeShapeType="1"/>
            </p:cNvSpPr>
            <p:nvPr/>
          </p:nvSpPr>
          <p:spPr bwMode="auto">
            <a:xfrm>
              <a:off x="356664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9" name="Line 200"/>
            <p:cNvSpPr>
              <a:spLocks noChangeShapeType="1"/>
            </p:cNvSpPr>
            <p:nvPr/>
          </p:nvSpPr>
          <p:spPr bwMode="auto">
            <a:xfrm>
              <a:off x="3579427"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0" name="Line 201"/>
            <p:cNvSpPr>
              <a:spLocks noChangeShapeType="1"/>
            </p:cNvSpPr>
            <p:nvPr/>
          </p:nvSpPr>
          <p:spPr bwMode="auto">
            <a:xfrm>
              <a:off x="3592211" y="4618105"/>
              <a:ext cx="568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1" name="Line 202"/>
            <p:cNvSpPr>
              <a:spLocks noChangeShapeType="1"/>
            </p:cNvSpPr>
            <p:nvPr/>
          </p:nvSpPr>
          <p:spPr bwMode="auto">
            <a:xfrm>
              <a:off x="3606417"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2" name="Line 203"/>
            <p:cNvSpPr>
              <a:spLocks noChangeShapeType="1"/>
            </p:cNvSpPr>
            <p:nvPr/>
          </p:nvSpPr>
          <p:spPr bwMode="auto">
            <a:xfrm>
              <a:off x="3619202"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3" name="Line 204"/>
            <p:cNvSpPr>
              <a:spLocks noChangeShapeType="1"/>
            </p:cNvSpPr>
            <p:nvPr/>
          </p:nvSpPr>
          <p:spPr bwMode="auto">
            <a:xfrm>
              <a:off x="3631986" y="4618105"/>
              <a:ext cx="4261"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6" name="Group 406"/>
            <p:cNvGrpSpPr>
              <a:grpSpLocks/>
            </p:cNvGrpSpPr>
            <p:nvPr/>
          </p:nvGrpSpPr>
          <p:grpSpPr bwMode="auto">
            <a:xfrm>
              <a:off x="3644771" y="4618105"/>
              <a:ext cx="2589604" cy="0"/>
              <a:chOff x="3559" y="3092"/>
              <a:chExt cx="1823" cy="0"/>
            </a:xfrm>
          </p:grpSpPr>
          <p:sp>
            <p:nvSpPr>
              <p:cNvPr id="2174" name="Line 206"/>
              <p:cNvSpPr>
                <a:spLocks noChangeShapeType="1"/>
              </p:cNvSpPr>
              <p:nvPr/>
            </p:nvSpPr>
            <p:spPr bwMode="auto">
              <a:xfrm>
                <a:off x="35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5" name="Line 207"/>
              <p:cNvSpPr>
                <a:spLocks noChangeShapeType="1"/>
              </p:cNvSpPr>
              <p:nvPr/>
            </p:nvSpPr>
            <p:spPr bwMode="auto">
              <a:xfrm>
                <a:off x="35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6" name="Line 208"/>
              <p:cNvSpPr>
                <a:spLocks noChangeShapeType="1"/>
              </p:cNvSpPr>
              <p:nvPr/>
            </p:nvSpPr>
            <p:spPr bwMode="auto">
              <a:xfrm>
                <a:off x="35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7" name="Line 209"/>
              <p:cNvSpPr>
                <a:spLocks noChangeShapeType="1"/>
              </p:cNvSpPr>
              <p:nvPr/>
            </p:nvSpPr>
            <p:spPr bwMode="auto">
              <a:xfrm>
                <a:off x="35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8" name="Line 210"/>
              <p:cNvSpPr>
                <a:spLocks noChangeShapeType="1"/>
              </p:cNvSpPr>
              <p:nvPr/>
            </p:nvSpPr>
            <p:spPr bwMode="auto">
              <a:xfrm>
                <a:off x="35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9" name="Line 211"/>
              <p:cNvSpPr>
                <a:spLocks noChangeShapeType="1"/>
              </p:cNvSpPr>
              <p:nvPr/>
            </p:nvSpPr>
            <p:spPr bwMode="auto">
              <a:xfrm>
                <a:off x="36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0" name="Line 212"/>
              <p:cNvSpPr>
                <a:spLocks noChangeShapeType="1"/>
              </p:cNvSpPr>
              <p:nvPr/>
            </p:nvSpPr>
            <p:spPr bwMode="auto">
              <a:xfrm>
                <a:off x="36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1" name="Line 213"/>
              <p:cNvSpPr>
                <a:spLocks noChangeShapeType="1"/>
              </p:cNvSpPr>
              <p:nvPr/>
            </p:nvSpPr>
            <p:spPr bwMode="auto">
              <a:xfrm>
                <a:off x="36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2" name="Line 214"/>
              <p:cNvSpPr>
                <a:spLocks noChangeShapeType="1"/>
              </p:cNvSpPr>
              <p:nvPr/>
            </p:nvSpPr>
            <p:spPr bwMode="auto">
              <a:xfrm>
                <a:off x="36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3" name="Line 215"/>
              <p:cNvSpPr>
                <a:spLocks noChangeShapeType="1"/>
              </p:cNvSpPr>
              <p:nvPr/>
            </p:nvSpPr>
            <p:spPr bwMode="auto">
              <a:xfrm>
                <a:off x="36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4" name="Line 216"/>
              <p:cNvSpPr>
                <a:spLocks noChangeShapeType="1"/>
              </p:cNvSpPr>
              <p:nvPr/>
            </p:nvSpPr>
            <p:spPr bwMode="auto">
              <a:xfrm>
                <a:off x="36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5" name="Line 217"/>
              <p:cNvSpPr>
                <a:spLocks noChangeShapeType="1"/>
              </p:cNvSpPr>
              <p:nvPr/>
            </p:nvSpPr>
            <p:spPr bwMode="auto">
              <a:xfrm>
                <a:off x="36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6" name="Line 218"/>
              <p:cNvSpPr>
                <a:spLocks noChangeShapeType="1"/>
              </p:cNvSpPr>
              <p:nvPr/>
            </p:nvSpPr>
            <p:spPr bwMode="auto">
              <a:xfrm>
                <a:off x="36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7" name="Line 219"/>
              <p:cNvSpPr>
                <a:spLocks noChangeShapeType="1"/>
              </p:cNvSpPr>
              <p:nvPr/>
            </p:nvSpPr>
            <p:spPr bwMode="auto">
              <a:xfrm>
                <a:off x="36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8" name="Line 220"/>
              <p:cNvSpPr>
                <a:spLocks noChangeShapeType="1"/>
              </p:cNvSpPr>
              <p:nvPr/>
            </p:nvSpPr>
            <p:spPr bwMode="auto">
              <a:xfrm>
                <a:off x="36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9" name="Line 221"/>
              <p:cNvSpPr>
                <a:spLocks noChangeShapeType="1"/>
              </p:cNvSpPr>
              <p:nvPr/>
            </p:nvSpPr>
            <p:spPr bwMode="auto">
              <a:xfrm>
                <a:off x="36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0" name="Line 222"/>
              <p:cNvSpPr>
                <a:spLocks noChangeShapeType="1"/>
              </p:cNvSpPr>
              <p:nvPr/>
            </p:nvSpPr>
            <p:spPr bwMode="auto">
              <a:xfrm>
                <a:off x="37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1" name="Line 223"/>
              <p:cNvSpPr>
                <a:spLocks noChangeShapeType="1"/>
              </p:cNvSpPr>
              <p:nvPr/>
            </p:nvSpPr>
            <p:spPr bwMode="auto">
              <a:xfrm>
                <a:off x="37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2" name="Line 224"/>
              <p:cNvSpPr>
                <a:spLocks noChangeShapeType="1"/>
              </p:cNvSpPr>
              <p:nvPr/>
            </p:nvSpPr>
            <p:spPr bwMode="auto">
              <a:xfrm>
                <a:off x="37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3" name="Line 225"/>
              <p:cNvSpPr>
                <a:spLocks noChangeShapeType="1"/>
              </p:cNvSpPr>
              <p:nvPr/>
            </p:nvSpPr>
            <p:spPr bwMode="auto">
              <a:xfrm>
                <a:off x="37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4" name="Line 226"/>
              <p:cNvSpPr>
                <a:spLocks noChangeShapeType="1"/>
              </p:cNvSpPr>
              <p:nvPr/>
            </p:nvSpPr>
            <p:spPr bwMode="auto">
              <a:xfrm>
                <a:off x="37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5" name="Line 227"/>
              <p:cNvSpPr>
                <a:spLocks noChangeShapeType="1"/>
              </p:cNvSpPr>
              <p:nvPr/>
            </p:nvSpPr>
            <p:spPr bwMode="auto">
              <a:xfrm>
                <a:off x="37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6" name="Line 228"/>
              <p:cNvSpPr>
                <a:spLocks noChangeShapeType="1"/>
              </p:cNvSpPr>
              <p:nvPr/>
            </p:nvSpPr>
            <p:spPr bwMode="auto">
              <a:xfrm>
                <a:off x="376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7" name="Line 229"/>
              <p:cNvSpPr>
                <a:spLocks noChangeShapeType="1"/>
              </p:cNvSpPr>
              <p:nvPr/>
            </p:nvSpPr>
            <p:spPr bwMode="auto">
              <a:xfrm>
                <a:off x="37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8" name="Line 230"/>
              <p:cNvSpPr>
                <a:spLocks noChangeShapeType="1"/>
              </p:cNvSpPr>
              <p:nvPr/>
            </p:nvSpPr>
            <p:spPr bwMode="auto">
              <a:xfrm>
                <a:off x="37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9" name="Line 231"/>
              <p:cNvSpPr>
                <a:spLocks noChangeShapeType="1"/>
              </p:cNvSpPr>
              <p:nvPr/>
            </p:nvSpPr>
            <p:spPr bwMode="auto">
              <a:xfrm>
                <a:off x="37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0" name="Line 232"/>
              <p:cNvSpPr>
                <a:spLocks noChangeShapeType="1"/>
              </p:cNvSpPr>
              <p:nvPr/>
            </p:nvSpPr>
            <p:spPr bwMode="auto">
              <a:xfrm>
                <a:off x="37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1" name="Line 233"/>
              <p:cNvSpPr>
                <a:spLocks noChangeShapeType="1"/>
              </p:cNvSpPr>
              <p:nvPr/>
            </p:nvSpPr>
            <p:spPr bwMode="auto">
              <a:xfrm>
                <a:off x="38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2" name="Line 234"/>
              <p:cNvSpPr>
                <a:spLocks noChangeShapeType="1"/>
              </p:cNvSpPr>
              <p:nvPr/>
            </p:nvSpPr>
            <p:spPr bwMode="auto">
              <a:xfrm>
                <a:off x="38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3" name="Line 235"/>
              <p:cNvSpPr>
                <a:spLocks noChangeShapeType="1"/>
              </p:cNvSpPr>
              <p:nvPr/>
            </p:nvSpPr>
            <p:spPr bwMode="auto">
              <a:xfrm>
                <a:off x="382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4" name="Line 236"/>
              <p:cNvSpPr>
                <a:spLocks noChangeShapeType="1"/>
              </p:cNvSpPr>
              <p:nvPr/>
            </p:nvSpPr>
            <p:spPr bwMode="auto">
              <a:xfrm>
                <a:off x="38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5" name="Line 237"/>
              <p:cNvSpPr>
                <a:spLocks noChangeShapeType="1"/>
              </p:cNvSpPr>
              <p:nvPr/>
            </p:nvSpPr>
            <p:spPr bwMode="auto">
              <a:xfrm>
                <a:off x="38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6" name="Line 238"/>
              <p:cNvSpPr>
                <a:spLocks noChangeShapeType="1"/>
              </p:cNvSpPr>
              <p:nvPr/>
            </p:nvSpPr>
            <p:spPr bwMode="auto">
              <a:xfrm>
                <a:off x="38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7" name="Line 239"/>
              <p:cNvSpPr>
                <a:spLocks noChangeShapeType="1"/>
              </p:cNvSpPr>
              <p:nvPr/>
            </p:nvSpPr>
            <p:spPr bwMode="auto">
              <a:xfrm>
                <a:off x="38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8" name="Line 240"/>
              <p:cNvSpPr>
                <a:spLocks noChangeShapeType="1"/>
              </p:cNvSpPr>
              <p:nvPr/>
            </p:nvSpPr>
            <p:spPr bwMode="auto">
              <a:xfrm>
                <a:off x="38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9" name="Line 241"/>
              <p:cNvSpPr>
                <a:spLocks noChangeShapeType="1"/>
              </p:cNvSpPr>
              <p:nvPr/>
            </p:nvSpPr>
            <p:spPr bwMode="auto">
              <a:xfrm>
                <a:off x="38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0" name="Line 242"/>
              <p:cNvSpPr>
                <a:spLocks noChangeShapeType="1"/>
              </p:cNvSpPr>
              <p:nvPr/>
            </p:nvSpPr>
            <p:spPr bwMode="auto">
              <a:xfrm>
                <a:off x="388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1" name="Line 243"/>
              <p:cNvSpPr>
                <a:spLocks noChangeShapeType="1"/>
              </p:cNvSpPr>
              <p:nvPr/>
            </p:nvSpPr>
            <p:spPr bwMode="auto">
              <a:xfrm>
                <a:off x="38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2" name="Line 244"/>
              <p:cNvSpPr>
                <a:spLocks noChangeShapeType="1"/>
              </p:cNvSpPr>
              <p:nvPr/>
            </p:nvSpPr>
            <p:spPr bwMode="auto">
              <a:xfrm>
                <a:off x="39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3" name="Line 245"/>
              <p:cNvSpPr>
                <a:spLocks noChangeShapeType="1"/>
              </p:cNvSpPr>
              <p:nvPr/>
            </p:nvSpPr>
            <p:spPr bwMode="auto">
              <a:xfrm>
                <a:off x="39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4" name="Line 246"/>
              <p:cNvSpPr>
                <a:spLocks noChangeShapeType="1"/>
              </p:cNvSpPr>
              <p:nvPr/>
            </p:nvSpPr>
            <p:spPr bwMode="auto">
              <a:xfrm>
                <a:off x="39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5" name="Line 247"/>
              <p:cNvSpPr>
                <a:spLocks noChangeShapeType="1"/>
              </p:cNvSpPr>
              <p:nvPr/>
            </p:nvSpPr>
            <p:spPr bwMode="auto">
              <a:xfrm>
                <a:off x="39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6" name="Line 248"/>
              <p:cNvSpPr>
                <a:spLocks noChangeShapeType="1"/>
              </p:cNvSpPr>
              <p:nvPr/>
            </p:nvSpPr>
            <p:spPr bwMode="auto">
              <a:xfrm>
                <a:off x="39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7" name="Line 249"/>
              <p:cNvSpPr>
                <a:spLocks noChangeShapeType="1"/>
              </p:cNvSpPr>
              <p:nvPr/>
            </p:nvSpPr>
            <p:spPr bwMode="auto">
              <a:xfrm>
                <a:off x="395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8" name="Line 250"/>
              <p:cNvSpPr>
                <a:spLocks noChangeShapeType="1"/>
              </p:cNvSpPr>
              <p:nvPr/>
            </p:nvSpPr>
            <p:spPr bwMode="auto">
              <a:xfrm>
                <a:off x="39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9" name="Line 251"/>
              <p:cNvSpPr>
                <a:spLocks noChangeShapeType="1"/>
              </p:cNvSpPr>
              <p:nvPr/>
            </p:nvSpPr>
            <p:spPr bwMode="auto">
              <a:xfrm>
                <a:off x="39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0" name="Line 252"/>
              <p:cNvSpPr>
                <a:spLocks noChangeShapeType="1"/>
              </p:cNvSpPr>
              <p:nvPr/>
            </p:nvSpPr>
            <p:spPr bwMode="auto">
              <a:xfrm>
                <a:off x="39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1" name="Line 253"/>
              <p:cNvSpPr>
                <a:spLocks noChangeShapeType="1"/>
              </p:cNvSpPr>
              <p:nvPr/>
            </p:nvSpPr>
            <p:spPr bwMode="auto">
              <a:xfrm>
                <a:off x="39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2" name="Line 254"/>
              <p:cNvSpPr>
                <a:spLocks noChangeShapeType="1"/>
              </p:cNvSpPr>
              <p:nvPr/>
            </p:nvSpPr>
            <p:spPr bwMode="auto">
              <a:xfrm>
                <a:off x="39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3" name="Line 255"/>
              <p:cNvSpPr>
                <a:spLocks noChangeShapeType="1"/>
              </p:cNvSpPr>
              <p:nvPr/>
            </p:nvSpPr>
            <p:spPr bwMode="auto">
              <a:xfrm>
                <a:off x="40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4" name="Line 256"/>
              <p:cNvSpPr>
                <a:spLocks noChangeShapeType="1"/>
              </p:cNvSpPr>
              <p:nvPr/>
            </p:nvSpPr>
            <p:spPr bwMode="auto">
              <a:xfrm>
                <a:off x="40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5" name="Line 257"/>
              <p:cNvSpPr>
                <a:spLocks noChangeShapeType="1"/>
              </p:cNvSpPr>
              <p:nvPr/>
            </p:nvSpPr>
            <p:spPr bwMode="auto">
              <a:xfrm>
                <a:off x="40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6" name="Line 258"/>
              <p:cNvSpPr>
                <a:spLocks noChangeShapeType="1"/>
              </p:cNvSpPr>
              <p:nvPr/>
            </p:nvSpPr>
            <p:spPr bwMode="auto">
              <a:xfrm>
                <a:off x="40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7" name="Line 259"/>
              <p:cNvSpPr>
                <a:spLocks noChangeShapeType="1"/>
              </p:cNvSpPr>
              <p:nvPr/>
            </p:nvSpPr>
            <p:spPr bwMode="auto">
              <a:xfrm>
                <a:off x="40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8" name="Line 260"/>
              <p:cNvSpPr>
                <a:spLocks noChangeShapeType="1"/>
              </p:cNvSpPr>
              <p:nvPr/>
            </p:nvSpPr>
            <p:spPr bwMode="auto">
              <a:xfrm>
                <a:off x="40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9" name="Line 261"/>
              <p:cNvSpPr>
                <a:spLocks noChangeShapeType="1"/>
              </p:cNvSpPr>
              <p:nvPr/>
            </p:nvSpPr>
            <p:spPr bwMode="auto">
              <a:xfrm>
                <a:off x="40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0" name="Line 262"/>
              <p:cNvSpPr>
                <a:spLocks noChangeShapeType="1"/>
              </p:cNvSpPr>
              <p:nvPr/>
            </p:nvSpPr>
            <p:spPr bwMode="auto">
              <a:xfrm>
                <a:off x="40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1" name="Line 263"/>
              <p:cNvSpPr>
                <a:spLocks noChangeShapeType="1"/>
              </p:cNvSpPr>
              <p:nvPr/>
            </p:nvSpPr>
            <p:spPr bwMode="auto">
              <a:xfrm>
                <a:off x="40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2" name="Line 264"/>
              <p:cNvSpPr>
                <a:spLocks noChangeShapeType="1"/>
              </p:cNvSpPr>
              <p:nvPr/>
            </p:nvSpPr>
            <p:spPr bwMode="auto">
              <a:xfrm>
                <a:off x="40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3" name="Line 265"/>
              <p:cNvSpPr>
                <a:spLocks noChangeShapeType="1"/>
              </p:cNvSpPr>
              <p:nvPr/>
            </p:nvSpPr>
            <p:spPr bwMode="auto">
              <a:xfrm>
                <a:off x="40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4" name="Line 266"/>
              <p:cNvSpPr>
                <a:spLocks noChangeShapeType="1"/>
              </p:cNvSpPr>
              <p:nvPr/>
            </p:nvSpPr>
            <p:spPr bwMode="auto">
              <a:xfrm>
                <a:off x="41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5" name="Line 267"/>
              <p:cNvSpPr>
                <a:spLocks noChangeShapeType="1"/>
              </p:cNvSpPr>
              <p:nvPr/>
            </p:nvSpPr>
            <p:spPr bwMode="auto">
              <a:xfrm>
                <a:off x="41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6" name="Line 268"/>
              <p:cNvSpPr>
                <a:spLocks noChangeShapeType="1"/>
              </p:cNvSpPr>
              <p:nvPr/>
            </p:nvSpPr>
            <p:spPr bwMode="auto">
              <a:xfrm>
                <a:off x="41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7" name="Line 269"/>
              <p:cNvSpPr>
                <a:spLocks noChangeShapeType="1"/>
              </p:cNvSpPr>
              <p:nvPr/>
            </p:nvSpPr>
            <p:spPr bwMode="auto">
              <a:xfrm>
                <a:off x="41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8" name="Line 270"/>
              <p:cNvSpPr>
                <a:spLocks noChangeShapeType="1"/>
              </p:cNvSpPr>
              <p:nvPr/>
            </p:nvSpPr>
            <p:spPr bwMode="auto">
              <a:xfrm>
                <a:off x="41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9" name="Line 271"/>
              <p:cNvSpPr>
                <a:spLocks noChangeShapeType="1"/>
              </p:cNvSpPr>
              <p:nvPr/>
            </p:nvSpPr>
            <p:spPr bwMode="auto">
              <a:xfrm>
                <a:off x="41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0" name="Line 272"/>
              <p:cNvSpPr>
                <a:spLocks noChangeShapeType="1"/>
              </p:cNvSpPr>
              <p:nvPr/>
            </p:nvSpPr>
            <p:spPr bwMode="auto">
              <a:xfrm>
                <a:off x="41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1" name="Line 273"/>
              <p:cNvSpPr>
                <a:spLocks noChangeShapeType="1"/>
              </p:cNvSpPr>
              <p:nvPr/>
            </p:nvSpPr>
            <p:spPr bwMode="auto">
              <a:xfrm>
                <a:off x="41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2" name="Line 274"/>
              <p:cNvSpPr>
                <a:spLocks noChangeShapeType="1"/>
              </p:cNvSpPr>
              <p:nvPr/>
            </p:nvSpPr>
            <p:spPr bwMode="auto">
              <a:xfrm>
                <a:off x="41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3" name="Line 275"/>
              <p:cNvSpPr>
                <a:spLocks noChangeShapeType="1"/>
              </p:cNvSpPr>
              <p:nvPr/>
            </p:nvSpPr>
            <p:spPr bwMode="auto">
              <a:xfrm>
                <a:off x="41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4" name="Line 276"/>
              <p:cNvSpPr>
                <a:spLocks noChangeShapeType="1"/>
              </p:cNvSpPr>
              <p:nvPr/>
            </p:nvSpPr>
            <p:spPr bwMode="auto">
              <a:xfrm>
                <a:off x="419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5" name="Line 277"/>
              <p:cNvSpPr>
                <a:spLocks noChangeShapeType="1"/>
              </p:cNvSpPr>
              <p:nvPr/>
            </p:nvSpPr>
            <p:spPr bwMode="auto">
              <a:xfrm>
                <a:off x="42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6" name="Line 278"/>
              <p:cNvSpPr>
                <a:spLocks noChangeShapeType="1"/>
              </p:cNvSpPr>
              <p:nvPr/>
            </p:nvSpPr>
            <p:spPr bwMode="auto">
              <a:xfrm>
                <a:off x="42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7" name="Line 279"/>
              <p:cNvSpPr>
                <a:spLocks noChangeShapeType="1"/>
              </p:cNvSpPr>
              <p:nvPr/>
            </p:nvSpPr>
            <p:spPr bwMode="auto">
              <a:xfrm>
                <a:off x="42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8" name="Line 280"/>
              <p:cNvSpPr>
                <a:spLocks noChangeShapeType="1"/>
              </p:cNvSpPr>
              <p:nvPr/>
            </p:nvSpPr>
            <p:spPr bwMode="auto">
              <a:xfrm>
                <a:off x="42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9" name="Line 281"/>
              <p:cNvSpPr>
                <a:spLocks noChangeShapeType="1"/>
              </p:cNvSpPr>
              <p:nvPr/>
            </p:nvSpPr>
            <p:spPr bwMode="auto">
              <a:xfrm>
                <a:off x="42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0" name="Line 282"/>
              <p:cNvSpPr>
                <a:spLocks noChangeShapeType="1"/>
              </p:cNvSpPr>
              <p:nvPr/>
            </p:nvSpPr>
            <p:spPr bwMode="auto">
              <a:xfrm>
                <a:off x="42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1" name="Line 283"/>
              <p:cNvSpPr>
                <a:spLocks noChangeShapeType="1"/>
              </p:cNvSpPr>
              <p:nvPr/>
            </p:nvSpPr>
            <p:spPr bwMode="auto">
              <a:xfrm>
                <a:off x="426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2" name="Line 284"/>
              <p:cNvSpPr>
                <a:spLocks noChangeShapeType="1"/>
              </p:cNvSpPr>
              <p:nvPr/>
            </p:nvSpPr>
            <p:spPr bwMode="auto">
              <a:xfrm>
                <a:off x="42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3" name="Line 285"/>
              <p:cNvSpPr>
                <a:spLocks noChangeShapeType="1"/>
              </p:cNvSpPr>
              <p:nvPr/>
            </p:nvSpPr>
            <p:spPr bwMode="auto">
              <a:xfrm>
                <a:off x="42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4" name="Line 286"/>
              <p:cNvSpPr>
                <a:spLocks noChangeShapeType="1"/>
              </p:cNvSpPr>
              <p:nvPr/>
            </p:nvSpPr>
            <p:spPr bwMode="auto">
              <a:xfrm>
                <a:off x="42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5" name="Line 287"/>
              <p:cNvSpPr>
                <a:spLocks noChangeShapeType="1"/>
              </p:cNvSpPr>
              <p:nvPr/>
            </p:nvSpPr>
            <p:spPr bwMode="auto">
              <a:xfrm>
                <a:off x="43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6" name="Line 288"/>
              <p:cNvSpPr>
                <a:spLocks noChangeShapeType="1"/>
              </p:cNvSpPr>
              <p:nvPr/>
            </p:nvSpPr>
            <p:spPr bwMode="auto">
              <a:xfrm>
                <a:off x="43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7" name="Line 289"/>
              <p:cNvSpPr>
                <a:spLocks noChangeShapeType="1"/>
              </p:cNvSpPr>
              <p:nvPr/>
            </p:nvSpPr>
            <p:spPr bwMode="auto">
              <a:xfrm>
                <a:off x="431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8" name="Line 290"/>
              <p:cNvSpPr>
                <a:spLocks noChangeShapeType="1"/>
              </p:cNvSpPr>
              <p:nvPr/>
            </p:nvSpPr>
            <p:spPr bwMode="auto">
              <a:xfrm>
                <a:off x="432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9" name="Line 291"/>
              <p:cNvSpPr>
                <a:spLocks noChangeShapeType="1"/>
              </p:cNvSpPr>
              <p:nvPr/>
            </p:nvSpPr>
            <p:spPr bwMode="auto">
              <a:xfrm>
                <a:off x="433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0" name="Line 292"/>
              <p:cNvSpPr>
                <a:spLocks noChangeShapeType="1"/>
              </p:cNvSpPr>
              <p:nvPr/>
            </p:nvSpPr>
            <p:spPr bwMode="auto">
              <a:xfrm>
                <a:off x="43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1" name="Line 293"/>
              <p:cNvSpPr>
                <a:spLocks noChangeShapeType="1"/>
              </p:cNvSpPr>
              <p:nvPr/>
            </p:nvSpPr>
            <p:spPr bwMode="auto">
              <a:xfrm>
                <a:off x="435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2" name="Line 294"/>
              <p:cNvSpPr>
                <a:spLocks noChangeShapeType="1"/>
              </p:cNvSpPr>
              <p:nvPr/>
            </p:nvSpPr>
            <p:spPr bwMode="auto">
              <a:xfrm>
                <a:off x="436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3" name="Line 295"/>
              <p:cNvSpPr>
                <a:spLocks noChangeShapeType="1"/>
              </p:cNvSpPr>
              <p:nvPr/>
            </p:nvSpPr>
            <p:spPr bwMode="auto">
              <a:xfrm>
                <a:off x="437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4" name="Line 296"/>
              <p:cNvSpPr>
                <a:spLocks noChangeShapeType="1"/>
              </p:cNvSpPr>
              <p:nvPr/>
            </p:nvSpPr>
            <p:spPr bwMode="auto">
              <a:xfrm>
                <a:off x="438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5" name="Line 297"/>
              <p:cNvSpPr>
                <a:spLocks noChangeShapeType="1"/>
              </p:cNvSpPr>
              <p:nvPr/>
            </p:nvSpPr>
            <p:spPr bwMode="auto">
              <a:xfrm>
                <a:off x="439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6" name="Line 298"/>
              <p:cNvSpPr>
                <a:spLocks noChangeShapeType="1"/>
              </p:cNvSpPr>
              <p:nvPr/>
            </p:nvSpPr>
            <p:spPr bwMode="auto">
              <a:xfrm>
                <a:off x="440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7" name="Line 299"/>
              <p:cNvSpPr>
                <a:spLocks noChangeShapeType="1"/>
              </p:cNvSpPr>
              <p:nvPr/>
            </p:nvSpPr>
            <p:spPr bwMode="auto">
              <a:xfrm>
                <a:off x="44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8" name="Line 300"/>
              <p:cNvSpPr>
                <a:spLocks noChangeShapeType="1"/>
              </p:cNvSpPr>
              <p:nvPr/>
            </p:nvSpPr>
            <p:spPr bwMode="auto">
              <a:xfrm>
                <a:off x="441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9" name="Line 301"/>
              <p:cNvSpPr>
                <a:spLocks noChangeShapeType="1"/>
              </p:cNvSpPr>
              <p:nvPr/>
            </p:nvSpPr>
            <p:spPr bwMode="auto">
              <a:xfrm>
                <a:off x="442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0" name="Line 302"/>
              <p:cNvSpPr>
                <a:spLocks noChangeShapeType="1"/>
              </p:cNvSpPr>
              <p:nvPr/>
            </p:nvSpPr>
            <p:spPr bwMode="auto">
              <a:xfrm>
                <a:off x="443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1" name="Line 303"/>
              <p:cNvSpPr>
                <a:spLocks noChangeShapeType="1"/>
              </p:cNvSpPr>
              <p:nvPr/>
            </p:nvSpPr>
            <p:spPr bwMode="auto">
              <a:xfrm>
                <a:off x="444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2" name="Line 304"/>
              <p:cNvSpPr>
                <a:spLocks noChangeShapeType="1"/>
              </p:cNvSpPr>
              <p:nvPr/>
            </p:nvSpPr>
            <p:spPr bwMode="auto">
              <a:xfrm>
                <a:off x="445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3" name="Line 305"/>
              <p:cNvSpPr>
                <a:spLocks noChangeShapeType="1"/>
              </p:cNvSpPr>
              <p:nvPr/>
            </p:nvSpPr>
            <p:spPr bwMode="auto">
              <a:xfrm>
                <a:off x="446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4" name="Line 306"/>
              <p:cNvSpPr>
                <a:spLocks noChangeShapeType="1"/>
              </p:cNvSpPr>
              <p:nvPr/>
            </p:nvSpPr>
            <p:spPr bwMode="auto">
              <a:xfrm>
                <a:off x="44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5" name="Line 307"/>
              <p:cNvSpPr>
                <a:spLocks noChangeShapeType="1"/>
              </p:cNvSpPr>
              <p:nvPr/>
            </p:nvSpPr>
            <p:spPr bwMode="auto">
              <a:xfrm>
                <a:off x="448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6" name="Line 308"/>
              <p:cNvSpPr>
                <a:spLocks noChangeShapeType="1"/>
              </p:cNvSpPr>
              <p:nvPr/>
            </p:nvSpPr>
            <p:spPr bwMode="auto">
              <a:xfrm>
                <a:off x="449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7" name="Line 309"/>
              <p:cNvSpPr>
                <a:spLocks noChangeShapeType="1"/>
              </p:cNvSpPr>
              <p:nvPr/>
            </p:nvSpPr>
            <p:spPr bwMode="auto">
              <a:xfrm>
                <a:off x="450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8" name="Line 310"/>
              <p:cNvSpPr>
                <a:spLocks noChangeShapeType="1"/>
              </p:cNvSpPr>
              <p:nvPr/>
            </p:nvSpPr>
            <p:spPr bwMode="auto">
              <a:xfrm>
                <a:off x="451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9" name="Line 311"/>
              <p:cNvSpPr>
                <a:spLocks noChangeShapeType="1"/>
              </p:cNvSpPr>
              <p:nvPr/>
            </p:nvSpPr>
            <p:spPr bwMode="auto">
              <a:xfrm>
                <a:off x="451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0" name="Line 312"/>
              <p:cNvSpPr>
                <a:spLocks noChangeShapeType="1"/>
              </p:cNvSpPr>
              <p:nvPr/>
            </p:nvSpPr>
            <p:spPr bwMode="auto">
              <a:xfrm>
                <a:off x="452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1" name="Line 313"/>
              <p:cNvSpPr>
                <a:spLocks noChangeShapeType="1"/>
              </p:cNvSpPr>
              <p:nvPr/>
            </p:nvSpPr>
            <p:spPr bwMode="auto">
              <a:xfrm>
                <a:off x="453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2" name="Line 314"/>
              <p:cNvSpPr>
                <a:spLocks noChangeShapeType="1"/>
              </p:cNvSpPr>
              <p:nvPr/>
            </p:nvSpPr>
            <p:spPr bwMode="auto">
              <a:xfrm>
                <a:off x="454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3" name="Line 315"/>
              <p:cNvSpPr>
                <a:spLocks noChangeShapeType="1"/>
              </p:cNvSpPr>
              <p:nvPr/>
            </p:nvSpPr>
            <p:spPr bwMode="auto">
              <a:xfrm>
                <a:off x="455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4" name="Line 316"/>
              <p:cNvSpPr>
                <a:spLocks noChangeShapeType="1"/>
              </p:cNvSpPr>
              <p:nvPr/>
            </p:nvSpPr>
            <p:spPr bwMode="auto">
              <a:xfrm>
                <a:off x="456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5" name="Line 317"/>
              <p:cNvSpPr>
                <a:spLocks noChangeShapeType="1"/>
              </p:cNvSpPr>
              <p:nvPr/>
            </p:nvSpPr>
            <p:spPr bwMode="auto">
              <a:xfrm>
                <a:off x="457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6" name="Line 318"/>
              <p:cNvSpPr>
                <a:spLocks noChangeShapeType="1"/>
              </p:cNvSpPr>
              <p:nvPr/>
            </p:nvSpPr>
            <p:spPr bwMode="auto">
              <a:xfrm>
                <a:off x="458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7" name="Line 319"/>
              <p:cNvSpPr>
                <a:spLocks noChangeShapeType="1"/>
              </p:cNvSpPr>
              <p:nvPr/>
            </p:nvSpPr>
            <p:spPr bwMode="auto">
              <a:xfrm>
                <a:off x="459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8" name="Line 320"/>
              <p:cNvSpPr>
                <a:spLocks noChangeShapeType="1"/>
              </p:cNvSpPr>
              <p:nvPr/>
            </p:nvSpPr>
            <p:spPr bwMode="auto">
              <a:xfrm>
                <a:off x="460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9" name="Line 321"/>
              <p:cNvSpPr>
                <a:spLocks noChangeShapeType="1"/>
              </p:cNvSpPr>
              <p:nvPr/>
            </p:nvSpPr>
            <p:spPr bwMode="auto">
              <a:xfrm>
                <a:off x="461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0" name="Line 322"/>
              <p:cNvSpPr>
                <a:spLocks noChangeShapeType="1"/>
              </p:cNvSpPr>
              <p:nvPr/>
            </p:nvSpPr>
            <p:spPr bwMode="auto">
              <a:xfrm>
                <a:off x="462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1" name="Line 323"/>
              <p:cNvSpPr>
                <a:spLocks noChangeShapeType="1"/>
              </p:cNvSpPr>
              <p:nvPr/>
            </p:nvSpPr>
            <p:spPr bwMode="auto">
              <a:xfrm>
                <a:off x="462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2" name="Line 324"/>
              <p:cNvSpPr>
                <a:spLocks noChangeShapeType="1"/>
              </p:cNvSpPr>
              <p:nvPr/>
            </p:nvSpPr>
            <p:spPr bwMode="auto">
              <a:xfrm>
                <a:off x="463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3" name="Line 325"/>
              <p:cNvSpPr>
                <a:spLocks noChangeShapeType="1"/>
              </p:cNvSpPr>
              <p:nvPr/>
            </p:nvSpPr>
            <p:spPr bwMode="auto">
              <a:xfrm>
                <a:off x="464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4" name="Line 326"/>
              <p:cNvSpPr>
                <a:spLocks noChangeShapeType="1"/>
              </p:cNvSpPr>
              <p:nvPr/>
            </p:nvSpPr>
            <p:spPr bwMode="auto">
              <a:xfrm>
                <a:off x="465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5" name="Line 327"/>
              <p:cNvSpPr>
                <a:spLocks noChangeShapeType="1"/>
              </p:cNvSpPr>
              <p:nvPr/>
            </p:nvSpPr>
            <p:spPr bwMode="auto">
              <a:xfrm>
                <a:off x="466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6" name="Line 328"/>
              <p:cNvSpPr>
                <a:spLocks noChangeShapeType="1"/>
              </p:cNvSpPr>
              <p:nvPr/>
            </p:nvSpPr>
            <p:spPr bwMode="auto">
              <a:xfrm>
                <a:off x="467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7" name="Line 329"/>
              <p:cNvSpPr>
                <a:spLocks noChangeShapeType="1"/>
              </p:cNvSpPr>
              <p:nvPr/>
            </p:nvSpPr>
            <p:spPr bwMode="auto">
              <a:xfrm>
                <a:off x="468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8" name="Line 330"/>
              <p:cNvSpPr>
                <a:spLocks noChangeShapeType="1"/>
              </p:cNvSpPr>
              <p:nvPr/>
            </p:nvSpPr>
            <p:spPr bwMode="auto">
              <a:xfrm>
                <a:off x="469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9" name="Line 331"/>
              <p:cNvSpPr>
                <a:spLocks noChangeShapeType="1"/>
              </p:cNvSpPr>
              <p:nvPr/>
            </p:nvSpPr>
            <p:spPr bwMode="auto">
              <a:xfrm>
                <a:off x="470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0" name="Line 332"/>
              <p:cNvSpPr>
                <a:spLocks noChangeShapeType="1"/>
              </p:cNvSpPr>
              <p:nvPr/>
            </p:nvSpPr>
            <p:spPr bwMode="auto">
              <a:xfrm>
                <a:off x="471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1" name="Line 333"/>
              <p:cNvSpPr>
                <a:spLocks noChangeShapeType="1"/>
              </p:cNvSpPr>
              <p:nvPr/>
            </p:nvSpPr>
            <p:spPr bwMode="auto">
              <a:xfrm>
                <a:off x="472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2" name="Line 334"/>
              <p:cNvSpPr>
                <a:spLocks noChangeShapeType="1"/>
              </p:cNvSpPr>
              <p:nvPr/>
            </p:nvSpPr>
            <p:spPr bwMode="auto">
              <a:xfrm>
                <a:off x="473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3" name="Line 335"/>
              <p:cNvSpPr>
                <a:spLocks noChangeShapeType="1"/>
              </p:cNvSpPr>
              <p:nvPr/>
            </p:nvSpPr>
            <p:spPr bwMode="auto">
              <a:xfrm>
                <a:off x="473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4" name="Line 336"/>
              <p:cNvSpPr>
                <a:spLocks noChangeShapeType="1"/>
              </p:cNvSpPr>
              <p:nvPr/>
            </p:nvSpPr>
            <p:spPr bwMode="auto">
              <a:xfrm>
                <a:off x="474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5" name="Line 337"/>
              <p:cNvSpPr>
                <a:spLocks noChangeShapeType="1"/>
              </p:cNvSpPr>
              <p:nvPr/>
            </p:nvSpPr>
            <p:spPr bwMode="auto">
              <a:xfrm>
                <a:off x="475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6" name="Line 338"/>
              <p:cNvSpPr>
                <a:spLocks noChangeShapeType="1"/>
              </p:cNvSpPr>
              <p:nvPr/>
            </p:nvSpPr>
            <p:spPr bwMode="auto">
              <a:xfrm>
                <a:off x="476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7" name="Line 339"/>
              <p:cNvSpPr>
                <a:spLocks noChangeShapeType="1"/>
              </p:cNvSpPr>
              <p:nvPr/>
            </p:nvSpPr>
            <p:spPr bwMode="auto">
              <a:xfrm>
                <a:off x="477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8" name="Line 340"/>
              <p:cNvSpPr>
                <a:spLocks noChangeShapeType="1"/>
              </p:cNvSpPr>
              <p:nvPr/>
            </p:nvSpPr>
            <p:spPr bwMode="auto">
              <a:xfrm>
                <a:off x="47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9" name="Line 341"/>
              <p:cNvSpPr>
                <a:spLocks noChangeShapeType="1"/>
              </p:cNvSpPr>
              <p:nvPr/>
            </p:nvSpPr>
            <p:spPr bwMode="auto">
              <a:xfrm>
                <a:off x="479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0" name="Line 342"/>
              <p:cNvSpPr>
                <a:spLocks noChangeShapeType="1"/>
              </p:cNvSpPr>
              <p:nvPr/>
            </p:nvSpPr>
            <p:spPr bwMode="auto">
              <a:xfrm>
                <a:off x="480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1" name="Line 343"/>
              <p:cNvSpPr>
                <a:spLocks noChangeShapeType="1"/>
              </p:cNvSpPr>
              <p:nvPr/>
            </p:nvSpPr>
            <p:spPr bwMode="auto">
              <a:xfrm>
                <a:off x="481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2" name="Line 344"/>
              <p:cNvSpPr>
                <a:spLocks noChangeShapeType="1"/>
              </p:cNvSpPr>
              <p:nvPr/>
            </p:nvSpPr>
            <p:spPr bwMode="auto">
              <a:xfrm>
                <a:off x="482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3" name="Line 345"/>
              <p:cNvSpPr>
                <a:spLocks noChangeShapeType="1"/>
              </p:cNvSpPr>
              <p:nvPr/>
            </p:nvSpPr>
            <p:spPr bwMode="auto">
              <a:xfrm>
                <a:off x="483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4" name="Line 346"/>
              <p:cNvSpPr>
                <a:spLocks noChangeShapeType="1"/>
              </p:cNvSpPr>
              <p:nvPr/>
            </p:nvSpPr>
            <p:spPr bwMode="auto">
              <a:xfrm>
                <a:off x="483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5" name="Line 347"/>
              <p:cNvSpPr>
                <a:spLocks noChangeShapeType="1"/>
              </p:cNvSpPr>
              <p:nvPr/>
            </p:nvSpPr>
            <p:spPr bwMode="auto">
              <a:xfrm>
                <a:off x="48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6" name="Line 348"/>
              <p:cNvSpPr>
                <a:spLocks noChangeShapeType="1"/>
              </p:cNvSpPr>
              <p:nvPr/>
            </p:nvSpPr>
            <p:spPr bwMode="auto">
              <a:xfrm>
                <a:off x="485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7" name="Line 349"/>
              <p:cNvSpPr>
                <a:spLocks noChangeShapeType="1"/>
              </p:cNvSpPr>
              <p:nvPr/>
            </p:nvSpPr>
            <p:spPr bwMode="auto">
              <a:xfrm>
                <a:off x="486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8" name="Line 350"/>
              <p:cNvSpPr>
                <a:spLocks noChangeShapeType="1"/>
              </p:cNvSpPr>
              <p:nvPr/>
            </p:nvSpPr>
            <p:spPr bwMode="auto">
              <a:xfrm>
                <a:off x="487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9" name="Line 351"/>
              <p:cNvSpPr>
                <a:spLocks noChangeShapeType="1"/>
              </p:cNvSpPr>
              <p:nvPr/>
            </p:nvSpPr>
            <p:spPr bwMode="auto">
              <a:xfrm>
                <a:off x="488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0" name="Line 352"/>
              <p:cNvSpPr>
                <a:spLocks noChangeShapeType="1"/>
              </p:cNvSpPr>
              <p:nvPr/>
            </p:nvSpPr>
            <p:spPr bwMode="auto">
              <a:xfrm>
                <a:off x="489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1" name="Line 353"/>
              <p:cNvSpPr>
                <a:spLocks noChangeShapeType="1"/>
              </p:cNvSpPr>
              <p:nvPr/>
            </p:nvSpPr>
            <p:spPr bwMode="auto">
              <a:xfrm>
                <a:off x="490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2" name="Line 354"/>
              <p:cNvSpPr>
                <a:spLocks noChangeShapeType="1"/>
              </p:cNvSpPr>
              <p:nvPr/>
            </p:nvSpPr>
            <p:spPr bwMode="auto">
              <a:xfrm>
                <a:off x="49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3" name="Line 355"/>
              <p:cNvSpPr>
                <a:spLocks noChangeShapeType="1"/>
              </p:cNvSpPr>
              <p:nvPr/>
            </p:nvSpPr>
            <p:spPr bwMode="auto">
              <a:xfrm>
                <a:off x="492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4" name="Line 356"/>
              <p:cNvSpPr>
                <a:spLocks noChangeShapeType="1"/>
              </p:cNvSpPr>
              <p:nvPr/>
            </p:nvSpPr>
            <p:spPr bwMode="auto">
              <a:xfrm>
                <a:off x="493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5" name="Line 357"/>
              <p:cNvSpPr>
                <a:spLocks noChangeShapeType="1"/>
              </p:cNvSpPr>
              <p:nvPr/>
            </p:nvSpPr>
            <p:spPr bwMode="auto">
              <a:xfrm>
                <a:off x="494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6" name="Line 358"/>
              <p:cNvSpPr>
                <a:spLocks noChangeShapeType="1"/>
              </p:cNvSpPr>
              <p:nvPr/>
            </p:nvSpPr>
            <p:spPr bwMode="auto">
              <a:xfrm>
                <a:off x="494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7" name="Line 359"/>
              <p:cNvSpPr>
                <a:spLocks noChangeShapeType="1"/>
              </p:cNvSpPr>
              <p:nvPr/>
            </p:nvSpPr>
            <p:spPr bwMode="auto">
              <a:xfrm>
                <a:off x="495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8" name="Line 360"/>
              <p:cNvSpPr>
                <a:spLocks noChangeShapeType="1"/>
              </p:cNvSpPr>
              <p:nvPr/>
            </p:nvSpPr>
            <p:spPr bwMode="auto">
              <a:xfrm>
                <a:off x="496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9" name="Line 361"/>
              <p:cNvSpPr>
                <a:spLocks noChangeShapeType="1"/>
              </p:cNvSpPr>
              <p:nvPr/>
            </p:nvSpPr>
            <p:spPr bwMode="auto">
              <a:xfrm>
                <a:off x="497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0" name="Line 362"/>
              <p:cNvSpPr>
                <a:spLocks noChangeShapeType="1"/>
              </p:cNvSpPr>
              <p:nvPr/>
            </p:nvSpPr>
            <p:spPr bwMode="auto">
              <a:xfrm>
                <a:off x="498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1" name="Line 363"/>
              <p:cNvSpPr>
                <a:spLocks noChangeShapeType="1"/>
              </p:cNvSpPr>
              <p:nvPr/>
            </p:nvSpPr>
            <p:spPr bwMode="auto">
              <a:xfrm>
                <a:off x="499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2" name="Line 364"/>
              <p:cNvSpPr>
                <a:spLocks noChangeShapeType="1"/>
              </p:cNvSpPr>
              <p:nvPr/>
            </p:nvSpPr>
            <p:spPr bwMode="auto">
              <a:xfrm>
                <a:off x="500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3" name="Line 365"/>
              <p:cNvSpPr>
                <a:spLocks noChangeShapeType="1"/>
              </p:cNvSpPr>
              <p:nvPr/>
            </p:nvSpPr>
            <p:spPr bwMode="auto">
              <a:xfrm>
                <a:off x="501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4" name="Line 366"/>
              <p:cNvSpPr>
                <a:spLocks noChangeShapeType="1"/>
              </p:cNvSpPr>
              <p:nvPr/>
            </p:nvSpPr>
            <p:spPr bwMode="auto">
              <a:xfrm>
                <a:off x="502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5" name="Line 367"/>
              <p:cNvSpPr>
                <a:spLocks noChangeShapeType="1"/>
              </p:cNvSpPr>
              <p:nvPr/>
            </p:nvSpPr>
            <p:spPr bwMode="auto">
              <a:xfrm>
                <a:off x="503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6" name="Line 368"/>
              <p:cNvSpPr>
                <a:spLocks noChangeShapeType="1"/>
              </p:cNvSpPr>
              <p:nvPr/>
            </p:nvSpPr>
            <p:spPr bwMode="auto">
              <a:xfrm>
                <a:off x="504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7" name="Line 369"/>
              <p:cNvSpPr>
                <a:spLocks noChangeShapeType="1"/>
              </p:cNvSpPr>
              <p:nvPr/>
            </p:nvSpPr>
            <p:spPr bwMode="auto">
              <a:xfrm>
                <a:off x="505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8" name="Line 370"/>
              <p:cNvSpPr>
                <a:spLocks noChangeShapeType="1"/>
              </p:cNvSpPr>
              <p:nvPr/>
            </p:nvSpPr>
            <p:spPr bwMode="auto">
              <a:xfrm>
                <a:off x="505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9" name="Line 371"/>
              <p:cNvSpPr>
                <a:spLocks noChangeShapeType="1"/>
              </p:cNvSpPr>
              <p:nvPr/>
            </p:nvSpPr>
            <p:spPr bwMode="auto">
              <a:xfrm>
                <a:off x="506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0" name="Line 372"/>
              <p:cNvSpPr>
                <a:spLocks noChangeShapeType="1"/>
              </p:cNvSpPr>
              <p:nvPr/>
            </p:nvSpPr>
            <p:spPr bwMode="auto">
              <a:xfrm>
                <a:off x="507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1" name="Line 373"/>
              <p:cNvSpPr>
                <a:spLocks noChangeShapeType="1"/>
              </p:cNvSpPr>
              <p:nvPr/>
            </p:nvSpPr>
            <p:spPr bwMode="auto">
              <a:xfrm>
                <a:off x="508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2" name="Line 374"/>
              <p:cNvSpPr>
                <a:spLocks noChangeShapeType="1"/>
              </p:cNvSpPr>
              <p:nvPr/>
            </p:nvSpPr>
            <p:spPr bwMode="auto">
              <a:xfrm>
                <a:off x="509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3" name="Line 375"/>
              <p:cNvSpPr>
                <a:spLocks noChangeShapeType="1"/>
              </p:cNvSpPr>
              <p:nvPr/>
            </p:nvSpPr>
            <p:spPr bwMode="auto">
              <a:xfrm>
                <a:off x="510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4" name="Line 376"/>
              <p:cNvSpPr>
                <a:spLocks noChangeShapeType="1"/>
              </p:cNvSpPr>
              <p:nvPr/>
            </p:nvSpPr>
            <p:spPr bwMode="auto">
              <a:xfrm>
                <a:off x="511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5" name="Line 377"/>
              <p:cNvSpPr>
                <a:spLocks noChangeShapeType="1"/>
              </p:cNvSpPr>
              <p:nvPr/>
            </p:nvSpPr>
            <p:spPr bwMode="auto">
              <a:xfrm>
                <a:off x="512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6" name="Line 378"/>
              <p:cNvSpPr>
                <a:spLocks noChangeShapeType="1"/>
              </p:cNvSpPr>
              <p:nvPr/>
            </p:nvSpPr>
            <p:spPr bwMode="auto">
              <a:xfrm>
                <a:off x="513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7" name="Line 379"/>
              <p:cNvSpPr>
                <a:spLocks noChangeShapeType="1"/>
              </p:cNvSpPr>
              <p:nvPr/>
            </p:nvSpPr>
            <p:spPr bwMode="auto">
              <a:xfrm>
                <a:off x="514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8" name="Line 380"/>
              <p:cNvSpPr>
                <a:spLocks noChangeShapeType="1"/>
              </p:cNvSpPr>
              <p:nvPr/>
            </p:nvSpPr>
            <p:spPr bwMode="auto">
              <a:xfrm>
                <a:off x="515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9" name="Line 381"/>
              <p:cNvSpPr>
                <a:spLocks noChangeShapeType="1"/>
              </p:cNvSpPr>
              <p:nvPr/>
            </p:nvSpPr>
            <p:spPr bwMode="auto">
              <a:xfrm>
                <a:off x="515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0" name="Line 382"/>
              <p:cNvSpPr>
                <a:spLocks noChangeShapeType="1"/>
              </p:cNvSpPr>
              <p:nvPr/>
            </p:nvSpPr>
            <p:spPr bwMode="auto">
              <a:xfrm>
                <a:off x="516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1" name="Line 383"/>
              <p:cNvSpPr>
                <a:spLocks noChangeShapeType="1"/>
              </p:cNvSpPr>
              <p:nvPr/>
            </p:nvSpPr>
            <p:spPr bwMode="auto">
              <a:xfrm>
                <a:off x="517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2" name="Line 384"/>
              <p:cNvSpPr>
                <a:spLocks noChangeShapeType="1"/>
              </p:cNvSpPr>
              <p:nvPr/>
            </p:nvSpPr>
            <p:spPr bwMode="auto">
              <a:xfrm>
                <a:off x="518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3" name="Line 385"/>
              <p:cNvSpPr>
                <a:spLocks noChangeShapeType="1"/>
              </p:cNvSpPr>
              <p:nvPr/>
            </p:nvSpPr>
            <p:spPr bwMode="auto">
              <a:xfrm>
                <a:off x="519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4" name="Line 386"/>
              <p:cNvSpPr>
                <a:spLocks noChangeShapeType="1"/>
              </p:cNvSpPr>
              <p:nvPr/>
            </p:nvSpPr>
            <p:spPr bwMode="auto">
              <a:xfrm>
                <a:off x="520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5" name="Line 387"/>
              <p:cNvSpPr>
                <a:spLocks noChangeShapeType="1"/>
              </p:cNvSpPr>
              <p:nvPr/>
            </p:nvSpPr>
            <p:spPr bwMode="auto">
              <a:xfrm>
                <a:off x="521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6" name="Line 388"/>
              <p:cNvSpPr>
                <a:spLocks noChangeShapeType="1"/>
              </p:cNvSpPr>
              <p:nvPr/>
            </p:nvSpPr>
            <p:spPr bwMode="auto">
              <a:xfrm>
                <a:off x="52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7" name="Line 389"/>
              <p:cNvSpPr>
                <a:spLocks noChangeShapeType="1"/>
              </p:cNvSpPr>
              <p:nvPr/>
            </p:nvSpPr>
            <p:spPr bwMode="auto">
              <a:xfrm>
                <a:off x="523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8" name="Line 390"/>
              <p:cNvSpPr>
                <a:spLocks noChangeShapeType="1"/>
              </p:cNvSpPr>
              <p:nvPr/>
            </p:nvSpPr>
            <p:spPr bwMode="auto">
              <a:xfrm>
                <a:off x="524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9" name="Line 391"/>
              <p:cNvSpPr>
                <a:spLocks noChangeShapeType="1"/>
              </p:cNvSpPr>
              <p:nvPr/>
            </p:nvSpPr>
            <p:spPr bwMode="auto">
              <a:xfrm>
                <a:off x="525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0" name="Line 392"/>
              <p:cNvSpPr>
                <a:spLocks noChangeShapeType="1"/>
              </p:cNvSpPr>
              <p:nvPr/>
            </p:nvSpPr>
            <p:spPr bwMode="auto">
              <a:xfrm>
                <a:off x="526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1" name="Line 393"/>
              <p:cNvSpPr>
                <a:spLocks noChangeShapeType="1"/>
              </p:cNvSpPr>
              <p:nvPr/>
            </p:nvSpPr>
            <p:spPr bwMode="auto">
              <a:xfrm>
                <a:off x="526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2" name="Line 394"/>
              <p:cNvSpPr>
                <a:spLocks noChangeShapeType="1"/>
              </p:cNvSpPr>
              <p:nvPr/>
            </p:nvSpPr>
            <p:spPr bwMode="auto">
              <a:xfrm>
                <a:off x="527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3" name="Line 395"/>
              <p:cNvSpPr>
                <a:spLocks noChangeShapeType="1"/>
              </p:cNvSpPr>
              <p:nvPr/>
            </p:nvSpPr>
            <p:spPr bwMode="auto">
              <a:xfrm>
                <a:off x="52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4" name="Line 396"/>
              <p:cNvSpPr>
                <a:spLocks noChangeShapeType="1"/>
              </p:cNvSpPr>
              <p:nvPr/>
            </p:nvSpPr>
            <p:spPr bwMode="auto">
              <a:xfrm>
                <a:off x="529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5" name="Line 397"/>
              <p:cNvSpPr>
                <a:spLocks noChangeShapeType="1"/>
              </p:cNvSpPr>
              <p:nvPr/>
            </p:nvSpPr>
            <p:spPr bwMode="auto">
              <a:xfrm>
                <a:off x="530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6" name="Line 398"/>
              <p:cNvSpPr>
                <a:spLocks noChangeShapeType="1"/>
              </p:cNvSpPr>
              <p:nvPr/>
            </p:nvSpPr>
            <p:spPr bwMode="auto">
              <a:xfrm>
                <a:off x="531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7" name="Line 399"/>
              <p:cNvSpPr>
                <a:spLocks noChangeShapeType="1"/>
              </p:cNvSpPr>
              <p:nvPr/>
            </p:nvSpPr>
            <p:spPr bwMode="auto">
              <a:xfrm>
                <a:off x="532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8" name="Line 400"/>
              <p:cNvSpPr>
                <a:spLocks noChangeShapeType="1"/>
              </p:cNvSpPr>
              <p:nvPr/>
            </p:nvSpPr>
            <p:spPr bwMode="auto">
              <a:xfrm>
                <a:off x="533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9" name="Line 401"/>
              <p:cNvSpPr>
                <a:spLocks noChangeShapeType="1"/>
              </p:cNvSpPr>
              <p:nvPr/>
            </p:nvSpPr>
            <p:spPr bwMode="auto">
              <a:xfrm>
                <a:off x="534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0" name="Line 402"/>
              <p:cNvSpPr>
                <a:spLocks noChangeShapeType="1"/>
              </p:cNvSpPr>
              <p:nvPr/>
            </p:nvSpPr>
            <p:spPr bwMode="auto">
              <a:xfrm>
                <a:off x="53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1" name="Line 403"/>
              <p:cNvSpPr>
                <a:spLocks noChangeShapeType="1"/>
              </p:cNvSpPr>
              <p:nvPr/>
            </p:nvSpPr>
            <p:spPr bwMode="auto">
              <a:xfrm>
                <a:off x="536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2" name="Line 404"/>
              <p:cNvSpPr>
                <a:spLocks noChangeShapeType="1"/>
              </p:cNvSpPr>
              <p:nvPr/>
            </p:nvSpPr>
            <p:spPr bwMode="auto">
              <a:xfrm>
                <a:off x="537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3" name="Line 405"/>
              <p:cNvSpPr>
                <a:spLocks noChangeShapeType="1"/>
              </p:cNvSpPr>
              <p:nvPr/>
            </p:nvSpPr>
            <p:spPr bwMode="auto">
              <a:xfrm>
                <a:off x="537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7" name="Group 607"/>
            <p:cNvGrpSpPr>
              <a:grpSpLocks/>
            </p:cNvGrpSpPr>
            <p:nvPr/>
          </p:nvGrpSpPr>
          <p:grpSpPr bwMode="auto">
            <a:xfrm>
              <a:off x="540938" y="3780001"/>
              <a:ext cx="6315624" cy="987261"/>
              <a:chOff x="1374" y="2502"/>
              <a:chExt cx="4446" cy="695"/>
            </a:xfrm>
          </p:grpSpPr>
          <p:sp>
            <p:nvSpPr>
              <p:cNvPr id="1974" name="Line 407"/>
              <p:cNvSpPr>
                <a:spLocks noChangeShapeType="1"/>
              </p:cNvSpPr>
              <p:nvPr/>
            </p:nvSpPr>
            <p:spPr bwMode="auto">
              <a:xfrm>
                <a:off x="538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5" name="Line 408"/>
              <p:cNvSpPr>
                <a:spLocks noChangeShapeType="1"/>
              </p:cNvSpPr>
              <p:nvPr/>
            </p:nvSpPr>
            <p:spPr bwMode="auto">
              <a:xfrm>
                <a:off x="539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6" name="Line 409"/>
              <p:cNvSpPr>
                <a:spLocks noChangeShapeType="1"/>
              </p:cNvSpPr>
              <p:nvPr/>
            </p:nvSpPr>
            <p:spPr bwMode="auto">
              <a:xfrm>
                <a:off x="540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7" name="Line 410"/>
              <p:cNvSpPr>
                <a:spLocks noChangeShapeType="1"/>
              </p:cNvSpPr>
              <p:nvPr/>
            </p:nvSpPr>
            <p:spPr bwMode="auto">
              <a:xfrm>
                <a:off x="541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8" name="Line 411"/>
              <p:cNvSpPr>
                <a:spLocks noChangeShapeType="1"/>
              </p:cNvSpPr>
              <p:nvPr/>
            </p:nvSpPr>
            <p:spPr bwMode="auto">
              <a:xfrm>
                <a:off x="542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9" name="Line 412"/>
              <p:cNvSpPr>
                <a:spLocks noChangeShapeType="1"/>
              </p:cNvSpPr>
              <p:nvPr/>
            </p:nvSpPr>
            <p:spPr bwMode="auto">
              <a:xfrm>
                <a:off x="543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0" name="Line 413"/>
              <p:cNvSpPr>
                <a:spLocks noChangeShapeType="1"/>
              </p:cNvSpPr>
              <p:nvPr/>
            </p:nvSpPr>
            <p:spPr bwMode="auto">
              <a:xfrm>
                <a:off x="544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1" name="Line 414"/>
              <p:cNvSpPr>
                <a:spLocks noChangeShapeType="1"/>
              </p:cNvSpPr>
              <p:nvPr/>
            </p:nvSpPr>
            <p:spPr bwMode="auto">
              <a:xfrm>
                <a:off x="545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2" name="Line 415"/>
              <p:cNvSpPr>
                <a:spLocks noChangeShapeType="1"/>
              </p:cNvSpPr>
              <p:nvPr/>
            </p:nvSpPr>
            <p:spPr bwMode="auto">
              <a:xfrm>
                <a:off x="546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3" name="Line 416"/>
              <p:cNvSpPr>
                <a:spLocks noChangeShapeType="1"/>
              </p:cNvSpPr>
              <p:nvPr/>
            </p:nvSpPr>
            <p:spPr bwMode="auto">
              <a:xfrm>
                <a:off x="547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4" name="Line 417"/>
              <p:cNvSpPr>
                <a:spLocks noChangeShapeType="1"/>
              </p:cNvSpPr>
              <p:nvPr/>
            </p:nvSpPr>
            <p:spPr bwMode="auto">
              <a:xfrm>
                <a:off x="548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5" name="Line 418"/>
              <p:cNvSpPr>
                <a:spLocks noChangeShapeType="1"/>
              </p:cNvSpPr>
              <p:nvPr/>
            </p:nvSpPr>
            <p:spPr bwMode="auto">
              <a:xfrm>
                <a:off x="548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6" name="Line 419"/>
              <p:cNvSpPr>
                <a:spLocks noChangeShapeType="1"/>
              </p:cNvSpPr>
              <p:nvPr/>
            </p:nvSpPr>
            <p:spPr bwMode="auto">
              <a:xfrm>
                <a:off x="549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7" name="Line 420"/>
              <p:cNvSpPr>
                <a:spLocks noChangeShapeType="1"/>
              </p:cNvSpPr>
              <p:nvPr/>
            </p:nvSpPr>
            <p:spPr bwMode="auto">
              <a:xfrm>
                <a:off x="550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8" name="Line 421"/>
              <p:cNvSpPr>
                <a:spLocks noChangeShapeType="1"/>
              </p:cNvSpPr>
              <p:nvPr/>
            </p:nvSpPr>
            <p:spPr bwMode="auto">
              <a:xfrm>
                <a:off x="5516"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9" name="Line 422"/>
              <p:cNvSpPr>
                <a:spLocks noChangeShapeType="1"/>
              </p:cNvSpPr>
              <p:nvPr/>
            </p:nvSpPr>
            <p:spPr bwMode="auto">
              <a:xfrm>
                <a:off x="5525"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0" name="Line 423"/>
              <p:cNvSpPr>
                <a:spLocks noChangeShapeType="1"/>
              </p:cNvSpPr>
              <p:nvPr/>
            </p:nvSpPr>
            <p:spPr bwMode="auto">
              <a:xfrm>
                <a:off x="553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1" name="Line 424"/>
              <p:cNvSpPr>
                <a:spLocks noChangeShapeType="1"/>
              </p:cNvSpPr>
              <p:nvPr/>
            </p:nvSpPr>
            <p:spPr bwMode="auto">
              <a:xfrm>
                <a:off x="554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2" name="Line 425"/>
              <p:cNvSpPr>
                <a:spLocks noChangeShapeType="1"/>
              </p:cNvSpPr>
              <p:nvPr/>
            </p:nvSpPr>
            <p:spPr bwMode="auto">
              <a:xfrm>
                <a:off x="555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3" name="Line 426"/>
              <p:cNvSpPr>
                <a:spLocks noChangeShapeType="1"/>
              </p:cNvSpPr>
              <p:nvPr/>
            </p:nvSpPr>
            <p:spPr bwMode="auto">
              <a:xfrm>
                <a:off x="556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4" name="Line 427"/>
              <p:cNvSpPr>
                <a:spLocks noChangeShapeType="1"/>
              </p:cNvSpPr>
              <p:nvPr/>
            </p:nvSpPr>
            <p:spPr bwMode="auto">
              <a:xfrm>
                <a:off x="557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5" name="Line 428"/>
              <p:cNvSpPr>
                <a:spLocks noChangeShapeType="1"/>
              </p:cNvSpPr>
              <p:nvPr/>
            </p:nvSpPr>
            <p:spPr bwMode="auto">
              <a:xfrm>
                <a:off x="5580"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6" name="Line 429"/>
              <p:cNvSpPr>
                <a:spLocks noChangeShapeType="1"/>
              </p:cNvSpPr>
              <p:nvPr/>
            </p:nvSpPr>
            <p:spPr bwMode="auto">
              <a:xfrm>
                <a:off x="5589"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7" name="Line 430"/>
              <p:cNvSpPr>
                <a:spLocks noChangeShapeType="1"/>
              </p:cNvSpPr>
              <p:nvPr/>
            </p:nvSpPr>
            <p:spPr bwMode="auto">
              <a:xfrm>
                <a:off x="559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8" name="Line 431"/>
              <p:cNvSpPr>
                <a:spLocks noChangeShapeType="1"/>
              </p:cNvSpPr>
              <p:nvPr/>
            </p:nvSpPr>
            <p:spPr bwMode="auto">
              <a:xfrm>
                <a:off x="5608"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9" name="Line 432"/>
              <p:cNvSpPr>
                <a:spLocks noChangeShapeType="1"/>
              </p:cNvSpPr>
              <p:nvPr/>
            </p:nvSpPr>
            <p:spPr bwMode="auto">
              <a:xfrm>
                <a:off x="561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0" name="Line 433"/>
              <p:cNvSpPr>
                <a:spLocks noChangeShapeType="1"/>
              </p:cNvSpPr>
              <p:nvPr/>
            </p:nvSpPr>
            <p:spPr bwMode="auto">
              <a:xfrm>
                <a:off x="562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1" name="Line 434"/>
              <p:cNvSpPr>
                <a:spLocks noChangeShapeType="1"/>
              </p:cNvSpPr>
              <p:nvPr/>
            </p:nvSpPr>
            <p:spPr bwMode="auto">
              <a:xfrm>
                <a:off x="563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2" name="Line 435"/>
              <p:cNvSpPr>
                <a:spLocks noChangeShapeType="1"/>
              </p:cNvSpPr>
              <p:nvPr/>
            </p:nvSpPr>
            <p:spPr bwMode="auto">
              <a:xfrm>
                <a:off x="5644"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3" name="Line 436"/>
              <p:cNvSpPr>
                <a:spLocks noChangeShapeType="1"/>
              </p:cNvSpPr>
              <p:nvPr/>
            </p:nvSpPr>
            <p:spPr bwMode="auto">
              <a:xfrm>
                <a:off x="5653"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4" name="Line 437"/>
              <p:cNvSpPr>
                <a:spLocks noChangeShapeType="1"/>
              </p:cNvSpPr>
              <p:nvPr/>
            </p:nvSpPr>
            <p:spPr bwMode="auto">
              <a:xfrm>
                <a:off x="56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5" name="Line 438"/>
              <p:cNvSpPr>
                <a:spLocks noChangeShapeType="1"/>
              </p:cNvSpPr>
              <p:nvPr/>
            </p:nvSpPr>
            <p:spPr bwMode="auto">
              <a:xfrm>
                <a:off x="5672"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6" name="Line 439"/>
              <p:cNvSpPr>
                <a:spLocks noChangeShapeType="1"/>
              </p:cNvSpPr>
              <p:nvPr/>
            </p:nvSpPr>
            <p:spPr bwMode="auto">
              <a:xfrm>
                <a:off x="568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7" name="Line 440"/>
              <p:cNvSpPr>
                <a:spLocks noChangeShapeType="1"/>
              </p:cNvSpPr>
              <p:nvPr/>
            </p:nvSpPr>
            <p:spPr bwMode="auto">
              <a:xfrm>
                <a:off x="569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8" name="Line 441"/>
              <p:cNvSpPr>
                <a:spLocks noChangeShapeType="1"/>
              </p:cNvSpPr>
              <p:nvPr/>
            </p:nvSpPr>
            <p:spPr bwMode="auto">
              <a:xfrm>
                <a:off x="569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9" name="Line 442"/>
              <p:cNvSpPr>
                <a:spLocks noChangeShapeType="1"/>
              </p:cNvSpPr>
              <p:nvPr/>
            </p:nvSpPr>
            <p:spPr bwMode="auto">
              <a:xfrm>
                <a:off x="5708"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0" name="Line 443"/>
              <p:cNvSpPr>
                <a:spLocks noChangeShapeType="1"/>
              </p:cNvSpPr>
              <p:nvPr/>
            </p:nvSpPr>
            <p:spPr bwMode="auto">
              <a:xfrm>
                <a:off x="5717"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1" name="Line 444"/>
              <p:cNvSpPr>
                <a:spLocks noChangeShapeType="1"/>
              </p:cNvSpPr>
              <p:nvPr/>
            </p:nvSpPr>
            <p:spPr bwMode="auto">
              <a:xfrm>
                <a:off x="5727"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2" name="Line 445"/>
              <p:cNvSpPr>
                <a:spLocks noChangeShapeType="1"/>
              </p:cNvSpPr>
              <p:nvPr/>
            </p:nvSpPr>
            <p:spPr bwMode="auto">
              <a:xfrm>
                <a:off x="5736"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3" name="Line 446"/>
              <p:cNvSpPr>
                <a:spLocks noChangeShapeType="1"/>
              </p:cNvSpPr>
              <p:nvPr/>
            </p:nvSpPr>
            <p:spPr bwMode="auto">
              <a:xfrm>
                <a:off x="5745"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4" name="Line 447"/>
              <p:cNvSpPr>
                <a:spLocks noChangeShapeType="1"/>
              </p:cNvSpPr>
              <p:nvPr/>
            </p:nvSpPr>
            <p:spPr bwMode="auto">
              <a:xfrm>
                <a:off x="5754"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5" name="Line 448"/>
              <p:cNvSpPr>
                <a:spLocks noChangeShapeType="1"/>
              </p:cNvSpPr>
              <p:nvPr/>
            </p:nvSpPr>
            <p:spPr bwMode="auto">
              <a:xfrm>
                <a:off x="5763"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6" name="Line 449"/>
              <p:cNvSpPr>
                <a:spLocks noChangeShapeType="1"/>
              </p:cNvSpPr>
              <p:nvPr/>
            </p:nvSpPr>
            <p:spPr bwMode="auto">
              <a:xfrm>
                <a:off x="5772"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7" name="Line 450"/>
              <p:cNvSpPr>
                <a:spLocks noChangeShapeType="1"/>
              </p:cNvSpPr>
              <p:nvPr/>
            </p:nvSpPr>
            <p:spPr bwMode="auto">
              <a:xfrm>
                <a:off x="5781" y="309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8" name="Line 451"/>
              <p:cNvSpPr>
                <a:spLocks noChangeShapeType="1"/>
              </p:cNvSpPr>
              <p:nvPr/>
            </p:nvSpPr>
            <p:spPr bwMode="auto">
              <a:xfrm>
                <a:off x="5791"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9" name="Line 452"/>
              <p:cNvSpPr>
                <a:spLocks noChangeShapeType="1"/>
              </p:cNvSpPr>
              <p:nvPr/>
            </p:nvSpPr>
            <p:spPr bwMode="auto">
              <a:xfrm>
                <a:off x="5800"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0" name="Line 453"/>
              <p:cNvSpPr>
                <a:spLocks noChangeShapeType="1"/>
              </p:cNvSpPr>
              <p:nvPr/>
            </p:nvSpPr>
            <p:spPr bwMode="auto">
              <a:xfrm>
                <a:off x="5809" y="309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1" name="Line 454"/>
              <p:cNvSpPr>
                <a:spLocks noChangeShapeType="1"/>
              </p:cNvSpPr>
              <p:nvPr/>
            </p:nvSpPr>
            <p:spPr bwMode="auto">
              <a:xfrm>
                <a:off x="5818" y="309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2" name="Rectangle 455"/>
              <p:cNvSpPr>
                <a:spLocks noChangeArrowheads="1"/>
              </p:cNvSpPr>
              <p:nvPr/>
            </p:nvSpPr>
            <p:spPr bwMode="auto">
              <a:xfrm>
                <a:off x="137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23" name="Line 456"/>
              <p:cNvSpPr>
                <a:spLocks noChangeShapeType="1"/>
              </p:cNvSpPr>
              <p:nvPr/>
            </p:nvSpPr>
            <p:spPr bwMode="auto">
              <a:xfrm flipH="1">
                <a:off x="1712" y="25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4" name="Line 457"/>
              <p:cNvSpPr>
                <a:spLocks noChangeShapeType="1"/>
              </p:cNvSpPr>
              <p:nvPr/>
            </p:nvSpPr>
            <p:spPr bwMode="auto">
              <a:xfrm>
                <a:off x="17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5" name="Line 458"/>
              <p:cNvSpPr>
                <a:spLocks noChangeShapeType="1"/>
              </p:cNvSpPr>
              <p:nvPr/>
            </p:nvSpPr>
            <p:spPr bwMode="auto">
              <a:xfrm>
                <a:off x="1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6" name="Line 459"/>
              <p:cNvSpPr>
                <a:spLocks noChangeShapeType="1"/>
              </p:cNvSpPr>
              <p:nvPr/>
            </p:nvSpPr>
            <p:spPr bwMode="auto">
              <a:xfrm>
                <a:off x="1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7" name="Line 460"/>
              <p:cNvSpPr>
                <a:spLocks noChangeShapeType="1"/>
              </p:cNvSpPr>
              <p:nvPr/>
            </p:nvSpPr>
            <p:spPr bwMode="auto">
              <a:xfrm>
                <a:off x="1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8" name="Line 461"/>
              <p:cNvSpPr>
                <a:spLocks noChangeShapeType="1"/>
              </p:cNvSpPr>
              <p:nvPr/>
            </p:nvSpPr>
            <p:spPr bwMode="auto">
              <a:xfrm>
                <a:off x="1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9" name="Line 462"/>
              <p:cNvSpPr>
                <a:spLocks noChangeShapeType="1"/>
              </p:cNvSpPr>
              <p:nvPr/>
            </p:nvSpPr>
            <p:spPr bwMode="auto">
              <a:xfrm>
                <a:off x="18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0" name="Line 463"/>
              <p:cNvSpPr>
                <a:spLocks noChangeShapeType="1"/>
              </p:cNvSpPr>
              <p:nvPr/>
            </p:nvSpPr>
            <p:spPr bwMode="auto">
              <a:xfrm>
                <a:off x="1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1" name="Line 464"/>
              <p:cNvSpPr>
                <a:spLocks noChangeShapeType="1"/>
              </p:cNvSpPr>
              <p:nvPr/>
            </p:nvSpPr>
            <p:spPr bwMode="auto">
              <a:xfrm>
                <a:off x="18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2" name="Line 465"/>
              <p:cNvSpPr>
                <a:spLocks noChangeShapeType="1"/>
              </p:cNvSpPr>
              <p:nvPr/>
            </p:nvSpPr>
            <p:spPr bwMode="auto">
              <a:xfrm>
                <a:off x="1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3" name="Line 466"/>
              <p:cNvSpPr>
                <a:spLocks noChangeShapeType="1"/>
              </p:cNvSpPr>
              <p:nvPr/>
            </p:nvSpPr>
            <p:spPr bwMode="auto">
              <a:xfrm>
                <a:off x="1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4" name="Line 467"/>
              <p:cNvSpPr>
                <a:spLocks noChangeShapeType="1"/>
              </p:cNvSpPr>
              <p:nvPr/>
            </p:nvSpPr>
            <p:spPr bwMode="auto">
              <a:xfrm>
                <a:off x="1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5" name="Line 468"/>
              <p:cNvSpPr>
                <a:spLocks noChangeShapeType="1"/>
              </p:cNvSpPr>
              <p:nvPr/>
            </p:nvSpPr>
            <p:spPr bwMode="auto">
              <a:xfrm>
                <a:off x="1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6" name="Line 469"/>
              <p:cNvSpPr>
                <a:spLocks noChangeShapeType="1"/>
              </p:cNvSpPr>
              <p:nvPr/>
            </p:nvSpPr>
            <p:spPr bwMode="auto">
              <a:xfrm>
                <a:off x="18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7" name="Line 470"/>
              <p:cNvSpPr>
                <a:spLocks noChangeShapeType="1"/>
              </p:cNvSpPr>
              <p:nvPr/>
            </p:nvSpPr>
            <p:spPr bwMode="auto">
              <a:xfrm>
                <a:off x="1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8" name="Line 471"/>
              <p:cNvSpPr>
                <a:spLocks noChangeShapeType="1"/>
              </p:cNvSpPr>
              <p:nvPr/>
            </p:nvSpPr>
            <p:spPr bwMode="auto">
              <a:xfrm>
                <a:off x="19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9" name="Line 472"/>
              <p:cNvSpPr>
                <a:spLocks noChangeShapeType="1"/>
              </p:cNvSpPr>
              <p:nvPr/>
            </p:nvSpPr>
            <p:spPr bwMode="auto">
              <a:xfrm>
                <a:off x="1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0" name="Line 473"/>
              <p:cNvSpPr>
                <a:spLocks noChangeShapeType="1"/>
              </p:cNvSpPr>
              <p:nvPr/>
            </p:nvSpPr>
            <p:spPr bwMode="auto">
              <a:xfrm>
                <a:off x="1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1" name="Line 474"/>
              <p:cNvSpPr>
                <a:spLocks noChangeShapeType="1"/>
              </p:cNvSpPr>
              <p:nvPr/>
            </p:nvSpPr>
            <p:spPr bwMode="auto">
              <a:xfrm>
                <a:off x="1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2" name="Line 475"/>
              <p:cNvSpPr>
                <a:spLocks noChangeShapeType="1"/>
              </p:cNvSpPr>
              <p:nvPr/>
            </p:nvSpPr>
            <p:spPr bwMode="auto">
              <a:xfrm>
                <a:off x="1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3" name="Line 476"/>
              <p:cNvSpPr>
                <a:spLocks noChangeShapeType="1"/>
              </p:cNvSpPr>
              <p:nvPr/>
            </p:nvSpPr>
            <p:spPr bwMode="auto">
              <a:xfrm>
                <a:off x="19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4" name="Line 477"/>
              <p:cNvSpPr>
                <a:spLocks noChangeShapeType="1"/>
              </p:cNvSpPr>
              <p:nvPr/>
            </p:nvSpPr>
            <p:spPr bwMode="auto">
              <a:xfrm>
                <a:off x="1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5" name="Line 478"/>
              <p:cNvSpPr>
                <a:spLocks noChangeShapeType="1"/>
              </p:cNvSpPr>
              <p:nvPr/>
            </p:nvSpPr>
            <p:spPr bwMode="auto">
              <a:xfrm>
                <a:off x="19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6" name="Line 479"/>
              <p:cNvSpPr>
                <a:spLocks noChangeShapeType="1"/>
              </p:cNvSpPr>
              <p:nvPr/>
            </p:nvSpPr>
            <p:spPr bwMode="auto">
              <a:xfrm>
                <a:off x="1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7" name="Line 480"/>
              <p:cNvSpPr>
                <a:spLocks noChangeShapeType="1"/>
              </p:cNvSpPr>
              <p:nvPr/>
            </p:nvSpPr>
            <p:spPr bwMode="auto">
              <a:xfrm>
                <a:off x="1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8" name="Line 481"/>
              <p:cNvSpPr>
                <a:spLocks noChangeShapeType="1"/>
              </p:cNvSpPr>
              <p:nvPr/>
            </p:nvSpPr>
            <p:spPr bwMode="auto">
              <a:xfrm>
                <a:off x="1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9" name="Line 482"/>
              <p:cNvSpPr>
                <a:spLocks noChangeShapeType="1"/>
              </p:cNvSpPr>
              <p:nvPr/>
            </p:nvSpPr>
            <p:spPr bwMode="auto">
              <a:xfrm>
                <a:off x="200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0" name="Line 483"/>
              <p:cNvSpPr>
                <a:spLocks noChangeShapeType="1"/>
              </p:cNvSpPr>
              <p:nvPr/>
            </p:nvSpPr>
            <p:spPr bwMode="auto">
              <a:xfrm>
                <a:off x="20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1" name="Line 484"/>
              <p:cNvSpPr>
                <a:spLocks noChangeShapeType="1"/>
              </p:cNvSpPr>
              <p:nvPr/>
            </p:nvSpPr>
            <p:spPr bwMode="auto">
              <a:xfrm>
                <a:off x="2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2" name="Line 485"/>
              <p:cNvSpPr>
                <a:spLocks noChangeShapeType="1"/>
              </p:cNvSpPr>
              <p:nvPr/>
            </p:nvSpPr>
            <p:spPr bwMode="auto">
              <a:xfrm>
                <a:off x="20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3" name="Line 486"/>
              <p:cNvSpPr>
                <a:spLocks noChangeShapeType="1"/>
              </p:cNvSpPr>
              <p:nvPr/>
            </p:nvSpPr>
            <p:spPr bwMode="auto">
              <a:xfrm>
                <a:off x="2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4" name="Line 487"/>
              <p:cNvSpPr>
                <a:spLocks noChangeShapeType="1"/>
              </p:cNvSpPr>
              <p:nvPr/>
            </p:nvSpPr>
            <p:spPr bwMode="auto">
              <a:xfrm>
                <a:off x="2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5" name="Line 488"/>
              <p:cNvSpPr>
                <a:spLocks noChangeShapeType="1"/>
              </p:cNvSpPr>
              <p:nvPr/>
            </p:nvSpPr>
            <p:spPr bwMode="auto">
              <a:xfrm>
                <a:off x="2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6" name="Line 489"/>
              <p:cNvSpPr>
                <a:spLocks noChangeShapeType="1"/>
              </p:cNvSpPr>
              <p:nvPr/>
            </p:nvSpPr>
            <p:spPr bwMode="auto">
              <a:xfrm>
                <a:off x="206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7" name="Line 490"/>
              <p:cNvSpPr>
                <a:spLocks noChangeShapeType="1"/>
              </p:cNvSpPr>
              <p:nvPr/>
            </p:nvSpPr>
            <p:spPr bwMode="auto">
              <a:xfrm>
                <a:off x="2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8" name="Line 491"/>
              <p:cNvSpPr>
                <a:spLocks noChangeShapeType="1"/>
              </p:cNvSpPr>
              <p:nvPr/>
            </p:nvSpPr>
            <p:spPr bwMode="auto">
              <a:xfrm>
                <a:off x="20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9" name="Line 492"/>
              <p:cNvSpPr>
                <a:spLocks noChangeShapeType="1"/>
              </p:cNvSpPr>
              <p:nvPr/>
            </p:nvSpPr>
            <p:spPr bwMode="auto">
              <a:xfrm>
                <a:off x="20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0" name="Line 493"/>
              <p:cNvSpPr>
                <a:spLocks noChangeShapeType="1"/>
              </p:cNvSpPr>
              <p:nvPr/>
            </p:nvSpPr>
            <p:spPr bwMode="auto">
              <a:xfrm>
                <a:off x="2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1" name="Line 494"/>
              <p:cNvSpPr>
                <a:spLocks noChangeShapeType="1"/>
              </p:cNvSpPr>
              <p:nvPr/>
            </p:nvSpPr>
            <p:spPr bwMode="auto">
              <a:xfrm>
                <a:off x="2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2" name="Line 495"/>
              <p:cNvSpPr>
                <a:spLocks noChangeShapeType="1"/>
              </p:cNvSpPr>
              <p:nvPr/>
            </p:nvSpPr>
            <p:spPr bwMode="auto">
              <a:xfrm>
                <a:off x="2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3" name="Line 496"/>
              <p:cNvSpPr>
                <a:spLocks noChangeShapeType="1"/>
              </p:cNvSpPr>
              <p:nvPr/>
            </p:nvSpPr>
            <p:spPr bwMode="auto">
              <a:xfrm>
                <a:off x="213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4" name="Line 497"/>
              <p:cNvSpPr>
                <a:spLocks noChangeShapeType="1"/>
              </p:cNvSpPr>
              <p:nvPr/>
            </p:nvSpPr>
            <p:spPr bwMode="auto">
              <a:xfrm>
                <a:off x="2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5" name="Line 498"/>
              <p:cNvSpPr>
                <a:spLocks noChangeShapeType="1"/>
              </p:cNvSpPr>
              <p:nvPr/>
            </p:nvSpPr>
            <p:spPr bwMode="auto">
              <a:xfrm>
                <a:off x="21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6" name="Line 499"/>
              <p:cNvSpPr>
                <a:spLocks noChangeShapeType="1"/>
              </p:cNvSpPr>
              <p:nvPr/>
            </p:nvSpPr>
            <p:spPr bwMode="auto">
              <a:xfrm>
                <a:off x="21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7" name="Line 500"/>
              <p:cNvSpPr>
                <a:spLocks noChangeShapeType="1"/>
              </p:cNvSpPr>
              <p:nvPr/>
            </p:nvSpPr>
            <p:spPr bwMode="auto">
              <a:xfrm>
                <a:off x="2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8" name="Line 501"/>
              <p:cNvSpPr>
                <a:spLocks noChangeShapeType="1"/>
              </p:cNvSpPr>
              <p:nvPr/>
            </p:nvSpPr>
            <p:spPr bwMode="auto">
              <a:xfrm>
                <a:off x="2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9" name="Line 502"/>
              <p:cNvSpPr>
                <a:spLocks noChangeShapeType="1"/>
              </p:cNvSpPr>
              <p:nvPr/>
            </p:nvSpPr>
            <p:spPr bwMode="auto">
              <a:xfrm>
                <a:off x="2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0" name="Line 503"/>
              <p:cNvSpPr>
                <a:spLocks noChangeShapeType="1"/>
              </p:cNvSpPr>
              <p:nvPr/>
            </p:nvSpPr>
            <p:spPr bwMode="auto">
              <a:xfrm>
                <a:off x="219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1" name="Line 504"/>
              <p:cNvSpPr>
                <a:spLocks noChangeShapeType="1"/>
              </p:cNvSpPr>
              <p:nvPr/>
            </p:nvSpPr>
            <p:spPr bwMode="auto">
              <a:xfrm>
                <a:off x="2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2" name="Line 505"/>
              <p:cNvSpPr>
                <a:spLocks noChangeShapeType="1"/>
              </p:cNvSpPr>
              <p:nvPr/>
            </p:nvSpPr>
            <p:spPr bwMode="auto">
              <a:xfrm>
                <a:off x="22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3" name="Line 506"/>
              <p:cNvSpPr>
                <a:spLocks noChangeShapeType="1"/>
              </p:cNvSpPr>
              <p:nvPr/>
            </p:nvSpPr>
            <p:spPr bwMode="auto">
              <a:xfrm>
                <a:off x="2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4" name="Line 507"/>
              <p:cNvSpPr>
                <a:spLocks noChangeShapeType="1"/>
              </p:cNvSpPr>
              <p:nvPr/>
            </p:nvSpPr>
            <p:spPr bwMode="auto">
              <a:xfrm>
                <a:off x="2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5" name="Line 508"/>
              <p:cNvSpPr>
                <a:spLocks noChangeShapeType="1"/>
              </p:cNvSpPr>
              <p:nvPr/>
            </p:nvSpPr>
            <p:spPr bwMode="auto">
              <a:xfrm>
                <a:off x="2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6" name="Line 509"/>
              <p:cNvSpPr>
                <a:spLocks noChangeShapeType="1"/>
              </p:cNvSpPr>
              <p:nvPr/>
            </p:nvSpPr>
            <p:spPr bwMode="auto">
              <a:xfrm>
                <a:off x="2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7" name="Line 510"/>
              <p:cNvSpPr>
                <a:spLocks noChangeShapeType="1"/>
              </p:cNvSpPr>
              <p:nvPr/>
            </p:nvSpPr>
            <p:spPr bwMode="auto">
              <a:xfrm>
                <a:off x="22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8" name="Line 511"/>
              <p:cNvSpPr>
                <a:spLocks noChangeShapeType="1"/>
              </p:cNvSpPr>
              <p:nvPr/>
            </p:nvSpPr>
            <p:spPr bwMode="auto">
              <a:xfrm>
                <a:off x="2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9" name="Line 512"/>
              <p:cNvSpPr>
                <a:spLocks noChangeShapeType="1"/>
              </p:cNvSpPr>
              <p:nvPr/>
            </p:nvSpPr>
            <p:spPr bwMode="auto">
              <a:xfrm>
                <a:off x="22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0" name="Line 513"/>
              <p:cNvSpPr>
                <a:spLocks noChangeShapeType="1"/>
              </p:cNvSpPr>
              <p:nvPr/>
            </p:nvSpPr>
            <p:spPr bwMode="auto">
              <a:xfrm>
                <a:off x="2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1" name="Line 514"/>
              <p:cNvSpPr>
                <a:spLocks noChangeShapeType="1"/>
              </p:cNvSpPr>
              <p:nvPr/>
            </p:nvSpPr>
            <p:spPr bwMode="auto">
              <a:xfrm>
                <a:off x="2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2" name="Line 515"/>
              <p:cNvSpPr>
                <a:spLocks noChangeShapeType="1"/>
              </p:cNvSpPr>
              <p:nvPr/>
            </p:nvSpPr>
            <p:spPr bwMode="auto">
              <a:xfrm>
                <a:off x="2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3" name="Line 516"/>
              <p:cNvSpPr>
                <a:spLocks noChangeShapeType="1"/>
              </p:cNvSpPr>
              <p:nvPr/>
            </p:nvSpPr>
            <p:spPr bwMode="auto">
              <a:xfrm>
                <a:off x="2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4" name="Line 517"/>
              <p:cNvSpPr>
                <a:spLocks noChangeShapeType="1"/>
              </p:cNvSpPr>
              <p:nvPr/>
            </p:nvSpPr>
            <p:spPr bwMode="auto">
              <a:xfrm>
                <a:off x="23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5" name="Line 518"/>
              <p:cNvSpPr>
                <a:spLocks noChangeShapeType="1"/>
              </p:cNvSpPr>
              <p:nvPr/>
            </p:nvSpPr>
            <p:spPr bwMode="auto">
              <a:xfrm>
                <a:off x="2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6" name="Line 519"/>
              <p:cNvSpPr>
                <a:spLocks noChangeShapeType="1"/>
              </p:cNvSpPr>
              <p:nvPr/>
            </p:nvSpPr>
            <p:spPr bwMode="auto">
              <a:xfrm>
                <a:off x="23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7" name="Line 520"/>
              <p:cNvSpPr>
                <a:spLocks noChangeShapeType="1"/>
              </p:cNvSpPr>
              <p:nvPr/>
            </p:nvSpPr>
            <p:spPr bwMode="auto">
              <a:xfrm>
                <a:off x="2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8" name="Line 521"/>
              <p:cNvSpPr>
                <a:spLocks noChangeShapeType="1"/>
              </p:cNvSpPr>
              <p:nvPr/>
            </p:nvSpPr>
            <p:spPr bwMode="auto">
              <a:xfrm>
                <a:off x="2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9" name="Line 522"/>
              <p:cNvSpPr>
                <a:spLocks noChangeShapeType="1"/>
              </p:cNvSpPr>
              <p:nvPr/>
            </p:nvSpPr>
            <p:spPr bwMode="auto">
              <a:xfrm>
                <a:off x="2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0" name="Line 523"/>
              <p:cNvSpPr>
                <a:spLocks noChangeShapeType="1"/>
              </p:cNvSpPr>
              <p:nvPr/>
            </p:nvSpPr>
            <p:spPr bwMode="auto">
              <a:xfrm>
                <a:off x="2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1" name="Line 524"/>
              <p:cNvSpPr>
                <a:spLocks noChangeShapeType="1"/>
              </p:cNvSpPr>
              <p:nvPr/>
            </p:nvSpPr>
            <p:spPr bwMode="auto">
              <a:xfrm>
                <a:off x="23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2" name="Line 525"/>
              <p:cNvSpPr>
                <a:spLocks noChangeShapeType="1"/>
              </p:cNvSpPr>
              <p:nvPr/>
            </p:nvSpPr>
            <p:spPr bwMode="auto">
              <a:xfrm>
                <a:off x="2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3" name="Line 526"/>
              <p:cNvSpPr>
                <a:spLocks noChangeShapeType="1"/>
              </p:cNvSpPr>
              <p:nvPr/>
            </p:nvSpPr>
            <p:spPr bwMode="auto">
              <a:xfrm>
                <a:off x="24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4" name="Line 527"/>
              <p:cNvSpPr>
                <a:spLocks noChangeShapeType="1"/>
              </p:cNvSpPr>
              <p:nvPr/>
            </p:nvSpPr>
            <p:spPr bwMode="auto">
              <a:xfrm>
                <a:off x="2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5" name="Line 528"/>
              <p:cNvSpPr>
                <a:spLocks noChangeShapeType="1"/>
              </p:cNvSpPr>
              <p:nvPr/>
            </p:nvSpPr>
            <p:spPr bwMode="auto">
              <a:xfrm>
                <a:off x="2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6" name="Line 529"/>
              <p:cNvSpPr>
                <a:spLocks noChangeShapeType="1"/>
              </p:cNvSpPr>
              <p:nvPr/>
            </p:nvSpPr>
            <p:spPr bwMode="auto">
              <a:xfrm>
                <a:off x="2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7" name="Line 530"/>
              <p:cNvSpPr>
                <a:spLocks noChangeShapeType="1"/>
              </p:cNvSpPr>
              <p:nvPr/>
            </p:nvSpPr>
            <p:spPr bwMode="auto">
              <a:xfrm>
                <a:off x="244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8" name="Line 531"/>
              <p:cNvSpPr>
                <a:spLocks noChangeShapeType="1"/>
              </p:cNvSpPr>
              <p:nvPr/>
            </p:nvSpPr>
            <p:spPr bwMode="auto">
              <a:xfrm>
                <a:off x="24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9" name="Line 532"/>
              <p:cNvSpPr>
                <a:spLocks noChangeShapeType="1"/>
              </p:cNvSpPr>
              <p:nvPr/>
            </p:nvSpPr>
            <p:spPr bwMode="auto">
              <a:xfrm>
                <a:off x="2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0" name="Line 533"/>
              <p:cNvSpPr>
                <a:spLocks noChangeShapeType="1"/>
              </p:cNvSpPr>
              <p:nvPr/>
            </p:nvSpPr>
            <p:spPr bwMode="auto">
              <a:xfrm>
                <a:off x="24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1" name="Line 534"/>
              <p:cNvSpPr>
                <a:spLocks noChangeShapeType="1"/>
              </p:cNvSpPr>
              <p:nvPr/>
            </p:nvSpPr>
            <p:spPr bwMode="auto">
              <a:xfrm>
                <a:off x="2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2" name="Line 535"/>
              <p:cNvSpPr>
                <a:spLocks noChangeShapeType="1"/>
              </p:cNvSpPr>
              <p:nvPr/>
            </p:nvSpPr>
            <p:spPr bwMode="auto">
              <a:xfrm>
                <a:off x="2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3" name="Line 536"/>
              <p:cNvSpPr>
                <a:spLocks noChangeShapeType="1"/>
              </p:cNvSpPr>
              <p:nvPr/>
            </p:nvSpPr>
            <p:spPr bwMode="auto">
              <a:xfrm>
                <a:off x="2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4" name="Line 537"/>
              <p:cNvSpPr>
                <a:spLocks noChangeShapeType="1"/>
              </p:cNvSpPr>
              <p:nvPr/>
            </p:nvSpPr>
            <p:spPr bwMode="auto">
              <a:xfrm>
                <a:off x="250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5" name="Line 538"/>
              <p:cNvSpPr>
                <a:spLocks noChangeShapeType="1"/>
              </p:cNvSpPr>
              <p:nvPr/>
            </p:nvSpPr>
            <p:spPr bwMode="auto">
              <a:xfrm>
                <a:off x="2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6" name="Line 539"/>
              <p:cNvSpPr>
                <a:spLocks noChangeShapeType="1"/>
              </p:cNvSpPr>
              <p:nvPr/>
            </p:nvSpPr>
            <p:spPr bwMode="auto">
              <a:xfrm>
                <a:off x="2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7" name="Line 540"/>
              <p:cNvSpPr>
                <a:spLocks noChangeShapeType="1"/>
              </p:cNvSpPr>
              <p:nvPr/>
            </p:nvSpPr>
            <p:spPr bwMode="auto">
              <a:xfrm>
                <a:off x="25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8" name="Line 541"/>
              <p:cNvSpPr>
                <a:spLocks noChangeShapeType="1"/>
              </p:cNvSpPr>
              <p:nvPr/>
            </p:nvSpPr>
            <p:spPr bwMode="auto">
              <a:xfrm>
                <a:off x="2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9" name="Line 542"/>
              <p:cNvSpPr>
                <a:spLocks noChangeShapeType="1"/>
              </p:cNvSpPr>
              <p:nvPr/>
            </p:nvSpPr>
            <p:spPr bwMode="auto">
              <a:xfrm>
                <a:off x="2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0" name="Line 543"/>
              <p:cNvSpPr>
                <a:spLocks noChangeShapeType="1"/>
              </p:cNvSpPr>
              <p:nvPr/>
            </p:nvSpPr>
            <p:spPr bwMode="auto">
              <a:xfrm>
                <a:off x="2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1" name="Line 544"/>
              <p:cNvSpPr>
                <a:spLocks noChangeShapeType="1"/>
              </p:cNvSpPr>
              <p:nvPr/>
            </p:nvSpPr>
            <p:spPr bwMode="auto">
              <a:xfrm>
                <a:off x="257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2" name="Line 545"/>
              <p:cNvSpPr>
                <a:spLocks noChangeShapeType="1"/>
              </p:cNvSpPr>
              <p:nvPr/>
            </p:nvSpPr>
            <p:spPr bwMode="auto">
              <a:xfrm>
                <a:off x="2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3" name="Line 546"/>
              <p:cNvSpPr>
                <a:spLocks noChangeShapeType="1"/>
              </p:cNvSpPr>
              <p:nvPr/>
            </p:nvSpPr>
            <p:spPr bwMode="auto">
              <a:xfrm>
                <a:off x="25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4" name="Line 547"/>
              <p:cNvSpPr>
                <a:spLocks noChangeShapeType="1"/>
              </p:cNvSpPr>
              <p:nvPr/>
            </p:nvSpPr>
            <p:spPr bwMode="auto">
              <a:xfrm>
                <a:off x="25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5" name="Line 548"/>
              <p:cNvSpPr>
                <a:spLocks noChangeShapeType="1"/>
              </p:cNvSpPr>
              <p:nvPr/>
            </p:nvSpPr>
            <p:spPr bwMode="auto">
              <a:xfrm>
                <a:off x="2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6" name="Line 549"/>
              <p:cNvSpPr>
                <a:spLocks noChangeShapeType="1"/>
              </p:cNvSpPr>
              <p:nvPr/>
            </p:nvSpPr>
            <p:spPr bwMode="auto">
              <a:xfrm>
                <a:off x="2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7" name="Line 550"/>
              <p:cNvSpPr>
                <a:spLocks noChangeShapeType="1"/>
              </p:cNvSpPr>
              <p:nvPr/>
            </p:nvSpPr>
            <p:spPr bwMode="auto">
              <a:xfrm>
                <a:off x="2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8" name="Line 551"/>
              <p:cNvSpPr>
                <a:spLocks noChangeShapeType="1"/>
              </p:cNvSpPr>
              <p:nvPr/>
            </p:nvSpPr>
            <p:spPr bwMode="auto">
              <a:xfrm>
                <a:off x="263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9" name="Line 552"/>
              <p:cNvSpPr>
                <a:spLocks noChangeShapeType="1"/>
              </p:cNvSpPr>
              <p:nvPr/>
            </p:nvSpPr>
            <p:spPr bwMode="auto">
              <a:xfrm>
                <a:off x="2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0" name="Line 553"/>
              <p:cNvSpPr>
                <a:spLocks noChangeShapeType="1"/>
              </p:cNvSpPr>
              <p:nvPr/>
            </p:nvSpPr>
            <p:spPr bwMode="auto">
              <a:xfrm>
                <a:off x="26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1" name="Line 554"/>
              <p:cNvSpPr>
                <a:spLocks noChangeShapeType="1"/>
              </p:cNvSpPr>
              <p:nvPr/>
            </p:nvSpPr>
            <p:spPr bwMode="auto">
              <a:xfrm>
                <a:off x="2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2" name="Line 555"/>
              <p:cNvSpPr>
                <a:spLocks noChangeShapeType="1"/>
              </p:cNvSpPr>
              <p:nvPr/>
            </p:nvSpPr>
            <p:spPr bwMode="auto">
              <a:xfrm>
                <a:off x="2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3" name="Line 556"/>
              <p:cNvSpPr>
                <a:spLocks noChangeShapeType="1"/>
              </p:cNvSpPr>
              <p:nvPr/>
            </p:nvSpPr>
            <p:spPr bwMode="auto">
              <a:xfrm>
                <a:off x="2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4" name="Line 557"/>
              <p:cNvSpPr>
                <a:spLocks noChangeShapeType="1"/>
              </p:cNvSpPr>
              <p:nvPr/>
            </p:nvSpPr>
            <p:spPr bwMode="auto">
              <a:xfrm>
                <a:off x="2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5" name="Line 558"/>
              <p:cNvSpPr>
                <a:spLocks noChangeShapeType="1"/>
              </p:cNvSpPr>
              <p:nvPr/>
            </p:nvSpPr>
            <p:spPr bwMode="auto">
              <a:xfrm>
                <a:off x="26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6" name="Line 559"/>
              <p:cNvSpPr>
                <a:spLocks noChangeShapeType="1"/>
              </p:cNvSpPr>
              <p:nvPr/>
            </p:nvSpPr>
            <p:spPr bwMode="auto">
              <a:xfrm>
                <a:off x="2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7" name="Line 560"/>
              <p:cNvSpPr>
                <a:spLocks noChangeShapeType="1"/>
              </p:cNvSpPr>
              <p:nvPr/>
            </p:nvSpPr>
            <p:spPr bwMode="auto">
              <a:xfrm>
                <a:off x="27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8" name="Line 561"/>
              <p:cNvSpPr>
                <a:spLocks noChangeShapeType="1"/>
              </p:cNvSpPr>
              <p:nvPr/>
            </p:nvSpPr>
            <p:spPr bwMode="auto">
              <a:xfrm>
                <a:off x="2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9" name="Line 562"/>
              <p:cNvSpPr>
                <a:spLocks noChangeShapeType="1"/>
              </p:cNvSpPr>
              <p:nvPr/>
            </p:nvSpPr>
            <p:spPr bwMode="auto">
              <a:xfrm>
                <a:off x="2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0" name="Line 563"/>
              <p:cNvSpPr>
                <a:spLocks noChangeShapeType="1"/>
              </p:cNvSpPr>
              <p:nvPr/>
            </p:nvSpPr>
            <p:spPr bwMode="auto">
              <a:xfrm>
                <a:off x="2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1" name="Line 564"/>
              <p:cNvSpPr>
                <a:spLocks noChangeShapeType="1"/>
              </p:cNvSpPr>
              <p:nvPr/>
            </p:nvSpPr>
            <p:spPr bwMode="auto">
              <a:xfrm>
                <a:off x="2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2" name="Line 565"/>
              <p:cNvSpPr>
                <a:spLocks noChangeShapeType="1"/>
              </p:cNvSpPr>
              <p:nvPr/>
            </p:nvSpPr>
            <p:spPr bwMode="auto">
              <a:xfrm>
                <a:off x="27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3" name="Line 566"/>
              <p:cNvSpPr>
                <a:spLocks noChangeShapeType="1"/>
              </p:cNvSpPr>
              <p:nvPr/>
            </p:nvSpPr>
            <p:spPr bwMode="auto">
              <a:xfrm>
                <a:off x="2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4" name="Line 567"/>
              <p:cNvSpPr>
                <a:spLocks noChangeShapeType="1"/>
              </p:cNvSpPr>
              <p:nvPr/>
            </p:nvSpPr>
            <p:spPr bwMode="auto">
              <a:xfrm>
                <a:off x="27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5" name="Line 568"/>
              <p:cNvSpPr>
                <a:spLocks noChangeShapeType="1"/>
              </p:cNvSpPr>
              <p:nvPr/>
            </p:nvSpPr>
            <p:spPr bwMode="auto">
              <a:xfrm>
                <a:off x="2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6" name="Line 569"/>
              <p:cNvSpPr>
                <a:spLocks noChangeShapeType="1"/>
              </p:cNvSpPr>
              <p:nvPr/>
            </p:nvSpPr>
            <p:spPr bwMode="auto">
              <a:xfrm>
                <a:off x="2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7" name="Line 570"/>
              <p:cNvSpPr>
                <a:spLocks noChangeShapeType="1"/>
              </p:cNvSpPr>
              <p:nvPr/>
            </p:nvSpPr>
            <p:spPr bwMode="auto">
              <a:xfrm>
                <a:off x="2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8" name="Line 571"/>
              <p:cNvSpPr>
                <a:spLocks noChangeShapeType="1"/>
              </p:cNvSpPr>
              <p:nvPr/>
            </p:nvSpPr>
            <p:spPr bwMode="auto">
              <a:xfrm>
                <a:off x="28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9" name="Line 572"/>
              <p:cNvSpPr>
                <a:spLocks noChangeShapeType="1"/>
              </p:cNvSpPr>
              <p:nvPr/>
            </p:nvSpPr>
            <p:spPr bwMode="auto">
              <a:xfrm>
                <a:off x="28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0" name="Line 573"/>
              <p:cNvSpPr>
                <a:spLocks noChangeShapeType="1"/>
              </p:cNvSpPr>
              <p:nvPr/>
            </p:nvSpPr>
            <p:spPr bwMode="auto">
              <a:xfrm>
                <a:off x="28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1" name="Line 574"/>
              <p:cNvSpPr>
                <a:spLocks noChangeShapeType="1"/>
              </p:cNvSpPr>
              <p:nvPr/>
            </p:nvSpPr>
            <p:spPr bwMode="auto">
              <a:xfrm>
                <a:off x="28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2" name="Line 575"/>
              <p:cNvSpPr>
                <a:spLocks noChangeShapeType="1"/>
              </p:cNvSpPr>
              <p:nvPr/>
            </p:nvSpPr>
            <p:spPr bwMode="auto">
              <a:xfrm>
                <a:off x="28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3" name="Line 576"/>
              <p:cNvSpPr>
                <a:spLocks noChangeShapeType="1"/>
              </p:cNvSpPr>
              <p:nvPr/>
            </p:nvSpPr>
            <p:spPr bwMode="auto">
              <a:xfrm>
                <a:off x="28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4" name="Line 577"/>
              <p:cNvSpPr>
                <a:spLocks noChangeShapeType="1"/>
              </p:cNvSpPr>
              <p:nvPr/>
            </p:nvSpPr>
            <p:spPr bwMode="auto">
              <a:xfrm>
                <a:off x="28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5" name="Line 578"/>
              <p:cNvSpPr>
                <a:spLocks noChangeShapeType="1"/>
              </p:cNvSpPr>
              <p:nvPr/>
            </p:nvSpPr>
            <p:spPr bwMode="auto">
              <a:xfrm>
                <a:off x="288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6" name="Line 579"/>
              <p:cNvSpPr>
                <a:spLocks noChangeShapeType="1"/>
              </p:cNvSpPr>
              <p:nvPr/>
            </p:nvSpPr>
            <p:spPr bwMode="auto">
              <a:xfrm>
                <a:off x="28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7" name="Line 580"/>
              <p:cNvSpPr>
                <a:spLocks noChangeShapeType="1"/>
              </p:cNvSpPr>
              <p:nvPr/>
            </p:nvSpPr>
            <p:spPr bwMode="auto">
              <a:xfrm>
                <a:off x="29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8" name="Line 581"/>
              <p:cNvSpPr>
                <a:spLocks noChangeShapeType="1"/>
              </p:cNvSpPr>
              <p:nvPr/>
            </p:nvSpPr>
            <p:spPr bwMode="auto">
              <a:xfrm>
                <a:off x="29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9" name="Line 582"/>
              <p:cNvSpPr>
                <a:spLocks noChangeShapeType="1"/>
              </p:cNvSpPr>
              <p:nvPr/>
            </p:nvSpPr>
            <p:spPr bwMode="auto">
              <a:xfrm>
                <a:off x="29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0" name="Line 583"/>
              <p:cNvSpPr>
                <a:spLocks noChangeShapeType="1"/>
              </p:cNvSpPr>
              <p:nvPr/>
            </p:nvSpPr>
            <p:spPr bwMode="auto">
              <a:xfrm>
                <a:off x="29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1" name="Line 584"/>
              <p:cNvSpPr>
                <a:spLocks noChangeShapeType="1"/>
              </p:cNvSpPr>
              <p:nvPr/>
            </p:nvSpPr>
            <p:spPr bwMode="auto">
              <a:xfrm>
                <a:off x="29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2" name="Line 585"/>
              <p:cNvSpPr>
                <a:spLocks noChangeShapeType="1"/>
              </p:cNvSpPr>
              <p:nvPr/>
            </p:nvSpPr>
            <p:spPr bwMode="auto">
              <a:xfrm>
                <a:off x="294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3" name="Line 586"/>
              <p:cNvSpPr>
                <a:spLocks noChangeShapeType="1"/>
              </p:cNvSpPr>
              <p:nvPr/>
            </p:nvSpPr>
            <p:spPr bwMode="auto">
              <a:xfrm>
                <a:off x="29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4" name="Line 587"/>
              <p:cNvSpPr>
                <a:spLocks noChangeShapeType="1"/>
              </p:cNvSpPr>
              <p:nvPr/>
            </p:nvSpPr>
            <p:spPr bwMode="auto">
              <a:xfrm>
                <a:off x="29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5" name="Line 588"/>
              <p:cNvSpPr>
                <a:spLocks noChangeShapeType="1"/>
              </p:cNvSpPr>
              <p:nvPr/>
            </p:nvSpPr>
            <p:spPr bwMode="auto">
              <a:xfrm>
                <a:off x="29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6" name="Line 589"/>
              <p:cNvSpPr>
                <a:spLocks noChangeShapeType="1"/>
              </p:cNvSpPr>
              <p:nvPr/>
            </p:nvSpPr>
            <p:spPr bwMode="auto">
              <a:xfrm>
                <a:off x="29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7" name="Line 590"/>
              <p:cNvSpPr>
                <a:spLocks noChangeShapeType="1"/>
              </p:cNvSpPr>
              <p:nvPr/>
            </p:nvSpPr>
            <p:spPr bwMode="auto">
              <a:xfrm>
                <a:off x="29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8" name="Line 591"/>
              <p:cNvSpPr>
                <a:spLocks noChangeShapeType="1"/>
              </p:cNvSpPr>
              <p:nvPr/>
            </p:nvSpPr>
            <p:spPr bwMode="auto">
              <a:xfrm>
                <a:off x="30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9" name="Line 592"/>
              <p:cNvSpPr>
                <a:spLocks noChangeShapeType="1"/>
              </p:cNvSpPr>
              <p:nvPr/>
            </p:nvSpPr>
            <p:spPr bwMode="auto">
              <a:xfrm>
                <a:off x="301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0" name="Line 593"/>
              <p:cNvSpPr>
                <a:spLocks noChangeShapeType="1"/>
              </p:cNvSpPr>
              <p:nvPr/>
            </p:nvSpPr>
            <p:spPr bwMode="auto">
              <a:xfrm>
                <a:off x="30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1" name="Line 594"/>
              <p:cNvSpPr>
                <a:spLocks noChangeShapeType="1"/>
              </p:cNvSpPr>
              <p:nvPr/>
            </p:nvSpPr>
            <p:spPr bwMode="auto">
              <a:xfrm>
                <a:off x="30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2" name="Line 595"/>
              <p:cNvSpPr>
                <a:spLocks noChangeShapeType="1"/>
              </p:cNvSpPr>
              <p:nvPr/>
            </p:nvSpPr>
            <p:spPr bwMode="auto">
              <a:xfrm>
                <a:off x="30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3" name="Line 596"/>
              <p:cNvSpPr>
                <a:spLocks noChangeShapeType="1"/>
              </p:cNvSpPr>
              <p:nvPr/>
            </p:nvSpPr>
            <p:spPr bwMode="auto">
              <a:xfrm>
                <a:off x="30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4" name="Line 597"/>
              <p:cNvSpPr>
                <a:spLocks noChangeShapeType="1"/>
              </p:cNvSpPr>
              <p:nvPr/>
            </p:nvSpPr>
            <p:spPr bwMode="auto">
              <a:xfrm>
                <a:off x="30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5" name="Line 598"/>
              <p:cNvSpPr>
                <a:spLocks noChangeShapeType="1"/>
              </p:cNvSpPr>
              <p:nvPr/>
            </p:nvSpPr>
            <p:spPr bwMode="auto">
              <a:xfrm>
                <a:off x="30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6" name="Line 599"/>
              <p:cNvSpPr>
                <a:spLocks noChangeShapeType="1"/>
              </p:cNvSpPr>
              <p:nvPr/>
            </p:nvSpPr>
            <p:spPr bwMode="auto">
              <a:xfrm>
                <a:off x="307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7" name="Line 600"/>
              <p:cNvSpPr>
                <a:spLocks noChangeShapeType="1"/>
              </p:cNvSpPr>
              <p:nvPr/>
            </p:nvSpPr>
            <p:spPr bwMode="auto">
              <a:xfrm>
                <a:off x="30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8" name="Line 601"/>
              <p:cNvSpPr>
                <a:spLocks noChangeShapeType="1"/>
              </p:cNvSpPr>
              <p:nvPr/>
            </p:nvSpPr>
            <p:spPr bwMode="auto">
              <a:xfrm>
                <a:off x="30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9" name="Line 602"/>
              <p:cNvSpPr>
                <a:spLocks noChangeShapeType="1"/>
              </p:cNvSpPr>
              <p:nvPr/>
            </p:nvSpPr>
            <p:spPr bwMode="auto">
              <a:xfrm>
                <a:off x="31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0" name="Line 603"/>
              <p:cNvSpPr>
                <a:spLocks noChangeShapeType="1"/>
              </p:cNvSpPr>
              <p:nvPr/>
            </p:nvSpPr>
            <p:spPr bwMode="auto">
              <a:xfrm>
                <a:off x="31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1" name="Line 604"/>
              <p:cNvSpPr>
                <a:spLocks noChangeShapeType="1"/>
              </p:cNvSpPr>
              <p:nvPr/>
            </p:nvSpPr>
            <p:spPr bwMode="auto">
              <a:xfrm>
                <a:off x="31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2" name="Line 605"/>
              <p:cNvSpPr>
                <a:spLocks noChangeShapeType="1"/>
              </p:cNvSpPr>
              <p:nvPr/>
            </p:nvSpPr>
            <p:spPr bwMode="auto">
              <a:xfrm>
                <a:off x="31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3" name="Line 606"/>
              <p:cNvSpPr>
                <a:spLocks noChangeShapeType="1"/>
              </p:cNvSpPr>
              <p:nvPr/>
            </p:nvSpPr>
            <p:spPr bwMode="auto">
              <a:xfrm>
                <a:off x="31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8" name="Group 808"/>
            <p:cNvGrpSpPr>
              <a:grpSpLocks/>
            </p:cNvGrpSpPr>
            <p:nvPr/>
          </p:nvGrpSpPr>
          <p:grpSpPr bwMode="auto">
            <a:xfrm>
              <a:off x="3059518" y="3779999"/>
              <a:ext cx="2591025" cy="0"/>
              <a:chOff x="3147" y="2502"/>
              <a:chExt cx="1824" cy="0"/>
            </a:xfrm>
          </p:grpSpPr>
          <p:sp>
            <p:nvSpPr>
              <p:cNvPr id="1774" name="Line 608"/>
              <p:cNvSpPr>
                <a:spLocks noChangeShapeType="1"/>
              </p:cNvSpPr>
              <p:nvPr/>
            </p:nvSpPr>
            <p:spPr bwMode="auto">
              <a:xfrm>
                <a:off x="31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5" name="Line 609"/>
              <p:cNvSpPr>
                <a:spLocks noChangeShapeType="1"/>
              </p:cNvSpPr>
              <p:nvPr/>
            </p:nvSpPr>
            <p:spPr bwMode="auto">
              <a:xfrm>
                <a:off x="31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6" name="Line 610"/>
              <p:cNvSpPr>
                <a:spLocks noChangeShapeType="1"/>
              </p:cNvSpPr>
              <p:nvPr/>
            </p:nvSpPr>
            <p:spPr bwMode="auto">
              <a:xfrm>
                <a:off x="31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7" name="Line 611"/>
              <p:cNvSpPr>
                <a:spLocks noChangeShapeType="1"/>
              </p:cNvSpPr>
              <p:nvPr/>
            </p:nvSpPr>
            <p:spPr bwMode="auto">
              <a:xfrm>
                <a:off x="31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8" name="Line 612"/>
              <p:cNvSpPr>
                <a:spLocks noChangeShapeType="1"/>
              </p:cNvSpPr>
              <p:nvPr/>
            </p:nvSpPr>
            <p:spPr bwMode="auto">
              <a:xfrm>
                <a:off x="31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9" name="Line 613"/>
              <p:cNvSpPr>
                <a:spLocks noChangeShapeType="1"/>
              </p:cNvSpPr>
              <p:nvPr/>
            </p:nvSpPr>
            <p:spPr bwMode="auto">
              <a:xfrm>
                <a:off x="31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0" name="Line 614"/>
              <p:cNvSpPr>
                <a:spLocks noChangeShapeType="1"/>
              </p:cNvSpPr>
              <p:nvPr/>
            </p:nvSpPr>
            <p:spPr bwMode="auto">
              <a:xfrm>
                <a:off x="32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1" name="Line 615"/>
              <p:cNvSpPr>
                <a:spLocks noChangeShapeType="1"/>
              </p:cNvSpPr>
              <p:nvPr/>
            </p:nvSpPr>
            <p:spPr bwMode="auto">
              <a:xfrm>
                <a:off x="32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2" name="Line 616"/>
              <p:cNvSpPr>
                <a:spLocks noChangeShapeType="1"/>
              </p:cNvSpPr>
              <p:nvPr/>
            </p:nvSpPr>
            <p:spPr bwMode="auto">
              <a:xfrm>
                <a:off x="32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3" name="Line 617"/>
              <p:cNvSpPr>
                <a:spLocks noChangeShapeType="1"/>
              </p:cNvSpPr>
              <p:nvPr/>
            </p:nvSpPr>
            <p:spPr bwMode="auto">
              <a:xfrm>
                <a:off x="32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4" name="Line 618"/>
              <p:cNvSpPr>
                <a:spLocks noChangeShapeType="1"/>
              </p:cNvSpPr>
              <p:nvPr/>
            </p:nvSpPr>
            <p:spPr bwMode="auto">
              <a:xfrm>
                <a:off x="32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5" name="Line 619"/>
              <p:cNvSpPr>
                <a:spLocks noChangeShapeType="1"/>
              </p:cNvSpPr>
              <p:nvPr/>
            </p:nvSpPr>
            <p:spPr bwMode="auto">
              <a:xfrm>
                <a:off x="32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6" name="Line 620"/>
              <p:cNvSpPr>
                <a:spLocks noChangeShapeType="1"/>
              </p:cNvSpPr>
              <p:nvPr/>
            </p:nvSpPr>
            <p:spPr bwMode="auto">
              <a:xfrm>
                <a:off x="32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7" name="Line 621"/>
              <p:cNvSpPr>
                <a:spLocks noChangeShapeType="1"/>
              </p:cNvSpPr>
              <p:nvPr/>
            </p:nvSpPr>
            <p:spPr bwMode="auto">
              <a:xfrm>
                <a:off x="32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8" name="Line 622"/>
              <p:cNvSpPr>
                <a:spLocks noChangeShapeType="1"/>
              </p:cNvSpPr>
              <p:nvPr/>
            </p:nvSpPr>
            <p:spPr bwMode="auto">
              <a:xfrm>
                <a:off x="32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9" name="Line 623"/>
              <p:cNvSpPr>
                <a:spLocks noChangeShapeType="1"/>
              </p:cNvSpPr>
              <p:nvPr/>
            </p:nvSpPr>
            <p:spPr bwMode="auto">
              <a:xfrm>
                <a:off x="32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0" name="Line 624"/>
              <p:cNvSpPr>
                <a:spLocks noChangeShapeType="1"/>
              </p:cNvSpPr>
              <p:nvPr/>
            </p:nvSpPr>
            <p:spPr bwMode="auto">
              <a:xfrm>
                <a:off x="32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1" name="Line 625"/>
              <p:cNvSpPr>
                <a:spLocks noChangeShapeType="1"/>
              </p:cNvSpPr>
              <p:nvPr/>
            </p:nvSpPr>
            <p:spPr bwMode="auto">
              <a:xfrm>
                <a:off x="33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2" name="Line 626"/>
              <p:cNvSpPr>
                <a:spLocks noChangeShapeType="1"/>
              </p:cNvSpPr>
              <p:nvPr/>
            </p:nvSpPr>
            <p:spPr bwMode="auto">
              <a:xfrm>
                <a:off x="33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3" name="Line 627"/>
              <p:cNvSpPr>
                <a:spLocks noChangeShapeType="1"/>
              </p:cNvSpPr>
              <p:nvPr/>
            </p:nvSpPr>
            <p:spPr bwMode="auto">
              <a:xfrm>
                <a:off x="332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4" name="Line 628"/>
              <p:cNvSpPr>
                <a:spLocks noChangeShapeType="1"/>
              </p:cNvSpPr>
              <p:nvPr/>
            </p:nvSpPr>
            <p:spPr bwMode="auto">
              <a:xfrm>
                <a:off x="33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5" name="Line 629"/>
              <p:cNvSpPr>
                <a:spLocks noChangeShapeType="1"/>
              </p:cNvSpPr>
              <p:nvPr/>
            </p:nvSpPr>
            <p:spPr bwMode="auto">
              <a:xfrm>
                <a:off x="33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6" name="Line 630"/>
              <p:cNvSpPr>
                <a:spLocks noChangeShapeType="1"/>
              </p:cNvSpPr>
              <p:nvPr/>
            </p:nvSpPr>
            <p:spPr bwMode="auto">
              <a:xfrm>
                <a:off x="33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7" name="Line 631"/>
              <p:cNvSpPr>
                <a:spLocks noChangeShapeType="1"/>
              </p:cNvSpPr>
              <p:nvPr/>
            </p:nvSpPr>
            <p:spPr bwMode="auto">
              <a:xfrm>
                <a:off x="33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8" name="Line 632"/>
              <p:cNvSpPr>
                <a:spLocks noChangeShapeType="1"/>
              </p:cNvSpPr>
              <p:nvPr/>
            </p:nvSpPr>
            <p:spPr bwMode="auto">
              <a:xfrm>
                <a:off x="33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9" name="Line 633"/>
              <p:cNvSpPr>
                <a:spLocks noChangeShapeType="1"/>
              </p:cNvSpPr>
              <p:nvPr/>
            </p:nvSpPr>
            <p:spPr bwMode="auto">
              <a:xfrm>
                <a:off x="33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0" name="Line 634"/>
              <p:cNvSpPr>
                <a:spLocks noChangeShapeType="1"/>
              </p:cNvSpPr>
              <p:nvPr/>
            </p:nvSpPr>
            <p:spPr bwMode="auto">
              <a:xfrm>
                <a:off x="338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1" name="Line 635"/>
              <p:cNvSpPr>
                <a:spLocks noChangeShapeType="1"/>
              </p:cNvSpPr>
              <p:nvPr/>
            </p:nvSpPr>
            <p:spPr bwMode="auto">
              <a:xfrm>
                <a:off x="33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2" name="Line 636"/>
              <p:cNvSpPr>
                <a:spLocks noChangeShapeType="1"/>
              </p:cNvSpPr>
              <p:nvPr/>
            </p:nvSpPr>
            <p:spPr bwMode="auto">
              <a:xfrm>
                <a:off x="34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3" name="Line 637"/>
              <p:cNvSpPr>
                <a:spLocks noChangeShapeType="1"/>
              </p:cNvSpPr>
              <p:nvPr/>
            </p:nvSpPr>
            <p:spPr bwMode="auto">
              <a:xfrm>
                <a:off x="34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4" name="Line 638"/>
              <p:cNvSpPr>
                <a:spLocks noChangeShapeType="1"/>
              </p:cNvSpPr>
              <p:nvPr/>
            </p:nvSpPr>
            <p:spPr bwMode="auto">
              <a:xfrm>
                <a:off x="34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5" name="Line 639"/>
              <p:cNvSpPr>
                <a:spLocks noChangeShapeType="1"/>
              </p:cNvSpPr>
              <p:nvPr/>
            </p:nvSpPr>
            <p:spPr bwMode="auto">
              <a:xfrm>
                <a:off x="34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6" name="Line 640"/>
              <p:cNvSpPr>
                <a:spLocks noChangeShapeType="1"/>
              </p:cNvSpPr>
              <p:nvPr/>
            </p:nvSpPr>
            <p:spPr bwMode="auto">
              <a:xfrm>
                <a:off x="34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7" name="Line 641"/>
              <p:cNvSpPr>
                <a:spLocks noChangeShapeType="1"/>
              </p:cNvSpPr>
              <p:nvPr/>
            </p:nvSpPr>
            <p:spPr bwMode="auto">
              <a:xfrm>
                <a:off x="344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8" name="Line 642"/>
              <p:cNvSpPr>
                <a:spLocks noChangeShapeType="1"/>
              </p:cNvSpPr>
              <p:nvPr/>
            </p:nvSpPr>
            <p:spPr bwMode="auto">
              <a:xfrm>
                <a:off x="34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9" name="Line 643"/>
              <p:cNvSpPr>
                <a:spLocks noChangeShapeType="1"/>
              </p:cNvSpPr>
              <p:nvPr/>
            </p:nvSpPr>
            <p:spPr bwMode="auto">
              <a:xfrm>
                <a:off x="34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0" name="Line 644"/>
              <p:cNvSpPr>
                <a:spLocks noChangeShapeType="1"/>
              </p:cNvSpPr>
              <p:nvPr/>
            </p:nvSpPr>
            <p:spPr bwMode="auto">
              <a:xfrm>
                <a:off x="34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1" name="Line 645"/>
              <p:cNvSpPr>
                <a:spLocks noChangeShapeType="1"/>
              </p:cNvSpPr>
              <p:nvPr/>
            </p:nvSpPr>
            <p:spPr bwMode="auto">
              <a:xfrm>
                <a:off x="34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2" name="Line 646"/>
              <p:cNvSpPr>
                <a:spLocks noChangeShapeType="1"/>
              </p:cNvSpPr>
              <p:nvPr/>
            </p:nvSpPr>
            <p:spPr bwMode="auto">
              <a:xfrm>
                <a:off x="34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3" name="Line 647"/>
              <p:cNvSpPr>
                <a:spLocks noChangeShapeType="1"/>
              </p:cNvSpPr>
              <p:nvPr/>
            </p:nvSpPr>
            <p:spPr bwMode="auto">
              <a:xfrm>
                <a:off x="35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4" name="Line 648"/>
              <p:cNvSpPr>
                <a:spLocks noChangeShapeType="1"/>
              </p:cNvSpPr>
              <p:nvPr/>
            </p:nvSpPr>
            <p:spPr bwMode="auto">
              <a:xfrm>
                <a:off x="351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5" name="Line 649"/>
              <p:cNvSpPr>
                <a:spLocks noChangeShapeType="1"/>
              </p:cNvSpPr>
              <p:nvPr/>
            </p:nvSpPr>
            <p:spPr bwMode="auto">
              <a:xfrm>
                <a:off x="35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6" name="Line 650"/>
              <p:cNvSpPr>
                <a:spLocks noChangeShapeType="1"/>
              </p:cNvSpPr>
              <p:nvPr/>
            </p:nvSpPr>
            <p:spPr bwMode="auto">
              <a:xfrm>
                <a:off x="35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7" name="Line 651"/>
              <p:cNvSpPr>
                <a:spLocks noChangeShapeType="1"/>
              </p:cNvSpPr>
              <p:nvPr/>
            </p:nvSpPr>
            <p:spPr bwMode="auto">
              <a:xfrm>
                <a:off x="35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8" name="Line 652"/>
              <p:cNvSpPr>
                <a:spLocks noChangeShapeType="1"/>
              </p:cNvSpPr>
              <p:nvPr/>
            </p:nvSpPr>
            <p:spPr bwMode="auto">
              <a:xfrm>
                <a:off x="35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9" name="Line 653"/>
              <p:cNvSpPr>
                <a:spLocks noChangeShapeType="1"/>
              </p:cNvSpPr>
              <p:nvPr/>
            </p:nvSpPr>
            <p:spPr bwMode="auto">
              <a:xfrm>
                <a:off x="35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0" name="Line 654"/>
              <p:cNvSpPr>
                <a:spLocks noChangeShapeType="1"/>
              </p:cNvSpPr>
              <p:nvPr/>
            </p:nvSpPr>
            <p:spPr bwMode="auto">
              <a:xfrm>
                <a:off x="35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1" name="Line 655"/>
              <p:cNvSpPr>
                <a:spLocks noChangeShapeType="1"/>
              </p:cNvSpPr>
              <p:nvPr/>
            </p:nvSpPr>
            <p:spPr bwMode="auto">
              <a:xfrm>
                <a:off x="35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2" name="Line 656"/>
              <p:cNvSpPr>
                <a:spLocks noChangeShapeType="1"/>
              </p:cNvSpPr>
              <p:nvPr/>
            </p:nvSpPr>
            <p:spPr bwMode="auto">
              <a:xfrm>
                <a:off x="35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3" name="Line 657"/>
              <p:cNvSpPr>
                <a:spLocks noChangeShapeType="1"/>
              </p:cNvSpPr>
              <p:nvPr/>
            </p:nvSpPr>
            <p:spPr bwMode="auto">
              <a:xfrm>
                <a:off x="35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4" name="Line 658"/>
              <p:cNvSpPr>
                <a:spLocks noChangeShapeType="1"/>
              </p:cNvSpPr>
              <p:nvPr/>
            </p:nvSpPr>
            <p:spPr bwMode="auto">
              <a:xfrm>
                <a:off x="36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5" name="Line 659"/>
              <p:cNvSpPr>
                <a:spLocks noChangeShapeType="1"/>
              </p:cNvSpPr>
              <p:nvPr/>
            </p:nvSpPr>
            <p:spPr bwMode="auto">
              <a:xfrm>
                <a:off x="36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6" name="Line 660"/>
              <p:cNvSpPr>
                <a:spLocks noChangeShapeType="1"/>
              </p:cNvSpPr>
              <p:nvPr/>
            </p:nvSpPr>
            <p:spPr bwMode="auto">
              <a:xfrm>
                <a:off x="36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7" name="Line 661"/>
              <p:cNvSpPr>
                <a:spLocks noChangeShapeType="1"/>
              </p:cNvSpPr>
              <p:nvPr/>
            </p:nvSpPr>
            <p:spPr bwMode="auto">
              <a:xfrm>
                <a:off x="36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8" name="Line 662"/>
              <p:cNvSpPr>
                <a:spLocks noChangeShapeType="1"/>
              </p:cNvSpPr>
              <p:nvPr/>
            </p:nvSpPr>
            <p:spPr bwMode="auto">
              <a:xfrm>
                <a:off x="36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9" name="Line 663"/>
              <p:cNvSpPr>
                <a:spLocks noChangeShapeType="1"/>
              </p:cNvSpPr>
              <p:nvPr/>
            </p:nvSpPr>
            <p:spPr bwMode="auto">
              <a:xfrm>
                <a:off x="36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0" name="Line 664"/>
              <p:cNvSpPr>
                <a:spLocks noChangeShapeType="1"/>
              </p:cNvSpPr>
              <p:nvPr/>
            </p:nvSpPr>
            <p:spPr bwMode="auto">
              <a:xfrm>
                <a:off x="36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1" name="Line 665"/>
              <p:cNvSpPr>
                <a:spLocks noChangeShapeType="1"/>
              </p:cNvSpPr>
              <p:nvPr/>
            </p:nvSpPr>
            <p:spPr bwMode="auto">
              <a:xfrm>
                <a:off x="36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2" name="Line 666"/>
              <p:cNvSpPr>
                <a:spLocks noChangeShapeType="1"/>
              </p:cNvSpPr>
              <p:nvPr/>
            </p:nvSpPr>
            <p:spPr bwMode="auto">
              <a:xfrm>
                <a:off x="36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3" name="Line 667"/>
              <p:cNvSpPr>
                <a:spLocks noChangeShapeType="1"/>
              </p:cNvSpPr>
              <p:nvPr/>
            </p:nvSpPr>
            <p:spPr bwMode="auto">
              <a:xfrm>
                <a:off x="36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4" name="Line 668"/>
              <p:cNvSpPr>
                <a:spLocks noChangeShapeType="1"/>
              </p:cNvSpPr>
              <p:nvPr/>
            </p:nvSpPr>
            <p:spPr bwMode="auto">
              <a:xfrm>
                <a:off x="36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5" name="Line 669"/>
              <p:cNvSpPr>
                <a:spLocks noChangeShapeType="1"/>
              </p:cNvSpPr>
              <p:nvPr/>
            </p:nvSpPr>
            <p:spPr bwMode="auto">
              <a:xfrm>
                <a:off x="37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6" name="Line 670"/>
              <p:cNvSpPr>
                <a:spLocks noChangeShapeType="1"/>
              </p:cNvSpPr>
              <p:nvPr/>
            </p:nvSpPr>
            <p:spPr bwMode="auto">
              <a:xfrm>
                <a:off x="37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7" name="Line 671"/>
              <p:cNvSpPr>
                <a:spLocks noChangeShapeType="1"/>
              </p:cNvSpPr>
              <p:nvPr/>
            </p:nvSpPr>
            <p:spPr bwMode="auto">
              <a:xfrm>
                <a:off x="37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8" name="Line 672"/>
              <p:cNvSpPr>
                <a:spLocks noChangeShapeType="1"/>
              </p:cNvSpPr>
              <p:nvPr/>
            </p:nvSpPr>
            <p:spPr bwMode="auto">
              <a:xfrm>
                <a:off x="37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9" name="Line 673"/>
              <p:cNvSpPr>
                <a:spLocks noChangeShapeType="1"/>
              </p:cNvSpPr>
              <p:nvPr/>
            </p:nvSpPr>
            <p:spPr bwMode="auto">
              <a:xfrm>
                <a:off x="37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0" name="Line 674"/>
              <p:cNvSpPr>
                <a:spLocks noChangeShapeType="1"/>
              </p:cNvSpPr>
              <p:nvPr/>
            </p:nvSpPr>
            <p:spPr bwMode="auto">
              <a:xfrm>
                <a:off x="37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1" name="Line 675"/>
              <p:cNvSpPr>
                <a:spLocks noChangeShapeType="1"/>
              </p:cNvSpPr>
              <p:nvPr/>
            </p:nvSpPr>
            <p:spPr bwMode="auto">
              <a:xfrm>
                <a:off x="376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2" name="Line 676"/>
              <p:cNvSpPr>
                <a:spLocks noChangeShapeType="1"/>
              </p:cNvSpPr>
              <p:nvPr/>
            </p:nvSpPr>
            <p:spPr bwMode="auto">
              <a:xfrm>
                <a:off x="37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3" name="Line 677"/>
              <p:cNvSpPr>
                <a:spLocks noChangeShapeType="1"/>
              </p:cNvSpPr>
              <p:nvPr/>
            </p:nvSpPr>
            <p:spPr bwMode="auto">
              <a:xfrm>
                <a:off x="37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4" name="Line 678"/>
              <p:cNvSpPr>
                <a:spLocks noChangeShapeType="1"/>
              </p:cNvSpPr>
              <p:nvPr/>
            </p:nvSpPr>
            <p:spPr bwMode="auto">
              <a:xfrm>
                <a:off x="37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5" name="Line 679"/>
              <p:cNvSpPr>
                <a:spLocks noChangeShapeType="1"/>
              </p:cNvSpPr>
              <p:nvPr/>
            </p:nvSpPr>
            <p:spPr bwMode="auto">
              <a:xfrm>
                <a:off x="37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6" name="Line 680"/>
              <p:cNvSpPr>
                <a:spLocks noChangeShapeType="1"/>
              </p:cNvSpPr>
              <p:nvPr/>
            </p:nvSpPr>
            <p:spPr bwMode="auto">
              <a:xfrm>
                <a:off x="38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7" name="Line 681"/>
              <p:cNvSpPr>
                <a:spLocks noChangeShapeType="1"/>
              </p:cNvSpPr>
              <p:nvPr/>
            </p:nvSpPr>
            <p:spPr bwMode="auto">
              <a:xfrm>
                <a:off x="38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8" name="Line 682"/>
              <p:cNvSpPr>
                <a:spLocks noChangeShapeType="1"/>
              </p:cNvSpPr>
              <p:nvPr/>
            </p:nvSpPr>
            <p:spPr bwMode="auto">
              <a:xfrm>
                <a:off x="382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9" name="Line 683"/>
              <p:cNvSpPr>
                <a:spLocks noChangeShapeType="1"/>
              </p:cNvSpPr>
              <p:nvPr/>
            </p:nvSpPr>
            <p:spPr bwMode="auto">
              <a:xfrm>
                <a:off x="38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0" name="Line 684"/>
              <p:cNvSpPr>
                <a:spLocks noChangeShapeType="1"/>
              </p:cNvSpPr>
              <p:nvPr/>
            </p:nvSpPr>
            <p:spPr bwMode="auto">
              <a:xfrm>
                <a:off x="38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1" name="Line 685"/>
              <p:cNvSpPr>
                <a:spLocks noChangeShapeType="1"/>
              </p:cNvSpPr>
              <p:nvPr/>
            </p:nvSpPr>
            <p:spPr bwMode="auto">
              <a:xfrm>
                <a:off x="38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2" name="Line 686"/>
              <p:cNvSpPr>
                <a:spLocks noChangeShapeType="1"/>
              </p:cNvSpPr>
              <p:nvPr/>
            </p:nvSpPr>
            <p:spPr bwMode="auto">
              <a:xfrm>
                <a:off x="38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3" name="Line 687"/>
              <p:cNvSpPr>
                <a:spLocks noChangeShapeType="1"/>
              </p:cNvSpPr>
              <p:nvPr/>
            </p:nvSpPr>
            <p:spPr bwMode="auto">
              <a:xfrm>
                <a:off x="38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4" name="Line 688"/>
              <p:cNvSpPr>
                <a:spLocks noChangeShapeType="1"/>
              </p:cNvSpPr>
              <p:nvPr/>
            </p:nvSpPr>
            <p:spPr bwMode="auto">
              <a:xfrm>
                <a:off x="38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5" name="Line 689"/>
              <p:cNvSpPr>
                <a:spLocks noChangeShapeType="1"/>
              </p:cNvSpPr>
              <p:nvPr/>
            </p:nvSpPr>
            <p:spPr bwMode="auto">
              <a:xfrm>
                <a:off x="388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6" name="Line 690"/>
              <p:cNvSpPr>
                <a:spLocks noChangeShapeType="1"/>
              </p:cNvSpPr>
              <p:nvPr/>
            </p:nvSpPr>
            <p:spPr bwMode="auto">
              <a:xfrm>
                <a:off x="38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7" name="Line 691"/>
              <p:cNvSpPr>
                <a:spLocks noChangeShapeType="1"/>
              </p:cNvSpPr>
              <p:nvPr/>
            </p:nvSpPr>
            <p:spPr bwMode="auto">
              <a:xfrm>
                <a:off x="39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8" name="Line 692"/>
              <p:cNvSpPr>
                <a:spLocks noChangeShapeType="1"/>
              </p:cNvSpPr>
              <p:nvPr/>
            </p:nvSpPr>
            <p:spPr bwMode="auto">
              <a:xfrm>
                <a:off x="39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9" name="Line 693"/>
              <p:cNvSpPr>
                <a:spLocks noChangeShapeType="1"/>
              </p:cNvSpPr>
              <p:nvPr/>
            </p:nvSpPr>
            <p:spPr bwMode="auto">
              <a:xfrm>
                <a:off x="39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0" name="Line 694"/>
              <p:cNvSpPr>
                <a:spLocks noChangeShapeType="1"/>
              </p:cNvSpPr>
              <p:nvPr/>
            </p:nvSpPr>
            <p:spPr bwMode="auto">
              <a:xfrm>
                <a:off x="39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1" name="Line 695"/>
              <p:cNvSpPr>
                <a:spLocks noChangeShapeType="1"/>
              </p:cNvSpPr>
              <p:nvPr/>
            </p:nvSpPr>
            <p:spPr bwMode="auto">
              <a:xfrm>
                <a:off x="39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2" name="Line 696"/>
              <p:cNvSpPr>
                <a:spLocks noChangeShapeType="1"/>
              </p:cNvSpPr>
              <p:nvPr/>
            </p:nvSpPr>
            <p:spPr bwMode="auto">
              <a:xfrm>
                <a:off x="395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3" name="Line 697"/>
              <p:cNvSpPr>
                <a:spLocks noChangeShapeType="1"/>
              </p:cNvSpPr>
              <p:nvPr/>
            </p:nvSpPr>
            <p:spPr bwMode="auto">
              <a:xfrm>
                <a:off x="39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4" name="Line 698"/>
              <p:cNvSpPr>
                <a:spLocks noChangeShapeType="1"/>
              </p:cNvSpPr>
              <p:nvPr/>
            </p:nvSpPr>
            <p:spPr bwMode="auto">
              <a:xfrm>
                <a:off x="39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5" name="Line 699"/>
              <p:cNvSpPr>
                <a:spLocks noChangeShapeType="1"/>
              </p:cNvSpPr>
              <p:nvPr/>
            </p:nvSpPr>
            <p:spPr bwMode="auto">
              <a:xfrm>
                <a:off x="39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6" name="Line 700"/>
              <p:cNvSpPr>
                <a:spLocks noChangeShapeType="1"/>
              </p:cNvSpPr>
              <p:nvPr/>
            </p:nvSpPr>
            <p:spPr bwMode="auto">
              <a:xfrm>
                <a:off x="39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7" name="Line 701"/>
              <p:cNvSpPr>
                <a:spLocks noChangeShapeType="1"/>
              </p:cNvSpPr>
              <p:nvPr/>
            </p:nvSpPr>
            <p:spPr bwMode="auto">
              <a:xfrm>
                <a:off x="39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8" name="Line 702"/>
              <p:cNvSpPr>
                <a:spLocks noChangeShapeType="1"/>
              </p:cNvSpPr>
              <p:nvPr/>
            </p:nvSpPr>
            <p:spPr bwMode="auto">
              <a:xfrm>
                <a:off x="40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9" name="Line 703"/>
              <p:cNvSpPr>
                <a:spLocks noChangeShapeType="1"/>
              </p:cNvSpPr>
              <p:nvPr/>
            </p:nvSpPr>
            <p:spPr bwMode="auto">
              <a:xfrm>
                <a:off x="40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0" name="Line 704"/>
              <p:cNvSpPr>
                <a:spLocks noChangeShapeType="1"/>
              </p:cNvSpPr>
              <p:nvPr/>
            </p:nvSpPr>
            <p:spPr bwMode="auto">
              <a:xfrm>
                <a:off x="40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1" name="Line 705"/>
              <p:cNvSpPr>
                <a:spLocks noChangeShapeType="1"/>
              </p:cNvSpPr>
              <p:nvPr/>
            </p:nvSpPr>
            <p:spPr bwMode="auto">
              <a:xfrm>
                <a:off x="40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2" name="Line 706"/>
              <p:cNvSpPr>
                <a:spLocks noChangeShapeType="1"/>
              </p:cNvSpPr>
              <p:nvPr/>
            </p:nvSpPr>
            <p:spPr bwMode="auto">
              <a:xfrm>
                <a:off x="40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3" name="Line 707"/>
              <p:cNvSpPr>
                <a:spLocks noChangeShapeType="1"/>
              </p:cNvSpPr>
              <p:nvPr/>
            </p:nvSpPr>
            <p:spPr bwMode="auto">
              <a:xfrm>
                <a:off x="40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4" name="Line 708"/>
              <p:cNvSpPr>
                <a:spLocks noChangeShapeType="1"/>
              </p:cNvSpPr>
              <p:nvPr/>
            </p:nvSpPr>
            <p:spPr bwMode="auto">
              <a:xfrm>
                <a:off x="40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5" name="Line 709"/>
              <p:cNvSpPr>
                <a:spLocks noChangeShapeType="1"/>
              </p:cNvSpPr>
              <p:nvPr/>
            </p:nvSpPr>
            <p:spPr bwMode="auto">
              <a:xfrm>
                <a:off x="40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6" name="Line 710"/>
              <p:cNvSpPr>
                <a:spLocks noChangeShapeType="1"/>
              </p:cNvSpPr>
              <p:nvPr/>
            </p:nvSpPr>
            <p:spPr bwMode="auto">
              <a:xfrm>
                <a:off x="40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7" name="Line 711"/>
              <p:cNvSpPr>
                <a:spLocks noChangeShapeType="1"/>
              </p:cNvSpPr>
              <p:nvPr/>
            </p:nvSpPr>
            <p:spPr bwMode="auto">
              <a:xfrm>
                <a:off x="40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8" name="Line 712"/>
              <p:cNvSpPr>
                <a:spLocks noChangeShapeType="1"/>
              </p:cNvSpPr>
              <p:nvPr/>
            </p:nvSpPr>
            <p:spPr bwMode="auto">
              <a:xfrm>
                <a:off x="40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9" name="Line 713"/>
              <p:cNvSpPr>
                <a:spLocks noChangeShapeType="1"/>
              </p:cNvSpPr>
              <p:nvPr/>
            </p:nvSpPr>
            <p:spPr bwMode="auto">
              <a:xfrm>
                <a:off x="41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0" name="Line 714"/>
              <p:cNvSpPr>
                <a:spLocks noChangeShapeType="1"/>
              </p:cNvSpPr>
              <p:nvPr/>
            </p:nvSpPr>
            <p:spPr bwMode="auto">
              <a:xfrm>
                <a:off x="41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1" name="Line 715"/>
              <p:cNvSpPr>
                <a:spLocks noChangeShapeType="1"/>
              </p:cNvSpPr>
              <p:nvPr/>
            </p:nvSpPr>
            <p:spPr bwMode="auto">
              <a:xfrm>
                <a:off x="41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2" name="Line 716"/>
              <p:cNvSpPr>
                <a:spLocks noChangeShapeType="1"/>
              </p:cNvSpPr>
              <p:nvPr/>
            </p:nvSpPr>
            <p:spPr bwMode="auto">
              <a:xfrm>
                <a:off x="41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3" name="Line 717"/>
              <p:cNvSpPr>
                <a:spLocks noChangeShapeType="1"/>
              </p:cNvSpPr>
              <p:nvPr/>
            </p:nvSpPr>
            <p:spPr bwMode="auto">
              <a:xfrm>
                <a:off x="41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4" name="Line 718"/>
              <p:cNvSpPr>
                <a:spLocks noChangeShapeType="1"/>
              </p:cNvSpPr>
              <p:nvPr/>
            </p:nvSpPr>
            <p:spPr bwMode="auto">
              <a:xfrm>
                <a:off x="41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5" name="Line 719"/>
              <p:cNvSpPr>
                <a:spLocks noChangeShapeType="1"/>
              </p:cNvSpPr>
              <p:nvPr/>
            </p:nvSpPr>
            <p:spPr bwMode="auto">
              <a:xfrm>
                <a:off x="41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6" name="Line 720"/>
              <p:cNvSpPr>
                <a:spLocks noChangeShapeType="1"/>
              </p:cNvSpPr>
              <p:nvPr/>
            </p:nvSpPr>
            <p:spPr bwMode="auto">
              <a:xfrm>
                <a:off x="41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7" name="Line 721"/>
              <p:cNvSpPr>
                <a:spLocks noChangeShapeType="1"/>
              </p:cNvSpPr>
              <p:nvPr/>
            </p:nvSpPr>
            <p:spPr bwMode="auto">
              <a:xfrm>
                <a:off x="41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8" name="Line 722"/>
              <p:cNvSpPr>
                <a:spLocks noChangeShapeType="1"/>
              </p:cNvSpPr>
              <p:nvPr/>
            </p:nvSpPr>
            <p:spPr bwMode="auto">
              <a:xfrm>
                <a:off x="41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9" name="Line 723"/>
              <p:cNvSpPr>
                <a:spLocks noChangeShapeType="1"/>
              </p:cNvSpPr>
              <p:nvPr/>
            </p:nvSpPr>
            <p:spPr bwMode="auto">
              <a:xfrm>
                <a:off x="419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0" name="Line 724"/>
              <p:cNvSpPr>
                <a:spLocks noChangeShapeType="1"/>
              </p:cNvSpPr>
              <p:nvPr/>
            </p:nvSpPr>
            <p:spPr bwMode="auto">
              <a:xfrm>
                <a:off x="42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1" name="Line 725"/>
              <p:cNvSpPr>
                <a:spLocks noChangeShapeType="1"/>
              </p:cNvSpPr>
              <p:nvPr/>
            </p:nvSpPr>
            <p:spPr bwMode="auto">
              <a:xfrm>
                <a:off x="42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2" name="Line 726"/>
              <p:cNvSpPr>
                <a:spLocks noChangeShapeType="1"/>
              </p:cNvSpPr>
              <p:nvPr/>
            </p:nvSpPr>
            <p:spPr bwMode="auto">
              <a:xfrm>
                <a:off x="42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3" name="Line 727"/>
              <p:cNvSpPr>
                <a:spLocks noChangeShapeType="1"/>
              </p:cNvSpPr>
              <p:nvPr/>
            </p:nvSpPr>
            <p:spPr bwMode="auto">
              <a:xfrm>
                <a:off x="42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4" name="Line 728"/>
              <p:cNvSpPr>
                <a:spLocks noChangeShapeType="1"/>
              </p:cNvSpPr>
              <p:nvPr/>
            </p:nvSpPr>
            <p:spPr bwMode="auto">
              <a:xfrm>
                <a:off x="42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5" name="Line 729"/>
              <p:cNvSpPr>
                <a:spLocks noChangeShapeType="1"/>
              </p:cNvSpPr>
              <p:nvPr/>
            </p:nvSpPr>
            <p:spPr bwMode="auto">
              <a:xfrm>
                <a:off x="42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6" name="Line 730"/>
              <p:cNvSpPr>
                <a:spLocks noChangeShapeType="1"/>
              </p:cNvSpPr>
              <p:nvPr/>
            </p:nvSpPr>
            <p:spPr bwMode="auto">
              <a:xfrm>
                <a:off x="426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7" name="Line 731"/>
              <p:cNvSpPr>
                <a:spLocks noChangeShapeType="1"/>
              </p:cNvSpPr>
              <p:nvPr/>
            </p:nvSpPr>
            <p:spPr bwMode="auto">
              <a:xfrm>
                <a:off x="42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8" name="Line 732"/>
              <p:cNvSpPr>
                <a:spLocks noChangeShapeType="1"/>
              </p:cNvSpPr>
              <p:nvPr/>
            </p:nvSpPr>
            <p:spPr bwMode="auto">
              <a:xfrm>
                <a:off x="42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9" name="Line 733"/>
              <p:cNvSpPr>
                <a:spLocks noChangeShapeType="1"/>
              </p:cNvSpPr>
              <p:nvPr/>
            </p:nvSpPr>
            <p:spPr bwMode="auto">
              <a:xfrm>
                <a:off x="42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0" name="Line 734"/>
              <p:cNvSpPr>
                <a:spLocks noChangeShapeType="1"/>
              </p:cNvSpPr>
              <p:nvPr/>
            </p:nvSpPr>
            <p:spPr bwMode="auto">
              <a:xfrm>
                <a:off x="43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1" name="Line 735"/>
              <p:cNvSpPr>
                <a:spLocks noChangeShapeType="1"/>
              </p:cNvSpPr>
              <p:nvPr/>
            </p:nvSpPr>
            <p:spPr bwMode="auto">
              <a:xfrm>
                <a:off x="43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2" name="Line 736"/>
              <p:cNvSpPr>
                <a:spLocks noChangeShapeType="1"/>
              </p:cNvSpPr>
              <p:nvPr/>
            </p:nvSpPr>
            <p:spPr bwMode="auto">
              <a:xfrm>
                <a:off x="431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3" name="Line 737"/>
              <p:cNvSpPr>
                <a:spLocks noChangeShapeType="1"/>
              </p:cNvSpPr>
              <p:nvPr/>
            </p:nvSpPr>
            <p:spPr bwMode="auto">
              <a:xfrm>
                <a:off x="432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4" name="Line 738"/>
              <p:cNvSpPr>
                <a:spLocks noChangeShapeType="1"/>
              </p:cNvSpPr>
              <p:nvPr/>
            </p:nvSpPr>
            <p:spPr bwMode="auto">
              <a:xfrm>
                <a:off x="433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5" name="Line 739"/>
              <p:cNvSpPr>
                <a:spLocks noChangeShapeType="1"/>
              </p:cNvSpPr>
              <p:nvPr/>
            </p:nvSpPr>
            <p:spPr bwMode="auto">
              <a:xfrm>
                <a:off x="43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6" name="Line 740"/>
              <p:cNvSpPr>
                <a:spLocks noChangeShapeType="1"/>
              </p:cNvSpPr>
              <p:nvPr/>
            </p:nvSpPr>
            <p:spPr bwMode="auto">
              <a:xfrm>
                <a:off x="435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7" name="Line 741"/>
              <p:cNvSpPr>
                <a:spLocks noChangeShapeType="1"/>
              </p:cNvSpPr>
              <p:nvPr/>
            </p:nvSpPr>
            <p:spPr bwMode="auto">
              <a:xfrm>
                <a:off x="436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8" name="Line 742"/>
              <p:cNvSpPr>
                <a:spLocks noChangeShapeType="1"/>
              </p:cNvSpPr>
              <p:nvPr/>
            </p:nvSpPr>
            <p:spPr bwMode="auto">
              <a:xfrm>
                <a:off x="437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9" name="Line 743"/>
              <p:cNvSpPr>
                <a:spLocks noChangeShapeType="1"/>
              </p:cNvSpPr>
              <p:nvPr/>
            </p:nvSpPr>
            <p:spPr bwMode="auto">
              <a:xfrm>
                <a:off x="438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0" name="Line 744"/>
              <p:cNvSpPr>
                <a:spLocks noChangeShapeType="1"/>
              </p:cNvSpPr>
              <p:nvPr/>
            </p:nvSpPr>
            <p:spPr bwMode="auto">
              <a:xfrm>
                <a:off x="439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1" name="Line 745"/>
              <p:cNvSpPr>
                <a:spLocks noChangeShapeType="1"/>
              </p:cNvSpPr>
              <p:nvPr/>
            </p:nvSpPr>
            <p:spPr bwMode="auto">
              <a:xfrm>
                <a:off x="440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2" name="Line 746"/>
              <p:cNvSpPr>
                <a:spLocks noChangeShapeType="1"/>
              </p:cNvSpPr>
              <p:nvPr/>
            </p:nvSpPr>
            <p:spPr bwMode="auto">
              <a:xfrm>
                <a:off x="44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3" name="Line 747"/>
              <p:cNvSpPr>
                <a:spLocks noChangeShapeType="1"/>
              </p:cNvSpPr>
              <p:nvPr/>
            </p:nvSpPr>
            <p:spPr bwMode="auto">
              <a:xfrm>
                <a:off x="441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4" name="Line 748"/>
              <p:cNvSpPr>
                <a:spLocks noChangeShapeType="1"/>
              </p:cNvSpPr>
              <p:nvPr/>
            </p:nvSpPr>
            <p:spPr bwMode="auto">
              <a:xfrm>
                <a:off x="442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5" name="Line 749"/>
              <p:cNvSpPr>
                <a:spLocks noChangeShapeType="1"/>
              </p:cNvSpPr>
              <p:nvPr/>
            </p:nvSpPr>
            <p:spPr bwMode="auto">
              <a:xfrm>
                <a:off x="443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6" name="Line 750"/>
              <p:cNvSpPr>
                <a:spLocks noChangeShapeType="1"/>
              </p:cNvSpPr>
              <p:nvPr/>
            </p:nvSpPr>
            <p:spPr bwMode="auto">
              <a:xfrm>
                <a:off x="444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7" name="Line 751"/>
              <p:cNvSpPr>
                <a:spLocks noChangeShapeType="1"/>
              </p:cNvSpPr>
              <p:nvPr/>
            </p:nvSpPr>
            <p:spPr bwMode="auto">
              <a:xfrm>
                <a:off x="445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8" name="Line 752"/>
              <p:cNvSpPr>
                <a:spLocks noChangeShapeType="1"/>
              </p:cNvSpPr>
              <p:nvPr/>
            </p:nvSpPr>
            <p:spPr bwMode="auto">
              <a:xfrm>
                <a:off x="446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9" name="Line 753"/>
              <p:cNvSpPr>
                <a:spLocks noChangeShapeType="1"/>
              </p:cNvSpPr>
              <p:nvPr/>
            </p:nvSpPr>
            <p:spPr bwMode="auto">
              <a:xfrm>
                <a:off x="44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0" name="Line 754"/>
              <p:cNvSpPr>
                <a:spLocks noChangeShapeType="1"/>
              </p:cNvSpPr>
              <p:nvPr/>
            </p:nvSpPr>
            <p:spPr bwMode="auto">
              <a:xfrm>
                <a:off x="448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1" name="Line 755"/>
              <p:cNvSpPr>
                <a:spLocks noChangeShapeType="1"/>
              </p:cNvSpPr>
              <p:nvPr/>
            </p:nvSpPr>
            <p:spPr bwMode="auto">
              <a:xfrm>
                <a:off x="449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2" name="Line 756"/>
              <p:cNvSpPr>
                <a:spLocks noChangeShapeType="1"/>
              </p:cNvSpPr>
              <p:nvPr/>
            </p:nvSpPr>
            <p:spPr bwMode="auto">
              <a:xfrm>
                <a:off x="450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3" name="Line 757"/>
              <p:cNvSpPr>
                <a:spLocks noChangeShapeType="1"/>
              </p:cNvSpPr>
              <p:nvPr/>
            </p:nvSpPr>
            <p:spPr bwMode="auto">
              <a:xfrm>
                <a:off x="451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4" name="Line 758"/>
              <p:cNvSpPr>
                <a:spLocks noChangeShapeType="1"/>
              </p:cNvSpPr>
              <p:nvPr/>
            </p:nvSpPr>
            <p:spPr bwMode="auto">
              <a:xfrm>
                <a:off x="451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5" name="Line 759"/>
              <p:cNvSpPr>
                <a:spLocks noChangeShapeType="1"/>
              </p:cNvSpPr>
              <p:nvPr/>
            </p:nvSpPr>
            <p:spPr bwMode="auto">
              <a:xfrm>
                <a:off x="452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6" name="Line 760"/>
              <p:cNvSpPr>
                <a:spLocks noChangeShapeType="1"/>
              </p:cNvSpPr>
              <p:nvPr/>
            </p:nvSpPr>
            <p:spPr bwMode="auto">
              <a:xfrm>
                <a:off x="453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7" name="Line 761"/>
              <p:cNvSpPr>
                <a:spLocks noChangeShapeType="1"/>
              </p:cNvSpPr>
              <p:nvPr/>
            </p:nvSpPr>
            <p:spPr bwMode="auto">
              <a:xfrm>
                <a:off x="454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8" name="Line 762"/>
              <p:cNvSpPr>
                <a:spLocks noChangeShapeType="1"/>
              </p:cNvSpPr>
              <p:nvPr/>
            </p:nvSpPr>
            <p:spPr bwMode="auto">
              <a:xfrm>
                <a:off x="455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9" name="Line 763"/>
              <p:cNvSpPr>
                <a:spLocks noChangeShapeType="1"/>
              </p:cNvSpPr>
              <p:nvPr/>
            </p:nvSpPr>
            <p:spPr bwMode="auto">
              <a:xfrm>
                <a:off x="456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0" name="Line 764"/>
              <p:cNvSpPr>
                <a:spLocks noChangeShapeType="1"/>
              </p:cNvSpPr>
              <p:nvPr/>
            </p:nvSpPr>
            <p:spPr bwMode="auto">
              <a:xfrm>
                <a:off x="457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1" name="Line 765"/>
              <p:cNvSpPr>
                <a:spLocks noChangeShapeType="1"/>
              </p:cNvSpPr>
              <p:nvPr/>
            </p:nvSpPr>
            <p:spPr bwMode="auto">
              <a:xfrm>
                <a:off x="458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2" name="Line 766"/>
              <p:cNvSpPr>
                <a:spLocks noChangeShapeType="1"/>
              </p:cNvSpPr>
              <p:nvPr/>
            </p:nvSpPr>
            <p:spPr bwMode="auto">
              <a:xfrm>
                <a:off x="459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3" name="Line 767"/>
              <p:cNvSpPr>
                <a:spLocks noChangeShapeType="1"/>
              </p:cNvSpPr>
              <p:nvPr/>
            </p:nvSpPr>
            <p:spPr bwMode="auto">
              <a:xfrm>
                <a:off x="460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4" name="Line 768"/>
              <p:cNvSpPr>
                <a:spLocks noChangeShapeType="1"/>
              </p:cNvSpPr>
              <p:nvPr/>
            </p:nvSpPr>
            <p:spPr bwMode="auto">
              <a:xfrm>
                <a:off x="461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5" name="Line 769"/>
              <p:cNvSpPr>
                <a:spLocks noChangeShapeType="1"/>
              </p:cNvSpPr>
              <p:nvPr/>
            </p:nvSpPr>
            <p:spPr bwMode="auto">
              <a:xfrm>
                <a:off x="462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6" name="Line 770"/>
              <p:cNvSpPr>
                <a:spLocks noChangeShapeType="1"/>
              </p:cNvSpPr>
              <p:nvPr/>
            </p:nvSpPr>
            <p:spPr bwMode="auto">
              <a:xfrm>
                <a:off x="462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7" name="Line 771"/>
              <p:cNvSpPr>
                <a:spLocks noChangeShapeType="1"/>
              </p:cNvSpPr>
              <p:nvPr/>
            </p:nvSpPr>
            <p:spPr bwMode="auto">
              <a:xfrm>
                <a:off x="463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8" name="Line 772"/>
              <p:cNvSpPr>
                <a:spLocks noChangeShapeType="1"/>
              </p:cNvSpPr>
              <p:nvPr/>
            </p:nvSpPr>
            <p:spPr bwMode="auto">
              <a:xfrm>
                <a:off x="464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9" name="Line 773"/>
              <p:cNvSpPr>
                <a:spLocks noChangeShapeType="1"/>
              </p:cNvSpPr>
              <p:nvPr/>
            </p:nvSpPr>
            <p:spPr bwMode="auto">
              <a:xfrm>
                <a:off x="465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0" name="Line 774"/>
              <p:cNvSpPr>
                <a:spLocks noChangeShapeType="1"/>
              </p:cNvSpPr>
              <p:nvPr/>
            </p:nvSpPr>
            <p:spPr bwMode="auto">
              <a:xfrm>
                <a:off x="466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1" name="Line 775"/>
              <p:cNvSpPr>
                <a:spLocks noChangeShapeType="1"/>
              </p:cNvSpPr>
              <p:nvPr/>
            </p:nvSpPr>
            <p:spPr bwMode="auto">
              <a:xfrm>
                <a:off x="467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2" name="Line 776"/>
              <p:cNvSpPr>
                <a:spLocks noChangeShapeType="1"/>
              </p:cNvSpPr>
              <p:nvPr/>
            </p:nvSpPr>
            <p:spPr bwMode="auto">
              <a:xfrm>
                <a:off x="468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3" name="Line 777"/>
              <p:cNvSpPr>
                <a:spLocks noChangeShapeType="1"/>
              </p:cNvSpPr>
              <p:nvPr/>
            </p:nvSpPr>
            <p:spPr bwMode="auto">
              <a:xfrm>
                <a:off x="469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4" name="Line 778"/>
              <p:cNvSpPr>
                <a:spLocks noChangeShapeType="1"/>
              </p:cNvSpPr>
              <p:nvPr/>
            </p:nvSpPr>
            <p:spPr bwMode="auto">
              <a:xfrm>
                <a:off x="470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5" name="Line 779"/>
              <p:cNvSpPr>
                <a:spLocks noChangeShapeType="1"/>
              </p:cNvSpPr>
              <p:nvPr/>
            </p:nvSpPr>
            <p:spPr bwMode="auto">
              <a:xfrm>
                <a:off x="471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6" name="Line 780"/>
              <p:cNvSpPr>
                <a:spLocks noChangeShapeType="1"/>
              </p:cNvSpPr>
              <p:nvPr/>
            </p:nvSpPr>
            <p:spPr bwMode="auto">
              <a:xfrm>
                <a:off x="472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7" name="Line 781"/>
              <p:cNvSpPr>
                <a:spLocks noChangeShapeType="1"/>
              </p:cNvSpPr>
              <p:nvPr/>
            </p:nvSpPr>
            <p:spPr bwMode="auto">
              <a:xfrm>
                <a:off x="473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8" name="Line 782"/>
              <p:cNvSpPr>
                <a:spLocks noChangeShapeType="1"/>
              </p:cNvSpPr>
              <p:nvPr/>
            </p:nvSpPr>
            <p:spPr bwMode="auto">
              <a:xfrm>
                <a:off x="473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9" name="Line 783"/>
              <p:cNvSpPr>
                <a:spLocks noChangeShapeType="1"/>
              </p:cNvSpPr>
              <p:nvPr/>
            </p:nvSpPr>
            <p:spPr bwMode="auto">
              <a:xfrm>
                <a:off x="474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0" name="Line 784"/>
              <p:cNvSpPr>
                <a:spLocks noChangeShapeType="1"/>
              </p:cNvSpPr>
              <p:nvPr/>
            </p:nvSpPr>
            <p:spPr bwMode="auto">
              <a:xfrm>
                <a:off x="475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1" name="Line 785"/>
              <p:cNvSpPr>
                <a:spLocks noChangeShapeType="1"/>
              </p:cNvSpPr>
              <p:nvPr/>
            </p:nvSpPr>
            <p:spPr bwMode="auto">
              <a:xfrm>
                <a:off x="476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2" name="Line 786"/>
              <p:cNvSpPr>
                <a:spLocks noChangeShapeType="1"/>
              </p:cNvSpPr>
              <p:nvPr/>
            </p:nvSpPr>
            <p:spPr bwMode="auto">
              <a:xfrm>
                <a:off x="477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3" name="Line 787"/>
              <p:cNvSpPr>
                <a:spLocks noChangeShapeType="1"/>
              </p:cNvSpPr>
              <p:nvPr/>
            </p:nvSpPr>
            <p:spPr bwMode="auto">
              <a:xfrm>
                <a:off x="47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4" name="Line 788"/>
              <p:cNvSpPr>
                <a:spLocks noChangeShapeType="1"/>
              </p:cNvSpPr>
              <p:nvPr/>
            </p:nvSpPr>
            <p:spPr bwMode="auto">
              <a:xfrm>
                <a:off x="479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5" name="Line 789"/>
              <p:cNvSpPr>
                <a:spLocks noChangeShapeType="1"/>
              </p:cNvSpPr>
              <p:nvPr/>
            </p:nvSpPr>
            <p:spPr bwMode="auto">
              <a:xfrm>
                <a:off x="480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6" name="Line 790"/>
              <p:cNvSpPr>
                <a:spLocks noChangeShapeType="1"/>
              </p:cNvSpPr>
              <p:nvPr/>
            </p:nvSpPr>
            <p:spPr bwMode="auto">
              <a:xfrm>
                <a:off x="481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7" name="Line 791"/>
              <p:cNvSpPr>
                <a:spLocks noChangeShapeType="1"/>
              </p:cNvSpPr>
              <p:nvPr/>
            </p:nvSpPr>
            <p:spPr bwMode="auto">
              <a:xfrm>
                <a:off x="482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8" name="Line 792"/>
              <p:cNvSpPr>
                <a:spLocks noChangeShapeType="1"/>
              </p:cNvSpPr>
              <p:nvPr/>
            </p:nvSpPr>
            <p:spPr bwMode="auto">
              <a:xfrm>
                <a:off x="483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9" name="Line 793"/>
              <p:cNvSpPr>
                <a:spLocks noChangeShapeType="1"/>
              </p:cNvSpPr>
              <p:nvPr/>
            </p:nvSpPr>
            <p:spPr bwMode="auto">
              <a:xfrm>
                <a:off x="483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0" name="Line 794"/>
              <p:cNvSpPr>
                <a:spLocks noChangeShapeType="1"/>
              </p:cNvSpPr>
              <p:nvPr/>
            </p:nvSpPr>
            <p:spPr bwMode="auto">
              <a:xfrm>
                <a:off x="48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1" name="Line 795"/>
              <p:cNvSpPr>
                <a:spLocks noChangeShapeType="1"/>
              </p:cNvSpPr>
              <p:nvPr/>
            </p:nvSpPr>
            <p:spPr bwMode="auto">
              <a:xfrm>
                <a:off x="485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2" name="Line 796"/>
              <p:cNvSpPr>
                <a:spLocks noChangeShapeType="1"/>
              </p:cNvSpPr>
              <p:nvPr/>
            </p:nvSpPr>
            <p:spPr bwMode="auto">
              <a:xfrm>
                <a:off x="486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3" name="Line 797"/>
              <p:cNvSpPr>
                <a:spLocks noChangeShapeType="1"/>
              </p:cNvSpPr>
              <p:nvPr/>
            </p:nvSpPr>
            <p:spPr bwMode="auto">
              <a:xfrm>
                <a:off x="487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4" name="Line 798"/>
              <p:cNvSpPr>
                <a:spLocks noChangeShapeType="1"/>
              </p:cNvSpPr>
              <p:nvPr/>
            </p:nvSpPr>
            <p:spPr bwMode="auto">
              <a:xfrm>
                <a:off x="488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5" name="Line 799"/>
              <p:cNvSpPr>
                <a:spLocks noChangeShapeType="1"/>
              </p:cNvSpPr>
              <p:nvPr/>
            </p:nvSpPr>
            <p:spPr bwMode="auto">
              <a:xfrm>
                <a:off x="489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6" name="Line 800"/>
              <p:cNvSpPr>
                <a:spLocks noChangeShapeType="1"/>
              </p:cNvSpPr>
              <p:nvPr/>
            </p:nvSpPr>
            <p:spPr bwMode="auto">
              <a:xfrm>
                <a:off x="490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7" name="Line 801"/>
              <p:cNvSpPr>
                <a:spLocks noChangeShapeType="1"/>
              </p:cNvSpPr>
              <p:nvPr/>
            </p:nvSpPr>
            <p:spPr bwMode="auto">
              <a:xfrm>
                <a:off x="49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8" name="Line 802"/>
              <p:cNvSpPr>
                <a:spLocks noChangeShapeType="1"/>
              </p:cNvSpPr>
              <p:nvPr/>
            </p:nvSpPr>
            <p:spPr bwMode="auto">
              <a:xfrm>
                <a:off x="492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9" name="Line 803"/>
              <p:cNvSpPr>
                <a:spLocks noChangeShapeType="1"/>
              </p:cNvSpPr>
              <p:nvPr/>
            </p:nvSpPr>
            <p:spPr bwMode="auto">
              <a:xfrm>
                <a:off x="493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0" name="Line 804"/>
              <p:cNvSpPr>
                <a:spLocks noChangeShapeType="1"/>
              </p:cNvSpPr>
              <p:nvPr/>
            </p:nvSpPr>
            <p:spPr bwMode="auto">
              <a:xfrm>
                <a:off x="494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1" name="Line 805"/>
              <p:cNvSpPr>
                <a:spLocks noChangeShapeType="1"/>
              </p:cNvSpPr>
              <p:nvPr/>
            </p:nvSpPr>
            <p:spPr bwMode="auto">
              <a:xfrm>
                <a:off x="494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2" name="Line 806"/>
              <p:cNvSpPr>
                <a:spLocks noChangeShapeType="1"/>
              </p:cNvSpPr>
              <p:nvPr/>
            </p:nvSpPr>
            <p:spPr bwMode="auto">
              <a:xfrm>
                <a:off x="495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3" name="Line 807"/>
              <p:cNvSpPr>
                <a:spLocks noChangeShapeType="1"/>
              </p:cNvSpPr>
              <p:nvPr/>
            </p:nvSpPr>
            <p:spPr bwMode="auto">
              <a:xfrm>
                <a:off x="496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9" name="Group 1009"/>
            <p:cNvGrpSpPr>
              <a:grpSpLocks/>
            </p:cNvGrpSpPr>
            <p:nvPr/>
          </p:nvGrpSpPr>
          <p:grpSpPr bwMode="auto">
            <a:xfrm>
              <a:off x="540938" y="2940474"/>
              <a:ext cx="6315624" cy="988682"/>
              <a:chOff x="1374" y="1911"/>
              <a:chExt cx="4446" cy="696"/>
            </a:xfrm>
          </p:grpSpPr>
          <p:sp>
            <p:nvSpPr>
              <p:cNvPr id="1574" name="Line 809"/>
              <p:cNvSpPr>
                <a:spLocks noChangeShapeType="1"/>
              </p:cNvSpPr>
              <p:nvPr/>
            </p:nvSpPr>
            <p:spPr bwMode="auto">
              <a:xfrm>
                <a:off x="497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5" name="Line 810"/>
              <p:cNvSpPr>
                <a:spLocks noChangeShapeType="1"/>
              </p:cNvSpPr>
              <p:nvPr/>
            </p:nvSpPr>
            <p:spPr bwMode="auto">
              <a:xfrm>
                <a:off x="498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6" name="Line 811"/>
              <p:cNvSpPr>
                <a:spLocks noChangeShapeType="1"/>
              </p:cNvSpPr>
              <p:nvPr/>
            </p:nvSpPr>
            <p:spPr bwMode="auto">
              <a:xfrm>
                <a:off x="499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7" name="Line 812"/>
              <p:cNvSpPr>
                <a:spLocks noChangeShapeType="1"/>
              </p:cNvSpPr>
              <p:nvPr/>
            </p:nvSpPr>
            <p:spPr bwMode="auto">
              <a:xfrm>
                <a:off x="500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8" name="Line 813"/>
              <p:cNvSpPr>
                <a:spLocks noChangeShapeType="1"/>
              </p:cNvSpPr>
              <p:nvPr/>
            </p:nvSpPr>
            <p:spPr bwMode="auto">
              <a:xfrm>
                <a:off x="501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9" name="Line 814"/>
              <p:cNvSpPr>
                <a:spLocks noChangeShapeType="1"/>
              </p:cNvSpPr>
              <p:nvPr/>
            </p:nvSpPr>
            <p:spPr bwMode="auto">
              <a:xfrm>
                <a:off x="502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0" name="Line 815"/>
              <p:cNvSpPr>
                <a:spLocks noChangeShapeType="1"/>
              </p:cNvSpPr>
              <p:nvPr/>
            </p:nvSpPr>
            <p:spPr bwMode="auto">
              <a:xfrm>
                <a:off x="503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1" name="Line 816"/>
              <p:cNvSpPr>
                <a:spLocks noChangeShapeType="1"/>
              </p:cNvSpPr>
              <p:nvPr/>
            </p:nvSpPr>
            <p:spPr bwMode="auto">
              <a:xfrm>
                <a:off x="504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2" name="Line 817"/>
              <p:cNvSpPr>
                <a:spLocks noChangeShapeType="1"/>
              </p:cNvSpPr>
              <p:nvPr/>
            </p:nvSpPr>
            <p:spPr bwMode="auto">
              <a:xfrm>
                <a:off x="505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3" name="Line 818"/>
              <p:cNvSpPr>
                <a:spLocks noChangeShapeType="1"/>
              </p:cNvSpPr>
              <p:nvPr/>
            </p:nvSpPr>
            <p:spPr bwMode="auto">
              <a:xfrm>
                <a:off x="505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4" name="Line 819"/>
              <p:cNvSpPr>
                <a:spLocks noChangeShapeType="1"/>
              </p:cNvSpPr>
              <p:nvPr/>
            </p:nvSpPr>
            <p:spPr bwMode="auto">
              <a:xfrm>
                <a:off x="506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5" name="Line 820"/>
              <p:cNvSpPr>
                <a:spLocks noChangeShapeType="1"/>
              </p:cNvSpPr>
              <p:nvPr/>
            </p:nvSpPr>
            <p:spPr bwMode="auto">
              <a:xfrm>
                <a:off x="507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6" name="Line 821"/>
              <p:cNvSpPr>
                <a:spLocks noChangeShapeType="1"/>
              </p:cNvSpPr>
              <p:nvPr/>
            </p:nvSpPr>
            <p:spPr bwMode="auto">
              <a:xfrm>
                <a:off x="508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7" name="Line 822"/>
              <p:cNvSpPr>
                <a:spLocks noChangeShapeType="1"/>
              </p:cNvSpPr>
              <p:nvPr/>
            </p:nvSpPr>
            <p:spPr bwMode="auto">
              <a:xfrm>
                <a:off x="509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8" name="Line 823"/>
              <p:cNvSpPr>
                <a:spLocks noChangeShapeType="1"/>
              </p:cNvSpPr>
              <p:nvPr/>
            </p:nvSpPr>
            <p:spPr bwMode="auto">
              <a:xfrm>
                <a:off x="510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9" name="Line 824"/>
              <p:cNvSpPr>
                <a:spLocks noChangeShapeType="1"/>
              </p:cNvSpPr>
              <p:nvPr/>
            </p:nvSpPr>
            <p:spPr bwMode="auto">
              <a:xfrm>
                <a:off x="511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0" name="Line 825"/>
              <p:cNvSpPr>
                <a:spLocks noChangeShapeType="1"/>
              </p:cNvSpPr>
              <p:nvPr/>
            </p:nvSpPr>
            <p:spPr bwMode="auto">
              <a:xfrm>
                <a:off x="512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1" name="Line 826"/>
              <p:cNvSpPr>
                <a:spLocks noChangeShapeType="1"/>
              </p:cNvSpPr>
              <p:nvPr/>
            </p:nvSpPr>
            <p:spPr bwMode="auto">
              <a:xfrm>
                <a:off x="513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2" name="Line 827"/>
              <p:cNvSpPr>
                <a:spLocks noChangeShapeType="1"/>
              </p:cNvSpPr>
              <p:nvPr/>
            </p:nvSpPr>
            <p:spPr bwMode="auto">
              <a:xfrm>
                <a:off x="514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3" name="Line 828"/>
              <p:cNvSpPr>
                <a:spLocks noChangeShapeType="1"/>
              </p:cNvSpPr>
              <p:nvPr/>
            </p:nvSpPr>
            <p:spPr bwMode="auto">
              <a:xfrm>
                <a:off x="515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4" name="Line 829"/>
              <p:cNvSpPr>
                <a:spLocks noChangeShapeType="1"/>
              </p:cNvSpPr>
              <p:nvPr/>
            </p:nvSpPr>
            <p:spPr bwMode="auto">
              <a:xfrm>
                <a:off x="515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5" name="Line 830"/>
              <p:cNvSpPr>
                <a:spLocks noChangeShapeType="1"/>
              </p:cNvSpPr>
              <p:nvPr/>
            </p:nvSpPr>
            <p:spPr bwMode="auto">
              <a:xfrm>
                <a:off x="516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6" name="Line 831"/>
              <p:cNvSpPr>
                <a:spLocks noChangeShapeType="1"/>
              </p:cNvSpPr>
              <p:nvPr/>
            </p:nvSpPr>
            <p:spPr bwMode="auto">
              <a:xfrm>
                <a:off x="517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7" name="Line 832"/>
              <p:cNvSpPr>
                <a:spLocks noChangeShapeType="1"/>
              </p:cNvSpPr>
              <p:nvPr/>
            </p:nvSpPr>
            <p:spPr bwMode="auto">
              <a:xfrm>
                <a:off x="518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8" name="Line 833"/>
              <p:cNvSpPr>
                <a:spLocks noChangeShapeType="1"/>
              </p:cNvSpPr>
              <p:nvPr/>
            </p:nvSpPr>
            <p:spPr bwMode="auto">
              <a:xfrm>
                <a:off x="519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9" name="Line 834"/>
              <p:cNvSpPr>
                <a:spLocks noChangeShapeType="1"/>
              </p:cNvSpPr>
              <p:nvPr/>
            </p:nvSpPr>
            <p:spPr bwMode="auto">
              <a:xfrm>
                <a:off x="520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0" name="Line 835"/>
              <p:cNvSpPr>
                <a:spLocks noChangeShapeType="1"/>
              </p:cNvSpPr>
              <p:nvPr/>
            </p:nvSpPr>
            <p:spPr bwMode="auto">
              <a:xfrm>
                <a:off x="521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1" name="Line 836"/>
              <p:cNvSpPr>
                <a:spLocks noChangeShapeType="1"/>
              </p:cNvSpPr>
              <p:nvPr/>
            </p:nvSpPr>
            <p:spPr bwMode="auto">
              <a:xfrm>
                <a:off x="52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2" name="Line 837"/>
              <p:cNvSpPr>
                <a:spLocks noChangeShapeType="1"/>
              </p:cNvSpPr>
              <p:nvPr/>
            </p:nvSpPr>
            <p:spPr bwMode="auto">
              <a:xfrm>
                <a:off x="523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3" name="Line 838"/>
              <p:cNvSpPr>
                <a:spLocks noChangeShapeType="1"/>
              </p:cNvSpPr>
              <p:nvPr/>
            </p:nvSpPr>
            <p:spPr bwMode="auto">
              <a:xfrm>
                <a:off x="524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4" name="Line 839"/>
              <p:cNvSpPr>
                <a:spLocks noChangeShapeType="1"/>
              </p:cNvSpPr>
              <p:nvPr/>
            </p:nvSpPr>
            <p:spPr bwMode="auto">
              <a:xfrm>
                <a:off x="525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5" name="Line 840"/>
              <p:cNvSpPr>
                <a:spLocks noChangeShapeType="1"/>
              </p:cNvSpPr>
              <p:nvPr/>
            </p:nvSpPr>
            <p:spPr bwMode="auto">
              <a:xfrm>
                <a:off x="526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6" name="Line 841"/>
              <p:cNvSpPr>
                <a:spLocks noChangeShapeType="1"/>
              </p:cNvSpPr>
              <p:nvPr/>
            </p:nvSpPr>
            <p:spPr bwMode="auto">
              <a:xfrm>
                <a:off x="526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7" name="Line 842"/>
              <p:cNvSpPr>
                <a:spLocks noChangeShapeType="1"/>
              </p:cNvSpPr>
              <p:nvPr/>
            </p:nvSpPr>
            <p:spPr bwMode="auto">
              <a:xfrm>
                <a:off x="527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8" name="Line 843"/>
              <p:cNvSpPr>
                <a:spLocks noChangeShapeType="1"/>
              </p:cNvSpPr>
              <p:nvPr/>
            </p:nvSpPr>
            <p:spPr bwMode="auto">
              <a:xfrm>
                <a:off x="52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9" name="Line 844"/>
              <p:cNvSpPr>
                <a:spLocks noChangeShapeType="1"/>
              </p:cNvSpPr>
              <p:nvPr/>
            </p:nvSpPr>
            <p:spPr bwMode="auto">
              <a:xfrm>
                <a:off x="529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0" name="Line 845"/>
              <p:cNvSpPr>
                <a:spLocks noChangeShapeType="1"/>
              </p:cNvSpPr>
              <p:nvPr/>
            </p:nvSpPr>
            <p:spPr bwMode="auto">
              <a:xfrm>
                <a:off x="530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1" name="Line 846"/>
              <p:cNvSpPr>
                <a:spLocks noChangeShapeType="1"/>
              </p:cNvSpPr>
              <p:nvPr/>
            </p:nvSpPr>
            <p:spPr bwMode="auto">
              <a:xfrm>
                <a:off x="531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2" name="Line 847"/>
              <p:cNvSpPr>
                <a:spLocks noChangeShapeType="1"/>
              </p:cNvSpPr>
              <p:nvPr/>
            </p:nvSpPr>
            <p:spPr bwMode="auto">
              <a:xfrm>
                <a:off x="532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3" name="Line 848"/>
              <p:cNvSpPr>
                <a:spLocks noChangeShapeType="1"/>
              </p:cNvSpPr>
              <p:nvPr/>
            </p:nvSpPr>
            <p:spPr bwMode="auto">
              <a:xfrm>
                <a:off x="533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4" name="Line 849"/>
              <p:cNvSpPr>
                <a:spLocks noChangeShapeType="1"/>
              </p:cNvSpPr>
              <p:nvPr/>
            </p:nvSpPr>
            <p:spPr bwMode="auto">
              <a:xfrm>
                <a:off x="534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5" name="Line 850"/>
              <p:cNvSpPr>
                <a:spLocks noChangeShapeType="1"/>
              </p:cNvSpPr>
              <p:nvPr/>
            </p:nvSpPr>
            <p:spPr bwMode="auto">
              <a:xfrm>
                <a:off x="53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6" name="Line 851"/>
              <p:cNvSpPr>
                <a:spLocks noChangeShapeType="1"/>
              </p:cNvSpPr>
              <p:nvPr/>
            </p:nvSpPr>
            <p:spPr bwMode="auto">
              <a:xfrm>
                <a:off x="536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7" name="Line 852"/>
              <p:cNvSpPr>
                <a:spLocks noChangeShapeType="1"/>
              </p:cNvSpPr>
              <p:nvPr/>
            </p:nvSpPr>
            <p:spPr bwMode="auto">
              <a:xfrm>
                <a:off x="537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8" name="Line 853"/>
              <p:cNvSpPr>
                <a:spLocks noChangeShapeType="1"/>
              </p:cNvSpPr>
              <p:nvPr/>
            </p:nvSpPr>
            <p:spPr bwMode="auto">
              <a:xfrm>
                <a:off x="537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9" name="Line 854"/>
              <p:cNvSpPr>
                <a:spLocks noChangeShapeType="1"/>
              </p:cNvSpPr>
              <p:nvPr/>
            </p:nvSpPr>
            <p:spPr bwMode="auto">
              <a:xfrm>
                <a:off x="538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0" name="Line 855"/>
              <p:cNvSpPr>
                <a:spLocks noChangeShapeType="1"/>
              </p:cNvSpPr>
              <p:nvPr/>
            </p:nvSpPr>
            <p:spPr bwMode="auto">
              <a:xfrm>
                <a:off x="539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1" name="Line 856"/>
              <p:cNvSpPr>
                <a:spLocks noChangeShapeType="1"/>
              </p:cNvSpPr>
              <p:nvPr/>
            </p:nvSpPr>
            <p:spPr bwMode="auto">
              <a:xfrm>
                <a:off x="540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2" name="Line 857"/>
              <p:cNvSpPr>
                <a:spLocks noChangeShapeType="1"/>
              </p:cNvSpPr>
              <p:nvPr/>
            </p:nvSpPr>
            <p:spPr bwMode="auto">
              <a:xfrm>
                <a:off x="541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3" name="Line 858"/>
              <p:cNvSpPr>
                <a:spLocks noChangeShapeType="1"/>
              </p:cNvSpPr>
              <p:nvPr/>
            </p:nvSpPr>
            <p:spPr bwMode="auto">
              <a:xfrm>
                <a:off x="542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4" name="Line 859"/>
              <p:cNvSpPr>
                <a:spLocks noChangeShapeType="1"/>
              </p:cNvSpPr>
              <p:nvPr/>
            </p:nvSpPr>
            <p:spPr bwMode="auto">
              <a:xfrm>
                <a:off x="543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5" name="Line 860"/>
              <p:cNvSpPr>
                <a:spLocks noChangeShapeType="1"/>
              </p:cNvSpPr>
              <p:nvPr/>
            </p:nvSpPr>
            <p:spPr bwMode="auto">
              <a:xfrm>
                <a:off x="544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6" name="Line 861"/>
              <p:cNvSpPr>
                <a:spLocks noChangeShapeType="1"/>
              </p:cNvSpPr>
              <p:nvPr/>
            </p:nvSpPr>
            <p:spPr bwMode="auto">
              <a:xfrm>
                <a:off x="545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7" name="Line 862"/>
              <p:cNvSpPr>
                <a:spLocks noChangeShapeType="1"/>
              </p:cNvSpPr>
              <p:nvPr/>
            </p:nvSpPr>
            <p:spPr bwMode="auto">
              <a:xfrm>
                <a:off x="546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8" name="Line 863"/>
              <p:cNvSpPr>
                <a:spLocks noChangeShapeType="1"/>
              </p:cNvSpPr>
              <p:nvPr/>
            </p:nvSpPr>
            <p:spPr bwMode="auto">
              <a:xfrm>
                <a:off x="547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9" name="Line 864"/>
              <p:cNvSpPr>
                <a:spLocks noChangeShapeType="1"/>
              </p:cNvSpPr>
              <p:nvPr/>
            </p:nvSpPr>
            <p:spPr bwMode="auto">
              <a:xfrm>
                <a:off x="548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0" name="Line 865"/>
              <p:cNvSpPr>
                <a:spLocks noChangeShapeType="1"/>
              </p:cNvSpPr>
              <p:nvPr/>
            </p:nvSpPr>
            <p:spPr bwMode="auto">
              <a:xfrm>
                <a:off x="548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1" name="Line 866"/>
              <p:cNvSpPr>
                <a:spLocks noChangeShapeType="1"/>
              </p:cNvSpPr>
              <p:nvPr/>
            </p:nvSpPr>
            <p:spPr bwMode="auto">
              <a:xfrm>
                <a:off x="549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2" name="Line 867"/>
              <p:cNvSpPr>
                <a:spLocks noChangeShapeType="1"/>
              </p:cNvSpPr>
              <p:nvPr/>
            </p:nvSpPr>
            <p:spPr bwMode="auto">
              <a:xfrm>
                <a:off x="550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3" name="Line 868"/>
              <p:cNvSpPr>
                <a:spLocks noChangeShapeType="1"/>
              </p:cNvSpPr>
              <p:nvPr/>
            </p:nvSpPr>
            <p:spPr bwMode="auto">
              <a:xfrm>
                <a:off x="5516"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4" name="Line 869"/>
              <p:cNvSpPr>
                <a:spLocks noChangeShapeType="1"/>
              </p:cNvSpPr>
              <p:nvPr/>
            </p:nvSpPr>
            <p:spPr bwMode="auto">
              <a:xfrm>
                <a:off x="5525"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5" name="Line 870"/>
              <p:cNvSpPr>
                <a:spLocks noChangeShapeType="1"/>
              </p:cNvSpPr>
              <p:nvPr/>
            </p:nvSpPr>
            <p:spPr bwMode="auto">
              <a:xfrm>
                <a:off x="553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6" name="Line 871"/>
              <p:cNvSpPr>
                <a:spLocks noChangeShapeType="1"/>
              </p:cNvSpPr>
              <p:nvPr/>
            </p:nvSpPr>
            <p:spPr bwMode="auto">
              <a:xfrm>
                <a:off x="554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7" name="Line 872"/>
              <p:cNvSpPr>
                <a:spLocks noChangeShapeType="1"/>
              </p:cNvSpPr>
              <p:nvPr/>
            </p:nvSpPr>
            <p:spPr bwMode="auto">
              <a:xfrm>
                <a:off x="555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8" name="Line 873"/>
              <p:cNvSpPr>
                <a:spLocks noChangeShapeType="1"/>
              </p:cNvSpPr>
              <p:nvPr/>
            </p:nvSpPr>
            <p:spPr bwMode="auto">
              <a:xfrm>
                <a:off x="556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9" name="Line 874"/>
              <p:cNvSpPr>
                <a:spLocks noChangeShapeType="1"/>
              </p:cNvSpPr>
              <p:nvPr/>
            </p:nvSpPr>
            <p:spPr bwMode="auto">
              <a:xfrm>
                <a:off x="557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0" name="Line 875"/>
              <p:cNvSpPr>
                <a:spLocks noChangeShapeType="1"/>
              </p:cNvSpPr>
              <p:nvPr/>
            </p:nvSpPr>
            <p:spPr bwMode="auto">
              <a:xfrm>
                <a:off x="5580"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1" name="Line 876"/>
              <p:cNvSpPr>
                <a:spLocks noChangeShapeType="1"/>
              </p:cNvSpPr>
              <p:nvPr/>
            </p:nvSpPr>
            <p:spPr bwMode="auto">
              <a:xfrm>
                <a:off x="5589"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2" name="Line 877"/>
              <p:cNvSpPr>
                <a:spLocks noChangeShapeType="1"/>
              </p:cNvSpPr>
              <p:nvPr/>
            </p:nvSpPr>
            <p:spPr bwMode="auto">
              <a:xfrm>
                <a:off x="559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3" name="Line 878"/>
              <p:cNvSpPr>
                <a:spLocks noChangeShapeType="1"/>
              </p:cNvSpPr>
              <p:nvPr/>
            </p:nvSpPr>
            <p:spPr bwMode="auto">
              <a:xfrm>
                <a:off x="5608"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4" name="Line 879"/>
              <p:cNvSpPr>
                <a:spLocks noChangeShapeType="1"/>
              </p:cNvSpPr>
              <p:nvPr/>
            </p:nvSpPr>
            <p:spPr bwMode="auto">
              <a:xfrm>
                <a:off x="561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5" name="Line 880"/>
              <p:cNvSpPr>
                <a:spLocks noChangeShapeType="1"/>
              </p:cNvSpPr>
              <p:nvPr/>
            </p:nvSpPr>
            <p:spPr bwMode="auto">
              <a:xfrm>
                <a:off x="562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6" name="Line 881"/>
              <p:cNvSpPr>
                <a:spLocks noChangeShapeType="1"/>
              </p:cNvSpPr>
              <p:nvPr/>
            </p:nvSpPr>
            <p:spPr bwMode="auto">
              <a:xfrm>
                <a:off x="563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7" name="Line 882"/>
              <p:cNvSpPr>
                <a:spLocks noChangeShapeType="1"/>
              </p:cNvSpPr>
              <p:nvPr/>
            </p:nvSpPr>
            <p:spPr bwMode="auto">
              <a:xfrm>
                <a:off x="5644"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8" name="Line 883"/>
              <p:cNvSpPr>
                <a:spLocks noChangeShapeType="1"/>
              </p:cNvSpPr>
              <p:nvPr/>
            </p:nvSpPr>
            <p:spPr bwMode="auto">
              <a:xfrm>
                <a:off x="5653"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9" name="Line 884"/>
              <p:cNvSpPr>
                <a:spLocks noChangeShapeType="1"/>
              </p:cNvSpPr>
              <p:nvPr/>
            </p:nvSpPr>
            <p:spPr bwMode="auto">
              <a:xfrm>
                <a:off x="56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0" name="Line 885"/>
              <p:cNvSpPr>
                <a:spLocks noChangeShapeType="1"/>
              </p:cNvSpPr>
              <p:nvPr/>
            </p:nvSpPr>
            <p:spPr bwMode="auto">
              <a:xfrm>
                <a:off x="5672"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1" name="Line 886"/>
              <p:cNvSpPr>
                <a:spLocks noChangeShapeType="1"/>
              </p:cNvSpPr>
              <p:nvPr/>
            </p:nvSpPr>
            <p:spPr bwMode="auto">
              <a:xfrm>
                <a:off x="568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2" name="Line 887"/>
              <p:cNvSpPr>
                <a:spLocks noChangeShapeType="1"/>
              </p:cNvSpPr>
              <p:nvPr/>
            </p:nvSpPr>
            <p:spPr bwMode="auto">
              <a:xfrm>
                <a:off x="569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3" name="Line 888"/>
              <p:cNvSpPr>
                <a:spLocks noChangeShapeType="1"/>
              </p:cNvSpPr>
              <p:nvPr/>
            </p:nvSpPr>
            <p:spPr bwMode="auto">
              <a:xfrm>
                <a:off x="569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4" name="Line 889"/>
              <p:cNvSpPr>
                <a:spLocks noChangeShapeType="1"/>
              </p:cNvSpPr>
              <p:nvPr/>
            </p:nvSpPr>
            <p:spPr bwMode="auto">
              <a:xfrm>
                <a:off x="5708"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5" name="Line 890"/>
              <p:cNvSpPr>
                <a:spLocks noChangeShapeType="1"/>
              </p:cNvSpPr>
              <p:nvPr/>
            </p:nvSpPr>
            <p:spPr bwMode="auto">
              <a:xfrm>
                <a:off x="5717"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6" name="Line 891"/>
              <p:cNvSpPr>
                <a:spLocks noChangeShapeType="1"/>
              </p:cNvSpPr>
              <p:nvPr/>
            </p:nvSpPr>
            <p:spPr bwMode="auto">
              <a:xfrm>
                <a:off x="5727"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7" name="Line 892"/>
              <p:cNvSpPr>
                <a:spLocks noChangeShapeType="1"/>
              </p:cNvSpPr>
              <p:nvPr/>
            </p:nvSpPr>
            <p:spPr bwMode="auto">
              <a:xfrm>
                <a:off x="5736"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8" name="Line 893"/>
              <p:cNvSpPr>
                <a:spLocks noChangeShapeType="1"/>
              </p:cNvSpPr>
              <p:nvPr/>
            </p:nvSpPr>
            <p:spPr bwMode="auto">
              <a:xfrm>
                <a:off x="5745"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9" name="Line 894"/>
              <p:cNvSpPr>
                <a:spLocks noChangeShapeType="1"/>
              </p:cNvSpPr>
              <p:nvPr/>
            </p:nvSpPr>
            <p:spPr bwMode="auto">
              <a:xfrm>
                <a:off x="5754"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0" name="Line 895"/>
              <p:cNvSpPr>
                <a:spLocks noChangeShapeType="1"/>
              </p:cNvSpPr>
              <p:nvPr/>
            </p:nvSpPr>
            <p:spPr bwMode="auto">
              <a:xfrm>
                <a:off x="5763"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1" name="Line 896"/>
              <p:cNvSpPr>
                <a:spLocks noChangeShapeType="1"/>
              </p:cNvSpPr>
              <p:nvPr/>
            </p:nvSpPr>
            <p:spPr bwMode="auto">
              <a:xfrm>
                <a:off x="5772"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2" name="Line 897"/>
              <p:cNvSpPr>
                <a:spLocks noChangeShapeType="1"/>
              </p:cNvSpPr>
              <p:nvPr/>
            </p:nvSpPr>
            <p:spPr bwMode="auto">
              <a:xfrm>
                <a:off x="5781" y="250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3" name="Line 898"/>
              <p:cNvSpPr>
                <a:spLocks noChangeShapeType="1"/>
              </p:cNvSpPr>
              <p:nvPr/>
            </p:nvSpPr>
            <p:spPr bwMode="auto">
              <a:xfrm>
                <a:off x="5791"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4" name="Line 899"/>
              <p:cNvSpPr>
                <a:spLocks noChangeShapeType="1"/>
              </p:cNvSpPr>
              <p:nvPr/>
            </p:nvSpPr>
            <p:spPr bwMode="auto">
              <a:xfrm>
                <a:off x="5800"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5" name="Line 900"/>
              <p:cNvSpPr>
                <a:spLocks noChangeShapeType="1"/>
              </p:cNvSpPr>
              <p:nvPr/>
            </p:nvSpPr>
            <p:spPr bwMode="auto">
              <a:xfrm>
                <a:off x="5809" y="250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6" name="Line 901"/>
              <p:cNvSpPr>
                <a:spLocks noChangeShapeType="1"/>
              </p:cNvSpPr>
              <p:nvPr/>
            </p:nvSpPr>
            <p:spPr bwMode="auto">
              <a:xfrm>
                <a:off x="5818" y="250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7" name="Rectangle 902"/>
              <p:cNvSpPr>
                <a:spLocks noChangeArrowheads="1"/>
              </p:cNvSpPr>
              <p:nvPr/>
            </p:nvSpPr>
            <p:spPr bwMode="auto">
              <a:xfrm>
                <a:off x="137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668" name="Line 903"/>
              <p:cNvSpPr>
                <a:spLocks noChangeShapeType="1"/>
              </p:cNvSpPr>
              <p:nvPr/>
            </p:nvSpPr>
            <p:spPr bwMode="auto">
              <a:xfrm flipH="1">
                <a:off x="1712" y="191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9" name="Line 904"/>
              <p:cNvSpPr>
                <a:spLocks noChangeShapeType="1"/>
              </p:cNvSpPr>
              <p:nvPr/>
            </p:nvSpPr>
            <p:spPr bwMode="auto">
              <a:xfrm>
                <a:off x="17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0" name="Line 905"/>
              <p:cNvSpPr>
                <a:spLocks noChangeShapeType="1"/>
              </p:cNvSpPr>
              <p:nvPr/>
            </p:nvSpPr>
            <p:spPr bwMode="auto">
              <a:xfrm>
                <a:off x="1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1" name="Line 906"/>
              <p:cNvSpPr>
                <a:spLocks noChangeShapeType="1"/>
              </p:cNvSpPr>
              <p:nvPr/>
            </p:nvSpPr>
            <p:spPr bwMode="auto">
              <a:xfrm>
                <a:off x="1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2" name="Line 907"/>
              <p:cNvSpPr>
                <a:spLocks noChangeShapeType="1"/>
              </p:cNvSpPr>
              <p:nvPr/>
            </p:nvSpPr>
            <p:spPr bwMode="auto">
              <a:xfrm>
                <a:off x="1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3" name="Line 908"/>
              <p:cNvSpPr>
                <a:spLocks noChangeShapeType="1"/>
              </p:cNvSpPr>
              <p:nvPr/>
            </p:nvSpPr>
            <p:spPr bwMode="auto">
              <a:xfrm>
                <a:off x="1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4" name="Line 909"/>
              <p:cNvSpPr>
                <a:spLocks noChangeShapeType="1"/>
              </p:cNvSpPr>
              <p:nvPr/>
            </p:nvSpPr>
            <p:spPr bwMode="auto">
              <a:xfrm>
                <a:off x="18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5" name="Line 910"/>
              <p:cNvSpPr>
                <a:spLocks noChangeShapeType="1"/>
              </p:cNvSpPr>
              <p:nvPr/>
            </p:nvSpPr>
            <p:spPr bwMode="auto">
              <a:xfrm>
                <a:off x="1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6" name="Line 911"/>
              <p:cNvSpPr>
                <a:spLocks noChangeShapeType="1"/>
              </p:cNvSpPr>
              <p:nvPr/>
            </p:nvSpPr>
            <p:spPr bwMode="auto">
              <a:xfrm>
                <a:off x="18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7" name="Line 912"/>
              <p:cNvSpPr>
                <a:spLocks noChangeShapeType="1"/>
              </p:cNvSpPr>
              <p:nvPr/>
            </p:nvSpPr>
            <p:spPr bwMode="auto">
              <a:xfrm>
                <a:off x="1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8" name="Line 913"/>
              <p:cNvSpPr>
                <a:spLocks noChangeShapeType="1"/>
              </p:cNvSpPr>
              <p:nvPr/>
            </p:nvSpPr>
            <p:spPr bwMode="auto">
              <a:xfrm>
                <a:off x="1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9" name="Line 914"/>
              <p:cNvSpPr>
                <a:spLocks noChangeShapeType="1"/>
              </p:cNvSpPr>
              <p:nvPr/>
            </p:nvSpPr>
            <p:spPr bwMode="auto">
              <a:xfrm>
                <a:off x="1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0" name="Line 915"/>
              <p:cNvSpPr>
                <a:spLocks noChangeShapeType="1"/>
              </p:cNvSpPr>
              <p:nvPr/>
            </p:nvSpPr>
            <p:spPr bwMode="auto">
              <a:xfrm>
                <a:off x="1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1" name="Line 916"/>
              <p:cNvSpPr>
                <a:spLocks noChangeShapeType="1"/>
              </p:cNvSpPr>
              <p:nvPr/>
            </p:nvSpPr>
            <p:spPr bwMode="auto">
              <a:xfrm>
                <a:off x="18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2" name="Line 917"/>
              <p:cNvSpPr>
                <a:spLocks noChangeShapeType="1"/>
              </p:cNvSpPr>
              <p:nvPr/>
            </p:nvSpPr>
            <p:spPr bwMode="auto">
              <a:xfrm>
                <a:off x="1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3" name="Line 918"/>
              <p:cNvSpPr>
                <a:spLocks noChangeShapeType="1"/>
              </p:cNvSpPr>
              <p:nvPr/>
            </p:nvSpPr>
            <p:spPr bwMode="auto">
              <a:xfrm>
                <a:off x="19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4" name="Line 919"/>
              <p:cNvSpPr>
                <a:spLocks noChangeShapeType="1"/>
              </p:cNvSpPr>
              <p:nvPr/>
            </p:nvSpPr>
            <p:spPr bwMode="auto">
              <a:xfrm>
                <a:off x="1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5" name="Line 920"/>
              <p:cNvSpPr>
                <a:spLocks noChangeShapeType="1"/>
              </p:cNvSpPr>
              <p:nvPr/>
            </p:nvSpPr>
            <p:spPr bwMode="auto">
              <a:xfrm>
                <a:off x="1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6" name="Line 921"/>
              <p:cNvSpPr>
                <a:spLocks noChangeShapeType="1"/>
              </p:cNvSpPr>
              <p:nvPr/>
            </p:nvSpPr>
            <p:spPr bwMode="auto">
              <a:xfrm>
                <a:off x="1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7" name="Line 922"/>
              <p:cNvSpPr>
                <a:spLocks noChangeShapeType="1"/>
              </p:cNvSpPr>
              <p:nvPr/>
            </p:nvSpPr>
            <p:spPr bwMode="auto">
              <a:xfrm>
                <a:off x="1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8" name="Line 923"/>
              <p:cNvSpPr>
                <a:spLocks noChangeShapeType="1"/>
              </p:cNvSpPr>
              <p:nvPr/>
            </p:nvSpPr>
            <p:spPr bwMode="auto">
              <a:xfrm>
                <a:off x="19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9" name="Line 924"/>
              <p:cNvSpPr>
                <a:spLocks noChangeShapeType="1"/>
              </p:cNvSpPr>
              <p:nvPr/>
            </p:nvSpPr>
            <p:spPr bwMode="auto">
              <a:xfrm>
                <a:off x="1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0" name="Line 925"/>
              <p:cNvSpPr>
                <a:spLocks noChangeShapeType="1"/>
              </p:cNvSpPr>
              <p:nvPr/>
            </p:nvSpPr>
            <p:spPr bwMode="auto">
              <a:xfrm>
                <a:off x="19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1" name="Line 926"/>
              <p:cNvSpPr>
                <a:spLocks noChangeShapeType="1"/>
              </p:cNvSpPr>
              <p:nvPr/>
            </p:nvSpPr>
            <p:spPr bwMode="auto">
              <a:xfrm>
                <a:off x="1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2" name="Line 927"/>
              <p:cNvSpPr>
                <a:spLocks noChangeShapeType="1"/>
              </p:cNvSpPr>
              <p:nvPr/>
            </p:nvSpPr>
            <p:spPr bwMode="auto">
              <a:xfrm>
                <a:off x="1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3" name="Line 928"/>
              <p:cNvSpPr>
                <a:spLocks noChangeShapeType="1"/>
              </p:cNvSpPr>
              <p:nvPr/>
            </p:nvSpPr>
            <p:spPr bwMode="auto">
              <a:xfrm>
                <a:off x="1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4" name="Line 929"/>
              <p:cNvSpPr>
                <a:spLocks noChangeShapeType="1"/>
              </p:cNvSpPr>
              <p:nvPr/>
            </p:nvSpPr>
            <p:spPr bwMode="auto">
              <a:xfrm>
                <a:off x="200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5" name="Line 930"/>
              <p:cNvSpPr>
                <a:spLocks noChangeShapeType="1"/>
              </p:cNvSpPr>
              <p:nvPr/>
            </p:nvSpPr>
            <p:spPr bwMode="auto">
              <a:xfrm>
                <a:off x="20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6" name="Line 931"/>
              <p:cNvSpPr>
                <a:spLocks noChangeShapeType="1"/>
              </p:cNvSpPr>
              <p:nvPr/>
            </p:nvSpPr>
            <p:spPr bwMode="auto">
              <a:xfrm>
                <a:off x="2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7" name="Line 932"/>
              <p:cNvSpPr>
                <a:spLocks noChangeShapeType="1"/>
              </p:cNvSpPr>
              <p:nvPr/>
            </p:nvSpPr>
            <p:spPr bwMode="auto">
              <a:xfrm>
                <a:off x="20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8" name="Line 933"/>
              <p:cNvSpPr>
                <a:spLocks noChangeShapeType="1"/>
              </p:cNvSpPr>
              <p:nvPr/>
            </p:nvSpPr>
            <p:spPr bwMode="auto">
              <a:xfrm>
                <a:off x="2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9" name="Line 934"/>
              <p:cNvSpPr>
                <a:spLocks noChangeShapeType="1"/>
              </p:cNvSpPr>
              <p:nvPr/>
            </p:nvSpPr>
            <p:spPr bwMode="auto">
              <a:xfrm>
                <a:off x="2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0" name="Line 935"/>
              <p:cNvSpPr>
                <a:spLocks noChangeShapeType="1"/>
              </p:cNvSpPr>
              <p:nvPr/>
            </p:nvSpPr>
            <p:spPr bwMode="auto">
              <a:xfrm>
                <a:off x="2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1" name="Line 936"/>
              <p:cNvSpPr>
                <a:spLocks noChangeShapeType="1"/>
              </p:cNvSpPr>
              <p:nvPr/>
            </p:nvSpPr>
            <p:spPr bwMode="auto">
              <a:xfrm>
                <a:off x="206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2" name="Line 937"/>
              <p:cNvSpPr>
                <a:spLocks noChangeShapeType="1"/>
              </p:cNvSpPr>
              <p:nvPr/>
            </p:nvSpPr>
            <p:spPr bwMode="auto">
              <a:xfrm>
                <a:off x="2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3" name="Line 938"/>
              <p:cNvSpPr>
                <a:spLocks noChangeShapeType="1"/>
              </p:cNvSpPr>
              <p:nvPr/>
            </p:nvSpPr>
            <p:spPr bwMode="auto">
              <a:xfrm>
                <a:off x="20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4" name="Line 939"/>
              <p:cNvSpPr>
                <a:spLocks noChangeShapeType="1"/>
              </p:cNvSpPr>
              <p:nvPr/>
            </p:nvSpPr>
            <p:spPr bwMode="auto">
              <a:xfrm>
                <a:off x="20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5" name="Line 940"/>
              <p:cNvSpPr>
                <a:spLocks noChangeShapeType="1"/>
              </p:cNvSpPr>
              <p:nvPr/>
            </p:nvSpPr>
            <p:spPr bwMode="auto">
              <a:xfrm>
                <a:off x="2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6" name="Line 941"/>
              <p:cNvSpPr>
                <a:spLocks noChangeShapeType="1"/>
              </p:cNvSpPr>
              <p:nvPr/>
            </p:nvSpPr>
            <p:spPr bwMode="auto">
              <a:xfrm>
                <a:off x="2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7" name="Line 942"/>
              <p:cNvSpPr>
                <a:spLocks noChangeShapeType="1"/>
              </p:cNvSpPr>
              <p:nvPr/>
            </p:nvSpPr>
            <p:spPr bwMode="auto">
              <a:xfrm>
                <a:off x="2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8" name="Line 943"/>
              <p:cNvSpPr>
                <a:spLocks noChangeShapeType="1"/>
              </p:cNvSpPr>
              <p:nvPr/>
            </p:nvSpPr>
            <p:spPr bwMode="auto">
              <a:xfrm>
                <a:off x="213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9" name="Line 944"/>
              <p:cNvSpPr>
                <a:spLocks noChangeShapeType="1"/>
              </p:cNvSpPr>
              <p:nvPr/>
            </p:nvSpPr>
            <p:spPr bwMode="auto">
              <a:xfrm>
                <a:off x="2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0" name="Line 945"/>
              <p:cNvSpPr>
                <a:spLocks noChangeShapeType="1"/>
              </p:cNvSpPr>
              <p:nvPr/>
            </p:nvSpPr>
            <p:spPr bwMode="auto">
              <a:xfrm>
                <a:off x="21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1" name="Line 946"/>
              <p:cNvSpPr>
                <a:spLocks noChangeShapeType="1"/>
              </p:cNvSpPr>
              <p:nvPr/>
            </p:nvSpPr>
            <p:spPr bwMode="auto">
              <a:xfrm>
                <a:off x="21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2" name="Line 947"/>
              <p:cNvSpPr>
                <a:spLocks noChangeShapeType="1"/>
              </p:cNvSpPr>
              <p:nvPr/>
            </p:nvSpPr>
            <p:spPr bwMode="auto">
              <a:xfrm>
                <a:off x="2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3" name="Line 948"/>
              <p:cNvSpPr>
                <a:spLocks noChangeShapeType="1"/>
              </p:cNvSpPr>
              <p:nvPr/>
            </p:nvSpPr>
            <p:spPr bwMode="auto">
              <a:xfrm>
                <a:off x="2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4" name="Line 949"/>
              <p:cNvSpPr>
                <a:spLocks noChangeShapeType="1"/>
              </p:cNvSpPr>
              <p:nvPr/>
            </p:nvSpPr>
            <p:spPr bwMode="auto">
              <a:xfrm>
                <a:off x="2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5" name="Line 950"/>
              <p:cNvSpPr>
                <a:spLocks noChangeShapeType="1"/>
              </p:cNvSpPr>
              <p:nvPr/>
            </p:nvSpPr>
            <p:spPr bwMode="auto">
              <a:xfrm>
                <a:off x="219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6" name="Line 951"/>
              <p:cNvSpPr>
                <a:spLocks noChangeShapeType="1"/>
              </p:cNvSpPr>
              <p:nvPr/>
            </p:nvSpPr>
            <p:spPr bwMode="auto">
              <a:xfrm>
                <a:off x="2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7" name="Line 952"/>
              <p:cNvSpPr>
                <a:spLocks noChangeShapeType="1"/>
              </p:cNvSpPr>
              <p:nvPr/>
            </p:nvSpPr>
            <p:spPr bwMode="auto">
              <a:xfrm>
                <a:off x="22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8" name="Line 953"/>
              <p:cNvSpPr>
                <a:spLocks noChangeShapeType="1"/>
              </p:cNvSpPr>
              <p:nvPr/>
            </p:nvSpPr>
            <p:spPr bwMode="auto">
              <a:xfrm>
                <a:off x="2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9" name="Line 954"/>
              <p:cNvSpPr>
                <a:spLocks noChangeShapeType="1"/>
              </p:cNvSpPr>
              <p:nvPr/>
            </p:nvSpPr>
            <p:spPr bwMode="auto">
              <a:xfrm>
                <a:off x="2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0" name="Line 955"/>
              <p:cNvSpPr>
                <a:spLocks noChangeShapeType="1"/>
              </p:cNvSpPr>
              <p:nvPr/>
            </p:nvSpPr>
            <p:spPr bwMode="auto">
              <a:xfrm>
                <a:off x="2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1" name="Line 956"/>
              <p:cNvSpPr>
                <a:spLocks noChangeShapeType="1"/>
              </p:cNvSpPr>
              <p:nvPr/>
            </p:nvSpPr>
            <p:spPr bwMode="auto">
              <a:xfrm>
                <a:off x="2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2" name="Line 957"/>
              <p:cNvSpPr>
                <a:spLocks noChangeShapeType="1"/>
              </p:cNvSpPr>
              <p:nvPr/>
            </p:nvSpPr>
            <p:spPr bwMode="auto">
              <a:xfrm>
                <a:off x="22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3" name="Line 958"/>
              <p:cNvSpPr>
                <a:spLocks noChangeShapeType="1"/>
              </p:cNvSpPr>
              <p:nvPr/>
            </p:nvSpPr>
            <p:spPr bwMode="auto">
              <a:xfrm>
                <a:off x="2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4" name="Line 959"/>
              <p:cNvSpPr>
                <a:spLocks noChangeShapeType="1"/>
              </p:cNvSpPr>
              <p:nvPr/>
            </p:nvSpPr>
            <p:spPr bwMode="auto">
              <a:xfrm>
                <a:off x="22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5" name="Line 960"/>
              <p:cNvSpPr>
                <a:spLocks noChangeShapeType="1"/>
              </p:cNvSpPr>
              <p:nvPr/>
            </p:nvSpPr>
            <p:spPr bwMode="auto">
              <a:xfrm>
                <a:off x="2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6" name="Line 961"/>
              <p:cNvSpPr>
                <a:spLocks noChangeShapeType="1"/>
              </p:cNvSpPr>
              <p:nvPr/>
            </p:nvSpPr>
            <p:spPr bwMode="auto">
              <a:xfrm>
                <a:off x="2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7" name="Line 962"/>
              <p:cNvSpPr>
                <a:spLocks noChangeShapeType="1"/>
              </p:cNvSpPr>
              <p:nvPr/>
            </p:nvSpPr>
            <p:spPr bwMode="auto">
              <a:xfrm>
                <a:off x="2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8" name="Line 963"/>
              <p:cNvSpPr>
                <a:spLocks noChangeShapeType="1"/>
              </p:cNvSpPr>
              <p:nvPr/>
            </p:nvSpPr>
            <p:spPr bwMode="auto">
              <a:xfrm>
                <a:off x="2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9" name="Line 964"/>
              <p:cNvSpPr>
                <a:spLocks noChangeShapeType="1"/>
              </p:cNvSpPr>
              <p:nvPr/>
            </p:nvSpPr>
            <p:spPr bwMode="auto">
              <a:xfrm>
                <a:off x="23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0" name="Line 965"/>
              <p:cNvSpPr>
                <a:spLocks noChangeShapeType="1"/>
              </p:cNvSpPr>
              <p:nvPr/>
            </p:nvSpPr>
            <p:spPr bwMode="auto">
              <a:xfrm>
                <a:off x="2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1" name="Line 966"/>
              <p:cNvSpPr>
                <a:spLocks noChangeShapeType="1"/>
              </p:cNvSpPr>
              <p:nvPr/>
            </p:nvSpPr>
            <p:spPr bwMode="auto">
              <a:xfrm>
                <a:off x="23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2" name="Line 967"/>
              <p:cNvSpPr>
                <a:spLocks noChangeShapeType="1"/>
              </p:cNvSpPr>
              <p:nvPr/>
            </p:nvSpPr>
            <p:spPr bwMode="auto">
              <a:xfrm>
                <a:off x="2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3" name="Line 968"/>
              <p:cNvSpPr>
                <a:spLocks noChangeShapeType="1"/>
              </p:cNvSpPr>
              <p:nvPr/>
            </p:nvSpPr>
            <p:spPr bwMode="auto">
              <a:xfrm>
                <a:off x="2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4" name="Line 969"/>
              <p:cNvSpPr>
                <a:spLocks noChangeShapeType="1"/>
              </p:cNvSpPr>
              <p:nvPr/>
            </p:nvSpPr>
            <p:spPr bwMode="auto">
              <a:xfrm>
                <a:off x="2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5" name="Line 970"/>
              <p:cNvSpPr>
                <a:spLocks noChangeShapeType="1"/>
              </p:cNvSpPr>
              <p:nvPr/>
            </p:nvSpPr>
            <p:spPr bwMode="auto">
              <a:xfrm>
                <a:off x="2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6" name="Line 971"/>
              <p:cNvSpPr>
                <a:spLocks noChangeShapeType="1"/>
              </p:cNvSpPr>
              <p:nvPr/>
            </p:nvSpPr>
            <p:spPr bwMode="auto">
              <a:xfrm>
                <a:off x="23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7" name="Line 972"/>
              <p:cNvSpPr>
                <a:spLocks noChangeShapeType="1"/>
              </p:cNvSpPr>
              <p:nvPr/>
            </p:nvSpPr>
            <p:spPr bwMode="auto">
              <a:xfrm>
                <a:off x="2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8" name="Line 973"/>
              <p:cNvSpPr>
                <a:spLocks noChangeShapeType="1"/>
              </p:cNvSpPr>
              <p:nvPr/>
            </p:nvSpPr>
            <p:spPr bwMode="auto">
              <a:xfrm>
                <a:off x="24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9" name="Line 974"/>
              <p:cNvSpPr>
                <a:spLocks noChangeShapeType="1"/>
              </p:cNvSpPr>
              <p:nvPr/>
            </p:nvSpPr>
            <p:spPr bwMode="auto">
              <a:xfrm>
                <a:off x="2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0" name="Line 975"/>
              <p:cNvSpPr>
                <a:spLocks noChangeShapeType="1"/>
              </p:cNvSpPr>
              <p:nvPr/>
            </p:nvSpPr>
            <p:spPr bwMode="auto">
              <a:xfrm>
                <a:off x="2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1" name="Line 976"/>
              <p:cNvSpPr>
                <a:spLocks noChangeShapeType="1"/>
              </p:cNvSpPr>
              <p:nvPr/>
            </p:nvSpPr>
            <p:spPr bwMode="auto">
              <a:xfrm>
                <a:off x="2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2" name="Line 977"/>
              <p:cNvSpPr>
                <a:spLocks noChangeShapeType="1"/>
              </p:cNvSpPr>
              <p:nvPr/>
            </p:nvSpPr>
            <p:spPr bwMode="auto">
              <a:xfrm>
                <a:off x="244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3" name="Line 978"/>
              <p:cNvSpPr>
                <a:spLocks noChangeShapeType="1"/>
              </p:cNvSpPr>
              <p:nvPr/>
            </p:nvSpPr>
            <p:spPr bwMode="auto">
              <a:xfrm>
                <a:off x="24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4" name="Line 979"/>
              <p:cNvSpPr>
                <a:spLocks noChangeShapeType="1"/>
              </p:cNvSpPr>
              <p:nvPr/>
            </p:nvSpPr>
            <p:spPr bwMode="auto">
              <a:xfrm>
                <a:off x="2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5" name="Line 980"/>
              <p:cNvSpPr>
                <a:spLocks noChangeShapeType="1"/>
              </p:cNvSpPr>
              <p:nvPr/>
            </p:nvSpPr>
            <p:spPr bwMode="auto">
              <a:xfrm>
                <a:off x="24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6" name="Line 981"/>
              <p:cNvSpPr>
                <a:spLocks noChangeShapeType="1"/>
              </p:cNvSpPr>
              <p:nvPr/>
            </p:nvSpPr>
            <p:spPr bwMode="auto">
              <a:xfrm>
                <a:off x="2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7" name="Line 982"/>
              <p:cNvSpPr>
                <a:spLocks noChangeShapeType="1"/>
              </p:cNvSpPr>
              <p:nvPr/>
            </p:nvSpPr>
            <p:spPr bwMode="auto">
              <a:xfrm>
                <a:off x="2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8" name="Line 983"/>
              <p:cNvSpPr>
                <a:spLocks noChangeShapeType="1"/>
              </p:cNvSpPr>
              <p:nvPr/>
            </p:nvSpPr>
            <p:spPr bwMode="auto">
              <a:xfrm>
                <a:off x="2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9" name="Line 984"/>
              <p:cNvSpPr>
                <a:spLocks noChangeShapeType="1"/>
              </p:cNvSpPr>
              <p:nvPr/>
            </p:nvSpPr>
            <p:spPr bwMode="auto">
              <a:xfrm>
                <a:off x="250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0" name="Line 985"/>
              <p:cNvSpPr>
                <a:spLocks noChangeShapeType="1"/>
              </p:cNvSpPr>
              <p:nvPr/>
            </p:nvSpPr>
            <p:spPr bwMode="auto">
              <a:xfrm>
                <a:off x="2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1" name="Line 986"/>
              <p:cNvSpPr>
                <a:spLocks noChangeShapeType="1"/>
              </p:cNvSpPr>
              <p:nvPr/>
            </p:nvSpPr>
            <p:spPr bwMode="auto">
              <a:xfrm>
                <a:off x="2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2" name="Line 987"/>
              <p:cNvSpPr>
                <a:spLocks noChangeShapeType="1"/>
              </p:cNvSpPr>
              <p:nvPr/>
            </p:nvSpPr>
            <p:spPr bwMode="auto">
              <a:xfrm>
                <a:off x="25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3" name="Line 988"/>
              <p:cNvSpPr>
                <a:spLocks noChangeShapeType="1"/>
              </p:cNvSpPr>
              <p:nvPr/>
            </p:nvSpPr>
            <p:spPr bwMode="auto">
              <a:xfrm>
                <a:off x="2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4" name="Line 989"/>
              <p:cNvSpPr>
                <a:spLocks noChangeShapeType="1"/>
              </p:cNvSpPr>
              <p:nvPr/>
            </p:nvSpPr>
            <p:spPr bwMode="auto">
              <a:xfrm>
                <a:off x="2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5" name="Line 990"/>
              <p:cNvSpPr>
                <a:spLocks noChangeShapeType="1"/>
              </p:cNvSpPr>
              <p:nvPr/>
            </p:nvSpPr>
            <p:spPr bwMode="auto">
              <a:xfrm>
                <a:off x="2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6" name="Line 991"/>
              <p:cNvSpPr>
                <a:spLocks noChangeShapeType="1"/>
              </p:cNvSpPr>
              <p:nvPr/>
            </p:nvSpPr>
            <p:spPr bwMode="auto">
              <a:xfrm>
                <a:off x="257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7" name="Line 992"/>
              <p:cNvSpPr>
                <a:spLocks noChangeShapeType="1"/>
              </p:cNvSpPr>
              <p:nvPr/>
            </p:nvSpPr>
            <p:spPr bwMode="auto">
              <a:xfrm>
                <a:off x="2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8" name="Line 993"/>
              <p:cNvSpPr>
                <a:spLocks noChangeShapeType="1"/>
              </p:cNvSpPr>
              <p:nvPr/>
            </p:nvSpPr>
            <p:spPr bwMode="auto">
              <a:xfrm>
                <a:off x="25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9" name="Line 994"/>
              <p:cNvSpPr>
                <a:spLocks noChangeShapeType="1"/>
              </p:cNvSpPr>
              <p:nvPr/>
            </p:nvSpPr>
            <p:spPr bwMode="auto">
              <a:xfrm>
                <a:off x="25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0" name="Line 995"/>
              <p:cNvSpPr>
                <a:spLocks noChangeShapeType="1"/>
              </p:cNvSpPr>
              <p:nvPr/>
            </p:nvSpPr>
            <p:spPr bwMode="auto">
              <a:xfrm>
                <a:off x="2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1" name="Line 996"/>
              <p:cNvSpPr>
                <a:spLocks noChangeShapeType="1"/>
              </p:cNvSpPr>
              <p:nvPr/>
            </p:nvSpPr>
            <p:spPr bwMode="auto">
              <a:xfrm>
                <a:off x="2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2" name="Line 997"/>
              <p:cNvSpPr>
                <a:spLocks noChangeShapeType="1"/>
              </p:cNvSpPr>
              <p:nvPr/>
            </p:nvSpPr>
            <p:spPr bwMode="auto">
              <a:xfrm>
                <a:off x="2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3" name="Line 998"/>
              <p:cNvSpPr>
                <a:spLocks noChangeShapeType="1"/>
              </p:cNvSpPr>
              <p:nvPr/>
            </p:nvSpPr>
            <p:spPr bwMode="auto">
              <a:xfrm>
                <a:off x="263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4" name="Line 999"/>
              <p:cNvSpPr>
                <a:spLocks noChangeShapeType="1"/>
              </p:cNvSpPr>
              <p:nvPr/>
            </p:nvSpPr>
            <p:spPr bwMode="auto">
              <a:xfrm>
                <a:off x="2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5" name="Line 1000"/>
              <p:cNvSpPr>
                <a:spLocks noChangeShapeType="1"/>
              </p:cNvSpPr>
              <p:nvPr/>
            </p:nvSpPr>
            <p:spPr bwMode="auto">
              <a:xfrm>
                <a:off x="26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6" name="Line 1001"/>
              <p:cNvSpPr>
                <a:spLocks noChangeShapeType="1"/>
              </p:cNvSpPr>
              <p:nvPr/>
            </p:nvSpPr>
            <p:spPr bwMode="auto">
              <a:xfrm>
                <a:off x="2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7" name="Line 1002"/>
              <p:cNvSpPr>
                <a:spLocks noChangeShapeType="1"/>
              </p:cNvSpPr>
              <p:nvPr/>
            </p:nvSpPr>
            <p:spPr bwMode="auto">
              <a:xfrm>
                <a:off x="2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8" name="Line 1003"/>
              <p:cNvSpPr>
                <a:spLocks noChangeShapeType="1"/>
              </p:cNvSpPr>
              <p:nvPr/>
            </p:nvSpPr>
            <p:spPr bwMode="auto">
              <a:xfrm>
                <a:off x="2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9" name="Line 1004"/>
              <p:cNvSpPr>
                <a:spLocks noChangeShapeType="1"/>
              </p:cNvSpPr>
              <p:nvPr/>
            </p:nvSpPr>
            <p:spPr bwMode="auto">
              <a:xfrm>
                <a:off x="2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0" name="Line 1005"/>
              <p:cNvSpPr>
                <a:spLocks noChangeShapeType="1"/>
              </p:cNvSpPr>
              <p:nvPr/>
            </p:nvSpPr>
            <p:spPr bwMode="auto">
              <a:xfrm>
                <a:off x="26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1" name="Line 1006"/>
              <p:cNvSpPr>
                <a:spLocks noChangeShapeType="1"/>
              </p:cNvSpPr>
              <p:nvPr/>
            </p:nvSpPr>
            <p:spPr bwMode="auto">
              <a:xfrm>
                <a:off x="2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2" name="Line 1007"/>
              <p:cNvSpPr>
                <a:spLocks noChangeShapeType="1"/>
              </p:cNvSpPr>
              <p:nvPr/>
            </p:nvSpPr>
            <p:spPr bwMode="auto">
              <a:xfrm>
                <a:off x="27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3" name="Line 1008"/>
              <p:cNvSpPr>
                <a:spLocks noChangeShapeType="1"/>
              </p:cNvSpPr>
              <p:nvPr/>
            </p:nvSpPr>
            <p:spPr bwMode="auto">
              <a:xfrm>
                <a:off x="2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0" name="Group 1210"/>
            <p:cNvGrpSpPr>
              <a:grpSpLocks/>
            </p:cNvGrpSpPr>
            <p:nvPr/>
          </p:nvGrpSpPr>
          <p:grpSpPr bwMode="auto">
            <a:xfrm>
              <a:off x="2475684" y="2940474"/>
              <a:ext cx="2589604" cy="0"/>
              <a:chOff x="2736" y="1911"/>
              <a:chExt cx="1823" cy="0"/>
            </a:xfrm>
          </p:grpSpPr>
          <p:sp>
            <p:nvSpPr>
              <p:cNvPr id="1374" name="Line 1010"/>
              <p:cNvSpPr>
                <a:spLocks noChangeShapeType="1"/>
              </p:cNvSpPr>
              <p:nvPr/>
            </p:nvSpPr>
            <p:spPr bwMode="auto">
              <a:xfrm>
                <a:off x="2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5" name="Line 1011"/>
              <p:cNvSpPr>
                <a:spLocks noChangeShapeType="1"/>
              </p:cNvSpPr>
              <p:nvPr/>
            </p:nvSpPr>
            <p:spPr bwMode="auto">
              <a:xfrm>
                <a:off x="2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6" name="Line 1012"/>
              <p:cNvSpPr>
                <a:spLocks noChangeShapeType="1"/>
              </p:cNvSpPr>
              <p:nvPr/>
            </p:nvSpPr>
            <p:spPr bwMode="auto">
              <a:xfrm>
                <a:off x="2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7" name="Line 1013"/>
              <p:cNvSpPr>
                <a:spLocks noChangeShapeType="1"/>
              </p:cNvSpPr>
              <p:nvPr/>
            </p:nvSpPr>
            <p:spPr bwMode="auto">
              <a:xfrm>
                <a:off x="27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8" name="Line 1014"/>
              <p:cNvSpPr>
                <a:spLocks noChangeShapeType="1"/>
              </p:cNvSpPr>
              <p:nvPr/>
            </p:nvSpPr>
            <p:spPr bwMode="auto">
              <a:xfrm>
                <a:off x="2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9" name="Line 1015"/>
              <p:cNvSpPr>
                <a:spLocks noChangeShapeType="1"/>
              </p:cNvSpPr>
              <p:nvPr/>
            </p:nvSpPr>
            <p:spPr bwMode="auto">
              <a:xfrm>
                <a:off x="27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0" name="Line 1016"/>
              <p:cNvSpPr>
                <a:spLocks noChangeShapeType="1"/>
              </p:cNvSpPr>
              <p:nvPr/>
            </p:nvSpPr>
            <p:spPr bwMode="auto">
              <a:xfrm>
                <a:off x="2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1" name="Line 1017"/>
              <p:cNvSpPr>
                <a:spLocks noChangeShapeType="1"/>
              </p:cNvSpPr>
              <p:nvPr/>
            </p:nvSpPr>
            <p:spPr bwMode="auto">
              <a:xfrm>
                <a:off x="2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2" name="Line 1018"/>
              <p:cNvSpPr>
                <a:spLocks noChangeShapeType="1"/>
              </p:cNvSpPr>
              <p:nvPr/>
            </p:nvSpPr>
            <p:spPr bwMode="auto">
              <a:xfrm>
                <a:off x="2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3" name="Line 1019"/>
              <p:cNvSpPr>
                <a:spLocks noChangeShapeType="1"/>
              </p:cNvSpPr>
              <p:nvPr/>
            </p:nvSpPr>
            <p:spPr bwMode="auto">
              <a:xfrm>
                <a:off x="28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4" name="Line 1020"/>
              <p:cNvSpPr>
                <a:spLocks noChangeShapeType="1"/>
              </p:cNvSpPr>
              <p:nvPr/>
            </p:nvSpPr>
            <p:spPr bwMode="auto">
              <a:xfrm>
                <a:off x="28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5" name="Line 1021"/>
              <p:cNvSpPr>
                <a:spLocks noChangeShapeType="1"/>
              </p:cNvSpPr>
              <p:nvPr/>
            </p:nvSpPr>
            <p:spPr bwMode="auto">
              <a:xfrm>
                <a:off x="28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6" name="Line 1022"/>
              <p:cNvSpPr>
                <a:spLocks noChangeShapeType="1"/>
              </p:cNvSpPr>
              <p:nvPr/>
            </p:nvSpPr>
            <p:spPr bwMode="auto">
              <a:xfrm>
                <a:off x="28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7" name="Line 1023"/>
              <p:cNvSpPr>
                <a:spLocks noChangeShapeType="1"/>
              </p:cNvSpPr>
              <p:nvPr/>
            </p:nvSpPr>
            <p:spPr bwMode="auto">
              <a:xfrm>
                <a:off x="28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8" name="Line 1024"/>
              <p:cNvSpPr>
                <a:spLocks noChangeShapeType="1"/>
              </p:cNvSpPr>
              <p:nvPr/>
            </p:nvSpPr>
            <p:spPr bwMode="auto">
              <a:xfrm>
                <a:off x="28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9" name="Line 1025"/>
              <p:cNvSpPr>
                <a:spLocks noChangeShapeType="1"/>
              </p:cNvSpPr>
              <p:nvPr/>
            </p:nvSpPr>
            <p:spPr bwMode="auto">
              <a:xfrm>
                <a:off x="28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0" name="Line 1026"/>
              <p:cNvSpPr>
                <a:spLocks noChangeShapeType="1"/>
              </p:cNvSpPr>
              <p:nvPr/>
            </p:nvSpPr>
            <p:spPr bwMode="auto">
              <a:xfrm>
                <a:off x="288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1" name="Line 1027"/>
              <p:cNvSpPr>
                <a:spLocks noChangeShapeType="1"/>
              </p:cNvSpPr>
              <p:nvPr/>
            </p:nvSpPr>
            <p:spPr bwMode="auto">
              <a:xfrm>
                <a:off x="28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2" name="Line 1028"/>
              <p:cNvSpPr>
                <a:spLocks noChangeShapeType="1"/>
              </p:cNvSpPr>
              <p:nvPr/>
            </p:nvSpPr>
            <p:spPr bwMode="auto">
              <a:xfrm>
                <a:off x="29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3" name="Line 1029"/>
              <p:cNvSpPr>
                <a:spLocks noChangeShapeType="1"/>
              </p:cNvSpPr>
              <p:nvPr/>
            </p:nvSpPr>
            <p:spPr bwMode="auto">
              <a:xfrm>
                <a:off x="29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4" name="Line 1030"/>
              <p:cNvSpPr>
                <a:spLocks noChangeShapeType="1"/>
              </p:cNvSpPr>
              <p:nvPr/>
            </p:nvSpPr>
            <p:spPr bwMode="auto">
              <a:xfrm>
                <a:off x="29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5" name="Line 1031"/>
              <p:cNvSpPr>
                <a:spLocks noChangeShapeType="1"/>
              </p:cNvSpPr>
              <p:nvPr/>
            </p:nvSpPr>
            <p:spPr bwMode="auto">
              <a:xfrm>
                <a:off x="29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6" name="Line 1032"/>
              <p:cNvSpPr>
                <a:spLocks noChangeShapeType="1"/>
              </p:cNvSpPr>
              <p:nvPr/>
            </p:nvSpPr>
            <p:spPr bwMode="auto">
              <a:xfrm>
                <a:off x="29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7" name="Line 1033"/>
              <p:cNvSpPr>
                <a:spLocks noChangeShapeType="1"/>
              </p:cNvSpPr>
              <p:nvPr/>
            </p:nvSpPr>
            <p:spPr bwMode="auto">
              <a:xfrm>
                <a:off x="294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8" name="Line 1034"/>
              <p:cNvSpPr>
                <a:spLocks noChangeShapeType="1"/>
              </p:cNvSpPr>
              <p:nvPr/>
            </p:nvSpPr>
            <p:spPr bwMode="auto">
              <a:xfrm>
                <a:off x="29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9" name="Line 1035"/>
              <p:cNvSpPr>
                <a:spLocks noChangeShapeType="1"/>
              </p:cNvSpPr>
              <p:nvPr/>
            </p:nvSpPr>
            <p:spPr bwMode="auto">
              <a:xfrm>
                <a:off x="29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0" name="Line 1036"/>
              <p:cNvSpPr>
                <a:spLocks noChangeShapeType="1"/>
              </p:cNvSpPr>
              <p:nvPr/>
            </p:nvSpPr>
            <p:spPr bwMode="auto">
              <a:xfrm>
                <a:off x="29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1" name="Line 1037"/>
              <p:cNvSpPr>
                <a:spLocks noChangeShapeType="1"/>
              </p:cNvSpPr>
              <p:nvPr/>
            </p:nvSpPr>
            <p:spPr bwMode="auto">
              <a:xfrm>
                <a:off x="29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2" name="Line 1038"/>
              <p:cNvSpPr>
                <a:spLocks noChangeShapeType="1"/>
              </p:cNvSpPr>
              <p:nvPr/>
            </p:nvSpPr>
            <p:spPr bwMode="auto">
              <a:xfrm>
                <a:off x="29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3" name="Line 1039"/>
              <p:cNvSpPr>
                <a:spLocks noChangeShapeType="1"/>
              </p:cNvSpPr>
              <p:nvPr/>
            </p:nvSpPr>
            <p:spPr bwMode="auto">
              <a:xfrm>
                <a:off x="30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4" name="Line 1040"/>
              <p:cNvSpPr>
                <a:spLocks noChangeShapeType="1"/>
              </p:cNvSpPr>
              <p:nvPr/>
            </p:nvSpPr>
            <p:spPr bwMode="auto">
              <a:xfrm>
                <a:off x="301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5" name="Line 1041"/>
              <p:cNvSpPr>
                <a:spLocks noChangeShapeType="1"/>
              </p:cNvSpPr>
              <p:nvPr/>
            </p:nvSpPr>
            <p:spPr bwMode="auto">
              <a:xfrm>
                <a:off x="30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6" name="Line 1042"/>
              <p:cNvSpPr>
                <a:spLocks noChangeShapeType="1"/>
              </p:cNvSpPr>
              <p:nvPr/>
            </p:nvSpPr>
            <p:spPr bwMode="auto">
              <a:xfrm>
                <a:off x="30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7" name="Line 1043"/>
              <p:cNvSpPr>
                <a:spLocks noChangeShapeType="1"/>
              </p:cNvSpPr>
              <p:nvPr/>
            </p:nvSpPr>
            <p:spPr bwMode="auto">
              <a:xfrm>
                <a:off x="30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8" name="Line 1044"/>
              <p:cNvSpPr>
                <a:spLocks noChangeShapeType="1"/>
              </p:cNvSpPr>
              <p:nvPr/>
            </p:nvSpPr>
            <p:spPr bwMode="auto">
              <a:xfrm>
                <a:off x="30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9" name="Line 1045"/>
              <p:cNvSpPr>
                <a:spLocks noChangeShapeType="1"/>
              </p:cNvSpPr>
              <p:nvPr/>
            </p:nvSpPr>
            <p:spPr bwMode="auto">
              <a:xfrm>
                <a:off x="30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0" name="Line 1046"/>
              <p:cNvSpPr>
                <a:spLocks noChangeShapeType="1"/>
              </p:cNvSpPr>
              <p:nvPr/>
            </p:nvSpPr>
            <p:spPr bwMode="auto">
              <a:xfrm>
                <a:off x="30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1" name="Line 1047"/>
              <p:cNvSpPr>
                <a:spLocks noChangeShapeType="1"/>
              </p:cNvSpPr>
              <p:nvPr/>
            </p:nvSpPr>
            <p:spPr bwMode="auto">
              <a:xfrm>
                <a:off x="307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2" name="Line 1048"/>
              <p:cNvSpPr>
                <a:spLocks noChangeShapeType="1"/>
              </p:cNvSpPr>
              <p:nvPr/>
            </p:nvSpPr>
            <p:spPr bwMode="auto">
              <a:xfrm>
                <a:off x="30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3" name="Line 1049"/>
              <p:cNvSpPr>
                <a:spLocks noChangeShapeType="1"/>
              </p:cNvSpPr>
              <p:nvPr/>
            </p:nvSpPr>
            <p:spPr bwMode="auto">
              <a:xfrm>
                <a:off x="30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4" name="Line 1050"/>
              <p:cNvSpPr>
                <a:spLocks noChangeShapeType="1"/>
              </p:cNvSpPr>
              <p:nvPr/>
            </p:nvSpPr>
            <p:spPr bwMode="auto">
              <a:xfrm>
                <a:off x="31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5" name="Line 1051"/>
              <p:cNvSpPr>
                <a:spLocks noChangeShapeType="1"/>
              </p:cNvSpPr>
              <p:nvPr/>
            </p:nvSpPr>
            <p:spPr bwMode="auto">
              <a:xfrm>
                <a:off x="31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6" name="Line 1052"/>
              <p:cNvSpPr>
                <a:spLocks noChangeShapeType="1"/>
              </p:cNvSpPr>
              <p:nvPr/>
            </p:nvSpPr>
            <p:spPr bwMode="auto">
              <a:xfrm>
                <a:off x="31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7" name="Line 1053"/>
              <p:cNvSpPr>
                <a:spLocks noChangeShapeType="1"/>
              </p:cNvSpPr>
              <p:nvPr/>
            </p:nvSpPr>
            <p:spPr bwMode="auto">
              <a:xfrm>
                <a:off x="31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8" name="Line 1054"/>
              <p:cNvSpPr>
                <a:spLocks noChangeShapeType="1"/>
              </p:cNvSpPr>
              <p:nvPr/>
            </p:nvSpPr>
            <p:spPr bwMode="auto">
              <a:xfrm>
                <a:off x="31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9" name="Line 1055"/>
              <p:cNvSpPr>
                <a:spLocks noChangeShapeType="1"/>
              </p:cNvSpPr>
              <p:nvPr/>
            </p:nvSpPr>
            <p:spPr bwMode="auto">
              <a:xfrm>
                <a:off x="31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0" name="Line 1056"/>
              <p:cNvSpPr>
                <a:spLocks noChangeShapeType="1"/>
              </p:cNvSpPr>
              <p:nvPr/>
            </p:nvSpPr>
            <p:spPr bwMode="auto">
              <a:xfrm>
                <a:off x="31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1" name="Line 1057"/>
              <p:cNvSpPr>
                <a:spLocks noChangeShapeType="1"/>
              </p:cNvSpPr>
              <p:nvPr/>
            </p:nvSpPr>
            <p:spPr bwMode="auto">
              <a:xfrm>
                <a:off x="31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2" name="Line 1058"/>
              <p:cNvSpPr>
                <a:spLocks noChangeShapeType="1"/>
              </p:cNvSpPr>
              <p:nvPr/>
            </p:nvSpPr>
            <p:spPr bwMode="auto">
              <a:xfrm>
                <a:off x="31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3" name="Line 1059"/>
              <p:cNvSpPr>
                <a:spLocks noChangeShapeType="1"/>
              </p:cNvSpPr>
              <p:nvPr/>
            </p:nvSpPr>
            <p:spPr bwMode="auto">
              <a:xfrm>
                <a:off x="31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4" name="Line 1060"/>
              <p:cNvSpPr>
                <a:spLocks noChangeShapeType="1"/>
              </p:cNvSpPr>
              <p:nvPr/>
            </p:nvSpPr>
            <p:spPr bwMode="auto">
              <a:xfrm>
                <a:off x="31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5" name="Line 1061"/>
              <p:cNvSpPr>
                <a:spLocks noChangeShapeType="1"/>
              </p:cNvSpPr>
              <p:nvPr/>
            </p:nvSpPr>
            <p:spPr bwMode="auto">
              <a:xfrm>
                <a:off x="32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6" name="Line 1062"/>
              <p:cNvSpPr>
                <a:spLocks noChangeShapeType="1"/>
              </p:cNvSpPr>
              <p:nvPr/>
            </p:nvSpPr>
            <p:spPr bwMode="auto">
              <a:xfrm>
                <a:off x="32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7" name="Line 1063"/>
              <p:cNvSpPr>
                <a:spLocks noChangeShapeType="1"/>
              </p:cNvSpPr>
              <p:nvPr/>
            </p:nvSpPr>
            <p:spPr bwMode="auto">
              <a:xfrm>
                <a:off x="32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8" name="Line 1064"/>
              <p:cNvSpPr>
                <a:spLocks noChangeShapeType="1"/>
              </p:cNvSpPr>
              <p:nvPr/>
            </p:nvSpPr>
            <p:spPr bwMode="auto">
              <a:xfrm>
                <a:off x="32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9" name="Line 1065"/>
              <p:cNvSpPr>
                <a:spLocks noChangeShapeType="1"/>
              </p:cNvSpPr>
              <p:nvPr/>
            </p:nvSpPr>
            <p:spPr bwMode="auto">
              <a:xfrm>
                <a:off x="32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0" name="Line 1066"/>
              <p:cNvSpPr>
                <a:spLocks noChangeShapeType="1"/>
              </p:cNvSpPr>
              <p:nvPr/>
            </p:nvSpPr>
            <p:spPr bwMode="auto">
              <a:xfrm>
                <a:off x="32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1" name="Line 1067"/>
              <p:cNvSpPr>
                <a:spLocks noChangeShapeType="1"/>
              </p:cNvSpPr>
              <p:nvPr/>
            </p:nvSpPr>
            <p:spPr bwMode="auto">
              <a:xfrm>
                <a:off x="32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2" name="Line 1068"/>
              <p:cNvSpPr>
                <a:spLocks noChangeShapeType="1"/>
              </p:cNvSpPr>
              <p:nvPr/>
            </p:nvSpPr>
            <p:spPr bwMode="auto">
              <a:xfrm>
                <a:off x="32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3" name="Line 1069"/>
              <p:cNvSpPr>
                <a:spLocks noChangeShapeType="1"/>
              </p:cNvSpPr>
              <p:nvPr/>
            </p:nvSpPr>
            <p:spPr bwMode="auto">
              <a:xfrm>
                <a:off x="32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4" name="Line 1070"/>
              <p:cNvSpPr>
                <a:spLocks noChangeShapeType="1"/>
              </p:cNvSpPr>
              <p:nvPr/>
            </p:nvSpPr>
            <p:spPr bwMode="auto">
              <a:xfrm>
                <a:off x="32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5" name="Line 1071"/>
              <p:cNvSpPr>
                <a:spLocks noChangeShapeType="1"/>
              </p:cNvSpPr>
              <p:nvPr/>
            </p:nvSpPr>
            <p:spPr bwMode="auto">
              <a:xfrm>
                <a:off x="32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6" name="Line 1072"/>
              <p:cNvSpPr>
                <a:spLocks noChangeShapeType="1"/>
              </p:cNvSpPr>
              <p:nvPr/>
            </p:nvSpPr>
            <p:spPr bwMode="auto">
              <a:xfrm>
                <a:off x="33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7" name="Line 1073"/>
              <p:cNvSpPr>
                <a:spLocks noChangeShapeType="1"/>
              </p:cNvSpPr>
              <p:nvPr/>
            </p:nvSpPr>
            <p:spPr bwMode="auto">
              <a:xfrm>
                <a:off x="33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8" name="Line 1074"/>
              <p:cNvSpPr>
                <a:spLocks noChangeShapeType="1"/>
              </p:cNvSpPr>
              <p:nvPr/>
            </p:nvSpPr>
            <p:spPr bwMode="auto">
              <a:xfrm>
                <a:off x="332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9" name="Line 1075"/>
              <p:cNvSpPr>
                <a:spLocks noChangeShapeType="1"/>
              </p:cNvSpPr>
              <p:nvPr/>
            </p:nvSpPr>
            <p:spPr bwMode="auto">
              <a:xfrm>
                <a:off x="33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0" name="Line 1076"/>
              <p:cNvSpPr>
                <a:spLocks noChangeShapeType="1"/>
              </p:cNvSpPr>
              <p:nvPr/>
            </p:nvSpPr>
            <p:spPr bwMode="auto">
              <a:xfrm>
                <a:off x="33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1" name="Line 1077"/>
              <p:cNvSpPr>
                <a:spLocks noChangeShapeType="1"/>
              </p:cNvSpPr>
              <p:nvPr/>
            </p:nvSpPr>
            <p:spPr bwMode="auto">
              <a:xfrm>
                <a:off x="33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2" name="Line 1078"/>
              <p:cNvSpPr>
                <a:spLocks noChangeShapeType="1"/>
              </p:cNvSpPr>
              <p:nvPr/>
            </p:nvSpPr>
            <p:spPr bwMode="auto">
              <a:xfrm>
                <a:off x="33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3" name="Line 1079"/>
              <p:cNvSpPr>
                <a:spLocks noChangeShapeType="1"/>
              </p:cNvSpPr>
              <p:nvPr/>
            </p:nvSpPr>
            <p:spPr bwMode="auto">
              <a:xfrm>
                <a:off x="33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4" name="Line 1080"/>
              <p:cNvSpPr>
                <a:spLocks noChangeShapeType="1"/>
              </p:cNvSpPr>
              <p:nvPr/>
            </p:nvSpPr>
            <p:spPr bwMode="auto">
              <a:xfrm>
                <a:off x="33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5" name="Line 1081"/>
              <p:cNvSpPr>
                <a:spLocks noChangeShapeType="1"/>
              </p:cNvSpPr>
              <p:nvPr/>
            </p:nvSpPr>
            <p:spPr bwMode="auto">
              <a:xfrm>
                <a:off x="338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6" name="Line 1082"/>
              <p:cNvSpPr>
                <a:spLocks noChangeShapeType="1"/>
              </p:cNvSpPr>
              <p:nvPr/>
            </p:nvSpPr>
            <p:spPr bwMode="auto">
              <a:xfrm>
                <a:off x="33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7" name="Line 1083"/>
              <p:cNvSpPr>
                <a:spLocks noChangeShapeType="1"/>
              </p:cNvSpPr>
              <p:nvPr/>
            </p:nvSpPr>
            <p:spPr bwMode="auto">
              <a:xfrm>
                <a:off x="34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8" name="Line 1084"/>
              <p:cNvSpPr>
                <a:spLocks noChangeShapeType="1"/>
              </p:cNvSpPr>
              <p:nvPr/>
            </p:nvSpPr>
            <p:spPr bwMode="auto">
              <a:xfrm>
                <a:off x="34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9" name="Line 1085"/>
              <p:cNvSpPr>
                <a:spLocks noChangeShapeType="1"/>
              </p:cNvSpPr>
              <p:nvPr/>
            </p:nvSpPr>
            <p:spPr bwMode="auto">
              <a:xfrm>
                <a:off x="34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0" name="Line 1086"/>
              <p:cNvSpPr>
                <a:spLocks noChangeShapeType="1"/>
              </p:cNvSpPr>
              <p:nvPr/>
            </p:nvSpPr>
            <p:spPr bwMode="auto">
              <a:xfrm>
                <a:off x="34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1" name="Line 1087"/>
              <p:cNvSpPr>
                <a:spLocks noChangeShapeType="1"/>
              </p:cNvSpPr>
              <p:nvPr/>
            </p:nvSpPr>
            <p:spPr bwMode="auto">
              <a:xfrm>
                <a:off x="34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2" name="Line 1088"/>
              <p:cNvSpPr>
                <a:spLocks noChangeShapeType="1"/>
              </p:cNvSpPr>
              <p:nvPr/>
            </p:nvSpPr>
            <p:spPr bwMode="auto">
              <a:xfrm>
                <a:off x="344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3" name="Line 1089"/>
              <p:cNvSpPr>
                <a:spLocks noChangeShapeType="1"/>
              </p:cNvSpPr>
              <p:nvPr/>
            </p:nvSpPr>
            <p:spPr bwMode="auto">
              <a:xfrm>
                <a:off x="34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4" name="Line 1090"/>
              <p:cNvSpPr>
                <a:spLocks noChangeShapeType="1"/>
              </p:cNvSpPr>
              <p:nvPr/>
            </p:nvSpPr>
            <p:spPr bwMode="auto">
              <a:xfrm>
                <a:off x="34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5" name="Line 1091"/>
              <p:cNvSpPr>
                <a:spLocks noChangeShapeType="1"/>
              </p:cNvSpPr>
              <p:nvPr/>
            </p:nvSpPr>
            <p:spPr bwMode="auto">
              <a:xfrm>
                <a:off x="34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6" name="Line 1092"/>
              <p:cNvSpPr>
                <a:spLocks noChangeShapeType="1"/>
              </p:cNvSpPr>
              <p:nvPr/>
            </p:nvSpPr>
            <p:spPr bwMode="auto">
              <a:xfrm>
                <a:off x="34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7" name="Line 1093"/>
              <p:cNvSpPr>
                <a:spLocks noChangeShapeType="1"/>
              </p:cNvSpPr>
              <p:nvPr/>
            </p:nvSpPr>
            <p:spPr bwMode="auto">
              <a:xfrm>
                <a:off x="34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8" name="Line 1094"/>
              <p:cNvSpPr>
                <a:spLocks noChangeShapeType="1"/>
              </p:cNvSpPr>
              <p:nvPr/>
            </p:nvSpPr>
            <p:spPr bwMode="auto">
              <a:xfrm>
                <a:off x="35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9" name="Line 1095"/>
              <p:cNvSpPr>
                <a:spLocks noChangeShapeType="1"/>
              </p:cNvSpPr>
              <p:nvPr/>
            </p:nvSpPr>
            <p:spPr bwMode="auto">
              <a:xfrm>
                <a:off x="351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0" name="Line 1096"/>
              <p:cNvSpPr>
                <a:spLocks noChangeShapeType="1"/>
              </p:cNvSpPr>
              <p:nvPr/>
            </p:nvSpPr>
            <p:spPr bwMode="auto">
              <a:xfrm>
                <a:off x="35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1" name="Line 1097"/>
              <p:cNvSpPr>
                <a:spLocks noChangeShapeType="1"/>
              </p:cNvSpPr>
              <p:nvPr/>
            </p:nvSpPr>
            <p:spPr bwMode="auto">
              <a:xfrm>
                <a:off x="35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2" name="Line 1098"/>
              <p:cNvSpPr>
                <a:spLocks noChangeShapeType="1"/>
              </p:cNvSpPr>
              <p:nvPr/>
            </p:nvSpPr>
            <p:spPr bwMode="auto">
              <a:xfrm>
                <a:off x="35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3" name="Line 1099"/>
              <p:cNvSpPr>
                <a:spLocks noChangeShapeType="1"/>
              </p:cNvSpPr>
              <p:nvPr/>
            </p:nvSpPr>
            <p:spPr bwMode="auto">
              <a:xfrm>
                <a:off x="35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4" name="Line 1100"/>
              <p:cNvSpPr>
                <a:spLocks noChangeShapeType="1"/>
              </p:cNvSpPr>
              <p:nvPr/>
            </p:nvSpPr>
            <p:spPr bwMode="auto">
              <a:xfrm>
                <a:off x="35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5" name="Line 1101"/>
              <p:cNvSpPr>
                <a:spLocks noChangeShapeType="1"/>
              </p:cNvSpPr>
              <p:nvPr/>
            </p:nvSpPr>
            <p:spPr bwMode="auto">
              <a:xfrm>
                <a:off x="35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6" name="Line 1102"/>
              <p:cNvSpPr>
                <a:spLocks noChangeShapeType="1"/>
              </p:cNvSpPr>
              <p:nvPr/>
            </p:nvSpPr>
            <p:spPr bwMode="auto">
              <a:xfrm>
                <a:off x="35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7" name="Line 1103"/>
              <p:cNvSpPr>
                <a:spLocks noChangeShapeType="1"/>
              </p:cNvSpPr>
              <p:nvPr/>
            </p:nvSpPr>
            <p:spPr bwMode="auto">
              <a:xfrm>
                <a:off x="35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8" name="Line 1104"/>
              <p:cNvSpPr>
                <a:spLocks noChangeShapeType="1"/>
              </p:cNvSpPr>
              <p:nvPr/>
            </p:nvSpPr>
            <p:spPr bwMode="auto">
              <a:xfrm>
                <a:off x="35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9" name="Line 1105"/>
              <p:cNvSpPr>
                <a:spLocks noChangeShapeType="1"/>
              </p:cNvSpPr>
              <p:nvPr/>
            </p:nvSpPr>
            <p:spPr bwMode="auto">
              <a:xfrm>
                <a:off x="36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0" name="Line 1106"/>
              <p:cNvSpPr>
                <a:spLocks noChangeShapeType="1"/>
              </p:cNvSpPr>
              <p:nvPr/>
            </p:nvSpPr>
            <p:spPr bwMode="auto">
              <a:xfrm>
                <a:off x="36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1" name="Line 1107"/>
              <p:cNvSpPr>
                <a:spLocks noChangeShapeType="1"/>
              </p:cNvSpPr>
              <p:nvPr/>
            </p:nvSpPr>
            <p:spPr bwMode="auto">
              <a:xfrm>
                <a:off x="36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2" name="Line 1108"/>
              <p:cNvSpPr>
                <a:spLocks noChangeShapeType="1"/>
              </p:cNvSpPr>
              <p:nvPr/>
            </p:nvSpPr>
            <p:spPr bwMode="auto">
              <a:xfrm>
                <a:off x="36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3" name="Line 1109"/>
              <p:cNvSpPr>
                <a:spLocks noChangeShapeType="1"/>
              </p:cNvSpPr>
              <p:nvPr/>
            </p:nvSpPr>
            <p:spPr bwMode="auto">
              <a:xfrm>
                <a:off x="36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4" name="Line 1110"/>
              <p:cNvSpPr>
                <a:spLocks noChangeShapeType="1"/>
              </p:cNvSpPr>
              <p:nvPr/>
            </p:nvSpPr>
            <p:spPr bwMode="auto">
              <a:xfrm>
                <a:off x="36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5" name="Line 1111"/>
              <p:cNvSpPr>
                <a:spLocks noChangeShapeType="1"/>
              </p:cNvSpPr>
              <p:nvPr/>
            </p:nvSpPr>
            <p:spPr bwMode="auto">
              <a:xfrm>
                <a:off x="36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6" name="Line 1112"/>
              <p:cNvSpPr>
                <a:spLocks noChangeShapeType="1"/>
              </p:cNvSpPr>
              <p:nvPr/>
            </p:nvSpPr>
            <p:spPr bwMode="auto">
              <a:xfrm>
                <a:off x="36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7" name="Line 1113"/>
              <p:cNvSpPr>
                <a:spLocks noChangeShapeType="1"/>
              </p:cNvSpPr>
              <p:nvPr/>
            </p:nvSpPr>
            <p:spPr bwMode="auto">
              <a:xfrm>
                <a:off x="36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8" name="Line 1114"/>
              <p:cNvSpPr>
                <a:spLocks noChangeShapeType="1"/>
              </p:cNvSpPr>
              <p:nvPr/>
            </p:nvSpPr>
            <p:spPr bwMode="auto">
              <a:xfrm>
                <a:off x="36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9" name="Line 1115"/>
              <p:cNvSpPr>
                <a:spLocks noChangeShapeType="1"/>
              </p:cNvSpPr>
              <p:nvPr/>
            </p:nvSpPr>
            <p:spPr bwMode="auto">
              <a:xfrm>
                <a:off x="36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0" name="Line 1116"/>
              <p:cNvSpPr>
                <a:spLocks noChangeShapeType="1"/>
              </p:cNvSpPr>
              <p:nvPr/>
            </p:nvSpPr>
            <p:spPr bwMode="auto">
              <a:xfrm>
                <a:off x="37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1" name="Line 1117"/>
              <p:cNvSpPr>
                <a:spLocks noChangeShapeType="1"/>
              </p:cNvSpPr>
              <p:nvPr/>
            </p:nvSpPr>
            <p:spPr bwMode="auto">
              <a:xfrm>
                <a:off x="37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2" name="Line 1118"/>
              <p:cNvSpPr>
                <a:spLocks noChangeShapeType="1"/>
              </p:cNvSpPr>
              <p:nvPr/>
            </p:nvSpPr>
            <p:spPr bwMode="auto">
              <a:xfrm>
                <a:off x="37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3" name="Line 1119"/>
              <p:cNvSpPr>
                <a:spLocks noChangeShapeType="1"/>
              </p:cNvSpPr>
              <p:nvPr/>
            </p:nvSpPr>
            <p:spPr bwMode="auto">
              <a:xfrm>
                <a:off x="37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4" name="Line 1120"/>
              <p:cNvSpPr>
                <a:spLocks noChangeShapeType="1"/>
              </p:cNvSpPr>
              <p:nvPr/>
            </p:nvSpPr>
            <p:spPr bwMode="auto">
              <a:xfrm>
                <a:off x="37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5" name="Line 1121"/>
              <p:cNvSpPr>
                <a:spLocks noChangeShapeType="1"/>
              </p:cNvSpPr>
              <p:nvPr/>
            </p:nvSpPr>
            <p:spPr bwMode="auto">
              <a:xfrm>
                <a:off x="37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6" name="Line 1122"/>
              <p:cNvSpPr>
                <a:spLocks noChangeShapeType="1"/>
              </p:cNvSpPr>
              <p:nvPr/>
            </p:nvSpPr>
            <p:spPr bwMode="auto">
              <a:xfrm>
                <a:off x="376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7" name="Line 1123"/>
              <p:cNvSpPr>
                <a:spLocks noChangeShapeType="1"/>
              </p:cNvSpPr>
              <p:nvPr/>
            </p:nvSpPr>
            <p:spPr bwMode="auto">
              <a:xfrm>
                <a:off x="37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8" name="Line 1124"/>
              <p:cNvSpPr>
                <a:spLocks noChangeShapeType="1"/>
              </p:cNvSpPr>
              <p:nvPr/>
            </p:nvSpPr>
            <p:spPr bwMode="auto">
              <a:xfrm>
                <a:off x="37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9" name="Line 1125"/>
              <p:cNvSpPr>
                <a:spLocks noChangeShapeType="1"/>
              </p:cNvSpPr>
              <p:nvPr/>
            </p:nvSpPr>
            <p:spPr bwMode="auto">
              <a:xfrm>
                <a:off x="37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0" name="Line 1126"/>
              <p:cNvSpPr>
                <a:spLocks noChangeShapeType="1"/>
              </p:cNvSpPr>
              <p:nvPr/>
            </p:nvSpPr>
            <p:spPr bwMode="auto">
              <a:xfrm>
                <a:off x="37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1" name="Line 1127"/>
              <p:cNvSpPr>
                <a:spLocks noChangeShapeType="1"/>
              </p:cNvSpPr>
              <p:nvPr/>
            </p:nvSpPr>
            <p:spPr bwMode="auto">
              <a:xfrm>
                <a:off x="38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2" name="Line 1128"/>
              <p:cNvSpPr>
                <a:spLocks noChangeShapeType="1"/>
              </p:cNvSpPr>
              <p:nvPr/>
            </p:nvSpPr>
            <p:spPr bwMode="auto">
              <a:xfrm>
                <a:off x="38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3" name="Line 1129"/>
              <p:cNvSpPr>
                <a:spLocks noChangeShapeType="1"/>
              </p:cNvSpPr>
              <p:nvPr/>
            </p:nvSpPr>
            <p:spPr bwMode="auto">
              <a:xfrm>
                <a:off x="382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4" name="Line 1130"/>
              <p:cNvSpPr>
                <a:spLocks noChangeShapeType="1"/>
              </p:cNvSpPr>
              <p:nvPr/>
            </p:nvSpPr>
            <p:spPr bwMode="auto">
              <a:xfrm>
                <a:off x="38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5" name="Line 1131"/>
              <p:cNvSpPr>
                <a:spLocks noChangeShapeType="1"/>
              </p:cNvSpPr>
              <p:nvPr/>
            </p:nvSpPr>
            <p:spPr bwMode="auto">
              <a:xfrm>
                <a:off x="38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6" name="Line 1132"/>
              <p:cNvSpPr>
                <a:spLocks noChangeShapeType="1"/>
              </p:cNvSpPr>
              <p:nvPr/>
            </p:nvSpPr>
            <p:spPr bwMode="auto">
              <a:xfrm>
                <a:off x="38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7" name="Line 1133"/>
              <p:cNvSpPr>
                <a:spLocks noChangeShapeType="1"/>
              </p:cNvSpPr>
              <p:nvPr/>
            </p:nvSpPr>
            <p:spPr bwMode="auto">
              <a:xfrm>
                <a:off x="38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8" name="Line 1134"/>
              <p:cNvSpPr>
                <a:spLocks noChangeShapeType="1"/>
              </p:cNvSpPr>
              <p:nvPr/>
            </p:nvSpPr>
            <p:spPr bwMode="auto">
              <a:xfrm>
                <a:off x="38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9" name="Line 1135"/>
              <p:cNvSpPr>
                <a:spLocks noChangeShapeType="1"/>
              </p:cNvSpPr>
              <p:nvPr/>
            </p:nvSpPr>
            <p:spPr bwMode="auto">
              <a:xfrm>
                <a:off x="38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0" name="Line 1136"/>
              <p:cNvSpPr>
                <a:spLocks noChangeShapeType="1"/>
              </p:cNvSpPr>
              <p:nvPr/>
            </p:nvSpPr>
            <p:spPr bwMode="auto">
              <a:xfrm>
                <a:off x="388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1" name="Line 1137"/>
              <p:cNvSpPr>
                <a:spLocks noChangeShapeType="1"/>
              </p:cNvSpPr>
              <p:nvPr/>
            </p:nvSpPr>
            <p:spPr bwMode="auto">
              <a:xfrm>
                <a:off x="38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2" name="Line 1138"/>
              <p:cNvSpPr>
                <a:spLocks noChangeShapeType="1"/>
              </p:cNvSpPr>
              <p:nvPr/>
            </p:nvSpPr>
            <p:spPr bwMode="auto">
              <a:xfrm>
                <a:off x="39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3" name="Line 1139"/>
              <p:cNvSpPr>
                <a:spLocks noChangeShapeType="1"/>
              </p:cNvSpPr>
              <p:nvPr/>
            </p:nvSpPr>
            <p:spPr bwMode="auto">
              <a:xfrm>
                <a:off x="39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4" name="Line 1140"/>
              <p:cNvSpPr>
                <a:spLocks noChangeShapeType="1"/>
              </p:cNvSpPr>
              <p:nvPr/>
            </p:nvSpPr>
            <p:spPr bwMode="auto">
              <a:xfrm>
                <a:off x="39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5" name="Line 1141"/>
              <p:cNvSpPr>
                <a:spLocks noChangeShapeType="1"/>
              </p:cNvSpPr>
              <p:nvPr/>
            </p:nvSpPr>
            <p:spPr bwMode="auto">
              <a:xfrm>
                <a:off x="39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6" name="Line 1142"/>
              <p:cNvSpPr>
                <a:spLocks noChangeShapeType="1"/>
              </p:cNvSpPr>
              <p:nvPr/>
            </p:nvSpPr>
            <p:spPr bwMode="auto">
              <a:xfrm>
                <a:off x="39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7" name="Line 1143"/>
              <p:cNvSpPr>
                <a:spLocks noChangeShapeType="1"/>
              </p:cNvSpPr>
              <p:nvPr/>
            </p:nvSpPr>
            <p:spPr bwMode="auto">
              <a:xfrm>
                <a:off x="395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8" name="Line 1144"/>
              <p:cNvSpPr>
                <a:spLocks noChangeShapeType="1"/>
              </p:cNvSpPr>
              <p:nvPr/>
            </p:nvSpPr>
            <p:spPr bwMode="auto">
              <a:xfrm>
                <a:off x="39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9" name="Line 1145"/>
              <p:cNvSpPr>
                <a:spLocks noChangeShapeType="1"/>
              </p:cNvSpPr>
              <p:nvPr/>
            </p:nvSpPr>
            <p:spPr bwMode="auto">
              <a:xfrm>
                <a:off x="39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0" name="Line 1146"/>
              <p:cNvSpPr>
                <a:spLocks noChangeShapeType="1"/>
              </p:cNvSpPr>
              <p:nvPr/>
            </p:nvSpPr>
            <p:spPr bwMode="auto">
              <a:xfrm>
                <a:off x="39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1" name="Line 1147"/>
              <p:cNvSpPr>
                <a:spLocks noChangeShapeType="1"/>
              </p:cNvSpPr>
              <p:nvPr/>
            </p:nvSpPr>
            <p:spPr bwMode="auto">
              <a:xfrm>
                <a:off x="39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2" name="Line 1148"/>
              <p:cNvSpPr>
                <a:spLocks noChangeShapeType="1"/>
              </p:cNvSpPr>
              <p:nvPr/>
            </p:nvSpPr>
            <p:spPr bwMode="auto">
              <a:xfrm>
                <a:off x="39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3" name="Line 1149"/>
              <p:cNvSpPr>
                <a:spLocks noChangeShapeType="1"/>
              </p:cNvSpPr>
              <p:nvPr/>
            </p:nvSpPr>
            <p:spPr bwMode="auto">
              <a:xfrm>
                <a:off x="40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4" name="Line 1150"/>
              <p:cNvSpPr>
                <a:spLocks noChangeShapeType="1"/>
              </p:cNvSpPr>
              <p:nvPr/>
            </p:nvSpPr>
            <p:spPr bwMode="auto">
              <a:xfrm>
                <a:off x="40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5" name="Line 1151"/>
              <p:cNvSpPr>
                <a:spLocks noChangeShapeType="1"/>
              </p:cNvSpPr>
              <p:nvPr/>
            </p:nvSpPr>
            <p:spPr bwMode="auto">
              <a:xfrm>
                <a:off x="40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6" name="Line 1152"/>
              <p:cNvSpPr>
                <a:spLocks noChangeShapeType="1"/>
              </p:cNvSpPr>
              <p:nvPr/>
            </p:nvSpPr>
            <p:spPr bwMode="auto">
              <a:xfrm>
                <a:off x="40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7" name="Line 1153"/>
              <p:cNvSpPr>
                <a:spLocks noChangeShapeType="1"/>
              </p:cNvSpPr>
              <p:nvPr/>
            </p:nvSpPr>
            <p:spPr bwMode="auto">
              <a:xfrm>
                <a:off x="40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8" name="Line 1154"/>
              <p:cNvSpPr>
                <a:spLocks noChangeShapeType="1"/>
              </p:cNvSpPr>
              <p:nvPr/>
            </p:nvSpPr>
            <p:spPr bwMode="auto">
              <a:xfrm>
                <a:off x="40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9" name="Line 1155"/>
              <p:cNvSpPr>
                <a:spLocks noChangeShapeType="1"/>
              </p:cNvSpPr>
              <p:nvPr/>
            </p:nvSpPr>
            <p:spPr bwMode="auto">
              <a:xfrm>
                <a:off x="40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0" name="Line 1156"/>
              <p:cNvSpPr>
                <a:spLocks noChangeShapeType="1"/>
              </p:cNvSpPr>
              <p:nvPr/>
            </p:nvSpPr>
            <p:spPr bwMode="auto">
              <a:xfrm>
                <a:off x="40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1" name="Line 1157"/>
              <p:cNvSpPr>
                <a:spLocks noChangeShapeType="1"/>
              </p:cNvSpPr>
              <p:nvPr/>
            </p:nvSpPr>
            <p:spPr bwMode="auto">
              <a:xfrm>
                <a:off x="40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2" name="Line 1158"/>
              <p:cNvSpPr>
                <a:spLocks noChangeShapeType="1"/>
              </p:cNvSpPr>
              <p:nvPr/>
            </p:nvSpPr>
            <p:spPr bwMode="auto">
              <a:xfrm>
                <a:off x="40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3" name="Line 1159"/>
              <p:cNvSpPr>
                <a:spLocks noChangeShapeType="1"/>
              </p:cNvSpPr>
              <p:nvPr/>
            </p:nvSpPr>
            <p:spPr bwMode="auto">
              <a:xfrm>
                <a:off x="40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4" name="Line 1160"/>
              <p:cNvSpPr>
                <a:spLocks noChangeShapeType="1"/>
              </p:cNvSpPr>
              <p:nvPr/>
            </p:nvSpPr>
            <p:spPr bwMode="auto">
              <a:xfrm>
                <a:off x="41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5" name="Line 1161"/>
              <p:cNvSpPr>
                <a:spLocks noChangeShapeType="1"/>
              </p:cNvSpPr>
              <p:nvPr/>
            </p:nvSpPr>
            <p:spPr bwMode="auto">
              <a:xfrm>
                <a:off x="41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6" name="Line 1162"/>
              <p:cNvSpPr>
                <a:spLocks noChangeShapeType="1"/>
              </p:cNvSpPr>
              <p:nvPr/>
            </p:nvSpPr>
            <p:spPr bwMode="auto">
              <a:xfrm>
                <a:off x="41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7" name="Line 1163"/>
              <p:cNvSpPr>
                <a:spLocks noChangeShapeType="1"/>
              </p:cNvSpPr>
              <p:nvPr/>
            </p:nvSpPr>
            <p:spPr bwMode="auto">
              <a:xfrm>
                <a:off x="41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8" name="Line 1164"/>
              <p:cNvSpPr>
                <a:spLocks noChangeShapeType="1"/>
              </p:cNvSpPr>
              <p:nvPr/>
            </p:nvSpPr>
            <p:spPr bwMode="auto">
              <a:xfrm>
                <a:off x="41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9" name="Line 1165"/>
              <p:cNvSpPr>
                <a:spLocks noChangeShapeType="1"/>
              </p:cNvSpPr>
              <p:nvPr/>
            </p:nvSpPr>
            <p:spPr bwMode="auto">
              <a:xfrm>
                <a:off x="41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0" name="Line 1166"/>
              <p:cNvSpPr>
                <a:spLocks noChangeShapeType="1"/>
              </p:cNvSpPr>
              <p:nvPr/>
            </p:nvSpPr>
            <p:spPr bwMode="auto">
              <a:xfrm>
                <a:off x="41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1" name="Line 1167"/>
              <p:cNvSpPr>
                <a:spLocks noChangeShapeType="1"/>
              </p:cNvSpPr>
              <p:nvPr/>
            </p:nvSpPr>
            <p:spPr bwMode="auto">
              <a:xfrm>
                <a:off x="41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2" name="Line 1168"/>
              <p:cNvSpPr>
                <a:spLocks noChangeShapeType="1"/>
              </p:cNvSpPr>
              <p:nvPr/>
            </p:nvSpPr>
            <p:spPr bwMode="auto">
              <a:xfrm>
                <a:off x="41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3" name="Line 1169"/>
              <p:cNvSpPr>
                <a:spLocks noChangeShapeType="1"/>
              </p:cNvSpPr>
              <p:nvPr/>
            </p:nvSpPr>
            <p:spPr bwMode="auto">
              <a:xfrm>
                <a:off x="41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4" name="Line 1170"/>
              <p:cNvSpPr>
                <a:spLocks noChangeShapeType="1"/>
              </p:cNvSpPr>
              <p:nvPr/>
            </p:nvSpPr>
            <p:spPr bwMode="auto">
              <a:xfrm>
                <a:off x="419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5" name="Line 1171"/>
              <p:cNvSpPr>
                <a:spLocks noChangeShapeType="1"/>
              </p:cNvSpPr>
              <p:nvPr/>
            </p:nvSpPr>
            <p:spPr bwMode="auto">
              <a:xfrm>
                <a:off x="42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6" name="Line 1172"/>
              <p:cNvSpPr>
                <a:spLocks noChangeShapeType="1"/>
              </p:cNvSpPr>
              <p:nvPr/>
            </p:nvSpPr>
            <p:spPr bwMode="auto">
              <a:xfrm>
                <a:off x="42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7" name="Line 1173"/>
              <p:cNvSpPr>
                <a:spLocks noChangeShapeType="1"/>
              </p:cNvSpPr>
              <p:nvPr/>
            </p:nvSpPr>
            <p:spPr bwMode="auto">
              <a:xfrm>
                <a:off x="42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8" name="Line 1174"/>
              <p:cNvSpPr>
                <a:spLocks noChangeShapeType="1"/>
              </p:cNvSpPr>
              <p:nvPr/>
            </p:nvSpPr>
            <p:spPr bwMode="auto">
              <a:xfrm>
                <a:off x="42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9" name="Line 1175"/>
              <p:cNvSpPr>
                <a:spLocks noChangeShapeType="1"/>
              </p:cNvSpPr>
              <p:nvPr/>
            </p:nvSpPr>
            <p:spPr bwMode="auto">
              <a:xfrm>
                <a:off x="42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0" name="Line 1176"/>
              <p:cNvSpPr>
                <a:spLocks noChangeShapeType="1"/>
              </p:cNvSpPr>
              <p:nvPr/>
            </p:nvSpPr>
            <p:spPr bwMode="auto">
              <a:xfrm>
                <a:off x="42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1" name="Line 1177"/>
              <p:cNvSpPr>
                <a:spLocks noChangeShapeType="1"/>
              </p:cNvSpPr>
              <p:nvPr/>
            </p:nvSpPr>
            <p:spPr bwMode="auto">
              <a:xfrm>
                <a:off x="426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2" name="Line 1178"/>
              <p:cNvSpPr>
                <a:spLocks noChangeShapeType="1"/>
              </p:cNvSpPr>
              <p:nvPr/>
            </p:nvSpPr>
            <p:spPr bwMode="auto">
              <a:xfrm>
                <a:off x="42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3" name="Line 1179"/>
              <p:cNvSpPr>
                <a:spLocks noChangeShapeType="1"/>
              </p:cNvSpPr>
              <p:nvPr/>
            </p:nvSpPr>
            <p:spPr bwMode="auto">
              <a:xfrm>
                <a:off x="42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4" name="Line 1180"/>
              <p:cNvSpPr>
                <a:spLocks noChangeShapeType="1"/>
              </p:cNvSpPr>
              <p:nvPr/>
            </p:nvSpPr>
            <p:spPr bwMode="auto">
              <a:xfrm>
                <a:off x="42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5" name="Line 1181"/>
              <p:cNvSpPr>
                <a:spLocks noChangeShapeType="1"/>
              </p:cNvSpPr>
              <p:nvPr/>
            </p:nvSpPr>
            <p:spPr bwMode="auto">
              <a:xfrm>
                <a:off x="43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6" name="Line 1182"/>
              <p:cNvSpPr>
                <a:spLocks noChangeShapeType="1"/>
              </p:cNvSpPr>
              <p:nvPr/>
            </p:nvSpPr>
            <p:spPr bwMode="auto">
              <a:xfrm>
                <a:off x="43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7" name="Line 1183"/>
              <p:cNvSpPr>
                <a:spLocks noChangeShapeType="1"/>
              </p:cNvSpPr>
              <p:nvPr/>
            </p:nvSpPr>
            <p:spPr bwMode="auto">
              <a:xfrm>
                <a:off x="431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8" name="Line 1184"/>
              <p:cNvSpPr>
                <a:spLocks noChangeShapeType="1"/>
              </p:cNvSpPr>
              <p:nvPr/>
            </p:nvSpPr>
            <p:spPr bwMode="auto">
              <a:xfrm>
                <a:off x="432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9" name="Line 1185"/>
              <p:cNvSpPr>
                <a:spLocks noChangeShapeType="1"/>
              </p:cNvSpPr>
              <p:nvPr/>
            </p:nvSpPr>
            <p:spPr bwMode="auto">
              <a:xfrm>
                <a:off x="433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0" name="Line 1186"/>
              <p:cNvSpPr>
                <a:spLocks noChangeShapeType="1"/>
              </p:cNvSpPr>
              <p:nvPr/>
            </p:nvSpPr>
            <p:spPr bwMode="auto">
              <a:xfrm>
                <a:off x="43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1" name="Line 1187"/>
              <p:cNvSpPr>
                <a:spLocks noChangeShapeType="1"/>
              </p:cNvSpPr>
              <p:nvPr/>
            </p:nvSpPr>
            <p:spPr bwMode="auto">
              <a:xfrm>
                <a:off x="435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2" name="Line 1188"/>
              <p:cNvSpPr>
                <a:spLocks noChangeShapeType="1"/>
              </p:cNvSpPr>
              <p:nvPr/>
            </p:nvSpPr>
            <p:spPr bwMode="auto">
              <a:xfrm>
                <a:off x="436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3" name="Line 1189"/>
              <p:cNvSpPr>
                <a:spLocks noChangeShapeType="1"/>
              </p:cNvSpPr>
              <p:nvPr/>
            </p:nvSpPr>
            <p:spPr bwMode="auto">
              <a:xfrm>
                <a:off x="437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4" name="Line 1190"/>
              <p:cNvSpPr>
                <a:spLocks noChangeShapeType="1"/>
              </p:cNvSpPr>
              <p:nvPr/>
            </p:nvSpPr>
            <p:spPr bwMode="auto">
              <a:xfrm>
                <a:off x="438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5" name="Line 1191"/>
              <p:cNvSpPr>
                <a:spLocks noChangeShapeType="1"/>
              </p:cNvSpPr>
              <p:nvPr/>
            </p:nvSpPr>
            <p:spPr bwMode="auto">
              <a:xfrm>
                <a:off x="439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6" name="Line 1192"/>
              <p:cNvSpPr>
                <a:spLocks noChangeShapeType="1"/>
              </p:cNvSpPr>
              <p:nvPr/>
            </p:nvSpPr>
            <p:spPr bwMode="auto">
              <a:xfrm>
                <a:off x="440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7" name="Line 1193"/>
              <p:cNvSpPr>
                <a:spLocks noChangeShapeType="1"/>
              </p:cNvSpPr>
              <p:nvPr/>
            </p:nvSpPr>
            <p:spPr bwMode="auto">
              <a:xfrm>
                <a:off x="44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8" name="Line 1194"/>
              <p:cNvSpPr>
                <a:spLocks noChangeShapeType="1"/>
              </p:cNvSpPr>
              <p:nvPr/>
            </p:nvSpPr>
            <p:spPr bwMode="auto">
              <a:xfrm>
                <a:off x="441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9" name="Line 1195"/>
              <p:cNvSpPr>
                <a:spLocks noChangeShapeType="1"/>
              </p:cNvSpPr>
              <p:nvPr/>
            </p:nvSpPr>
            <p:spPr bwMode="auto">
              <a:xfrm>
                <a:off x="442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0" name="Line 1196"/>
              <p:cNvSpPr>
                <a:spLocks noChangeShapeType="1"/>
              </p:cNvSpPr>
              <p:nvPr/>
            </p:nvSpPr>
            <p:spPr bwMode="auto">
              <a:xfrm>
                <a:off x="443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1" name="Line 1197"/>
              <p:cNvSpPr>
                <a:spLocks noChangeShapeType="1"/>
              </p:cNvSpPr>
              <p:nvPr/>
            </p:nvSpPr>
            <p:spPr bwMode="auto">
              <a:xfrm>
                <a:off x="444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2" name="Line 1198"/>
              <p:cNvSpPr>
                <a:spLocks noChangeShapeType="1"/>
              </p:cNvSpPr>
              <p:nvPr/>
            </p:nvSpPr>
            <p:spPr bwMode="auto">
              <a:xfrm>
                <a:off x="445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3" name="Line 1199"/>
              <p:cNvSpPr>
                <a:spLocks noChangeShapeType="1"/>
              </p:cNvSpPr>
              <p:nvPr/>
            </p:nvSpPr>
            <p:spPr bwMode="auto">
              <a:xfrm>
                <a:off x="446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4" name="Line 1200"/>
              <p:cNvSpPr>
                <a:spLocks noChangeShapeType="1"/>
              </p:cNvSpPr>
              <p:nvPr/>
            </p:nvSpPr>
            <p:spPr bwMode="auto">
              <a:xfrm>
                <a:off x="44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5" name="Line 1201"/>
              <p:cNvSpPr>
                <a:spLocks noChangeShapeType="1"/>
              </p:cNvSpPr>
              <p:nvPr/>
            </p:nvSpPr>
            <p:spPr bwMode="auto">
              <a:xfrm>
                <a:off x="448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6" name="Line 1202"/>
              <p:cNvSpPr>
                <a:spLocks noChangeShapeType="1"/>
              </p:cNvSpPr>
              <p:nvPr/>
            </p:nvSpPr>
            <p:spPr bwMode="auto">
              <a:xfrm>
                <a:off x="449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7" name="Line 1203"/>
              <p:cNvSpPr>
                <a:spLocks noChangeShapeType="1"/>
              </p:cNvSpPr>
              <p:nvPr/>
            </p:nvSpPr>
            <p:spPr bwMode="auto">
              <a:xfrm>
                <a:off x="450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8" name="Line 1204"/>
              <p:cNvSpPr>
                <a:spLocks noChangeShapeType="1"/>
              </p:cNvSpPr>
              <p:nvPr/>
            </p:nvSpPr>
            <p:spPr bwMode="auto">
              <a:xfrm>
                <a:off x="451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9" name="Line 1205"/>
              <p:cNvSpPr>
                <a:spLocks noChangeShapeType="1"/>
              </p:cNvSpPr>
              <p:nvPr/>
            </p:nvSpPr>
            <p:spPr bwMode="auto">
              <a:xfrm>
                <a:off x="451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0" name="Line 1206"/>
              <p:cNvSpPr>
                <a:spLocks noChangeShapeType="1"/>
              </p:cNvSpPr>
              <p:nvPr/>
            </p:nvSpPr>
            <p:spPr bwMode="auto">
              <a:xfrm>
                <a:off x="452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1" name="Line 1207"/>
              <p:cNvSpPr>
                <a:spLocks noChangeShapeType="1"/>
              </p:cNvSpPr>
              <p:nvPr/>
            </p:nvSpPr>
            <p:spPr bwMode="auto">
              <a:xfrm>
                <a:off x="453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2" name="Line 1208"/>
              <p:cNvSpPr>
                <a:spLocks noChangeShapeType="1"/>
              </p:cNvSpPr>
              <p:nvPr/>
            </p:nvSpPr>
            <p:spPr bwMode="auto">
              <a:xfrm>
                <a:off x="454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3" name="Line 1209"/>
              <p:cNvSpPr>
                <a:spLocks noChangeShapeType="1"/>
              </p:cNvSpPr>
              <p:nvPr/>
            </p:nvSpPr>
            <p:spPr bwMode="auto">
              <a:xfrm>
                <a:off x="455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1" name="Group 1411"/>
            <p:cNvGrpSpPr>
              <a:grpSpLocks/>
            </p:cNvGrpSpPr>
            <p:nvPr/>
          </p:nvGrpSpPr>
          <p:grpSpPr bwMode="auto">
            <a:xfrm>
              <a:off x="540938" y="2102369"/>
              <a:ext cx="6315624" cy="988682"/>
              <a:chOff x="1374" y="1321"/>
              <a:chExt cx="4446" cy="696"/>
            </a:xfrm>
          </p:grpSpPr>
          <p:sp>
            <p:nvSpPr>
              <p:cNvPr id="1174" name="Line 1211"/>
              <p:cNvSpPr>
                <a:spLocks noChangeShapeType="1"/>
              </p:cNvSpPr>
              <p:nvPr/>
            </p:nvSpPr>
            <p:spPr bwMode="auto">
              <a:xfrm>
                <a:off x="456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5" name="Line 1212"/>
              <p:cNvSpPr>
                <a:spLocks noChangeShapeType="1"/>
              </p:cNvSpPr>
              <p:nvPr/>
            </p:nvSpPr>
            <p:spPr bwMode="auto">
              <a:xfrm>
                <a:off x="457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6" name="Line 1213"/>
              <p:cNvSpPr>
                <a:spLocks noChangeShapeType="1"/>
              </p:cNvSpPr>
              <p:nvPr/>
            </p:nvSpPr>
            <p:spPr bwMode="auto">
              <a:xfrm>
                <a:off x="458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7" name="Line 1214"/>
              <p:cNvSpPr>
                <a:spLocks noChangeShapeType="1"/>
              </p:cNvSpPr>
              <p:nvPr/>
            </p:nvSpPr>
            <p:spPr bwMode="auto">
              <a:xfrm>
                <a:off x="459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8" name="Line 1215"/>
              <p:cNvSpPr>
                <a:spLocks noChangeShapeType="1"/>
              </p:cNvSpPr>
              <p:nvPr/>
            </p:nvSpPr>
            <p:spPr bwMode="auto">
              <a:xfrm>
                <a:off x="460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9" name="Line 1216"/>
              <p:cNvSpPr>
                <a:spLocks noChangeShapeType="1"/>
              </p:cNvSpPr>
              <p:nvPr/>
            </p:nvSpPr>
            <p:spPr bwMode="auto">
              <a:xfrm>
                <a:off x="461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0" name="Line 1217"/>
              <p:cNvSpPr>
                <a:spLocks noChangeShapeType="1"/>
              </p:cNvSpPr>
              <p:nvPr/>
            </p:nvSpPr>
            <p:spPr bwMode="auto">
              <a:xfrm>
                <a:off x="462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1" name="Line 1218"/>
              <p:cNvSpPr>
                <a:spLocks noChangeShapeType="1"/>
              </p:cNvSpPr>
              <p:nvPr/>
            </p:nvSpPr>
            <p:spPr bwMode="auto">
              <a:xfrm>
                <a:off x="462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2" name="Line 1219"/>
              <p:cNvSpPr>
                <a:spLocks noChangeShapeType="1"/>
              </p:cNvSpPr>
              <p:nvPr/>
            </p:nvSpPr>
            <p:spPr bwMode="auto">
              <a:xfrm>
                <a:off x="463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3" name="Line 1220"/>
              <p:cNvSpPr>
                <a:spLocks noChangeShapeType="1"/>
              </p:cNvSpPr>
              <p:nvPr/>
            </p:nvSpPr>
            <p:spPr bwMode="auto">
              <a:xfrm>
                <a:off x="464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4" name="Line 1221"/>
              <p:cNvSpPr>
                <a:spLocks noChangeShapeType="1"/>
              </p:cNvSpPr>
              <p:nvPr/>
            </p:nvSpPr>
            <p:spPr bwMode="auto">
              <a:xfrm>
                <a:off x="465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5" name="Line 1222"/>
              <p:cNvSpPr>
                <a:spLocks noChangeShapeType="1"/>
              </p:cNvSpPr>
              <p:nvPr/>
            </p:nvSpPr>
            <p:spPr bwMode="auto">
              <a:xfrm>
                <a:off x="466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6" name="Line 1223"/>
              <p:cNvSpPr>
                <a:spLocks noChangeShapeType="1"/>
              </p:cNvSpPr>
              <p:nvPr/>
            </p:nvSpPr>
            <p:spPr bwMode="auto">
              <a:xfrm>
                <a:off x="467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7" name="Line 1224"/>
              <p:cNvSpPr>
                <a:spLocks noChangeShapeType="1"/>
              </p:cNvSpPr>
              <p:nvPr/>
            </p:nvSpPr>
            <p:spPr bwMode="auto">
              <a:xfrm>
                <a:off x="468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8" name="Line 1225"/>
              <p:cNvSpPr>
                <a:spLocks noChangeShapeType="1"/>
              </p:cNvSpPr>
              <p:nvPr/>
            </p:nvSpPr>
            <p:spPr bwMode="auto">
              <a:xfrm>
                <a:off x="469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9" name="Line 1226"/>
              <p:cNvSpPr>
                <a:spLocks noChangeShapeType="1"/>
              </p:cNvSpPr>
              <p:nvPr/>
            </p:nvSpPr>
            <p:spPr bwMode="auto">
              <a:xfrm>
                <a:off x="470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0" name="Line 1227"/>
              <p:cNvSpPr>
                <a:spLocks noChangeShapeType="1"/>
              </p:cNvSpPr>
              <p:nvPr/>
            </p:nvSpPr>
            <p:spPr bwMode="auto">
              <a:xfrm>
                <a:off x="471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1" name="Line 1228"/>
              <p:cNvSpPr>
                <a:spLocks noChangeShapeType="1"/>
              </p:cNvSpPr>
              <p:nvPr/>
            </p:nvSpPr>
            <p:spPr bwMode="auto">
              <a:xfrm>
                <a:off x="472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2" name="Line 1229"/>
              <p:cNvSpPr>
                <a:spLocks noChangeShapeType="1"/>
              </p:cNvSpPr>
              <p:nvPr/>
            </p:nvSpPr>
            <p:spPr bwMode="auto">
              <a:xfrm>
                <a:off x="473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3" name="Line 1230"/>
              <p:cNvSpPr>
                <a:spLocks noChangeShapeType="1"/>
              </p:cNvSpPr>
              <p:nvPr/>
            </p:nvSpPr>
            <p:spPr bwMode="auto">
              <a:xfrm>
                <a:off x="473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4" name="Line 1231"/>
              <p:cNvSpPr>
                <a:spLocks noChangeShapeType="1"/>
              </p:cNvSpPr>
              <p:nvPr/>
            </p:nvSpPr>
            <p:spPr bwMode="auto">
              <a:xfrm>
                <a:off x="474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5" name="Line 1232"/>
              <p:cNvSpPr>
                <a:spLocks noChangeShapeType="1"/>
              </p:cNvSpPr>
              <p:nvPr/>
            </p:nvSpPr>
            <p:spPr bwMode="auto">
              <a:xfrm>
                <a:off x="475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6" name="Line 1233"/>
              <p:cNvSpPr>
                <a:spLocks noChangeShapeType="1"/>
              </p:cNvSpPr>
              <p:nvPr/>
            </p:nvSpPr>
            <p:spPr bwMode="auto">
              <a:xfrm>
                <a:off x="476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7" name="Line 1234"/>
              <p:cNvSpPr>
                <a:spLocks noChangeShapeType="1"/>
              </p:cNvSpPr>
              <p:nvPr/>
            </p:nvSpPr>
            <p:spPr bwMode="auto">
              <a:xfrm>
                <a:off x="477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8" name="Line 1235"/>
              <p:cNvSpPr>
                <a:spLocks noChangeShapeType="1"/>
              </p:cNvSpPr>
              <p:nvPr/>
            </p:nvSpPr>
            <p:spPr bwMode="auto">
              <a:xfrm>
                <a:off x="47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9" name="Line 1236"/>
              <p:cNvSpPr>
                <a:spLocks noChangeShapeType="1"/>
              </p:cNvSpPr>
              <p:nvPr/>
            </p:nvSpPr>
            <p:spPr bwMode="auto">
              <a:xfrm>
                <a:off x="479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0" name="Line 1237"/>
              <p:cNvSpPr>
                <a:spLocks noChangeShapeType="1"/>
              </p:cNvSpPr>
              <p:nvPr/>
            </p:nvSpPr>
            <p:spPr bwMode="auto">
              <a:xfrm>
                <a:off x="480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1" name="Line 1238"/>
              <p:cNvSpPr>
                <a:spLocks noChangeShapeType="1"/>
              </p:cNvSpPr>
              <p:nvPr/>
            </p:nvSpPr>
            <p:spPr bwMode="auto">
              <a:xfrm>
                <a:off x="481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2" name="Line 1239"/>
              <p:cNvSpPr>
                <a:spLocks noChangeShapeType="1"/>
              </p:cNvSpPr>
              <p:nvPr/>
            </p:nvSpPr>
            <p:spPr bwMode="auto">
              <a:xfrm>
                <a:off x="482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3" name="Line 1240"/>
              <p:cNvSpPr>
                <a:spLocks noChangeShapeType="1"/>
              </p:cNvSpPr>
              <p:nvPr/>
            </p:nvSpPr>
            <p:spPr bwMode="auto">
              <a:xfrm>
                <a:off x="483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4" name="Line 1241"/>
              <p:cNvSpPr>
                <a:spLocks noChangeShapeType="1"/>
              </p:cNvSpPr>
              <p:nvPr/>
            </p:nvSpPr>
            <p:spPr bwMode="auto">
              <a:xfrm>
                <a:off x="483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5" name="Line 1242"/>
              <p:cNvSpPr>
                <a:spLocks noChangeShapeType="1"/>
              </p:cNvSpPr>
              <p:nvPr/>
            </p:nvSpPr>
            <p:spPr bwMode="auto">
              <a:xfrm>
                <a:off x="48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6" name="Line 1243"/>
              <p:cNvSpPr>
                <a:spLocks noChangeShapeType="1"/>
              </p:cNvSpPr>
              <p:nvPr/>
            </p:nvSpPr>
            <p:spPr bwMode="auto">
              <a:xfrm>
                <a:off x="485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7" name="Line 1244"/>
              <p:cNvSpPr>
                <a:spLocks noChangeShapeType="1"/>
              </p:cNvSpPr>
              <p:nvPr/>
            </p:nvSpPr>
            <p:spPr bwMode="auto">
              <a:xfrm>
                <a:off x="486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8" name="Line 1245"/>
              <p:cNvSpPr>
                <a:spLocks noChangeShapeType="1"/>
              </p:cNvSpPr>
              <p:nvPr/>
            </p:nvSpPr>
            <p:spPr bwMode="auto">
              <a:xfrm>
                <a:off x="487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9" name="Line 1246"/>
              <p:cNvSpPr>
                <a:spLocks noChangeShapeType="1"/>
              </p:cNvSpPr>
              <p:nvPr/>
            </p:nvSpPr>
            <p:spPr bwMode="auto">
              <a:xfrm>
                <a:off x="488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0" name="Line 1247"/>
              <p:cNvSpPr>
                <a:spLocks noChangeShapeType="1"/>
              </p:cNvSpPr>
              <p:nvPr/>
            </p:nvSpPr>
            <p:spPr bwMode="auto">
              <a:xfrm>
                <a:off x="489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1" name="Line 1248"/>
              <p:cNvSpPr>
                <a:spLocks noChangeShapeType="1"/>
              </p:cNvSpPr>
              <p:nvPr/>
            </p:nvSpPr>
            <p:spPr bwMode="auto">
              <a:xfrm>
                <a:off x="490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2" name="Line 1249"/>
              <p:cNvSpPr>
                <a:spLocks noChangeShapeType="1"/>
              </p:cNvSpPr>
              <p:nvPr/>
            </p:nvSpPr>
            <p:spPr bwMode="auto">
              <a:xfrm>
                <a:off x="49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3" name="Line 1250"/>
              <p:cNvSpPr>
                <a:spLocks noChangeShapeType="1"/>
              </p:cNvSpPr>
              <p:nvPr/>
            </p:nvSpPr>
            <p:spPr bwMode="auto">
              <a:xfrm>
                <a:off x="492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4" name="Line 1251"/>
              <p:cNvSpPr>
                <a:spLocks noChangeShapeType="1"/>
              </p:cNvSpPr>
              <p:nvPr/>
            </p:nvSpPr>
            <p:spPr bwMode="auto">
              <a:xfrm>
                <a:off x="493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5" name="Line 1252"/>
              <p:cNvSpPr>
                <a:spLocks noChangeShapeType="1"/>
              </p:cNvSpPr>
              <p:nvPr/>
            </p:nvSpPr>
            <p:spPr bwMode="auto">
              <a:xfrm>
                <a:off x="494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6" name="Line 1253"/>
              <p:cNvSpPr>
                <a:spLocks noChangeShapeType="1"/>
              </p:cNvSpPr>
              <p:nvPr/>
            </p:nvSpPr>
            <p:spPr bwMode="auto">
              <a:xfrm>
                <a:off x="494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7" name="Line 1254"/>
              <p:cNvSpPr>
                <a:spLocks noChangeShapeType="1"/>
              </p:cNvSpPr>
              <p:nvPr/>
            </p:nvSpPr>
            <p:spPr bwMode="auto">
              <a:xfrm>
                <a:off x="495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8" name="Line 1255"/>
              <p:cNvSpPr>
                <a:spLocks noChangeShapeType="1"/>
              </p:cNvSpPr>
              <p:nvPr/>
            </p:nvSpPr>
            <p:spPr bwMode="auto">
              <a:xfrm>
                <a:off x="496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9" name="Line 1256"/>
              <p:cNvSpPr>
                <a:spLocks noChangeShapeType="1"/>
              </p:cNvSpPr>
              <p:nvPr/>
            </p:nvSpPr>
            <p:spPr bwMode="auto">
              <a:xfrm>
                <a:off x="497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0" name="Line 1257"/>
              <p:cNvSpPr>
                <a:spLocks noChangeShapeType="1"/>
              </p:cNvSpPr>
              <p:nvPr/>
            </p:nvSpPr>
            <p:spPr bwMode="auto">
              <a:xfrm>
                <a:off x="498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1" name="Line 1258"/>
              <p:cNvSpPr>
                <a:spLocks noChangeShapeType="1"/>
              </p:cNvSpPr>
              <p:nvPr/>
            </p:nvSpPr>
            <p:spPr bwMode="auto">
              <a:xfrm>
                <a:off x="499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2" name="Line 1259"/>
              <p:cNvSpPr>
                <a:spLocks noChangeShapeType="1"/>
              </p:cNvSpPr>
              <p:nvPr/>
            </p:nvSpPr>
            <p:spPr bwMode="auto">
              <a:xfrm>
                <a:off x="500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3" name="Line 1260"/>
              <p:cNvSpPr>
                <a:spLocks noChangeShapeType="1"/>
              </p:cNvSpPr>
              <p:nvPr/>
            </p:nvSpPr>
            <p:spPr bwMode="auto">
              <a:xfrm>
                <a:off x="501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4" name="Line 1261"/>
              <p:cNvSpPr>
                <a:spLocks noChangeShapeType="1"/>
              </p:cNvSpPr>
              <p:nvPr/>
            </p:nvSpPr>
            <p:spPr bwMode="auto">
              <a:xfrm>
                <a:off x="502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5" name="Line 1262"/>
              <p:cNvSpPr>
                <a:spLocks noChangeShapeType="1"/>
              </p:cNvSpPr>
              <p:nvPr/>
            </p:nvSpPr>
            <p:spPr bwMode="auto">
              <a:xfrm>
                <a:off x="503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6" name="Line 1263"/>
              <p:cNvSpPr>
                <a:spLocks noChangeShapeType="1"/>
              </p:cNvSpPr>
              <p:nvPr/>
            </p:nvSpPr>
            <p:spPr bwMode="auto">
              <a:xfrm>
                <a:off x="504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7" name="Line 1264"/>
              <p:cNvSpPr>
                <a:spLocks noChangeShapeType="1"/>
              </p:cNvSpPr>
              <p:nvPr/>
            </p:nvSpPr>
            <p:spPr bwMode="auto">
              <a:xfrm>
                <a:off x="505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8" name="Line 1265"/>
              <p:cNvSpPr>
                <a:spLocks noChangeShapeType="1"/>
              </p:cNvSpPr>
              <p:nvPr/>
            </p:nvSpPr>
            <p:spPr bwMode="auto">
              <a:xfrm>
                <a:off x="505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9" name="Line 1266"/>
              <p:cNvSpPr>
                <a:spLocks noChangeShapeType="1"/>
              </p:cNvSpPr>
              <p:nvPr/>
            </p:nvSpPr>
            <p:spPr bwMode="auto">
              <a:xfrm>
                <a:off x="506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0" name="Line 1267"/>
              <p:cNvSpPr>
                <a:spLocks noChangeShapeType="1"/>
              </p:cNvSpPr>
              <p:nvPr/>
            </p:nvSpPr>
            <p:spPr bwMode="auto">
              <a:xfrm>
                <a:off x="507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1" name="Line 1268"/>
              <p:cNvSpPr>
                <a:spLocks noChangeShapeType="1"/>
              </p:cNvSpPr>
              <p:nvPr/>
            </p:nvSpPr>
            <p:spPr bwMode="auto">
              <a:xfrm>
                <a:off x="508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2" name="Line 1269"/>
              <p:cNvSpPr>
                <a:spLocks noChangeShapeType="1"/>
              </p:cNvSpPr>
              <p:nvPr/>
            </p:nvSpPr>
            <p:spPr bwMode="auto">
              <a:xfrm>
                <a:off x="509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3" name="Line 1270"/>
              <p:cNvSpPr>
                <a:spLocks noChangeShapeType="1"/>
              </p:cNvSpPr>
              <p:nvPr/>
            </p:nvSpPr>
            <p:spPr bwMode="auto">
              <a:xfrm>
                <a:off x="510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4" name="Line 1271"/>
              <p:cNvSpPr>
                <a:spLocks noChangeShapeType="1"/>
              </p:cNvSpPr>
              <p:nvPr/>
            </p:nvSpPr>
            <p:spPr bwMode="auto">
              <a:xfrm>
                <a:off x="511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5" name="Line 1272"/>
              <p:cNvSpPr>
                <a:spLocks noChangeShapeType="1"/>
              </p:cNvSpPr>
              <p:nvPr/>
            </p:nvSpPr>
            <p:spPr bwMode="auto">
              <a:xfrm>
                <a:off x="512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6" name="Line 1273"/>
              <p:cNvSpPr>
                <a:spLocks noChangeShapeType="1"/>
              </p:cNvSpPr>
              <p:nvPr/>
            </p:nvSpPr>
            <p:spPr bwMode="auto">
              <a:xfrm>
                <a:off x="513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7" name="Line 1274"/>
              <p:cNvSpPr>
                <a:spLocks noChangeShapeType="1"/>
              </p:cNvSpPr>
              <p:nvPr/>
            </p:nvSpPr>
            <p:spPr bwMode="auto">
              <a:xfrm>
                <a:off x="514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8" name="Line 1275"/>
              <p:cNvSpPr>
                <a:spLocks noChangeShapeType="1"/>
              </p:cNvSpPr>
              <p:nvPr/>
            </p:nvSpPr>
            <p:spPr bwMode="auto">
              <a:xfrm>
                <a:off x="515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9" name="Line 1276"/>
              <p:cNvSpPr>
                <a:spLocks noChangeShapeType="1"/>
              </p:cNvSpPr>
              <p:nvPr/>
            </p:nvSpPr>
            <p:spPr bwMode="auto">
              <a:xfrm>
                <a:off x="515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0" name="Line 1277"/>
              <p:cNvSpPr>
                <a:spLocks noChangeShapeType="1"/>
              </p:cNvSpPr>
              <p:nvPr/>
            </p:nvSpPr>
            <p:spPr bwMode="auto">
              <a:xfrm>
                <a:off x="516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1" name="Line 1278"/>
              <p:cNvSpPr>
                <a:spLocks noChangeShapeType="1"/>
              </p:cNvSpPr>
              <p:nvPr/>
            </p:nvSpPr>
            <p:spPr bwMode="auto">
              <a:xfrm>
                <a:off x="517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2" name="Line 1279"/>
              <p:cNvSpPr>
                <a:spLocks noChangeShapeType="1"/>
              </p:cNvSpPr>
              <p:nvPr/>
            </p:nvSpPr>
            <p:spPr bwMode="auto">
              <a:xfrm>
                <a:off x="518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3" name="Line 1280"/>
              <p:cNvSpPr>
                <a:spLocks noChangeShapeType="1"/>
              </p:cNvSpPr>
              <p:nvPr/>
            </p:nvSpPr>
            <p:spPr bwMode="auto">
              <a:xfrm>
                <a:off x="519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4" name="Line 1281"/>
              <p:cNvSpPr>
                <a:spLocks noChangeShapeType="1"/>
              </p:cNvSpPr>
              <p:nvPr/>
            </p:nvSpPr>
            <p:spPr bwMode="auto">
              <a:xfrm>
                <a:off x="520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5" name="Line 1282"/>
              <p:cNvSpPr>
                <a:spLocks noChangeShapeType="1"/>
              </p:cNvSpPr>
              <p:nvPr/>
            </p:nvSpPr>
            <p:spPr bwMode="auto">
              <a:xfrm>
                <a:off x="521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6" name="Line 1283"/>
              <p:cNvSpPr>
                <a:spLocks noChangeShapeType="1"/>
              </p:cNvSpPr>
              <p:nvPr/>
            </p:nvSpPr>
            <p:spPr bwMode="auto">
              <a:xfrm>
                <a:off x="52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7" name="Line 1284"/>
              <p:cNvSpPr>
                <a:spLocks noChangeShapeType="1"/>
              </p:cNvSpPr>
              <p:nvPr/>
            </p:nvSpPr>
            <p:spPr bwMode="auto">
              <a:xfrm>
                <a:off x="523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8" name="Line 1285"/>
              <p:cNvSpPr>
                <a:spLocks noChangeShapeType="1"/>
              </p:cNvSpPr>
              <p:nvPr/>
            </p:nvSpPr>
            <p:spPr bwMode="auto">
              <a:xfrm>
                <a:off x="524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9" name="Line 1286"/>
              <p:cNvSpPr>
                <a:spLocks noChangeShapeType="1"/>
              </p:cNvSpPr>
              <p:nvPr/>
            </p:nvSpPr>
            <p:spPr bwMode="auto">
              <a:xfrm>
                <a:off x="525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0" name="Line 1287"/>
              <p:cNvSpPr>
                <a:spLocks noChangeShapeType="1"/>
              </p:cNvSpPr>
              <p:nvPr/>
            </p:nvSpPr>
            <p:spPr bwMode="auto">
              <a:xfrm>
                <a:off x="526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1" name="Line 1288"/>
              <p:cNvSpPr>
                <a:spLocks noChangeShapeType="1"/>
              </p:cNvSpPr>
              <p:nvPr/>
            </p:nvSpPr>
            <p:spPr bwMode="auto">
              <a:xfrm>
                <a:off x="526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2" name="Line 1289"/>
              <p:cNvSpPr>
                <a:spLocks noChangeShapeType="1"/>
              </p:cNvSpPr>
              <p:nvPr/>
            </p:nvSpPr>
            <p:spPr bwMode="auto">
              <a:xfrm>
                <a:off x="527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3" name="Line 1290"/>
              <p:cNvSpPr>
                <a:spLocks noChangeShapeType="1"/>
              </p:cNvSpPr>
              <p:nvPr/>
            </p:nvSpPr>
            <p:spPr bwMode="auto">
              <a:xfrm>
                <a:off x="52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4" name="Line 1291"/>
              <p:cNvSpPr>
                <a:spLocks noChangeShapeType="1"/>
              </p:cNvSpPr>
              <p:nvPr/>
            </p:nvSpPr>
            <p:spPr bwMode="auto">
              <a:xfrm>
                <a:off x="529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5" name="Line 1292"/>
              <p:cNvSpPr>
                <a:spLocks noChangeShapeType="1"/>
              </p:cNvSpPr>
              <p:nvPr/>
            </p:nvSpPr>
            <p:spPr bwMode="auto">
              <a:xfrm>
                <a:off x="530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6" name="Line 1293"/>
              <p:cNvSpPr>
                <a:spLocks noChangeShapeType="1"/>
              </p:cNvSpPr>
              <p:nvPr/>
            </p:nvSpPr>
            <p:spPr bwMode="auto">
              <a:xfrm>
                <a:off x="531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7" name="Line 1294"/>
              <p:cNvSpPr>
                <a:spLocks noChangeShapeType="1"/>
              </p:cNvSpPr>
              <p:nvPr/>
            </p:nvSpPr>
            <p:spPr bwMode="auto">
              <a:xfrm>
                <a:off x="532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8" name="Line 1295"/>
              <p:cNvSpPr>
                <a:spLocks noChangeShapeType="1"/>
              </p:cNvSpPr>
              <p:nvPr/>
            </p:nvSpPr>
            <p:spPr bwMode="auto">
              <a:xfrm>
                <a:off x="533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9" name="Line 1296"/>
              <p:cNvSpPr>
                <a:spLocks noChangeShapeType="1"/>
              </p:cNvSpPr>
              <p:nvPr/>
            </p:nvSpPr>
            <p:spPr bwMode="auto">
              <a:xfrm>
                <a:off x="534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0" name="Line 1297"/>
              <p:cNvSpPr>
                <a:spLocks noChangeShapeType="1"/>
              </p:cNvSpPr>
              <p:nvPr/>
            </p:nvSpPr>
            <p:spPr bwMode="auto">
              <a:xfrm>
                <a:off x="53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1" name="Line 1298"/>
              <p:cNvSpPr>
                <a:spLocks noChangeShapeType="1"/>
              </p:cNvSpPr>
              <p:nvPr/>
            </p:nvSpPr>
            <p:spPr bwMode="auto">
              <a:xfrm>
                <a:off x="536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2" name="Line 1299"/>
              <p:cNvSpPr>
                <a:spLocks noChangeShapeType="1"/>
              </p:cNvSpPr>
              <p:nvPr/>
            </p:nvSpPr>
            <p:spPr bwMode="auto">
              <a:xfrm>
                <a:off x="537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3" name="Line 1300"/>
              <p:cNvSpPr>
                <a:spLocks noChangeShapeType="1"/>
              </p:cNvSpPr>
              <p:nvPr/>
            </p:nvSpPr>
            <p:spPr bwMode="auto">
              <a:xfrm>
                <a:off x="537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4" name="Line 1301"/>
              <p:cNvSpPr>
                <a:spLocks noChangeShapeType="1"/>
              </p:cNvSpPr>
              <p:nvPr/>
            </p:nvSpPr>
            <p:spPr bwMode="auto">
              <a:xfrm>
                <a:off x="538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5" name="Line 1302"/>
              <p:cNvSpPr>
                <a:spLocks noChangeShapeType="1"/>
              </p:cNvSpPr>
              <p:nvPr/>
            </p:nvSpPr>
            <p:spPr bwMode="auto">
              <a:xfrm>
                <a:off x="539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6" name="Line 1303"/>
              <p:cNvSpPr>
                <a:spLocks noChangeShapeType="1"/>
              </p:cNvSpPr>
              <p:nvPr/>
            </p:nvSpPr>
            <p:spPr bwMode="auto">
              <a:xfrm>
                <a:off x="540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7" name="Line 1304"/>
              <p:cNvSpPr>
                <a:spLocks noChangeShapeType="1"/>
              </p:cNvSpPr>
              <p:nvPr/>
            </p:nvSpPr>
            <p:spPr bwMode="auto">
              <a:xfrm>
                <a:off x="541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8" name="Line 1305"/>
              <p:cNvSpPr>
                <a:spLocks noChangeShapeType="1"/>
              </p:cNvSpPr>
              <p:nvPr/>
            </p:nvSpPr>
            <p:spPr bwMode="auto">
              <a:xfrm>
                <a:off x="542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9" name="Line 1306"/>
              <p:cNvSpPr>
                <a:spLocks noChangeShapeType="1"/>
              </p:cNvSpPr>
              <p:nvPr/>
            </p:nvSpPr>
            <p:spPr bwMode="auto">
              <a:xfrm>
                <a:off x="543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0" name="Line 1307"/>
              <p:cNvSpPr>
                <a:spLocks noChangeShapeType="1"/>
              </p:cNvSpPr>
              <p:nvPr/>
            </p:nvSpPr>
            <p:spPr bwMode="auto">
              <a:xfrm>
                <a:off x="544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1" name="Line 1308"/>
              <p:cNvSpPr>
                <a:spLocks noChangeShapeType="1"/>
              </p:cNvSpPr>
              <p:nvPr/>
            </p:nvSpPr>
            <p:spPr bwMode="auto">
              <a:xfrm>
                <a:off x="545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2" name="Line 1309"/>
              <p:cNvSpPr>
                <a:spLocks noChangeShapeType="1"/>
              </p:cNvSpPr>
              <p:nvPr/>
            </p:nvSpPr>
            <p:spPr bwMode="auto">
              <a:xfrm>
                <a:off x="546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3" name="Line 1310"/>
              <p:cNvSpPr>
                <a:spLocks noChangeShapeType="1"/>
              </p:cNvSpPr>
              <p:nvPr/>
            </p:nvSpPr>
            <p:spPr bwMode="auto">
              <a:xfrm>
                <a:off x="547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4" name="Line 1311"/>
              <p:cNvSpPr>
                <a:spLocks noChangeShapeType="1"/>
              </p:cNvSpPr>
              <p:nvPr/>
            </p:nvSpPr>
            <p:spPr bwMode="auto">
              <a:xfrm>
                <a:off x="548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5" name="Line 1312"/>
              <p:cNvSpPr>
                <a:spLocks noChangeShapeType="1"/>
              </p:cNvSpPr>
              <p:nvPr/>
            </p:nvSpPr>
            <p:spPr bwMode="auto">
              <a:xfrm>
                <a:off x="548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6" name="Line 1313"/>
              <p:cNvSpPr>
                <a:spLocks noChangeShapeType="1"/>
              </p:cNvSpPr>
              <p:nvPr/>
            </p:nvSpPr>
            <p:spPr bwMode="auto">
              <a:xfrm>
                <a:off x="549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7" name="Line 1314"/>
              <p:cNvSpPr>
                <a:spLocks noChangeShapeType="1"/>
              </p:cNvSpPr>
              <p:nvPr/>
            </p:nvSpPr>
            <p:spPr bwMode="auto">
              <a:xfrm>
                <a:off x="550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8" name="Line 1315"/>
              <p:cNvSpPr>
                <a:spLocks noChangeShapeType="1"/>
              </p:cNvSpPr>
              <p:nvPr/>
            </p:nvSpPr>
            <p:spPr bwMode="auto">
              <a:xfrm>
                <a:off x="5516"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9" name="Line 1316"/>
              <p:cNvSpPr>
                <a:spLocks noChangeShapeType="1"/>
              </p:cNvSpPr>
              <p:nvPr/>
            </p:nvSpPr>
            <p:spPr bwMode="auto">
              <a:xfrm>
                <a:off x="5525"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0" name="Line 1317"/>
              <p:cNvSpPr>
                <a:spLocks noChangeShapeType="1"/>
              </p:cNvSpPr>
              <p:nvPr/>
            </p:nvSpPr>
            <p:spPr bwMode="auto">
              <a:xfrm>
                <a:off x="553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1" name="Line 1318"/>
              <p:cNvSpPr>
                <a:spLocks noChangeShapeType="1"/>
              </p:cNvSpPr>
              <p:nvPr/>
            </p:nvSpPr>
            <p:spPr bwMode="auto">
              <a:xfrm>
                <a:off x="554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2" name="Line 1319"/>
              <p:cNvSpPr>
                <a:spLocks noChangeShapeType="1"/>
              </p:cNvSpPr>
              <p:nvPr/>
            </p:nvSpPr>
            <p:spPr bwMode="auto">
              <a:xfrm>
                <a:off x="555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3" name="Line 1320"/>
              <p:cNvSpPr>
                <a:spLocks noChangeShapeType="1"/>
              </p:cNvSpPr>
              <p:nvPr/>
            </p:nvSpPr>
            <p:spPr bwMode="auto">
              <a:xfrm>
                <a:off x="556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4" name="Line 1321"/>
              <p:cNvSpPr>
                <a:spLocks noChangeShapeType="1"/>
              </p:cNvSpPr>
              <p:nvPr/>
            </p:nvSpPr>
            <p:spPr bwMode="auto">
              <a:xfrm>
                <a:off x="557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5" name="Line 1322"/>
              <p:cNvSpPr>
                <a:spLocks noChangeShapeType="1"/>
              </p:cNvSpPr>
              <p:nvPr/>
            </p:nvSpPr>
            <p:spPr bwMode="auto">
              <a:xfrm>
                <a:off x="5580"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6" name="Line 1323"/>
              <p:cNvSpPr>
                <a:spLocks noChangeShapeType="1"/>
              </p:cNvSpPr>
              <p:nvPr/>
            </p:nvSpPr>
            <p:spPr bwMode="auto">
              <a:xfrm>
                <a:off x="5589"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7" name="Line 1324"/>
              <p:cNvSpPr>
                <a:spLocks noChangeShapeType="1"/>
              </p:cNvSpPr>
              <p:nvPr/>
            </p:nvSpPr>
            <p:spPr bwMode="auto">
              <a:xfrm>
                <a:off x="559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8" name="Line 1325"/>
              <p:cNvSpPr>
                <a:spLocks noChangeShapeType="1"/>
              </p:cNvSpPr>
              <p:nvPr/>
            </p:nvSpPr>
            <p:spPr bwMode="auto">
              <a:xfrm>
                <a:off x="5608"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9" name="Line 1326"/>
              <p:cNvSpPr>
                <a:spLocks noChangeShapeType="1"/>
              </p:cNvSpPr>
              <p:nvPr/>
            </p:nvSpPr>
            <p:spPr bwMode="auto">
              <a:xfrm>
                <a:off x="561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0" name="Line 1327"/>
              <p:cNvSpPr>
                <a:spLocks noChangeShapeType="1"/>
              </p:cNvSpPr>
              <p:nvPr/>
            </p:nvSpPr>
            <p:spPr bwMode="auto">
              <a:xfrm>
                <a:off x="562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1" name="Line 1328"/>
              <p:cNvSpPr>
                <a:spLocks noChangeShapeType="1"/>
              </p:cNvSpPr>
              <p:nvPr/>
            </p:nvSpPr>
            <p:spPr bwMode="auto">
              <a:xfrm>
                <a:off x="563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2" name="Line 1329"/>
              <p:cNvSpPr>
                <a:spLocks noChangeShapeType="1"/>
              </p:cNvSpPr>
              <p:nvPr/>
            </p:nvSpPr>
            <p:spPr bwMode="auto">
              <a:xfrm>
                <a:off x="5644"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3" name="Line 1330"/>
              <p:cNvSpPr>
                <a:spLocks noChangeShapeType="1"/>
              </p:cNvSpPr>
              <p:nvPr/>
            </p:nvSpPr>
            <p:spPr bwMode="auto">
              <a:xfrm>
                <a:off x="5653"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4" name="Line 1331"/>
              <p:cNvSpPr>
                <a:spLocks noChangeShapeType="1"/>
              </p:cNvSpPr>
              <p:nvPr/>
            </p:nvSpPr>
            <p:spPr bwMode="auto">
              <a:xfrm>
                <a:off x="56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5" name="Line 1332"/>
              <p:cNvSpPr>
                <a:spLocks noChangeShapeType="1"/>
              </p:cNvSpPr>
              <p:nvPr/>
            </p:nvSpPr>
            <p:spPr bwMode="auto">
              <a:xfrm>
                <a:off x="5672"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6" name="Line 1333"/>
              <p:cNvSpPr>
                <a:spLocks noChangeShapeType="1"/>
              </p:cNvSpPr>
              <p:nvPr/>
            </p:nvSpPr>
            <p:spPr bwMode="auto">
              <a:xfrm>
                <a:off x="568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7" name="Line 1334"/>
              <p:cNvSpPr>
                <a:spLocks noChangeShapeType="1"/>
              </p:cNvSpPr>
              <p:nvPr/>
            </p:nvSpPr>
            <p:spPr bwMode="auto">
              <a:xfrm>
                <a:off x="569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8" name="Line 1335"/>
              <p:cNvSpPr>
                <a:spLocks noChangeShapeType="1"/>
              </p:cNvSpPr>
              <p:nvPr/>
            </p:nvSpPr>
            <p:spPr bwMode="auto">
              <a:xfrm>
                <a:off x="569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9" name="Line 1336"/>
              <p:cNvSpPr>
                <a:spLocks noChangeShapeType="1"/>
              </p:cNvSpPr>
              <p:nvPr/>
            </p:nvSpPr>
            <p:spPr bwMode="auto">
              <a:xfrm>
                <a:off x="5708"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0" name="Line 1337"/>
              <p:cNvSpPr>
                <a:spLocks noChangeShapeType="1"/>
              </p:cNvSpPr>
              <p:nvPr/>
            </p:nvSpPr>
            <p:spPr bwMode="auto">
              <a:xfrm>
                <a:off x="5717"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1" name="Line 1338"/>
              <p:cNvSpPr>
                <a:spLocks noChangeShapeType="1"/>
              </p:cNvSpPr>
              <p:nvPr/>
            </p:nvSpPr>
            <p:spPr bwMode="auto">
              <a:xfrm>
                <a:off x="5727"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2" name="Line 1339"/>
              <p:cNvSpPr>
                <a:spLocks noChangeShapeType="1"/>
              </p:cNvSpPr>
              <p:nvPr/>
            </p:nvSpPr>
            <p:spPr bwMode="auto">
              <a:xfrm>
                <a:off x="5736"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3" name="Line 1340"/>
              <p:cNvSpPr>
                <a:spLocks noChangeShapeType="1"/>
              </p:cNvSpPr>
              <p:nvPr/>
            </p:nvSpPr>
            <p:spPr bwMode="auto">
              <a:xfrm>
                <a:off x="5745"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4" name="Line 1341"/>
              <p:cNvSpPr>
                <a:spLocks noChangeShapeType="1"/>
              </p:cNvSpPr>
              <p:nvPr/>
            </p:nvSpPr>
            <p:spPr bwMode="auto">
              <a:xfrm>
                <a:off x="5754"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5" name="Line 1342"/>
              <p:cNvSpPr>
                <a:spLocks noChangeShapeType="1"/>
              </p:cNvSpPr>
              <p:nvPr/>
            </p:nvSpPr>
            <p:spPr bwMode="auto">
              <a:xfrm>
                <a:off x="5763"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6" name="Line 1343"/>
              <p:cNvSpPr>
                <a:spLocks noChangeShapeType="1"/>
              </p:cNvSpPr>
              <p:nvPr/>
            </p:nvSpPr>
            <p:spPr bwMode="auto">
              <a:xfrm>
                <a:off x="5772"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7" name="Line 1344"/>
              <p:cNvSpPr>
                <a:spLocks noChangeShapeType="1"/>
              </p:cNvSpPr>
              <p:nvPr/>
            </p:nvSpPr>
            <p:spPr bwMode="auto">
              <a:xfrm>
                <a:off x="5781" y="191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8" name="Line 1345"/>
              <p:cNvSpPr>
                <a:spLocks noChangeShapeType="1"/>
              </p:cNvSpPr>
              <p:nvPr/>
            </p:nvSpPr>
            <p:spPr bwMode="auto">
              <a:xfrm>
                <a:off x="5791"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9" name="Line 1346"/>
              <p:cNvSpPr>
                <a:spLocks noChangeShapeType="1"/>
              </p:cNvSpPr>
              <p:nvPr/>
            </p:nvSpPr>
            <p:spPr bwMode="auto">
              <a:xfrm>
                <a:off x="5800"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0" name="Line 1347"/>
              <p:cNvSpPr>
                <a:spLocks noChangeShapeType="1"/>
              </p:cNvSpPr>
              <p:nvPr/>
            </p:nvSpPr>
            <p:spPr bwMode="auto">
              <a:xfrm>
                <a:off x="5809" y="191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1" name="Line 1348"/>
              <p:cNvSpPr>
                <a:spLocks noChangeShapeType="1"/>
              </p:cNvSpPr>
              <p:nvPr/>
            </p:nvSpPr>
            <p:spPr bwMode="auto">
              <a:xfrm>
                <a:off x="5818" y="191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2" name="Rectangle 1349"/>
              <p:cNvSpPr>
                <a:spLocks noChangeArrowheads="1"/>
              </p:cNvSpPr>
              <p:nvPr/>
            </p:nvSpPr>
            <p:spPr bwMode="auto">
              <a:xfrm>
                <a:off x="137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313" name="Line 1350"/>
              <p:cNvSpPr>
                <a:spLocks noChangeShapeType="1"/>
              </p:cNvSpPr>
              <p:nvPr/>
            </p:nvSpPr>
            <p:spPr bwMode="auto">
              <a:xfrm flipH="1">
                <a:off x="1712" y="132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4" name="Line 1351"/>
              <p:cNvSpPr>
                <a:spLocks noChangeShapeType="1"/>
              </p:cNvSpPr>
              <p:nvPr/>
            </p:nvSpPr>
            <p:spPr bwMode="auto">
              <a:xfrm>
                <a:off x="17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5" name="Line 1352"/>
              <p:cNvSpPr>
                <a:spLocks noChangeShapeType="1"/>
              </p:cNvSpPr>
              <p:nvPr/>
            </p:nvSpPr>
            <p:spPr bwMode="auto">
              <a:xfrm>
                <a:off x="1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6" name="Line 1353"/>
              <p:cNvSpPr>
                <a:spLocks noChangeShapeType="1"/>
              </p:cNvSpPr>
              <p:nvPr/>
            </p:nvSpPr>
            <p:spPr bwMode="auto">
              <a:xfrm>
                <a:off x="1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7" name="Line 1354"/>
              <p:cNvSpPr>
                <a:spLocks noChangeShapeType="1"/>
              </p:cNvSpPr>
              <p:nvPr/>
            </p:nvSpPr>
            <p:spPr bwMode="auto">
              <a:xfrm>
                <a:off x="1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8" name="Line 1355"/>
              <p:cNvSpPr>
                <a:spLocks noChangeShapeType="1"/>
              </p:cNvSpPr>
              <p:nvPr/>
            </p:nvSpPr>
            <p:spPr bwMode="auto">
              <a:xfrm>
                <a:off x="1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9" name="Line 1356"/>
              <p:cNvSpPr>
                <a:spLocks noChangeShapeType="1"/>
              </p:cNvSpPr>
              <p:nvPr/>
            </p:nvSpPr>
            <p:spPr bwMode="auto">
              <a:xfrm>
                <a:off x="18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0" name="Line 1357"/>
              <p:cNvSpPr>
                <a:spLocks noChangeShapeType="1"/>
              </p:cNvSpPr>
              <p:nvPr/>
            </p:nvSpPr>
            <p:spPr bwMode="auto">
              <a:xfrm>
                <a:off x="1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1" name="Line 1358"/>
              <p:cNvSpPr>
                <a:spLocks noChangeShapeType="1"/>
              </p:cNvSpPr>
              <p:nvPr/>
            </p:nvSpPr>
            <p:spPr bwMode="auto">
              <a:xfrm>
                <a:off x="18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2" name="Line 1359"/>
              <p:cNvSpPr>
                <a:spLocks noChangeShapeType="1"/>
              </p:cNvSpPr>
              <p:nvPr/>
            </p:nvSpPr>
            <p:spPr bwMode="auto">
              <a:xfrm>
                <a:off x="1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3" name="Line 1360"/>
              <p:cNvSpPr>
                <a:spLocks noChangeShapeType="1"/>
              </p:cNvSpPr>
              <p:nvPr/>
            </p:nvSpPr>
            <p:spPr bwMode="auto">
              <a:xfrm>
                <a:off x="1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4" name="Line 1361"/>
              <p:cNvSpPr>
                <a:spLocks noChangeShapeType="1"/>
              </p:cNvSpPr>
              <p:nvPr/>
            </p:nvSpPr>
            <p:spPr bwMode="auto">
              <a:xfrm>
                <a:off x="1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5" name="Line 1362"/>
              <p:cNvSpPr>
                <a:spLocks noChangeShapeType="1"/>
              </p:cNvSpPr>
              <p:nvPr/>
            </p:nvSpPr>
            <p:spPr bwMode="auto">
              <a:xfrm>
                <a:off x="1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6" name="Line 1363"/>
              <p:cNvSpPr>
                <a:spLocks noChangeShapeType="1"/>
              </p:cNvSpPr>
              <p:nvPr/>
            </p:nvSpPr>
            <p:spPr bwMode="auto">
              <a:xfrm>
                <a:off x="18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7" name="Line 1364"/>
              <p:cNvSpPr>
                <a:spLocks noChangeShapeType="1"/>
              </p:cNvSpPr>
              <p:nvPr/>
            </p:nvSpPr>
            <p:spPr bwMode="auto">
              <a:xfrm>
                <a:off x="1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8" name="Line 1365"/>
              <p:cNvSpPr>
                <a:spLocks noChangeShapeType="1"/>
              </p:cNvSpPr>
              <p:nvPr/>
            </p:nvSpPr>
            <p:spPr bwMode="auto">
              <a:xfrm>
                <a:off x="19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9" name="Line 1366"/>
              <p:cNvSpPr>
                <a:spLocks noChangeShapeType="1"/>
              </p:cNvSpPr>
              <p:nvPr/>
            </p:nvSpPr>
            <p:spPr bwMode="auto">
              <a:xfrm>
                <a:off x="1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0" name="Line 1367"/>
              <p:cNvSpPr>
                <a:spLocks noChangeShapeType="1"/>
              </p:cNvSpPr>
              <p:nvPr/>
            </p:nvSpPr>
            <p:spPr bwMode="auto">
              <a:xfrm>
                <a:off x="1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1" name="Line 1368"/>
              <p:cNvSpPr>
                <a:spLocks noChangeShapeType="1"/>
              </p:cNvSpPr>
              <p:nvPr/>
            </p:nvSpPr>
            <p:spPr bwMode="auto">
              <a:xfrm>
                <a:off x="1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2" name="Line 1369"/>
              <p:cNvSpPr>
                <a:spLocks noChangeShapeType="1"/>
              </p:cNvSpPr>
              <p:nvPr/>
            </p:nvSpPr>
            <p:spPr bwMode="auto">
              <a:xfrm>
                <a:off x="1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3" name="Line 1370"/>
              <p:cNvSpPr>
                <a:spLocks noChangeShapeType="1"/>
              </p:cNvSpPr>
              <p:nvPr/>
            </p:nvSpPr>
            <p:spPr bwMode="auto">
              <a:xfrm>
                <a:off x="19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4" name="Line 1371"/>
              <p:cNvSpPr>
                <a:spLocks noChangeShapeType="1"/>
              </p:cNvSpPr>
              <p:nvPr/>
            </p:nvSpPr>
            <p:spPr bwMode="auto">
              <a:xfrm>
                <a:off x="1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5" name="Line 1372"/>
              <p:cNvSpPr>
                <a:spLocks noChangeShapeType="1"/>
              </p:cNvSpPr>
              <p:nvPr/>
            </p:nvSpPr>
            <p:spPr bwMode="auto">
              <a:xfrm>
                <a:off x="19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6" name="Line 1373"/>
              <p:cNvSpPr>
                <a:spLocks noChangeShapeType="1"/>
              </p:cNvSpPr>
              <p:nvPr/>
            </p:nvSpPr>
            <p:spPr bwMode="auto">
              <a:xfrm>
                <a:off x="1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7" name="Line 1374"/>
              <p:cNvSpPr>
                <a:spLocks noChangeShapeType="1"/>
              </p:cNvSpPr>
              <p:nvPr/>
            </p:nvSpPr>
            <p:spPr bwMode="auto">
              <a:xfrm>
                <a:off x="1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8" name="Line 1375"/>
              <p:cNvSpPr>
                <a:spLocks noChangeShapeType="1"/>
              </p:cNvSpPr>
              <p:nvPr/>
            </p:nvSpPr>
            <p:spPr bwMode="auto">
              <a:xfrm>
                <a:off x="1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9" name="Line 1376"/>
              <p:cNvSpPr>
                <a:spLocks noChangeShapeType="1"/>
              </p:cNvSpPr>
              <p:nvPr/>
            </p:nvSpPr>
            <p:spPr bwMode="auto">
              <a:xfrm>
                <a:off x="200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0" name="Line 1377"/>
              <p:cNvSpPr>
                <a:spLocks noChangeShapeType="1"/>
              </p:cNvSpPr>
              <p:nvPr/>
            </p:nvSpPr>
            <p:spPr bwMode="auto">
              <a:xfrm>
                <a:off x="20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1" name="Line 1378"/>
              <p:cNvSpPr>
                <a:spLocks noChangeShapeType="1"/>
              </p:cNvSpPr>
              <p:nvPr/>
            </p:nvSpPr>
            <p:spPr bwMode="auto">
              <a:xfrm>
                <a:off x="2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2" name="Line 1379"/>
              <p:cNvSpPr>
                <a:spLocks noChangeShapeType="1"/>
              </p:cNvSpPr>
              <p:nvPr/>
            </p:nvSpPr>
            <p:spPr bwMode="auto">
              <a:xfrm>
                <a:off x="20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3" name="Line 1380"/>
              <p:cNvSpPr>
                <a:spLocks noChangeShapeType="1"/>
              </p:cNvSpPr>
              <p:nvPr/>
            </p:nvSpPr>
            <p:spPr bwMode="auto">
              <a:xfrm>
                <a:off x="2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4" name="Line 1381"/>
              <p:cNvSpPr>
                <a:spLocks noChangeShapeType="1"/>
              </p:cNvSpPr>
              <p:nvPr/>
            </p:nvSpPr>
            <p:spPr bwMode="auto">
              <a:xfrm>
                <a:off x="2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5" name="Line 1382"/>
              <p:cNvSpPr>
                <a:spLocks noChangeShapeType="1"/>
              </p:cNvSpPr>
              <p:nvPr/>
            </p:nvSpPr>
            <p:spPr bwMode="auto">
              <a:xfrm>
                <a:off x="2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6" name="Line 1383"/>
              <p:cNvSpPr>
                <a:spLocks noChangeShapeType="1"/>
              </p:cNvSpPr>
              <p:nvPr/>
            </p:nvSpPr>
            <p:spPr bwMode="auto">
              <a:xfrm>
                <a:off x="206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7" name="Line 1384"/>
              <p:cNvSpPr>
                <a:spLocks noChangeShapeType="1"/>
              </p:cNvSpPr>
              <p:nvPr/>
            </p:nvSpPr>
            <p:spPr bwMode="auto">
              <a:xfrm>
                <a:off x="2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8" name="Line 1385"/>
              <p:cNvSpPr>
                <a:spLocks noChangeShapeType="1"/>
              </p:cNvSpPr>
              <p:nvPr/>
            </p:nvSpPr>
            <p:spPr bwMode="auto">
              <a:xfrm>
                <a:off x="20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9" name="Line 1386"/>
              <p:cNvSpPr>
                <a:spLocks noChangeShapeType="1"/>
              </p:cNvSpPr>
              <p:nvPr/>
            </p:nvSpPr>
            <p:spPr bwMode="auto">
              <a:xfrm>
                <a:off x="20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0" name="Line 1387"/>
              <p:cNvSpPr>
                <a:spLocks noChangeShapeType="1"/>
              </p:cNvSpPr>
              <p:nvPr/>
            </p:nvSpPr>
            <p:spPr bwMode="auto">
              <a:xfrm>
                <a:off x="2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1" name="Line 1388"/>
              <p:cNvSpPr>
                <a:spLocks noChangeShapeType="1"/>
              </p:cNvSpPr>
              <p:nvPr/>
            </p:nvSpPr>
            <p:spPr bwMode="auto">
              <a:xfrm>
                <a:off x="2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2" name="Line 1389"/>
              <p:cNvSpPr>
                <a:spLocks noChangeShapeType="1"/>
              </p:cNvSpPr>
              <p:nvPr/>
            </p:nvSpPr>
            <p:spPr bwMode="auto">
              <a:xfrm>
                <a:off x="2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3" name="Line 1390"/>
              <p:cNvSpPr>
                <a:spLocks noChangeShapeType="1"/>
              </p:cNvSpPr>
              <p:nvPr/>
            </p:nvSpPr>
            <p:spPr bwMode="auto">
              <a:xfrm>
                <a:off x="213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4" name="Line 1391"/>
              <p:cNvSpPr>
                <a:spLocks noChangeShapeType="1"/>
              </p:cNvSpPr>
              <p:nvPr/>
            </p:nvSpPr>
            <p:spPr bwMode="auto">
              <a:xfrm>
                <a:off x="2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5" name="Line 1392"/>
              <p:cNvSpPr>
                <a:spLocks noChangeShapeType="1"/>
              </p:cNvSpPr>
              <p:nvPr/>
            </p:nvSpPr>
            <p:spPr bwMode="auto">
              <a:xfrm>
                <a:off x="21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6" name="Line 1393"/>
              <p:cNvSpPr>
                <a:spLocks noChangeShapeType="1"/>
              </p:cNvSpPr>
              <p:nvPr/>
            </p:nvSpPr>
            <p:spPr bwMode="auto">
              <a:xfrm>
                <a:off x="21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7" name="Line 1394"/>
              <p:cNvSpPr>
                <a:spLocks noChangeShapeType="1"/>
              </p:cNvSpPr>
              <p:nvPr/>
            </p:nvSpPr>
            <p:spPr bwMode="auto">
              <a:xfrm>
                <a:off x="2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8" name="Line 1395"/>
              <p:cNvSpPr>
                <a:spLocks noChangeShapeType="1"/>
              </p:cNvSpPr>
              <p:nvPr/>
            </p:nvSpPr>
            <p:spPr bwMode="auto">
              <a:xfrm>
                <a:off x="2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9" name="Line 1396"/>
              <p:cNvSpPr>
                <a:spLocks noChangeShapeType="1"/>
              </p:cNvSpPr>
              <p:nvPr/>
            </p:nvSpPr>
            <p:spPr bwMode="auto">
              <a:xfrm>
                <a:off x="2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0" name="Line 1397"/>
              <p:cNvSpPr>
                <a:spLocks noChangeShapeType="1"/>
              </p:cNvSpPr>
              <p:nvPr/>
            </p:nvSpPr>
            <p:spPr bwMode="auto">
              <a:xfrm>
                <a:off x="219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1" name="Line 1398"/>
              <p:cNvSpPr>
                <a:spLocks noChangeShapeType="1"/>
              </p:cNvSpPr>
              <p:nvPr/>
            </p:nvSpPr>
            <p:spPr bwMode="auto">
              <a:xfrm>
                <a:off x="2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2" name="Line 1399"/>
              <p:cNvSpPr>
                <a:spLocks noChangeShapeType="1"/>
              </p:cNvSpPr>
              <p:nvPr/>
            </p:nvSpPr>
            <p:spPr bwMode="auto">
              <a:xfrm>
                <a:off x="22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3" name="Line 1400"/>
              <p:cNvSpPr>
                <a:spLocks noChangeShapeType="1"/>
              </p:cNvSpPr>
              <p:nvPr/>
            </p:nvSpPr>
            <p:spPr bwMode="auto">
              <a:xfrm>
                <a:off x="2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4" name="Line 1401"/>
              <p:cNvSpPr>
                <a:spLocks noChangeShapeType="1"/>
              </p:cNvSpPr>
              <p:nvPr/>
            </p:nvSpPr>
            <p:spPr bwMode="auto">
              <a:xfrm>
                <a:off x="2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5" name="Line 1402"/>
              <p:cNvSpPr>
                <a:spLocks noChangeShapeType="1"/>
              </p:cNvSpPr>
              <p:nvPr/>
            </p:nvSpPr>
            <p:spPr bwMode="auto">
              <a:xfrm>
                <a:off x="2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6" name="Line 1403"/>
              <p:cNvSpPr>
                <a:spLocks noChangeShapeType="1"/>
              </p:cNvSpPr>
              <p:nvPr/>
            </p:nvSpPr>
            <p:spPr bwMode="auto">
              <a:xfrm>
                <a:off x="2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7" name="Line 1404"/>
              <p:cNvSpPr>
                <a:spLocks noChangeShapeType="1"/>
              </p:cNvSpPr>
              <p:nvPr/>
            </p:nvSpPr>
            <p:spPr bwMode="auto">
              <a:xfrm>
                <a:off x="22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8" name="Line 1405"/>
              <p:cNvSpPr>
                <a:spLocks noChangeShapeType="1"/>
              </p:cNvSpPr>
              <p:nvPr/>
            </p:nvSpPr>
            <p:spPr bwMode="auto">
              <a:xfrm>
                <a:off x="2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9" name="Line 1406"/>
              <p:cNvSpPr>
                <a:spLocks noChangeShapeType="1"/>
              </p:cNvSpPr>
              <p:nvPr/>
            </p:nvSpPr>
            <p:spPr bwMode="auto">
              <a:xfrm>
                <a:off x="22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0" name="Line 1407"/>
              <p:cNvSpPr>
                <a:spLocks noChangeShapeType="1"/>
              </p:cNvSpPr>
              <p:nvPr/>
            </p:nvSpPr>
            <p:spPr bwMode="auto">
              <a:xfrm>
                <a:off x="2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1" name="Line 1408"/>
              <p:cNvSpPr>
                <a:spLocks noChangeShapeType="1"/>
              </p:cNvSpPr>
              <p:nvPr/>
            </p:nvSpPr>
            <p:spPr bwMode="auto">
              <a:xfrm>
                <a:off x="2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2" name="Line 1409"/>
              <p:cNvSpPr>
                <a:spLocks noChangeShapeType="1"/>
              </p:cNvSpPr>
              <p:nvPr/>
            </p:nvSpPr>
            <p:spPr bwMode="auto">
              <a:xfrm>
                <a:off x="2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3" name="Line 1410"/>
              <p:cNvSpPr>
                <a:spLocks noChangeShapeType="1"/>
              </p:cNvSpPr>
              <p:nvPr/>
            </p:nvSpPr>
            <p:spPr bwMode="auto">
              <a:xfrm>
                <a:off x="2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2" name="Group 1612"/>
            <p:cNvGrpSpPr>
              <a:grpSpLocks/>
            </p:cNvGrpSpPr>
            <p:nvPr/>
          </p:nvGrpSpPr>
          <p:grpSpPr bwMode="auto">
            <a:xfrm>
              <a:off x="1890431" y="2102368"/>
              <a:ext cx="2591025" cy="0"/>
              <a:chOff x="2324" y="1321"/>
              <a:chExt cx="1824" cy="0"/>
            </a:xfrm>
          </p:grpSpPr>
          <p:sp>
            <p:nvSpPr>
              <p:cNvPr id="974" name="Line 1412"/>
              <p:cNvSpPr>
                <a:spLocks noChangeShapeType="1"/>
              </p:cNvSpPr>
              <p:nvPr/>
            </p:nvSpPr>
            <p:spPr bwMode="auto">
              <a:xfrm>
                <a:off x="23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5" name="Line 1413"/>
              <p:cNvSpPr>
                <a:spLocks noChangeShapeType="1"/>
              </p:cNvSpPr>
              <p:nvPr/>
            </p:nvSpPr>
            <p:spPr bwMode="auto">
              <a:xfrm>
                <a:off x="2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6" name="Line 1414"/>
              <p:cNvSpPr>
                <a:spLocks noChangeShapeType="1"/>
              </p:cNvSpPr>
              <p:nvPr/>
            </p:nvSpPr>
            <p:spPr bwMode="auto">
              <a:xfrm>
                <a:off x="23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7" name="Line 1415"/>
              <p:cNvSpPr>
                <a:spLocks noChangeShapeType="1"/>
              </p:cNvSpPr>
              <p:nvPr/>
            </p:nvSpPr>
            <p:spPr bwMode="auto">
              <a:xfrm>
                <a:off x="2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8" name="Line 1416"/>
              <p:cNvSpPr>
                <a:spLocks noChangeShapeType="1"/>
              </p:cNvSpPr>
              <p:nvPr/>
            </p:nvSpPr>
            <p:spPr bwMode="auto">
              <a:xfrm>
                <a:off x="2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9" name="Line 1417"/>
              <p:cNvSpPr>
                <a:spLocks noChangeShapeType="1"/>
              </p:cNvSpPr>
              <p:nvPr/>
            </p:nvSpPr>
            <p:spPr bwMode="auto">
              <a:xfrm>
                <a:off x="2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0" name="Line 1418"/>
              <p:cNvSpPr>
                <a:spLocks noChangeShapeType="1"/>
              </p:cNvSpPr>
              <p:nvPr/>
            </p:nvSpPr>
            <p:spPr bwMode="auto">
              <a:xfrm>
                <a:off x="2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1" name="Line 1419"/>
              <p:cNvSpPr>
                <a:spLocks noChangeShapeType="1"/>
              </p:cNvSpPr>
              <p:nvPr/>
            </p:nvSpPr>
            <p:spPr bwMode="auto">
              <a:xfrm>
                <a:off x="23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2" name="Line 1420"/>
              <p:cNvSpPr>
                <a:spLocks noChangeShapeType="1"/>
              </p:cNvSpPr>
              <p:nvPr/>
            </p:nvSpPr>
            <p:spPr bwMode="auto">
              <a:xfrm>
                <a:off x="2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3" name="Line 1421"/>
              <p:cNvSpPr>
                <a:spLocks noChangeShapeType="1"/>
              </p:cNvSpPr>
              <p:nvPr/>
            </p:nvSpPr>
            <p:spPr bwMode="auto">
              <a:xfrm>
                <a:off x="24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4" name="Line 1422"/>
              <p:cNvSpPr>
                <a:spLocks noChangeShapeType="1"/>
              </p:cNvSpPr>
              <p:nvPr/>
            </p:nvSpPr>
            <p:spPr bwMode="auto">
              <a:xfrm>
                <a:off x="2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5" name="Line 1423"/>
              <p:cNvSpPr>
                <a:spLocks noChangeShapeType="1"/>
              </p:cNvSpPr>
              <p:nvPr/>
            </p:nvSpPr>
            <p:spPr bwMode="auto">
              <a:xfrm>
                <a:off x="2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6" name="Line 1424"/>
              <p:cNvSpPr>
                <a:spLocks noChangeShapeType="1"/>
              </p:cNvSpPr>
              <p:nvPr/>
            </p:nvSpPr>
            <p:spPr bwMode="auto">
              <a:xfrm>
                <a:off x="2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7" name="Line 1425"/>
              <p:cNvSpPr>
                <a:spLocks noChangeShapeType="1"/>
              </p:cNvSpPr>
              <p:nvPr/>
            </p:nvSpPr>
            <p:spPr bwMode="auto">
              <a:xfrm>
                <a:off x="244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8" name="Line 1426"/>
              <p:cNvSpPr>
                <a:spLocks noChangeShapeType="1"/>
              </p:cNvSpPr>
              <p:nvPr/>
            </p:nvSpPr>
            <p:spPr bwMode="auto">
              <a:xfrm>
                <a:off x="24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9" name="Line 1427"/>
              <p:cNvSpPr>
                <a:spLocks noChangeShapeType="1"/>
              </p:cNvSpPr>
              <p:nvPr/>
            </p:nvSpPr>
            <p:spPr bwMode="auto">
              <a:xfrm>
                <a:off x="2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0" name="Line 1428"/>
              <p:cNvSpPr>
                <a:spLocks noChangeShapeType="1"/>
              </p:cNvSpPr>
              <p:nvPr/>
            </p:nvSpPr>
            <p:spPr bwMode="auto">
              <a:xfrm>
                <a:off x="24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1" name="Line 1429"/>
              <p:cNvSpPr>
                <a:spLocks noChangeShapeType="1"/>
              </p:cNvSpPr>
              <p:nvPr/>
            </p:nvSpPr>
            <p:spPr bwMode="auto">
              <a:xfrm>
                <a:off x="2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2" name="Line 1430"/>
              <p:cNvSpPr>
                <a:spLocks noChangeShapeType="1"/>
              </p:cNvSpPr>
              <p:nvPr/>
            </p:nvSpPr>
            <p:spPr bwMode="auto">
              <a:xfrm>
                <a:off x="2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3" name="Line 1431"/>
              <p:cNvSpPr>
                <a:spLocks noChangeShapeType="1"/>
              </p:cNvSpPr>
              <p:nvPr/>
            </p:nvSpPr>
            <p:spPr bwMode="auto">
              <a:xfrm>
                <a:off x="2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4" name="Line 1432"/>
              <p:cNvSpPr>
                <a:spLocks noChangeShapeType="1"/>
              </p:cNvSpPr>
              <p:nvPr/>
            </p:nvSpPr>
            <p:spPr bwMode="auto">
              <a:xfrm>
                <a:off x="250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5" name="Line 1433"/>
              <p:cNvSpPr>
                <a:spLocks noChangeShapeType="1"/>
              </p:cNvSpPr>
              <p:nvPr/>
            </p:nvSpPr>
            <p:spPr bwMode="auto">
              <a:xfrm>
                <a:off x="2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6" name="Line 1434"/>
              <p:cNvSpPr>
                <a:spLocks noChangeShapeType="1"/>
              </p:cNvSpPr>
              <p:nvPr/>
            </p:nvSpPr>
            <p:spPr bwMode="auto">
              <a:xfrm>
                <a:off x="2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7" name="Line 1435"/>
              <p:cNvSpPr>
                <a:spLocks noChangeShapeType="1"/>
              </p:cNvSpPr>
              <p:nvPr/>
            </p:nvSpPr>
            <p:spPr bwMode="auto">
              <a:xfrm>
                <a:off x="25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8" name="Line 1436"/>
              <p:cNvSpPr>
                <a:spLocks noChangeShapeType="1"/>
              </p:cNvSpPr>
              <p:nvPr/>
            </p:nvSpPr>
            <p:spPr bwMode="auto">
              <a:xfrm>
                <a:off x="2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9" name="Line 1437"/>
              <p:cNvSpPr>
                <a:spLocks noChangeShapeType="1"/>
              </p:cNvSpPr>
              <p:nvPr/>
            </p:nvSpPr>
            <p:spPr bwMode="auto">
              <a:xfrm>
                <a:off x="2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0" name="Line 1438"/>
              <p:cNvSpPr>
                <a:spLocks noChangeShapeType="1"/>
              </p:cNvSpPr>
              <p:nvPr/>
            </p:nvSpPr>
            <p:spPr bwMode="auto">
              <a:xfrm>
                <a:off x="2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1" name="Line 1439"/>
              <p:cNvSpPr>
                <a:spLocks noChangeShapeType="1"/>
              </p:cNvSpPr>
              <p:nvPr/>
            </p:nvSpPr>
            <p:spPr bwMode="auto">
              <a:xfrm>
                <a:off x="257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2" name="Line 1440"/>
              <p:cNvSpPr>
                <a:spLocks noChangeShapeType="1"/>
              </p:cNvSpPr>
              <p:nvPr/>
            </p:nvSpPr>
            <p:spPr bwMode="auto">
              <a:xfrm>
                <a:off x="2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3" name="Line 1441"/>
              <p:cNvSpPr>
                <a:spLocks noChangeShapeType="1"/>
              </p:cNvSpPr>
              <p:nvPr/>
            </p:nvSpPr>
            <p:spPr bwMode="auto">
              <a:xfrm>
                <a:off x="25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4" name="Line 1442"/>
              <p:cNvSpPr>
                <a:spLocks noChangeShapeType="1"/>
              </p:cNvSpPr>
              <p:nvPr/>
            </p:nvSpPr>
            <p:spPr bwMode="auto">
              <a:xfrm>
                <a:off x="25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5" name="Line 1443"/>
              <p:cNvSpPr>
                <a:spLocks noChangeShapeType="1"/>
              </p:cNvSpPr>
              <p:nvPr/>
            </p:nvSpPr>
            <p:spPr bwMode="auto">
              <a:xfrm>
                <a:off x="2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6" name="Line 1444"/>
              <p:cNvSpPr>
                <a:spLocks noChangeShapeType="1"/>
              </p:cNvSpPr>
              <p:nvPr/>
            </p:nvSpPr>
            <p:spPr bwMode="auto">
              <a:xfrm>
                <a:off x="2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7" name="Line 1445"/>
              <p:cNvSpPr>
                <a:spLocks noChangeShapeType="1"/>
              </p:cNvSpPr>
              <p:nvPr/>
            </p:nvSpPr>
            <p:spPr bwMode="auto">
              <a:xfrm>
                <a:off x="2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8" name="Line 1446"/>
              <p:cNvSpPr>
                <a:spLocks noChangeShapeType="1"/>
              </p:cNvSpPr>
              <p:nvPr/>
            </p:nvSpPr>
            <p:spPr bwMode="auto">
              <a:xfrm>
                <a:off x="263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9" name="Line 1447"/>
              <p:cNvSpPr>
                <a:spLocks noChangeShapeType="1"/>
              </p:cNvSpPr>
              <p:nvPr/>
            </p:nvSpPr>
            <p:spPr bwMode="auto">
              <a:xfrm>
                <a:off x="2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0" name="Line 1448"/>
              <p:cNvSpPr>
                <a:spLocks noChangeShapeType="1"/>
              </p:cNvSpPr>
              <p:nvPr/>
            </p:nvSpPr>
            <p:spPr bwMode="auto">
              <a:xfrm>
                <a:off x="26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1" name="Line 1449"/>
              <p:cNvSpPr>
                <a:spLocks noChangeShapeType="1"/>
              </p:cNvSpPr>
              <p:nvPr/>
            </p:nvSpPr>
            <p:spPr bwMode="auto">
              <a:xfrm>
                <a:off x="2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2" name="Line 1450"/>
              <p:cNvSpPr>
                <a:spLocks noChangeShapeType="1"/>
              </p:cNvSpPr>
              <p:nvPr/>
            </p:nvSpPr>
            <p:spPr bwMode="auto">
              <a:xfrm>
                <a:off x="2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3" name="Line 1451"/>
              <p:cNvSpPr>
                <a:spLocks noChangeShapeType="1"/>
              </p:cNvSpPr>
              <p:nvPr/>
            </p:nvSpPr>
            <p:spPr bwMode="auto">
              <a:xfrm>
                <a:off x="2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4" name="Line 1452"/>
              <p:cNvSpPr>
                <a:spLocks noChangeShapeType="1"/>
              </p:cNvSpPr>
              <p:nvPr/>
            </p:nvSpPr>
            <p:spPr bwMode="auto">
              <a:xfrm>
                <a:off x="2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5" name="Line 1453"/>
              <p:cNvSpPr>
                <a:spLocks noChangeShapeType="1"/>
              </p:cNvSpPr>
              <p:nvPr/>
            </p:nvSpPr>
            <p:spPr bwMode="auto">
              <a:xfrm>
                <a:off x="26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6" name="Line 1454"/>
              <p:cNvSpPr>
                <a:spLocks noChangeShapeType="1"/>
              </p:cNvSpPr>
              <p:nvPr/>
            </p:nvSpPr>
            <p:spPr bwMode="auto">
              <a:xfrm>
                <a:off x="2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7" name="Line 1455"/>
              <p:cNvSpPr>
                <a:spLocks noChangeShapeType="1"/>
              </p:cNvSpPr>
              <p:nvPr/>
            </p:nvSpPr>
            <p:spPr bwMode="auto">
              <a:xfrm>
                <a:off x="27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8" name="Line 1456"/>
              <p:cNvSpPr>
                <a:spLocks noChangeShapeType="1"/>
              </p:cNvSpPr>
              <p:nvPr/>
            </p:nvSpPr>
            <p:spPr bwMode="auto">
              <a:xfrm>
                <a:off x="2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9" name="Line 1457"/>
              <p:cNvSpPr>
                <a:spLocks noChangeShapeType="1"/>
              </p:cNvSpPr>
              <p:nvPr/>
            </p:nvSpPr>
            <p:spPr bwMode="auto">
              <a:xfrm>
                <a:off x="2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0" name="Line 1458"/>
              <p:cNvSpPr>
                <a:spLocks noChangeShapeType="1"/>
              </p:cNvSpPr>
              <p:nvPr/>
            </p:nvSpPr>
            <p:spPr bwMode="auto">
              <a:xfrm>
                <a:off x="2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1" name="Line 1459"/>
              <p:cNvSpPr>
                <a:spLocks noChangeShapeType="1"/>
              </p:cNvSpPr>
              <p:nvPr/>
            </p:nvSpPr>
            <p:spPr bwMode="auto">
              <a:xfrm>
                <a:off x="2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2" name="Line 1460"/>
              <p:cNvSpPr>
                <a:spLocks noChangeShapeType="1"/>
              </p:cNvSpPr>
              <p:nvPr/>
            </p:nvSpPr>
            <p:spPr bwMode="auto">
              <a:xfrm>
                <a:off x="27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3" name="Line 1461"/>
              <p:cNvSpPr>
                <a:spLocks noChangeShapeType="1"/>
              </p:cNvSpPr>
              <p:nvPr/>
            </p:nvSpPr>
            <p:spPr bwMode="auto">
              <a:xfrm>
                <a:off x="2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4" name="Line 1462"/>
              <p:cNvSpPr>
                <a:spLocks noChangeShapeType="1"/>
              </p:cNvSpPr>
              <p:nvPr/>
            </p:nvSpPr>
            <p:spPr bwMode="auto">
              <a:xfrm>
                <a:off x="27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5" name="Line 1463"/>
              <p:cNvSpPr>
                <a:spLocks noChangeShapeType="1"/>
              </p:cNvSpPr>
              <p:nvPr/>
            </p:nvSpPr>
            <p:spPr bwMode="auto">
              <a:xfrm>
                <a:off x="2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6" name="Line 1464"/>
              <p:cNvSpPr>
                <a:spLocks noChangeShapeType="1"/>
              </p:cNvSpPr>
              <p:nvPr/>
            </p:nvSpPr>
            <p:spPr bwMode="auto">
              <a:xfrm>
                <a:off x="2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7" name="Line 1465"/>
              <p:cNvSpPr>
                <a:spLocks noChangeShapeType="1"/>
              </p:cNvSpPr>
              <p:nvPr/>
            </p:nvSpPr>
            <p:spPr bwMode="auto">
              <a:xfrm>
                <a:off x="2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8" name="Line 1466"/>
              <p:cNvSpPr>
                <a:spLocks noChangeShapeType="1"/>
              </p:cNvSpPr>
              <p:nvPr/>
            </p:nvSpPr>
            <p:spPr bwMode="auto">
              <a:xfrm>
                <a:off x="28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9" name="Line 1467"/>
              <p:cNvSpPr>
                <a:spLocks noChangeShapeType="1"/>
              </p:cNvSpPr>
              <p:nvPr/>
            </p:nvSpPr>
            <p:spPr bwMode="auto">
              <a:xfrm>
                <a:off x="28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0" name="Line 1468"/>
              <p:cNvSpPr>
                <a:spLocks noChangeShapeType="1"/>
              </p:cNvSpPr>
              <p:nvPr/>
            </p:nvSpPr>
            <p:spPr bwMode="auto">
              <a:xfrm>
                <a:off x="28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1" name="Line 1469"/>
              <p:cNvSpPr>
                <a:spLocks noChangeShapeType="1"/>
              </p:cNvSpPr>
              <p:nvPr/>
            </p:nvSpPr>
            <p:spPr bwMode="auto">
              <a:xfrm>
                <a:off x="28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2" name="Line 1470"/>
              <p:cNvSpPr>
                <a:spLocks noChangeShapeType="1"/>
              </p:cNvSpPr>
              <p:nvPr/>
            </p:nvSpPr>
            <p:spPr bwMode="auto">
              <a:xfrm>
                <a:off x="28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3" name="Line 1471"/>
              <p:cNvSpPr>
                <a:spLocks noChangeShapeType="1"/>
              </p:cNvSpPr>
              <p:nvPr/>
            </p:nvSpPr>
            <p:spPr bwMode="auto">
              <a:xfrm>
                <a:off x="28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4" name="Line 1472"/>
              <p:cNvSpPr>
                <a:spLocks noChangeShapeType="1"/>
              </p:cNvSpPr>
              <p:nvPr/>
            </p:nvSpPr>
            <p:spPr bwMode="auto">
              <a:xfrm>
                <a:off x="28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5" name="Line 1473"/>
              <p:cNvSpPr>
                <a:spLocks noChangeShapeType="1"/>
              </p:cNvSpPr>
              <p:nvPr/>
            </p:nvSpPr>
            <p:spPr bwMode="auto">
              <a:xfrm>
                <a:off x="288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6" name="Line 1474"/>
              <p:cNvSpPr>
                <a:spLocks noChangeShapeType="1"/>
              </p:cNvSpPr>
              <p:nvPr/>
            </p:nvSpPr>
            <p:spPr bwMode="auto">
              <a:xfrm>
                <a:off x="28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7" name="Line 1475"/>
              <p:cNvSpPr>
                <a:spLocks noChangeShapeType="1"/>
              </p:cNvSpPr>
              <p:nvPr/>
            </p:nvSpPr>
            <p:spPr bwMode="auto">
              <a:xfrm>
                <a:off x="29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8" name="Line 1476"/>
              <p:cNvSpPr>
                <a:spLocks noChangeShapeType="1"/>
              </p:cNvSpPr>
              <p:nvPr/>
            </p:nvSpPr>
            <p:spPr bwMode="auto">
              <a:xfrm>
                <a:off x="29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9" name="Line 1477"/>
              <p:cNvSpPr>
                <a:spLocks noChangeShapeType="1"/>
              </p:cNvSpPr>
              <p:nvPr/>
            </p:nvSpPr>
            <p:spPr bwMode="auto">
              <a:xfrm>
                <a:off x="29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0" name="Line 1478"/>
              <p:cNvSpPr>
                <a:spLocks noChangeShapeType="1"/>
              </p:cNvSpPr>
              <p:nvPr/>
            </p:nvSpPr>
            <p:spPr bwMode="auto">
              <a:xfrm>
                <a:off x="29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1" name="Line 1479"/>
              <p:cNvSpPr>
                <a:spLocks noChangeShapeType="1"/>
              </p:cNvSpPr>
              <p:nvPr/>
            </p:nvSpPr>
            <p:spPr bwMode="auto">
              <a:xfrm>
                <a:off x="29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2" name="Line 1480"/>
              <p:cNvSpPr>
                <a:spLocks noChangeShapeType="1"/>
              </p:cNvSpPr>
              <p:nvPr/>
            </p:nvSpPr>
            <p:spPr bwMode="auto">
              <a:xfrm>
                <a:off x="294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3" name="Line 1481"/>
              <p:cNvSpPr>
                <a:spLocks noChangeShapeType="1"/>
              </p:cNvSpPr>
              <p:nvPr/>
            </p:nvSpPr>
            <p:spPr bwMode="auto">
              <a:xfrm>
                <a:off x="29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4" name="Line 1482"/>
              <p:cNvSpPr>
                <a:spLocks noChangeShapeType="1"/>
              </p:cNvSpPr>
              <p:nvPr/>
            </p:nvSpPr>
            <p:spPr bwMode="auto">
              <a:xfrm>
                <a:off x="29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5" name="Line 1483"/>
              <p:cNvSpPr>
                <a:spLocks noChangeShapeType="1"/>
              </p:cNvSpPr>
              <p:nvPr/>
            </p:nvSpPr>
            <p:spPr bwMode="auto">
              <a:xfrm>
                <a:off x="29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6" name="Line 1484"/>
              <p:cNvSpPr>
                <a:spLocks noChangeShapeType="1"/>
              </p:cNvSpPr>
              <p:nvPr/>
            </p:nvSpPr>
            <p:spPr bwMode="auto">
              <a:xfrm>
                <a:off x="29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7" name="Line 1485"/>
              <p:cNvSpPr>
                <a:spLocks noChangeShapeType="1"/>
              </p:cNvSpPr>
              <p:nvPr/>
            </p:nvSpPr>
            <p:spPr bwMode="auto">
              <a:xfrm>
                <a:off x="29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8" name="Line 1486"/>
              <p:cNvSpPr>
                <a:spLocks noChangeShapeType="1"/>
              </p:cNvSpPr>
              <p:nvPr/>
            </p:nvSpPr>
            <p:spPr bwMode="auto">
              <a:xfrm>
                <a:off x="30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9" name="Line 1487"/>
              <p:cNvSpPr>
                <a:spLocks noChangeShapeType="1"/>
              </p:cNvSpPr>
              <p:nvPr/>
            </p:nvSpPr>
            <p:spPr bwMode="auto">
              <a:xfrm>
                <a:off x="301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0" name="Line 1488"/>
              <p:cNvSpPr>
                <a:spLocks noChangeShapeType="1"/>
              </p:cNvSpPr>
              <p:nvPr/>
            </p:nvSpPr>
            <p:spPr bwMode="auto">
              <a:xfrm>
                <a:off x="30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1" name="Line 1489"/>
              <p:cNvSpPr>
                <a:spLocks noChangeShapeType="1"/>
              </p:cNvSpPr>
              <p:nvPr/>
            </p:nvSpPr>
            <p:spPr bwMode="auto">
              <a:xfrm>
                <a:off x="30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2" name="Line 1490"/>
              <p:cNvSpPr>
                <a:spLocks noChangeShapeType="1"/>
              </p:cNvSpPr>
              <p:nvPr/>
            </p:nvSpPr>
            <p:spPr bwMode="auto">
              <a:xfrm>
                <a:off x="30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3" name="Line 1491"/>
              <p:cNvSpPr>
                <a:spLocks noChangeShapeType="1"/>
              </p:cNvSpPr>
              <p:nvPr/>
            </p:nvSpPr>
            <p:spPr bwMode="auto">
              <a:xfrm>
                <a:off x="30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4" name="Line 1492"/>
              <p:cNvSpPr>
                <a:spLocks noChangeShapeType="1"/>
              </p:cNvSpPr>
              <p:nvPr/>
            </p:nvSpPr>
            <p:spPr bwMode="auto">
              <a:xfrm>
                <a:off x="30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5" name="Line 1493"/>
              <p:cNvSpPr>
                <a:spLocks noChangeShapeType="1"/>
              </p:cNvSpPr>
              <p:nvPr/>
            </p:nvSpPr>
            <p:spPr bwMode="auto">
              <a:xfrm>
                <a:off x="30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6" name="Line 1494"/>
              <p:cNvSpPr>
                <a:spLocks noChangeShapeType="1"/>
              </p:cNvSpPr>
              <p:nvPr/>
            </p:nvSpPr>
            <p:spPr bwMode="auto">
              <a:xfrm>
                <a:off x="307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7" name="Line 1495"/>
              <p:cNvSpPr>
                <a:spLocks noChangeShapeType="1"/>
              </p:cNvSpPr>
              <p:nvPr/>
            </p:nvSpPr>
            <p:spPr bwMode="auto">
              <a:xfrm>
                <a:off x="30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8" name="Line 1496"/>
              <p:cNvSpPr>
                <a:spLocks noChangeShapeType="1"/>
              </p:cNvSpPr>
              <p:nvPr/>
            </p:nvSpPr>
            <p:spPr bwMode="auto">
              <a:xfrm>
                <a:off x="30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9" name="Line 1497"/>
              <p:cNvSpPr>
                <a:spLocks noChangeShapeType="1"/>
              </p:cNvSpPr>
              <p:nvPr/>
            </p:nvSpPr>
            <p:spPr bwMode="auto">
              <a:xfrm>
                <a:off x="31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0" name="Line 1498"/>
              <p:cNvSpPr>
                <a:spLocks noChangeShapeType="1"/>
              </p:cNvSpPr>
              <p:nvPr/>
            </p:nvSpPr>
            <p:spPr bwMode="auto">
              <a:xfrm>
                <a:off x="31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1" name="Line 1499"/>
              <p:cNvSpPr>
                <a:spLocks noChangeShapeType="1"/>
              </p:cNvSpPr>
              <p:nvPr/>
            </p:nvSpPr>
            <p:spPr bwMode="auto">
              <a:xfrm>
                <a:off x="31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2" name="Line 1500"/>
              <p:cNvSpPr>
                <a:spLocks noChangeShapeType="1"/>
              </p:cNvSpPr>
              <p:nvPr/>
            </p:nvSpPr>
            <p:spPr bwMode="auto">
              <a:xfrm>
                <a:off x="31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3" name="Line 1501"/>
              <p:cNvSpPr>
                <a:spLocks noChangeShapeType="1"/>
              </p:cNvSpPr>
              <p:nvPr/>
            </p:nvSpPr>
            <p:spPr bwMode="auto">
              <a:xfrm>
                <a:off x="31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4" name="Line 1502"/>
              <p:cNvSpPr>
                <a:spLocks noChangeShapeType="1"/>
              </p:cNvSpPr>
              <p:nvPr/>
            </p:nvSpPr>
            <p:spPr bwMode="auto">
              <a:xfrm>
                <a:off x="31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5" name="Line 1503"/>
              <p:cNvSpPr>
                <a:spLocks noChangeShapeType="1"/>
              </p:cNvSpPr>
              <p:nvPr/>
            </p:nvSpPr>
            <p:spPr bwMode="auto">
              <a:xfrm>
                <a:off x="31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6" name="Line 1504"/>
              <p:cNvSpPr>
                <a:spLocks noChangeShapeType="1"/>
              </p:cNvSpPr>
              <p:nvPr/>
            </p:nvSpPr>
            <p:spPr bwMode="auto">
              <a:xfrm>
                <a:off x="31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7" name="Line 1505"/>
              <p:cNvSpPr>
                <a:spLocks noChangeShapeType="1"/>
              </p:cNvSpPr>
              <p:nvPr/>
            </p:nvSpPr>
            <p:spPr bwMode="auto">
              <a:xfrm>
                <a:off x="31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8" name="Line 1506"/>
              <p:cNvSpPr>
                <a:spLocks noChangeShapeType="1"/>
              </p:cNvSpPr>
              <p:nvPr/>
            </p:nvSpPr>
            <p:spPr bwMode="auto">
              <a:xfrm>
                <a:off x="31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9" name="Line 1507"/>
              <p:cNvSpPr>
                <a:spLocks noChangeShapeType="1"/>
              </p:cNvSpPr>
              <p:nvPr/>
            </p:nvSpPr>
            <p:spPr bwMode="auto">
              <a:xfrm>
                <a:off x="31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0" name="Line 1508"/>
              <p:cNvSpPr>
                <a:spLocks noChangeShapeType="1"/>
              </p:cNvSpPr>
              <p:nvPr/>
            </p:nvSpPr>
            <p:spPr bwMode="auto">
              <a:xfrm>
                <a:off x="32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1" name="Line 1509"/>
              <p:cNvSpPr>
                <a:spLocks noChangeShapeType="1"/>
              </p:cNvSpPr>
              <p:nvPr/>
            </p:nvSpPr>
            <p:spPr bwMode="auto">
              <a:xfrm>
                <a:off x="32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2" name="Line 1510"/>
              <p:cNvSpPr>
                <a:spLocks noChangeShapeType="1"/>
              </p:cNvSpPr>
              <p:nvPr/>
            </p:nvSpPr>
            <p:spPr bwMode="auto">
              <a:xfrm>
                <a:off x="32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3" name="Line 1511"/>
              <p:cNvSpPr>
                <a:spLocks noChangeShapeType="1"/>
              </p:cNvSpPr>
              <p:nvPr/>
            </p:nvSpPr>
            <p:spPr bwMode="auto">
              <a:xfrm>
                <a:off x="32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4" name="Line 1512"/>
              <p:cNvSpPr>
                <a:spLocks noChangeShapeType="1"/>
              </p:cNvSpPr>
              <p:nvPr/>
            </p:nvSpPr>
            <p:spPr bwMode="auto">
              <a:xfrm>
                <a:off x="32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5" name="Line 1513"/>
              <p:cNvSpPr>
                <a:spLocks noChangeShapeType="1"/>
              </p:cNvSpPr>
              <p:nvPr/>
            </p:nvSpPr>
            <p:spPr bwMode="auto">
              <a:xfrm>
                <a:off x="32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6" name="Line 1514"/>
              <p:cNvSpPr>
                <a:spLocks noChangeShapeType="1"/>
              </p:cNvSpPr>
              <p:nvPr/>
            </p:nvSpPr>
            <p:spPr bwMode="auto">
              <a:xfrm>
                <a:off x="32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7" name="Line 1515"/>
              <p:cNvSpPr>
                <a:spLocks noChangeShapeType="1"/>
              </p:cNvSpPr>
              <p:nvPr/>
            </p:nvSpPr>
            <p:spPr bwMode="auto">
              <a:xfrm>
                <a:off x="32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8" name="Line 1516"/>
              <p:cNvSpPr>
                <a:spLocks noChangeShapeType="1"/>
              </p:cNvSpPr>
              <p:nvPr/>
            </p:nvSpPr>
            <p:spPr bwMode="auto">
              <a:xfrm>
                <a:off x="32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9" name="Line 1517"/>
              <p:cNvSpPr>
                <a:spLocks noChangeShapeType="1"/>
              </p:cNvSpPr>
              <p:nvPr/>
            </p:nvSpPr>
            <p:spPr bwMode="auto">
              <a:xfrm>
                <a:off x="32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0" name="Line 1518"/>
              <p:cNvSpPr>
                <a:spLocks noChangeShapeType="1"/>
              </p:cNvSpPr>
              <p:nvPr/>
            </p:nvSpPr>
            <p:spPr bwMode="auto">
              <a:xfrm>
                <a:off x="32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1" name="Line 1519"/>
              <p:cNvSpPr>
                <a:spLocks noChangeShapeType="1"/>
              </p:cNvSpPr>
              <p:nvPr/>
            </p:nvSpPr>
            <p:spPr bwMode="auto">
              <a:xfrm>
                <a:off x="33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2" name="Line 1520"/>
              <p:cNvSpPr>
                <a:spLocks noChangeShapeType="1"/>
              </p:cNvSpPr>
              <p:nvPr/>
            </p:nvSpPr>
            <p:spPr bwMode="auto">
              <a:xfrm>
                <a:off x="33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3" name="Line 1521"/>
              <p:cNvSpPr>
                <a:spLocks noChangeShapeType="1"/>
              </p:cNvSpPr>
              <p:nvPr/>
            </p:nvSpPr>
            <p:spPr bwMode="auto">
              <a:xfrm>
                <a:off x="332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4" name="Line 1522"/>
              <p:cNvSpPr>
                <a:spLocks noChangeShapeType="1"/>
              </p:cNvSpPr>
              <p:nvPr/>
            </p:nvSpPr>
            <p:spPr bwMode="auto">
              <a:xfrm>
                <a:off x="33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5" name="Line 1523"/>
              <p:cNvSpPr>
                <a:spLocks noChangeShapeType="1"/>
              </p:cNvSpPr>
              <p:nvPr/>
            </p:nvSpPr>
            <p:spPr bwMode="auto">
              <a:xfrm>
                <a:off x="33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6" name="Line 1524"/>
              <p:cNvSpPr>
                <a:spLocks noChangeShapeType="1"/>
              </p:cNvSpPr>
              <p:nvPr/>
            </p:nvSpPr>
            <p:spPr bwMode="auto">
              <a:xfrm>
                <a:off x="33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7" name="Line 1525"/>
              <p:cNvSpPr>
                <a:spLocks noChangeShapeType="1"/>
              </p:cNvSpPr>
              <p:nvPr/>
            </p:nvSpPr>
            <p:spPr bwMode="auto">
              <a:xfrm>
                <a:off x="33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8" name="Line 1526"/>
              <p:cNvSpPr>
                <a:spLocks noChangeShapeType="1"/>
              </p:cNvSpPr>
              <p:nvPr/>
            </p:nvSpPr>
            <p:spPr bwMode="auto">
              <a:xfrm>
                <a:off x="33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9" name="Line 1527"/>
              <p:cNvSpPr>
                <a:spLocks noChangeShapeType="1"/>
              </p:cNvSpPr>
              <p:nvPr/>
            </p:nvSpPr>
            <p:spPr bwMode="auto">
              <a:xfrm>
                <a:off x="33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0" name="Line 1528"/>
              <p:cNvSpPr>
                <a:spLocks noChangeShapeType="1"/>
              </p:cNvSpPr>
              <p:nvPr/>
            </p:nvSpPr>
            <p:spPr bwMode="auto">
              <a:xfrm>
                <a:off x="338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1" name="Line 1529"/>
              <p:cNvSpPr>
                <a:spLocks noChangeShapeType="1"/>
              </p:cNvSpPr>
              <p:nvPr/>
            </p:nvSpPr>
            <p:spPr bwMode="auto">
              <a:xfrm>
                <a:off x="33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2" name="Line 1530"/>
              <p:cNvSpPr>
                <a:spLocks noChangeShapeType="1"/>
              </p:cNvSpPr>
              <p:nvPr/>
            </p:nvSpPr>
            <p:spPr bwMode="auto">
              <a:xfrm>
                <a:off x="34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3" name="Line 1531"/>
              <p:cNvSpPr>
                <a:spLocks noChangeShapeType="1"/>
              </p:cNvSpPr>
              <p:nvPr/>
            </p:nvSpPr>
            <p:spPr bwMode="auto">
              <a:xfrm>
                <a:off x="34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4" name="Line 1532"/>
              <p:cNvSpPr>
                <a:spLocks noChangeShapeType="1"/>
              </p:cNvSpPr>
              <p:nvPr/>
            </p:nvSpPr>
            <p:spPr bwMode="auto">
              <a:xfrm>
                <a:off x="34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5" name="Line 1533"/>
              <p:cNvSpPr>
                <a:spLocks noChangeShapeType="1"/>
              </p:cNvSpPr>
              <p:nvPr/>
            </p:nvSpPr>
            <p:spPr bwMode="auto">
              <a:xfrm>
                <a:off x="34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6" name="Line 1534"/>
              <p:cNvSpPr>
                <a:spLocks noChangeShapeType="1"/>
              </p:cNvSpPr>
              <p:nvPr/>
            </p:nvSpPr>
            <p:spPr bwMode="auto">
              <a:xfrm>
                <a:off x="34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7" name="Line 1535"/>
              <p:cNvSpPr>
                <a:spLocks noChangeShapeType="1"/>
              </p:cNvSpPr>
              <p:nvPr/>
            </p:nvSpPr>
            <p:spPr bwMode="auto">
              <a:xfrm>
                <a:off x="344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8" name="Line 1536"/>
              <p:cNvSpPr>
                <a:spLocks noChangeShapeType="1"/>
              </p:cNvSpPr>
              <p:nvPr/>
            </p:nvSpPr>
            <p:spPr bwMode="auto">
              <a:xfrm>
                <a:off x="34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9" name="Line 1537"/>
              <p:cNvSpPr>
                <a:spLocks noChangeShapeType="1"/>
              </p:cNvSpPr>
              <p:nvPr/>
            </p:nvSpPr>
            <p:spPr bwMode="auto">
              <a:xfrm>
                <a:off x="34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0" name="Line 1538"/>
              <p:cNvSpPr>
                <a:spLocks noChangeShapeType="1"/>
              </p:cNvSpPr>
              <p:nvPr/>
            </p:nvSpPr>
            <p:spPr bwMode="auto">
              <a:xfrm>
                <a:off x="34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1" name="Line 1539"/>
              <p:cNvSpPr>
                <a:spLocks noChangeShapeType="1"/>
              </p:cNvSpPr>
              <p:nvPr/>
            </p:nvSpPr>
            <p:spPr bwMode="auto">
              <a:xfrm>
                <a:off x="34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2" name="Line 1540"/>
              <p:cNvSpPr>
                <a:spLocks noChangeShapeType="1"/>
              </p:cNvSpPr>
              <p:nvPr/>
            </p:nvSpPr>
            <p:spPr bwMode="auto">
              <a:xfrm>
                <a:off x="34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3" name="Line 1541"/>
              <p:cNvSpPr>
                <a:spLocks noChangeShapeType="1"/>
              </p:cNvSpPr>
              <p:nvPr/>
            </p:nvSpPr>
            <p:spPr bwMode="auto">
              <a:xfrm>
                <a:off x="35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4" name="Line 1542"/>
              <p:cNvSpPr>
                <a:spLocks noChangeShapeType="1"/>
              </p:cNvSpPr>
              <p:nvPr/>
            </p:nvSpPr>
            <p:spPr bwMode="auto">
              <a:xfrm>
                <a:off x="351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5" name="Line 1543"/>
              <p:cNvSpPr>
                <a:spLocks noChangeShapeType="1"/>
              </p:cNvSpPr>
              <p:nvPr/>
            </p:nvSpPr>
            <p:spPr bwMode="auto">
              <a:xfrm>
                <a:off x="35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6" name="Line 1544"/>
              <p:cNvSpPr>
                <a:spLocks noChangeShapeType="1"/>
              </p:cNvSpPr>
              <p:nvPr/>
            </p:nvSpPr>
            <p:spPr bwMode="auto">
              <a:xfrm>
                <a:off x="35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7" name="Line 1545"/>
              <p:cNvSpPr>
                <a:spLocks noChangeShapeType="1"/>
              </p:cNvSpPr>
              <p:nvPr/>
            </p:nvSpPr>
            <p:spPr bwMode="auto">
              <a:xfrm>
                <a:off x="35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8" name="Line 1546"/>
              <p:cNvSpPr>
                <a:spLocks noChangeShapeType="1"/>
              </p:cNvSpPr>
              <p:nvPr/>
            </p:nvSpPr>
            <p:spPr bwMode="auto">
              <a:xfrm>
                <a:off x="35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9" name="Line 1547"/>
              <p:cNvSpPr>
                <a:spLocks noChangeShapeType="1"/>
              </p:cNvSpPr>
              <p:nvPr/>
            </p:nvSpPr>
            <p:spPr bwMode="auto">
              <a:xfrm>
                <a:off x="35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0" name="Line 1548"/>
              <p:cNvSpPr>
                <a:spLocks noChangeShapeType="1"/>
              </p:cNvSpPr>
              <p:nvPr/>
            </p:nvSpPr>
            <p:spPr bwMode="auto">
              <a:xfrm>
                <a:off x="35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1" name="Line 1549"/>
              <p:cNvSpPr>
                <a:spLocks noChangeShapeType="1"/>
              </p:cNvSpPr>
              <p:nvPr/>
            </p:nvSpPr>
            <p:spPr bwMode="auto">
              <a:xfrm>
                <a:off x="35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2" name="Line 1550"/>
              <p:cNvSpPr>
                <a:spLocks noChangeShapeType="1"/>
              </p:cNvSpPr>
              <p:nvPr/>
            </p:nvSpPr>
            <p:spPr bwMode="auto">
              <a:xfrm>
                <a:off x="35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3" name="Line 1551"/>
              <p:cNvSpPr>
                <a:spLocks noChangeShapeType="1"/>
              </p:cNvSpPr>
              <p:nvPr/>
            </p:nvSpPr>
            <p:spPr bwMode="auto">
              <a:xfrm>
                <a:off x="35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4" name="Line 1552"/>
              <p:cNvSpPr>
                <a:spLocks noChangeShapeType="1"/>
              </p:cNvSpPr>
              <p:nvPr/>
            </p:nvSpPr>
            <p:spPr bwMode="auto">
              <a:xfrm>
                <a:off x="36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5" name="Line 1553"/>
              <p:cNvSpPr>
                <a:spLocks noChangeShapeType="1"/>
              </p:cNvSpPr>
              <p:nvPr/>
            </p:nvSpPr>
            <p:spPr bwMode="auto">
              <a:xfrm>
                <a:off x="36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6" name="Line 1554"/>
              <p:cNvSpPr>
                <a:spLocks noChangeShapeType="1"/>
              </p:cNvSpPr>
              <p:nvPr/>
            </p:nvSpPr>
            <p:spPr bwMode="auto">
              <a:xfrm>
                <a:off x="36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7" name="Line 1555"/>
              <p:cNvSpPr>
                <a:spLocks noChangeShapeType="1"/>
              </p:cNvSpPr>
              <p:nvPr/>
            </p:nvSpPr>
            <p:spPr bwMode="auto">
              <a:xfrm>
                <a:off x="36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8" name="Line 1556"/>
              <p:cNvSpPr>
                <a:spLocks noChangeShapeType="1"/>
              </p:cNvSpPr>
              <p:nvPr/>
            </p:nvSpPr>
            <p:spPr bwMode="auto">
              <a:xfrm>
                <a:off x="36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9" name="Line 1557"/>
              <p:cNvSpPr>
                <a:spLocks noChangeShapeType="1"/>
              </p:cNvSpPr>
              <p:nvPr/>
            </p:nvSpPr>
            <p:spPr bwMode="auto">
              <a:xfrm>
                <a:off x="36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0" name="Line 1558"/>
              <p:cNvSpPr>
                <a:spLocks noChangeShapeType="1"/>
              </p:cNvSpPr>
              <p:nvPr/>
            </p:nvSpPr>
            <p:spPr bwMode="auto">
              <a:xfrm>
                <a:off x="36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1" name="Line 1559"/>
              <p:cNvSpPr>
                <a:spLocks noChangeShapeType="1"/>
              </p:cNvSpPr>
              <p:nvPr/>
            </p:nvSpPr>
            <p:spPr bwMode="auto">
              <a:xfrm>
                <a:off x="36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2" name="Line 1560"/>
              <p:cNvSpPr>
                <a:spLocks noChangeShapeType="1"/>
              </p:cNvSpPr>
              <p:nvPr/>
            </p:nvSpPr>
            <p:spPr bwMode="auto">
              <a:xfrm>
                <a:off x="36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3" name="Line 1561"/>
              <p:cNvSpPr>
                <a:spLocks noChangeShapeType="1"/>
              </p:cNvSpPr>
              <p:nvPr/>
            </p:nvSpPr>
            <p:spPr bwMode="auto">
              <a:xfrm>
                <a:off x="36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4" name="Line 1562"/>
              <p:cNvSpPr>
                <a:spLocks noChangeShapeType="1"/>
              </p:cNvSpPr>
              <p:nvPr/>
            </p:nvSpPr>
            <p:spPr bwMode="auto">
              <a:xfrm>
                <a:off x="36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5" name="Line 1563"/>
              <p:cNvSpPr>
                <a:spLocks noChangeShapeType="1"/>
              </p:cNvSpPr>
              <p:nvPr/>
            </p:nvSpPr>
            <p:spPr bwMode="auto">
              <a:xfrm>
                <a:off x="37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6" name="Line 1564"/>
              <p:cNvSpPr>
                <a:spLocks noChangeShapeType="1"/>
              </p:cNvSpPr>
              <p:nvPr/>
            </p:nvSpPr>
            <p:spPr bwMode="auto">
              <a:xfrm>
                <a:off x="37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7" name="Line 1565"/>
              <p:cNvSpPr>
                <a:spLocks noChangeShapeType="1"/>
              </p:cNvSpPr>
              <p:nvPr/>
            </p:nvSpPr>
            <p:spPr bwMode="auto">
              <a:xfrm>
                <a:off x="37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8" name="Line 1566"/>
              <p:cNvSpPr>
                <a:spLocks noChangeShapeType="1"/>
              </p:cNvSpPr>
              <p:nvPr/>
            </p:nvSpPr>
            <p:spPr bwMode="auto">
              <a:xfrm>
                <a:off x="37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9" name="Line 1567"/>
              <p:cNvSpPr>
                <a:spLocks noChangeShapeType="1"/>
              </p:cNvSpPr>
              <p:nvPr/>
            </p:nvSpPr>
            <p:spPr bwMode="auto">
              <a:xfrm>
                <a:off x="37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0" name="Line 1568"/>
              <p:cNvSpPr>
                <a:spLocks noChangeShapeType="1"/>
              </p:cNvSpPr>
              <p:nvPr/>
            </p:nvSpPr>
            <p:spPr bwMode="auto">
              <a:xfrm>
                <a:off x="37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1" name="Line 1569"/>
              <p:cNvSpPr>
                <a:spLocks noChangeShapeType="1"/>
              </p:cNvSpPr>
              <p:nvPr/>
            </p:nvSpPr>
            <p:spPr bwMode="auto">
              <a:xfrm>
                <a:off x="376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2" name="Line 1570"/>
              <p:cNvSpPr>
                <a:spLocks noChangeShapeType="1"/>
              </p:cNvSpPr>
              <p:nvPr/>
            </p:nvSpPr>
            <p:spPr bwMode="auto">
              <a:xfrm>
                <a:off x="37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3" name="Line 1571"/>
              <p:cNvSpPr>
                <a:spLocks noChangeShapeType="1"/>
              </p:cNvSpPr>
              <p:nvPr/>
            </p:nvSpPr>
            <p:spPr bwMode="auto">
              <a:xfrm>
                <a:off x="37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4" name="Line 1572"/>
              <p:cNvSpPr>
                <a:spLocks noChangeShapeType="1"/>
              </p:cNvSpPr>
              <p:nvPr/>
            </p:nvSpPr>
            <p:spPr bwMode="auto">
              <a:xfrm>
                <a:off x="37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5" name="Line 1573"/>
              <p:cNvSpPr>
                <a:spLocks noChangeShapeType="1"/>
              </p:cNvSpPr>
              <p:nvPr/>
            </p:nvSpPr>
            <p:spPr bwMode="auto">
              <a:xfrm>
                <a:off x="37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6" name="Line 1574"/>
              <p:cNvSpPr>
                <a:spLocks noChangeShapeType="1"/>
              </p:cNvSpPr>
              <p:nvPr/>
            </p:nvSpPr>
            <p:spPr bwMode="auto">
              <a:xfrm>
                <a:off x="38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7" name="Line 1575"/>
              <p:cNvSpPr>
                <a:spLocks noChangeShapeType="1"/>
              </p:cNvSpPr>
              <p:nvPr/>
            </p:nvSpPr>
            <p:spPr bwMode="auto">
              <a:xfrm>
                <a:off x="38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8" name="Line 1576"/>
              <p:cNvSpPr>
                <a:spLocks noChangeShapeType="1"/>
              </p:cNvSpPr>
              <p:nvPr/>
            </p:nvSpPr>
            <p:spPr bwMode="auto">
              <a:xfrm>
                <a:off x="382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9" name="Line 1577"/>
              <p:cNvSpPr>
                <a:spLocks noChangeShapeType="1"/>
              </p:cNvSpPr>
              <p:nvPr/>
            </p:nvSpPr>
            <p:spPr bwMode="auto">
              <a:xfrm>
                <a:off x="38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0" name="Line 1578"/>
              <p:cNvSpPr>
                <a:spLocks noChangeShapeType="1"/>
              </p:cNvSpPr>
              <p:nvPr/>
            </p:nvSpPr>
            <p:spPr bwMode="auto">
              <a:xfrm>
                <a:off x="38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1" name="Line 1579"/>
              <p:cNvSpPr>
                <a:spLocks noChangeShapeType="1"/>
              </p:cNvSpPr>
              <p:nvPr/>
            </p:nvSpPr>
            <p:spPr bwMode="auto">
              <a:xfrm>
                <a:off x="38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2" name="Line 1580"/>
              <p:cNvSpPr>
                <a:spLocks noChangeShapeType="1"/>
              </p:cNvSpPr>
              <p:nvPr/>
            </p:nvSpPr>
            <p:spPr bwMode="auto">
              <a:xfrm>
                <a:off x="38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3" name="Line 1581"/>
              <p:cNvSpPr>
                <a:spLocks noChangeShapeType="1"/>
              </p:cNvSpPr>
              <p:nvPr/>
            </p:nvSpPr>
            <p:spPr bwMode="auto">
              <a:xfrm>
                <a:off x="38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4" name="Line 1582"/>
              <p:cNvSpPr>
                <a:spLocks noChangeShapeType="1"/>
              </p:cNvSpPr>
              <p:nvPr/>
            </p:nvSpPr>
            <p:spPr bwMode="auto">
              <a:xfrm>
                <a:off x="38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5" name="Line 1583"/>
              <p:cNvSpPr>
                <a:spLocks noChangeShapeType="1"/>
              </p:cNvSpPr>
              <p:nvPr/>
            </p:nvSpPr>
            <p:spPr bwMode="auto">
              <a:xfrm>
                <a:off x="388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6" name="Line 1584"/>
              <p:cNvSpPr>
                <a:spLocks noChangeShapeType="1"/>
              </p:cNvSpPr>
              <p:nvPr/>
            </p:nvSpPr>
            <p:spPr bwMode="auto">
              <a:xfrm>
                <a:off x="38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7" name="Line 1585"/>
              <p:cNvSpPr>
                <a:spLocks noChangeShapeType="1"/>
              </p:cNvSpPr>
              <p:nvPr/>
            </p:nvSpPr>
            <p:spPr bwMode="auto">
              <a:xfrm>
                <a:off x="39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8" name="Line 1586"/>
              <p:cNvSpPr>
                <a:spLocks noChangeShapeType="1"/>
              </p:cNvSpPr>
              <p:nvPr/>
            </p:nvSpPr>
            <p:spPr bwMode="auto">
              <a:xfrm>
                <a:off x="39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9" name="Line 1587"/>
              <p:cNvSpPr>
                <a:spLocks noChangeShapeType="1"/>
              </p:cNvSpPr>
              <p:nvPr/>
            </p:nvSpPr>
            <p:spPr bwMode="auto">
              <a:xfrm>
                <a:off x="39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0" name="Line 1588"/>
              <p:cNvSpPr>
                <a:spLocks noChangeShapeType="1"/>
              </p:cNvSpPr>
              <p:nvPr/>
            </p:nvSpPr>
            <p:spPr bwMode="auto">
              <a:xfrm>
                <a:off x="39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1" name="Line 1589"/>
              <p:cNvSpPr>
                <a:spLocks noChangeShapeType="1"/>
              </p:cNvSpPr>
              <p:nvPr/>
            </p:nvSpPr>
            <p:spPr bwMode="auto">
              <a:xfrm>
                <a:off x="39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2" name="Line 1590"/>
              <p:cNvSpPr>
                <a:spLocks noChangeShapeType="1"/>
              </p:cNvSpPr>
              <p:nvPr/>
            </p:nvSpPr>
            <p:spPr bwMode="auto">
              <a:xfrm>
                <a:off x="395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3" name="Line 1591"/>
              <p:cNvSpPr>
                <a:spLocks noChangeShapeType="1"/>
              </p:cNvSpPr>
              <p:nvPr/>
            </p:nvSpPr>
            <p:spPr bwMode="auto">
              <a:xfrm>
                <a:off x="39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4" name="Line 1592"/>
              <p:cNvSpPr>
                <a:spLocks noChangeShapeType="1"/>
              </p:cNvSpPr>
              <p:nvPr/>
            </p:nvSpPr>
            <p:spPr bwMode="auto">
              <a:xfrm>
                <a:off x="39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5" name="Line 1593"/>
              <p:cNvSpPr>
                <a:spLocks noChangeShapeType="1"/>
              </p:cNvSpPr>
              <p:nvPr/>
            </p:nvSpPr>
            <p:spPr bwMode="auto">
              <a:xfrm>
                <a:off x="39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6" name="Line 1594"/>
              <p:cNvSpPr>
                <a:spLocks noChangeShapeType="1"/>
              </p:cNvSpPr>
              <p:nvPr/>
            </p:nvSpPr>
            <p:spPr bwMode="auto">
              <a:xfrm>
                <a:off x="39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7" name="Line 1595"/>
              <p:cNvSpPr>
                <a:spLocks noChangeShapeType="1"/>
              </p:cNvSpPr>
              <p:nvPr/>
            </p:nvSpPr>
            <p:spPr bwMode="auto">
              <a:xfrm>
                <a:off x="39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8" name="Line 1596"/>
              <p:cNvSpPr>
                <a:spLocks noChangeShapeType="1"/>
              </p:cNvSpPr>
              <p:nvPr/>
            </p:nvSpPr>
            <p:spPr bwMode="auto">
              <a:xfrm>
                <a:off x="40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9" name="Line 1597"/>
              <p:cNvSpPr>
                <a:spLocks noChangeShapeType="1"/>
              </p:cNvSpPr>
              <p:nvPr/>
            </p:nvSpPr>
            <p:spPr bwMode="auto">
              <a:xfrm>
                <a:off x="40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0" name="Line 1598"/>
              <p:cNvSpPr>
                <a:spLocks noChangeShapeType="1"/>
              </p:cNvSpPr>
              <p:nvPr/>
            </p:nvSpPr>
            <p:spPr bwMode="auto">
              <a:xfrm>
                <a:off x="40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1" name="Line 1599"/>
              <p:cNvSpPr>
                <a:spLocks noChangeShapeType="1"/>
              </p:cNvSpPr>
              <p:nvPr/>
            </p:nvSpPr>
            <p:spPr bwMode="auto">
              <a:xfrm>
                <a:off x="40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2" name="Line 1600"/>
              <p:cNvSpPr>
                <a:spLocks noChangeShapeType="1"/>
              </p:cNvSpPr>
              <p:nvPr/>
            </p:nvSpPr>
            <p:spPr bwMode="auto">
              <a:xfrm>
                <a:off x="40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3" name="Line 1601"/>
              <p:cNvSpPr>
                <a:spLocks noChangeShapeType="1"/>
              </p:cNvSpPr>
              <p:nvPr/>
            </p:nvSpPr>
            <p:spPr bwMode="auto">
              <a:xfrm>
                <a:off x="40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4" name="Line 1602"/>
              <p:cNvSpPr>
                <a:spLocks noChangeShapeType="1"/>
              </p:cNvSpPr>
              <p:nvPr/>
            </p:nvSpPr>
            <p:spPr bwMode="auto">
              <a:xfrm>
                <a:off x="40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5" name="Line 1603"/>
              <p:cNvSpPr>
                <a:spLocks noChangeShapeType="1"/>
              </p:cNvSpPr>
              <p:nvPr/>
            </p:nvSpPr>
            <p:spPr bwMode="auto">
              <a:xfrm>
                <a:off x="40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6" name="Line 1604"/>
              <p:cNvSpPr>
                <a:spLocks noChangeShapeType="1"/>
              </p:cNvSpPr>
              <p:nvPr/>
            </p:nvSpPr>
            <p:spPr bwMode="auto">
              <a:xfrm>
                <a:off x="40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7" name="Line 1605"/>
              <p:cNvSpPr>
                <a:spLocks noChangeShapeType="1"/>
              </p:cNvSpPr>
              <p:nvPr/>
            </p:nvSpPr>
            <p:spPr bwMode="auto">
              <a:xfrm>
                <a:off x="40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8" name="Line 1606"/>
              <p:cNvSpPr>
                <a:spLocks noChangeShapeType="1"/>
              </p:cNvSpPr>
              <p:nvPr/>
            </p:nvSpPr>
            <p:spPr bwMode="auto">
              <a:xfrm>
                <a:off x="40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9" name="Line 1607"/>
              <p:cNvSpPr>
                <a:spLocks noChangeShapeType="1"/>
              </p:cNvSpPr>
              <p:nvPr/>
            </p:nvSpPr>
            <p:spPr bwMode="auto">
              <a:xfrm>
                <a:off x="41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0" name="Line 1608"/>
              <p:cNvSpPr>
                <a:spLocks noChangeShapeType="1"/>
              </p:cNvSpPr>
              <p:nvPr/>
            </p:nvSpPr>
            <p:spPr bwMode="auto">
              <a:xfrm>
                <a:off x="41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1" name="Line 1609"/>
              <p:cNvSpPr>
                <a:spLocks noChangeShapeType="1"/>
              </p:cNvSpPr>
              <p:nvPr/>
            </p:nvSpPr>
            <p:spPr bwMode="auto">
              <a:xfrm>
                <a:off x="41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2" name="Line 1610"/>
              <p:cNvSpPr>
                <a:spLocks noChangeShapeType="1"/>
              </p:cNvSpPr>
              <p:nvPr/>
            </p:nvSpPr>
            <p:spPr bwMode="auto">
              <a:xfrm>
                <a:off x="41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3" name="Line 1611"/>
              <p:cNvSpPr>
                <a:spLocks noChangeShapeType="1"/>
              </p:cNvSpPr>
              <p:nvPr/>
            </p:nvSpPr>
            <p:spPr bwMode="auto">
              <a:xfrm>
                <a:off x="41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3" name="Group 1813"/>
            <p:cNvGrpSpPr>
              <a:grpSpLocks/>
            </p:cNvGrpSpPr>
            <p:nvPr/>
          </p:nvGrpSpPr>
          <p:grpSpPr bwMode="auto">
            <a:xfrm>
              <a:off x="540938" y="1265683"/>
              <a:ext cx="6315624" cy="987261"/>
              <a:chOff x="1374" y="732"/>
              <a:chExt cx="4446" cy="695"/>
            </a:xfrm>
          </p:grpSpPr>
          <p:sp>
            <p:nvSpPr>
              <p:cNvPr id="774" name="Line 1613"/>
              <p:cNvSpPr>
                <a:spLocks noChangeShapeType="1"/>
              </p:cNvSpPr>
              <p:nvPr/>
            </p:nvSpPr>
            <p:spPr bwMode="auto">
              <a:xfrm>
                <a:off x="41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5" name="Line 1614"/>
              <p:cNvSpPr>
                <a:spLocks noChangeShapeType="1"/>
              </p:cNvSpPr>
              <p:nvPr/>
            </p:nvSpPr>
            <p:spPr bwMode="auto">
              <a:xfrm>
                <a:off x="41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6" name="Line 1615"/>
              <p:cNvSpPr>
                <a:spLocks noChangeShapeType="1"/>
              </p:cNvSpPr>
              <p:nvPr/>
            </p:nvSpPr>
            <p:spPr bwMode="auto">
              <a:xfrm>
                <a:off x="41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7" name="Line 1616"/>
              <p:cNvSpPr>
                <a:spLocks noChangeShapeType="1"/>
              </p:cNvSpPr>
              <p:nvPr/>
            </p:nvSpPr>
            <p:spPr bwMode="auto">
              <a:xfrm>
                <a:off x="41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8" name="Line 1617"/>
              <p:cNvSpPr>
                <a:spLocks noChangeShapeType="1"/>
              </p:cNvSpPr>
              <p:nvPr/>
            </p:nvSpPr>
            <p:spPr bwMode="auto">
              <a:xfrm>
                <a:off x="41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9" name="Line 1618"/>
              <p:cNvSpPr>
                <a:spLocks noChangeShapeType="1"/>
              </p:cNvSpPr>
              <p:nvPr/>
            </p:nvSpPr>
            <p:spPr bwMode="auto">
              <a:xfrm>
                <a:off x="419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0" name="Line 1619"/>
              <p:cNvSpPr>
                <a:spLocks noChangeShapeType="1"/>
              </p:cNvSpPr>
              <p:nvPr/>
            </p:nvSpPr>
            <p:spPr bwMode="auto">
              <a:xfrm>
                <a:off x="42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1" name="Line 1620"/>
              <p:cNvSpPr>
                <a:spLocks noChangeShapeType="1"/>
              </p:cNvSpPr>
              <p:nvPr/>
            </p:nvSpPr>
            <p:spPr bwMode="auto">
              <a:xfrm>
                <a:off x="42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2" name="Line 1621"/>
              <p:cNvSpPr>
                <a:spLocks noChangeShapeType="1"/>
              </p:cNvSpPr>
              <p:nvPr/>
            </p:nvSpPr>
            <p:spPr bwMode="auto">
              <a:xfrm>
                <a:off x="42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3" name="Line 1622"/>
              <p:cNvSpPr>
                <a:spLocks noChangeShapeType="1"/>
              </p:cNvSpPr>
              <p:nvPr/>
            </p:nvSpPr>
            <p:spPr bwMode="auto">
              <a:xfrm>
                <a:off x="42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4" name="Line 1623"/>
              <p:cNvSpPr>
                <a:spLocks noChangeShapeType="1"/>
              </p:cNvSpPr>
              <p:nvPr/>
            </p:nvSpPr>
            <p:spPr bwMode="auto">
              <a:xfrm>
                <a:off x="42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5" name="Line 1624"/>
              <p:cNvSpPr>
                <a:spLocks noChangeShapeType="1"/>
              </p:cNvSpPr>
              <p:nvPr/>
            </p:nvSpPr>
            <p:spPr bwMode="auto">
              <a:xfrm>
                <a:off x="42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6" name="Line 1625"/>
              <p:cNvSpPr>
                <a:spLocks noChangeShapeType="1"/>
              </p:cNvSpPr>
              <p:nvPr/>
            </p:nvSpPr>
            <p:spPr bwMode="auto">
              <a:xfrm>
                <a:off x="426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7" name="Line 1626"/>
              <p:cNvSpPr>
                <a:spLocks noChangeShapeType="1"/>
              </p:cNvSpPr>
              <p:nvPr/>
            </p:nvSpPr>
            <p:spPr bwMode="auto">
              <a:xfrm>
                <a:off x="42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8" name="Line 1627"/>
              <p:cNvSpPr>
                <a:spLocks noChangeShapeType="1"/>
              </p:cNvSpPr>
              <p:nvPr/>
            </p:nvSpPr>
            <p:spPr bwMode="auto">
              <a:xfrm>
                <a:off x="42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9" name="Line 1628"/>
              <p:cNvSpPr>
                <a:spLocks noChangeShapeType="1"/>
              </p:cNvSpPr>
              <p:nvPr/>
            </p:nvSpPr>
            <p:spPr bwMode="auto">
              <a:xfrm>
                <a:off x="42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0" name="Line 1629"/>
              <p:cNvSpPr>
                <a:spLocks noChangeShapeType="1"/>
              </p:cNvSpPr>
              <p:nvPr/>
            </p:nvSpPr>
            <p:spPr bwMode="auto">
              <a:xfrm>
                <a:off x="43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1" name="Line 1630"/>
              <p:cNvSpPr>
                <a:spLocks noChangeShapeType="1"/>
              </p:cNvSpPr>
              <p:nvPr/>
            </p:nvSpPr>
            <p:spPr bwMode="auto">
              <a:xfrm>
                <a:off x="43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2" name="Line 1631"/>
              <p:cNvSpPr>
                <a:spLocks noChangeShapeType="1"/>
              </p:cNvSpPr>
              <p:nvPr/>
            </p:nvSpPr>
            <p:spPr bwMode="auto">
              <a:xfrm>
                <a:off x="431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3" name="Line 1632"/>
              <p:cNvSpPr>
                <a:spLocks noChangeShapeType="1"/>
              </p:cNvSpPr>
              <p:nvPr/>
            </p:nvSpPr>
            <p:spPr bwMode="auto">
              <a:xfrm>
                <a:off x="432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4" name="Line 1633"/>
              <p:cNvSpPr>
                <a:spLocks noChangeShapeType="1"/>
              </p:cNvSpPr>
              <p:nvPr/>
            </p:nvSpPr>
            <p:spPr bwMode="auto">
              <a:xfrm>
                <a:off x="433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5" name="Line 1634"/>
              <p:cNvSpPr>
                <a:spLocks noChangeShapeType="1"/>
              </p:cNvSpPr>
              <p:nvPr/>
            </p:nvSpPr>
            <p:spPr bwMode="auto">
              <a:xfrm>
                <a:off x="43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6" name="Line 1635"/>
              <p:cNvSpPr>
                <a:spLocks noChangeShapeType="1"/>
              </p:cNvSpPr>
              <p:nvPr/>
            </p:nvSpPr>
            <p:spPr bwMode="auto">
              <a:xfrm>
                <a:off x="435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7" name="Line 1636"/>
              <p:cNvSpPr>
                <a:spLocks noChangeShapeType="1"/>
              </p:cNvSpPr>
              <p:nvPr/>
            </p:nvSpPr>
            <p:spPr bwMode="auto">
              <a:xfrm>
                <a:off x="436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8" name="Line 1637"/>
              <p:cNvSpPr>
                <a:spLocks noChangeShapeType="1"/>
              </p:cNvSpPr>
              <p:nvPr/>
            </p:nvSpPr>
            <p:spPr bwMode="auto">
              <a:xfrm>
                <a:off x="437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9" name="Line 1638"/>
              <p:cNvSpPr>
                <a:spLocks noChangeShapeType="1"/>
              </p:cNvSpPr>
              <p:nvPr/>
            </p:nvSpPr>
            <p:spPr bwMode="auto">
              <a:xfrm>
                <a:off x="438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0" name="Line 1639"/>
              <p:cNvSpPr>
                <a:spLocks noChangeShapeType="1"/>
              </p:cNvSpPr>
              <p:nvPr/>
            </p:nvSpPr>
            <p:spPr bwMode="auto">
              <a:xfrm>
                <a:off x="439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1" name="Line 1640"/>
              <p:cNvSpPr>
                <a:spLocks noChangeShapeType="1"/>
              </p:cNvSpPr>
              <p:nvPr/>
            </p:nvSpPr>
            <p:spPr bwMode="auto">
              <a:xfrm>
                <a:off x="440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2" name="Line 1641"/>
              <p:cNvSpPr>
                <a:spLocks noChangeShapeType="1"/>
              </p:cNvSpPr>
              <p:nvPr/>
            </p:nvSpPr>
            <p:spPr bwMode="auto">
              <a:xfrm>
                <a:off x="44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3" name="Line 1642"/>
              <p:cNvSpPr>
                <a:spLocks noChangeShapeType="1"/>
              </p:cNvSpPr>
              <p:nvPr/>
            </p:nvSpPr>
            <p:spPr bwMode="auto">
              <a:xfrm>
                <a:off x="441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4" name="Line 1643"/>
              <p:cNvSpPr>
                <a:spLocks noChangeShapeType="1"/>
              </p:cNvSpPr>
              <p:nvPr/>
            </p:nvSpPr>
            <p:spPr bwMode="auto">
              <a:xfrm>
                <a:off x="442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5" name="Line 1644"/>
              <p:cNvSpPr>
                <a:spLocks noChangeShapeType="1"/>
              </p:cNvSpPr>
              <p:nvPr/>
            </p:nvSpPr>
            <p:spPr bwMode="auto">
              <a:xfrm>
                <a:off x="443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6" name="Line 1645"/>
              <p:cNvSpPr>
                <a:spLocks noChangeShapeType="1"/>
              </p:cNvSpPr>
              <p:nvPr/>
            </p:nvSpPr>
            <p:spPr bwMode="auto">
              <a:xfrm>
                <a:off x="444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7" name="Line 1646"/>
              <p:cNvSpPr>
                <a:spLocks noChangeShapeType="1"/>
              </p:cNvSpPr>
              <p:nvPr/>
            </p:nvSpPr>
            <p:spPr bwMode="auto">
              <a:xfrm>
                <a:off x="445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8" name="Line 1647"/>
              <p:cNvSpPr>
                <a:spLocks noChangeShapeType="1"/>
              </p:cNvSpPr>
              <p:nvPr/>
            </p:nvSpPr>
            <p:spPr bwMode="auto">
              <a:xfrm>
                <a:off x="446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9" name="Line 1648"/>
              <p:cNvSpPr>
                <a:spLocks noChangeShapeType="1"/>
              </p:cNvSpPr>
              <p:nvPr/>
            </p:nvSpPr>
            <p:spPr bwMode="auto">
              <a:xfrm>
                <a:off x="44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0" name="Line 1649"/>
              <p:cNvSpPr>
                <a:spLocks noChangeShapeType="1"/>
              </p:cNvSpPr>
              <p:nvPr/>
            </p:nvSpPr>
            <p:spPr bwMode="auto">
              <a:xfrm>
                <a:off x="448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1" name="Line 1650"/>
              <p:cNvSpPr>
                <a:spLocks noChangeShapeType="1"/>
              </p:cNvSpPr>
              <p:nvPr/>
            </p:nvSpPr>
            <p:spPr bwMode="auto">
              <a:xfrm>
                <a:off x="449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2" name="Line 1651"/>
              <p:cNvSpPr>
                <a:spLocks noChangeShapeType="1"/>
              </p:cNvSpPr>
              <p:nvPr/>
            </p:nvSpPr>
            <p:spPr bwMode="auto">
              <a:xfrm>
                <a:off x="450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3" name="Line 1652"/>
              <p:cNvSpPr>
                <a:spLocks noChangeShapeType="1"/>
              </p:cNvSpPr>
              <p:nvPr/>
            </p:nvSpPr>
            <p:spPr bwMode="auto">
              <a:xfrm>
                <a:off x="451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4" name="Line 1653"/>
              <p:cNvSpPr>
                <a:spLocks noChangeShapeType="1"/>
              </p:cNvSpPr>
              <p:nvPr/>
            </p:nvSpPr>
            <p:spPr bwMode="auto">
              <a:xfrm>
                <a:off x="451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5" name="Line 1654"/>
              <p:cNvSpPr>
                <a:spLocks noChangeShapeType="1"/>
              </p:cNvSpPr>
              <p:nvPr/>
            </p:nvSpPr>
            <p:spPr bwMode="auto">
              <a:xfrm>
                <a:off x="452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6" name="Line 1655"/>
              <p:cNvSpPr>
                <a:spLocks noChangeShapeType="1"/>
              </p:cNvSpPr>
              <p:nvPr/>
            </p:nvSpPr>
            <p:spPr bwMode="auto">
              <a:xfrm>
                <a:off x="453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7" name="Line 1656"/>
              <p:cNvSpPr>
                <a:spLocks noChangeShapeType="1"/>
              </p:cNvSpPr>
              <p:nvPr/>
            </p:nvSpPr>
            <p:spPr bwMode="auto">
              <a:xfrm>
                <a:off x="454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8" name="Line 1657"/>
              <p:cNvSpPr>
                <a:spLocks noChangeShapeType="1"/>
              </p:cNvSpPr>
              <p:nvPr/>
            </p:nvSpPr>
            <p:spPr bwMode="auto">
              <a:xfrm>
                <a:off x="455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9" name="Line 1658"/>
              <p:cNvSpPr>
                <a:spLocks noChangeShapeType="1"/>
              </p:cNvSpPr>
              <p:nvPr/>
            </p:nvSpPr>
            <p:spPr bwMode="auto">
              <a:xfrm>
                <a:off x="456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0" name="Line 1659"/>
              <p:cNvSpPr>
                <a:spLocks noChangeShapeType="1"/>
              </p:cNvSpPr>
              <p:nvPr/>
            </p:nvSpPr>
            <p:spPr bwMode="auto">
              <a:xfrm>
                <a:off x="457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1" name="Line 1660"/>
              <p:cNvSpPr>
                <a:spLocks noChangeShapeType="1"/>
              </p:cNvSpPr>
              <p:nvPr/>
            </p:nvSpPr>
            <p:spPr bwMode="auto">
              <a:xfrm>
                <a:off x="458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2" name="Line 1661"/>
              <p:cNvSpPr>
                <a:spLocks noChangeShapeType="1"/>
              </p:cNvSpPr>
              <p:nvPr/>
            </p:nvSpPr>
            <p:spPr bwMode="auto">
              <a:xfrm>
                <a:off x="459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3" name="Line 1662"/>
              <p:cNvSpPr>
                <a:spLocks noChangeShapeType="1"/>
              </p:cNvSpPr>
              <p:nvPr/>
            </p:nvSpPr>
            <p:spPr bwMode="auto">
              <a:xfrm>
                <a:off x="460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4" name="Line 1663"/>
              <p:cNvSpPr>
                <a:spLocks noChangeShapeType="1"/>
              </p:cNvSpPr>
              <p:nvPr/>
            </p:nvSpPr>
            <p:spPr bwMode="auto">
              <a:xfrm>
                <a:off x="461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5" name="Line 1664"/>
              <p:cNvSpPr>
                <a:spLocks noChangeShapeType="1"/>
              </p:cNvSpPr>
              <p:nvPr/>
            </p:nvSpPr>
            <p:spPr bwMode="auto">
              <a:xfrm>
                <a:off x="462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6" name="Line 1665"/>
              <p:cNvSpPr>
                <a:spLocks noChangeShapeType="1"/>
              </p:cNvSpPr>
              <p:nvPr/>
            </p:nvSpPr>
            <p:spPr bwMode="auto">
              <a:xfrm>
                <a:off x="462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7" name="Line 1666"/>
              <p:cNvSpPr>
                <a:spLocks noChangeShapeType="1"/>
              </p:cNvSpPr>
              <p:nvPr/>
            </p:nvSpPr>
            <p:spPr bwMode="auto">
              <a:xfrm>
                <a:off x="463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8" name="Line 1667"/>
              <p:cNvSpPr>
                <a:spLocks noChangeShapeType="1"/>
              </p:cNvSpPr>
              <p:nvPr/>
            </p:nvSpPr>
            <p:spPr bwMode="auto">
              <a:xfrm>
                <a:off x="464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9" name="Line 1668"/>
              <p:cNvSpPr>
                <a:spLocks noChangeShapeType="1"/>
              </p:cNvSpPr>
              <p:nvPr/>
            </p:nvSpPr>
            <p:spPr bwMode="auto">
              <a:xfrm>
                <a:off x="465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0" name="Line 1669"/>
              <p:cNvSpPr>
                <a:spLocks noChangeShapeType="1"/>
              </p:cNvSpPr>
              <p:nvPr/>
            </p:nvSpPr>
            <p:spPr bwMode="auto">
              <a:xfrm>
                <a:off x="466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1" name="Line 1670"/>
              <p:cNvSpPr>
                <a:spLocks noChangeShapeType="1"/>
              </p:cNvSpPr>
              <p:nvPr/>
            </p:nvSpPr>
            <p:spPr bwMode="auto">
              <a:xfrm>
                <a:off x="467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2" name="Line 1671"/>
              <p:cNvSpPr>
                <a:spLocks noChangeShapeType="1"/>
              </p:cNvSpPr>
              <p:nvPr/>
            </p:nvSpPr>
            <p:spPr bwMode="auto">
              <a:xfrm>
                <a:off x="468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3" name="Line 1672"/>
              <p:cNvSpPr>
                <a:spLocks noChangeShapeType="1"/>
              </p:cNvSpPr>
              <p:nvPr/>
            </p:nvSpPr>
            <p:spPr bwMode="auto">
              <a:xfrm>
                <a:off x="469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4" name="Line 1673"/>
              <p:cNvSpPr>
                <a:spLocks noChangeShapeType="1"/>
              </p:cNvSpPr>
              <p:nvPr/>
            </p:nvSpPr>
            <p:spPr bwMode="auto">
              <a:xfrm>
                <a:off x="470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5" name="Line 1674"/>
              <p:cNvSpPr>
                <a:spLocks noChangeShapeType="1"/>
              </p:cNvSpPr>
              <p:nvPr/>
            </p:nvSpPr>
            <p:spPr bwMode="auto">
              <a:xfrm>
                <a:off x="471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6" name="Line 1675"/>
              <p:cNvSpPr>
                <a:spLocks noChangeShapeType="1"/>
              </p:cNvSpPr>
              <p:nvPr/>
            </p:nvSpPr>
            <p:spPr bwMode="auto">
              <a:xfrm>
                <a:off x="472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7" name="Line 1676"/>
              <p:cNvSpPr>
                <a:spLocks noChangeShapeType="1"/>
              </p:cNvSpPr>
              <p:nvPr/>
            </p:nvSpPr>
            <p:spPr bwMode="auto">
              <a:xfrm>
                <a:off x="473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8" name="Line 1677"/>
              <p:cNvSpPr>
                <a:spLocks noChangeShapeType="1"/>
              </p:cNvSpPr>
              <p:nvPr/>
            </p:nvSpPr>
            <p:spPr bwMode="auto">
              <a:xfrm>
                <a:off x="473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9" name="Line 1678"/>
              <p:cNvSpPr>
                <a:spLocks noChangeShapeType="1"/>
              </p:cNvSpPr>
              <p:nvPr/>
            </p:nvSpPr>
            <p:spPr bwMode="auto">
              <a:xfrm>
                <a:off x="474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0" name="Line 1679"/>
              <p:cNvSpPr>
                <a:spLocks noChangeShapeType="1"/>
              </p:cNvSpPr>
              <p:nvPr/>
            </p:nvSpPr>
            <p:spPr bwMode="auto">
              <a:xfrm>
                <a:off x="475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1" name="Line 1680"/>
              <p:cNvSpPr>
                <a:spLocks noChangeShapeType="1"/>
              </p:cNvSpPr>
              <p:nvPr/>
            </p:nvSpPr>
            <p:spPr bwMode="auto">
              <a:xfrm>
                <a:off x="476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2" name="Line 1681"/>
              <p:cNvSpPr>
                <a:spLocks noChangeShapeType="1"/>
              </p:cNvSpPr>
              <p:nvPr/>
            </p:nvSpPr>
            <p:spPr bwMode="auto">
              <a:xfrm>
                <a:off x="477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3" name="Line 1682"/>
              <p:cNvSpPr>
                <a:spLocks noChangeShapeType="1"/>
              </p:cNvSpPr>
              <p:nvPr/>
            </p:nvSpPr>
            <p:spPr bwMode="auto">
              <a:xfrm>
                <a:off x="47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4" name="Line 1683"/>
              <p:cNvSpPr>
                <a:spLocks noChangeShapeType="1"/>
              </p:cNvSpPr>
              <p:nvPr/>
            </p:nvSpPr>
            <p:spPr bwMode="auto">
              <a:xfrm>
                <a:off x="479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5" name="Line 1684"/>
              <p:cNvSpPr>
                <a:spLocks noChangeShapeType="1"/>
              </p:cNvSpPr>
              <p:nvPr/>
            </p:nvSpPr>
            <p:spPr bwMode="auto">
              <a:xfrm>
                <a:off x="480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6" name="Line 1685"/>
              <p:cNvSpPr>
                <a:spLocks noChangeShapeType="1"/>
              </p:cNvSpPr>
              <p:nvPr/>
            </p:nvSpPr>
            <p:spPr bwMode="auto">
              <a:xfrm>
                <a:off x="481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7" name="Line 1686"/>
              <p:cNvSpPr>
                <a:spLocks noChangeShapeType="1"/>
              </p:cNvSpPr>
              <p:nvPr/>
            </p:nvSpPr>
            <p:spPr bwMode="auto">
              <a:xfrm>
                <a:off x="482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8" name="Line 1687"/>
              <p:cNvSpPr>
                <a:spLocks noChangeShapeType="1"/>
              </p:cNvSpPr>
              <p:nvPr/>
            </p:nvSpPr>
            <p:spPr bwMode="auto">
              <a:xfrm>
                <a:off x="483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9" name="Line 1688"/>
              <p:cNvSpPr>
                <a:spLocks noChangeShapeType="1"/>
              </p:cNvSpPr>
              <p:nvPr/>
            </p:nvSpPr>
            <p:spPr bwMode="auto">
              <a:xfrm>
                <a:off x="483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0" name="Line 1689"/>
              <p:cNvSpPr>
                <a:spLocks noChangeShapeType="1"/>
              </p:cNvSpPr>
              <p:nvPr/>
            </p:nvSpPr>
            <p:spPr bwMode="auto">
              <a:xfrm>
                <a:off x="48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1" name="Line 1690"/>
              <p:cNvSpPr>
                <a:spLocks noChangeShapeType="1"/>
              </p:cNvSpPr>
              <p:nvPr/>
            </p:nvSpPr>
            <p:spPr bwMode="auto">
              <a:xfrm>
                <a:off x="485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2" name="Line 1691"/>
              <p:cNvSpPr>
                <a:spLocks noChangeShapeType="1"/>
              </p:cNvSpPr>
              <p:nvPr/>
            </p:nvSpPr>
            <p:spPr bwMode="auto">
              <a:xfrm>
                <a:off x="486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3" name="Line 1692"/>
              <p:cNvSpPr>
                <a:spLocks noChangeShapeType="1"/>
              </p:cNvSpPr>
              <p:nvPr/>
            </p:nvSpPr>
            <p:spPr bwMode="auto">
              <a:xfrm>
                <a:off x="487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4" name="Line 1693"/>
              <p:cNvSpPr>
                <a:spLocks noChangeShapeType="1"/>
              </p:cNvSpPr>
              <p:nvPr/>
            </p:nvSpPr>
            <p:spPr bwMode="auto">
              <a:xfrm>
                <a:off x="488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5" name="Line 1694"/>
              <p:cNvSpPr>
                <a:spLocks noChangeShapeType="1"/>
              </p:cNvSpPr>
              <p:nvPr/>
            </p:nvSpPr>
            <p:spPr bwMode="auto">
              <a:xfrm>
                <a:off x="489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6" name="Line 1695"/>
              <p:cNvSpPr>
                <a:spLocks noChangeShapeType="1"/>
              </p:cNvSpPr>
              <p:nvPr/>
            </p:nvSpPr>
            <p:spPr bwMode="auto">
              <a:xfrm>
                <a:off x="490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7" name="Line 1696"/>
              <p:cNvSpPr>
                <a:spLocks noChangeShapeType="1"/>
              </p:cNvSpPr>
              <p:nvPr/>
            </p:nvSpPr>
            <p:spPr bwMode="auto">
              <a:xfrm>
                <a:off x="49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8" name="Line 1697"/>
              <p:cNvSpPr>
                <a:spLocks noChangeShapeType="1"/>
              </p:cNvSpPr>
              <p:nvPr/>
            </p:nvSpPr>
            <p:spPr bwMode="auto">
              <a:xfrm>
                <a:off x="492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9" name="Line 1698"/>
              <p:cNvSpPr>
                <a:spLocks noChangeShapeType="1"/>
              </p:cNvSpPr>
              <p:nvPr/>
            </p:nvSpPr>
            <p:spPr bwMode="auto">
              <a:xfrm>
                <a:off x="493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0" name="Line 1699"/>
              <p:cNvSpPr>
                <a:spLocks noChangeShapeType="1"/>
              </p:cNvSpPr>
              <p:nvPr/>
            </p:nvSpPr>
            <p:spPr bwMode="auto">
              <a:xfrm>
                <a:off x="494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1" name="Line 1700"/>
              <p:cNvSpPr>
                <a:spLocks noChangeShapeType="1"/>
              </p:cNvSpPr>
              <p:nvPr/>
            </p:nvSpPr>
            <p:spPr bwMode="auto">
              <a:xfrm>
                <a:off x="494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2" name="Line 1701"/>
              <p:cNvSpPr>
                <a:spLocks noChangeShapeType="1"/>
              </p:cNvSpPr>
              <p:nvPr/>
            </p:nvSpPr>
            <p:spPr bwMode="auto">
              <a:xfrm>
                <a:off x="495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3" name="Line 1702"/>
              <p:cNvSpPr>
                <a:spLocks noChangeShapeType="1"/>
              </p:cNvSpPr>
              <p:nvPr/>
            </p:nvSpPr>
            <p:spPr bwMode="auto">
              <a:xfrm>
                <a:off x="496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4" name="Line 1703"/>
              <p:cNvSpPr>
                <a:spLocks noChangeShapeType="1"/>
              </p:cNvSpPr>
              <p:nvPr/>
            </p:nvSpPr>
            <p:spPr bwMode="auto">
              <a:xfrm>
                <a:off x="497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5" name="Line 1704"/>
              <p:cNvSpPr>
                <a:spLocks noChangeShapeType="1"/>
              </p:cNvSpPr>
              <p:nvPr/>
            </p:nvSpPr>
            <p:spPr bwMode="auto">
              <a:xfrm>
                <a:off x="498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6" name="Line 1705"/>
              <p:cNvSpPr>
                <a:spLocks noChangeShapeType="1"/>
              </p:cNvSpPr>
              <p:nvPr/>
            </p:nvSpPr>
            <p:spPr bwMode="auto">
              <a:xfrm>
                <a:off x="499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7" name="Line 1706"/>
              <p:cNvSpPr>
                <a:spLocks noChangeShapeType="1"/>
              </p:cNvSpPr>
              <p:nvPr/>
            </p:nvSpPr>
            <p:spPr bwMode="auto">
              <a:xfrm>
                <a:off x="500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8" name="Line 1707"/>
              <p:cNvSpPr>
                <a:spLocks noChangeShapeType="1"/>
              </p:cNvSpPr>
              <p:nvPr/>
            </p:nvSpPr>
            <p:spPr bwMode="auto">
              <a:xfrm>
                <a:off x="501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9" name="Line 1708"/>
              <p:cNvSpPr>
                <a:spLocks noChangeShapeType="1"/>
              </p:cNvSpPr>
              <p:nvPr/>
            </p:nvSpPr>
            <p:spPr bwMode="auto">
              <a:xfrm>
                <a:off x="502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0" name="Line 1709"/>
              <p:cNvSpPr>
                <a:spLocks noChangeShapeType="1"/>
              </p:cNvSpPr>
              <p:nvPr/>
            </p:nvSpPr>
            <p:spPr bwMode="auto">
              <a:xfrm>
                <a:off x="503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1" name="Line 1710"/>
              <p:cNvSpPr>
                <a:spLocks noChangeShapeType="1"/>
              </p:cNvSpPr>
              <p:nvPr/>
            </p:nvSpPr>
            <p:spPr bwMode="auto">
              <a:xfrm>
                <a:off x="504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2" name="Line 1711"/>
              <p:cNvSpPr>
                <a:spLocks noChangeShapeType="1"/>
              </p:cNvSpPr>
              <p:nvPr/>
            </p:nvSpPr>
            <p:spPr bwMode="auto">
              <a:xfrm>
                <a:off x="505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3" name="Line 1712"/>
              <p:cNvSpPr>
                <a:spLocks noChangeShapeType="1"/>
              </p:cNvSpPr>
              <p:nvPr/>
            </p:nvSpPr>
            <p:spPr bwMode="auto">
              <a:xfrm>
                <a:off x="505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4" name="Line 1713"/>
              <p:cNvSpPr>
                <a:spLocks noChangeShapeType="1"/>
              </p:cNvSpPr>
              <p:nvPr/>
            </p:nvSpPr>
            <p:spPr bwMode="auto">
              <a:xfrm>
                <a:off x="506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5" name="Line 1714"/>
              <p:cNvSpPr>
                <a:spLocks noChangeShapeType="1"/>
              </p:cNvSpPr>
              <p:nvPr/>
            </p:nvSpPr>
            <p:spPr bwMode="auto">
              <a:xfrm>
                <a:off x="507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6" name="Line 1715"/>
              <p:cNvSpPr>
                <a:spLocks noChangeShapeType="1"/>
              </p:cNvSpPr>
              <p:nvPr/>
            </p:nvSpPr>
            <p:spPr bwMode="auto">
              <a:xfrm>
                <a:off x="508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7" name="Line 1716"/>
              <p:cNvSpPr>
                <a:spLocks noChangeShapeType="1"/>
              </p:cNvSpPr>
              <p:nvPr/>
            </p:nvSpPr>
            <p:spPr bwMode="auto">
              <a:xfrm>
                <a:off x="509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8" name="Line 1717"/>
              <p:cNvSpPr>
                <a:spLocks noChangeShapeType="1"/>
              </p:cNvSpPr>
              <p:nvPr/>
            </p:nvSpPr>
            <p:spPr bwMode="auto">
              <a:xfrm>
                <a:off x="510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9" name="Line 1718"/>
              <p:cNvSpPr>
                <a:spLocks noChangeShapeType="1"/>
              </p:cNvSpPr>
              <p:nvPr/>
            </p:nvSpPr>
            <p:spPr bwMode="auto">
              <a:xfrm>
                <a:off x="511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0" name="Line 1719"/>
              <p:cNvSpPr>
                <a:spLocks noChangeShapeType="1"/>
              </p:cNvSpPr>
              <p:nvPr/>
            </p:nvSpPr>
            <p:spPr bwMode="auto">
              <a:xfrm>
                <a:off x="512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1" name="Line 1720"/>
              <p:cNvSpPr>
                <a:spLocks noChangeShapeType="1"/>
              </p:cNvSpPr>
              <p:nvPr/>
            </p:nvSpPr>
            <p:spPr bwMode="auto">
              <a:xfrm>
                <a:off x="513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2" name="Line 1721"/>
              <p:cNvSpPr>
                <a:spLocks noChangeShapeType="1"/>
              </p:cNvSpPr>
              <p:nvPr/>
            </p:nvSpPr>
            <p:spPr bwMode="auto">
              <a:xfrm>
                <a:off x="514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3" name="Line 1722"/>
              <p:cNvSpPr>
                <a:spLocks noChangeShapeType="1"/>
              </p:cNvSpPr>
              <p:nvPr/>
            </p:nvSpPr>
            <p:spPr bwMode="auto">
              <a:xfrm>
                <a:off x="515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4" name="Line 1723"/>
              <p:cNvSpPr>
                <a:spLocks noChangeShapeType="1"/>
              </p:cNvSpPr>
              <p:nvPr/>
            </p:nvSpPr>
            <p:spPr bwMode="auto">
              <a:xfrm>
                <a:off x="515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5" name="Line 1724"/>
              <p:cNvSpPr>
                <a:spLocks noChangeShapeType="1"/>
              </p:cNvSpPr>
              <p:nvPr/>
            </p:nvSpPr>
            <p:spPr bwMode="auto">
              <a:xfrm>
                <a:off x="516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6" name="Line 1725"/>
              <p:cNvSpPr>
                <a:spLocks noChangeShapeType="1"/>
              </p:cNvSpPr>
              <p:nvPr/>
            </p:nvSpPr>
            <p:spPr bwMode="auto">
              <a:xfrm>
                <a:off x="517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7" name="Line 1726"/>
              <p:cNvSpPr>
                <a:spLocks noChangeShapeType="1"/>
              </p:cNvSpPr>
              <p:nvPr/>
            </p:nvSpPr>
            <p:spPr bwMode="auto">
              <a:xfrm>
                <a:off x="518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8" name="Line 1727"/>
              <p:cNvSpPr>
                <a:spLocks noChangeShapeType="1"/>
              </p:cNvSpPr>
              <p:nvPr/>
            </p:nvSpPr>
            <p:spPr bwMode="auto">
              <a:xfrm>
                <a:off x="519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9" name="Line 1728"/>
              <p:cNvSpPr>
                <a:spLocks noChangeShapeType="1"/>
              </p:cNvSpPr>
              <p:nvPr/>
            </p:nvSpPr>
            <p:spPr bwMode="auto">
              <a:xfrm>
                <a:off x="520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0" name="Line 1729"/>
              <p:cNvSpPr>
                <a:spLocks noChangeShapeType="1"/>
              </p:cNvSpPr>
              <p:nvPr/>
            </p:nvSpPr>
            <p:spPr bwMode="auto">
              <a:xfrm>
                <a:off x="521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1" name="Line 1730"/>
              <p:cNvSpPr>
                <a:spLocks noChangeShapeType="1"/>
              </p:cNvSpPr>
              <p:nvPr/>
            </p:nvSpPr>
            <p:spPr bwMode="auto">
              <a:xfrm>
                <a:off x="52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2" name="Line 1731"/>
              <p:cNvSpPr>
                <a:spLocks noChangeShapeType="1"/>
              </p:cNvSpPr>
              <p:nvPr/>
            </p:nvSpPr>
            <p:spPr bwMode="auto">
              <a:xfrm>
                <a:off x="523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3" name="Line 1732"/>
              <p:cNvSpPr>
                <a:spLocks noChangeShapeType="1"/>
              </p:cNvSpPr>
              <p:nvPr/>
            </p:nvSpPr>
            <p:spPr bwMode="auto">
              <a:xfrm>
                <a:off x="524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4" name="Line 1733"/>
              <p:cNvSpPr>
                <a:spLocks noChangeShapeType="1"/>
              </p:cNvSpPr>
              <p:nvPr/>
            </p:nvSpPr>
            <p:spPr bwMode="auto">
              <a:xfrm>
                <a:off x="525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5" name="Line 1734"/>
              <p:cNvSpPr>
                <a:spLocks noChangeShapeType="1"/>
              </p:cNvSpPr>
              <p:nvPr/>
            </p:nvSpPr>
            <p:spPr bwMode="auto">
              <a:xfrm>
                <a:off x="526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6" name="Line 1735"/>
              <p:cNvSpPr>
                <a:spLocks noChangeShapeType="1"/>
              </p:cNvSpPr>
              <p:nvPr/>
            </p:nvSpPr>
            <p:spPr bwMode="auto">
              <a:xfrm>
                <a:off x="526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7" name="Line 1736"/>
              <p:cNvSpPr>
                <a:spLocks noChangeShapeType="1"/>
              </p:cNvSpPr>
              <p:nvPr/>
            </p:nvSpPr>
            <p:spPr bwMode="auto">
              <a:xfrm>
                <a:off x="527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8" name="Line 1737"/>
              <p:cNvSpPr>
                <a:spLocks noChangeShapeType="1"/>
              </p:cNvSpPr>
              <p:nvPr/>
            </p:nvSpPr>
            <p:spPr bwMode="auto">
              <a:xfrm>
                <a:off x="52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9" name="Line 1738"/>
              <p:cNvSpPr>
                <a:spLocks noChangeShapeType="1"/>
              </p:cNvSpPr>
              <p:nvPr/>
            </p:nvSpPr>
            <p:spPr bwMode="auto">
              <a:xfrm>
                <a:off x="529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0" name="Line 1739"/>
              <p:cNvSpPr>
                <a:spLocks noChangeShapeType="1"/>
              </p:cNvSpPr>
              <p:nvPr/>
            </p:nvSpPr>
            <p:spPr bwMode="auto">
              <a:xfrm>
                <a:off x="530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1" name="Line 1740"/>
              <p:cNvSpPr>
                <a:spLocks noChangeShapeType="1"/>
              </p:cNvSpPr>
              <p:nvPr/>
            </p:nvSpPr>
            <p:spPr bwMode="auto">
              <a:xfrm>
                <a:off x="531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2" name="Line 1741"/>
              <p:cNvSpPr>
                <a:spLocks noChangeShapeType="1"/>
              </p:cNvSpPr>
              <p:nvPr/>
            </p:nvSpPr>
            <p:spPr bwMode="auto">
              <a:xfrm>
                <a:off x="532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3" name="Line 1742"/>
              <p:cNvSpPr>
                <a:spLocks noChangeShapeType="1"/>
              </p:cNvSpPr>
              <p:nvPr/>
            </p:nvSpPr>
            <p:spPr bwMode="auto">
              <a:xfrm>
                <a:off x="533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4" name="Line 1743"/>
              <p:cNvSpPr>
                <a:spLocks noChangeShapeType="1"/>
              </p:cNvSpPr>
              <p:nvPr/>
            </p:nvSpPr>
            <p:spPr bwMode="auto">
              <a:xfrm>
                <a:off x="534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5" name="Line 1744"/>
              <p:cNvSpPr>
                <a:spLocks noChangeShapeType="1"/>
              </p:cNvSpPr>
              <p:nvPr/>
            </p:nvSpPr>
            <p:spPr bwMode="auto">
              <a:xfrm>
                <a:off x="53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6" name="Line 1745"/>
              <p:cNvSpPr>
                <a:spLocks noChangeShapeType="1"/>
              </p:cNvSpPr>
              <p:nvPr/>
            </p:nvSpPr>
            <p:spPr bwMode="auto">
              <a:xfrm>
                <a:off x="536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7" name="Line 1746"/>
              <p:cNvSpPr>
                <a:spLocks noChangeShapeType="1"/>
              </p:cNvSpPr>
              <p:nvPr/>
            </p:nvSpPr>
            <p:spPr bwMode="auto">
              <a:xfrm>
                <a:off x="537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8" name="Line 1747"/>
              <p:cNvSpPr>
                <a:spLocks noChangeShapeType="1"/>
              </p:cNvSpPr>
              <p:nvPr/>
            </p:nvSpPr>
            <p:spPr bwMode="auto">
              <a:xfrm>
                <a:off x="537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9" name="Line 1748"/>
              <p:cNvSpPr>
                <a:spLocks noChangeShapeType="1"/>
              </p:cNvSpPr>
              <p:nvPr/>
            </p:nvSpPr>
            <p:spPr bwMode="auto">
              <a:xfrm>
                <a:off x="538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0" name="Line 1749"/>
              <p:cNvSpPr>
                <a:spLocks noChangeShapeType="1"/>
              </p:cNvSpPr>
              <p:nvPr/>
            </p:nvSpPr>
            <p:spPr bwMode="auto">
              <a:xfrm>
                <a:off x="539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1" name="Line 1750"/>
              <p:cNvSpPr>
                <a:spLocks noChangeShapeType="1"/>
              </p:cNvSpPr>
              <p:nvPr/>
            </p:nvSpPr>
            <p:spPr bwMode="auto">
              <a:xfrm>
                <a:off x="540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2" name="Line 1751"/>
              <p:cNvSpPr>
                <a:spLocks noChangeShapeType="1"/>
              </p:cNvSpPr>
              <p:nvPr/>
            </p:nvSpPr>
            <p:spPr bwMode="auto">
              <a:xfrm>
                <a:off x="541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3" name="Line 1752"/>
              <p:cNvSpPr>
                <a:spLocks noChangeShapeType="1"/>
              </p:cNvSpPr>
              <p:nvPr/>
            </p:nvSpPr>
            <p:spPr bwMode="auto">
              <a:xfrm>
                <a:off x="542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4" name="Line 1753"/>
              <p:cNvSpPr>
                <a:spLocks noChangeShapeType="1"/>
              </p:cNvSpPr>
              <p:nvPr/>
            </p:nvSpPr>
            <p:spPr bwMode="auto">
              <a:xfrm>
                <a:off x="543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5" name="Line 1754"/>
              <p:cNvSpPr>
                <a:spLocks noChangeShapeType="1"/>
              </p:cNvSpPr>
              <p:nvPr/>
            </p:nvSpPr>
            <p:spPr bwMode="auto">
              <a:xfrm>
                <a:off x="544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6" name="Line 1755"/>
              <p:cNvSpPr>
                <a:spLocks noChangeShapeType="1"/>
              </p:cNvSpPr>
              <p:nvPr/>
            </p:nvSpPr>
            <p:spPr bwMode="auto">
              <a:xfrm>
                <a:off x="545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7" name="Line 1756"/>
              <p:cNvSpPr>
                <a:spLocks noChangeShapeType="1"/>
              </p:cNvSpPr>
              <p:nvPr/>
            </p:nvSpPr>
            <p:spPr bwMode="auto">
              <a:xfrm>
                <a:off x="546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8" name="Line 1757"/>
              <p:cNvSpPr>
                <a:spLocks noChangeShapeType="1"/>
              </p:cNvSpPr>
              <p:nvPr/>
            </p:nvSpPr>
            <p:spPr bwMode="auto">
              <a:xfrm>
                <a:off x="547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9" name="Line 1758"/>
              <p:cNvSpPr>
                <a:spLocks noChangeShapeType="1"/>
              </p:cNvSpPr>
              <p:nvPr/>
            </p:nvSpPr>
            <p:spPr bwMode="auto">
              <a:xfrm>
                <a:off x="548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0" name="Line 1759"/>
              <p:cNvSpPr>
                <a:spLocks noChangeShapeType="1"/>
              </p:cNvSpPr>
              <p:nvPr/>
            </p:nvSpPr>
            <p:spPr bwMode="auto">
              <a:xfrm>
                <a:off x="548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1" name="Line 1760"/>
              <p:cNvSpPr>
                <a:spLocks noChangeShapeType="1"/>
              </p:cNvSpPr>
              <p:nvPr/>
            </p:nvSpPr>
            <p:spPr bwMode="auto">
              <a:xfrm>
                <a:off x="549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2" name="Line 1761"/>
              <p:cNvSpPr>
                <a:spLocks noChangeShapeType="1"/>
              </p:cNvSpPr>
              <p:nvPr/>
            </p:nvSpPr>
            <p:spPr bwMode="auto">
              <a:xfrm>
                <a:off x="550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3" name="Line 1762"/>
              <p:cNvSpPr>
                <a:spLocks noChangeShapeType="1"/>
              </p:cNvSpPr>
              <p:nvPr/>
            </p:nvSpPr>
            <p:spPr bwMode="auto">
              <a:xfrm>
                <a:off x="5516"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4" name="Line 1763"/>
              <p:cNvSpPr>
                <a:spLocks noChangeShapeType="1"/>
              </p:cNvSpPr>
              <p:nvPr/>
            </p:nvSpPr>
            <p:spPr bwMode="auto">
              <a:xfrm>
                <a:off x="5525"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5" name="Line 1764"/>
              <p:cNvSpPr>
                <a:spLocks noChangeShapeType="1"/>
              </p:cNvSpPr>
              <p:nvPr/>
            </p:nvSpPr>
            <p:spPr bwMode="auto">
              <a:xfrm>
                <a:off x="553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6" name="Line 1765"/>
              <p:cNvSpPr>
                <a:spLocks noChangeShapeType="1"/>
              </p:cNvSpPr>
              <p:nvPr/>
            </p:nvSpPr>
            <p:spPr bwMode="auto">
              <a:xfrm>
                <a:off x="554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7" name="Line 1766"/>
              <p:cNvSpPr>
                <a:spLocks noChangeShapeType="1"/>
              </p:cNvSpPr>
              <p:nvPr/>
            </p:nvSpPr>
            <p:spPr bwMode="auto">
              <a:xfrm>
                <a:off x="555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8" name="Line 1767"/>
              <p:cNvSpPr>
                <a:spLocks noChangeShapeType="1"/>
              </p:cNvSpPr>
              <p:nvPr/>
            </p:nvSpPr>
            <p:spPr bwMode="auto">
              <a:xfrm>
                <a:off x="556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9" name="Line 1768"/>
              <p:cNvSpPr>
                <a:spLocks noChangeShapeType="1"/>
              </p:cNvSpPr>
              <p:nvPr/>
            </p:nvSpPr>
            <p:spPr bwMode="auto">
              <a:xfrm>
                <a:off x="557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0" name="Line 1769"/>
              <p:cNvSpPr>
                <a:spLocks noChangeShapeType="1"/>
              </p:cNvSpPr>
              <p:nvPr/>
            </p:nvSpPr>
            <p:spPr bwMode="auto">
              <a:xfrm>
                <a:off x="5580"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1" name="Line 1770"/>
              <p:cNvSpPr>
                <a:spLocks noChangeShapeType="1"/>
              </p:cNvSpPr>
              <p:nvPr/>
            </p:nvSpPr>
            <p:spPr bwMode="auto">
              <a:xfrm>
                <a:off x="5589"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2" name="Line 1771"/>
              <p:cNvSpPr>
                <a:spLocks noChangeShapeType="1"/>
              </p:cNvSpPr>
              <p:nvPr/>
            </p:nvSpPr>
            <p:spPr bwMode="auto">
              <a:xfrm>
                <a:off x="559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3" name="Line 1772"/>
              <p:cNvSpPr>
                <a:spLocks noChangeShapeType="1"/>
              </p:cNvSpPr>
              <p:nvPr/>
            </p:nvSpPr>
            <p:spPr bwMode="auto">
              <a:xfrm>
                <a:off x="5608"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4" name="Line 1773"/>
              <p:cNvSpPr>
                <a:spLocks noChangeShapeType="1"/>
              </p:cNvSpPr>
              <p:nvPr/>
            </p:nvSpPr>
            <p:spPr bwMode="auto">
              <a:xfrm>
                <a:off x="561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5" name="Line 1774"/>
              <p:cNvSpPr>
                <a:spLocks noChangeShapeType="1"/>
              </p:cNvSpPr>
              <p:nvPr/>
            </p:nvSpPr>
            <p:spPr bwMode="auto">
              <a:xfrm>
                <a:off x="562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6" name="Line 1775"/>
              <p:cNvSpPr>
                <a:spLocks noChangeShapeType="1"/>
              </p:cNvSpPr>
              <p:nvPr/>
            </p:nvSpPr>
            <p:spPr bwMode="auto">
              <a:xfrm>
                <a:off x="563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7" name="Line 1776"/>
              <p:cNvSpPr>
                <a:spLocks noChangeShapeType="1"/>
              </p:cNvSpPr>
              <p:nvPr/>
            </p:nvSpPr>
            <p:spPr bwMode="auto">
              <a:xfrm>
                <a:off x="5644"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8" name="Line 1777"/>
              <p:cNvSpPr>
                <a:spLocks noChangeShapeType="1"/>
              </p:cNvSpPr>
              <p:nvPr/>
            </p:nvSpPr>
            <p:spPr bwMode="auto">
              <a:xfrm>
                <a:off x="5653"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9" name="Line 1778"/>
              <p:cNvSpPr>
                <a:spLocks noChangeShapeType="1"/>
              </p:cNvSpPr>
              <p:nvPr/>
            </p:nvSpPr>
            <p:spPr bwMode="auto">
              <a:xfrm>
                <a:off x="56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0" name="Line 1779"/>
              <p:cNvSpPr>
                <a:spLocks noChangeShapeType="1"/>
              </p:cNvSpPr>
              <p:nvPr/>
            </p:nvSpPr>
            <p:spPr bwMode="auto">
              <a:xfrm>
                <a:off x="5672"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1" name="Line 1780"/>
              <p:cNvSpPr>
                <a:spLocks noChangeShapeType="1"/>
              </p:cNvSpPr>
              <p:nvPr/>
            </p:nvSpPr>
            <p:spPr bwMode="auto">
              <a:xfrm>
                <a:off x="568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2" name="Line 1781"/>
              <p:cNvSpPr>
                <a:spLocks noChangeShapeType="1"/>
              </p:cNvSpPr>
              <p:nvPr/>
            </p:nvSpPr>
            <p:spPr bwMode="auto">
              <a:xfrm>
                <a:off x="569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3" name="Line 1782"/>
              <p:cNvSpPr>
                <a:spLocks noChangeShapeType="1"/>
              </p:cNvSpPr>
              <p:nvPr/>
            </p:nvSpPr>
            <p:spPr bwMode="auto">
              <a:xfrm>
                <a:off x="569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4" name="Line 1783"/>
              <p:cNvSpPr>
                <a:spLocks noChangeShapeType="1"/>
              </p:cNvSpPr>
              <p:nvPr/>
            </p:nvSpPr>
            <p:spPr bwMode="auto">
              <a:xfrm>
                <a:off x="5708"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5" name="Line 1784"/>
              <p:cNvSpPr>
                <a:spLocks noChangeShapeType="1"/>
              </p:cNvSpPr>
              <p:nvPr/>
            </p:nvSpPr>
            <p:spPr bwMode="auto">
              <a:xfrm>
                <a:off x="5717"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6" name="Line 1785"/>
              <p:cNvSpPr>
                <a:spLocks noChangeShapeType="1"/>
              </p:cNvSpPr>
              <p:nvPr/>
            </p:nvSpPr>
            <p:spPr bwMode="auto">
              <a:xfrm>
                <a:off x="5727"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7" name="Line 1786"/>
              <p:cNvSpPr>
                <a:spLocks noChangeShapeType="1"/>
              </p:cNvSpPr>
              <p:nvPr/>
            </p:nvSpPr>
            <p:spPr bwMode="auto">
              <a:xfrm>
                <a:off x="5736"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8" name="Line 1787"/>
              <p:cNvSpPr>
                <a:spLocks noChangeShapeType="1"/>
              </p:cNvSpPr>
              <p:nvPr/>
            </p:nvSpPr>
            <p:spPr bwMode="auto">
              <a:xfrm>
                <a:off x="5745"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9" name="Line 1788"/>
              <p:cNvSpPr>
                <a:spLocks noChangeShapeType="1"/>
              </p:cNvSpPr>
              <p:nvPr/>
            </p:nvSpPr>
            <p:spPr bwMode="auto">
              <a:xfrm>
                <a:off x="5754"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0" name="Line 1789"/>
              <p:cNvSpPr>
                <a:spLocks noChangeShapeType="1"/>
              </p:cNvSpPr>
              <p:nvPr/>
            </p:nvSpPr>
            <p:spPr bwMode="auto">
              <a:xfrm>
                <a:off x="5763"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1" name="Line 1790"/>
              <p:cNvSpPr>
                <a:spLocks noChangeShapeType="1"/>
              </p:cNvSpPr>
              <p:nvPr/>
            </p:nvSpPr>
            <p:spPr bwMode="auto">
              <a:xfrm>
                <a:off x="5772"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2" name="Line 1791"/>
              <p:cNvSpPr>
                <a:spLocks noChangeShapeType="1"/>
              </p:cNvSpPr>
              <p:nvPr/>
            </p:nvSpPr>
            <p:spPr bwMode="auto">
              <a:xfrm>
                <a:off x="5781" y="1321"/>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3" name="Line 1792"/>
              <p:cNvSpPr>
                <a:spLocks noChangeShapeType="1"/>
              </p:cNvSpPr>
              <p:nvPr/>
            </p:nvSpPr>
            <p:spPr bwMode="auto">
              <a:xfrm>
                <a:off x="5791"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4" name="Line 1793"/>
              <p:cNvSpPr>
                <a:spLocks noChangeShapeType="1"/>
              </p:cNvSpPr>
              <p:nvPr/>
            </p:nvSpPr>
            <p:spPr bwMode="auto">
              <a:xfrm>
                <a:off x="5800"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5" name="Line 1794"/>
              <p:cNvSpPr>
                <a:spLocks noChangeShapeType="1"/>
              </p:cNvSpPr>
              <p:nvPr/>
            </p:nvSpPr>
            <p:spPr bwMode="auto">
              <a:xfrm>
                <a:off x="5809" y="1321"/>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6" name="Line 1795"/>
              <p:cNvSpPr>
                <a:spLocks noChangeShapeType="1"/>
              </p:cNvSpPr>
              <p:nvPr/>
            </p:nvSpPr>
            <p:spPr bwMode="auto">
              <a:xfrm>
                <a:off x="5818" y="1321"/>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7" name="Rectangle 1796"/>
              <p:cNvSpPr>
                <a:spLocks noChangeArrowheads="1"/>
              </p:cNvSpPr>
              <p:nvPr/>
            </p:nvSpPr>
            <p:spPr bwMode="auto">
              <a:xfrm>
                <a:off x="137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58" name="Line 1797"/>
              <p:cNvSpPr>
                <a:spLocks noChangeShapeType="1"/>
              </p:cNvSpPr>
              <p:nvPr/>
            </p:nvSpPr>
            <p:spPr bwMode="auto">
              <a:xfrm flipH="1">
                <a:off x="1712" y="73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9" name="Line 1798"/>
              <p:cNvSpPr>
                <a:spLocks noChangeShapeType="1"/>
              </p:cNvSpPr>
              <p:nvPr/>
            </p:nvSpPr>
            <p:spPr bwMode="auto">
              <a:xfrm>
                <a:off x="17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0" name="Line 1799"/>
              <p:cNvSpPr>
                <a:spLocks noChangeShapeType="1"/>
              </p:cNvSpPr>
              <p:nvPr/>
            </p:nvSpPr>
            <p:spPr bwMode="auto">
              <a:xfrm>
                <a:off x="1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1" name="Line 1800"/>
              <p:cNvSpPr>
                <a:spLocks noChangeShapeType="1"/>
              </p:cNvSpPr>
              <p:nvPr/>
            </p:nvSpPr>
            <p:spPr bwMode="auto">
              <a:xfrm>
                <a:off x="1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2" name="Line 1801"/>
              <p:cNvSpPr>
                <a:spLocks noChangeShapeType="1"/>
              </p:cNvSpPr>
              <p:nvPr/>
            </p:nvSpPr>
            <p:spPr bwMode="auto">
              <a:xfrm>
                <a:off x="1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3" name="Line 1802"/>
              <p:cNvSpPr>
                <a:spLocks noChangeShapeType="1"/>
              </p:cNvSpPr>
              <p:nvPr/>
            </p:nvSpPr>
            <p:spPr bwMode="auto">
              <a:xfrm>
                <a:off x="1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4" name="Line 1803"/>
              <p:cNvSpPr>
                <a:spLocks noChangeShapeType="1"/>
              </p:cNvSpPr>
              <p:nvPr/>
            </p:nvSpPr>
            <p:spPr bwMode="auto">
              <a:xfrm>
                <a:off x="18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5" name="Line 1804"/>
              <p:cNvSpPr>
                <a:spLocks noChangeShapeType="1"/>
              </p:cNvSpPr>
              <p:nvPr/>
            </p:nvSpPr>
            <p:spPr bwMode="auto">
              <a:xfrm>
                <a:off x="1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6" name="Line 1805"/>
              <p:cNvSpPr>
                <a:spLocks noChangeShapeType="1"/>
              </p:cNvSpPr>
              <p:nvPr/>
            </p:nvSpPr>
            <p:spPr bwMode="auto">
              <a:xfrm>
                <a:off x="18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7" name="Line 1806"/>
              <p:cNvSpPr>
                <a:spLocks noChangeShapeType="1"/>
              </p:cNvSpPr>
              <p:nvPr/>
            </p:nvSpPr>
            <p:spPr bwMode="auto">
              <a:xfrm>
                <a:off x="1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8" name="Line 1807"/>
              <p:cNvSpPr>
                <a:spLocks noChangeShapeType="1"/>
              </p:cNvSpPr>
              <p:nvPr/>
            </p:nvSpPr>
            <p:spPr bwMode="auto">
              <a:xfrm>
                <a:off x="1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9" name="Line 1808"/>
              <p:cNvSpPr>
                <a:spLocks noChangeShapeType="1"/>
              </p:cNvSpPr>
              <p:nvPr/>
            </p:nvSpPr>
            <p:spPr bwMode="auto">
              <a:xfrm>
                <a:off x="1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0" name="Line 1809"/>
              <p:cNvSpPr>
                <a:spLocks noChangeShapeType="1"/>
              </p:cNvSpPr>
              <p:nvPr/>
            </p:nvSpPr>
            <p:spPr bwMode="auto">
              <a:xfrm>
                <a:off x="1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1" name="Line 1810"/>
              <p:cNvSpPr>
                <a:spLocks noChangeShapeType="1"/>
              </p:cNvSpPr>
              <p:nvPr/>
            </p:nvSpPr>
            <p:spPr bwMode="auto">
              <a:xfrm>
                <a:off x="18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2" name="Line 1811"/>
              <p:cNvSpPr>
                <a:spLocks noChangeShapeType="1"/>
              </p:cNvSpPr>
              <p:nvPr/>
            </p:nvSpPr>
            <p:spPr bwMode="auto">
              <a:xfrm>
                <a:off x="1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3" name="Line 1812"/>
              <p:cNvSpPr>
                <a:spLocks noChangeShapeType="1"/>
              </p:cNvSpPr>
              <p:nvPr/>
            </p:nvSpPr>
            <p:spPr bwMode="auto">
              <a:xfrm>
                <a:off x="19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4" name="Group 2014"/>
            <p:cNvGrpSpPr>
              <a:grpSpLocks/>
            </p:cNvGrpSpPr>
            <p:nvPr/>
          </p:nvGrpSpPr>
          <p:grpSpPr bwMode="auto">
            <a:xfrm>
              <a:off x="1306598" y="1265682"/>
              <a:ext cx="2589604" cy="0"/>
              <a:chOff x="1913" y="732"/>
              <a:chExt cx="1823" cy="0"/>
            </a:xfrm>
          </p:grpSpPr>
          <p:sp>
            <p:nvSpPr>
              <p:cNvPr id="574" name="Line 1814"/>
              <p:cNvSpPr>
                <a:spLocks noChangeShapeType="1"/>
              </p:cNvSpPr>
              <p:nvPr/>
            </p:nvSpPr>
            <p:spPr bwMode="auto">
              <a:xfrm>
                <a:off x="1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5" name="Line 1815"/>
              <p:cNvSpPr>
                <a:spLocks noChangeShapeType="1"/>
              </p:cNvSpPr>
              <p:nvPr/>
            </p:nvSpPr>
            <p:spPr bwMode="auto">
              <a:xfrm>
                <a:off x="1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6" name="Line 1816"/>
              <p:cNvSpPr>
                <a:spLocks noChangeShapeType="1"/>
              </p:cNvSpPr>
              <p:nvPr/>
            </p:nvSpPr>
            <p:spPr bwMode="auto">
              <a:xfrm>
                <a:off x="1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7" name="Line 1817"/>
              <p:cNvSpPr>
                <a:spLocks noChangeShapeType="1"/>
              </p:cNvSpPr>
              <p:nvPr/>
            </p:nvSpPr>
            <p:spPr bwMode="auto">
              <a:xfrm>
                <a:off x="1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8" name="Line 1818"/>
              <p:cNvSpPr>
                <a:spLocks noChangeShapeType="1"/>
              </p:cNvSpPr>
              <p:nvPr/>
            </p:nvSpPr>
            <p:spPr bwMode="auto">
              <a:xfrm>
                <a:off x="19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9" name="Line 1819"/>
              <p:cNvSpPr>
                <a:spLocks noChangeShapeType="1"/>
              </p:cNvSpPr>
              <p:nvPr/>
            </p:nvSpPr>
            <p:spPr bwMode="auto">
              <a:xfrm>
                <a:off x="1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0" name="Line 1820"/>
              <p:cNvSpPr>
                <a:spLocks noChangeShapeType="1"/>
              </p:cNvSpPr>
              <p:nvPr/>
            </p:nvSpPr>
            <p:spPr bwMode="auto">
              <a:xfrm>
                <a:off x="19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1" name="Line 1821"/>
              <p:cNvSpPr>
                <a:spLocks noChangeShapeType="1"/>
              </p:cNvSpPr>
              <p:nvPr/>
            </p:nvSpPr>
            <p:spPr bwMode="auto">
              <a:xfrm>
                <a:off x="1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2" name="Line 1822"/>
              <p:cNvSpPr>
                <a:spLocks noChangeShapeType="1"/>
              </p:cNvSpPr>
              <p:nvPr/>
            </p:nvSpPr>
            <p:spPr bwMode="auto">
              <a:xfrm>
                <a:off x="1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3" name="Line 1823"/>
              <p:cNvSpPr>
                <a:spLocks noChangeShapeType="1"/>
              </p:cNvSpPr>
              <p:nvPr/>
            </p:nvSpPr>
            <p:spPr bwMode="auto">
              <a:xfrm>
                <a:off x="1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4" name="Line 1824"/>
              <p:cNvSpPr>
                <a:spLocks noChangeShapeType="1"/>
              </p:cNvSpPr>
              <p:nvPr/>
            </p:nvSpPr>
            <p:spPr bwMode="auto">
              <a:xfrm>
                <a:off x="200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5" name="Line 1825"/>
              <p:cNvSpPr>
                <a:spLocks noChangeShapeType="1"/>
              </p:cNvSpPr>
              <p:nvPr/>
            </p:nvSpPr>
            <p:spPr bwMode="auto">
              <a:xfrm>
                <a:off x="20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6" name="Line 1826"/>
              <p:cNvSpPr>
                <a:spLocks noChangeShapeType="1"/>
              </p:cNvSpPr>
              <p:nvPr/>
            </p:nvSpPr>
            <p:spPr bwMode="auto">
              <a:xfrm>
                <a:off x="2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7" name="Line 1827"/>
              <p:cNvSpPr>
                <a:spLocks noChangeShapeType="1"/>
              </p:cNvSpPr>
              <p:nvPr/>
            </p:nvSpPr>
            <p:spPr bwMode="auto">
              <a:xfrm>
                <a:off x="20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8" name="Line 1828"/>
              <p:cNvSpPr>
                <a:spLocks noChangeShapeType="1"/>
              </p:cNvSpPr>
              <p:nvPr/>
            </p:nvSpPr>
            <p:spPr bwMode="auto">
              <a:xfrm>
                <a:off x="2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9" name="Line 1829"/>
              <p:cNvSpPr>
                <a:spLocks noChangeShapeType="1"/>
              </p:cNvSpPr>
              <p:nvPr/>
            </p:nvSpPr>
            <p:spPr bwMode="auto">
              <a:xfrm>
                <a:off x="2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0" name="Line 1830"/>
              <p:cNvSpPr>
                <a:spLocks noChangeShapeType="1"/>
              </p:cNvSpPr>
              <p:nvPr/>
            </p:nvSpPr>
            <p:spPr bwMode="auto">
              <a:xfrm>
                <a:off x="2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1" name="Line 1831"/>
              <p:cNvSpPr>
                <a:spLocks noChangeShapeType="1"/>
              </p:cNvSpPr>
              <p:nvPr/>
            </p:nvSpPr>
            <p:spPr bwMode="auto">
              <a:xfrm>
                <a:off x="206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2" name="Line 1832"/>
              <p:cNvSpPr>
                <a:spLocks noChangeShapeType="1"/>
              </p:cNvSpPr>
              <p:nvPr/>
            </p:nvSpPr>
            <p:spPr bwMode="auto">
              <a:xfrm>
                <a:off x="2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3" name="Line 1833"/>
              <p:cNvSpPr>
                <a:spLocks noChangeShapeType="1"/>
              </p:cNvSpPr>
              <p:nvPr/>
            </p:nvSpPr>
            <p:spPr bwMode="auto">
              <a:xfrm>
                <a:off x="20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4" name="Line 1834"/>
              <p:cNvSpPr>
                <a:spLocks noChangeShapeType="1"/>
              </p:cNvSpPr>
              <p:nvPr/>
            </p:nvSpPr>
            <p:spPr bwMode="auto">
              <a:xfrm>
                <a:off x="20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5" name="Line 1835"/>
              <p:cNvSpPr>
                <a:spLocks noChangeShapeType="1"/>
              </p:cNvSpPr>
              <p:nvPr/>
            </p:nvSpPr>
            <p:spPr bwMode="auto">
              <a:xfrm>
                <a:off x="2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6" name="Line 1836"/>
              <p:cNvSpPr>
                <a:spLocks noChangeShapeType="1"/>
              </p:cNvSpPr>
              <p:nvPr/>
            </p:nvSpPr>
            <p:spPr bwMode="auto">
              <a:xfrm>
                <a:off x="2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7" name="Line 1837"/>
              <p:cNvSpPr>
                <a:spLocks noChangeShapeType="1"/>
              </p:cNvSpPr>
              <p:nvPr/>
            </p:nvSpPr>
            <p:spPr bwMode="auto">
              <a:xfrm>
                <a:off x="2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8" name="Line 1838"/>
              <p:cNvSpPr>
                <a:spLocks noChangeShapeType="1"/>
              </p:cNvSpPr>
              <p:nvPr/>
            </p:nvSpPr>
            <p:spPr bwMode="auto">
              <a:xfrm>
                <a:off x="213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9" name="Line 1839"/>
              <p:cNvSpPr>
                <a:spLocks noChangeShapeType="1"/>
              </p:cNvSpPr>
              <p:nvPr/>
            </p:nvSpPr>
            <p:spPr bwMode="auto">
              <a:xfrm>
                <a:off x="2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0" name="Line 1840"/>
              <p:cNvSpPr>
                <a:spLocks noChangeShapeType="1"/>
              </p:cNvSpPr>
              <p:nvPr/>
            </p:nvSpPr>
            <p:spPr bwMode="auto">
              <a:xfrm>
                <a:off x="21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1" name="Line 1841"/>
              <p:cNvSpPr>
                <a:spLocks noChangeShapeType="1"/>
              </p:cNvSpPr>
              <p:nvPr/>
            </p:nvSpPr>
            <p:spPr bwMode="auto">
              <a:xfrm>
                <a:off x="21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2" name="Line 1842"/>
              <p:cNvSpPr>
                <a:spLocks noChangeShapeType="1"/>
              </p:cNvSpPr>
              <p:nvPr/>
            </p:nvSpPr>
            <p:spPr bwMode="auto">
              <a:xfrm>
                <a:off x="2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3" name="Line 1843"/>
              <p:cNvSpPr>
                <a:spLocks noChangeShapeType="1"/>
              </p:cNvSpPr>
              <p:nvPr/>
            </p:nvSpPr>
            <p:spPr bwMode="auto">
              <a:xfrm>
                <a:off x="2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4" name="Line 1844"/>
              <p:cNvSpPr>
                <a:spLocks noChangeShapeType="1"/>
              </p:cNvSpPr>
              <p:nvPr/>
            </p:nvSpPr>
            <p:spPr bwMode="auto">
              <a:xfrm>
                <a:off x="2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5" name="Line 1845"/>
              <p:cNvSpPr>
                <a:spLocks noChangeShapeType="1"/>
              </p:cNvSpPr>
              <p:nvPr/>
            </p:nvSpPr>
            <p:spPr bwMode="auto">
              <a:xfrm>
                <a:off x="219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6" name="Line 1846"/>
              <p:cNvSpPr>
                <a:spLocks noChangeShapeType="1"/>
              </p:cNvSpPr>
              <p:nvPr/>
            </p:nvSpPr>
            <p:spPr bwMode="auto">
              <a:xfrm>
                <a:off x="2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7" name="Line 1847"/>
              <p:cNvSpPr>
                <a:spLocks noChangeShapeType="1"/>
              </p:cNvSpPr>
              <p:nvPr/>
            </p:nvSpPr>
            <p:spPr bwMode="auto">
              <a:xfrm>
                <a:off x="22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8" name="Line 1848"/>
              <p:cNvSpPr>
                <a:spLocks noChangeShapeType="1"/>
              </p:cNvSpPr>
              <p:nvPr/>
            </p:nvSpPr>
            <p:spPr bwMode="auto">
              <a:xfrm>
                <a:off x="2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9" name="Line 1849"/>
              <p:cNvSpPr>
                <a:spLocks noChangeShapeType="1"/>
              </p:cNvSpPr>
              <p:nvPr/>
            </p:nvSpPr>
            <p:spPr bwMode="auto">
              <a:xfrm>
                <a:off x="2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0" name="Line 1850"/>
              <p:cNvSpPr>
                <a:spLocks noChangeShapeType="1"/>
              </p:cNvSpPr>
              <p:nvPr/>
            </p:nvSpPr>
            <p:spPr bwMode="auto">
              <a:xfrm>
                <a:off x="2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1" name="Line 1851"/>
              <p:cNvSpPr>
                <a:spLocks noChangeShapeType="1"/>
              </p:cNvSpPr>
              <p:nvPr/>
            </p:nvSpPr>
            <p:spPr bwMode="auto">
              <a:xfrm>
                <a:off x="2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2" name="Line 1852"/>
              <p:cNvSpPr>
                <a:spLocks noChangeShapeType="1"/>
              </p:cNvSpPr>
              <p:nvPr/>
            </p:nvSpPr>
            <p:spPr bwMode="auto">
              <a:xfrm>
                <a:off x="22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3" name="Line 1853"/>
              <p:cNvSpPr>
                <a:spLocks noChangeShapeType="1"/>
              </p:cNvSpPr>
              <p:nvPr/>
            </p:nvSpPr>
            <p:spPr bwMode="auto">
              <a:xfrm>
                <a:off x="2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4" name="Line 1854"/>
              <p:cNvSpPr>
                <a:spLocks noChangeShapeType="1"/>
              </p:cNvSpPr>
              <p:nvPr/>
            </p:nvSpPr>
            <p:spPr bwMode="auto">
              <a:xfrm>
                <a:off x="22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5" name="Line 1855"/>
              <p:cNvSpPr>
                <a:spLocks noChangeShapeType="1"/>
              </p:cNvSpPr>
              <p:nvPr/>
            </p:nvSpPr>
            <p:spPr bwMode="auto">
              <a:xfrm>
                <a:off x="2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6" name="Line 1856"/>
              <p:cNvSpPr>
                <a:spLocks noChangeShapeType="1"/>
              </p:cNvSpPr>
              <p:nvPr/>
            </p:nvSpPr>
            <p:spPr bwMode="auto">
              <a:xfrm>
                <a:off x="2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7" name="Line 1857"/>
              <p:cNvSpPr>
                <a:spLocks noChangeShapeType="1"/>
              </p:cNvSpPr>
              <p:nvPr/>
            </p:nvSpPr>
            <p:spPr bwMode="auto">
              <a:xfrm>
                <a:off x="2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8" name="Line 1858"/>
              <p:cNvSpPr>
                <a:spLocks noChangeShapeType="1"/>
              </p:cNvSpPr>
              <p:nvPr/>
            </p:nvSpPr>
            <p:spPr bwMode="auto">
              <a:xfrm>
                <a:off x="2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9" name="Line 1859"/>
              <p:cNvSpPr>
                <a:spLocks noChangeShapeType="1"/>
              </p:cNvSpPr>
              <p:nvPr/>
            </p:nvSpPr>
            <p:spPr bwMode="auto">
              <a:xfrm>
                <a:off x="23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0" name="Line 1860"/>
              <p:cNvSpPr>
                <a:spLocks noChangeShapeType="1"/>
              </p:cNvSpPr>
              <p:nvPr/>
            </p:nvSpPr>
            <p:spPr bwMode="auto">
              <a:xfrm>
                <a:off x="2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1" name="Line 1861"/>
              <p:cNvSpPr>
                <a:spLocks noChangeShapeType="1"/>
              </p:cNvSpPr>
              <p:nvPr/>
            </p:nvSpPr>
            <p:spPr bwMode="auto">
              <a:xfrm>
                <a:off x="23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2" name="Line 1862"/>
              <p:cNvSpPr>
                <a:spLocks noChangeShapeType="1"/>
              </p:cNvSpPr>
              <p:nvPr/>
            </p:nvSpPr>
            <p:spPr bwMode="auto">
              <a:xfrm>
                <a:off x="2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3" name="Line 1863"/>
              <p:cNvSpPr>
                <a:spLocks noChangeShapeType="1"/>
              </p:cNvSpPr>
              <p:nvPr/>
            </p:nvSpPr>
            <p:spPr bwMode="auto">
              <a:xfrm>
                <a:off x="2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4" name="Line 1864"/>
              <p:cNvSpPr>
                <a:spLocks noChangeShapeType="1"/>
              </p:cNvSpPr>
              <p:nvPr/>
            </p:nvSpPr>
            <p:spPr bwMode="auto">
              <a:xfrm>
                <a:off x="2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5" name="Line 1865"/>
              <p:cNvSpPr>
                <a:spLocks noChangeShapeType="1"/>
              </p:cNvSpPr>
              <p:nvPr/>
            </p:nvSpPr>
            <p:spPr bwMode="auto">
              <a:xfrm>
                <a:off x="2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6" name="Line 1866"/>
              <p:cNvSpPr>
                <a:spLocks noChangeShapeType="1"/>
              </p:cNvSpPr>
              <p:nvPr/>
            </p:nvSpPr>
            <p:spPr bwMode="auto">
              <a:xfrm>
                <a:off x="23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7" name="Line 1867"/>
              <p:cNvSpPr>
                <a:spLocks noChangeShapeType="1"/>
              </p:cNvSpPr>
              <p:nvPr/>
            </p:nvSpPr>
            <p:spPr bwMode="auto">
              <a:xfrm>
                <a:off x="2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8" name="Line 1868"/>
              <p:cNvSpPr>
                <a:spLocks noChangeShapeType="1"/>
              </p:cNvSpPr>
              <p:nvPr/>
            </p:nvSpPr>
            <p:spPr bwMode="auto">
              <a:xfrm>
                <a:off x="24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9" name="Line 1869"/>
              <p:cNvSpPr>
                <a:spLocks noChangeShapeType="1"/>
              </p:cNvSpPr>
              <p:nvPr/>
            </p:nvSpPr>
            <p:spPr bwMode="auto">
              <a:xfrm>
                <a:off x="2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0" name="Line 1870"/>
              <p:cNvSpPr>
                <a:spLocks noChangeShapeType="1"/>
              </p:cNvSpPr>
              <p:nvPr/>
            </p:nvSpPr>
            <p:spPr bwMode="auto">
              <a:xfrm>
                <a:off x="2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1" name="Line 1871"/>
              <p:cNvSpPr>
                <a:spLocks noChangeShapeType="1"/>
              </p:cNvSpPr>
              <p:nvPr/>
            </p:nvSpPr>
            <p:spPr bwMode="auto">
              <a:xfrm>
                <a:off x="2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2" name="Line 1872"/>
              <p:cNvSpPr>
                <a:spLocks noChangeShapeType="1"/>
              </p:cNvSpPr>
              <p:nvPr/>
            </p:nvSpPr>
            <p:spPr bwMode="auto">
              <a:xfrm>
                <a:off x="244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3" name="Line 1873"/>
              <p:cNvSpPr>
                <a:spLocks noChangeShapeType="1"/>
              </p:cNvSpPr>
              <p:nvPr/>
            </p:nvSpPr>
            <p:spPr bwMode="auto">
              <a:xfrm>
                <a:off x="24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4" name="Line 1874"/>
              <p:cNvSpPr>
                <a:spLocks noChangeShapeType="1"/>
              </p:cNvSpPr>
              <p:nvPr/>
            </p:nvSpPr>
            <p:spPr bwMode="auto">
              <a:xfrm>
                <a:off x="2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5" name="Line 1875"/>
              <p:cNvSpPr>
                <a:spLocks noChangeShapeType="1"/>
              </p:cNvSpPr>
              <p:nvPr/>
            </p:nvSpPr>
            <p:spPr bwMode="auto">
              <a:xfrm>
                <a:off x="24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6" name="Line 1876"/>
              <p:cNvSpPr>
                <a:spLocks noChangeShapeType="1"/>
              </p:cNvSpPr>
              <p:nvPr/>
            </p:nvSpPr>
            <p:spPr bwMode="auto">
              <a:xfrm>
                <a:off x="2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7" name="Line 1877"/>
              <p:cNvSpPr>
                <a:spLocks noChangeShapeType="1"/>
              </p:cNvSpPr>
              <p:nvPr/>
            </p:nvSpPr>
            <p:spPr bwMode="auto">
              <a:xfrm>
                <a:off x="2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8" name="Line 1878"/>
              <p:cNvSpPr>
                <a:spLocks noChangeShapeType="1"/>
              </p:cNvSpPr>
              <p:nvPr/>
            </p:nvSpPr>
            <p:spPr bwMode="auto">
              <a:xfrm>
                <a:off x="2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9" name="Line 1879"/>
              <p:cNvSpPr>
                <a:spLocks noChangeShapeType="1"/>
              </p:cNvSpPr>
              <p:nvPr/>
            </p:nvSpPr>
            <p:spPr bwMode="auto">
              <a:xfrm>
                <a:off x="250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0" name="Line 1880"/>
              <p:cNvSpPr>
                <a:spLocks noChangeShapeType="1"/>
              </p:cNvSpPr>
              <p:nvPr/>
            </p:nvSpPr>
            <p:spPr bwMode="auto">
              <a:xfrm>
                <a:off x="2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1" name="Line 1881"/>
              <p:cNvSpPr>
                <a:spLocks noChangeShapeType="1"/>
              </p:cNvSpPr>
              <p:nvPr/>
            </p:nvSpPr>
            <p:spPr bwMode="auto">
              <a:xfrm>
                <a:off x="2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2" name="Line 1882"/>
              <p:cNvSpPr>
                <a:spLocks noChangeShapeType="1"/>
              </p:cNvSpPr>
              <p:nvPr/>
            </p:nvSpPr>
            <p:spPr bwMode="auto">
              <a:xfrm>
                <a:off x="25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3" name="Line 1883"/>
              <p:cNvSpPr>
                <a:spLocks noChangeShapeType="1"/>
              </p:cNvSpPr>
              <p:nvPr/>
            </p:nvSpPr>
            <p:spPr bwMode="auto">
              <a:xfrm>
                <a:off x="2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4" name="Line 1884"/>
              <p:cNvSpPr>
                <a:spLocks noChangeShapeType="1"/>
              </p:cNvSpPr>
              <p:nvPr/>
            </p:nvSpPr>
            <p:spPr bwMode="auto">
              <a:xfrm>
                <a:off x="2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5" name="Line 1885"/>
              <p:cNvSpPr>
                <a:spLocks noChangeShapeType="1"/>
              </p:cNvSpPr>
              <p:nvPr/>
            </p:nvSpPr>
            <p:spPr bwMode="auto">
              <a:xfrm>
                <a:off x="2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6" name="Line 1886"/>
              <p:cNvSpPr>
                <a:spLocks noChangeShapeType="1"/>
              </p:cNvSpPr>
              <p:nvPr/>
            </p:nvSpPr>
            <p:spPr bwMode="auto">
              <a:xfrm>
                <a:off x="257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7" name="Line 1887"/>
              <p:cNvSpPr>
                <a:spLocks noChangeShapeType="1"/>
              </p:cNvSpPr>
              <p:nvPr/>
            </p:nvSpPr>
            <p:spPr bwMode="auto">
              <a:xfrm>
                <a:off x="2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8" name="Line 1888"/>
              <p:cNvSpPr>
                <a:spLocks noChangeShapeType="1"/>
              </p:cNvSpPr>
              <p:nvPr/>
            </p:nvSpPr>
            <p:spPr bwMode="auto">
              <a:xfrm>
                <a:off x="25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9" name="Line 1889"/>
              <p:cNvSpPr>
                <a:spLocks noChangeShapeType="1"/>
              </p:cNvSpPr>
              <p:nvPr/>
            </p:nvSpPr>
            <p:spPr bwMode="auto">
              <a:xfrm>
                <a:off x="25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0" name="Line 1890"/>
              <p:cNvSpPr>
                <a:spLocks noChangeShapeType="1"/>
              </p:cNvSpPr>
              <p:nvPr/>
            </p:nvSpPr>
            <p:spPr bwMode="auto">
              <a:xfrm>
                <a:off x="2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1" name="Line 1891"/>
              <p:cNvSpPr>
                <a:spLocks noChangeShapeType="1"/>
              </p:cNvSpPr>
              <p:nvPr/>
            </p:nvSpPr>
            <p:spPr bwMode="auto">
              <a:xfrm>
                <a:off x="2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2" name="Line 1892"/>
              <p:cNvSpPr>
                <a:spLocks noChangeShapeType="1"/>
              </p:cNvSpPr>
              <p:nvPr/>
            </p:nvSpPr>
            <p:spPr bwMode="auto">
              <a:xfrm>
                <a:off x="2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3" name="Line 1893"/>
              <p:cNvSpPr>
                <a:spLocks noChangeShapeType="1"/>
              </p:cNvSpPr>
              <p:nvPr/>
            </p:nvSpPr>
            <p:spPr bwMode="auto">
              <a:xfrm>
                <a:off x="263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4" name="Line 1894"/>
              <p:cNvSpPr>
                <a:spLocks noChangeShapeType="1"/>
              </p:cNvSpPr>
              <p:nvPr/>
            </p:nvSpPr>
            <p:spPr bwMode="auto">
              <a:xfrm>
                <a:off x="2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5" name="Line 1895"/>
              <p:cNvSpPr>
                <a:spLocks noChangeShapeType="1"/>
              </p:cNvSpPr>
              <p:nvPr/>
            </p:nvSpPr>
            <p:spPr bwMode="auto">
              <a:xfrm>
                <a:off x="26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6" name="Line 1896"/>
              <p:cNvSpPr>
                <a:spLocks noChangeShapeType="1"/>
              </p:cNvSpPr>
              <p:nvPr/>
            </p:nvSpPr>
            <p:spPr bwMode="auto">
              <a:xfrm>
                <a:off x="2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7" name="Line 1897"/>
              <p:cNvSpPr>
                <a:spLocks noChangeShapeType="1"/>
              </p:cNvSpPr>
              <p:nvPr/>
            </p:nvSpPr>
            <p:spPr bwMode="auto">
              <a:xfrm>
                <a:off x="2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8" name="Line 1898"/>
              <p:cNvSpPr>
                <a:spLocks noChangeShapeType="1"/>
              </p:cNvSpPr>
              <p:nvPr/>
            </p:nvSpPr>
            <p:spPr bwMode="auto">
              <a:xfrm>
                <a:off x="2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9" name="Line 1899"/>
              <p:cNvSpPr>
                <a:spLocks noChangeShapeType="1"/>
              </p:cNvSpPr>
              <p:nvPr/>
            </p:nvSpPr>
            <p:spPr bwMode="auto">
              <a:xfrm>
                <a:off x="2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0" name="Line 1900"/>
              <p:cNvSpPr>
                <a:spLocks noChangeShapeType="1"/>
              </p:cNvSpPr>
              <p:nvPr/>
            </p:nvSpPr>
            <p:spPr bwMode="auto">
              <a:xfrm>
                <a:off x="26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1" name="Line 1901"/>
              <p:cNvSpPr>
                <a:spLocks noChangeShapeType="1"/>
              </p:cNvSpPr>
              <p:nvPr/>
            </p:nvSpPr>
            <p:spPr bwMode="auto">
              <a:xfrm>
                <a:off x="2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2" name="Line 1902"/>
              <p:cNvSpPr>
                <a:spLocks noChangeShapeType="1"/>
              </p:cNvSpPr>
              <p:nvPr/>
            </p:nvSpPr>
            <p:spPr bwMode="auto">
              <a:xfrm>
                <a:off x="27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3" name="Line 1903"/>
              <p:cNvSpPr>
                <a:spLocks noChangeShapeType="1"/>
              </p:cNvSpPr>
              <p:nvPr/>
            </p:nvSpPr>
            <p:spPr bwMode="auto">
              <a:xfrm>
                <a:off x="2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4" name="Line 1904"/>
              <p:cNvSpPr>
                <a:spLocks noChangeShapeType="1"/>
              </p:cNvSpPr>
              <p:nvPr/>
            </p:nvSpPr>
            <p:spPr bwMode="auto">
              <a:xfrm>
                <a:off x="2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5" name="Line 1905"/>
              <p:cNvSpPr>
                <a:spLocks noChangeShapeType="1"/>
              </p:cNvSpPr>
              <p:nvPr/>
            </p:nvSpPr>
            <p:spPr bwMode="auto">
              <a:xfrm>
                <a:off x="2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6" name="Line 1906"/>
              <p:cNvSpPr>
                <a:spLocks noChangeShapeType="1"/>
              </p:cNvSpPr>
              <p:nvPr/>
            </p:nvSpPr>
            <p:spPr bwMode="auto">
              <a:xfrm>
                <a:off x="2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7" name="Line 1907"/>
              <p:cNvSpPr>
                <a:spLocks noChangeShapeType="1"/>
              </p:cNvSpPr>
              <p:nvPr/>
            </p:nvSpPr>
            <p:spPr bwMode="auto">
              <a:xfrm>
                <a:off x="27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8" name="Line 1908"/>
              <p:cNvSpPr>
                <a:spLocks noChangeShapeType="1"/>
              </p:cNvSpPr>
              <p:nvPr/>
            </p:nvSpPr>
            <p:spPr bwMode="auto">
              <a:xfrm>
                <a:off x="2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9" name="Line 1909"/>
              <p:cNvSpPr>
                <a:spLocks noChangeShapeType="1"/>
              </p:cNvSpPr>
              <p:nvPr/>
            </p:nvSpPr>
            <p:spPr bwMode="auto">
              <a:xfrm>
                <a:off x="27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0" name="Line 1910"/>
              <p:cNvSpPr>
                <a:spLocks noChangeShapeType="1"/>
              </p:cNvSpPr>
              <p:nvPr/>
            </p:nvSpPr>
            <p:spPr bwMode="auto">
              <a:xfrm>
                <a:off x="2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1" name="Line 1911"/>
              <p:cNvSpPr>
                <a:spLocks noChangeShapeType="1"/>
              </p:cNvSpPr>
              <p:nvPr/>
            </p:nvSpPr>
            <p:spPr bwMode="auto">
              <a:xfrm>
                <a:off x="2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2" name="Line 1912"/>
              <p:cNvSpPr>
                <a:spLocks noChangeShapeType="1"/>
              </p:cNvSpPr>
              <p:nvPr/>
            </p:nvSpPr>
            <p:spPr bwMode="auto">
              <a:xfrm>
                <a:off x="2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3" name="Line 1913"/>
              <p:cNvSpPr>
                <a:spLocks noChangeShapeType="1"/>
              </p:cNvSpPr>
              <p:nvPr/>
            </p:nvSpPr>
            <p:spPr bwMode="auto">
              <a:xfrm>
                <a:off x="28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4" name="Line 1914"/>
              <p:cNvSpPr>
                <a:spLocks noChangeShapeType="1"/>
              </p:cNvSpPr>
              <p:nvPr/>
            </p:nvSpPr>
            <p:spPr bwMode="auto">
              <a:xfrm>
                <a:off x="28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5" name="Line 1915"/>
              <p:cNvSpPr>
                <a:spLocks noChangeShapeType="1"/>
              </p:cNvSpPr>
              <p:nvPr/>
            </p:nvSpPr>
            <p:spPr bwMode="auto">
              <a:xfrm>
                <a:off x="28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6" name="Line 1916"/>
              <p:cNvSpPr>
                <a:spLocks noChangeShapeType="1"/>
              </p:cNvSpPr>
              <p:nvPr/>
            </p:nvSpPr>
            <p:spPr bwMode="auto">
              <a:xfrm>
                <a:off x="28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7" name="Line 1917"/>
              <p:cNvSpPr>
                <a:spLocks noChangeShapeType="1"/>
              </p:cNvSpPr>
              <p:nvPr/>
            </p:nvSpPr>
            <p:spPr bwMode="auto">
              <a:xfrm>
                <a:off x="28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8" name="Line 1918"/>
              <p:cNvSpPr>
                <a:spLocks noChangeShapeType="1"/>
              </p:cNvSpPr>
              <p:nvPr/>
            </p:nvSpPr>
            <p:spPr bwMode="auto">
              <a:xfrm>
                <a:off x="28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9" name="Line 1919"/>
              <p:cNvSpPr>
                <a:spLocks noChangeShapeType="1"/>
              </p:cNvSpPr>
              <p:nvPr/>
            </p:nvSpPr>
            <p:spPr bwMode="auto">
              <a:xfrm>
                <a:off x="28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0" name="Line 1920"/>
              <p:cNvSpPr>
                <a:spLocks noChangeShapeType="1"/>
              </p:cNvSpPr>
              <p:nvPr/>
            </p:nvSpPr>
            <p:spPr bwMode="auto">
              <a:xfrm>
                <a:off x="288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1" name="Line 1921"/>
              <p:cNvSpPr>
                <a:spLocks noChangeShapeType="1"/>
              </p:cNvSpPr>
              <p:nvPr/>
            </p:nvSpPr>
            <p:spPr bwMode="auto">
              <a:xfrm>
                <a:off x="28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2" name="Line 1922"/>
              <p:cNvSpPr>
                <a:spLocks noChangeShapeType="1"/>
              </p:cNvSpPr>
              <p:nvPr/>
            </p:nvSpPr>
            <p:spPr bwMode="auto">
              <a:xfrm>
                <a:off x="29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3" name="Line 1923"/>
              <p:cNvSpPr>
                <a:spLocks noChangeShapeType="1"/>
              </p:cNvSpPr>
              <p:nvPr/>
            </p:nvSpPr>
            <p:spPr bwMode="auto">
              <a:xfrm>
                <a:off x="29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4" name="Line 1924"/>
              <p:cNvSpPr>
                <a:spLocks noChangeShapeType="1"/>
              </p:cNvSpPr>
              <p:nvPr/>
            </p:nvSpPr>
            <p:spPr bwMode="auto">
              <a:xfrm>
                <a:off x="29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5" name="Line 1925"/>
              <p:cNvSpPr>
                <a:spLocks noChangeShapeType="1"/>
              </p:cNvSpPr>
              <p:nvPr/>
            </p:nvSpPr>
            <p:spPr bwMode="auto">
              <a:xfrm>
                <a:off x="29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6" name="Line 1926"/>
              <p:cNvSpPr>
                <a:spLocks noChangeShapeType="1"/>
              </p:cNvSpPr>
              <p:nvPr/>
            </p:nvSpPr>
            <p:spPr bwMode="auto">
              <a:xfrm>
                <a:off x="29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7" name="Line 1927"/>
              <p:cNvSpPr>
                <a:spLocks noChangeShapeType="1"/>
              </p:cNvSpPr>
              <p:nvPr/>
            </p:nvSpPr>
            <p:spPr bwMode="auto">
              <a:xfrm>
                <a:off x="294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8" name="Line 1928"/>
              <p:cNvSpPr>
                <a:spLocks noChangeShapeType="1"/>
              </p:cNvSpPr>
              <p:nvPr/>
            </p:nvSpPr>
            <p:spPr bwMode="auto">
              <a:xfrm>
                <a:off x="29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9" name="Line 1929"/>
              <p:cNvSpPr>
                <a:spLocks noChangeShapeType="1"/>
              </p:cNvSpPr>
              <p:nvPr/>
            </p:nvSpPr>
            <p:spPr bwMode="auto">
              <a:xfrm>
                <a:off x="29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0" name="Line 1930"/>
              <p:cNvSpPr>
                <a:spLocks noChangeShapeType="1"/>
              </p:cNvSpPr>
              <p:nvPr/>
            </p:nvSpPr>
            <p:spPr bwMode="auto">
              <a:xfrm>
                <a:off x="29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1" name="Line 1931"/>
              <p:cNvSpPr>
                <a:spLocks noChangeShapeType="1"/>
              </p:cNvSpPr>
              <p:nvPr/>
            </p:nvSpPr>
            <p:spPr bwMode="auto">
              <a:xfrm>
                <a:off x="29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2" name="Line 1932"/>
              <p:cNvSpPr>
                <a:spLocks noChangeShapeType="1"/>
              </p:cNvSpPr>
              <p:nvPr/>
            </p:nvSpPr>
            <p:spPr bwMode="auto">
              <a:xfrm>
                <a:off x="29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3" name="Line 1933"/>
              <p:cNvSpPr>
                <a:spLocks noChangeShapeType="1"/>
              </p:cNvSpPr>
              <p:nvPr/>
            </p:nvSpPr>
            <p:spPr bwMode="auto">
              <a:xfrm>
                <a:off x="30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4" name="Line 1934"/>
              <p:cNvSpPr>
                <a:spLocks noChangeShapeType="1"/>
              </p:cNvSpPr>
              <p:nvPr/>
            </p:nvSpPr>
            <p:spPr bwMode="auto">
              <a:xfrm>
                <a:off x="301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5" name="Line 1935"/>
              <p:cNvSpPr>
                <a:spLocks noChangeShapeType="1"/>
              </p:cNvSpPr>
              <p:nvPr/>
            </p:nvSpPr>
            <p:spPr bwMode="auto">
              <a:xfrm>
                <a:off x="30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6" name="Line 1936"/>
              <p:cNvSpPr>
                <a:spLocks noChangeShapeType="1"/>
              </p:cNvSpPr>
              <p:nvPr/>
            </p:nvSpPr>
            <p:spPr bwMode="auto">
              <a:xfrm>
                <a:off x="30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7" name="Line 1937"/>
              <p:cNvSpPr>
                <a:spLocks noChangeShapeType="1"/>
              </p:cNvSpPr>
              <p:nvPr/>
            </p:nvSpPr>
            <p:spPr bwMode="auto">
              <a:xfrm>
                <a:off x="30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8" name="Line 1938"/>
              <p:cNvSpPr>
                <a:spLocks noChangeShapeType="1"/>
              </p:cNvSpPr>
              <p:nvPr/>
            </p:nvSpPr>
            <p:spPr bwMode="auto">
              <a:xfrm>
                <a:off x="30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9" name="Line 1939"/>
              <p:cNvSpPr>
                <a:spLocks noChangeShapeType="1"/>
              </p:cNvSpPr>
              <p:nvPr/>
            </p:nvSpPr>
            <p:spPr bwMode="auto">
              <a:xfrm>
                <a:off x="30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0" name="Line 1940"/>
              <p:cNvSpPr>
                <a:spLocks noChangeShapeType="1"/>
              </p:cNvSpPr>
              <p:nvPr/>
            </p:nvSpPr>
            <p:spPr bwMode="auto">
              <a:xfrm>
                <a:off x="30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1" name="Line 1941"/>
              <p:cNvSpPr>
                <a:spLocks noChangeShapeType="1"/>
              </p:cNvSpPr>
              <p:nvPr/>
            </p:nvSpPr>
            <p:spPr bwMode="auto">
              <a:xfrm>
                <a:off x="307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2" name="Line 1942"/>
              <p:cNvSpPr>
                <a:spLocks noChangeShapeType="1"/>
              </p:cNvSpPr>
              <p:nvPr/>
            </p:nvSpPr>
            <p:spPr bwMode="auto">
              <a:xfrm>
                <a:off x="30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3" name="Line 1943"/>
              <p:cNvSpPr>
                <a:spLocks noChangeShapeType="1"/>
              </p:cNvSpPr>
              <p:nvPr/>
            </p:nvSpPr>
            <p:spPr bwMode="auto">
              <a:xfrm>
                <a:off x="30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4" name="Line 1944"/>
              <p:cNvSpPr>
                <a:spLocks noChangeShapeType="1"/>
              </p:cNvSpPr>
              <p:nvPr/>
            </p:nvSpPr>
            <p:spPr bwMode="auto">
              <a:xfrm>
                <a:off x="31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5" name="Line 1945"/>
              <p:cNvSpPr>
                <a:spLocks noChangeShapeType="1"/>
              </p:cNvSpPr>
              <p:nvPr/>
            </p:nvSpPr>
            <p:spPr bwMode="auto">
              <a:xfrm>
                <a:off x="31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6" name="Line 1946"/>
              <p:cNvSpPr>
                <a:spLocks noChangeShapeType="1"/>
              </p:cNvSpPr>
              <p:nvPr/>
            </p:nvSpPr>
            <p:spPr bwMode="auto">
              <a:xfrm>
                <a:off x="31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7" name="Line 1947"/>
              <p:cNvSpPr>
                <a:spLocks noChangeShapeType="1"/>
              </p:cNvSpPr>
              <p:nvPr/>
            </p:nvSpPr>
            <p:spPr bwMode="auto">
              <a:xfrm>
                <a:off x="31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8" name="Line 1948"/>
              <p:cNvSpPr>
                <a:spLocks noChangeShapeType="1"/>
              </p:cNvSpPr>
              <p:nvPr/>
            </p:nvSpPr>
            <p:spPr bwMode="auto">
              <a:xfrm>
                <a:off x="31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9" name="Line 1949"/>
              <p:cNvSpPr>
                <a:spLocks noChangeShapeType="1"/>
              </p:cNvSpPr>
              <p:nvPr/>
            </p:nvSpPr>
            <p:spPr bwMode="auto">
              <a:xfrm>
                <a:off x="31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0" name="Line 1950"/>
              <p:cNvSpPr>
                <a:spLocks noChangeShapeType="1"/>
              </p:cNvSpPr>
              <p:nvPr/>
            </p:nvSpPr>
            <p:spPr bwMode="auto">
              <a:xfrm>
                <a:off x="31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1" name="Line 1951"/>
              <p:cNvSpPr>
                <a:spLocks noChangeShapeType="1"/>
              </p:cNvSpPr>
              <p:nvPr/>
            </p:nvSpPr>
            <p:spPr bwMode="auto">
              <a:xfrm>
                <a:off x="31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2" name="Line 1952"/>
              <p:cNvSpPr>
                <a:spLocks noChangeShapeType="1"/>
              </p:cNvSpPr>
              <p:nvPr/>
            </p:nvSpPr>
            <p:spPr bwMode="auto">
              <a:xfrm>
                <a:off x="31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3" name="Line 1953"/>
              <p:cNvSpPr>
                <a:spLocks noChangeShapeType="1"/>
              </p:cNvSpPr>
              <p:nvPr/>
            </p:nvSpPr>
            <p:spPr bwMode="auto">
              <a:xfrm>
                <a:off x="31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4" name="Line 1954"/>
              <p:cNvSpPr>
                <a:spLocks noChangeShapeType="1"/>
              </p:cNvSpPr>
              <p:nvPr/>
            </p:nvSpPr>
            <p:spPr bwMode="auto">
              <a:xfrm>
                <a:off x="31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5" name="Line 1955"/>
              <p:cNvSpPr>
                <a:spLocks noChangeShapeType="1"/>
              </p:cNvSpPr>
              <p:nvPr/>
            </p:nvSpPr>
            <p:spPr bwMode="auto">
              <a:xfrm>
                <a:off x="32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6" name="Line 1956"/>
              <p:cNvSpPr>
                <a:spLocks noChangeShapeType="1"/>
              </p:cNvSpPr>
              <p:nvPr/>
            </p:nvSpPr>
            <p:spPr bwMode="auto">
              <a:xfrm>
                <a:off x="32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7" name="Line 1957"/>
              <p:cNvSpPr>
                <a:spLocks noChangeShapeType="1"/>
              </p:cNvSpPr>
              <p:nvPr/>
            </p:nvSpPr>
            <p:spPr bwMode="auto">
              <a:xfrm>
                <a:off x="32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8" name="Line 1958"/>
              <p:cNvSpPr>
                <a:spLocks noChangeShapeType="1"/>
              </p:cNvSpPr>
              <p:nvPr/>
            </p:nvSpPr>
            <p:spPr bwMode="auto">
              <a:xfrm>
                <a:off x="32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9" name="Line 1959"/>
              <p:cNvSpPr>
                <a:spLocks noChangeShapeType="1"/>
              </p:cNvSpPr>
              <p:nvPr/>
            </p:nvSpPr>
            <p:spPr bwMode="auto">
              <a:xfrm>
                <a:off x="32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0" name="Line 1960"/>
              <p:cNvSpPr>
                <a:spLocks noChangeShapeType="1"/>
              </p:cNvSpPr>
              <p:nvPr/>
            </p:nvSpPr>
            <p:spPr bwMode="auto">
              <a:xfrm>
                <a:off x="32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1" name="Line 1961"/>
              <p:cNvSpPr>
                <a:spLocks noChangeShapeType="1"/>
              </p:cNvSpPr>
              <p:nvPr/>
            </p:nvSpPr>
            <p:spPr bwMode="auto">
              <a:xfrm>
                <a:off x="32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2" name="Line 1962"/>
              <p:cNvSpPr>
                <a:spLocks noChangeShapeType="1"/>
              </p:cNvSpPr>
              <p:nvPr/>
            </p:nvSpPr>
            <p:spPr bwMode="auto">
              <a:xfrm>
                <a:off x="32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3" name="Line 1963"/>
              <p:cNvSpPr>
                <a:spLocks noChangeShapeType="1"/>
              </p:cNvSpPr>
              <p:nvPr/>
            </p:nvSpPr>
            <p:spPr bwMode="auto">
              <a:xfrm>
                <a:off x="32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4" name="Line 1964"/>
              <p:cNvSpPr>
                <a:spLocks noChangeShapeType="1"/>
              </p:cNvSpPr>
              <p:nvPr/>
            </p:nvSpPr>
            <p:spPr bwMode="auto">
              <a:xfrm>
                <a:off x="32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5" name="Line 1965"/>
              <p:cNvSpPr>
                <a:spLocks noChangeShapeType="1"/>
              </p:cNvSpPr>
              <p:nvPr/>
            </p:nvSpPr>
            <p:spPr bwMode="auto">
              <a:xfrm>
                <a:off x="32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6" name="Line 1966"/>
              <p:cNvSpPr>
                <a:spLocks noChangeShapeType="1"/>
              </p:cNvSpPr>
              <p:nvPr/>
            </p:nvSpPr>
            <p:spPr bwMode="auto">
              <a:xfrm>
                <a:off x="33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7" name="Line 1967"/>
              <p:cNvSpPr>
                <a:spLocks noChangeShapeType="1"/>
              </p:cNvSpPr>
              <p:nvPr/>
            </p:nvSpPr>
            <p:spPr bwMode="auto">
              <a:xfrm>
                <a:off x="33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8" name="Line 1968"/>
              <p:cNvSpPr>
                <a:spLocks noChangeShapeType="1"/>
              </p:cNvSpPr>
              <p:nvPr/>
            </p:nvSpPr>
            <p:spPr bwMode="auto">
              <a:xfrm>
                <a:off x="332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9" name="Line 1969"/>
              <p:cNvSpPr>
                <a:spLocks noChangeShapeType="1"/>
              </p:cNvSpPr>
              <p:nvPr/>
            </p:nvSpPr>
            <p:spPr bwMode="auto">
              <a:xfrm>
                <a:off x="33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0" name="Line 1970"/>
              <p:cNvSpPr>
                <a:spLocks noChangeShapeType="1"/>
              </p:cNvSpPr>
              <p:nvPr/>
            </p:nvSpPr>
            <p:spPr bwMode="auto">
              <a:xfrm>
                <a:off x="33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1" name="Line 1971"/>
              <p:cNvSpPr>
                <a:spLocks noChangeShapeType="1"/>
              </p:cNvSpPr>
              <p:nvPr/>
            </p:nvSpPr>
            <p:spPr bwMode="auto">
              <a:xfrm>
                <a:off x="33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2" name="Line 1972"/>
              <p:cNvSpPr>
                <a:spLocks noChangeShapeType="1"/>
              </p:cNvSpPr>
              <p:nvPr/>
            </p:nvSpPr>
            <p:spPr bwMode="auto">
              <a:xfrm>
                <a:off x="33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3" name="Line 1973"/>
              <p:cNvSpPr>
                <a:spLocks noChangeShapeType="1"/>
              </p:cNvSpPr>
              <p:nvPr/>
            </p:nvSpPr>
            <p:spPr bwMode="auto">
              <a:xfrm>
                <a:off x="33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4" name="Line 1974"/>
              <p:cNvSpPr>
                <a:spLocks noChangeShapeType="1"/>
              </p:cNvSpPr>
              <p:nvPr/>
            </p:nvSpPr>
            <p:spPr bwMode="auto">
              <a:xfrm>
                <a:off x="33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5" name="Line 1975"/>
              <p:cNvSpPr>
                <a:spLocks noChangeShapeType="1"/>
              </p:cNvSpPr>
              <p:nvPr/>
            </p:nvSpPr>
            <p:spPr bwMode="auto">
              <a:xfrm>
                <a:off x="338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6" name="Line 1976"/>
              <p:cNvSpPr>
                <a:spLocks noChangeShapeType="1"/>
              </p:cNvSpPr>
              <p:nvPr/>
            </p:nvSpPr>
            <p:spPr bwMode="auto">
              <a:xfrm>
                <a:off x="33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7" name="Line 1977"/>
              <p:cNvSpPr>
                <a:spLocks noChangeShapeType="1"/>
              </p:cNvSpPr>
              <p:nvPr/>
            </p:nvSpPr>
            <p:spPr bwMode="auto">
              <a:xfrm>
                <a:off x="34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8" name="Line 1978"/>
              <p:cNvSpPr>
                <a:spLocks noChangeShapeType="1"/>
              </p:cNvSpPr>
              <p:nvPr/>
            </p:nvSpPr>
            <p:spPr bwMode="auto">
              <a:xfrm>
                <a:off x="34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9" name="Line 1979"/>
              <p:cNvSpPr>
                <a:spLocks noChangeShapeType="1"/>
              </p:cNvSpPr>
              <p:nvPr/>
            </p:nvSpPr>
            <p:spPr bwMode="auto">
              <a:xfrm>
                <a:off x="34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0" name="Line 1980"/>
              <p:cNvSpPr>
                <a:spLocks noChangeShapeType="1"/>
              </p:cNvSpPr>
              <p:nvPr/>
            </p:nvSpPr>
            <p:spPr bwMode="auto">
              <a:xfrm>
                <a:off x="34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1" name="Line 1981"/>
              <p:cNvSpPr>
                <a:spLocks noChangeShapeType="1"/>
              </p:cNvSpPr>
              <p:nvPr/>
            </p:nvSpPr>
            <p:spPr bwMode="auto">
              <a:xfrm>
                <a:off x="34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2" name="Line 1982"/>
              <p:cNvSpPr>
                <a:spLocks noChangeShapeType="1"/>
              </p:cNvSpPr>
              <p:nvPr/>
            </p:nvSpPr>
            <p:spPr bwMode="auto">
              <a:xfrm>
                <a:off x="344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3" name="Line 1983"/>
              <p:cNvSpPr>
                <a:spLocks noChangeShapeType="1"/>
              </p:cNvSpPr>
              <p:nvPr/>
            </p:nvSpPr>
            <p:spPr bwMode="auto">
              <a:xfrm>
                <a:off x="34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4" name="Line 1984"/>
              <p:cNvSpPr>
                <a:spLocks noChangeShapeType="1"/>
              </p:cNvSpPr>
              <p:nvPr/>
            </p:nvSpPr>
            <p:spPr bwMode="auto">
              <a:xfrm>
                <a:off x="34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5" name="Line 1985"/>
              <p:cNvSpPr>
                <a:spLocks noChangeShapeType="1"/>
              </p:cNvSpPr>
              <p:nvPr/>
            </p:nvSpPr>
            <p:spPr bwMode="auto">
              <a:xfrm>
                <a:off x="34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6" name="Line 1986"/>
              <p:cNvSpPr>
                <a:spLocks noChangeShapeType="1"/>
              </p:cNvSpPr>
              <p:nvPr/>
            </p:nvSpPr>
            <p:spPr bwMode="auto">
              <a:xfrm>
                <a:off x="34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7" name="Line 1987"/>
              <p:cNvSpPr>
                <a:spLocks noChangeShapeType="1"/>
              </p:cNvSpPr>
              <p:nvPr/>
            </p:nvSpPr>
            <p:spPr bwMode="auto">
              <a:xfrm>
                <a:off x="34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8" name="Line 1988"/>
              <p:cNvSpPr>
                <a:spLocks noChangeShapeType="1"/>
              </p:cNvSpPr>
              <p:nvPr/>
            </p:nvSpPr>
            <p:spPr bwMode="auto">
              <a:xfrm>
                <a:off x="35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9" name="Line 1989"/>
              <p:cNvSpPr>
                <a:spLocks noChangeShapeType="1"/>
              </p:cNvSpPr>
              <p:nvPr/>
            </p:nvSpPr>
            <p:spPr bwMode="auto">
              <a:xfrm>
                <a:off x="351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0" name="Line 1990"/>
              <p:cNvSpPr>
                <a:spLocks noChangeShapeType="1"/>
              </p:cNvSpPr>
              <p:nvPr/>
            </p:nvSpPr>
            <p:spPr bwMode="auto">
              <a:xfrm>
                <a:off x="35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1" name="Line 1991"/>
              <p:cNvSpPr>
                <a:spLocks noChangeShapeType="1"/>
              </p:cNvSpPr>
              <p:nvPr/>
            </p:nvSpPr>
            <p:spPr bwMode="auto">
              <a:xfrm>
                <a:off x="35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2" name="Line 1992"/>
              <p:cNvSpPr>
                <a:spLocks noChangeShapeType="1"/>
              </p:cNvSpPr>
              <p:nvPr/>
            </p:nvSpPr>
            <p:spPr bwMode="auto">
              <a:xfrm>
                <a:off x="35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3" name="Line 1993"/>
              <p:cNvSpPr>
                <a:spLocks noChangeShapeType="1"/>
              </p:cNvSpPr>
              <p:nvPr/>
            </p:nvSpPr>
            <p:spPr bwMode="auto">
              <a:xfrm>
                <a:off x="35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4" name="Line 1994"/>
              <p:cNvSpPr>
                <a:spLocks noChangeShapeType="1"/>
              </p:cNvSpPr>
              <p:nvPr/>
            </p:nvSpPr>
            <p:spPr bwMode="auto">
              <a:xfrm>
                <a:off x="35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5" name="Line 1995"/>
              <p:cNvSpPr>
                <a:spLocks noChangeShapeType="1"/>
              </p:cNvSpPr>
              <p:nvPr/>
            </p:nvSpPr>
            <p:spPr bwMode="auto">
              <a:xfrm>
                <a:off x="35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6" name="Line 1996"/>
              <p:cNvSpPr>
                <a:spLocks noChangeShapeType="1"/>
              </p:cNvSpPr>
              <p:nvPr/>
            </p:nvSpPr>
            <p:spPr bwMode="auto">
              <a:xfrm>
                <a:off x="35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7" name="Line 1997"/>
              <p:cNvSpPr>
                <a:spLocks noChangeShapeType="1"/>
              </p:cNvSpPr>
              <p:nvPr/>
            </p:nvSpPr>
            <p:spPr bwMode="auto">
              <a:xfrm>
                <a:off x="35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8" name="Line 1998"/>
              <p:cNvSpPr>
                <a:spLocks noChangeShapeType="1"/>
              </p:cNvSpPr>
              <p:nvPr/>
            </p:nvSpPr>
            <p:spPr bwMode="auto">
              <a:xfrm>
                <a:off x="35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9" name="Line 1999"/>
              <p:cNvSpPr>
                <a:spLocks noChangeShapeType="1"/>
              </p:cNvSpPr>
              <p:nvPr/>
            </p:nvSpPr>
            <p:spPr bwMode="auto">
              <a:xfrm>
                <a:off x="36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0" name="Line 2000"/>
              <p:cNvSpPr>
                <a:spLocks noChangeShapeType="1"/>
              </p:cNvSpPr>
              <p:nvPr/>
            </p:nvSpPr>
            <p:spPr bwMode="auto">
              <a:xfrm>
                <a:off x="36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1" name="Line 2001"/>
              <p:cNvSpPr>
                <a:spLocks noChangeShapeType="1"/>
              </p:cNvSpPr>
              <p:nvPr/>
            </p:nvSpPr>
            <p:spPr bwMode="auto">
              <a:xfrm>
                <a:off x="36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2" name="Line 2002"/>
              <p:cNvSpPr>
                <a:spLocks noChangeShapeType="1"/>
              </p:cNvSpPr>
              <p:nvPr/>
            </p:nvSpPr>
            <p:spPr bwMode="auto">
              <a:xfrm>
                <a:off x="36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3" name="Line 2003"/>
              <p:cNvSpPr>
                <a:spLocks noChangeShapeType="1"/>
              </p:cNvSpPr>
              <p:nvPr/>
            </p:nvSpPr>
            <p:spPr bwMode="auto">
              <a:xfrm>
                <a:off x="36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4" name="Line 2004"/>
              <p:cNvSpPr>
                <a:spLocks noChangeShapeType="1"/>
              </p:cNvSpPr>
              <p:nvPr/>
            </p:nvSpPr>
            <p:spPr bwMode="auto">
              <a:xfrm>
                <a:off x="36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5" name="Line 2005"/>
              <p:cNvSpPr>
                <a:spLocks noChangeShapeType="1"/>
              </p:cNvSpPr>
              <p:nvPr/>
            </p:nvSpPr>
            <p:spPr bwMode="auto">
              <a:xfrm>
                <a:off x="36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6" name="Line 2006"/>
              <p:cNvSpPr>
                <a:spLocks noChangeShapeType="1"/>
              </p:cNvSpPr>
              <p:nvPr/>
            </p:nvSpPr>
            <p:spPr bwMode="auto">
              <a:xfrm>
                <a:off x="36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7" name="Line 2007"/>
              <p:cNvSpPr>
                <a:spLocks noChangeShapeType="1"/>
              </p:cNvSpPr>
              <p:nvPr/>
            </p:nvSpPr>
            <p:spPr bwMode="auto">
              <a:xfrm>
                <a:off x="36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8" name="Line 2008"/>
              <p:cNvSpPr>
                <a:spLocks noChangeShapeType="1"/>
              </p:cNvSpPr>
              <p:nvPr/>
            </p:nvSpPr>
            <p:spPr bwMode="auto">
              <a:xfrm>
                <a:off x="36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9" name="Line 2009"/>
              <p:cNvSpPr>
                <a:spLocks noChangeShapeType="1"/>
              </p:cNvSpPr>
              <p:nvPr/>
            </p:nvSpPr>
            <p:spPr bwMode="auto">
              <a:xfrm>
                <a:off x="36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0" name="Line 2010"/>
              <p:cNvSpPr>
                <a:spLocks noChangeShapeType="1"/>
              </p:cNvSpPr>
              <p:nvPr/>
            </p:nvSpPr>
            <p:spPr bwMode="auto">
              <a:xfrm>
                <a:off x="37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1" name="Line 2011"/>
              <p:cNvSpPr>
                <a:spLocks noChangeShapeType="1"/>
              </p:cNvSpPr>
              <p:nvPr/>
            </p:nvSpPr>
            <p:spPr bwMode="auto">
              <a:xfrm>
                <a:off x="37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2" name="Line 2012"/>
              <p:cNvSpPr>
                <a:spLocks noChangeShapeType="1"/>
              </p:cNvSpPr>
              <p:nvPr/>
            </p:nvSpPr>
            <p:spPr bwMode="auto">
              <a:xfrm>
                <a:off x="37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3" name="Line 2013"/>
              <p:cNvSpPr>
                <a:spLocks noChangeShapeType="1"/>
              </p:cNvSpPr>
              <p:nvPr/>
            </p:nvSpPr>
            <p:spPr bwMode="auto">
              <a:xfrm>
                <a:off x="37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5" name="Group 2215"/>
            <p:cNvGrpSpPr>
              <a:grpSpLocks/>
            </p:cNvGrpSpPr>
            <p:nvPr/>
          </p:nvGrpSpPr>
          <p:grpSpPr bwMode="auto">
            <a:xfrm>
              <a:off x="3904725" y="1265682"/>
              <a:ext cx="2589604" cy="0"/>
              <a:chOff x="3742" y="732"/>
              <a:chExt cx="1823" cy="0"/>
            </a:xfrm>
          </p:grpSpPr>
          <p:sp>
            <p:nvSpPr>
              <p:cNvPr id="374" name="Line 2015"/>
              <p:cNvSpPr>
                <a:spLocks noChangeShapeType="1"/>
              </p:cNvSpPr>
              <p:nvPr/>
            </p:nvSpPr>
            <p:spPr bwMode="auto">
              <a:xfrm>
                <a:off x="37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5" name="Line 2016"/>
              <p:cNvSpPr>
                <a:spLocks noChangeShapeType="1"/>
              </p:cNvSpPr>
              <p:nvPr/>
            </p:nvSpPr>
            <p:spPr bwMode="auto">
              <a:xfrm>
                <a:off x="37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6" name="Line 2017"/>
              <p:cNvSpPr>
                <a:spLocks noChangeShapeType="1"/>
              </p:cNvSpPr>
              <p:nvPr/>
            </p:nvSpPr>
            <p:spPr bwMode="auto">
              <a:xfrm>
                <a:off x="376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7" name="Line 2018"/>
              <p:cNvSpPr>
                <a:spLocks noChangeShapeType="1"/>
              </p:cNvSpPr>
              <p:nvPr/>
            </p:nvSpPr>
            <p:spPr bwMode="auto">
              <a:xfrm>
                <a:off x="37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8" name="Line 2019"/>
              <p:cNvSpPr>
                <a:spLocks noChangeShapeType="1"/>
              </p:cNvSpPr>
              <p:nvPr/>
            </p:nvSpPr>
            <p:spPr bwMode="auto">
              <a:xfrm>
                <a:off x="37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9" name="Line 2020"/>
              <p:cNvSpPr>
                <a:spLocks noChangeShapeType="1"/>
              </p:cNvSpPr>
              <p:nvPr/>
            </p:nvSpPr>
            <p:spPr bwMode="auto">
              <a:xfrm>
                <a:off x="37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0" name="Line 2021"/>
              <p:cNvSpPr>
                <a:spLocks noChangeShapeType="1"/>
              </p:cNvSpPr>
              <p:nvPr/>
            </p:nvSpPr>
            <p:spPr bwMode="auto">
              <a:xfrm>
                <a:off x="37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1" name="Line 2022"/>
              <p:cNvSpPr>
                <a:spLocks noChangeShapeType="1"/>
              </p:cNvSpPr>
              <p:nvPr/>
            </p:nvSpPr>
            <p:spPr bwMode="auto">
              <a:xfrm>
                <a:off x="38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2" name="Line 2023"/>
              <p:cNvSpPr>
                <a:spLocks noChangeShapeType="1"/>
              </p:cNvSpPr>
              <p:nvPr/>
            </p:nvSpPr>
            <p:spPr bwMode="auto">
              <a:xfrm>
                <a:off x="38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3" name="Line 2024"/>
              <p:cNvSpPr>
                <a:spLocks noChangeShapeType="1"/>
              </p:cNvSpPr>
              <p:nvPr/>
            </p:nvSpPr>
            <p:spPr bwMode="auto">
              <a:xfrm>
                <a:off x="382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4" name="Line 2025"/>
              <p:cNvSpPr>
                <a:spLocks noChangeShapeType="1"/>
              </p:cNvSpPr>
              <p:nvPr/>
            </p:nvSpPr>
            <p:spPr bwMode="auto">
              <a:xfrm>
                <a:off x="38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5" name="Line 2026"/>
              <p:cNvSpPr>
                <a:spLocks noChangeShapeType="1"/>
              </p:cNvSpPr>
              <p:nvPr/>
            </p:nvSpPr>
            <p:spPr bwMode="auto">
              <a:xfrm>
                <a:off x="38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6" name="Line 2027"/>
              <p:cNvSpPr>
                <a:spLocks noChangeShapeType="1"/>
              </p:cNvSpPr>
              <p:nvPr/>
            </p:nvSpPr>
            <p:spPr bwMode="auto">
              <a:xfrm>
                <a:off x="38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7" name="Line 2028"/>
              <p:cNvSpPr>
                <a:spLocks noChangeShapeType="1"/>
              </p:cNvSpPr>
              <p:nvPr/>
            </p:nvSpPr>
            <p:spPr bwMode="auto">
              <a:xfrm>
                <a:off x="38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8" name="Line 2029"/>
              <p:cNvSpPr>
                <a:spLocks noChangeShapeType="1"/>
              </p:cNvSpPr>
              <p:nvPr/>
            </p:nvSpPr>
            <p:spPr bwMode="auto">
              <a:xfrm>
                <a:off x="38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9" name="Line 2030"/>
              <p:cNvSpPr>
                <a:spLocks noChangeShapeType="1"/>
              </p:cNvSpPr>
              <p:nvPr/>
            </p:nvSpPr>
            <p:spPr bwMode="auto">
              <a:xfrm>
                <a:off x="38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0" name="Line 2031"/>
              <p:cNvSpPr>
                <a:spLocks noChangeShapeType="1"/>
              </p:cNvSpPr>
              <p:nvPr/>
            </p:nvSpPr>
            <p:spPr bwMode="auto">
              <a:xfrm>
                <a:off x="388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1" name="Line 2032"/>
              <p:cNvSpPr>
                <a:spLocks noChangeShapeType="1"/>
              </p:cNvSpPr>
              <p:nvPr/>
            </p:nvSpPr>
            <p:spPr bwMode="auto">
              <a:xfrm>
                <a:off x="38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2" name="Line 2033"/>
              <p:cNvSpPr>
                <a:spLocks noChangeShapeType="1"/>
              </p:cNvSpPr>
              <p:nvPr/>
            </p:nvSpPr>
            <p:spPr bwMode="auto">
              <a:xfrm>
                <a:off x="39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3" name="Line 2034"/>
              <p:cNvSpPr>
                <a:spLocks noChangeShapeType="1"/>
              </p:cNvSpPr>
              <p:nvPr/>
            </p:nvSpPr>
            <p:spPr bwMode="auto">
              <a:xfrm>
                <a:off x="39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4" name="Line 2035"/>
              <p:cNvSpPr>
                <a:spLocks noChangeShapeType="1"/>
              </p:cNvSpPr>
              <p:nvPr/>
            </p:nvSpPr>
            <p:spPr bwMode="auto">
              <a:xfrm>
                <a:off x="39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5" name="Line 2036"/>
              <p:cNvSpPr>
                <a:spLocks noChangeShapeType="1"/>
              </p:cNvSpPr>
              <p:nvPr/>
            </p:nvSpPr>
            <p:spPr bwMode="auto">
              <a:xfrm>
                <a:off x="39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6" name="Line 2037"/>
              <p:cNvSpPr>
                <a:spLocks noChangeShapeType="1"/>
              </p:cNvSpPr>
              <p:nvPr/>
            </p:nvSpPr>
            <p:spPr bwMode="auto">
              <a:xfrm>
                <a:off x="39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7" name="Line 2038"/>
              <p:cNvSpPr>
                <a:spLocks noChangeShapeType="1"/>
              </p:cNvSpPr>
              <p:nvPr/>
            </p:nvSpPr>
            <p:spPr bwMode="auto">
              <a:xfrm>
                <a:off x="395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8" name="Line 2039"/>
              <p:cNvSpPr>
                <a:spLocks noChangeShapeType="1"/>
              </p:cNvSpPr>
              <p:nvPr/>
            </p:nvSpPr>
            <p:spPr bwMode="auto">
              <a:xfrm>
                <a:off x="39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9" name="Line 2040"/>
              <p:cNvSpPr>
                <a:spLocks noChangeShapeType="1"/>
              </p:cNvSpPr>
              <p:nvPr/>
            </p:nvSpPr>
            <p:spPr bwMode="auto">
              <a:xfrm>
                <a:off x="39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0" name="Line 2041"/>
              <p:cNvSpPr>
                <a:spLocks noChangeShapeType="1"/>
              </p:cNvSpPr>
              <p:nvPr/>
            </p:nvSpPr>
            <p:spPr bwMode="auto">
              <a:xfrm>
                <a:off x="39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1" name="Line 2042"/>
              <p:cNvSpPr>
                <a:spLocks noChangeShapeType="1"/>
              </p:cNvSpPr>
              <p:nvPr/>
            </p:nvSpPr>
            <p:spPr bwMode="auto">
              <a:xfrm>
                <a:off x="39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2" name="Line 2043"/>
              <p:cNvSpPr>
                <a:spLocks noChangeShapeType="1"/>
              </p:cNvSpPr>
              <p:nvPr/>
            </p:nvSpPr>
            <p:spPr bwMode="auto">
              <a:xfrm>
                <a:off x="39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3" name="Line 2044"/>
              <p:cNvSpPr>
                <a:spLocks noChangeShapeType="1"/>
              </p:cNvSpPr>
              <p:nvPr/>
            </p:nvSpPr>
            <p:spPr bwMode="auto">
              <a:xfrm>
                <a:off x="40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4" name="Line 2045"/>
              <p:cNvSpPr>
                <a:spLocks noChangeShapeType="1"/>
              </p:cNvSpPr>
              <p:nvPr/>
            </p:nvSpPr>
            <p:spPr bwMode="auto">
              <a:xfrm>
                <a:off x="40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5" name="Line 2046"/>
              <p:cNvSpPr>
                <a:spLocks noChangeShapeType="1"/>
              </p:cNvSpPr>
              <p:nvPr/>
            </p:nvSpPr>
            <p:spPr bwMode="auto">
              <a:xfrm>
                <a:off x="40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6" name="Line 2047"/>
              <p:cNvSpPr>
                <a:spLocks noChangeShapeType="1"/>
              </p:cNvSpPr>
              <p:nvPr/>
            </p:nvSpPr>
            <p:spPr bwMode="auto">
              <a:xfrm>
                <a:off x="40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7" name="Line 2048"/>
              <p:cNvSpPr>
                <a:spLocks noChangeShapeType="1"/>
              </p:cNvSpPr>
              <p:nvPr/>
            </p:nvSpPr>
            <p:spPr bwMode="auto">
              <a:xfrm>
                <a:off x="40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8" name="Line 2049"/>
              <p:cNvSpPr>
                <a:spLocks noChangeShapeType="1"/>
              </p:cNvSpPr>
              <p:nvPr/>
            </p:nvSpPr>
            <p:spPr bwMode="auto">
              <a:xfrm>
                <a:off x="40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9" name="Line 2050"/>
              <p:cNvSpPr>
                <a:spLocks noChangeShapeType="1"/>
              </p:cNvSpPr>
              <p:nvPr/>
            </p:nvSpPr>
            <p:spPr bwMode="auto">
              <a:xfrm>
                <a:off x="40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0" name="Line 2051"/>
              <p:cNvSpPr>
                <a:spLocks noChangeShapeType="1"/>
              </p:cNvSpPr>
              <p:nvPr/>
            </p:nvSpPr>
            <p:spPr bwMode="auto">
              <a:xfrm>
                <a:off x="40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1" name="Line 2052"/>
              <p:cNvSpPr>
                <a:spLocks noChangeShapeType="1"/>
              </p:cNvSpPr>
              <p:nvPr/>
            </p:nvSpPr>
            <p:spPr bwMode="auto">
              <a:xfrm>
                <a:off x="40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2" name="Line 2053"/>
              <p:cNvSpPr>
                <a:spLocks noChangeShapeType="1"/>
              </p:cNvSpPr>
              <p:nvPr/>
            </p:nvSpPr>
            <p:spPr bwMode="auto">
              <a:xfrm>
                <a:off x="40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3" name="Line 2054"/>
              <p:cNvSpPr>
                <a:spLocks noChangeShapeType="1"/>
              </p:cNvSpPr>
              <p:nvPr/>
            </p:nvSpPr>
            <p:spPr bwMode="auto">
              <a:xfrm>
                <a:off x="40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4" name="Line 2055"/>
              <p:cNvSpPr>
                <a:spLocks noChangeShapeType="1"/>
              </p:cNvSpPr>
              <p:nvPr/>
            </p:nvSpPr>
            <p:spPr bwMode="auto">
              <a:xfrm>
                <a:off x="41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5" name="Line 2056"/>
              <p:cNvSpPr>
                <a:spLocks noChangeShapeType="1"/>
              </p:cNvSpPr>
              <p:nvPr/>
            </p:nvSpPr>
            <p:spPr bwMode="auto">
              <a:xfrm>
                <a:off x="41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6" name="Line 2057"/>
              <p:cNvSpPr>
                <a:spLocks noChangeShapeType="1"/>
              </p:cNvSpPr>
              <p:nvPr/>
            </p:nvSpPr>
            <p:spPr bwMode="auto">
              <a:xfrm>
                <a:off x="41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7" name="Line 2058"/>
              <p:cNvSpPr>
                <a:spLocks noChangeShapeType="1"/>
              </p:cNvSpPr>
              <p:nvPr/>
            </p:nvSpPr>
            <p:spPr bwMode="auto">
              <a:xfrm>
                <a:off x="41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8" name="Line 2059"/>
              <p:cNvSpPr>
                <a:spLocks noChangeShapeType="1"/>
              </p:cNvSpPr>
              <p:nvPr/>
            </p:nvSpPr>
            <p:spPr bwMode="auto">
              <a:xfrm>
                <a:off x="41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9" name="Line 2060"/>
              <p:cNvSpPr>
                <a:spLocks noChangeShapeType="1"/>
              </p:cNvSpPr>
              <p:nvPr/>
            </p:nvSpPr>
            <p:spPr bwMode="auto">
              <a:xfrm>
                <a:off x="41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0" name="Line 2061"/>
              <p:cNvSpPr>
                <a:spLocks noChangeShapeType="1"/>
              </p:cNvSpPr>
              <p:nvPr/>
            </p:nvSpPr>
            <p:spPr bwMode="auto">
              <a:xfrm>
                <a:off x="41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1" name="Line 2062"/>
              <p:cNvSpPr>
                <a:spLocks noChangeShapeType="1"/>
              </p:cNvSpPr>
              <p:nvPr/>
            </p:nvSpPr>
            <p:spPr bwMode="auto">
              <a:xfrm>
                <a:off x="41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2" name="Line 2063"/>
              <p:cNvSpPr>
                <a:spLocks noChangeShapeType="1"/>
              </p:cNvSpPr>
              <p:nvPr/>
            </p:nvSpPr>
            <p:spPr bwMode="auto">
              <a:xfrm>
                <a:off x="41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3" name="Line 2064"/>
              <p:cNvSpPr>
                <a:spLocks noChangeShapeType="1"/>
              </p:cNvSpPr>
              <p:nvPr/>
            </p:nvSpPr>
            <p:spPr bwMode="auto">
              <a:xfrm>
                <a:off x="41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4" name="Line 2065"/>
              <p:cNvSpPr>
                <a:spLocks noChangeShapeType="1"/>
              </p:cNvSpPr>
              <p:nvPr/>
            </p:nvSpPr>
            <p:spPr bwMode="auto">
              <a:xfrm>
                <a:off x="419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5" name="Line 2066"/>
              <p:cNvSpPr>
                <a:spLocks noChangeShapeType="1"/>
              </p:cNvSpPr>
              <p:nvPr/>
            </p:nvSpPr>
            <p:spPr bwMode="auto">
              <a:xfrm>
                <a:off x="42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6" name="Line 2067"/>
              <p:cNvSpPr>
                <a:spLocks noChangeShapeType="1"/>
              </p:cNvSpPr>
              <p:nvPr/>
            </p:nvSpPr>
            <p:spPr bwMode="auto">
              <a:xfrm>
                <a:off x="42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7" name="Line 2068"/>
              <p:cNvSpPr>
                <a:spLocks noChangeShapeType="1"/>
              </p:cNvSpPr>
              <p:nvPr/>
            </p:nvSpPr>
            <p:spPr bwMode="auto">
              <a:xfrm>
                <a:off x="42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8" name="Line 2069"/>
              <p:cNvSpPr>
                <a:spLocks noChangeShapeType="1"/>
              </p:cNvSpPr>
              <p:nvPr/>
            </p:nvSpPr>
            <p:spPr bwMode="auto">
              <a:xfrm>
                <a:off x="42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9" name="Line 2070"/>
              <p:cNvSpPr>
                <a:spLocks noChangeShapeType="1"/>
              </p:cNvSpPr>
              <p:nvPr/>
            </p:nvSpPr>
            <p:spPr bwMode="auto">
              <a:xfrm>
                <a:off x="42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0" name="Line 2071"/>
              <p:cNvSpPr>
                <a:spLocks noChangeShapeType="1"/>
              </p:cNvSpPr>
              <p:nvPr/>
            </p:nvSpPr>
            <p:spPr bwMode="auto">
              <a:xfrm>
                <a:off x="42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1" name="Line 2072"/>
              <p:cNvSpPr>
                <a:spLocks noChangeShapeType="1"/>
              </p:cNvSpPr>
              <p:nvPr/>
            </p:nvSpPr>
            <p:spPr bwMode="auto">
              <a:xfrm>
                <a:off x="426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2" name="Line 2073"/>
              <p:cNvSpPr>
                <a:spLocks noChangeShapeType="1"/>
              </p:cNvSpPr>
              <p:nvPr/>
            </p:nvSpPr>
            <p:spPr bwMode="auto">
              <a:xfrm>
                <a:off x="42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3" name="Line 2074"/>
              <p:cNvSpPr>
                <a:spLocks noChangeShapeType="1"/>
              </p:cNvSpPr>
              <p:nvPr/>
            </p:nvSpPr>
            <p:spPr bwMode="auto">
              <a:xfrm>
                <a:off x="42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4" name="Line 2075"/>
              <p:cNvSpPr>
                <a:spLocks noChangeShapeType="1"/>
              </p:cNvSpPr>
              <p:nvPr/>
            </p:nvSpPr>
            <p:spPr bwMode="auto">
              <a:xfrm>
                <a:off x="42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5" name="Line 2076"/>
              <p:cNvSpPr>
                <a:spLocks noChangeShapeType="1"/>
              </p:cNvSpPr>
              <p:nvPr/>
            </p:nvSpPr>
            <p:spPr bwMode="auto">
              <a:xfrm>
                <a:off x="43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6" name="Line 2077"/>
              <p:cNvSpPr>
                <a:spLocks noChangeShapeType="1"/>
              </p:cNvSpPr>
              <p:nvPr/>
            </p:nvSpPr>
            <p:spPr bwMode="auto">
              <a:xfrm>
                <a:off x="43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7" name="Line 2078"/>
              <p:cNvSpPr>
                <a:spLocks noChangeShapeType="1"/>
              </p:cNvSpPr>
              <p:nvPr/>
            </p:nvSpPr>
            <p:spPr bwMode="auto">
              <a:xfrm>
                <a:off x="431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8" name="Line 2079"/>
              <p:cNvSpPr>
                <a:spLocks noChangeShapeType="1"/>
              </p:cNvSpPr>
              <p:nvPr/>
            </p:nvSpPr>
            <p:spPr bwMode="auto">
              <a:xfrm>
                <a:off x="432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9" name="Line 2080"/>
              <p:cNvSpPr>
                <a:spLocks noChangeShapeType="1"/>
              </p:cNvSpPr>
              <p:nvPr/>
            </p:nvSpPr>
            <p:spPr bwMode="auto">
              <a:xfrm>
                <a:off x="433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0" name="Line 2081"/>
              <p:cNvSpPr>
                <a:spLocks noChangeShapeType="1"/>
              </p:cNvSpPr>
              <p:nvPr/>
            </p:nvSpPr>
            <p:spPr bwMode="auto">
              <a:xfrm>
                <a:off x="43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1" name="Line 2082"/>
              <p:cNvSpPr>
                <a:spLocks noChangeShapeType="1"/>
              </p:cNvSpPr>
              <p:nvPr/>
            </p:nvSpPr>
            <p:spPr bwMode="auto">
              <a:xfrm>
                <a:off x="435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2" name="Line 2083"/>
              <p:cNvSpPr>
                <a:spLocks noChangeShapeType="1"/>
              </p:cNvSpPr>
              <p:nvPr/>
            </p:nvSpPr>
            <p:spPr bwMode="auto">
              <a:xfrm>
                <a:off x="436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3" name="Line 2084"/>
              <p:cNvSpPr>
                <a:spLocks noChangeShapeType="1"/>
              </p:cNvSpPr>
              <p:nvPr/>
            </p:nvSpPr>
            <p:spPr bwMode="auto">
              <a:xfrm>
                <a:off x="437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4" name="Line 2085"/>
              <p:cNvSpPr>
                <a:spLocks noChangeShapeType="1"/>
              </p:cNvSpPr>
              <p:nvPr/>
            </p:nvSpPr>
            <p:spPr bwMode="auto">
              <a:xfrm>
                <a:off x="438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5" name="Line 2086"/>
              <p:cNvSpPr>
                <a:spLocks noChangeShapeType="1"/>
              </p:cNvSpPr>
              <p:nvPr/>
            </p:nvSpPr>
            <p:spPr bwMode="auto">
              <a:xfrm>
                <a:off x="439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6" name="Line 2087"/>
              <p:cNvSpPr>
                <a:spLocks noChangeShapeType="1"/>
              </p:cNvSpPr>
              <p:nvPr/>
            </p:nvSpPr>
            <p:spPr bwMode="auto">
              <a:xfrm>
                <a:off x="440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7" name="Line 2088"/>
              <p:cNvSpPr>
                <a:spLocks noChangeShapeType="1"/>
              </p:cNvSpPr>
              <p:nvPr/>
            </p:nvSpPr>
            <p:spPr bwMode="auto">
              <a:xfrm>
                <a:off x="44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8" name="Line 2089"/>
              <p:cNvSpPr>
                <a:spLocks noChangeShapeType="1"/>
              </p:cNvSpPr>
              <p:nvPr/>
            </p:nvSpPr>
            <p:spPr bwMode="auto">
              <a:xfrm>
                <a:off x="441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9" name="Line 2090"/>
              <p:cNvSpPr>
                <a:spLocks noChangeShapeType="1"/>
              </p:cNvSpPr>
              <p:nvPr/>
            </p:nvSpPr>
            <p:spPr bwMode="auto">
              <a:xfrm>
                <a:off x="442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0" name="Line 2091"/>
              <p:cNvSpPr>
                <a:spLocks noChangeShapeType="1"/>
              </p:cNvSpPr>
              <p:nvPr/>
            </p:nvSpPr>
            <p:spPr bwMode="auto">
              <a:xfrm>
                <a:off x="443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1" name="Line 2092"/>
              <p:cNvSpPr>
                <a:spLocks noChangeShapeType="1"/>
              </p:cNvSpPr>
              <p:nvPr/>
            </p:nvSpPr>
            <p:spPr bwMode="auto">
              <a:xfrm>
                <a:off x="444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2" name="Line 2093"/>
              <p:cNvSpPr>
                <a:spLocks noChangeShapeType="1"/>
              </p:cNvSpPr>
              <p:nvPr/>
            </p:nvSpPr>
            <p:spPr bwMode="auto">
              <a:xfrm>
                <a:off x="445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3" name="Line 2094"/>
              <p:cNvSpPr>
                <a:spLocks noChangeShapeType="1"/>
              </p:cNvSpPr>
              <p:nvPr/>
            </p:nvSpPr>
            <p:spPr bwMode="auto">
              <a:xfrm>
                <a:off x="446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4" name="Line 2095"/>
              <p:cNvSpPr>
                <a:spLocks noChangeShapeType="1"/>
              </p:cNvSpPr>
              <p:nvPr/>
            </p:nvSpPr>
            <p:spPr bwMode="auto">
              <a:xfrm>
                <a:off x="44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5" name="Line 2096"/>
              <p:cNvSpPr>
                <a:spLocks noChangeShapeType="1"/>
              </p:cNvSpPr>
              <p:nvPr/>
            </p:nvSpPr>
            <p:spPr bwMode="auto">
              <a:xfrm>
                <a:off x="448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6" name="Line 2097"/>
              <p:cNvSpPr>
                <a:spLocks noChangeShapeType="1"/>
              </p:cNvSpPr>
              <p:nvPr/>
            </p:nvSpPr>
            <p:spPr bwMode="auto">
              <a:xfrm>
                <a:off x="449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7" name="Line 2098"/>
              <p:cNvSpPr>
                <a:spLocks noChangeShapeType="1"/>
              </p:cNvSpPr>
              <p:nvPr/>
            </p:nvSpPr>
            <p:spPr bwMode="auto">
              <a:xfrm>
                <a:off x="450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8" name="Line 2099"/>
              <p:cNvSpPr>
                <a:spLocks noChangeShapeType="1"/>
              </p:cNvSpPr>
              <p:nvPr/>
            </p:nvSpPr>
            <p:spPr bwMode="auto">
              <a:xfrm>
                <a:off x="451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9" name="Line 2100"/>
              <p:cNvSpPr>
                <a:spLocks noChangeShapeType="1"/>
              </p:cNvSpPr>
              <p:nvPr/>
            </p:nvSpPr>
            <p:spPr bwMode="auto">
              <a:xfrm>
                <a:off x="451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0" name="Line 2101"/>
              <p:cNvSpPr>
                <a:spLocks noChangeShapeType="1"/>
              </p:cNvSpPr>
              <p:nvPr/>
            </p:nvSpPr>
            <p:spPr bwMode="auto">
              <a:xfrm>
                <a:off x="452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1" name="Line 2102"/>
              <p:cNvSpPr>
                <a:spLocks noChangeShapeType="1"/>
              </p:cNvSpPr>
              <p:nvPr/>
            </p:nvSpPr>
            <p:spPr bwMode="auto">
              <a:xfrm>
                <a:off x="453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2" name="Line 2103"/>
              <p:cNvSpPr>
                <a:spLocks noChangeShapeType="1"/>
              </p:cNvSpPr>
              <p:nvPr/>
            </p:nvSpPr>
            <p:spPr bwMode="auto">
              <a:xfrm>
                <a:off x="454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3" name="Line 2104"/>
              <p:cNvSpPr>
                <a:spLocks noChangeShapeType="1"/>
              </p:cNvSpPr>
              <p:nvPr/>
            </p:nvSpPr>
            <p:spPr bwMode="auto">
              <a:xfrm>
                <a:off x="455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4" name="Line 2105"/>
              <p:cNvSpPr>
                <a:spLocks noChangeShapeType="1"/>
              </p:cNvSpPr>
              <p:nvPr/>
            </p:nvSpPr>
            <p:spPr bwMode="auto">
              <a:xfrm>
                <a:off x="456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5" name="Line 2106"/>
              <p:cNvSpPr>
                <a:spLocks noChangeShapeType="1"/>
              </p:cNvSpPr>
              <p:nvPr/>
            </p:nvSpPr>
            <p:spPr bwMode="auto">
              <a:xfrm>
                <a:off x="457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6" name="Line 2107"/>
              <p:cNvSpPr>
                <a:spLocks noChangeShapeType="1"/>
              </p:cNvSpPr>
              <p:nvPr/>
            </p:nvSpPr>
            <p:spPr bwMode="auto">
              <a:xfrm>
                <a:off x="458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7" name="Line 2108"/>
              <p:cNvSpPr>
                <a:spLocks noChangeShapeType="1"/>
              </p:cNvSpPr>
              <p:nvPr/>
            </p:nvSpPr>
            <p:spPr bwMode="auto">
              <a:xfrm>
                <a:off x="459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8" name="Line 2109"/>
              <p:cNvSpPr>
                <a:spLocks noChangeShapeType="1"/>
              </p:cNvSpPr>
              <p:nvPr/>
            </p:nvSpPr>
            <p:spPr bwMode="auto">
              <a:xfrm>
                <a:off x="460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9" name="Line 2110"/>
              <p:cNvSpPr>
                <a:spLocks noChangeShapeType="1"/>
              </p:cNvSpPr>
              <p:nvPr/>
            </p:nvSpPr>
            <p:spPr bwMode="auto">
              <a:xfrm>
                <a:off x="461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0" name="Line 2111"/>
              <p:cNvSpPr>
                <a:spLocks noChangeShapeType="1"/>
              </p:cNvSpPr>
              <p:nvPr/>
            </p:nvSpPr>
            <p:spPr bwMode="auto">
              <a:xfrm>
                <a:off x="462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1" name="Line 2112"/>
              <p:cNvSpPr>
                <a:spLocks noChangeShapeType="1"/>
              </p:cNvSpPr>
              <p:nvPr/>
            </p:nvSpPr>
            <p:spPr bwMode="auto">
              <a:xfrm>
                <a:off x="462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2" name="Line 2113"/>
              <p:cNvSpPr>
                <a:spLocks noChangeShapeType="1"/>
              </p:cNvSpPr>
              <p:nvPr/>
            </p:nvSpPr>
            <p:spPr bwMode="auto">
              <a:xfrm>
                <a:off x="463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3" name="Line 2114"/>
              <p:cNvSpPr>
                <a:spLocks noChangeShapeType="1"/>
              </p:cNvSpPr>
              <p:nvPr/>
            </p:nvSpPr>
            <p:spPr bwMode="auto">
              <a:xfrm>
                <a:off x="464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4" name="Line 2115"/>
              <p:cNvSpPr>
                <a:spLocks noChangeShapeType="1"/>
              </p:cNvSpPr>
              <p:nvPr/>
            </p:nvSpPr>
            <p:spPr bwMode="auto">
              <a:xfrm>
                <a:off x="465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5" name="Line 2116"/>
              <p:cNvSpPr>
                <a:spLocks noChangeShapeType="1"/>
              </p:cNvSpPr>
              <p:nvPr/>
            </p:nvSpPr>
            <p:spPr bwMode="auto">
              <a:xfrm>
                <a:off x="466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6" name="Line 2117"/>
              <p:cNvSpPr>
                <a:spLocks noChangeShapeType="1"/>
              </p:cNvSpPr>
              <p:nvPr/>
            </p:nvSpPr>
            <p:spPr bwMode="auto">
              <a:xfrm>
                <a:off x="467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7" name="Line 2118"/>
              <p:cNvSpPr>
                <a:spLocks noChangeShapeType="1"/>
              </p:cNvSpPr>
              <p:nvPr/>
            </p:nvSpPr>
            <p:spPr bwMode="auto">
              <a:xfrm>
                <a:off x="468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8" name="Line 2119"/>
              <p:cNvSpPr>
                <a:spLocks noChangeShapeType="1"/>
              </p:cNvSpPr>
              <p:nvPr/>
            </p:nvSpPr>
            <p:spPr bwMode="auto">
              <a:xfrm>
                <a:off x="469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9" name="Line 2120"/>
              <p:cNvSpPr>
                <a:spLocks noChangeShapeType="1"/>
              </p:cNvSpPr>
              <p:nvPr/>
            </p:nvSpPr>
            <p:spPr bwMode="auto">
              <a:xfrm>
                <a:off x="470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0" name="Line 2121"/>
              <p:cNvSpPr>
                <a:spLocks noChangeShapeType="1"/>
              </p:cNvSpPr>
              <p:nvPr/>
            </p:nvSpPr>
            <p:spPr bwMode="auto">
              <a:xfrm>
                <a:off x="471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1" name="Line 2122"/>
              <p:cNvSpPr>
                <a:spLocks noChangeShapeType="1"/>
              </p:cNvSpPr>
              <p:nvPr/>
            </p:nvSpPr>
            <p:spPr bwMode="auto">
              <a:xfrm>
                <a:off x="472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2" name="Line 2123"/>
              <p:cNvSpPr>
                <a:spLocks noChangeShapeType="1"/>
              </p:cNvSpPr>
              <p:nvPr/>
            </p:nvSpPr>
            <p:spPr bwMode="auto">
              <a:xfrm>
                <a:off x="473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3" name="Line 2124"/>
              <p:cNvSpPr>
                <a:spLocks noChangeShapeType="1"/>
              </p:cNvSpPr>
              <p:nvPr/>
            </p:nvSpPr>
            <p:spPr bwMode="auto">
              <a:xfrm>
                <a:off x="473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4" name="Line 2125"/>
              <p:cNvSpPr>
                <a:spLocks noChangeShapeType="1"/>
              </p:cNvSpPr>
              <p:nvPr/>
            </p:nvSpPr>
            <p:spPr bwMode="auto">
              <a:xfrm>
                <a:off x="474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5" name="Line 2126"/>
              <p:cNvSpPr>
                <a:spLocks noChangeShapeType="1"/>
              </p:cNvSpPr>
              <p:nvPr/>
            </p:nvSpPr>
            <p:spPr bwMode="auto">
              <a:xfrm>
                <a:off x="475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6" name="Line 2127"/>
              <p:cNvSpPr>
                <a:spLocks noChangeShapeType="1"/>
              </p:cNvSpPr>
              <p:nvPr/>
            </p:nvSpPr>
            <p:spPr bwMode="auto">
              <a:xfrm>
                <a:off x="476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7" name="Line 2128"/>
              <p:cNvSpPr>
                <a:spLocks noChangeShapeType="1"/>
              </p:cNvSpPr>
              <p:nvPr/>
            </p:nvSpPr>
            <p:spPr bwMode="auto">
              <a:xfrm>
                <a:off x="477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8" name="Line 2129"/>
              <p:cNvSpPr>
                <a:spLocks noChangeShapeType="1"/>
              </p:cNvSpPr>
              <p:nvPr/>
            </p:nvSpPr>
            <p:spPr bwMode="auto">
              <a:xfrm>
                <a:off x="47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9" name="Line 2130"/>
              <p:cNvSpPr>
                <a:spLocks noChangeShapeType="1"/>
              </p:cNvSpPr>
              <p:nvPr/>
            </p:nvSpPr>
            <p:spPr bwMode="auto">
              <a:xfrm>
                <a:off x="479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0" name="Line 2131"/>
              <p:cNvSpPr>
                <a:spLocks noChangeShapeType="1"/>
              </p:cNvSpPr>
              <p:nvPr/>
            </p:nvSpPr>
            <p:spPr bwMode="auto">
              <a:xfrm>
                <a:off x="480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1" name="Line 2132"/>
              <p:cNvSpPr>
                <a:spLocks noChangeShapeType="1"/>
              </p:cNvSpPr>
              <p:nvPr/>
            </p:nvSpPr>
            <p:spPr bwMode="auto">
              <a:xfrm>
                <a:off x="481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2" name="Line 2133"/>
              <p:cNvSpPr>
                <a:spLocks noChangeShapeType="1"/>
              </p:cNvSpPr>
              <p:nvPr/>
            </p:nvSpPr>
            <p:spPr bwMode="auto">
              <a:xfrm>
                <a:off x="482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3" name="Line 2134"/>
              <p:cNvSpPr>
                <a:spLocks noChangeShapeType="1"/>
              </p:cNvSpPr>
              <p:nvPr/>
            </p:nvSpPr>
            <p:spPr bwMode="auto">
              <a:xfrm>
                <a:off x="483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4" name="Line 2135"/>
              <p:cNvSpPr>
                <a:spLocks noChangeShapeType="1"/>
              </p:cNvSpPr>
              <p:nvPr/>
            </p:nvSpPr>
            <p:spPr bwMode="auto">
              <a:xfrm>
                <a:off x="483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5" name="Line 2136"/>
              <p:cNvSpPr>
                <a:spLocks noChangeShapeType="1"/>
              </p:cNvSpPr>
              <p:nvPr/>
            </p:nvSpPr>
            <p:spPr bwMode="auto">
              <a:xfrm>
                <a:off x="48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6" name="Line 2137"/>
              <p:cNvSpPr>
                <a:spLocks noChangeShapeType="1"/>
              </p:cNvSpPr>
              <p:nvPr/>
            </p:nvSpPr>
            <p:spPr bwMode="auto">
              <a:xfrm>
                <a:off x="485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7" name="Line 2138"/>
              <p:cNvSpPr>
                <a:spLocks noChangeShapeType="1"/>
              </p:cNvSpPr>
              <p:nvPr/>
            </p:nvSpPr>
            <p:spPr bwMode="auto">
              <a:xfrm>
                <a:off x="486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8" name="Line 2139"/>
              <p:cNvSpPr>
                <a:spLocks noChangeShapeType="1"/>
              </p:cNvSpPr>
              <p:nvPr/>
            </p:nvSpPr>
            <p:spPr bwMode="auto">
              <a:xfrm>
                <a:off x="487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9" name="Line 2140"/>
              <p:cNvSpPr>
                <a:spLocks noChangeShapeType="1"/>
              </p:cNvSpPr>
              <p:nvPr/>
            </p:nvSpPr>
            <p:spPr bwMode="auto">
              <a:xfrm>
                <a:off x="488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0" name="Line 2141"/>
              <p:cNvSpPr>
                <a:spLocks noChangeShapeType="1"/>
              </p:cNvSpPr>
              <p:nvPr/>
            </p:nvSpPr>
            <p:spPr bwMode="auto">
              <a:xfrm>
                <a:off x="489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1" name="Line 2142"/>
              <p:cNvSpPr>
                <a:spLocks noChangeShapeType="1"/>
              </p:cNvSpPr>
              <p:nvPr/>
            </p:nvSpPr>
            <p:spPr bwMode="auto">
              <a:xfrm>
                <a:off x="490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2" name="Line 2143"/>
              <p:cNvSpPr>
                <a:spLocks noChangeShapeType="1"/>
              </p:cNvSpPr>
              <p:nvPr/>
            </p:nvSpPr>
            <p:spPr bwMode="auto">
              <a:xfrm>
                <a:off x="49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3" name="Line 2144"/>
              <p:cNvSpPr>
                <a:spLocks noChangeShapeType="1"/>
              </p:cNvSpPr>
              <p:nvPr/>
            </p:nvSpPr>
            <p:spPr bwMode="auto">
              <a:xfrm>
                <a:off x="492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4" name="Line 2145"/>
              <p:cNvSpPr>
                <a:spLocks noChangeShapeType="1"/>
              </p:cNvSpPr>
              <p:nvPr/>
            </p:nvSpPr>
            <p:spPr bwMode="auto">
              <a:xfrm>
                <a:off x="493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5" name="Line 2146"/>
              <p:cNvSpPr>
                <a:spLocks noChangeShapeType="1"/>
              </p:cNvSpPr>
              <p:nvPr/>
            </p:nvSpPr>
            <p:spPr bwMode="auto">
              <a:xfrm>
                <a:off x="494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6" name="Line 2147"/>
              <p:cNvSpPr>
                <a:spLocks noChangeShapeType="1"/>
              </p:cNvSpPr>
              <p:nvPr/>
            </p:nvSpPr>
            <p:spPr bwMode="auto">
              <a:xfrm>
                <a:off x="494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7" name="Line 2148"/>
              <p:cNvSpPr>
                <a:spLocks noChangeShapeType="1"/>
              </p:cNvSpPr>
              <p:nvPr/>
            </p:nvSpPr>
            <p:spPr bwMode="auto">
              <a:xfrm>
                <a:off x="495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8" name="Line 2149"/>
              <p:cNvSpPr>
                <a:spLocks noChangeShapeType="1"/>
              </p:cNvSpPr>
              <p:nvPr/>
            </p:nvSpPr>
            <p:spPr bwMode="auto">
              <a:xfrm>
                <a:off x="496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9" name="Line 2150"/>
              <p:cNvSpPr>
                <a:spLocks noChangeShapeType="1"/>
              </p:cNvSpPr>
              <p:nvPr/>
            </p:nvSpPr>
            <p:spPr bwMode="auto">
              <a:xfrm>
                <a:off x="497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0" name="Line 2151"/>
              <p:cNvSpPr>
                <a:spLocks noChangeShapeType="1"/>
              </p:cNvSpPr>
              <p:nvPr/>
            </p:nvSpPr>
            <p:spPr bwMode="auto">
              <a:xfrm>
                <a:off x="498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1" name="Line 2152"/>
              <p:cNvSpPr>
                <a:spLocks noChangeShapeType="1"/>
              </p:cNvSpPr>
              <p:nvPr/>
            </p:nvSpPr>
            <p:spPr bwMode="auto">
              <a:xfrm>
                <a:off x="499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2" name="Line 2153"/>
              <p:cNvSpPr>
                <a:spLocks noChangeShapeType="1"/>
              </p:cNvSpPr>
              <p:nvPr/>
            </p:nvSpPr>
            <p:spPr bwMode="auto">
              <a:xfrm>
                <a:off x="500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3" name="Line 2154"/>
              <p:cNvSpPr>
                <a:spLocks noChangeShapeType="1"/>
              </p:cNvSpPr>
              <p:nvPr/>
            </p:nvSpPr>
            <p:spPr bwMode="auto">
              <a:xfrm>
                <a:off x="501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4" name="Line 2155"/>
              <p:cNvSpPr>
                <a:spLocks noChangeShapeType="1"/>
              </p:cNvSpPr>
              <p:nvPr/>
            </p:nvSpPr>
            <p:spPr bwMode="auto">
              <a:xfrm>
                <a:off x="502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5" name="Line 2156"/>
              <p:cNvSpPr>
                <a:spLocks noChangeShapeType="1"/>
              </p:cNvSpPr>
              <p:nvPr/>
            </p:nvSpPr>
            <p:spPr bwMode="auto">
              <a:xfrm>
                <a:off x="503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6" name="Line 2157"/>
              <p:cNvSpPr>
                <a:spLocks noChangeShapeType="1"/>
              </p:cNvSpPr>
              <p:nvPr/>
            </p:nvSpPr>
            <p:spPr bwMode="auto">
              <a:xfrm>
                <a:off x="504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7" name="Line 2158"/>
              <p:cNvSpPr>
                <a:spLocks noChangeShapeType="1"/>
              </p:cNvSpPr>
              <p:nvPr/>
            </p:nvSpPr>
            <p:spPr bwMode="auto">
              <a:xfrm>
                <a:off x="505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8" name="Line 2159"/>
              <p:cNvSpPr>
                <a:spLocks noChangeShapeType="1"/>
              </p:cNvSpPr>
              <p:nvPr/>
            </p:nvSpPr>
            <p:spPr bwMode="auto">
              <a:xfrm>
                <a:off x="505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9" name="Line 2160"/>
              <p:cNvSpPr>
                <a:spLocks noChangeShapeType="1"/>
              </p:cNvSpPr>
              <p:nvPr/>
            </p:nvSpPr>
            <p:spPr bwMode="auto">
              <a:xfrm>
                <a:off x="506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0" name="Line 2161"/>
              <p:cNvSpPr>
                <a:spLocks noChangeShapeType="1"/>
              </p:cNvSpPr>
              <p:nvPr/>
            </p:nvSpPr>
            <p:spPr bwMode="auto">
              <a:xfrm>
                <a:off x="507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1" name="Line 2162"/>
              <p:cNvSpPr>
                <a:spLocks noChangeShapeType="1"/>
              </p:cNvSpPr>
              <p:nvPr/>
            </p:nvSpPr>
            <p:spPr bwMode="auto">
              <a:xfrm>
                <a:off x="508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2" name="Line 2163"/>
              <p:cNvSpPr>
                <a:spLocks noChangeShapeType="1"/>
              </p:cNvSpPr>
              <p:nvPr/>
            </p:nvSpPr>
            <p:spPr bwMode="auto">
              <a:xfrm>
                <a:off x="509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3" name="Line 2164"/>
              <p:cNvSpPr>
                <a:spLocks noChangeShapeType="1"/>
              </p:cNvSpPr>
              <p:nvPr/>
            </p:nvSpPr>
            <p:spPr bwMode="auto">
              <a:xfrm>
                <a:off x="510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4" name="Line 2165"/>
              <p:cNvSpPr>
                <a:spLocks noChangeShapeType="1"/>
              </p:cNvSpPr>
              <p:nvPr/>
            </p:nvSpPr>
            <p:spPr bwMode="auto">
              <a:xfrm>
                <a:off x="511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5" name="Line 2166"/>
              <p:cNvSpPr>
                <a:spLocks noChangeShapeType="1"/>
              </p:cNvSpPr>
              <p:nvPr/>
            </p:nvSpPr>
            <p:spPr bwMode="auto">
              <a:xfrm>
                <a:off x="512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6" name="Line 2167"/>
              <p:cNvSpPr>
                <a:spLocks noChangeShapeType="1"/>
              </p:cNvSpPr>
              <p:nvPr/>
            </p:nvSpPr>
            <p:spPr bwMode="auto">
              <a:xfrm>
                <a:off x="513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7" name="Line 2168"/>
              <p:cNvSpPr>
                <a:spLocks noChangeShapeType="1"/>
              </p:cNvSpPr>
              <p:nvPr/>
            </p:nvSpPr>
            <p:spPr bwMode="auto">
              <a:xfrm>
                <a:off x="514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8" name="Line 2169"/>
              <p:cNvSpPr>
                <a:spLocks noChangeShapeType="1"/>
              </p:cNvSpPr>
              <p:nvPr/>
            </p:nvSpPr>
            <p:spPr bwMode="auto">
              <a:xfrm>
                <a:off x="515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9" name="Line 2170"/>
              <p:cNvSpPr>
                <a:spLocks noChangeShapeType="1"/>
              </p:cNvSpPr>
              <p:nvPr/>
            </p:nvSpPr>
            <p:spPr bwMode="auto">
              <a:xfrm>
                <a:off x="515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0" name="Line 2171"/>
              <p:cNvSpPr>
                <a:spLocks noChangeShapeType="1"/>
              </p:cNvSpPr>
              <p:nvPr/>
            </p:nvSpPr>
            <p:spPr bwMode="auto">
              <a:xfrm>
                <a:off x="516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1" name="Line 2172"/>
              <p:cNvSpPr>
                <a:spLocks noChangeShapeType="1"/>
              </p:cNvSpPr>
              <p:nvPr/>
            </p:nvSpPr>
            <p:spPr bwMode="auto">
              <a:xfrm>
                <a:off x="517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2" name="Line 2173"/>
              <p:cNvSpPr>
                <a:spLocks noChangeShapeType="1"/>
              </p:cNvSpPr>
              <p:nvPr/>
            </p:nvSpPr>
            <p:spPr bwMode="auto">
              <a:xfrm>
                <a:off x="518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3" name="Line 2174"/>
              <p:cNvSpPr>
                <a:spLocks noChangeShapeType="1"/>
              </p:cNvSpPr>
              <p:nvPr/>
            </p:nvSpPr>
            <p:spPr bwMode="auto">
              <a:xfrm>
                <a:off x="519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4" name="Line 2175"/>
              <p:cNvSpPr>
                <a:spLocks noChangeShapeType="1"/>
              </p:cNvSpPr>
              <p:nvPr/>
            </p:nvSpPr>
            <p:spPr bwMode="auto">
              <a:xfrm>
                <a:off x="520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5" name="Line 2176"/>
              <p:cNvSpPr>
                <a:spLocks noChangeShapeType="1"/>
              </p:cNvSpPr>
              <p:nvPr/>
            </p:nvSpPr>
            <p:spPr bwMode="auto">
              <a:xfrm>
                <a:off x="521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6" name="Line 2177"/>
              <p:cNvSpPr>
                <a:spLocks noChangeShapeType="1"/>
              </p:cNvSpPr>
              <p:nvPr/>
            </p:nvSpPr>
            <p:spPr bwMode="auto">
              <a:xfrm>
                <a:off x="52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7" name="Line 2178"/>
              <p:cNvSpPr>
                <a:spLocks noChangeShapeType="1"/>
              </p:cNvSpPr>
              <p:nvPr/>
            </p:nvSpPr>
            <p:spPr bwMode="auto">
              <a:xfrm>
                <a:off x="523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8" name="Line 2179"/>
              <p:cNvSpPr>
                <a:spLocks noChangeShapeType="1"/>
              </p:cNvSpPr>
              <p:nvPr/>
            </p:nvSpPr>
            <p:spPr bwMode="auto">
              <a:xfrm>
                <a:off x="524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9" name="Line 2180"/>
              <p:cNvSpPr>
                <a:spLocks noChangeShapeType="1"/>
              </p:cNvSpPr>
              <p:nvPr/>
            </p:nvSpPr>
            <p:spPr bwMode="auto">
              <a:xfrm>
                <a:off x="525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0" name="Line 2181"/>
              <p:cNvSpPr>
                <a:spLocks noChangeShapeType="1"/>
              </p:cNvSpPr>
              <p:nvPr/>
            </p:nvSpPr>
            <p:spPr bwMode="auto">
              <a:xfrm>
                <a:off x="526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1" name="Line 2182"/>
              <p:cNvSpPr>
                <a:spLocks noChangeShapeType="1"/>
              </p:cNvSpPr>
              <p:nvPr/>
            </p:nvSpPr>
            <p:spPr bwMode="auto">
              <a:xfrm>
                <a:off x="526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2" name="Line 2183"/>
              <p:cNvSpPr>
                <a:spLocks noChangeShapeType="1"/>
              </p:cNvSpPr>
              <p:nvPr/>
            </p:nvSpPr>
            <p:spPr bwMode="auto">
              <a:xfrm>
                <a:off x="527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3" name="Line 2184"/>
              <p:cNvSpPr>
                <a:spLocks noChangeShapeType="1"/>
              </p:cNvSpPr>
              <p:nvPr/>
            </p:nvSpPr>
            <p:spPr bwMode="auto">
              <a:xfrm>
                <a:off x="52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4" name="Line 2185"/>
              <p:cNvSpPr>
                <a:spLocks noChangeShapeType="1"/>
              </p:cNvSpPr>
              <p:nvPr/>
            </p:nvSpPr>
            <p:spPr bwMode="auto">
              <a:xfrm>
                <a:off x="529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5" name="Line 2186"/>
              <p:cNvSpPr>
                <a:spLocks noChangeShapeType="1"/>
              </p:cNvSpPr>
              <p:nvPr/>
            </p:nvSpPr>
            <p:spPr bwMode="auto">
              <a:xfrm>
                <a:off x="530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6" name="Line 2187"/>
              <p:cNvSpPr>
                <a:spLocks noChangeShapeType="1"/>
              </p:cNvSpPr>
              <p:nvPr/>
            </p:nvSpPr>
            <p:spPr bwMode="auto">
              <a:xfrm>
                <a:off x="531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7" name="Line 2188"/>
              <p:cNvSpPr>
                <a:spLocks noChangeShapeType="1"/>
              </p:cNvSpPr>
              <p:nvPr/>
            </p:nvSpPr>
            <p:spPr bwMode="auto">
              <a:xfrm>
                <a:off x="532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8" name="Line 2189"/>
              <p:cNvSpPr>
                <a:spLocks noChangeShapeType="1"/>
              </p:cNvSpPr>
              <p:nvPr/>
            </p:nvSpPr>
            <p:spPr bwMode="auto">
              <a:xfrm>
                <a:off x="533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9" name="Line 2190"/>
              <p:cNvSpPr>
                <a:spLocks noChangeShapeType="1"/>
              </p:cNvSpPr>
              <p:nvPr/>
            </p:nvSpPr>
            <p:spPr bwMode="auto">
              <a:xfrm>
                <a:off x="534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0" name="Line 2191"/>
              <p:cNvSpPr>
                <a:spLocks noChangeShapeType="1"/>
              </p:cNvSpPr>
              <p:nvPr/>
            </p:nvSpPr>
            <p:spPr bwMode="auto">
              <a:xfrm>
                <a:off x="53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1" name="Line 2192"/>
              <p:cNvSpPr>
                <a:spLocks noChangeShapeType="1"/>
              </p:cNvSpPr>
              <p:nvPr/>
            </p:nvSpPr>
            <p:spPr bwMode="auto">
              <a:xfrm>
                <a:off x="536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2" name="Line 2193"/>
              <p:cNvSpPr>
                <a:spLocks noChangeShapeType="1"/>
              </p:cNvSpPr>
              <p:nvPr/>
            </p:nvSpPr>
            <p:spPr bwMode="auto">
              <a:xfrm>
                <a:off x="537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3" name="Line 2194"/>
              <p:cNvSpPr>
                <a:spLocks noChangeShapeType="1"/>
              </p:cNvSpPr>
              <p:nvPr/>
            </p:nvSpPr>
            <p:spPr bwMode="auto">
              <a:xfrm>
                <a:off x="537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4" name="Line 2195"/>
              <p:cNvSpPr>
                <a:spLocks noChangeShapeType="1"/>
              </p:cNvSpPr>
              <p:nvPr/>
            </p:nvSpPr>
            <p:spPr bwMode="auto">
              <a:xfrm>
                <a:off x="538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5" name="Line 2196"/>
              <p:cNvSpPr>
                <a:spLocks noChangeShapeType="1"/>
              </p:cNvSpPr>
              <p:nvPr/>
            </p:nvSpPr>
            <p:spPr bwMode="auto">
              <a:xfrm>
                <a:off x="539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6" name="Line 2197"/>
              <p:cNvSpPr>
                <a:spLocks noChangeShapeType="1"/>
              </p:cNvSpPr>
              <p:nvPr/>
            </p:nvSpPr>
            <p:spPr bwMode="auto">
              <a:xfrm>
                <a:off x="540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7" name="Line 2198"/>
              <p:cNvSpPr>
                <a:spLocks noChangeShapeType="1"/>
              </p:cNvSpPr>
              <p:nvPr/>
            </p:nvSpPr>
            <p:spPr bwMode="auto">
              <a:xfrm>
                <a:off x="541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8" name="Line 2199"/>
              <p:cNvSpPr>
                <a:spLocks noChangeShapeType="1"/>
              </p:cNvSpPr>
              <p:nvPr/>
            </p:nvSpPr>
            <p:spPr bwMode="auto">
              <a:xfrm>
                <a:off x="542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9" name="Line 2200"/>
              <p:cNvSpPr>
                <a:spLocks noChangeShapeType="1"/>
              </p:cNvSpPr>
              <p:nvPr/>
            </p:nvSpPr>
            <p:spPr bwMode="auto">
              <a:xfrm>
                <a:off x="543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0" name="Line 2201"/>
              <p:cNvSpPr>
                <a:spLocks noChangeShapeType="1"/>
              </p:cNvSpPr>
              <p:nvPr/>
            </p:nvSpPr>
            <p:spPr bwMode="auto">
              <a:xfrm>
                <a:off x="544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1" name="Line 2202"/>
              <p:cNvSpPr>
                <a:spLocks noChangeShapeType="1"/>
              </p:cNvSpPr>
              <p:nvPr/>
            </p:nvSpPr>
            <p:spPr bwMode="auto">
              <a:xfrm>
                <a:off x="545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2" name="Line 2203"/>
              <p:cNvSpPr>
                <a:spLocks noChangeShapeType="1"/>
              </p:cNvSpPr>
              <p:nvPr/>
            </p:nvSpPr>
            <p:spPr bwMode="auto">
              <a:xfrm>
                <a:off x="546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3" name="Line 2204"/>
              <p:cNvSpPr>
                <a:spLocks noChangeShapeType="1"/>
              </p:cNvSpPr>
              <p:nvPr/>
            </p:nvSpPr>
            <p:spPr bwMode="auto">
              <a:xfrm>
                <a:off x="547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4" name="Line 2205"/>
              <p:cNvSpPr>
                <a:spLocks noChangeShapeType="1"/>
              </p:cNvSpPr>
              <p:nvPr/>
            </p:nvSpPr>
            <p:spPr bwMode="auto">
              <a:xfrm>
                <a:off x="548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5" name="Line 2206"/>
              <p:cNvSpPr>
                <a:spLocks noChangeShapeType="1"/>
              </p:cNvSpPr>
              <p:nvPr/>
            </p:nvSpPr>
            <p:spPr bwMode="auto">
              <a:xfrm>
                <a:off x="548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6" name="Line 2207"/>
              <p:cNvSpPr>
                <a:spLocks noChangeShapeType="1"/>
              </p:cNvSpPr>
              <p:nvPr/>
            </p:nvSpPr>
            <p:spPr bwMode="auto">
              <a:xfrm>
                <a:off x="549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7" name="Line 2208"/>
              <p:cNvSpPr>
                <a:spLocks noChangeShapeType="1"/>
              </p:cNvSpPr>
              <p:nvPr/>
            </p:nvSpPr>
            <p:spPr bwMode="auto">
              <a:xfrm>
                <a:off x="550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8" name="Line 2209"/>
              <p:cNvSpPr>
                <a:spLocks noChangeShapeType="1"/>
              </p:cNvSpPr>
              <p:nvPr/>
            </p:nvSpPr>
            <p:spPr bwMode="auto">
              <a:xfrm>
                <a:off x="5516"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9" name="Line 2210"/>
              <p:cNvSpPr>
                <a:spLocks noChangeShapeType="1"/>
              </p:cNvSpPr>
              <p:nvPr/>
            </p:nvSpPr>
            <p:spPr bwMode="auto">
              <a:xfrm>
                <a:off x="5525"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0" name="Line 2211"/>
              <p:cNvSpPr>
                <a:spLocks noChangeShapeType="1"/>
              </p:cNvSpPr>
              <p:nvPr/>
            </p:nvSpPr>
            <p:spPr bwMode="auto">
              <a:xfrm>
                <a:off x="553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1" name="Line 2212"/>
              <p:cNvSpPr>
                <a:spLocks noChangeShapeType="1"/>
              </p:cNvSpPr>
              <p:nvPr/>
            </p:nvSpPr>
            <p:spPr bwMode="auto">
              <a:xfrm>
                <a:off x="554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2" name="Line 2213"/>
              <p:cNvSpPr>
                <a:spLocks noChangeShapeType="1"/>
              </p:cNvSpPr>
              <p:nvPr/>
            </p:nvSpPr>
            <p:spPr bwMode="auto">
              <a:xfrm>
                <a:off x="555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3" name="Line 2214"/>
              <p:cNvSpPr>
                <a:spLocks noChangeShapeType="1"/>
              </p:cNvSpPr>
              <p:nvPr/>
            </p:nvSpPr>
            <p:spPr bwMode="auto">
              <a:xfrm>
                <a:off x="556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6" name="Group 2416"/>
            <p:cNvGrpSpPr>
              <a:grpSpLocks/>
            </p:cNvGrpSpPr>
            <p:nvPr/>
          </p:nvGrpSpPr>
          <p:grpSpPr bwMode="auto">
            <a:xfrm>
              <a:off x="280984" y="1133574"/>
              <a:ext cx="7015940" cy="4966133"/>
              <a:chOff x="1191" y="639"/>
              <a:chExt cx="4939" cy="3496"/>
            </a:xfrm>
          </p:grpSpPr>
          <p:sp>
            <p:nvSpPr>
              <p:cNvPr id="174" name="Line 2216"/>
              <p:cNvSpPr>
                <a:spLocks noChangeShapeType="1"/>
              </p:cNvSpPr>
              <p:nvPr/>
            </p:nvSpPr>
            <p:spPr bwMode="auto">
              <a:xfrm>
                <a:off x="557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 name="Line 2217"/>
              <p:cNvSpPr>
                <a:spLocks noChangeShapeType="1"/>
              </p:cNvSpPr>
              <p:nvPr/>
            </p:nvSpPr>
            <p:spPr bwMode="auto">
              <a:xfrm>
                <a:off x="5580"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 name="Line 2218"/>
              <p:cNvSpPr>
                <a:spLocks noChangeShapeType="1"/>
              </p:cNvSpPr>
              <p:nvPr/>
            </p:nvSpPr>
            <p:spPr bwMode="auto">
              <a:xfrm>
                <a:off x="5589"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 name="Line 2219"/>
              <p:cNvSpPr>
                <a:spLocks noChangeShapeType="1"/>
              </p:cNvSpPr>
              <p:nvPr/>
            </p:nvSpPr>
            <p:spPr bwMode="auto">
              <a:xfrm>
                <a:off x="559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 name="Line 2220"/>
              <p:cNvSpPr>
                <a:spLocks noChangeShapeType="1"/>
              </p:cNvSpPr>
              <p:nvPr/>
            </p:nvSpPr>
            <p:spPr bwMode="auto">
              <a:xfrm>
                <a:off x="5608"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 name="Line 2221"/>
              <p:cNvSpPr>
                <a:spLocks noChangeShapeType="1"/>
              </p:cNvSpPr>
              <p:nvPr/>
            </p:nvSpPr>
            <p:spPr bwMode="auto">
              <a:xfrm>
                <a:off x="561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 name="Line 2222"/>
              <p:cNvSpPr>
                <a:spLocks noChangeShapeType="1"/>
              </p:cNvSpPr>
              <p:nvPr/>
            </p:nvSpPr>
            <p:spPr bwMode="auto">
              <a:xfrm>
                <a:off x="562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 name="Line 2223"/>
              <p:cNvSpPr>
                <a:spLocks noChangeShapeType="1"/>
              </p:cNvSpPr>
              <p:nvPr/>
            </p:nvSpPr>
            <p:spPr bwMode="auto">
              <a:xfrm>
                <a:off x="563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 name="Line 2224"/>
              <p:cNvSpPr>
                <a:spLocks noChangeShapeType="1"/>
              </p:cNvSpPr>
              <p:nvPr/>
            </p:nvSpPr>
            <p:spPr bwMode="auto">
              <a:xfrm>
                <a:off x="5644"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 name="Line 2225"/>
              <p:cNvSpPr>
                <a:spLocks noChangeShapeType="1"/>
              </p:cNvSpPr>
              <p:nvPr/>
            </p:nvSpPr>
            <p:spPr bwMode="auto">
              <a:xfrm>
                <a:off x="5653"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 name="Line 2226"/>
              <p:cNvSpPr>
                <a:spLocks noChangeShapeType="1"/>
              </p:cNvSpPr>
              <p:nvPr/>
            </p:nvSpPr>
            <p:spPr bwMode="auto">
              <a:xfrm>
                <a:off x="56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 name="Line 2227"/>
              <p:cNvSpPr>
                <a:spLocks noChangeShapeType="1"/>
              </p:cNvSpPr>
              <p:nvPr/>
            </p:nvSpPr>
            <p:spPr bwMode="auto">
              <a:xfrm>
                <a:off x="5672"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 name="Line 2228"/>
              <p:cNvSpPr>
                <a:spLocks noChangeShapeType="1"/>
              </p:cNvSpPr>
              <p:nvPr/>
            </p:nvSpPr>
            <p:spPr bwMode="auto">
              <a:xfrm>
                <a:off x="568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 name="Line 2229"/>
              <p:cNvSpPr>
                <a:spLocks noChangeShapeType="1"/>
              </p:cNvSpPr>
              <p:nvPr/>
            </p:nvSpPr>
            <p:spPr bwMode="auto">
              <a:xfrm>
                <a:off x="569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 name="Line 2230"/>
              <p:cNvSpPr>
                <a:spLocks noChangeShapeType="1"/>
              </p:cNvSpPr>
              <p:nvPr/>
            </p:nvSpPr>
            <p:spPr bwMode="auto">
              <a:xfrm>
                <a:off x="569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 name="Line 2231"/>
              <p:cNvSpPr>
                <a:spLocks noChangeShapeType="1"/>
              </p:cNvSpPr>
              <p:nvPr/>
            </p:nvSpPr>
            <p:spPr bwMode="auto">
              <a:xfrm>
                <a:off x="5708"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 name="Line 2232"/>
              <p:cNvSpPr>
                <a:spLocks noChangeShapeType="1"/>
              </p:cNvSpPr>
              <p:nvPr/>
            </p:nvSpPr>
            <p:spPr bwMode="auto">
              <a:xfrm>
                <a:off x="5717"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 name="Line 2233"/>
              <p:cNvSpPr>
                <a:spLocks noChangeShapeType="1"/>
              </p:cNvSpPr>
              <p:nvPr/>
            </p:nvSpPr>
            <p:spPr bwMode="auto">
              <a:xfrm>
                <a:off x="5727"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 name="Line 2234"/>
              <p:cNvSpPr>
                <a:spLocks noChangeShapeType="1"/>
              </p:cNvSpPr>
              <p:nvPr/>
            </p:nvSpPr>
            <p:spPr bwMode="auto">
              <a:xfrm>
                <a:off x="5736"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 name="Line 2235"/>
              <p:cNvSpPr>
                <a:spLocks noChangeShapeType="1"/>
              </p:cNvSpPr>
              <p:nvPr/>
            </p:nvSpPr>
            <p:spPr bwMode="auto">
              <a:xfrm>
                <a:off x="5745"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 name="Line 2236"/>
              <p:cNvSpPr>
                <a:spLocks noChangeShapeType="1"/>
              </p:cNvSpPr>
              <p:nvPr/>
            </p:nvSpPr>
            <p:spPr bwMode="auto">
              <a:xfrm>
                <a:off x="5754"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 name="Line 2237"/>
              <p:cNvSpPr>
                <a:spLocks noChangeShapeType="1"/>
              </p:cNvSpPr>
              <p:nvPr/>
            </p:nvSpPr>
            <p:spPr bwMode="auto">
              <a:xfrm>
                <a:off x="5763"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 name="Line 2238"/>
              <p:cNvSpPr>
                <a:spLocks noChangeShapeType="1"/>
              </p:cNvSpPr>
              <p:nvPr/>
            </p:nvSpPr>
            <p:spPr bwMode="auto">
              <a:xfrm>
                <a:off x="5772"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 name="Line 2239"/>
              <p:cNvSpPr>
                <a:spLocks noChangeShapeType="1"/>
              </p:cNvSpPr>
              <p:nvPr/>
            </p:nvSpPr>
            <p:spPr bwMode="auto">
              <a:xfrm>
                <a:off x="5781" y="732"/>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 name="Line 2240"/>
              <p:cNvSpPr>
                <a:spLocks noChangeShapeType="1"/>
              </p:cNvSpPr>
              <p:nvPr/>
            </p:nvSpPr>
            <p:spPr bwMode="auto">
              <a:xfrm>
                <a:off x="5791"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 name="Line 2241"/>
              <p:cNvSpPr>
                <a:spLocks noChangeShapeType="1"/>
              </p:cNvSpPr>
              <p:nvPr/>
            </p:nvSpPr>
            <p:spPr bwMode="auto">
              <a:xfrm>
                <a:off x="5800"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 name="Line 2242"/>
              <p:cNvSpPr>
                <a:spLocks noChangeShapeType="1"/>
              </p:cNvSpPr>
              <p:nvPr/>
            </p:nvSpPr>
            <p:spPr bwMode="auto">
              <a:xfrm>
                <a:off x="5809" y="732"/>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 name="Line 2243"/>
              <p:cNvSpPr>
                <a:spLocks noChangeShapeType="1"/>
              </p:cNvSpPr>
              <p:nvPr/>
            </p:nvSpPr>
            <p:spPr bwMode="auto">
              <a:xfrm>
                <a:off x="5818" y="732"/>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 name="Rectangle 2244"/>
              <p:cNvSpPr>
                <a:spLocks noChangeArrowheads="1"/>
              </p:cNvSpPr>
              <p:nvPr/>
            </p:nvSpPr>
            <p:spPr bwMode="auto">
              <a:xfrm>
                <a:off x="1374" y="64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3" name="Rectangle 2245"/>
              <p:cNvSpPr>
                <a:spLocks noChangeArrowheads="1"/>
              </p:cNvSpPr>
              <p:nvPr/>
            </p:nvSpPr>
            <p:spPr bwMode="auto">
              <a:xfrm rot="16200000">
                <a:off x="711" y="2095"/>
                <a:ext cx="115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Allele frequency</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4" name="Line 2246"/>
              <p:cNvSpPr>
                <a:spLocks noChangeShapeType="1"/>
              </p:cNvSpPr>
              <p:nvPr/>
            </p:nvSpPr>
            <p:spPr bwMode="auto">
              <a:xfrm flipV="1">
                <a:off x="5820"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 name="Line 2247"/>
              <p:cNvSpPr>
                <a:spLocks noChangeShapeType="1"/>
              </p:cNvSpPr>
              <p:nvPr/>
            </p:nvSpPr>
            <p:spPr bwMode="auto">
              <a:xfrm>
                <a:off x="5820" y="368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 name="Line 2248"/>
              <p:cNvSpPr>
                <a:spLocks noChangeShapeType="1"/>
              </p:cNvSpPr>
              <p:nvPr/>
            </p:nvSpPr>
            <p:spPr bwMode="auto">
              <a:xfrm>
                <a:off x="5820" y="309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 name="Rectangle 2249"/>
              <p:cNvSpPr>
                <a:spLocks noChangeArrowheads="1"/>
              </p:cNvSpPr>
              <p:nvPr/>
            </p:nvSpPr>
            <p:spPr bwMode="auto">
              <a:xfrm>
                <a:off x="5904" y="300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8" name="Line 2250"/>
              <p:cNvSpPr>
                <a:spLocks noChangeShapeType="1"/>
              </p:cNvSpPr>
              <p:nvPr/>
            </p:nvSpPr>
            <p:spPr bwMode="auto">
              <a:xfrm>
                <a:off x="5820" y="250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 name="Rectangle 2251"/>
              <p:cNvSpPr>
                <a:spLocks noChangeArrowheads="1"/>
              </p:cNvSpPr>
              <p:nvPr/>
            </p:nvSpPr>
            <p:spPr bwMode="auto">
              <a:xfrm>
                <a:off x="5904" y="241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0" name="Line 2252"/>
              <p:cNvSpPr>
                <a:spLocks noChangeShapeType="1"/>
              </p:cNvSpPr>
              <p:nvPr/>
            </p:nvSpPr>
            <p:spPr bwMode="auto">
              <a:xfrm>
                <a:off x="5820" y="191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 name="Rectangle 2253"/>
              <p:cNvSpPr>
                <a:spLocks noChangeArrowheads="1"/>
              </p:cNvSpPr>
              <p:nvPr/>
            </p:nvSpPr>
            <p:spPr bwMode="auto">
              <a:xfrm>
                <a:off x="5904" y="182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2" name="Line 2254"/>
              <p:cNvSpPr>
                <a:spLocks noChangeShapeType="1"/>
              </p:cNvSpPr>
              <p:nvPr/>
            </p:nvSpPr>
            <p:spPr bwMode="auto">
              <a:xfrm>
                <a:off x="5820" y="1321"/>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 name="Rectangle 2255"/>
              <p:cNvSpPr>
                <a:spLocks noChangeArrowheads="1"/>
              </p:cNvSpPr>
              <p:nvPr/>
            </p:nvSpPr>
            <p:spPr bwMode="auto">
              <a:xfrm>
                <a:off x="5904" y="1232"/>
                <a:ext cx="226"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4" name="Line 2256"/>
              <p:cNvSpPr>
                <a:spLocks noChangeShapeType="1"/>
              </p:cNvSpPr>
              <p:nvPr/>
            </p:nvSpPr>
            <p:spPr bwMode="auto">
              <a:xfrm>
                <a:off x="5820" y="732"/>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 name="Line 2258"/>
              <p:cNvSpPr>
                <a:spLocks noChangeShapeType="1"/>
              </p:cNvSpPr>
              <p:nvPr/>
            </p:nvSpPr>
            <p:spPr bwMode="auto">
              <a:xfrm>
                <a:off x="1776"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 name="Line 2259"/>
              <p:cNvSpPr>
                <a:spLocks noChangeShapeType="1"/>
              </p:cNvSpPr>
              <p:nvPr/>
            </p:nvSpPr>
            <p:spPr bwMode="auto">
              <a:xfrm>
                <a:off x="1776"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 name="Line 2260"/>
              <p:cNvSpPr>
                <a:spLocks noChangeShapeType="1"/>
              </p:cNvSpPr>
              <p:nvPr/>
            </p:nvSpPr>
            <p:spPr bwMode="auto">
              <a:xfrm>
                <a:off x="179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 name="Line 2261"/>
              <p:cNvSpPr>
                <a:spLocks noChangeShapeType="1"/>
              </p:cNvSpPr>
              <p:nvPr/>
            </p:nvSpPr>
            <p:spPr bwMode="auto">
              <a:xfrm flipV="1">
                <a:off x="179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 name="Rectangle 2262"/>
              <p:cNvSpPr>
                <a:spLocks noChangeArrowheads="1"/>
              </p:cNvSpPr>
              <p:nvPr/>
            </p:nvSpPr>
            <p:spPr bwMode="auto">
              <a:xfrm>
                <a:off x="1704"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21" name="Line 2263"/>
              <p:cNvSpPr>
                <a:spLocks noChangeShapeType="1"/>
              </p:cNvSpPr>
              <p:nvPr/>
            </p:nvSpPr>
            <p:spPr bwMode="auto">
              <a:xfrm>
                <a:off x="196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 name="Line 2264"/>
              <p:cNvSpPr>
                <a:spLocks noChangeShapeType="1"/>
              </p:cNvSpPr>
              <p:nvPr/>
            </p:nvSpPr>
            <p:spPr bwMode="auto">
              <a:xfrm flipV="1">
                <a:off x="196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 name="Line 2265"/>
              <p:cNvSpPr>
                <a:spLocks noChangeShapeType="1"/>
              </p:cNvSpPr>
              <p:nvPr/>
            </p:nvSpPr>
            <p:spPr bwMode="auto">
              <a:xfrm>
                <a:off x="212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 name="Line 2266"/>
              <p:cNvSpPr>
                <a:spLocks noChangeShapeType="1"/>
              </p:cNvSpPr>
              <p:nvPr/>
            </p:nvSpPr>
            <p:spPr bwMode="auto">
              <a:xfrm flipV="1">
                <a:off x="212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 name="Line 2267"/>
              <p:cNvSpPr>
                <a:spLocks noChangeShapeType="1"/>
              </p:cNvSpPr>
              <p:nvPr/>
            </p:nvSpPr>
            <p:spPr bwMode="auto">
              <a:xfrm>
                <a:off x="229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 name="Line 2268"/>
              <p:cNvSpPr>
                <a:spLocks noChangeShapeType="1"/>
              </p:cNvSpPr>
              <p:nvPr/>
            </p:nvSpPr>
            <p:spPr bwMode="auto">
              <a:xfrm flipV="1">
                <a:off x="229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 name="Line 2269"/>
              <p:cNvSpPr>
                <a:spLocks noChangeShapeType="1"/>
              </p:cNvSpPr>
              <p:nvPr/>
            </p:nvSpPr>
            <p:spPr bwMode="auto">
              <a:xfrm>
                <a:off x="246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 name="Line 2270"/>
              <p:cNvSpPr>
                <a:spLocks noChangeShapeType="1"/>
              </p:cNvSpPr>
              <p:nvPr/>
            </p:nvSpPr>
            <p:spPr bwMode="auto">
              <a:xfrm flipV="1">
                <a:off x="246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 name="Line 2271"/>
              <p:cNvSpPr>
                <a:spLocks noChangeShapeType="1"/>
              </p:cNvSpPr>
              <p:nvPr/>
            </p:nvSpPr>
            <p:spPr bwMode="auto">
              <a:xfrm>
                <a:off x="263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 name="Line 2272"/>
              <p:cNvSpPr>
                <a:spLocks noChangeShapeType="1"/>
              </p:cNvSpPr>
              <p:nvPr/>
            </p:nvSpPr>
            <p:spPr bwMode="auto">
              <a:xfrm flipV="1">
                <a:off x="263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 name="Rectangle 2273"/>
              <p:cNvSpPr>
                <a:spLocks noChangeArrowheads="1"/>
              </p:cNvSpPr>
              <p:nvPr/>
            </p:nvSpPr>
            <p:spPr bwMode="auto">
              <a:xfrm>
                <a:off x="2543" y="3763"/>
                <a:ext cx="9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32" name="Line 2274"/>
              <p:cNvSpPr>
                <a:spLocks noChangeShapeType="1"/>
              </p:cNvSpPr>
              <p:nvPr/>
            </p:nvSpPr>
            <p:spPr bwMode="auto">
              <a:xfrm>
                <a:off x="279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 name="Line 2275"/>
              <p:cNvSpPr>
                <a:spLocks noChangeShapeType="1"/>
              </p:cNvSpPr>
              <p:nvPr/>
            </p:nvSpPr>
            <p:spPr bwMode="auto">
              <a:xfrm flipV="1">
                <a:off x="279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 name="Line 2276"/>
              <p:cNvSpPr>
                <a:spLocks noChangeShapeType="1"/>
              </p:cNvSpPr>
              <p:nvPr/>
            </p:nvSpPr>
            <p:spPr bwMode="auto">
              <a:xfrm>
                <a:off x="296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 name="Line 2277"/>
              <p:cNvSpPr>
                <a:spLocks noChangeShapeType="1"/>
              </p:cNvSpPr>
              <p:nvPr/>
            </p:nvSpPr>
            <p:spPr bwMode="auto">
              <a:xfrm flipV="1">
                <a:off x="296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 name="Line 2278"/>
              <p:cNvSpPr>
                <a:spLocks noChangeShapeType="1"/>
              </p:cNvSpPr>
              <p:nvPr/>
            </p:nvSpPr>
            <p:spPr bwMode="auto">
              <a:xfrm>
                <a:off x="313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 name="Line 2279"/>
              <p:cNvSpPr>
                <a:spLocks noChangeShapeType="1"/>
              </p:cNvSpPr>
              <p:nvPr/>
            </p:nvSpPr>
            <p:spPr bwMode="auto">
              <a:xfrm flipV="1">
                <a:off x="313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 name="Line 2280"/>
              <p:cNvSpPr>
                <a:spLocks noChangeShapeType="1"/>
              </p:cNvSpPr>
              <p:nvPr/>
            </p:nvSpPr>
            <p:spPr bwMode="auto">
              <a:xfrm>
                <a:off x="330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 name="Line 2281"/>
              <p:cNvSpPr>
                <a:spLocks noChangeShapeType="1"/>
              </p:cNvSpPr>
              <p:nvPr/>
            </p:nvSpPr>
            <p:spPr bwMode="auto">
              <a:xfrm flipV="1">
                <a:off x="330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 name="Line 2282"/>
              <p:cNvSpPr>
                <a:spLocks noChangeShapeType="1"/>
              </p:cNvSpPr>
              <p:nvPr/>
            </p:nvSpPr>
            <p:spPr bwMode="auto">
              <a:xfrm>
                <a:off x="3470"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 name="Line 2283"/>
              <p:cNvSpPr>
                <a:spLocks noChangeShapeType="1"/>
              </p:cNvSpPr>
              <p:nvPr/>
            </p:nvSpPr>
            <p:spPr bwMode="auto">
              <a:xfrm flipV="1">
                <a:off x="3470"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 name="Rectangle 2284"/>
              <p:cNvSpPr>
                <a:spLocks noChangeArrowheads="1"/>
              </p:cNvSpPr>
              <p:nvPr/>
            </p:nvSpPr>
            <p:spPr bwMode="auto">
              <a:xfrm>
                <a:off x="3333"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43" name="Line 2285"/>
              <p:cNvSpPr>
                <a:spLocks noChangeShapeType="1"/>
              </p:cNvSpPr>
              <p:nvPr/>
            </p:nvSpPr>
            <p:spPr bwMode="auto">
              <a:xfrm>
                <a:off x="363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 name="Line 2286"/>
              <p:cNvSpPr>
                <a:spLocks noChangeShapeType="1"/>
              </p:cNvSpPr>
              <p:nvPr/>
            </p:nvSpPr>
            <p:spPr bwMode="auto">
              <a:xfrm flipV="1">
                <a:off x="363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 name="Line 2287"/>
              <p:cNvSpPr>
                <a:spLocks noChangeShapeType="1"/>
              </p:cNvSpPr>
              <p:nvPr/>
            </p:nvSpPr>
            <p:spPr bwMode="auto">
              <a:xfrm>
                <a:off x="380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 name="Line 2288"/>
              <p:cNvSpPr>
                <a:spLocks noChangeShapeType="1"/>
              </p:cNvSpPr>
              <p:nvPr/>
            </p:nvSpPr>
            <p:spPr bwMode="auto">
              <a:xfrm flipV="1">
                <a:off x="380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 name="Line 2289"/>
              <p:cNvSpPr>
                <a:spLocks noChangeShapeType="1"/>
              </p:cNvSpPr>
              <p:nvPr/>
            </p:nvSpPr>
            <p:spPr bwMode="auto">
              <a:xfrm>
                <a:off x="397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 name="Line 2290"/>
              <p:cNvSpPr>
                <a:spLocks noChangeShapeType="1"/>
              </p:cNvSpPr>
              <p:nvPr/>
            </p:nvSpPr>
            <p:spPr bwMode="auto">
              <a:xfrm flipV="1">
                <a:off x="397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 name="Line 2291"/>
              <p:cNvSpPr>
                <a:spLocks noChangeShapeType="1"/>
              </p:cNvSpPr>
              <p:nvPr/>
            </p:nvSpPr>
            <p:spPr bwMode="auto">
              <a:xfrm>
                <a:off x="414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 name="Line 2292"/>
              <p:cNvSpPr>
                <a:spLocks noChangeShapeType="1"/>
              </p:cNvSpPr>
              <p:nvPr/>
            </p:nvSpPr>
            <p:spPr bwMode="auto">
              <a:xfrm flipV="1">
                <a:off x="414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 name="Line 2293"/>
              <p:cNvSpPr>
                <a:spLocks noChangeShapeType="1"/>
              </p:cNvSpPr>
              <p:nvPr/>
            </p:nvSpPr>
            <p:spPr bwMode="auto">
              <a:xfrm>
                <a:off x="4309"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 name="Line 2294"/>
              <p:cNvSpPr>
                <a:spLocks noChangeShapeType="1"/>
              </p:cNvSpPr>
              <p:nvPr/>
            </p:nvSpPr>
            <p:spPr bwMode="auto">
              <a:xfrm flipV="1">
                <a:off x="4309"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 name="Rectangle 2295"/>
              <p:cNvSpPr>
                <a:spLocks noChangeArrowheads="1"/>
              </p:cNvSpPr>
              <p:nvPr/>
            </p:nvSpPr>
            <p:spPr bwMode="auto">
              <a:xfrm>
                <a:off x="417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54" name="Line 2296"/>
              <p:cNvSpPr>
                <a:spLocks noChangeShapeType="1"/>
              </p:cNvSpPr>
              <p:nvPr/>
            </p:nvSpPr>
            <p:spPr bwMode="auto">
              <a:xfrm>
                <a:off x="447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 name="Line 2297"/>
              <p:cNvSpPr>
                <a:spLocks noChangeShapeType="1"/>
              </p:cNvSpPr>
              <p:nvPr/>
            </p:nvSpPr>
            <p:spPr bwMode="auto">
              <a:xfrm flipV="1">
                <a:off x="447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 name="Line 2298"/>
              <p:cNvSpPr>
                <a:spLocks noChangeShapeType="1"/>
              </p:cNvSpPr>
              <p:nvPr/>
            </p:nvSpPr>
            <p:spPr bwMode="auto">
              <a:xfrm>
                <a:off x="464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 name="Line 2299"/>
              <p:cNvSpPr>
                <a:spLocks noChangeShapeType="1"/>
              </p:cNvSpPr>
              <p:nvPr/>
            </p:nvSpPr>
            <p:spPr bwMode="auto">
              <a:xfrm flipV="1">
                <a:off x="464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 name="Line 2300"/>
              <p:cNvSpPr>
                <a:spLocks noChangeShapeType="1"/>
              </p:cNvSpPr>
              <p:nvPr/>
            </p:nvSpPr>
            <p:spPr bwMode="auto">
              <a:xfrm>
                <a:off x="481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 name="Line 2301"/>
              <p:cNvSpPr>
                <a:spLocks noChangeShapeType="1"/>
              </p:cNvSpPr>
              <p:nvPr/>
            </p:nvSpPr>
            <p:spPr bwMode="auto">
              <a:xfrm flipV="1">
                <a:off x="481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 name="Line 2302"/>
              <p:cNvSpPr>
                <a:spLocks noChangeShapeType="1"/>
              </p:cNvSpPr>
              <p:nvPr/>
            </p:nvSpPr>
            <p:spPr bwMode="auto">
              <a:xfrm>
                <a:off x="498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 name="Line 2303"/>
              <p:cNvSpPr>
                <a:spLocks noChangeShapeType="1"/>
              </p:cNvSpPr>
              <p:nvPr/>
            </p:nvSpPr>
            <p:spPr bwMode="auto">
              <a:xfrm flipV="1">
                <a:off x="498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 name="Line 2304"/>
              <p:cNvSpPr>
                <a:spLocks noChangeShapeType="1"/>
              </p:cNvSpPr>
              <p:nvPr/>
            </p:nvSpPr>
            <p:spPr bwMode="auto">
              <a:xfrm>
                <a:off x="5148"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 name="Line 2305"/>
              <p:cNvSpPr>
                <a:spLocks noChangeShapeType="1"/>
              </p:cNvSpPr>
              <p:nvPr/>
            </p:nvSpPr>
            <p:spPr bwMode="auto">
              <a:xfrm flipV="1">
                <a:off x="5148"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 name="Rectangle 2306"/>
              <p:cNvSpPr>
                <a:spLocks noChangeArrowheads="1"/>
              </p:cNvSpPr>
              <p:nvPr/>
            </p:nvSpPr>
            <p:spPr bwMode="auto">
              <a:xfrm>
                <a:off x="5012" y="3763"/>
                <a:ext cx="181"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20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65" name="Line 2307"/>
              <p:cNvSpPr>
                <a:spLocks noChangeShapeType="1"/>
              </p:cNvSpPr>
              <p:nvPr/>
            </p:nvSpPr>
            <p:spPr bwMode="auto">
              <a:xfrm>
                <a:off x="531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 name="Line 2308"/>
              <p:cNvSpPr>
                <a:spLocks noChangeShapeType="1"/>
              </p:cNvSpPr>
              <p:nvPr/>
            </p:nvSpPr>
            <p:spPr bwMode="auto">
              <a:xfrm flipV="1">
                <a:off x="531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 name="Line 2309"/>
              <p:cNvSpPr>
                <a:spLocks noChangeShapeType="1"/>
              </p:cNvSpPr>
              <p:nvPr/>
            </p:nvSpPr>
            <p:spPr bwMode="auto">
              <a:xfrm>
                <a:off x="548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 name="Line 2310"/>
              <p:cNvSpPr>
                <a:spLocks noChangeShapeType="1"/>
              </p:cNvSpPr>
              <p:nvPr/>
            </p:nvSpPr>
            <p:spPr bwMode="auto">
              <a:xfrm flipV="1">
                <a:off x="548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 name="Line 2311"/>
              <p:cNvSpPr>
                <a:spLocks noChangeShapeType="1"/>
              </p:cNvSpPr>
              <p:nvPr/>
            </p:nvSpPr>
            <p:spPr bwMode="auto">
              <a:xfrm>
                <a:off x="565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 name="Line 2312"/>
              <p:cNvSpPr>
                <a:spLocks noChangeShapeType="1"/>
              </p:cNvSpPr>
              <p:nvPr/>
            </p:nvSpPr>
            <p:spPr bwMode="auto">
              <a:xfrm flipV="1">
                <a:off x="565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 name="Line 2313"/>
              <p:cNvSpPr>
                <a:spLocks noChangeShapeType="1"/>
              </p:cNvSpPr>
              <p:nvPr/>
            </p:nvSpPr>
            <p:spPr bwMode="auto">
              <a:xfrm>
                <a:off x="582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 name="Line 2314"/>
              <p:cNvSpPr>
                <a:spLocks noChangeShapeType="1"/>
              </p:cNvSpPr>
              <p:nvPr/>
            </p:nvSpPr>
            <p:spPr bwMode="auto">
              <a:xfrm flipV="1">
                <a:off x="582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 name="Rectangle 2315"/>
              <p:cNvSpPr>
                <a:spLocks noChangeArrowheads="1"/>
              </p:cNvSpPr>
              <p:nvPr/>
            </p:nvSpPr>
            <p:spPr bwMode="auto">
              <a:xfrm>
                <a:off x="3279" y="3940"/>
                <a:ext cx="894"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Generation t</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74" name="Oval 2316"/>
              <p:cNvSpPr>
                <a:spLocks noChangeArrowheads="1"/>
              </p:cNvSpPr>
              <p:nvPr/>
            </p:nvSpPr>
            <p:spPr bwMode="auto">
              <a:xfrm>
                <a:off x="177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 name="Oval 2317"/>
              <p:cNvSpPr>
                <a:spLocks noChangeArrowheads="1"/>
              </p:cNvSpPr>
              <p:nvPr/>
            </p:nvSpPr>
            <p:spPr bwMode="auto">
              <a:xfrm>
                <a:off x="1937" y="124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 name="Oval 2318"/>
              <p:cNvSpPr>
                <a:spLocks noChangeArrowheads="1"/>
              </p:cNvSpPr>
              <p:nvPr/>
            </p:nvSpPr>
            <p:spPr bwMode="auto">
              <a:xfrm>
                <a:off x="2105" y="1285"/>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 name="Oval 2319"/>
              <p:cNvSpPr>
                <a:spLocks noChangeArrowheads="1"/>
              </p:cNvSpPr>
              <p:nvPr/>
            </p:nvSpPr>
            <p:spPr bwMode="auto">
              <a:xfrm>
                <a:off x="2273" y="138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 name="Oval 2320"/>
              <p:cNvSpPr>
                <a:spLocks noChangeArrowheads="1"/>
              </p:cNvSpPr>
              <p:nvPr/>
            </p:nvSpPr>
            <p:spPr bwMode="auto">
              <a:xfrm>
                <a:off x="2441" y="140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 name="Oval 2321"/>
              <p:cNvSpPr>
                <a:spLocks noChangeArrowheads="1"/>
              </p:cNvSpPr>
              <p:nvPr/>
            </p:nvSpPr>
            <p:spPr bwMode="auto">
              <a:xfrm>
                <a:off x="2609"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 name="Oval 2322"/>
              <p:cNvSpPr>
                <a:spLocks noChangeArrowheads="1"/>
              </p:cNvSpPr>
              <p:nvPr/>
            </p:nvSpPr>
            <p:spPr bwMode="auto">
              <a:xfrm>
                <a:off x="2776" y="1417"/>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 name="Oval 2323"/>
              <p:cNvSpPr>
                <a:spLocks noChangeArrowheads="1"/>
              </p:cNvSpPr>
              <p:nvPr/>
            </p:nvSpPr>
            <p:spPr bwMode="auto">
              <a:xfrm>
                <a:off x="2944"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 name="Oval 2324"/>
              <p:cNvSpPr>
                <a:spLocks noChangeArrowheads="1"/>
              </p:cNvSpPr>
              <p:nvPr/>
            </p:nvSpPr>
            <p:spPr bwMode="auto">
              <a:xfrm>
                <a:off x="3112" y="128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 name="Oval 2325"/>
              <p:cNvSpPr>
                <a:spLocks noChangeArrowheads="1"/>
              </p:cNvSpPr>
              <p:nvPr/>
            </p:nvSpPr>
            <p:spPr bwMode="auto">
              <a:xfrm>
                <a:off x="3280" y="1299"/>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 name="Oval 2326"/>
              <p:cNvSpPr>
                <a:spLocks noChangeArrowheads="1"/>
              </p:cNvSpPr>
              <p:nvPr/>
            </p:nvSpPr>
            <p:spPr bwMode="auto">
              <a:xfrm>
                <a:off x="3448" y="1344"/>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 name="Oval 2327"/>
              <p:cNvSpPr>
                <a:spLocks noChangeArrowheads="1"/>
              </p:cNvSpPr>
              <p:nvPr/>
            </p:nvSpPr>
            <p:spPr bwMode="auto">
              <a:xfrm>
                <a:off x="3616" y="135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 name="Oval 2328"/>
              <p:cNvSpPr>
                <a:spLocks noChangeArrowheads="1"/>
              </p:cNvSpPr>
              <p:nvPr/>
            </p:nvSpPr>
            <p:spPr bwMode="auto">
              <a:xfrm>
                <a:off x="3783" y="1491"/>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 name="Oval 2329"/>
              <p:cNvSpPr>
                <a:spLocks noChangeArrowheads="1"/>
              </p:cNvSpPr>
              <p:nvPr/>
            </p:nvSpPr>
            <p:spPr bwMode="auto">
              <a:xfrm>
                <a:off x="3951" y="171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 name="Oval 2330"/>
              <p:cNvSpPr>
                <a:spLocks noChangeArrowheads="1"/>
              </p:cNvSpPr>
              <p:nvPr/>
            </p:nvSpPr>
            <p:spPr bwMode="auto">
              <a:xfrm>
                <a:off x="4119" y="168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 name="Oval 2331"/>
              <p:cNvSpPr>
                <a:spLocks noChangeArrowheads="1"/>
              </p:cNvSpPr>
              <p:nvPr/>
            </p:nvSpPr>
            <p:spPr bwMode="auto">
              <a:xfrm>
                <a:off x="4286" y="177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 name="Oval 2332"/>
              <p:cNvSpPr>
                <a:spLocks noChangeArrowheads="1"/>
              </p:cNvSpPr>
              <p:nvPr/>
            </p:nvSpPr>
            <p:spPr bwMode="auto">
              <a:xfrm>
                <a:off x="4454" y="193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 name="Oval 2333"/>
              <p:cNvSpPr>
                <a:spLocks noChangeArrowheads="1"/>
              </p:cNvSpPr>
              <p:nvPr/>
            </p:nvSpPr>
            <p:spPr bwMode="auto">
              <a:xfrm>
                <a:off x="4622" y="183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 name="Oval 2334"/>
              <p:cNvSpPr>
                <a:spLocks noChangeArrowheads="1"/>
              </p:cNvSpPr>
              <p:nvPr/>
            </p:nvSpPr>
            <p:spPr bwMode="auto">
              <a:xfrm>
                <a:off x="4790" y="1889"/>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 name="Oval 2335"/>
              <p:cNvSpPr>
                <a:spLocks noChangeArrowheads="1"/>
              </p:cNvSpPr>
              <p:nvPr/>
            </p:nvSpPr>
            <p:spPr bwMode="auto">
              <a:xfrm>
                <a:off x="4957" y="202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 name="Oval 2336"/>
              <p:cNvSpPr>
                <a:spLocks noChangeArrowheads="1"/>
              </p:cNvSpPr>
              <p:nvPr/>
            </p:nvSpPr>
            <p:spPr bwMode="auto">
              <a:xfrm>
                <a:off x="5125" y="197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 name="Oval 2337"/>
              <p:cNvSpPr>
                <a:spLocks noChangeArrowheads="1"/>
              </p:cNvSpPr>
              <p:nvPr/>
            </p:nvSpPr>
            <p:spPr bwMode="auto">
              <a:xfrm>
                <a:off x="5293"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 name="Oval 2338"/>
              <p:cNvSpPr>
                <a:spLocks noChangeArrowheads="1"/>
              </p:cNvSpPr>
              <p:nvPr/>
            </p:nvSpPr>
            <p:spPr bwMode="auto">
              <a:xfrm>
                <a:off x="5461" y="205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 name="Freeform 2339"/>
              <p:cNvSpPr>
                <a:spLocks/>
              </p:cNvSpPr>
              <p:nvPr/>
            </p:nvSpPr>
            <p:spPr bwMode="auto">
              <a:xfrm>
                <a:off x="1792" y="1263"/>
                <a:ext cx="3692" cy="811"/>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297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297"/>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 name="Oval 2340"/>
              <p:cNvSpPr>
                <a:spLocks noChangeArrowheads="1"/>
              </p:cNvSpPr>
              <p:nvPr/>
            </p:nvSpPr>
            <p:spPr bwMode="auto">
              <a:xfrm>
                <a:off x="5629"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 name="Oval 2341"/>
              <p:cNvSpPr>
                <a:spLocks noChangeArrowheads="1"/>
              </p:cNvSpPr>
              <p:nvPr/>
            </p:nvSpPr>
            <p:spPr bwMode="auto">
              <a:xfrm>
                <a:off x="5796" y="199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 name="Freeform 2342"/>
              <p:cNvSpPr>
                <a:spLocks/>
              </p:cNvSpPr>
              <p:nvPr/>
            </p:nvSpPr>
            <p:spPr bwMode="auto">
              <a:xfrm>
                <a:off x="5484" y="2015"/>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 name="Oval 2343"/>
              <p:cNvSpPr>
                <a:spLocks noChangeArrowheads="1"/>
              </p:cNvSpPr>
              <p:nvPr/>
            </p:nvSpPr>
            <p:spPr bwMode="auto">
              <a:xfrm>
                <a:off x="1770" y="1299"/>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 name="Oval 2344"/>
              <p:cNvSpPr>
                <a:spLocks noChangeArrowheads="1"/>
              </p:cNvSpPr>
              <p:nvPr/>
            </p:nvSpPr>
            <p:spPr bwMode="auto">
              <a:xfrm>
                <a:off x="1937" y="1240"/>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 name="Oval 2345"/>
              <p:cNvSpPr>
                <a:spLocks noChangeArrowheads="1"/>
              </p:cNvSpPr>
              <p:nvPr/>
            </p:nvSpPr>
            <p:spPr bwMode="auto">
              <a:xfrm>
                <a:off x="2105" y="110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 name="Oval 2346"/>
              <p:cNvSpPr>
                <a:spLocks noChangeArrowheads="1"/>
              </p:cNvSpPr>
              <p:nvPr/>
            </p:nvSpPr>
            <p:spPr bwMode="auto">
              <a:xfrm>
                <a:off x="2273" y="106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 name="Oval 2347"/>
              <p:cNvSpPr>
                <a:spLocks noChangeArrowheads="1"/>
              </p:cNvSpPr>
              <p:nvPr/>
            </p:nvSpPr>
            <p:spPr bwMode="auto">
              <a:xfrm>
                <a:off x="2441" y="97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 name="Oval 2348"/>
              <p:cNvSpPr>
                <a:spLocks noChangeArrowheads="1"/>
              </p:cNvSpPr>
              <p:nvPr/>
            </p:nvSpPr>
            <p:spPr bwMode="auto">
              <a:xfrm>
                <a:off x="2609" y="100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 name="Oval 2349"/>
              <p:cNvSpPr>
                <a:spLocks noChangeArrowheads="1"/>
              </p:cNvSpPr>
              <p:nvPr/>
            </p:nvSpPr>
            <p:spPr bwMode="auto">
              <a:xfrm>
                <a:off x="2776" y="97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 name="Oval 2350"/>
              <p:cNvSpPr>
                <a:spLocks noChangeArrowheads="1"/>
              </p:cNvSpPr>
              <p:nvPr/>
            </p:nvSpPr>
            <p:spPr bwMode="auto">
              <a:xfrm>
                <a:off x="2944" y="85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 name="Oval 2351"/>
              <p:cNvSpPr>
                <a:spLocks noChangeArrowheads="1"/>
              </p:cNvSpPr>
              <p:nvPr/>
            </p:nvSpPr>
            <p:spPr bwMode="auto">
              <a:xfrm>
                <a:off x="3112" y="82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 name="Oval 2352"/>
              <p:cNvSpPr>
                <a:spLocks noChangeArrowheads="1"/>
              </p:cNvSpPr>
              <p:nvPr/>
            </p:nvSpPr>
            <p:spPr bwMode="auto">
              <a:xfrm>
                <a:off x="3280"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 name="Oval 2353"/>
              <p:cNvSpPr>
                <a:spLocks noChangeArrowheads="1"/>
              </p:cNvSpPr>
              <p:nvPr/>
            </p:nvSpPr>
            <p:spPr bwMode="auto">
              <a:xfrm>
                <a:off x="3448" y="76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 name="Oval 2354"/>
              <p:cNvSpPr>
                <a:spLocks noChangeArrowheads="1"/>
              </p:cNvSpPr>
              <p:nvPr/>
            </p:nvSpPr>
            <p:spPr bwMode="auto">
              <a:xfrm>
                <a:off x="3616"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 name="Oval 2355"/>
              <p:cNvSpPr>
                <a:spLocks noChangeArrowheads="1"/>
              </p:cNvSpPr>
              <p:nvPr/>
            </p:nvSpPr>
            <p:spPr bwMode="auto">
              <a:xfrm>
                <a:off x="3783" y="797"/>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 name="Oval 2356"/>
              <p:cNvSpPr>
                <a:spLocks noChangeArrowheads="1"/>
              </p:cNvSpPr>
              <p:nvPr/>
            </p:nvSpPr>
            <p:spPr bwMode="auto">
              <a:xfrm>
                <a:off x="3951" y="78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 name="Oval 2357"/>
              <p:cNvSpPr>
                <a:spLocks noChangeArrowheads="1"/>
              </p:cNvSpPr>
              <p:nvPr/>
            </p:nvSpPr>
            <p:spPr bwMode="auto">
              <a:xfrm>
                <a:off x="4119" y="753"/>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 name="Oval 2358"/>
              <p:cNvSpPr>
                <a:spLocks noChangeArrowheads="1"/>
              </p:cNvSpPr>
              <p:nvPr/>
            </p:nvSpPr>
            <p:spPr bwMode="auto">
              <a:xfrm>
                <a:off x="4286" y="73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 name="Oval 2359"/>
              <p:cNvSpPr>
                <a:spLocks noChangeArrowheads="1"/>
              </p:cNvSpPr>
              <p:nvPr/>
            </p:nvSpPr>
            <p:spPr bwMode="auto">
              <a:xfrm>
                <a:off x="4454"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 name="Oval 2360"/>
              <p:cNvSpPr>
                <a:spLocks noChangeArrowheads="1"/>
              </p:cNvSpPr>
              <p:nvPr/>
            </p:nvSpPr>
            <p:spPr bwMode="auto">
              <a:xfrm>
                <a:off x="4622"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 name="Oval 2361"/>
              <p:cNvSpPr>
                <a:spLocks noChangeArrowheads="1"/>
              </p:cNvSpPr>
              <p:nvPr/>
            </p:nvSpPr>
            <p:spPr bwMode="auto">
              <a:xfrm>
                <a:off x="4790" y="709"/>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 name="Oval 2362"/>
              <p:cNvSpPr>
                <a:spLocks noChangeArrowheads="1"/>
              </p:cNvSpPr>
              <p:nvPr/>
            </p:nvSpPr>
            <p:spPr bwMode="auto">
              <a:xfrm>
                <a:off x="4957"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 name="Oval 2363"/>
              <p:cNvSpPr>
                <a:spLocks noChangeArrowheads="1"/>
              </p:cNvSpPr>
              <p:nvPr/>
            </p:nvSpPr>
            <p:spPr bwMode="auto">
              <a:xfrm>
                <a:off x="5125"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 name="Oval 2364"/>
              <p:cNvSpPr>
                <a:spLocks noChangeArrowheads="1"/>
              </p:cNvSpPr>
              <p:nvPr/>
            </p:nvSpPr>
            <p:spPr bwMode="auto">
              <a:xfrm>
                <a:off x="5293"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 name="Oval 2365"/>
              <p:cNvSpPr>
                <a:spLocks noChangeArrowheads="1"/>
              </p:cNvSpPr>
              <p:nvPr/>
            </p:nvSpPr>
            <p:spPr bwMode="auto">
              <a:xfrm>
                <a:off x="5461"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 name="Freeform 2366"/>
              <p:cNvSpPr>
                <a:spLocks/>
              </p:cNvSpPr>
              <p:nvPr/>
            </p:nvSpPr>
            <p:spPr bwMode="auto">
              <a:xfrm>
                <a:off x="1792" y="732"/>
                <a:ext cx="3692" cy="589"/>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9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9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 name="Oval 2367"/>
              <p:cNvSpPr>
                <a:spLocks noChangeArrowheads="1"/>
              </p:cNvSpPr>
              <p:nvPr/>
            </p:nvSpPr>
            <p:spPr bwMode="auto">
              <a:xfrm>
                <a:off x="5629"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 name="Oval 2368"/>
              <p:cNvSpPr>
                <a:spLocks noChangeArrowheads="1"/>
              </p:cNvSpPr>
              <p:nvPr/>
            </p:nvSpPr>
            <p:spPr bwMode="auto">
              <a:xfrm>
                <a:off x="5796" y="70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 name="Freeform 2369"/>
              <p:cNvSpPr>
                <a:spLocks/>
              </p:cNvSpPr>
              <p:nvPr/>
            </p:nvSpPr>
            <p:spPr bwMode="auto">
              <a:xfrm>
                <a:off x="5484" y="73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 name="Oval 2370"/>
              <p:cNvSpPr>
                <a:spLocks noChangeArrowheads="1"/>
              </p:cNvSpPr>
              <p:nvPr/>
            </p:nvSpPr>
            <p:spPr bwMode="auto">
              <a:xfrm>
                <a:off x="1770"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 name="Oval 2371"/>
              <p:cNvSpPr>
                <a:spLocks noChangeArrowheads="1"/>
              </p:cNvSpPr>
              <p:nvPr/>
            </p:nvSpPr>
            <p:spPr bwMode="auto">
              <a:xfrm>
                <a:off x="1937" y="128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 name="Oval 2372"/>
              <p:cNvSpPr>
                <a:spLocks noChangeArrowheads="1"/>
              </p:cNvSpPr>
              <p:nvPr/>
            </p:nvSpPr>
            <p:spPr bwMode="auto">
              <a:xfrm>
                <a:off x="2105"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 name="Oval 2373"/>
              <p:cNvSpPr>
                <a:spLocks noChangeArrowheads="1"/>
              </p:cNvSpPr>
              <p:nvPr/>
            </p:nvSpPr>
            <p:spPr bwMode="auto">
              <a:xfrm>
                <a:off x="2273"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 name="Oval 2374"/>
              <p:cNvSpPr>
                <a:spLocks noChangeArrowheads="1"/>
              </p:cNvSpPr>
              <p:nvPr/>
            </p:nvSpPr>
            <p:spPr bwMode="auto">
              <a:xfrm>
                <a:off x="2441" y="121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 name="Oval 2375"/>
              <p:cNvSpPr>
                <a:spLocks noChangeArrowheads="1"/>
              </p:cNvSpPr>
              <p:nvPr/>
            </p:nvSpPr>
            <p:spPr bwMode="auto">
              <a:xfrm>
                <a:off x="2609" y="1255"/>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 name="Oval 2376"/>
              <p:cNvSpPr>
                <a:spLocks noChangeArrowheads="1"/>
              </p:cNvSpPr>
              <p:nvPr/>
            </p:nvSpPr>
            <p:spPr bwMode="auto">
              <a:xfrm>
                <a:off x="2776"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 name="Oval 2377"/>
              <p:cNvSpPr>
                <a:spLocks noChangeArrowheads="1"/>
              </p:cNvSpPr>
              <p:nvPr/>
            </p:nvSpPr>
            <p:spPr bwMode="auto">
              <a:xfrm>
                <a:off x="2944" y="112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 name="Oval 2378"/>
              <p:cNvSpPr>
                <a:spLocks noChangeArrowheads="1"/>
              </p:cNvSpPr>
              <p:nvPr/>
            </p:nvSpPr>
            <p:spPr bwMode="auto">
              <a:xfrm>
                <a:off x="3112" y="1181"/>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 name="Oval 2379"/>
              <p:cNvSpPr>
                <a:spLocks noChangeArrowheads="1"/>
              </p:cNvSpPr>
              <p:nvPr/>
            </p:nvSpPr>
            <p:spPr bwMode="auto">
              <a:xfrm>
                <a:off x="3280" y="122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 name="Oval 2380"/>
              <p:cNvSpPr>
                <a:spLocks noChangeArrowheads="1"/>
              </p:cNvSpPr>
              <p:nvPr/>
            </p:nvSpPr>
            <p:spPr bwMode="auto">
              <a:xfrm>
                <a:off x="3448" y="1314"/>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9" name="Oval 2381"/>
              <p:cNvSpPr>
                <a:spLocks noChangeArrowheads="1"/>
              </p:cNvSpPr>
              <p:nvPr/>
            </p:nvSpPr>
            <p:spPr bwMode="auto">
              <a:xfrm>
                <a:off x="3616" y="1299"/>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0" name="Oval 2382"/>
              <p:cNvSpPr>
                <a:spLocks noChangeArrowheads="1"/>
              </p:cNvSpPr>
              <p:nvPr/>
            </p:nvSpPr>
            <p:spPr bwMode="auto">
              <a:xfrm>
                <a:off x="3783"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1" name="Oval 2383"/>
              <p:cNvSpPr>
                <a:spLocks noChangeArrowheads="1"/>
              </p:cNvSpPr>
              <p:nvPr/>
            </p:nvSpPr>
            <p:spPr bwMode="auto">
              <a:xfrm>
                <a:off x="3951" y="137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2" name="Oval 2384"/>
              <p:cNvSpPr>
                <a:spLocks noChangeArrowheads="1"/>
              </p:cNvSpPr>
              <p:nvPr/>
            </p:nvSpPr>
            <p:spPr bwMode="auto">
              <a:xfrm>
                <a:off x="4119" y="1240"/>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3" name="Oval 2385"/>
              <p:cNvSpPr>
                <a:spLocks noChangeArrowheads="1"/>
              </p:cNvSpPr>
              <p:nvPr/>
            </p:nvSpPr>
            <p:spPr bwMode="auto">
              <a:xfrm>
                <a:off x="4286" y="1196"/>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4" name="Oval 2386"/>
              <p:cNvSpPr>
                <a:spLocks noChangeArrowheads="1"/>
              </p:cNvSpPr>
              <p:nvPr/>
            </p:nvSpPr>
            <p:spPr bwMode="auto">
              <a:xfrm>
                <a:off x="4454" y="112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5" name="Oval 2387"/>
              <p:cNvSpPr>
                <a:spLocks noChangeArrowheads="1"/>
              </p:cNvSpPr>
              <p:nvPr/>
            </p:nvSpPr>
            <p:spPr bwMode="auto">
              <a:xfrm>
                <a:off x="4622" y="116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6" name="Oval 2388"/>
              <p:cNvSpPr>
                <a:spLocks noChangeArrowheads="1"/>
              </p:cNvSpPr>
              <p:nvPr/>
            </p:nvSpPr>
            <p:spPr bwMode="auto">
              <a:xfrm>
                <a:off x="4790" y="1078"/>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7" name="Oval 2389"/>
              <p:cNvSpPr>
                <a:spLocks noChangeArrowheads="1"/>
              </p:cNvSpPr>
              <p:nvPr/>
            </p:nvSpPr>
            <p:spPr bwMode="auto">
              <a:xfrm>
                <a:off x="4957" y="100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8" name="Oval 2390"/>
              <p:cNvSpPr>
                <a:spLocks noChangeArrowheads="1"/>
              </p:cNvSpPr>
              <p:nvPr/>
            </p:nvSpPr>
            <p:spPr bwMode="auto">
              <a:xfrm>
                <a:off x="5125" y="109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9" name="Oval 2391"/>
              <p:cNvSpPr>
                <a:spLocks noChangeArrowheads="1"/>
              </p:cNvSpPr>
              <p:nvPr/>
            </p:nvSpPr>
            <p:spPr bwMode="auto">
              <a:xfrm>
                <a:off x="5293" y="1240"/>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0" name="Oval 2392"/>
              <p:cNvSpPr>
                <a:spLocks noChangeArrowheads="1"/>
              </p:cNvSpPr>
              <p:nvPr/>
            </p:nvSpPr>
            <p:spPr bwMode="auto">
              <a:xfrm>
                <a:off x="5461" y="121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1" name="Freeform 2393"/>
              <p:cNvSpPr>
                <a:spLocks/>
              </p:cNvSpPr>
              <p:nvPr/>
            </p:nvSpPr>
            <p:spPr bwMode="auto">
              <a:xfrm>
                <a:off x="1792" y="1027"/>
                <a:ext cx="3692" cy="368"/>
              </a:xfrm>
              <a:custGeom>
                <a:avLst/>
                <a:gdLst>
                  <a:gd name="T0" fmla="*/ 0 w 7383"/>
                  <a:gd name="T1" fmla="*/ 588 h 736"/>
                  <a:gd name="T2" fmla="*/ 336 w 7383"/>
                  <a:gd name="T3" fmla="*/ 560 h 736"/>
                  <a:gd name="T4" fmla="*/ 670 w 7383"/>
                  <a:gd name="T5" fmla="*/ 472 h 736"/>
                  <a:gd name="T6" fmla="*/ 1006 w 7383"/>
                  <a:gd name="T7" fmla="*/ 412 h 736"/>
                  <a:gd name="T8" fmla="*/ 1342 w 7383"/>
                  <a:gd name="T9" fmla="*/ 412 h 736"/>
                  <a:gd name="T10" fmla="*/ 1678 w 7383"/>
                  <a:gd name="T11" fmla="*/ 500 h 736"/>
                  <a:gd name="T12" fmla="*/ 2014 w 7383"/>
                  <a:gd name="T13" fmla="*/ 354 h 736"/>
                  <a:gd name="T14" fmla="*/ 2348 w 7383"/>
                  <a:gd name="T15" fmla="*/ 236 h 736"/>
                  <a:gd name="T16" fmla="*/ 2684 w 7383"/>
                  <a:gd name="T17" fmla="*/ 354 h 736"/>
                  <a:gd name="T18" fmla="*/ 3020 w 7383"/>
                  <a:gd name="T19" fmla="*/ 442 h 736"/>
                  <a:gd name="T20" fmla="*/ 3356 w 7383"/>
                  <a:gd name="T21" fmla="*/ 618 h 736"/>
                  <a:gd name="T22" fmla="*/ 3692 w 7383"/>
                  <a:gd name="T23" fmla="*/ 588 h 736"/>
                  <a:gd name="T24" fmla="*/ 4028 w 7383"/>
                  <a:gd name="T25" fmla="*/ 412 h 736"/>
                  <a:gd name="T26" fmla="*/ 4362 w 7383"/>
                  <a:gd name="T27" fmla="*/ 736 h 736"/>
                  <a:gd name="T28" fmla="*/ 4698 w 7383"/>
                  <a:gd name="T29" fmla="*/ 472 h 736"/>
                  <a:gd name="T30" fmla="*/ 5034 w 7383"/>
                  <a:gd name="T31" fmla="*/ 382 h 736"/>
                  <a:gd name="T32" fmla="*/ 5370 w 7383"/>
                  <a:gd name="T33" fmla="*/ 236 h 736"/>
                  <a:gd name="T34" fmla="*/ 5706 w 7383"/>
                  <a:gd name="T35" fmla="*/ 324 h 736"/>
                  <a:gd name="T36" fmla="*/ 6042 w 7383"/>
                  <a:gd name="T37" fmla="*/ 146 h 736"/>
                  <a:gd name="T38" fmla="*/ 6376 w 7383"/>
                  <a:gd name="T39" fmla="*/ 0 h 736"/>
                  <a:gd name="T40" fmla="*/ 6712 w 7383"/>
                  <a:gd name="T41" fmla="*/ 176 h 736"/>
                  <a:gd name="T42" fmla="*/ 7048 w 7383"/>
                  <a:gd name="T43" fmla="*/ 472 h 736"/>
                  <a:gd name="T44" fmla="*/ 7383 w 7383"/>
                  <a:gd name="T45" fmla="*/ 412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36">
                    <a:moveTo>
                      <a:pt x="0" y="588"/>
                    </a:moveTo>
                    <a:lnTo>
                      <a:pt x="336" y="560"/>
                    </a:lnTo>
                    <a:lnTo>
                      <a:pt x="670" y="472"/>
                    </a:lnTo>
                    <a:lnTo>
                      <a:pt x="1006" y="412"/>
                    </a:lnTo>
                    <a:lnTo>
                      <a:pt x="1342" y="412"/>
                    </a:lnTo>
                    <a:lnTo>
                      <a:pt x="1678" y="500"/>
                    </a:lnTo>
                    <a:lnTo>
                      <a:pt x="2014" y="354"/>
                    </a:lnTo>
                    <a:lnTo>
                      <a:pt x="2348" y="236"/>
                    </a:lnTo>
                    <a:lnTo>
                      <a:pt x="2684" y="354"/>
                    </a:lnTo>
                    <a:lnTo>
                      <a:pt x="3020" y="442"/>
                    </a:lnTo>
                    <a:lnTo>
                      <a:pt x="3356" y="618"/>
                    </a:lnTo>
                    <a:lnTo>
                      <a:pt x="3692" y="588"/>
                    </a:lnTo>
                    <a:lnTo>
                      <a:pt x="4028" y="412"/>
                    </a:lnTo>
                    <a:lnTo>
                      <a:pt x="4362" y="736"/>
                    </a:lnTo>
                    <a:lnTo>
                      <a:pt x="4698" y="472"/>
                    </a:lnTo>
                    <a:lnTo>
                      <a:pt x="5034" y="382"/>
                    </a:lnTo>
                    <a:lnTo>
                      <a:pt x="5370" y="236"/>
                    </a:lnTo>
                    <a:lnTo>
                      <a:pt x="5706" y="324"/>
                    </a:lnTo>
                    <a:lnTo>
                      <a:pt x="6042" y="146"/>
                    </a:lnTo>
                    <a:lnTo>
                      <a:pt x="6376" y="0"/>
                    </a:lnTo>
                    <a:lnTo>
                      <a:pt x="6712" y="176"/>
                    </a:lnTo>
                    <a:lnTo>
                      <a:pt x="7048" y="472"/>
                    </a:lnTo>
                    <a:lnTo>
                      <a:pt x="7383" y="412"/>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2" name="Oval 2394"/>
              <p:cNvSpPr>
                <a:spLocks noChangeArrowheads="1"/>
              </p:cNvSpPr>
              <p:nvPr/>
            </p:nvSpPr>
            <p:spPr bwMode="auto">
              <a:xfrm>
                <a:off x="5629" y="1181"/>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3" name="Oval 2395"/>
              <p:cNvSpPr>
                <a:spLocks noChangeArrowheads="1"/>
              </p:cNvSpPr>
              <p:nvPr/>
            </p:nvSpPr>
            <p:spPr bwMode="auto">
              <a:xfrm>
                <a:off x="5796" y="115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4" name="Freeform 2396"/>
              <p:cNvSpPr>
                <a:spLocks/>
              </p:cNvSpPr>
              <p:nvPr/>
            </p:nvSpPr>
            <p:spPr bwMode="auto">
              <a:xfrm>
                <a:off x="5484" y="1174"/>
                <a:ext cx="336" cy="59"/>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5" name="Line 2397"/>
              <p:cNvSpPr>
                <a:spLocks noChangeShapeType="1"/>
              </p:cNvSpPr>
              <p:nvPr/>
            </p:nvSpPr>
            <p:spPr bwMode="auto">
              <a:xfrm>
                <a:off x="1792" y="368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6" name="Line 2398"/>
              <p:cNvSpPr>
                <a:spLocks noChangeShapeType="1"/>
              </p:cNvSpPr>
              <p:nvPr/>
            </p:nvSpPr>
            <p:spPr bwMode="auto">
              <a:xfrm>
                <a:off x="1818" y="367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7" name="Line 2399"/>
              <p:cNvSpPr>
                <a:spLocks noChangeShapeType="1"/>
              </p:cNvSpPr>
              <p:nvPr/>
            </p:nvSpPr>
            <p:spPr bwMode="auto">
              <a:xfrm flipV="1">
                <a:off x="1844" y="367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8" name="Line 2400"/>
              <p:cNvSpPr>
                <a:spLocks noChangeShapeType="1"/>
              </p:cNvSpPr>
              <p:nvPr/>
            </p:nvSpPr>
            <p:spPr bwMode="auto">
              <a:xfrm>
                <a:off x="1869" y="3675"/>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9" name="Line 2401"/>
              <p:cNvSpPr>
                <a:spLocks noChangeShapeType="1"/>
              </p:cNvSpPr>
              <p:nvPr/>
            </p:nvSpPr>
            <p:spPr bwMode="auto">
              <a:xfrm flipV="1">
                <a:off x="1895" y="3672"/>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0" name="Line 2402"/>
              <p:cNvSpPr>
                <a:spLocks noChangeShapeType="1"/>
              </p:cNvSpPr>
              <p:nvPr/>
            </p:nvSpPr>
            <p:spPr bwMode="auto">
              <a:xfrm>
                <a:off x="1921" y="367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1" name="Line 2403"/>
              <p:cNvSpPr>
                <a:spLocks noChangeShapeType="1"/>
              </p:cNvSpPr>
              <p:nvPr/>
            </p:nvSpPr>
            <p:spPr bwMode="auto">
              <a:xfrm>
                <a:off x="1947" y="3668"/>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2" name="Line 2404"/>
              <p:cNvSpPr>
                <a:spLocks noChangeShapeType="1"/>
              </p:cNvSpPr>
              <p:nvPr/>
            </p:nvSpPr>
            <p:spPr bwMode="auto">
              <a:xfrm flipV="1">
                <a:off x="1973" y="3666"/>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3" name="Line 2405"/>
              <p:cNvSpPr>
                <a:spLocks noChangeShapeType="1"/>
              </p:cNvSpPr>
              <p:nvPr/>
            </p:nvSpPr>
            <p:spPr bwMode="auto">
              <a:xfrm>
                <a:off x="1998" y="3664"/>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4" name="Line 2406"/>
              <p:cNvSpPr>
                <a:spLocks noChangeShapeType="1"/>
              </p:cNvSpPr>
              <p:nvPr/>
            </p:nvSpPr>
            <p:spPr bwMode="auto">
              <a:xfrm>
                <a:off x="2024" y="3662"/>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5" name="Line 2407"/>
              <p:cNvSpPr>
                <a:spLocks noChangeShapeType="1"/>
              </p:cNvSpPr>
              <p:nvPr/>
            </p:nvSpPr>
            <p:spPr bwMode="auto">
              <a:xfrm>
                <a:off x="2050" y="3659"/>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6" name="Line 2408"/>
              <p:cNvSpPr>
                <a:spLocks noChangeShapeType="1"/>
              </p:cNvSpPr>
              <p:nvPr/>
            </p:nvSpPr>
            <p:spPr bwMode="auto">
              <a:xfrm flipV="1">
                <a:off x="2076" y="365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7" name="Line 2409"/>
              <p:cNvSpPr>
                <a:spLocks noChangeShapeType="1"/>
              </p:cNvSpPr>
              <p:nvPr/>
            </p:nvSpPr>
            <p:spPr bwMode="auto">
              <a:xfrm flipV="1">
                <a:off x="2101" y="3654"/>
                <a:ext cx="4"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8" name="Line 2410"/>
              <p:cNvSpPr>
                <a:spLocks noChangeShapeType="1"/>
              </p:cNvSpPr>
              <p:nvPr/>
            </p:nvSpPr>
            <p:spPr bwMode="auto">
              <a:xfrm>
                <a:off x="2127" y="3652"/>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9" name="Line 2411"/>
              <p:cNvSpPr>
                <a:spLocks noChangeShapeType="1"/>
              </p:cNvSpPr>
              <p:nvPr/>
            </p:nvSpPr>
            <p:spPr bwMode="auto">
              <a:xfrm>
                <a:off x="2153" y="3650"/>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0" name="Line 2412"/>
              <p:cNvSpPr>
                <a:spLocks noChangeShapeType="1"/>
              </p:cNvSpPr>
              <p:nvPr/>
            </p:nvSpPr>
            <p:spPr bwMode="auto">
              <a:xfrm>
                <a:off x="2179" y="3647"/>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1" name="Line 2413"/>
              <p:cNvSpPr>
                <a:spLocks noChangeShapeType="1"/>
              </p:cNvSpPr>
              <p:nvPr/>
            </p:nvSpPr>
            <p:spPr bwMode="auto">
              <a:xfrm flipV="1">
                <a:off x="2205" y="3645"/>
                <a:ext cx="3" cy="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2" name="Line 2414"/>
              <p:cNvSpPr>
                <a:spLocks noChangeShapeType="1"/>
              </p:cNvSpPr>
              <p:nvPr/>
            </p:nvSpPr>
            <p:spPr bwMode="auto">
              <a:xfrm>
                <a:off x="2230" y="3643"/>
                <a:ext cx="4"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3" name="Line 2415"/>
              <p:cNvSpPr>
                <a:spLocks noChangeShapeType="1"/>
              </p:cNvSpPr>
              <p:nvPr/>
            </p:nvSpPr>
            <p:spPr bwMode="auto">
              <a:xfrm>
                <a:off x="2256" y="3641"/>
                <a:ext cx="3"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sp>
          <p:nvSpPr>
            <p:cNvPr id="17" name="Line 2417"/>
            <p:cNvSpPr>
              <a:spLocks noChangeShapeType="1"/>
            </p:cNvSpPr>
            <p:nvPr/>
          </p:nvSpPr>
          <p:spPr bwMode="auto">
            <a:xfrm>
              <a:off x="1830769" y="539370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 name="Line 2418"/>
            <p:cNvSpPr>
              <a:spLocks noChangeShapeType="1"/>
            </p:cNvSpPr>
            <p:nvPr/>
          </p:nvSpPr>
          <p:spPr bwMode="auto">
            <a:xfrm flipV="1">
              <a:off x="1867702" y="5390867"/>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 name="Line 2419"/>
            <p:cNvSpPr>
              <a:spLocks noChangeShapeType="1"/>
            </p:cNvSpPr>
            <p:nvPr/>
          </p:nvSpPr>
          <p:spPr bwMode="auto">
            <a:xfrm>
              <a:off x="1903216" y="5388026"/>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 name="Line 2420"/>
            <p:cNvSpPr>
              <a:spLocks noChangeShapeType="1"/>
            </p:cNvSpPr>
            <p:nvPr/>
          </p:nvSpPr>
          <p:spPr bwMode="auto">
            <a:xfrm flipV="1">
              <a:off x="1940149" y="538518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 name="Line 2421"/>
            <p:cNvSpPr>
              <a:spLocks noChangeShapeType="1"/>
            </p:cNvSpPr>
            <p:nvPr/>
          </p:nvSpPr>
          <p:spPr bwMode="auto">
            <a:xfrm>
              <a:off x="1977083" y="538234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 name="Line 2422"/>
            <p:cNvSpPr>
              <a:spLocks noChangeShapeType="1"/>
            </p:cNvSpPr>
            <p:nvPr/>
          </p:nvSpPr>
          <p:spPr bwMode="auto">
            <a:xfrm>
              <a:off x="2014016" y="537808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 name="Line 2423"/>
            <p:cNvSpPr>
              <a:spLocks noChangeShapeType="1"/>
            </p:cNvSpPr>
            <p:nvPr/>
          </p:nvSpPr>
          <p:spPr bwMode="auto">
            <a:xfrm flipV="1">
              <a:off x="2050950" y="5375242"/>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 name="Line 2424"/>
            <p:cNvSpPr>
              <a:spLocks noChangeShapeType="1"/>
            </p:cNvSpPr>
            <p:nvPr/>
          </p:nvSpPr>
          <p:spPr bwMode="auto">
            <a:xfrm>
              <a:off x="2086462" y="537240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 name="Line 2425"/>
            <p:cNvSpPr>
              <a:spLocks noChangeShapeType="1"/>
            </p:cNvSpPr>
            <p:nvPr/>
          </p:nvSpPr>
          <p:spPr bwMode="auto">
            <a:xfrm>
              <a:off x="2123396" y="536956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 name="Line 2426"/>
            <p:cNvSpPr>
              <a:spLocks noChangeShapeType="1"/>
            </p:cNvSpPr>
            <p:nvPr/>
          </p:nvSpPr>
          <p:spPr bwMode="auto">
            <a:xfrm flipV="1">
              <a:off x="2160329" y="5365298"/>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 name="Line 2427"/>
            <p:cNvSpPr>
              <a:spLocks noChangeShapeType="1"/>
            </p:cNvSpPr>
            <p:nvPr/>
          </p:nvSpPr>
          <p:spPr bwMode="auto">
            <a:xfrm flipV="1">
              <a:off x="2197263" y="5362457"/>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 name="Line 2428"/>
            <p:cNvSpPr>
              <a:spLocks noChangeShapeType="1"/>
            </p:cNvSpPr>
            <p:nvPr/>
          </p:nvSpPr>
          <p:spPr bwMode="auto">
            <a:xfrm>
              <a:off x="2232776" y="5359616"/>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 name="Line 2429"/>
            <p:cNvSpPr>
              <a:spLocks noChangeShapeType="1"/>
            </p:cNvSpPr>
            <p:nvPr/>
          </p:nvSpPr>
          <p:spPr bwMode="auto">
            <a:xfrm>
              <a:off x="2269709" y="535677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 name="Line 2430"/>
            <p:cNvSpPr>
              <a:spLocks noChangeShapeType="1"/>
            </p:cNvSpPr>
            <p:nvPr/>
          </p:nvSpPr>
          <p:spPr bwMode="auto">
            <a:xfrm flipV="1">
              <a:off x="2306643" y="5352514"/>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 name="Line 2431"/>
            <p:cNvSpPr>
              <a:spLocks noChangeShapeType="1"/>
            </p:cNvSpPr>
            <p:nvPr/>
          </p:nvSpPr>
          <p:spPr bwMode="auto">
            <a:xfrm flipV="1">
              <a:off x="2343576" y="534967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 name="Line 2432"/>
            <p:cNvSpPr>
              <a:spLocks noChangeShapeType="1"/>
            </p:cNvSpPr>
            <p:nvPr/>
          </p:nvSpPr>
          <p:spPr bwMode="auto">
            <a:xfrm>
              <a:off x="2380510" y="534683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 name="Line 2433"/>
            <p:cNvSpPr>
              <a:spLocks noChangeShapeType="1"/>
            </p:cNvSpPr>
            <p:nvPr/>
          </p:nvSpPr>
          <p:spPr bwMode="auto">
            <a:xfrm flipV="1">
              <a:off x="2416022" y="5342569"/>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 name="Line 2434"/>
            <p:cNvSpPr>
              <a:spLocks noChangeShapeType="1"/>
            </p:cNvSpPr>
            <p:nvPr/>
          </p:nvSpPr>
          <p:spPr bwMode="auto">
            <a:xfrm>
              <a:off x="2452956" y="534114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 name="Line 2435"/>
            <p:cNvSpPr>
              <a:spLocks noChangeShapeType="1"/>
            </p:cNvSpPr>
            <p:nvPr/>
          </p:nvSpPr>
          <p:spPr bwMode="auto">
            <a:xfrm>
              <a:off x="2489889" y="533688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 name="Line 2436"/>
            <p:cNvSpPr>
              <a:spLocks noChangeShapeType="1"/>
            </p:cNvSpPr>
            <p:nvPr/>
          </p:nvSpPr>
          <p:spPr bwMode="auto">
            <a:xfrm flipV="1">
              <a:off x="2526823" y="5334046"/>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 name="Line 2437"/>
            <p:cNvSpPr>
              <a:spLocks noChangeShapeType="1"/>
            </p:cNvSpPr>
            <p:nvPr/>
          </p:nvSpPr>
          <p:spPr bwMode="auto">
            <a:xfrm>
              <a:off x="2562336" y="533120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 name="Line 2438"/>
            <p:cNvSpPr>
              <a:spLocks noChangeShapeType="1"/>
            </p:cNvSpPr>
            <p:nvPr/>
          </p:nvSpPr>
          <p:spPr bwMode="auto">
            <a:xfrm flipV="1">
              <a:off x="2599270" y="5328364"/>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 name="Line 2439"/>
            <p:cNvSpPr>
              <a:spLocks noChangeShapeType="1"/>
            </p:cNvSpPr>
            <p:nvPr/>
          </p:nvSpPr>
          <p:spPr bwMode="auto">
            <a:xfrm>
              <a:off x="2636203" y="532552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 name="Line 2440"/>
            <p:cNvSpPr>
              <a:spLocks noChangeShapeType="1"/>
            </p:cNvSpPr>
            <p:nvPr/>
          </p:nvSpPr>
          <p:spPr bwMode="auto">
            <a:xfrm>
              <a:off x="2673137" y="532268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 name="Line 2441"/>
            <p:cNvSpPr>
              <a:spLocks noChangeShapeType="1"/>
            </p:cNvSpPr>
            <p:nvPr/>
          </p:nvSpPr>
          <p:spPr bwMode="auto">
            <a:xfrm flipV="1">
              <a:off x="2708649" y="5318421"/>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 name="Line 2442"/>
            <p:cNvSpPr>
              <a:spLocks noChangeShapeType="1"/>
            </p:cNvSpPr>
            <p:nvPr/>
          </p:nvSpPr>
          <p:spPr bwMode="auto">
            <a:xfrm>
              <a:off x="2745583" y="5315580"/>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 name="Line 2443"/>
            <p:cNvSpPr>
              <a:spLocks noChangeShapeType="1"/>
            </p:cNvSpPr>
            <p:nvPr/>
          </p:nvSpPr>
          <p:spPr bwMode="auto">
            <a:xfrm>
              <a:off x="2782516" y="531273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 name="Line 2444"/>
            <p:cNvSpPr>
              <a:spLocks noChangeShapeType="1"/>
            </p:cNvSpPr>
            <p:nvPr/>
          </p:nvSpPr>
          <p:spPr bwMode="auto">
            <a:xfrm flipV="1">
              <a:off x="2819449" y="5308477"/>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 name="Line 2445"/>
            <p:cNvSpPr>
              <a:spLocks noChangeShapeType="1"/>
            </p:cNvSpPr>
            <p:nvPr/>
          </p:nvSpPr>
          <p:spPr bwMode="auto">
            <a:xfrm>
              <a:off x="2856383" y="530705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 name="Line 2446"/>
            <p:cNvSpPr>
              <a:spLocks noChangeShapeType="1"/>
            </p:cNvSpPr>
            <p:nvPr/>
          </p:nvSpPr>
          <p:spPr bwMode="auto">
            <a:xfrm flipV="1">
              <a:off x="2891896" y="5302795"/>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 name="Line 2447"/>
            <p:cNvSpPr>
              <a:spLocks noChangeShapeType="1"/>
            </p:cNvSpPr>
            <p:nvPr/>
          </p:nvSpPr>
          <p:spPr bwMode="auto">
            <a:xfrm>
              <a:off x="2928830" y="530137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 name="Line 2448"/>
            <p:cNvSpPr>
              <a:spLocks noChangeShapeType="1"/>
            </p:cNvSpPr>
            <p:nvPr/>
          </p:nvSpPr>
          <p:spPr bwMode="auto">
            <a:xfrm>
              <a:off x="2965763" y="529711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 name="Line 2449"/>
            <p:cNvSpPr>
              <a:spLocks noChangeShapeType="1"/>
            </p:cNvSpPr>
            <p:nvPr/>
          </p:nvSpPr>
          <p:spPr bwMode="auto">
            <a:xfrm flipV="1">
              <a:off x="3002697" y="529427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 name="Line 2450"/>
            <p:cNvSpPr>
              <a:spLocks noChangeShapeType="1"/>
            </p:cNvSpPr>
            <p:nvPr/>
          </p:nvSpPr>
          <p:spPr bwMode="auto">
            <a:xfrm>
              <a:off x="3038209" y="529143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 name="Line 2451"/>
            <p:cNvSpPr>
              <a:spLocks noChangeShapeType="1"/>
            </p:cNvSpPr>
            <p:nvPr/>
          </p:nvSpPr>
          <p:spPr bwMode="auto">
            <a:xfrm flipV="1">
              <a:off x="3075143" y="5287170"/>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 name="Line 2452"/>
            <p:cNvSpPr>
              <a:spLocks noChangeShapeType="1"/>
            </p:cNvSpPr>
            <p:nvPr/>
          </p:nvSpPr>
          <p:spPr bwMode="auto">
            <a:xfrm>
              <a:off x="3112076" y="528574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 name="Line 2453"/>
            <p:cNvSpPr>
              <a:spLocks noChangeShapeType="1"/>
            </p:cNvSpPr>
            <p:nvPr/>
          </p:nvSpPr>
          <p:spPr bwMode="auto">
            <a:xfrm>
              <a:off x="3149010" y="528148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 name="Line 2454"/>
            <p:cNvSpPr>
              <a:spLocks noChangeShapeType="1"/>
            </p:cNvSpPr>
            <p:nvPr/>
          </p:nvSpPr>
          <p:spPr bwMode="auto">
            <a:xfrm flipV="1">
              <a:off x="3185943" y="5278647"/>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 name="Line 2455"/>
            <p:cNvSpPr>
              <a:spLocks noChangeShapeType="1"/>
            </p:cNvSpPr>
            <p:nvPr/>
          </p:nvSpPr>
          <p:spPr bwMode="auto">
            <a:xfrm>
              <a:off x="3221457" y="5275806"/>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 name="Line 2456"/>
            <p:cNvSpPr>
              <a:spLocks noChangeShapeType="1"/>
            </p:cNvSpPr>
            <p:nvPr/>
          </p:nvSpPr>
          <p:spPr bwMode="auto">
            <a:xfrm flipV="1">
              <a:off x="3258390" y="527296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 name="Line 2457"/>
            <p:cNvSpPr>
              <a:spLocks noChangeShapeType="1"/>
            </p:cNvSpPr>
            <p:nvPr/>
          </p:nvSpPr>
          <p:spPr bwMode="auto">
            <a:xfrm>
              <a:off x="3295324" y="527012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 name="Line 2458"/>
            <p:cNvSpPr>
              <a:spLocks noChangeShapeType="1"/>
            </p:cNvSpPr>
            <p:nvPr/>
          </p:nvSpPr>
          <p:spPr bwMode="auto">
            <a:xfrm>
              <a:off x="3332257" y="526586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 name="Line 2459"/>
            <p:cNvSpPr>
              <a:spLocks noChangeShapeType="1"/>
            </p:cNvSpPr>
            <p:nvPr/>
          </p:nvSpPr>
          <p:spPr bwMode="auto">
            <a:xfrm flipV="1">
              <a:off x="3367769" y="5263020"/>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 name="Line 2460"/>
            <p:cNvSpPr>
              <a:spLocks noChangeShapeType="1"/>
            </p:cNvSpPr>
            <p:nvPr/>
          </p:nvSpPr>
          <p:spPr bwMode="auto">
            <a:xfrm>
              <a:off x="3404703" y="5260179"/>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 name="Line 2461"/>
            <p:cNvSpPr>
              <a:spLocks noChangeShapeType="1"/>
            </p:cNvSpPr>
            <p:nvPr/>
          </p:nvSpPr>
          <p:spPr bwMode="auto">
            <a:xfrm>
              <a:off x="3441636" y="525733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 name="Line 2462"/>
            <p:cNvSpPr>
              <a:spLocks noChangeShapeType="1"/>
            </p:cNvSpPr>
            <p:nvPr/>
          </p:nvSpPr>
          <p:spPr bwMode="auto">
            <a:xfrm>
              <a:off x="3478570" y="525449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 name="Line 2463"/>
            <p:cNvSpPr>
              <a:spLocks noChangeShapeType="1"/>
            </p:cNvSpPr>
            <p:nvPr/>
          </p:nvSpPr>
          <p:spPr bwMode="auto">
            <a:xfrm>
              <a:off x="3515503" y="5251656"/>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 name="Line 2464"/>
            <p:cNvSpPr>
              <a:spLocks noChangeShapeType="1"/>
            </p:cNvSpPr>
            <p:nvPr/>
          </p:nvSpPr>
          <p:spPr bwMode="auto">
            <a:xfrm flipV="1">
              <a:off x="3551017" y="5247395"/>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 name="Line 2465"/>
            <p:cNvSpPr>
              <a:spLocks noChangeShapeType="1"/>
            </p:cNvSpPr>
            <p:nvPr/>
          </p:nvSpPr>
          <p:spPr bwMode="auto">
            <a:xfrm>
              <a:off x="3587950" y="524455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 name="Line 2466"/>
            <p:cNvSpPr>
              <a:spLocks noChangeShapeType="1"/>
            </p:cNvSpPr>
            <p:nvPr/>
          </p:nvSpPr>
          <p:spPr bwMode="auto">
            <a:xfrm>
              <a:off x="3624884" y="524171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 name="Line 2467"/>
            <p:cNvSpPr>
              <a:spLocks noChangeShapeType="1"/>
            </p:cNvSpPr>
            <p:nvPr/>
          </p:nvSpPr>
          <p:spPr bwMode="auto">
            <a:xfrm flipV="1">
              <a:off x="3661817" y="5237451"/>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 name="Line 2468"/>
            <p:cNvSpPr>
              <a:spLocks noChangeShapeType="1"/>
            </p:cNvSpPr>
            <p:nvPr/>
          </p:nvSpPr>
          <p:spPr bwMode="auto">
            <a:xfrm>
              <a:off x="3697330" y="523603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 name="Line 2469"/>
            <p:cNvSpPr>
              <a:spLocks noChangeShapeType="1"/>
            </p:cNvSpPr>
            <p:nvPr/>
          </p:nvSpPr>
          <p:spPr bwMode="auto">
            <a:xfrm flipV="1">
              <a:off x="3734263" y="5231769"/>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 name="Line 2470"/>
            <p:cNvSpPr>
              <a:spLocks noChangeShapeType="1"/>
            </p:cNvSpPr>
            <p:nvPr/>
          </p:nvSpPr>
          <p:spPr bwMode="auto">
            <a:xfrm>
              <a:off x="3771197" y="523034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 name="Line 2471"/>
            <p:cNvSpPr>
              <a:spLocks noChangeShapeType="1"/>
            </p:cNvSpPr>
            <p:nvPr/>
          </p:nvSpPr>
          <p:spPr bwMode="auto">
            <a:xfrm>
              <a:off x="3808130" y="522608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 name="Line 2472"/>
            <p:cNvSpPr>
              <a:spLocks noChangeShapeType="1"/>
            </p:cNvSpPr>
            <p:nvPr/>
          </p:nvSpPr>
          <p:spPr bwMode="auto">
            <a:xfrm flipV="1">
              <a:off x="3843644" y="5223246"/>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 name="Line 2473"/>
            <p:cNvSpPr>
              <a:spLocks noChangeShapeType="1"/>
            </p:cNvSpPr>
            <p:nvPr/>
          </p:nvSpPr>
          <p:spPr bwMode="auto">
            <a:xfrm>
              <a:off x="3880577" y="522040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 name="Line 2474"/>
            <p:cNvSpPr>
              <a:spLocks noChangeShapeType="1"/>
            </p:cNvSpPr>
            <p:nvPr/>
          </p:nvSpPr>
          <p:spPr bwMode="auto">
            <a:xfrm flipV="1">
              <a:off x="3917510" y="521756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 name="Line 2475"/>
            <p:cNvSpPr>
              <a:spLocks noChangeShapeType="1"/>
            </p:cNvSpPr>
            <p:nvPr/>
          </p:nvSpPr>
          <p:spPr bwMode="auto">
            <a:xfrm>
              <a:off x="3954444" y="521472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 name="Line 2476"/>
            <p:cNvSpPr>
              <a:spLocks noChangeShapeType="1"/>
            </p:cNvSpPr>
            <p:nvPr/>
          </p:nvSpPr>
          <p:spPr bwMode="auto">
            <a:xfrm>
              <a:off x="3991377" y="521046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 name="Line 2477"/>
            <p:cNvSpPr>
              <a:spLocks noChangeShapeType="1"/>
            </p:cNvSpPr>
            <p:nvPr/>
          </p:nvSpPr>
          <p:spPr bwMode="auto">
            <a:xfrm flipV="1">
              <a:off x="4026890" y="5207621"/>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 name="Line 2478"/>
            <p:cNvSpPr>
              <a:spLocks noChangeShapeType="1"/>
            </p:cNvSpPr>
            <p:nvPr/>
          </p:nvSpPr>
          <p:spPr bwMode="auto">
            <a:xfrm>
              <a:off x="4063823" y="520478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 name="Line 2479"/>
            <p:cNvSpPr>
              <a:spLocks noChangeShapeType="1"/>
            </p:cNvSpPr>
            <p:nvPr/>
          </p:nvSpPr>
          <p:spPr bwMode="auto">
            <a:xfrm>
              <a:off x="4100757" y="520193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 name="Line 2480"/>
            <p:cNvSpPr>
              <a:spLocks noChangeShapeType="1"/>
            </p:cNvSpPr>
            <p:nvPr/>
          </p:nvSpPr>
          <p:spPr bwMode="auto">
            <a:xfrm>
              <a:off x="4137690" y="519909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 name="Line 2481"/>
            <p:cNvSpPr>
              <a:spLocks noChangeShapeType="1"/>
            </p:cNvSpPr>
            <p:nvPr/>
          </p:nvSpPr>
          <p:spPr bwMode="auto">
            <a:xfrm>
              <a:off x="4173204" y="5196256"/>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 name="Line 2482"/>
            <p:cNvSpPr>
              <a:spLocks noChangeShapeType="1"/>
            </p:cNvSpPr>
            <p:nvPr/>
          </p:nvSpPr>
          <p:spPr bwMode="auto">
            <a:xfrm flipV="1">
              <a:off x="4210137" y="5191994"/>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 name="Line 2483"/>
            <p:cNvSpPr>
              <a:spLocks noChangeShapeType="1"/>
            </p:cNvSpPr>
            <p:nvPr/>
          </p:nvSpPr>
          <p:spPr bwMode="auto">
            <a:xfrm>
              <a:off x="4247071" y="518915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 name="Line 2484"/>
            <p:cNvSpPr>
              <a:spLocks noChangeShapeType="1"/>
            </p:cNvSpPr>
            <p:nvPr/>
          </p:nvSpPr>
          <p:spPr bwMode="auto">
            <a:xfrm flipV="1">
              <a:off x="4284004" y="5186312"/>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 name="Line 2485"/>
            <p:cNvSpPr>
              <a:spLocks noChangeShapeType="1"/>
            </p:cNvSpPr>
            <p:nvPr/>
          </p:nvSpPr>
          <p:spPr bwMode="auto">
            <a:xfrm>
              <a:off x="4320938" y="518347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 name="Line 2486"/>
            <p:cNvSpPr>
              <a:spLocks noChangeShapeType="1"/>
            </p:cNvSpPr>
            <p:nvPr/>
          </p:nvSpPr>
          <p:spPr bwMode="auto">
            <a:xfrm flipV="1">
              <a:off x="4356450" y="5180630"/>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 name="Line 2487"/>
            <p:cNvSpPr>
              <a:spLocks noChangeShapeType="1"/>
            </p:cNvSpPr>
            <p:nvPr/>
          </p:nvSpPr>
          <p:spPr bwMode="auto">
            <a:xfrm>
              <a:off x="4393384" y="517778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 name="Line 2488"/>
            <p:cNvSpPr>
              <a:spLocks noChangeShapeType="1"/>
            </p:cNvSpPr>
            <p:nvPr/>
          </p:nvSpPr>
          <p:spPr bwMode="auto">
            <a:xfrm flipV="1">
              <a:off x="4430317" y="517494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 name="Line 2489"/>
            <p:cNvSpPr>
              <a:spLocks noChangeShapeType="1"/>
            </p:cNvSpPr>
            <p:nvPr/>
          </p:nvSpPr>
          <p:spPr bwMode="auto">
            <a:xfrm>
              <a:off x="4467251" y="517210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 name="Line 2490"/>
            <p:cNvSpPr>
              <a:spLocks noChangeShapeType="1"/>
            </p:cNvSpPr>
            <p:nvPr/>
          </p:nvSpPr>
          <p:spPr bwMode="auto">
            <a:xfrm flipV="1">
              <a:off x="4502764" y="5167846"/>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 name="Line 2491"/>
            <p:cNvSpPr>
              <a:spLocks noChangeShapeType="1"/>
            </p:cNvSpPr>
            <p:nvPr/>
          </p:nvSpPr>
          <p:spPr bwMode="auto">
            <a:xfrm>
              <a:off x="4539697" y="516642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 name="Line 2492"/>
            <p:cNvSpPr>
              <a:spLocks noChangeShapeType="1"/>
            </p:cNvSpPr>
            <p:nvPr/>
          </p:nvSpPr>
          <p:spPr bwMode="auto">
            <a:xfrm flipV="1">
              <a:off x="4576631" y="5162164"/>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 name="Line 2493"/>
            <p:cNvSpPr>
              <a:spLocks noChangeShapeType="1"/>
            </p:cNvSpPr>
            <p:nvPr/>
          </p:nvSpPr>
          <p:spPr bwMode="auto">
            <a:xfrm>
              <a:off x="4613564" y="516074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 name="Line 2494"/>
            <p:cNvSpPr>
              <a:spLocks noChangeShapeType="1"/>
            </p:cNvSpPr>
            <p:nvPr/>
          </p:nvSpPr>
          <p:spPr bwMode="auto">
            <a:xfrm>
              <a:off x="4650498" y="515648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 name="Line 2495"/>
            <p:cNvSpPr>
              <a:spLocks noChangeShapeType="1"/>
            </p:cNvSpPr>
            <p:nvPr/>
          </p:nvSpPr>
          <p:spPr bwMode="auto">
            <a:xfrm flipV="1">
              <a:off x="4686010" y="515364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 name="Line 2496"/>
            <p:cNvSpPr>
              <a:spLocks noChangeShapeType="1"/>
            </p:cNvSpPr>
            <p:nvPr/>
          </p:nvSpPr>
          <p:spPr bwMode="auto">
            <a:xfrm>
              <a:off x="4722944" y="515080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 name="Line 2497"/>
            <p:cNvSpPr>
              <a:spLocks noChangeShapeType="1"/>
            </p:cNvSpPr>
            <p:nvPr/>
          </p:nvSpPr>
          <p:spPr bwMode="auto">
            <a:xfrm flipV="1">
              <a:off x="4759877" y="5146538"/>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 name="Line 2498"/>
            <p:cNvSpPr>
              <a:spLocks noChangeShapeType="1"/>
            </p:cNvSpPr>
            <p:nvPr/>
          </p:nvSpPr>
          <p:spPr bwMode="auto">
            <a:xfrm>
              <a:off x="4796811" y="514511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 name="Line 2499"/>
            <p:cNvSpPr>
              <a:spLocks noChangeShapeType="1"/>
            </p:cNvSpPr>
            <p:nvPr/>
          </p:nvSpPr>
          <p:spPr bwMode="auto">
            <a:xfrm flipV="1">
              <a:off x="4832324" y="5140856"/>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 name="Line 2500"/>
            <p:cNvSpPr>
              <a:spLocks noChangeShapeType="1"/>
            </p:cNvSpPr>
            <p:nvPr/>
          </p:nvSpPr>
          <p:spPr bwMode="auto">
            <a:xfrm>
              <a:off x="4869258" y="5139436"/>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 name="Line 2501"/>
            <p:cNvSpPr>
              <a:spLocks noChangeShapeType="1"/>
            </p:cNvSpPr>
            <p:nvPr/>
          </p:nvSpPr>
          <p:spPr bwMode="auto">
            <a:xfrm>
              <a:off x="4906191" y="513659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 name="Line 2502"/>
            <p:cNvSpPr>
              <a:spLocks noChangeShapeType="1"/>
            </p:cNvSpPr>
            <p:nvPr/>
          </p:nvSpPr>
          <p:spPr bwMode="auto">
            <a:xfrm>
              <a:off x="4943125" y="513375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 name="Line 2503"/>
            <p:cNvSpPr>
              <a:spLocks noChangeShapeType="1"/>
            </p:cNvSpPr>
            <p:nvPr/>
          </p:nvSpPr>
          <p:spPr bwMode="auto">
            <a:xfrm flipV="1">
              <a:off x="4978637" y="5129492"/>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 name="Line 2504"/>
            <p:cNvSpPr>
              <a:spLocks noChangeShapeType="1"/>
            </p:cNvSpPr>
            <p:nvPr/>
          </p:nvSpPr>
          <p:spPr bwMode="auto">
            <a:xfrm>
              <a:off x="5015571" y="512665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 name="Line 2505"/>
            <p:cNvSpPr>
              <a:spLocks noChangeShapeType="1"/>
            </p:cNvSpPr>
            <p:nvPr/>
          </p:nvSpPr>
          <p:spPr bwMode="auto">
            <a:xfrm flipV="1">
              <a:off x="5052504" y="5123810"/>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 name="Line 2506"/>
            <p:cNvSpPr>
              <a:spLocks noChangeShapeType="1"/>
            </p:cNvSpPr>
            <p:nvPr/>
          </p:nvSpPr>
          <p:spPr bwMode="auto">
            <a:xfrm>
              <a:off x="5089437" y="512096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 name="Line 2507"/>
            <p:cNvSpPr>
              <a:spLocks noChangeShapeType="1"/>
            </p:cNvSpPr>
            <p:nvPr/>
          </p:nvSpPr>
          <p:spPr bwMode="auto">
            <a:xfrm>
              <a:off x="5126371" y="511812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 name="Line 2508"/>
            <p:cNvSpPr>
              <a:spLocks noChangeShapeType="1"/>
            </p:cNvSpPr>
            <p:nvPr/>
          </p:nvSpPr>
          <p:spPr bwMode="auto">
            <a:xfrm flipV="1">
              <a:off x="5161884" y="5113866"/>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 name="Line 2509"/>
            <p:cNvSpPr>
              <a:spLocks noChangeShapeType="1"/>
            </p:cNvSpPr>
            <p:nvPr/>
          </p:nvSpPr>
          <p:spPr bwMode="auto">
            <a:xfrm>
              <a:off x="5198818" y="511244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 name="Line 2510"/>
            <p:cNvSpPr>
              <a:spLocks noChangeShapeType="1"/>
            </p:cNvSpPr>
            <p:nvPr/>
          </p:nvSpPr>
          <p:spPr bwMode="auto">
            <a:xfrm flipV="1">
              <a:off x="5235751" y="5108184"/>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 name="Line 2511"/>
            <p:cNvSpPr>
              <a:spLocks noChangeShapeType="1"/>
            </p:cNvSpPr>
            <p:nvPr/>
          </p:nvSpPr>
          <p:spPr bwMode="auto">
            <a:xfrm>
              <a:off x="5272685" y="510534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 name="Line 2512"/>
            <p:cNvSpPr>
              <a:spLocks noChangeShapeType="1"/>
            </p:cNvSpPr>
            <p:nvPr/>
          </p:nvSpPr>
          <p:spPr bwMode="auto">
            <a:xfrm>
              <a:off x="5308197" y="5103922"/>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 name="Line 2513"/>
            <p:cNvSpPr>
              <a:spLocks noChangeShapeType="1"/>
            </p:cNvSpPr>
            <p:nvPr/>
          </p:nvSpPr>
          <p:spPr bwMode="auto">
            <a:xfrm>
              <a:off x="5345131" y="509966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 name="Line 2514"/>
            <p:cNvSpPr>
              <a:spLocks noChangeShapeType="1"/>
            </p:cNvSpPr>
            <p:nvPr/>
          </p:nvSpPr>
          <p:spPr bwMode="auto">
            <a:xfrm>
              <a:off x="5382064" y="509824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 name="Line 2515"/>
            <p:cNvSpPr>
              <a:spLocks noChangeShapeType="1"/>
            </p:cNvSpPr>
            <p:nvPr/>
          </p:nvSpPr>
          <p:spPr bwMode="auto">
            <a:xfrm>
              <a:off x="5418998" y="509397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 name="Line 2516"/>
            <p:cNvSpPr>
              <a:spLocks noChangeShapeType="1"/>
            </p:cNvSpPr>
            <p:nvPr/>
          </p:nvSpPr>
          <p:spPr bwMode="auto">
            <a:xfrm>
              <a:off x="5455931" y="5091138"/>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 name="Line 2517"/>
            <p:cNvSpPr>
              <a:spLocks noChangeShapeType="1"/>
            </p:cNvSpPr>
            <p:nvPr/>
          </p:nvSpPr>
          <p:spPr bwMode="auto">
            <a:xfrm flipV="1">
              <a:off x="5491445" y="5088297"/>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 name="Line 2518"/>
            <p:cNvSpPr>
              <a:spLocks noChangeShapeType="1"/>
            </p:cNvSpPr>
            <p:nvPr/>
          </p:nvSpPr>
          <p:spPr bwMode="auto">
            <a:xfrm>
              <a:off x="5528378" y="5085456"/>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 name="Line 2519"/>
            <p:cNvSpPr>
              <a:spLocks noChangeShapeType="1"/>
            </p:cNvSpPr>
            <p:nvPr/>
          </p:nvSpPr>
          <p:spPr bwMode="auto">
            <a:xfrm flipV="1">
              <a:off x="5565312" y="5082615"/>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 name="Line 2520"/>
            <p:cNvSpPr>
              <a:spLocks noChangeShapeType="1"/>
            </p:cNvSpPr>
            <p:nvPr/>
          </p:nvSpPr>
          <p:spPr bwMode="auto">
            <a:xfrm>
              <a:off x="5602245" y="5079774"/>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 name="Line 2521"/>
            <p:cNvSpPr>
              <a:spLocks noChangeShapeType="1"/>
            </p:cNvSpPr>
            <p:nvPr/>
          </p:nvSpPr>
          <p:spPr bwMode="auto">
            <a:xfrm flipV="1">
              <a:off x="5637758" y="5076933"/>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 name="Line 2522"/>
            <p:cNvSpPr>
              <a:spLocks noChangeShapeType="1"/>
            </p:cNvSpPr>
            <p:nvPr/>
          </p:nvSpPr>
          <p:spPr bwMode="auto">
            <a:xfrm>
              <a:off x="5674691" y="5074092"/>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 name="Line 2523"/>
            <p:cNvSpPr>
              <a:spLocks noChangeShapeType="1"/>
            </p:cNvSpPr>
            <p:nvPr/>
          </p:nvSpPr>
          <p:spPr bwMode="auto">
            <a:xfrm flipV="1">
              <a:off x="5711624" y="5069830"/>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 name="Line 2524"/>
            <p:cNvSpPr>
              <a:spLocks noChangeShapeType="1"/>
            </p:cNvSpPr>
            <p:nvPr/>
          </p:nvSpPr>
          <p:spPr bwMode="auto">
            <a:xfrm>
              <a:off x="5748558" y="506841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 name="Line 2525"/>
            <p:cNvSpPr>
              <a:spLocks noChangeShapeType="1"/>
            </p:cNvSpPr>
            <p:nvPr/>
          </p:nvSpPr>
          <p:spPr bwMode="auto">
            <a:xfrm>
              <a:off x="5785491" y="5065569"/>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 name="Line 2526"/>
            <p:cNvSpPr>
              <a:spLocks noChangeShapeType="1"/>
            </p:cNvSpPr>
            <p:nvPr/>
          </p:nvSpPr>
          <p:spPr bwMode="auto">
            <a:xfrm>
              <a:off x="5821005" y="5062728"/>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 name="Line 2527"/>
            <p:cNvSpPr>
              <a:spLocks noChangeShapeType="1"/>
            </p:cNvSpPr>
            <p:nvPr/>
          </p:nvSpPr>
          <p:spPr bwMode="auto">
            <a:xfrm>
              <a:off x="5857938" y="505988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 name="Line 2528"/>
            <p:cNvSpPr>
              <a:spLocks noChangeShapeType="1"/>
            </p:cNvSpPr>
            <p:nvPr/>
          </p:nvSpPr>
          <p:spPr bwMode="auto">
            <a:xfrm>
              <a:off x="5894872" y="505562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 name="Line 2529"/>
            <p:cNvSpPr>
              <a:spLocks noChangeShapeType="1"/>
            </p:cNvSpPr>
            <p:nvPr/>
          </p:nvSpPr>
          <p:spPr bwMode="auto">
            <a:xfrm>
              <a:off x="5931805" y="505420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 name="Line 2530"/>
            <p:cNvSpPr>
              <a:spLocks noChangeShapeType="1"/>
            </p:cNvSpPr>
            <p:nvPr/>
          </p:nvSpPr>
          <p:spPr bwMode="auto">
            <a:xfrm flipV="1">
              <a:off x="5967318" y="5049943"/>
              <a:ext cx="5682"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 name="Line 2531"/>
            <p:cNvSpPr>
              <a:spLocks noChangeShapeType="1"/>
            </p:cNvSpPr>
            <p:nvPr/>
          </p:nvSpPr>
          <p:spPr bwMode="auto">
            <a:xfrm>
              <a:off x="6004251" y="5048523"/>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 name="Line 2532"/>
            <p:cNvSpPr>
              <a:spLocks noChangeShapeType="1"/>
            </p:cNvSpPr>
            <p:nvPr/>
          </p:nvSpPr>
          <p:spPr bwMode="auto">
            <a:xfrm flipV="1">
              <a:off x="6041185" y="5044261"/>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 name="Line 2533"/>
            <p:cNvSpPr>
              <a:spLocks noChangeShapeType="1"/>
            </p:cNvSpPr>
            <p:nvPr/>
          </p:nvSpPr>
          <p:spPr bwMode="auto">
            <a:xfrm>
              <a:off x="6078118" y="5041420"/>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 name="Line 2534"/>
            <p:cNvSpPr>
              <a:spLocks noChangeShapeType="1"/>
            </p:cNvSpPr>
            <p:nvPr/>
          </p:nvSpPr>
          <p:spPr bwMode="auto">
            <a:xfrm flipV="1">
              <a:off x="6115052" y="5038579"/>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 name="Line 2535"/>
            <p:cNvSpPr>
              <a:spLocks noChangeShapeType="1"/>
            </p:cNvSpPr>
            <p:nvPr/>
          </p:nvSpPr>
          <p:spPr bwMode="auto">
            <a:xfrm>
              <a:off x="6150565" y="5035737"/>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 name="Line 2536"/>
            <p:cNvSpPr>
              <a:spLocks noChangeShapeType="1"/>
            </p:cNvSpPr>
            <p:nvPr/>
          </p:nvSpPr>
          <p:spPr bwMode="auto">
            <a:xfrm>
              <a:off x="6187498" y="503431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 name="Line 2537"/>
            <p:cNvSpPr>
              <a:spLocks noChangeShapeType="1"/>
            </p:cNvSpPr>
            <p:nvPr/>
          </p:nvSpPr>
          <p:spPr bwMode="auto">
            <a:xfrm>
              <a:off x="6224432" y="503005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 name="Line 2538"/>
            <p:cNvSpPr>
              <a:spLocks noChangeShapeType="1"/>
            </p:cNvSpPr>
            <p:nvPr/>
          </p:nvSpPr>
          <p:spPr bwMode="auto">
            <a:xfrm>
              <a:off x="6261365" y="5028635"/>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 name="Line 2539"/>
            <p:cNvSpPr>
              <a:spLocks noChangeShapeType="1"/>
            </p:cNvSpPr>
            <p:nvPr/>
          </p:nvSpPr>
          <p:spPr bwMode="auto">
            <a:xfrm>
              <a:off x="6296878" y="5024373"/>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 name="Line 2540"/>
            <p:cNvSpPr>
              <a:spLocks noChangeShapeType="1"/>
            </p:cNvSpPr>
            <p:nvPr/>
          </p:nvSpPr>
          <p:spPr bwMode="auto">
            <a:xfrm>
              <a:off x="6333811" y="502153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 name="Line 2541"/>
            <p:cNvSpPr>
              <a:spLocks noChangeShapeType="1"/>
            </p:cNvSpPr>
            <p:nvPr/>
          </p:nvSpPr>
          <p:spPr bwMode="auto">
            <a:xfrm flipV="1">
              <a:off x="6370745" y="5018691"/>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 name="Line 2542"/>
            <p:cNvSpPr>
              <a:spLocks noChangeShapeType="1"/>
            </p:cNvSpPr>
            <p:nvPr/>
          </p:nvSpPr>
          <p:spPr bwMode="auto">
            <a:xfrm>
              <a:off x="6379268" y="501869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 name="Line 2543"/>
            <p:cNvSpPr>
              <a:spLocks noChangeShapeType="1"/>
            </p:cNvSpPr>
            <p:nvPr/>
          </p:nvSpPr>
          <p:spPr bwMode="auto">
            <a:xfrm flipV="1">
              <a:off x="6416201" y="5014430"/>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 name="Line 2544"/>
            <p:cNvSpPr>
              <a:spLocks noChangeShapeType="1"/>
            </p:cNvSpPr>
            <p:nvPr/>
          </p:nvSpPr>
          <p:spPr bwMode="auto">
            <a:xfrm>
              <a:off x="6451715" y="5013009"/>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 name="Line 2545"/>
            <p:cNvSpPr>
              <a:spLocks noChangeShapeType="1"/>
            </p:cNvSpPr>
            <p:nvPr/>
          </p:nvSpPr>
          <p:spPr bwMode="auto">
            <a:xfrm flipV="1">
              <a:off x="6488648" y="5008748"/>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 name="Line 2546"/>
            <p:cNvSpPr>
              <a:spLocks noChangeShapeType="1"/>
            </p:cNvSpPr>
            <p:nvPr/>
          </p:nvSpPr>
          <p:spPr bwMode="auto">
            <a:xfrm>
              <a:off x="6525582" y="5007327"/>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 name="Line 2547"/>
            <p:cNvSpPr>
              <a:spLocks noChangeShapeType="1"/>
            </p:cNvSpPr>
            <p:nvPr/>
          </p:nvSpPr>
          <p:spPr bwMode="auto">
            <a:xfrm flipV="1">
              <a:off x="6562515" y="5003066"/>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 name="Line 2548"/>
            <p:cNvSpPr>
              <a:spLocks noChangeShapeType="1"/>
            </p:cNvSpPr>
            <p:nvPr/>
          </p:nvSpPr>
          <p:spPr bwMode="auto">
            <a:xfrm>
              <a:off x="6598028" y="5000225"/>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 name="Line 2549"/>
            <p:cNvSpPr>
              <a:spLocks noChangeShapeType="1"/>
            </p:cNvSpPr>
            <p:nvPr/>
          </p:nvSpPr>
          <p:spPr bwMode="auto">
            <a:xfrm flipV="1">
              <a:off x="6634961" y="4997384"/>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 name="Line 2550"/>
            <p:cNvSpPr>
              <a:spLocks noChangeShapeType="1"/>
            </p:cNvSpPr>
            <p:nvPr/>
          </p:nvSpPr>
          <p:spPr bwMode="auto">
            <a:xfrm>
              <a:off x="6671895" y="4994543"/>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 name="Line 2551"/>
            <p:cNvSpPr>
              <a:spLocks noChangeShapeType="1"/>
            </p:cNvSpPr>
            <p:nvPr/>
          </p:nvSpPr>
          <p:spPr bwMode="auto">
            <a:xfrm>
              <a:off x="6708828" y="4993122"/>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 name="Line 2552"/>
            <p:cNvSpPr>
              <a:spLocks noChangeShapeType="1"/>
            </p:cNvSpPr>
            <p:nvPr/>
          </p:nvSpPr>
          <p:spPr bwMode="auto">
            <a:xfrm>
              <a:off x="6744342" y="498886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 name="Line 2553"/>
            <p:cNvSpPr>
              <a:spLocks noChangeShapeType="1"/>
            </p:cNvSpPr>
            <p:nvPr/>
          </p:nvSpPr>
          <p:spPr bwMode="auto">
            <a:xfrm>
              <a:off x="6781275" y="4986020"/>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 name="Line 2554"/>
            <p:cNvSpPr>
              <a:spLocks noChangeShapeType="1"/>
            </p:cNvSpPr>
            <p:nvPr/>
          </p:nvSpPr>
          <p:spPr bwMode="auto">
            <a:xfrm flipV="1">
              <a:off x="6818209" y="4983179"/>
              <a:ext cx="4261" cy="1421"/>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 name="Line 2555"/>
            <p:cNvSpPr>
              <a:spLocks noChangeShapeType="1"/>
            </p:cNvSpPr>
            <p:nvPr/>
          </p:nvSpPr>
          <p:spPr bwMode="auto">
            <a:xfrm>
              <a:off x="6855142" y="4980338"/>
              <a:ext cx="1420"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 name="Line 2559"/>
            <p:cNvSpPr>
              <a:spLocks noChangeShapeType="1"/>
            </p:cNvSpPr>
            <p:nvPr/>
          </p:nvSpPr>
          <p:spPr bwMode="auto">
            <a:xfrm>
              <a:off x="3727161" y="510108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 name="Line 2560"/>
            <p:cNvSpPr>
              <a:spLocks noChangeShapeType="1"/>
            </p:cNvSpPr>
            <p:nvPr/>
          </p:nvSpPr>
          <p:spPr bwMode="auto">
            <a:xfrm>
              <a:off x="3764095"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 name="Line 2561"/>
            <p:cNvSpPr>
              <a:spLocks noChangeShapeType="1"/>
            </p:cNvSpPr>
            <p:nvPr/>
          </p:nvSpPr>
          <p:spPr bwMode="auto">
            <a:xfrm>
              <a:off x="3801028"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 name="Line 2562"/>
            <p:cNvSpPr>
              <a:spLocks noChangeShapeType="1"/>
            </p:cNvSpPr>
            <p:nvPr/>
          </p:nvSpPr>
          <p:spPr bwMode="auto">
            <a:xfrm>
              <a:off x="3836540" y="510108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 name="Line 2563"/>
            <p:cNvSpPr>
              <a:spLocks noChangeShapeType="1"/>
            </p:cNvSpPr>
            <p:nvPr/>
          </p:nvSpPr>
          <p:spPr bwMode="auto">
            <a:xfrm>
              <a:off x="3873474" y="510108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 name="Line 2564"/>
            <p:cNvSpPr>
              <a:spLocks noChangeShapeType="1"/>
            </p:cNvSpPr>
            <p:nvPr/>
          </p:nvSpPr>
          <p:spPr bwMode="auto">
            <a:xfrm>
              <a:off x="3910407"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 name="Line 2565"/>
            <p:cNvSpPr>
              <a:spLocks noChangeShapeType="1"/>
            </p:cNvSpPr>
            <p:nvPr/>
          </p:nvSpPr>
          <p:spPr bwMode="auto">
            <a:xfrm>
              <a:off x="3947341"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 name="Line 2566"/>
            <p:cNvSpPr>
              <a:spLocks noChangeShapeType="1"/>
            </p:cNvSpPr>
            <p:nvPr/>
          </p:nvSpPr>
          <p:spPr bwMode="auto">
            <a:xfrm>
              <a:off x="3984274"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 name="Line 2567"/>
            <p:cNvSpPr>
              <a:spLocks noChangeShapeType="1"/>
            </p:cNvSpPr>
            <p:nvPr/>
          </p:nvSpPr>
          <p:spPr bwMode="auto">
            <a:xfrm>
              <a:off x="4019788" y="5101081"/>
              <a:ext cx="5682"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 name="Line 2568"/>
            <p:cNvSpPr>
              <a:spLocks noChangeShapeType="1"/>
            </p:cNvSpPr>
            <p:nvPr/>
          </p:nvSpPr>
          <p:spPr bwMode="auto">
            <a:xfrm>
              <a:off x="4056721" y="5101081"/>
              <a:ext cx="4261" cy="0"/>
            </a:xfrm>
            <a:prstGeom prst="line">
              <a:avLst/>
            </a:prstGeom>
            <a:noFill/>
            <a:ln w="33338">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 name="Line 2569"/>
            <p:cNvSpPr>
              <a:spLocks noChangeShapeType="1"/>
            </p:cNvSpPr>
            <p:nvPr/>
          </p:nvSpPr>
          <p:spPr bwMode="auto">
            <a:xfrm>
              <a:off x="7093789" y="5454791"/>
              <a:ext cx="238647"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 name="Rectangle 2570"/>
            <p:cNvSpPr>
              <a:spLocks noChangeArrowheads="1"/>
            </p:cNvSpPr>
            <p:nvPr/>
          </p:nvSpPr>
          <p:spPr bwMode="auto">
            <a:xfrm>
              <a:off x="7112255" y="5497406"/>
              <a:ext cx="3847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72" name="Rectangle 2572"/>
            <p:cNvSpPr>
              <a:spLocks noChangeArrowheads="1"/>
            </p:cNvSpPr>
            <p:nvPr/>
          </p:nvSpPr>
          <p:spPr bwMode="auto">
            <a:xfrm>
              <a:off x="1135663" y="1029876"/>
              <a:ext cx="1541735" cy="357971"/>
            </a:xfrm>
            <a:prstGeom prst="rect">
              <a:avLst/>
            </a:prstGeom>
            <a:solidFill>
              <a:srgbClr val="FFFFFF"/>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 name="Rectangle 2573"/>
            <p:cNvSpPr>
              <a:spLocks noChangeArrowheads="1"/>
            </p:cNvSpPr>
            <p:nvPr/>
          </p:nvSpPr>
          <p:spPr bwMode="auto">
            <a:xfrm>
              <a:off x="1186803" y="1079595"/>
              <a:ext cx="139781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N=100, p=0.8</a:t>
              </a:r>
              <a:endParaRPr kumimoji="0" lang="en-GB" altLang="en-US" b="0" i="0" u="none" strike="noStrike" cap="none" normalizeH="0" baseline="0" dirty="0">
                <a:ln>
                  <a:noFill/>
                </a:ln>
                <a:solidFill>
                  <a:schemeClr val="tx1"/>
                </a:solidFill>
                <a:effectLst/>
                <a:cs typeface="Arial" panose="020B0604020202020204" pitchFamily="34" charset="0"/>
              </a:endParaRPr>
            </a:p>
          </p:txBody>
        </p:sp>
        <p:cxnSp>
          <p:nvCxnSpPr>
            <p:cNvPr id="2576" name="Straight Connector 2575"/>
            <p:cNvCxnSpPr>
              <a:stCxn id="216" idx="0"/>
            </p:cNvCxnSpPr>
            <p:nvPr/>
          </p:nvCxnSpPr>
          <p:spPr>
            <a:xfrm flipV="1">
              <a:off x="1111987" y="4980338"/>
              <a:ext cx="5743155" cy="4744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7" name="Oval 2576"/>
            <p:cNvSpPr>
              <a:spLocks noChangeAspect="1"/>
            </p:cNvSpPr>
            <p:nvPr/>
          </p:nvSpPr>
          <p:spPr>
            <a:xfrm>
              <a:off x="7164339" y="5389825"/>
              <a:ext cx="106304" cy="96640"/>
            </a:xfrm>
            <a:prstGeom prst="ellipse">
              <a:avLst/>
            </a:prstGeom>
            <a:solidFill>
              <a:srgbClr val="FF0000"/>
            </a:solidFill>
            <a:ln>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578" name="Oval 2577"/>
            <p:cNvSpPr>
              <a:spLocks noChangeAspect="1"/>
            </p:cNvSpPr>
            <p:nvPr/>
          </p:nvSpPr>
          <p:spPr>
            <a:xfrm>
              <a:off x="7169417" y="1248900"/>
              <a:ext cx="106304" cy="96640"/>
            </a:xfrm>
            <a:prstGeom prst="ellipse">
              <a:avLst/>
            </a:prstGeom>
            <a:solidFill>
              <a:srgbClr val="008080"/>
            </a:solidFill>
            <a:ln>
              <a:solidFill>
                <a:srgbClr val="33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579" name="Oval 2578"/>
            <p:cNvSpPr>
              <a:spLocks noChangeAspect="1"/>
            </p:cNvSpPr>
            <p:nvPr/>
          </p:nvSpPr>
          <p:spPr>
            <a:xfrm>
              <a:off x="7161127" y="1172801"/>
              <a:ext cx="106304" cy="96640"/>
            </a:xfrm>
            <a:prstGeom prst="ellipse">
              <a:avLst/>
            </a:prstGeom>
            <a:solidFill>
              <a:schemeClr val="bg1">
                <a:lumMod val="50000"/>
              </a:schemeClr>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2581" name="Straight Arrow Connector 2580"/>
            <p:cNvCxnSpPr>
              <a:stCxn id="353" idx="4"/>
              <a:endCxn id="2578" idx="4"/>
            </p:cNvCxnSpPr>
            <p:nvPr/>
          </p:nvCxnSpPr>
          <p:spPr>
            <a:xfrm flipV="1">
              <a:off x="6855142" y="1345540"/>
              <a:ext cx="367427" cy="580685"/>
            </a:xfrm>
            <a:prstGeom prst="straightConnector1">
              <a:avLst/>
            </a:prstGeom>
            <a:ln w="19050">
              <a:solidFill>
                <a:srgbClr val="336699"/>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2" name="Straight Arrow Connector 2581"/>
            <p:cNvCxnSpPr>
              <a:stCxn id="299" idx="6"/>
              <a:endCxn id="2577" idx="0"/>
            </p:cNvCxnSpPr>
            <p:nvPr/>
          </p:nvCxnSpPr>
          <p:spPr>
            <a:xfrm>
              <a:off x="6887813" y="3088208"/>
              <a:ext cx="329677" cy="2301617"/>
            </a:xfrm>
            <a:prstGeom prst="straightConnector1">
              <a:avLst/>
            </a:prstGeom>
            <a:ln w="19050">
              <a:solidFill>
                <a:srgbClr val="FF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585" name="Straight Arrow Connector 2584"/>
            <p:cNvCxnSpPr>
              <a:stCxn id="326" idx="6"/>
              <a:endCxn id="2579" idx="3"/>
            </p:cNvCxnSpPr>
            <p:nvPr/>
          </p:nvCxnSpPr>
          <p:spPr>
            <a:xfrm flipV="1">
              <a:off x="6887813" y="1255289"/>
              <a:ext cx="288882" cy="10394"/>
            </a:xfrm>
            <a:prstGeom prst="straightConnector1">
              <a:avLst/>
            </a:prstGeom>
            <a:ln w="19050">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603" name="Oval 2602"/>
            <p:cNvSpPr>
              <a:spLocks noChangeAspect="1"/>
            </p:cNvSpPr>
            <p:nvPr/>
          </p:nvSpPr>
          <p:spPr>
            <a:xfrm>
              <a:off x="3352550" y="1926225"/>
              <a:ext cx="360000" cy="36000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04" name="Oval 2603"/>
            <p:cNvSpPr>
              <a:spLocks noChangeAspect="1"/>
            </p:cNvSpPr>
            <p:nvPr/>
          </p:nvSpPr>
          <p:spPr>
            <a:xfrm>
              <a:off x="5472000" y="1512000"/>
              <a:ext cx="360000" cy="36000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05" name="Oval 2604"/>
            <p:cNvSpPr>
              <a:spLocks noChangeAspect="1"/>
            </p:cNvSpPr>
            <p:nvPr/>
          </p:nvSpPr>
          <p:spPr>
            <a:xfrm>
              <a:off x="2160000" y="1512000"/>
              <a:ext cx="360000" cy="3600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06" name="Oval 2605"/>
            <p:cNvSpPr>
              <a:spLocks noChangeAspect="1"/>
            </p:cNvSpPr>
            <p:nvPr/>
          </p:nvSpPr>
          <p:spPr>
            <a:xfrm>
              <a:off x="4752000" y="1080000"/>
              <a:ext cx="360000" cy="3600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07" name="Oval 2606"/>
            <p:cNvSpPr>
              <a:spLocks noChangeAspect="1"/>
            </p:cNvSpPr>
            <p:nvPr/>
          </p:nvSpPr>
          <p:spPr>
            <a:xfrm>
              <a:off x="2840412" y="1889767"/>
              <a:ext cx="360000" cy="360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08" name="Oval 2607"/>
            <p:cNvSpPr>
              <a:spLocks noChangeAspect="1"/>
            </p:cNvSpPr>
            <p:nvPr/>
          </p:nvSpPr>
          <p:spPr>
            <a:xfrm>
              <a:off x="5220000" y="2772000"/>
              <a:ext cx="360000" cy="360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10" name="TextBox 2609"/>
            <p:cNvSpPr txBox="1"/>
            <p:nvPr/>
          </p:nvSpPr>
          <p:spPr>
            <a:xfrm>
              <a:off x="1215684" y="3046396"/>
              <a:ext cx="1558309"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en-GB" dirty="0">
                  <a:latin typeface="Arial" panose="020B0604020202020204" pitchFamily="34" charset="0"/>
                  <a:cs typeface="Arial" panose="020B0604020202020204" pitchFamily="34" charset="0"/>
                </a:rPr>
                <a:t>2pq=H=0.18</a:t>
              </a:r>
            </a:p>
          </p:txBody>
        </p:sp>
        <p:cxnSp>
          <p:nvCxnSpPr>
            <p:cNvPr id="2612" name="Straight Arrow Connector 2611"/>
            <p:cNvCxnSpPr>
              <a:stCxn id="2610" idx="0"/>
              <a:endCxn id="306" idx="4"/>
            </p:cNvCxnSpPr>
            <p:nvPr/>
          </p:nvCxnSpPr>
          <p:spPr>
            <a:xfrm flipV="1">
              <a:off x="1994839" y="1717407"/>
              <a:ext cx="332402" cy="1328989"/>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13" name="Straight Arrow Connector 2612"/>
            <p:cNvCxnSpPr>
              <a:stCxn id="2610" idx="0"/>
              <a:endCxn id="351" idx="19"/>
            </p:cNvCxnSpPr>
            <p:nvPr/>
          </p:nvCxnSpPr>
          <p:spPr>
            <a:xfrm flipV="1">
              <a:off x="1994839" y="1684735"/>
              <a:ext cx="3669103" cy="136166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16" name="TextBox 2615"/>
            <p:cNvSpPr txBox="1"/>
            <p:nvPr/>
          </p:nvSpPr>
          <p:spPr>
            <a:xfrm>
              <a:off x="1228512" y="3463501"/>
              <a:ext cx="1545481"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en-GB" dirty="0">
                  <a:latin typeface="Arial" panose="020B0604020202020204" pitchFamily="34" charset="0"/>
                  <a:cs typeface="Arial" panose="020B0604020202020204" pitchFamily="34" charset="0"/>
                </a:rPr>
                <a:t>2pq=H=0.32</a:t>
              </a:r>
            </a:p>
          </p:txBody>
        </p:sp>
        <p:cxnSp>
          <p:nvCxnSpPr>
            <p:cNvPr id="2617" name="Straight Arrow Connector 2616"/>
            <p:cNvCxnSpPr>
              <a:stCxn id="2616" idx="3"/>
              <a:endCxn id="282" idx="3"/>
            </p:cNvCxnSpPr>
            <p:nvPr/>
          </p:nvCxnSpPr>
          <p:spPr>
            <a:xfrm flipV="1">
              <a:off x="2773993" y="2105791"/>
              <a:ext cx="245168" cy="15423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20" name="Straight Arrow Connector 2619"/>
            <p:cNvCxnSpPr>
              <a:stCxn id="2616" idx="3"/>
              <a:endCxn id="338" idx="3"/>
            </p:cNvCxnSpPr>
            <p:nvPr/>
          </p:nvCxnSpPr>
          <p:spPr>
            <a:xfrm flipV="1">
              <a:off x="2773993" y="2146986"/>
              <a:ext cx="722462" cy="150118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23" name="TextBox 2622"/>
            <p:cNvSpPr txBox="1"/>
            <p:nvPr/>
          </p:nvSpPr>
          <p:spPr>
            <a:xfrm>
              <a:off x="1232566" y="3890094"/>
              <a:ext cx="1541427"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en-GB" dirty="0">
                  <a:latin typeface="Arial" panose="020B0604020202020204" pitchFamily="34" charset="0"/>
                  <a:cs typeface="Arial" panose="020B0604020202020204" pitchFamily="34" charset="0"/>
                </a:rPr>
                <a:t>2pq=H=0.48</a:t>
              </a:r>
            </a:p>
          </p:txBody>
        </p:sp>
        <p:cxnSp>
          <p:nvCxnSpPr>
            <p:cNvPr id="2624" name="Straight Arrow Connector 2623"/>
            <p:cNvCxnSpPr>
              <a:stCxn id="2623" idx="3"/>
              <a:endCxn id="297" idx="18"/>
            </p:cNvCxnSpPr>
            <p:nvPr/>
          </p:nvCxnSpPr>
          <p:spPr>
            <a:xfrm flipV="1">
              <a:off x="2773993" y="2941753"/>
              <a:ext cx="2652690" cy="113300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27" name="TextBox 2626"/>
            <p:cNvSpPr txBox="1"/>
            <p:nvPr/>
          </p:nvSpPr>
          <p:spPr>
            <a:xfrm>
              <a:off x="2887801" y="851789"/>
              <a:ext cx="1584747" cy="369332"/>
            </a:xfrm>
            <a:prstGeom prst="rect">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txBody>
            <a:bodyPr wrap="square" rtlCol="0">
              <a:spAutoFit/>
            </a:bodyPr>
            <a:lstStyle/>
            <a:p>
              <a:pPr algn="ctr"/>
              <a:r>
                <a:rPr lang="en-GB" dirty="0">
                  <a:latin typeface="Arial" panose="020B0604020202020204" pitchFamily="34" charset="0"/>
                  <a:cs typeface="Arial" panose="020B0604020202020204" pitchFamily="34" charset="0"/>
                </a:rPr>
                <a:t>2pq=H=0.00</a:t>
              </a:r>
            </a:p>
          </p:txBody>
        </p:sp>
        <p:cxnSp>
          <p:nvCxnSpPr>
            <p:cNvPr id="2628" name="Straight Arrow Connector 2627"/>
            <p:cNvCxnSpPr>
              <a:stCxn id="2627" idx="3"/>
            </p:cNvCxnSpPr>
            <p:nvPr/>
          </p:nvCxnSpPr>
          <p:spPr>
            <a:xfrm>
              <a:off x="4472548" y="1036455"/>
              <a:ext cx="414364" cy="21244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632" name="TextBox 2631"/>
          <p:cNvSpPr txBox="1"/>
          <p:nvPr/>
        </p:nvSpPr>
        <p:spPr>
          <a:xfrm rot="-60000">
            <a:off x="91696" y="6066093"/>
            <a:ext cx="11948001"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p</a:t>
            </a:r>
            <a:r>
              <a:rPr lang="en-GB" baseline="-25000"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100</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(A1) ≈ 0.8913 means: the typically to be expected small population at t=100 is with p</a:t>
            </a:r>
            <a:r>
              <a:rPr lang="en-GB" baseline="-25000"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100</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(A1) ≈ 0.8913. It does not say whether any of many population is realizing that expectation, is it just the expected, most ‘normal’ value then. </a:t>
            </a:r>
            <a:endParaRPr lang="en-GB"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2596" name="TextBox 2595"/>
          <p:cNvSpPr txBox="1"/>
          <p:nvPr/>
        </p:nvSpPr>
        <p:spPr>
          <a:xfrm>
            <a:off x="8356569" y="868201"/>
            <a:ext cx="3687859" cy="3970318"/>
          </a:xfrm>
          <a:prstGeom prst="rect">
            <a:avLst/>
          </a:prstGeom>
          <a:solidFill>
            <a:schemeClr val="bg1"/>
          </a:solidFill>
          <a:ln>
            <a:noFill/>
          </a:ln>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Just to repeat this point: We focus here on annual diploids, and on reproduction by </a:t>
            </a:r>
            <a:r>
              <a:rPr lang="en-GB" dirty="0">
                <a:solidFill>
                  <a:srgbClr val="0000FF"/>
                </a:solidFill>
                <a:latin typeface="Arial" panose="020B0604020202020204" pitchFamily="34" charset="0"/>
                <a:cs typeface="Arial" panose="020B0604020202020204" pitchFamily="34" charset="0"/>
              </a:rPr>
              <a:t>Random Mating </a:t>
            </a:r>
            <a:r>
              <a:rPr lang="en-GB" dirty="0">
                <a:latin typeface="Arial" panose="020B0604020202020204" pitchFamily="34" charset="0"/>
                <a:cs typeface="Arial" panose="020B0604020202020204" pitchFamily="34" charset="0"/>
              </a:rPr>
              <a:t>(although N is limited) which includes random selfing</a:t>
            </a:r>
            <a:r>
              <a:rPr lang="en-GB" dirty="0">
                <a:solidFill>
                  <a:schemeClr val="tx1">
                    <a:lumMod val="50000"/>
                    <a:lumOff val="50000"/>
                  </a:schemeClr>
                </a:solidFill>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and random sib-mating </a:t>
            </a:r>
            <a:r>
              <a:rPr lang="en-GB" i="1" dirty="0">
                <a:latin typeface="Arial" panose="020B0604020202020204" pitchFamily="34" charset="0"/>
                <a:cs typeface="Arial" panose="020B0604020202020204" pitchFamily="34" charset="0"/>
              </a:rPr>
              <a:t>et cetera</a:t>
            </a:r>
            <a:r>
              <a:rPr lang="en-GB" dirty="0">
                <a:latin typeface="Arial" panose="020B0604020202020204" pitchFamily="34" charset="0"/>
                <a:cs typeface="Arial" panose="020B0604020202020204" pitchFamily="34" charset="0"/>
              </a:rPr>
              <a:t>. And there is no Selection, no Mutation, no Migration.</a:t>
            </a:r>
          </a:p>
          <a:p>
            <a:r>
              <a:rPr lang="en-GB" dirty="0">
                <a:solidFill>
                  <a:schemeClr val="tx1">
                    <a:lumMod val="50000"/>
                    <a:lumOff val="50000"/>
                  </a:schemeClr>
                </a:solidFill>
                <a:latin typeface="Arial" panose="020B0604020202020204" pitchFamily="34" charset="0"/>
                <a:cs typeface="Arial" panose="020B0604020202020204" pitchFamily="34" charset="0"/>
              </a:rPr>
              <a:t>*there is no self-incompatibility. Of course not, because of ‚random‘.</a:t>
            </a:r>
          </a:p>
          <a:p>
            <a:endParaRPr lang="en-GB" dirty="0">
              <a:solidFill>
                <a:schemeClr val="tx1">
                  <a:lumMod val="50000"/>
                  <a:lumOff val="50000"/>
                </a:schemeClr>
              </a:solidFill>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 see the expected F-value along 0&lt;t&lt; 24 generations, its axis is on the right of the diagram</a:t>
            </a:r>
          </a:p>
        </p:txBody>
      </p:sp>
      <p:sp>
        <p:nvSpPr>
          <p:cNvPr id="2598" name="Textfeld 5"/>
          <p:cNvSpPr txBox="1"/>
          <p:nvPr/>
        </p:nvSpPr>
        <p:spPr>
          <a:xfrm>
            <a:off x="11080013" y="5405072"/>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24</a:t>
            </a:fld>
            <a:endParaRPr lang="en-US" sz="2400" dirty="0">
              <a:latin typeface="Arial" panose="020B0604020202020204" pitchFamily="34" charset="0"/>
              <a:cs typeface="Arial" panose="020B0604020202020204" pitchFamily="34" charset="0"/>
            </a:endParaRPr>
          </a:p>
        </p:txBody>
      </p:sp>
      <p:grpSp>
        <p:nvGrpSpPr>
          <p:cNvPr id="215" name="Group 214">
            <a:extLst>
              <a:ext uri="{FF2B5EF4-FFF2-40B4-BE49-F238E27FC236}">
                <a16:creationId xmlns:a16="http://schemas.microsoft.com/office/drawing/2014/main" id="{68D90A27-0EC1-41A3-AAF8-2787C736E3D3}"/>
              </a:ext>
            </a:extLst>
          </p:cNvPr>
          <p:cNvGrpSpPr/>
          <p:nvPr/>
        </p:nvGrpSpPr>
        <p:grpSpPr>
          <a:xfrm>
            <a:off x="1911006" y="2362422"/>
            <a:ext cx="5766018" cy="2798698"/>
            <a:chOff x="1911006" y="2362422"/>
            <a:chExt cx="5766018" cy="2798698"/>
          </a:xfrm>
        </p:grpSpPr>
        <mc:AlternateContent xmlns:mc="http://schemas.openxmlformats.org/markup-compatibility/2006" xmlns:a14="http://schemas.microsoft.com/office/drawing/2010/main">
          <mc:Choice Requires="a14">
            <p:sp>
              <p:nvSpPr>
                <p:cNvPr id="157" name="Rectangle 2557"/>
                <p:cNvSpPr>
                  <a:spLocks noChangeArrowheads="1"/>
                </p:cNvSpPr>
                <p:nvPr/>
              </p:nvSpPr>
              <p:spPr bwMode="auto">
                <a:xfrm rot="21300000">
                  <a:off x="1911006" y="4798136"/>
                  <a:ext cx="4614340" cy="362984"/>
                </a:xfrm>
                <a:prstGeom prst="rect">
                  <a:avLst/>
                </a:prstGeom>
                <a:solidFill>
                  <a:srgbClr val="FFFFFF"/>
                </a:solidFill>
                <a:ln w="9525">
                  <a:noFill/>
                  <a:miter lim="800000"/>
                  <a:headEnd/>
                  <a:tailEnd/>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Expected Inbreeding F</a:t>
                  </a:r>
                  <a:r>
                    <a:rPr kumimoji="0" lang="en-GB" altLang="en-US" b="0" i="0" u="none" strike="noStrike" cap="none" normalizeH="0" baseline="-25000" dirty="0">
                      <a:ln>
                        <a:noFill/>
                      </a:ln>
                      <a:solidFill>
                        <a:srgbClr val="000000"/>
                      </a:solidFill>
                      <a:effectLst/>
                      <a:cs typeface="Arial" panose="020B0604020202020204" pitchFamily="34" charset="0"/>
                    </a:rPr>
                    <a:t>t</a:t>
                  </a:r>
                  <a:r>
                    <a:rPr kumimoji="0" lang="en-GB" altLang="en-US" b="0" i="0" u="none" strike="noStrike" cap="none" normalizeH="0" baseline="0" dirty="0">
                      <a:ln>
                        <a:noFill/>
                      </a:ln>
                      <a:solidFill>
                        <a:srgbClr val="000000"/>
                      </a:solidFill>
                      <a:effectLst/>
                      <a:cs typeface="Arial" panose="020B0604020202020204" pitchFamily="34" charset="0"/>
                    </a:rPr>
                    <a:t> </a:t>
                  </a:r>
                  <a14:m>
                    <m:oMath xmlns:m="http://schemas.openxmlformats.org/officeDocument/2006/math">
                      <m:sSup>
                        <m:sSupPr>
                          <m:ctrlPr>
                            <a:rPr lang="en-GB" i="1" smtClean="0">
                              <a:latin typeface="Cambria Math" panose="02040503050406030204" pitchFamily="18" charset="0"/>
                              <a:ea typeface="Times New Roman" panose="02020603050405020304" pitchFamily="18" charset="0"/>
                              <a:cs typeface="Times New Roman" panose="02020603050405020304" pitchFamily="18" charset="0"/>
                            </a:rPr>
                          </m:ctrlPr>
                        </m:sSupPr>
                        <m:e>
                          <m:r>
                            <a:rPr lang="en-GB" i="1">
                              <a:latin typeface="Cambria Math" panose="02040503050406030204" pitchFamily="18" charset="0"/>
                              <a:ea typeface="Times New Roman" panose="02020603050405020304" pitchFamily="18" charset="0"/>
                              <a:cs typeface="Times New Roman" panose="02020603050405020304" pitchFamily="18" charset="0"/>
                            </a:rPr>
                            <m:t>=</m:t>
                          </m:r>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de-DE" b="1" i="0"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𝐭</m:t>
                          </m:r>
                        </m:sup>
                      </m:sSup>
                    </m:oMath>
                  </a14:m>
                  <a:r>
                    <a:rPr lang="en-GB" dirty="0">
                      <a:latin typeface="Arial" panose="020B0604020202020204" pitchFamily="34" charset="0"/>
                      <a:ea typeface="Calibri" panose="020F0502020204030204" pitchFamily="34" charset="0"/>
                      <a:cs typeface="Arial" panose="020B0604020202020204" pitchFamily="34" charset="0"/>
                    </a:rPr>
                    <a:t> </a:t>
                  </a:r>
                  <a:endParaRPr kumimoji="0" lang="en-GB" altLang="en-US" b="0" i="0" u="none" strike="noStrike" cap="none" normalizeH="0" baseline="0" dirty="0">
                    <a:ln>
                      <a:noFill/>
                    </a:ln>
                    <a:solidFill>
                      <a:schemeClr val="tx1"/>
                    </a:solidFill>
                    <a:effectLst/>
                    <a:cs typeface="Arial" panose="020B0604020202020204" pitchFamily="34" charset="0"/>
                  </a:endParaRPr>
                </a:p>
              </p:txBody>
            </p:sp>
          </mc:Choice>
          <mc:Fallback xmlns="">
            <p:sp>
              <p:nvSpPr>
                <p:cNvPr id="157" name="Rectangle 2557"/>
                <p:cNvSpPr>
                  <a:spLocks noRot="1" noChangeAspect="1" noMove="1" noResize="1" noEditPoints="1" noAdjustHandles="1" noChangeArrowheads="1" noChangeShapeType="1" noTextEdit="1"/>
                </p:cNvSpPr>
                <p:nvPr/>
              </p:nvSpPr>
              <p:spPr bwMode="auto">
                <a:xfrm rot="21300000">
                  <a:off x="1911006" y="4798136"/>
                  <a:ext cx="4614340" cy="362984"/>
                </a:xfrm>
                <a:prstGeom prst="rect">
                  <a:avLst/>
                </a:prstGeom>
                <a:blipFill>
                  <a:blip r:embed="rId2"/>
                  <a:stretch>
                    <a:fillRect l="-3026" t="-52381" r="-1974" b="-50794"/>
                  </a:stretch>
                </a:blipFill>
                <a:ln w="9525">
                  <a:noFill/>
                  <a:miter lim="800000"/>
                  <a:headEnd/>
                  <a:tailEnd/>
                </a:ln>
              </p:spPr>
              <p:txBody>
                <a:bodyPr/>
                <a:lstStyle/>
                <a:p>
                  <a:r>
                    <a:rPr lang="en-GB">
                      <a:noFill/>
                    </a:rPr>
                    <a:t> </a:t>
                  </a:r>
                </a:p>
              </p:txBody>
            </p:sp>
          </mc:Fallback>
        </mc:AlternateContent>
        <p:sp>
          <p:nvSpPr>
            <p:cNvPr id="171" name="Rectangle 2571"/>
            <p:cNvSpPr>
              <a:spLocks noChangeArrowheads="1"/>
            </p:cNvSpPr>
            <p:nvPr/>
          </p:nvSpPr>
          <p:spPr bwMode="auto">
            <a:xfrm rot="16200000">
              <a:off x="6341562" y="3420885"/>
              <a:ext cx="2393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Inbreeding coefficient F</a:t>
              </a:r>
              <a:endParaRPr kumimoji="0" lang="en-GB" altLang="en-US" b="0" i="0" u="none" strike="noStrike" cap="none" normalizeH="0" baseline="0" dirty="0">
                <a:ln>
                  <a:noFill/>
                </a:ln>
                <a:solidFill>
                  <a:schemeClr val="tx1"/>
                </a:solidFill>
                <a:effectLst/>
                <a:cs typeface="Arial" panose="020B0604020202020204" pitchFamily="34" charset="0"/>
              </a:endParaRPr>
            </a:p>
          </p:txBody>
        </p:sp>
      </p:grpSp>
    </p:spTree>
    <p:extLst>
      <p:ext uri="{BB962C8B-B14F-4D97-AF65-F5344CB8AC3E}">
        <p14:creationId xmlns:p14="http://schemas.microsoft.com/office/powerpoint/2010/main" val="3278970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down)">
                                      <p:cBhvr>
                                        <p:cTn id="7" dur="580">
                                          <p:stCondLst>
                                            <p:cond delay="0"/>
                                          </p:stCondLst>
                                        </p:cTn>
                                        <p:tgtEl>
                                          <p:spTgt spid="215"/>
                                        </p:tgtEl>
                                      </p:cBhvr>
                                    </p:animEffect>
                                    <p:anim calcmode="lin" valueType="num">
                                      <p:cBhvr>
                                        <p:cTn id="8" dur="1822" tmFilter="0,0; 0.14,0.36; 0.43,0.73; 0.71,0.91; 1.0,1.0">
                                          <p:stCondLst>
                                            <p:cond delay="0"/>
                                          </p:stCondLst>
                                        </p:cTn>
                                        <p:tgtEl>
                                          <p:spTgt spid="21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1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1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1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15"/>
                                        </p:tgtEl>
                                        <p:attrNameLst>
                                          <p:attrName>ppt_y</p:attrName>
                                        </p:attrNameLst>
                                      </p:cBhvr>
                                      <p:tavLst>
                                        <p:tav tm="0" fmla="#ppt_y-sin(pi*$)/81">
                                          <p:val>
                                            <p:fltVal val="0"/>
                                          </p:val>
                                        </p:tav>
                                        <p:tav tm="100000">
                                          <p:val>
                                            <p:fltVal val="1"/>
                                          </p:val>
                                        </p:tav>
                                      </p:tavLst>
                                    </p:anim>
                                    <p:animScale>
                                      <p:cBhvr>
                                        <p:cTn id="13" dur="26">
                                          <p:stCondLst>
                                            <p:cond delay="650"/>
                                          </p:stCondLst>
                                        </p:cTn>
                                        <p:tgtEl>
                                          <p:spTgt spid="215"/>
                                        </p:tgtEl>
                                      </p:cBhvr>
                                      <p:to x="100000" y="60000"/>
                                    </p:animScale>
                                    <p:animScale>
                                      <p:cBhvr>
                                        <p:cTn id="14" dur="166" decel="50000">
                                          <p:stCondLst>
                                            <p:cond delay="676"/>
                                          </p:stCondLst>
                                        </p:cTn>
                                        <p:tgtEl>
                                          <p:spTgt spid="215"/>
                                        </p:tgtEl>
                                      </p:cBhvr>
                                      <p:to x="100000" y="100000"/>
                                    </p:animScale>
                                    <p:animScale>
                                      <p:cBhvr>
                                        <p:cTn id="15" dur="26">
                                          <p:stCondLst>
                                            <p:cond delay="1312"/>
                                          </p:stCondLst>
                                        </p:cTn>
                                        <p:tgtEl>
                                          <p:spTgt spid="215"/>
                                        </p:tgtEl>
                                      </p:cBhvr>
                                      <p:to x="100000" y="80000"/>
                                    </p:animScale>
                                    <p:animScale>
                                      <p:cBhvr>
                                        <p:cTn id="16" dur="166" decel="50000">
                                          <p:stCondLst>
                                            <p:cond delay="1338"/>
                                          </p:stCondLst>
                                        </p:cTn>
                                        <p:tgtEl>
                                          <p:spTgt spid="215"/>
                                        </p:tgtEl>
                                      </p:cBhvr>
                                      <p:to x="100000" y="100000"/>
                                    </p:animScale>
                                    <p:animScale>
                                      <p:cBhvr>
                                        <p:cTn id="17" dur="26">
                                          <p:stCondLst>
                                            <p:cond delay="1642"/>
                                          </p:stCondLst>
                                        </p:cTn>
                                        <p:tgtEl>
                                          <p:spTgt spid="215"/>
                                        </p:tgtEl>
                                      </p:cBhvr>
                                      <p:to x="100000" y="90000"/>
                                    </p:animScale>
                                    <p:animScale>
                                      <p:cBhvr>
                                        <p:cTn id="18" dur="166" decel="50000">
                                          <p:stCondLst>
                                            <p:cond delay="1668"/>
                                          </p:stCondLst>
                                        </p:cTn>
                                        <p:tgtEl>
                                          <p:spTgt spid="215"/>
                                        </p:tgtEl>
                                      </p:cBhvr>
                                      <p:to x="100000" y="100000"/>
                                    </p:animScale>
                                    <p:animScale>
                                      <p:cBhvr>
                                        <p:cTn id="19" dur="26">
                                          <p:stCondLst>
                                            <p:cond delay="1808"/>
                                          </p:stCondLst>
                                        </p:cTn>
                                        <p:tgtEl>
                                          <p:spTgt spid="215"/>
                                        </p:tgtEl>
                                      </p:cBhvr>
                                      <p:to x="100000" y="95000"/>
                                    </p:animScale>
                                    <p:animScale>
                                      <p:cBhvr>
                                        <p:cTn id="20" dur="166" decel="50000">
                                          <p:stCondLst>
                                            <p:cond delay="1834"/>
                                          </p:stCondLst>
                                        </p:cTn>
                                        <p:tgtEl>
                                          <p:spTgt spid="21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530" y="147481"/>
            <a:ext cx="8641577" cy="663774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2" name="TextBox 2531"/>
          <p:cNvSpPr txBox="1"/>
          <p:nvPr/>
        </p:nvSpPr>
        <p:spPr>
          <a:xfrm>
            <a:off x="8513765" y="598919"/>
            <a:ext cx="3610506" cy="618630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defPPr>
              <a:defRPr lang="en-US"/>
            </a:defPPr>
            <a:lvl1pPr>
              <a:defRPr>
                <a:latin typeface="Arial" panose="020B0604020202020204" pitchFamily="34" charset="0"/>
                <a:cs typeface="Arial" panose="020B0604020202020204" pitchFamily="34" charset="0"/>
              </a:defRPr>
            </a:lvl1pPr>
          </a:lstStyle>
          <a:p>
            <a:r>
              <a:rPr lang="en-GB" dirty="0"/>
              <a:t>Joint display of development of allele frequency (in black) and development of inbreeding. Two small populations are </a:t>
            </a:r>
            <a:r>
              <a:rPr lang="en-GB" dirty="0" err="1"/>
              <a:t>exem-plified</a:t>
            </a:r>
            <a:r>
              <a:rPr lang="en-GB" dirty="0"/>
              <a:t>. One suffers from early fixation in generation t=16, thus is then fully inbred. The other fluctuates around p=0.8 and thus stays at low inbreeding levels. In generations 10 and 13, it even showed p&lt;0.8 with values of 2pq then being above 2pq=0.32. Since 2pq=0.32 indicates zero inbreeding, it shows, then, by definition, zones of </a:t>
            </a:r>
            <a:r>
              <a:rPr lang="en-GB" dirty="0">
                <a:solidFill>
                  <a:srgbClr val="FF0000"/>
                </a:solidFill>
              </a:rPr>
              <a:t>negative</a:t>
            </a:r>
            <a:r>
              <a:rPr lang="en-GB" dirty="0"/>
              <a:t> inbreeding (</a:t>
            </a:r>
            <a:r>
              <a:rPr lang="en-GB" i="1" dirty="0"/>
              <a:t>this is a bit strange</a:t>
            </a:r>
            <a:r>
              <a:rPr lang="en-GB" dirty="0"/>
              <a:t>).</a:t>
            </a:r>
            <a:endParaRPr lang="en-GB" sz="1200" dirty="0"/>
          </a:p>
          <a:p>
            <a:endParaRPr lang="en-GB" sz="1200" dirty="0"/>
          </a:p>
          <a:p>
            <a:endParaRPr lang="de-DE" sz="1200" dirty="0"/>
          </a:p>
          <a:p>
            <a:endParaRPr lang="en-GB" sz="1200" dirty="0"/>
          </a:p>
          <a:p>
            <a:r>
              <a:rPr lang="en-GB" dirty="0"/>
              <a:t>The average (very many small pops.), expected value of </a:t>
            </a:r>
            <a:r>
              <a:rPr lang="en-GB" dirty="0" err="1"/>
              <a:t>inbree</a:t>
            </a:r>
            <a:r>
              <a:rPr lang="en-GB" dirty="0"/>
              <a:t>-ding coefficient F is indicated as well.  </a:t>
            </a:r>
          </a:p>
        </p:txBody>
      </p:sp>
      <p:grpSp>
        <p:nvGrpSpPr>
          <p:cNvPr id="4" name="Group 4"/>
          <p:cNvGrpSpPr>
            <a:grpSpLocks noChangeAspect="1"/>
          </p:cNvGrpSpPr>
          <p:nvPr/>
        </p:nvGrpSpPr>
        <p:grpSpPr bwMode="auto">
          <a:xfrm>
            <a:off x="-42529" y="-95688"/>
            <a:ext cx="8583618" cy="6859602"/>
            <a:chOff x="0" y="0"/>
            <a:chExt cx="5407" cy="4321"/>
          </a:xfrm>
        </p:grpSpPr>
        <p:sp>
          <p:nvSpPr>
            <p:cNvPr id="5" name="AutoShape 3"/>
            <p:cNvSpPr>
              <a:spLocks noChangeAspect="1" noChangeArrowheads="1" noTextEdit="1"/>
            </p:cNvSpPr>
            <p:nvPr/>
          </p:nvSpPr>
          <p:spPr bwMode="auto">
            <a:xfrm>
              <a:off x="0" y="0"/>
              <a:ext cx="540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nvGrpSpPr>
            <p:cNvPr id="6" name="Group 205"/>
            <p:cNvGrpSpPr>
              <a:grpSpLocks/>
            </p:cNvGrpSpPr>
            <p:nvPr/>
          </p:nvGrpSpPr>
          <p:grpSpPr bwMode="auto">
            <a:xfrm>
              <a:off x="0" y="0"/>
              <a:ext cx="5407" cy="4321"/>
              <a:chOff x="0" y="0"/>
              <a:chExt cx="5407" cy="4321"/>
            </a:xfrm>
          </p:grpSpPr>
          <p:sp>
            <p:nvSpPr>
              <p:cNvPr id="2332" name="Rectangle 5"/>
              <p:cNvSpPr>
                <a:spLocks noChangeArrowheads="1"/>
              </p:cNvSpPr>
              <p:nvPr/>
            </p:nvSpPr>
            <p:spPr bwMode="auto">
              <a:xfrm>
                <a:off x="0" y="0"/>
                <a:ext cx="5407" cy="43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333" name="Line 6"/>
              <p:cNvSpPr>
                <a:spLocks noChangeShapeType="1"/>
              </p:cNvSpPr>
              <p:nvPr/>
            </p:nvSpPr>
            <p:spPr bwMode="auto">
              <a:xfrm flipV="1">
                <a:off x="639" y="702"/>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4" name="Line 7"/>
              <p:cNvSpPr>
                <a:spLocks noChangeShapeType="1"/>
              </p:cNvSpPr>
              <p:nvPr/>
            </p:nvSpPr>
            <p:spPr bwMode="auto">
              <a:xfrm flipH="1">
                <a:off x="575" y="3681"/>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5" name="Rectangle 8"/>
              <p:cNvSpPr>
                <a:spLocks noChangeArrowheads="1"/>
              </p:cNvSpPr>
              <p:nvPr/>
            </p:nvSpPr>
            <p:spPr bwMode="auto">
              <a:xfrm>
                <a:off x="237" y="3593"/>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2336" name="Line 9"/>
              <p:cNvSpPr>
                <a:spLocks noChangeShapeType="1"/>
              </p:cNvSpPr>
              <p:nvPr/>
            </p:nvSpPr>
            <p:spPr bwMode="auto">
              <a:xfrm flipH="1">
                <a:off x="575" y="3086"/>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7" name="Line 10"/>
              <p:cNvSpPr>
                <a:spLocks noChangeShapeType="1"/>
              </p:cNvSpPr>
              <p:nvPr/>
            </p:nvSpPr>
            <p:spPr bwMode="auto">
              <a:xfrm>
                <a:off x="63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8" name="Line 11"/>
              <p:cNvSpPr>
                <a:spLocks noChangeShapeType="1"/>
              </p:cNvSpPr>
              <p:nvPr/>
            </p:nvSpPr>
            <p:spPr bwMode="auto">
              <a:xfrm>
                <a:off x="64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9" name="Line 12"/>
              <p:cNvSpPr>
                <a:spLocks noChangeShapeType="1"/>
              </p:cNvSpPr>
              <p:nvPr/>
            </p:nvSpPr>
            <p:spPr bwMode="auto">
              <a:xfrm>
                <a:off x="65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0" name="Line 13"/>
              <p:cNvSpPr>
                <a:spLocks noChangeShapeType="1"/>
              </p:cNvSpPr>
              <p:nvPr/>
            </p:nvSpPr>
            <p:spPr bwMode="auto">
              <a:xfrm>
                <a:off x="66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1" name="Line 14"/>
              <p:cNvSpPr>
                <a:spLocks noChangeShapeType="1"/>
              </p:cNvSpPr>
              <p:nvPr/>
            </p:nvSpPr>
            <p:spPr bwMode="auto">
              <a:xfrm>
                <a:off x="67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2" name="Line 15"/>
              <p:cNvSpPr>
                <a:spLocks noChangeShapeType="1"/>
              </p:cNvSpPr>
              <p:nvPr/>
            </p:nvSpPr>
            <p:spPr bwMode="auto">
              <a:xfrm>
                <a:off x="68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3" name="Line 16"/>
              <p:cNvSpPr>
                <a:spLocks noChangeShapeType="1"/>
              </p:cNvSpPr>
              <p:nvPr/>
            </p:nvSpPr>
            <p:spPr bwMode="auto">
              <a:xfrm>
                <a:off x="69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4" name="Line 17"/>
              <p:cNvSpPr>
                <a:spLocks noChangeShapeType="1"/>
              </p:cNvSpPr>
              <p:nvPr/>
            </p:nvSpPr>
            <p:spPr bwMode="auto">
              <a:xfrm>
                <a:off x="70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5" name="Line 18"/>
              <p:cNvSpPr>
                <a:spLocks noChangeShapeType="1"/>
              </p:cNvSpPr>
              <p:nvPr/>
            </p:nvSpPr>
            <p:spPr bwMode="auto">
              <a:xfrm>
                <a:off x="71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6" name="Line 19"/>
              <p:cNvSpPr>
                <a:spLocks noChangeShapeType="1"/>
              </p:cNvSpPr>
              <p:nvPr/>
            </p:nvSpPr>
            <p:spPr bwMode="auto">
              <a:xfrm>
                <a:off x="72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7" name="Line 20"/>
              <p:cNvSpPr>
                <a:spLocks noChangeShapeType="1"/>
              </p:cNvSpPr>
              <p:nvPr/>
            </p:nvSpPr>
            <p:spPr bwMode="auto">
              <a:xfrm>
                <a:off x="73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8" name="Line 21"/>
              <p:cNvSpPr>
                <a:spLocks noChangeShapeType="1"/>
              </p:cNvSpPr>
              <p:nvPr/>
            </p:nvSpPr>
            <p:spPr bwMode="auto">
              <a:xfrm>
                <a:off x="73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9" name="Line 22"/>
              <p:cNvSpPr>
                <a:spLocks noChangeShapeType="1"/>
              </p:cNvSpPr>
              <p:nvPr/>
            </p:nvSpPr>
            <p:spPr bwMode="auto">
              <a:xfrm>
                <a:off x="74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0" name="Line 23"/>
              <p:cNvSpPr>
                <a:spLocks noChangeShapeType="1"/>
              </p:cNvSpPr>
              <p:nvPr/>
            </p:nvSpPr>
            <p:spPr bwMode="auto">
              <a:xfrm>
                <a:off x="75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1" name="Line 24"/>
              <p:cNvSpPr>
                <a:spLocks noChangeShapeType="1"/>
              </p:cNvSpPr>
              <p:nvPr/>
            </p:nvSpPr>
            <p:spPr bwMode="auto">
              <a:xfrm>
                <a:off x="76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2" name="Line 25"/>
              <p:cNvSpPr>
                <a:spLocks noChangeShapeType="1"/>
              </p:cNvSpPr>
              <p:nvPr/>
            </p:nvSpPr>
            <p:spPr bwMode="auto">
              <a:xfrm>
                <a:off x="77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3" name="Line 26"/>
              <p:cNvSpPr>
                <a:spLocks noChangeShapeType="1"/>
              </p:cNvSpPr>
              <p:nvPr/>
            </p:nvSpPr>
            <p:spPr bwMode="auto">
              <a:xfrm>
                <a:off x="78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4" name="Line 27"/>
              <p:cNvSpPr>
                <a:spLocks noChangeShapeType="1"/>
              </p:cNvSpPr>
              <p:nvPr/>
            </p:nvSpPr>
            <p:spPr bwMode="auto">
              <a:xfrm>
                <a:off x="79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5" name="Line 28"/>
              <p:cNvSpPr>
                <a:spLocks noChangeShapeType="1"/>
              </p:cNvSpPr>
              <p:nvPr/>
            </p:nvSpPr>
            <p:spPr bwMode="auto">
              <a:xfrm>
                <a:off x="80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6" name="Line 29"/>
              <p:cNvSpPr>
                <a:spLocks noChangeShapeType="1"/>
              </p:cNvSpPr>
              <p:nvPr/>
            </p:nvSpPr>
            <p:spPr bwMode="auto">
              <a:xfrm>
                <a:off x="81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7" name="Line 30"/>
              <p:cNvSpPr>
                <a:spLocks noChangeShapeType="1"/>
              </p:cNvSpPr>
              <p:nvPr/>
            </p:nvSpPr>
            <p:spPr bwMode="auto">
              <a:xfrm>
                <a:off x="82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8" name="Line 31"/>
              <p:cNvSpPr>
                <a:spLocks noChangeShapeType="1"/>
              </p:cNvSpPr>
              <p:nvPr/>
            </p:nvSpPr>
            <p:spPr bwMode="auto">
              <a:xfrm>
                <a:off x="83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9" name="Line 32"/>
              <p:cNvSpPr>
                <a:spLocks noChangeShapeType="1"/>
              </p:cNvSpPr>
              <p:nvPr/>
            </p:nvSpPr>
            <p:spPr bwMode="auto">
              <a:xfrm>
                <a:off x="84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0" name="Line 33"/>
              <p:cNvSpPr>
                <a:spLocks noChangeShapeType="1"/>
              </p:cNvSpPr>
              <p:nvPr/>
            </p:nvSpPr>
            <p:spPr bwMode="auto">
              <a:xfrm>
                <a:off x="84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1" name="Line 34"/>
              <p:cNvSpPr>
                <a:spLocks noChangeShapeType="1"/>
              </p:cNvSpPr>
              <p:nvPr/>
            </p:nvSpPr>
            <p:spPr bwMode="auto">
              <a:xfrm>
                <a:off x="85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2" name="Line 35"/>
              <p:cNvSpPr>
                <a:spLocks noChangeShapeType="1"/>
              </p:cNvSpPr>
              <p:nvPr/>
            </p:nvSpPr>
            <p:spPr bwMode="auto">
              <a:xfrm>
                <a:off x="86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3" name="Line 36"/>
              <p:cNvSpPr>
                <a:spLocks noChangeShapeType="1"/>
              </p:cNvSpPr>
              <p:nvPr/>
            </p:nvSpPr>
            <p:spPr bwMode="auto">
              <a:xfrm>
                <a:off x="87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4" name="Line 37"/>
              <p:cNvSpPr>
                <a:spLocks noChangeShapeType="1"/>
              </p:cNvSpPr>
              <p:nvPr/>
            </p:nvSpPr>
            <p:spPr bwMode="auto">
              <a:xfrm>
                <a:off x="88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5" name="Line 38"/>
              <p:cNvSpPr>
                <a:spLocks noChangeShapeType="1"/>
              </p:cNvSpPr>
              <p:nvPr/>
            </p:nvSpPr>
            <p:spPr bwMode="auto">
              <a:xfrm>
                <a:off x="89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6" name="Line 39"/>
              <p:cNvSpPr>
                <a:spLocks noChangeShapeType="1"/>
              </p:cNvSpPr>
              <p:nvPr/>
            </p:nvSpPr>
            <p:spPr bwMode="auto">
              <a:xfrm>
                <a:off x="90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7" name="Line 40"/>
              <p:cNvSpPr>
                <a:spLocks noChangeShapeType="1"/>
              </p:cNvSpPr>
              <p:nvPr/>
            </p:nvSpPr>
            <p:spPr bwMode="auto">
              <a:xfrm>
                <a:off x="91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8" name="Line 41"/>
              <p:cNvSpPr>
                <a:spLocks noChangeShapeType="1"/>
              </p:cNvSpPr>
              <p:nvPr/>
            </p:nvSpPr>
            <p:spPr bwMode="auto">
              <a:xfrm>
                <a:off x="92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9" name="Line 42"/>
              <p:cNvSpPr>
                <a:spLocks noChangeShapeType="1"/>
              </p:cNvSpPr>
              <p:nvPr/>
            </p:nvSpPr>
            <p:spPr bwMode="auto">
              <a:xfrm>
                <a:off x="93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0" name="Line 43"/>
              <p:cNvSpPr>
                <a:spLocks noChangeShapeType="1"/>
              </p:cNvSpPr>
              <p:nvPr/>
            </p:nvSpPr>
            <p:spPr bwMode="auto">
              <a:xfrm>
                <a:off x="94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1" name="Line 44"/>
              <p:cNvSpPr>
                <a:spLocks noChangeShapeType="1"/>
              </p:cNvSpPr>
              <p:nvPr/>
            </p:nvSpPr>
            <p:spPr bwMode="auto">
              <a:xfrm>
                <a:off x="95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2" name="Line 45"/>
              <p:cNvSpPr>
                <a:spLocks noChangeShapeType="1"/>
              </p:cNvSpPr>
              <p:nvPr/>
            </p:nvSpPr>
            <p:spPr bwMode="auto">
              <a:xfrm>
                <a:off x="95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3" name="Line 46"/>
              <p:cNvSpPr>
                <a:spLocks noChangeShapeType="1"/>
              </p:cNvSpPr>
              <p:nvPr/>
            </p:nvSpPr>
            <p:spPr bwMode="auto">
              <a:xfrm>
                <a:off x="96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4" name="Line 47"/>
              <p:cNvSpPr>
                <a:spLocks noChangeShapeType="1"/>
              </p:cNvSpPr>
              <p:nvPr/>
            </p:nvSpPr>
            <p:spPr bwMode="auto">
              <a:xfrm>
                <a:off x="97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5" name="Line 48"/>
              <p:cNvSpPr>
                <a:spLocks noChangeShapeType="1"/>
              </p:cNvSpPr>
              <p:nvPr/>
            </p:nvSpPr>
            <p:spPr bwMode="auto">
              <a:xfrm>
                <a:off x="98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6" name="Line 49"/>
              <p:cNvSpPr>
                <a:spLocks noChangeShapeType="1"/>
              </p:cNvSpPr>
              <p:nvPr/>
            </p:nvSpPr>
            <p:spPr bwMode="auto">
              <a:xfrm>
                <a:off x="99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7" name="Line 50"/>
              <p:cNvSpPr>
                <a:spLocks noChangeShapeType="1"/>
              </p:cNvSpPr>
              <p:nvPr/>
            </p:nvSpPr>
            <p:spPr bwMode="auto">
              <a:xfrm>
                <a:off x="100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8" name="Line 51"/>
              <p:cNvSpPr>
                <a:spLocks noChangeShapeType="1"/>
              </p:cNvSpPr>
              <p:nvPr/>
            </p:nvSpPr>
            <p:spPr bwMode="auto">
              <a:xfrm>
                <a:off x="101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9" name="Line 52"/>
              <p:cNvSpPr>
                <a:spLocks noChangeShapeType="1"/>
              </p:cNvSpPr>
              <p:nvPr/>
            </p:nvSpPr>
            <p:spPr bwMode="auto">
              <a:xfrm>
                <a:off x="102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0" name="Line 53"/>
              <p:cNvSpPr>
                <a:spLocks noChangeShapeType="1"/>
              </p:cNvSpPr>
              <p:nvPr/>
            </p:nvSpPr>
            <p:spPr bwMode="auto">
              <a:xfrm>
                <a:off x="103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1" name="Line 54"/>
              <p:cNvSpPr>
                <a:spLocks noChangeShapeType="1"/>
              </p:cNvSpPr>
              <p:nvPr/>
            </p:nvSpPr>
            <p:spPr bwMode="auto">
              <a:xfrm>
                <a:off x="104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2" name="Line 55"/>
              <p:cNvSpPr>
                <a:spLocks noChangeShapeType="1"/>
              </p:cNvSpPr>
              <p:nvPr/>
            </p:nvSpPr>
            <p:spPr bwMode="auto">
              <a:xfrm>
                <a:off x="105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3" name="Line 56"/>
              <p:cNvSpPr>
                <a:spLocks noChangeShapeType="1"/>
              </p:cNvSpPr>
              <p:nvPr/>
            </p:nvSpPr>
            <p:spPr bwMode="auto">
              <a:xfrm>
                <a:off x="105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4" name="Line 57"/>
              <p:cNvSpPr>
                <a:spLocks noChangeShapeType="1"/>
              </p:cNvSpPr>
              <p:nvPr/>
            </p:nvSpPr>
            <p:spPr bwMode="auto">
              <a:xfrm>
                <a:off x="106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5" name="Line 58"/>
              <p:cNvSpPr>
                <a:spLocks noChangeShapeType="1"/>
              </p:cNvSpPr>
              <p:nvPr/>
            </p:nvSpPr>
            <p:spPr bwMode="auto">
              <a:xfrm>
                <a:off x="107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6" name="Line 59"/>
              <p:cNvSpPr>
                <a:spLocks noChangeShapeType="1"/>
              </p:cNvSpPr>
              <p:nvPr/>
            </p:nvSpPr>
            <p:spPr bwMode="auto">
              <a:xfrm>
                <a:off x="108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7" name="Line 60"/>
              <p:cNvSpPr>
                <a:spLocks noChangeShapeType="1"/>
              </p:cNvSpPr>
              <p:nvPr/>
            </p:nvSpPr>
            <p:spPr bwMode="auto">
              <a:xfrm>
                <a:off x="109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8" name="Line 61"/>
              <p:cNvSpPr>
                <a:spLocks noChangeShapeType="1"/>
              </p:cNvSpPr>
              <p:nvPr/>
            </p:nvSpPr>
            <p:spPr bwMode="auto">
              <a:xfrm>
                <a:off x="110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9" name="Line 62"/>
              <p:cNvSpPr>
                <a:spLocks noChangeShapeType="1"/>
              </p:cNvSpPr>
              <p:nvPr/>
            </p:nvSpPr>
            <p:spPr bwMode="auto">
              <a:xfrm>
                <a:off x="111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0" name="Line 63"/>
              <p:cNvSpPr>
                <a:spLocks noChangeShapeType="1"/>
              </p:cNvSpPr>
              <p:nvPr/>
            </p:nvSpPr>
            <p:spPr bwMode="auto">
              <a:xfrm>
                <a:off x="112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1" name="Line 64"/>
              <p:cNvSpPr>
                <a:spLocks noChangeShapeType="1"/>
              </p:cNvSpPr>
              <p:nvPr/>
            </p:nvSpPr>
            <p:spPr bwMode="auto">
              <a:xfrm>
                <a:off x="113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2" name="Line 65"/>
              <p:cNvSpPr>
                <a:spLocks noChangeShapeType="1"/>
              </p:cNvSpPr>
              <p:nvPr/>
            </p:nvSpPr>
            <p:spPr bwMode="auto">
              <a:xfrm>
                <a:off x="114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3" name="Line 66"/>
              <p:cNvSpPr>
                <a:spLocks noChangeShapeType="1"/>
              </p:cNvSpPr>
              <p:nvPr/>
            </p:nvSpPr>
            <p:spPr bwMode="auto">
              <a:xfrm>
                <a:off x="115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4" name="Line 67"/>
              <p:cNvSpPr>
                <a:spLocks noChangeShapeType="1"/>
              </p:cNvSpPr>
              <p:nvPr/>
            </p:nvSpPr>
            <p:spPr bwMode="auto">
              <a:xfrm>
                <a:off x="116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5" name="Line 68"/>
              <p:cNvSpPr>
                <a:spLocks noChangeShapeType="1"/>
              </p:cNvSpPr>
              <p:nvPr/>
            </p:nvSpPr>
            <p:spPr bwMode="auto">
              <a:xfrm>
                <a:off x="116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6" name="Line 69"/>
              <p:cNvSpPr>
                <a:spLocks noChangeShapeType="1"/>
              </p:cNvSpPr>
              <p:nvPr/>
            </p:nvSpPr>
            <p:spPr bwMode="auto">
              <a:xfrm>
                <a:off x="117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7" name="Line 70"/>
              <p:cNvSpPr>
                <a:spLocks noChangeShapeType="1"/>
              </p:cNvSpPr>
              <p:nvPr/>
            </p:nvSpPr>
            <p:spPr bwMode="auto">
              <a:xfrm>
                <a:off x="118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8" name="Line 71"/>
              <p:cNvSpPr>
                <a:spLocks noChangeShapeType="1"/>
              </p:cNvSpPr>
              <p:nvPr/>
            </p:nvSpPr>
            <p:spPr bwMode="auto">
              <a:xfrm>
                <a:off x="119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9" name="Line 72"/>
              <p:cNvSpPr>
                <a:spLocks noChangeShapeType="1"/>
              </p:cNvSpPr>
              <p:nvPr/>
            </p:nvSpPr>
            <p:spPr bwMode="auto">
              <a:xfrm>
                <a:off x="120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0" name="Line 73"/>
              <p:cNvSpPr>
                <a:spLocks noChangeShapeType="1"/>
              </p:cNvSpPr>
              <p:nvPr/>
            </p:nvSpPr>
            <p:spPr bwMode="auto">
              <a:xfrm>
                <a:off x="121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1" name="Line 74"/>
              <p:cNvSpPr>
                <a:spLocks noChangeShapeType="1"/>
              </p:cNvSpPr>
              <p:nvPr/>
            </p:nvSpPr>
            <p:spPr bwMode="auto">
              <a:xfrm>
                <a:off x="122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2" name="Line 75"/>
              <p:cNvSpPr>
                <a:spLocks noChangeShapeType="1"/>
              </p:cNvSpPr>
              <p:nvPr/>
            </p:nvSpPr>
            <p:spPr bwMode="auto">
              <a:xfrm>
                <a:off x="123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3" name="Line 76"/>
              <p:cNvSpPr>
                <a:spLocks noChangeShapeType="1"/>
              </p:cNvSpPr>
              <p:nvPr/>
            </p:nvSpPr>
            <p:spPr bwMode="auto">
              <a:xfrm>
                <a:off x="124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4" name="Line 77"/>
              <p:cNvSpPr>
                <a:spLocks noChangeShapeType="1"/>
              </p:cNvSpPr>
              <p:nvPr/>
            </p:nvSpPr>
            <p:spPr bwMode="auto">
              <a:xfrm>
                <a:off x="125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5" name="Line 78"/>
              <p:cNvSpPr>
                <a:spLocks noChangeShapeType="1"/>
              </p:cNvSpPr>
              <p:nvPr/>
            </p:nvSpPr>
            <p:spPr bwMode="auto">
              <a:xfrm>
                <a:off x="126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6" name="Line 79"/>
              <p:cNvSpPr>
                <a:spLocks noChangeShapeType="1"/>
              </p:cNvSpPr>
              <p:nvPr/>
            </p:nvSpPr>
            <p:spPr bwMode="auto">
              <a:xfrm>
                <a:off x="127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7" name="Line 80"/>
              <p:cNvSpPr>
                <a:spLocks noChangeShapeType="1"/>
              </p:cNvSpPr>
              <p:nvPr/>
            </p:nvSpPr>
            <p:spPr bwMode="auto">
              <a:xfrm>
                <a:off x="127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8" name="Line 81"/>
              <p:cNvSpPr>
                <a:spLocks noChangeShapeType="1"/>
              </p:cNvSpPr>
              <p:nvPr/>
            </p:nvSpPr>
            <p:spPr bwMode="auto">
              <a:xfrm>
                <a:off x="128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9" name="Line 82"/>
              <p:cNvSpPr>
                <a:spLocks noChangeShapeType="1"/>
              </p:cNvSpPr>
              <p:nvPr/>
            </p:nvSpPr>
            <p:spPr bwMode="auto">
              <a:xfrm>
                <a:off x="129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0" name="Line 83"/>
              <p:cNvSpPr>
                <a:spLocks noChangeShapeType="1"/>
              </p:cNvSpPr>
              <p:nvPr/>
            </p:nvSpPr>
            <p:spPr bwMode="auto">
              <a:xfrm>
                <a:off x="130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1" name="Line 84"/>
              <p:cNvSpPr>
                <a:spLocks noChangeShapeType="1"/>
              </p:cNvSpPr>
              <p:nvPr/>
            </p:nvSpPr>
            <p:spPr bwMode="auto">
              <a:xfrm>
                <a:off x="131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2" name="Line 85"/>
              <p:cNvSpPr>
                <a:spLocks noChangeShapeType="1"/>
              </p:cNvSpPr>
              <p:nvPr/>
            </p:nvSpPr>
            <p:spPr bwMode="auto">
              <a:xfrm>
                <a:off x="132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3" name="Line 86"/>
              <p:cNvSpPr>
                <a:spLocks noChangeShapeType="1"/>
              </p:cNvSpPr>
              <p:nvPr/>
            </p:nvSpPr>
            <p:spPr bwMode="auto">
              <a:xfrm>
                <a:off x="133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4" name="Line 87"/>
              <p:cNvSpPr>
                <a:spLocks noChangeShapeType="1"/>
              </p:cNvSpPr>
              <p:nvPr/>
            </p:nvSpPr>
            <p:spPr bwMode="auto">
              <a:xfrm>
                <a:off x="134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5" name="Line 88"/>
              <p:cNvSpPr>
                <a:spLocks noChangeShapeType="1"/>
              </p:cNvSpPr>
              <p:nvPr/>
            </p:nvSpPr>
            <p:spPr bwMode="auto">
              <a:xfrm>
                <a:off x="135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6" name="Line 89"/>
              <p:cNvSpPr>
                <a:spLocks noChangeShapeType="1"/>
              </p:cNvSpPr>
              <p:nvPr/>
            </p:nvSpPr>
            <p:spPr bwMode="auto">
              <a:xfrm>
                <a:off x="136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7" name="Line 90"/>
              <p:cNvSpPr>
                <a:spLocks noChangeShapeType="1"/>
              </p:cNvSpPr>
              <p:nvPr/>
            </p:nvSpPr>
            <p:spPr bwMode="auto">
              <a:xfrm>
                <a:off x="137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8" name="Line 91"/>
              <p:cNvSpPr>
                <a:spLocks noChangeShapeType="1"/>
              </p:cNvSpPr>
              <p:nvPr/>
            </p:nvSpPr>
            <p:spPr bwMode="auto">
              <a:xfrm>
                <a:off x="137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9" name="Line 92"/>
              <p:cNvSpPr>
                <a:spLocks noChangeShapeType="1"/>
              </p:cNvSpPr>
              <p:nvPr/>
            </p:nvSpPr>
            <p:spPr bwMode="auto">
              <a:xfrm>
                <a:off x="138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0" name="Line 93"/>
              <p:cNvSpPr>
                <a:spLocks noChangeShapeType="1"/>
              </p:cNvSpPr>
              <p:nvPr/>
            </p:nvSpPr>
            <p:spPr bwMode="auto">
              <a:xfrm>
                <a:off x="139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1" name="Line 94"/>
              <p:cNvSpPr>
                <a:spLocks noChangeShapeType="1"/>
              </p:cNvSpPr>
              <p:nvPr/>
            </p:nvSpPr>
            <p:spPr bwMode="auto">
              <a:xfrm>
                <a:off x="140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2" name="Line 95"/>
              <p:cNvSpPr>
                <a:spLocks noChangeShapeType="1"/>
              </p:cNvSpPr>
              <p:nvPr/>
            </p:nvSpPr>
            <p:spPr bwMode="auto">
              <a:xfrm>
                <a:off x="141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3" name="Line 96"/>
              <p:cNvSpPr>
                <a:spLocks noChangeShapeType="1"/>
              </p:cNvSpPr>
              <p:nvPr/>
            </p:nvSpPr>
            <p:spPr bwMode="auto">
              <a:xfrm>
                <a:off x="142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4" name="Line 97"/>
              <p:cNvSpPr>
                <a:spLocks noChangeShapeType="1"/>
              </p:cNvSpPr>
              <p:nvPr/>
            </p:nvSpPr>
            <p:spPr bwMode="auto">
              <a:xfrm>
                <a:off x="143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5" name="Line 98"/>
              <p:cNvSpPr>
                <a:spLocks noChangeShapeType="1"/>
              </p:cNvSpPr>
              <p:nvPr/>
            </p:nvSpPr>
            <p:spPr bwMode="auto">
              <a:xfrm>
                <a:off x="144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6" name="Line 99"/>
              <p:cNvSpPr>
                <a:spLocks noChangeShapeType="1"/>
              </p:cNvSpPr>
              <p:nvPr/>
            </p:nvSpPr>
            <p:spPr bwMode="auto">
              <a:xfrm>
                <a:off x="145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7" name="Line 100"/>
              <p:cNvSpPr>
                <a:spLocks noChangeShapeType="1"/>
              </p:cNvSpPr>
              <p:nvPr/>
            </p:nvSpPr>
            <p:spPr bwMode="auto">
              <a:xfrm>
                <a:off x="146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8" name="Line 101"/>
              <p:cNvSpPr>
                <a:spLocks noChangeShapeType="1"/>
              </p:cNvSpPr>
              <p:nvPr/>
            </p:nvSpPr>
            <p:spPr bwMode="auto">
              <a:xfrm>
                <a:off x="147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9" name="Line 102"/>
              <p:cNvSpPr>
                <a:spLocks noChangeShapeType="1"/>
              </p:cNvSpPr>
              <p:nvPr/>
            </p:nvSpPr>
            <p:spPr bwMode="auto">
              <a:xfrm>
                <a:off x="148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0" name="Line 103"/>
              <p:cNvSpPr>
                <a:spLocks noChangeShapeType="1"/>
              </p:cNvSpPr>
              <p:nvPr/>
            </p:nvSpPr>
            <p:spPr bwMode="auto">
              <a:xfrm>
                <a:off x="148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1" name="Line 104"/>
              <p:cNvSpPr>
                <a:spLocks noChangeShapeType="1"/>
              </p:cNvSpPr>
              <p:nvPr/>
            </p:nvSpPr>
            <p:spPr bwMode="auto">
              <a:xfrm>
                <a:off x="149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2" name="Line 105"/>
              <p:cNvSpPr>
                <a:spLocks noChangeShapeType="1"/>
              </p:cNvSpPr>
              <p:nvPr/>
            </p:nvSpPr>
            <p:spPr bwMode="auto">
              <a:xfrm>
                <a:off x="150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3" name="Line 106"/>
              <p:cNvSpPr>
                <a:spLocks noChangeShapeType="1"/>
              </p:cNvSpPr>
              <p:nvPr/>
            </p:nvSpPr>
            <p:spPr bwMode="auto">
              <a:xfrm>
                <a:off x="151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4" name="Line 107"/>
              <p:cNvSpPr>
                <a:spLocks noChangeShapeType="1"/>
              </p:cNvSpPr>
              <p:nvPr/>
            </p:nvSpPr>
            <p:spPr bwMode="auto">
              <a:xfrm>
                <a:off x="152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5" name="Line 108"/>
              <p:cNvSpPr>
                <a:spLocks noChangeShapeType="1"/>
              </p:cNvSpPr>
              <p:nvPr/>
            </p:nvSpPr>
            <p:spPr bwMode="auto">
              <a:xfrm>
                <a:off x="153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6" name="Line 109"/>
              <p:cNvSpPr>
                <a:spLocks noChangeShapeType="1"/>
              </p:cNvSpPr>
              <p:nvPr/>
            </p:nvSpPr>
            <p:spPr bwMode="auto">
              <a:xfrm>
                <a:off x="154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7" name="Line 110"/>
              <p:cNvSpPr>
                <a:spLocks noChangeShapeType="1"/>
              </p:cNvSpPr>
              <p:nvPr/>
            </p:nvSpPr>
            <p:spPr bwMode="auto">
              <a:xfrm>
                <a:off x="155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8" name="Line 111"/>
              <p:cNvSpPr>
                <a:spLocks noChangeShapeType="1"/>
              </p:cNvSpPr>
              <p:nvPr/>
            </p:nvSpPr>
            <p:spPr bwMode="auto">
              <a:xfrm>
                <a:off x="156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9" name="Line 112"/>
              <p:cNvSpPr>
                <a:spLocks noChangeShapeType="1"/>
              </p:cNvSpPr>
              <p:nvPr/>
            </p:nvSpPr>
            <p:spPr bwMode="auto">
              <a:xfrm>
                <a:off x="157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0" name="Line 113"/>
              <p:cNvSpPr>
                <a:spLocks noChangeShapeType="1"/>
              </p:cNvSpPr>
              <p:nvPr/>
            </p:nvSpPr>
            <p:spPr bwMode="auto">
              <a:xfrm>
                <a:off x="158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1" name="Line 114"/>
              <p:cNvSpPr>
                <a:spLocks noChangeShapeType="1"/>
              </p:cNvSpPr>
              <p:nvPr/>
            </p:nvSpPr>
            <p:spPr bwMode="auto">
              <a:xfrm>
                <a:off x="159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2" name="Line 115"/>
              <p:cNvSpPr>
                <a:spLocks noChangeShapeType="1"/>
              </p:cNvSpPr>
              <p:nvPr/>
            </p:nvSpPr>
            <p:spPr bwMode="auto">
              <a:xfrm>
                <a:off x="159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3" name="Line 116"/>
              <p:cNvSpPr>
                <a:spLocks noChangeShapeType="1"/>
              </p:cNvSpPr>
              <p:nvPr/>
            </p:nvSpPr>
            <p:spPr bwMode="auto">
              <a:xfrm>
                <a:off x="160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4" name="Line 117"/>
              <p:cNvSpPr>
                <a:spLocks noChangeShapeType="1"/>
              </p:cNvSpPr>
              <p:nvPr/>
            </p:nvSpPr>
            <p:spPr bwMode="auto">
              <a:xfrm>
                <a:off x="161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5" name="Line 118"/>
              <p:cNvSpPr>
                <a:spLocks noChangeShapeType="1"/>
              </p:cNvSpPr>
              <p:nvPr/>
            </p:nvSpPr>
            <p:spPr bwMode="auto">
              <a:xfrm>
                <a:off x="162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6" name="Line 119"/>
              <p:cNvSpPr>
                <a:spLocks noChangeShapeType="1"/>
              </p:cNvSpPr>
              <p:nvPr/>
            </p:nvSpPr>
            <p:spPr bwMode="auto">
              <a:xfrm>
                <a:off x="163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7" name="Line 120"/>
              <p:cNvSpPr>
                <a:spLocks noChangeShapeType="1"/>
              </p:cNvSpPr>
              <p:nvPr/>
            </p:nvSpPr>
            <p:spPr bwMode="auto">
              <a:xfrm>
                <a:off x="164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8" name="Line 121"/>
              <p:cNvSpPr>
                <a:spLocks noChangeShapeType="1"/>
              </p:cNvSpPr>
              <p:nvPr/>
            </p:nvSpPr>
            <p:spPr bwMode="auto">
              <a:xfrm>
                <a:off x="165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9" name="Line 122"/>
              <p:cNvSpPr>
                <a:spLocks noChangeShapeType="1"/>
              </p:cNvSpPr>
              <p:nvPr/>
            </p:nvSpPr>
            <p:spPr bwMode="auto">
              <a:xfrm>
                <a:off x="166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0" name="Line 123"/>
              <p:cNvSpPr>
                <a:spLocks noChangeShapeType="1"/>
              </p:cNvSpPr>
              <p:nvPr/>
            </p:nvSpPr>
            <p:spPr bwMode="auto">
              <a:xfrm>
                <a:off x="167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1" name="Line 124"/>
              <p:cNvSpPr>
                <a:spLocks noChangeShapeType="1"/>
              </p:cNvSpPr>
              <p:nvPr/>
            </p:nvSpPr>
            <p:spPr bwMode="auto">
              <a:xfrm>
                <a:off x="168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2" name="Line 125"/>
              <p:cNvSpPr>
                <a:spLocks noChangeShapeType="1"/>
              </p:cNvSpPr>
              <p:nvPr/>
            </p:nvSpPr>
            <p:spPr bwMode="auto">
              <a:xfrm>
                <a:off x="169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3" name="Line 126"/>
              <p:cNvSpPr>
                <a:spLocks noChangeShapeType="1"/>
              </p:cNvSpPr>
              <p:nvPr/>
            </p:nvSpPr>
            <p:spPr bwMode="auto">
              <a:xfrm>
                <a:off x="169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4" name="Line 127"/>
              <p:cNvSpPr>
                <a:spLocks noChangeShapeType="1"/>
              </p:cNvSpPr>
              <p:nvPr/>
            </p:nvSpPr>
            <p:spPr bwMode="auto">
              <a:xfrm>
                <a:off x="170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5" name="Line 128"/>
              <p:cNvSpPr>
                <a:spLocks noChangeShapeType="1"/>
              </p:cNvSpPr>
              <p:nvPr/>
            </p:nvSpPr>
            <p:spPr bwMode="auto">
              <a:xfrm>
                <a:off x="171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6" name="Line 129"/>
              <p:cNvSpPr>
                <a:spLocks noChangeShapeType="1"/>
              </p:cNvSpPr>
              <p:nvPr/>
            </p:nvSpPr>
            <p:spPr bwMode="auto">
              <a:xfrm>
                <a:off x="172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7" name="Line 130"/>
              <p:cNvSpPr>
                <a:spLocks noChangeShapeType="1"/>
              </p:cNvSpPr>
              <p:nvPr/>
            </p:nvSpPr>
            <p:spPr bwMode="auto">
              <a:xfrm>
                <a:off x="173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8" name="Line 131"/>
              <p:cNvSpPr>
                <a:spLocks noChangeShapeType="1"/>
              </p:cNvSpPr>
              <p:nvPr/>
            </p:nvSpPr>
            <p:spPr bwMode="auto">
              <a:xfrm>
                <a:off x="174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9" name="Line 132"/>
              <p:cNvSpPr>
                <a:spLocks noChangeShapeType="1"/>
              </p:cNvSpPr>
              <p:nvPr/>
            </p:nvSpPr>
            <p:spPr bwMode="auto">
              <a:xfrm>
                <a:off x="175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0" name="Line 133"/>
              <p:cNvSpPr>
                <a:spLocks noChangeShapeType="1"/>
              </p:cNvSpPr>
              <p:nvPr/>
            </p:nvSpPr>
            <p:spPr bwMode="auto">
              <a:xfrm>
                <a:off x="176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1" name="Line 134"/>
              <p:cNvSpPr>
                <a:spLocks noChangeShapeType="1"/>
              </p:cNvSpPr>
              <p:nvPr/>
            </p:nvSpPr>
            <p:spPr bwMode="auto">
              <a:xfrm>
                <a:off x="177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2" name="Line 135"/>
              <p:cNvSpPr>
                <a:spLocks noChangeShapeType="1"/>
              </p:cNvSpPr>
              <p:nvPr/>
            </p:nvSpPr>
            <p:spPr bwMode="auto">
              <a:xfrm>
                <a:off x="178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3" name="Line 136"/>
              <p:cNvSpPr>
                <a:spLocks noChangeShapeType="1"/>
              </p:cNvSpPr>
              <p:nvPr/>
            </p:nvSpPr>
            <p:spPr bwMode="auto">
              <a:xfrm>
                <a:off x="179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4" name="Line 137"/>
              <p:cNvSpPr>
                <a:spLocks noChangeShapeType="1"/>
              </p:cNvSpPr>
              <p:nvPr/>
            </p:nvSpPr>
            <p:spPr bwMode="auto">
              <a:xfrm>
                <a:off x="180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5" name="Line 138"/>
              <p:cNvSpPr>
                <a:spLocks noChangeShapeType="1"/>
              </p:cNvSpPr>
              <p:nvPr/>
            </p:nvSpPr>
            <p:spPr bwMode="auto">
              <a:xfrm>
                <a:off x="180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6" name="Line 139"/>
              <p:cNvSpPr>
                <a:spLocks noChangeShapeType="1"/>
              </p:cNvSpPr>
              <p:nvPr/>
            </p:nvSpPr>
            <p:spPr bwMode="auto">
              <a:xfrm>
                <a:off x="181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7" name="Line 140"/>
              <p:cNvSpPr>
                <a:spLocks noChangeShapeType="1"/>
              </p:cNvSpPr>
              <p:nvPr/>
            </p:nvSpPr>
            <p:spPr bwMode="auto">
              <a:xfrm>
                <a:off x="182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8" name="Line 141"/>
              <p:cNvSpPr>
                <a:spLocks noChangeShapeType="1"/>
              </p:cNvSpPr>
              <p:nvPr/>
            </p:nvSpPr>
            <p:spPr bwMode="auto">
              <a:xfrm>
                <a:off x="183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9" name="Line 142"/>
              <p:cNvSpPr>
                <a:spLocks noChangeShapeType="1"/>
              </p:cNvSpPr>
              <p:nvPr/>
            </p:nvSpPr>
            <p:spPr bwMode="auto">
              <a:xfrm>
                <a:off x="184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0" name="Line 143"/>
              <p:cNvSpPr>
                <a:spLocks noChangeShapeType="1"/>
              </p:cNvSpPr>
              <p:nvPr/>
            </p:nvSpPr>
            <p:spPr bwMode="auto">
              <a:xfrm>
                <a:off x="185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1" name="Line 144"/>
              <p:cNvSpPr>
                <a:spLocks noChangeShapeType="1"/>
              </p:cNvSpPr>
              <p:nvPr/>
            </p:nvSpPr>
            <p:spPr bwMode="auto">
              <a:xfrm>
                <a:off x="186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2" name="Line 145"/>
              <p:cNvSpPr>
                <a:spLocks noChangeShapeType="1"/>
              </p:cNvSpPr>
              <p:nvPr/>
            </p:nvSpPr>
            <p:spPr bwMode="auto">
              <a:xfrm>
                <a:off x="187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3" name="Line 146"/>
              <p:cNvSpPr>
                <a:spLocks noChangeShapeType="1"/>
              </p:cNvSpPr>
              <p:nvPr/>
            </p:nvSpPr>
            <p:spPr bwMode="auto">
              <a:xfrm>
                <a:off x="188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4" name="Line 147"/>
              <p:cNvSpPr>
                <a:spLocks noChangeShapeType="1"/>
              </p:cNvSpPr>
              <p:nvPr/>
            </p:nvSpPr>
            <p:spPr bwMode="auto">
              <a:xfrm>
                <a:off x="189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5" name="Line 148"/>
              <p:cNvSpPr>
                <a:spLocks noChangeShapeType="1"/>
              </p:cNvSpPr>
              <p:nvPr/>
            </p:nvSpPr>
            <p:spPr bwMode="auto">
              <a:xfrm>
                <a:off x="190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6" name="Line 149"/>
              <p:cNvSpPr>
                <a:spLocks noChangeShapeType="1"/>
              </p:cNvSpPr>
              <p:nvPr/>
            </p:nvSpPr>
            <p:spPr bwMode="auto">
              <a:xfrm>
                <a:off x="191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7" name="Line 150"/>
              <p:cNvSpPr>
                <a:spLocks noChangeShapeType="1"/>
              </p:cNvSpPr>
              <p:nvPr/>
            </p:nvSpPr>
            <p:spPr bwMode="auto">
              <a:xfrm>
                <a:off x="191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8" name="Line 151"/>
              <p:cNvSpPr>
                <a:spLocks noChangeShapeType="1"/>
              </p:cNvSpPr>
              <p:nvPr/>
            </p:nvSpPr>
            <p:spPr bwMode="auto">
              <a:xfrm>
                <a:off x="192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9" name="Line 152"/>
              <p:cNvSpPr>
                <a:spLocks noChangeShapeType="1"/>
              </p:cNvSpPr>
              <p:nvPr/>
            </p:nvSpPr>
            <p:spPr bwMode="auto">
              <a:xfrm>
                <a:off x="193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0" name="Line 153"/>
              <p:cNvSpPr>
                <a:spLocks noChangeShapeType="1"/>
              </p:cNvSpPr>
              <p:nvPr/>
            </p:nvSpPr>
            <p:spPr bwMode="auto">
              <a:xfrm>
                <a:off x="194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1" name="Line 154"/>
              <p:cNvSpPr>
                <a:spLocks noChangeShapeType="1"/>
              </p:cNvSpPr>
              <p:nvPr/>
            </p:nvSpPr>
            <p:spPr bwMode="auto">
              <a:xfrm>
                <a:off x="195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2" name="Line 155"/>
              <p:cNvSpPr>
                <a:spLocks noChangeShapeType="1"/>
              </p:cNvSpPr>
              <p:nvPr/>
            </p:nvSpPr>
            <p:spPr bwMode="auto">
              <a:xfrm>
                <a:off x="196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3" name="Line 156"/>
              <p:cNvSpPr>
                <a:spLocks noChangeShapeType="1"/>
              </p:cNvSpPr>
              <p:nvPr/>
            </p:nvSpPr>
            <p:spPr bwMode="auto">
              <a:xfrm>
                <a:off x="197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4" name="Line 157"/>
              <p:cNvSpPr>
                <a:spLocks noChangeShapeType="1"/>
              </p:cNvSpPr>
              <p:nvPr/>
            </p:nvSpPr>
            <p:spPr bwMode="auto">
              <a:xfrm>
                <a:off x="198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5" name="Line 158"/>
              <p:cNvSpPr>
                <a:spLocks noChangeShapeType="1"/>
              </p:cNvSpPr>
              <p:nvPr/>
            </p:nvSpPr>
            <p:spPr bwMode="auto">
              <a:xfrm>
                <a:off x="199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6" name="Line 159"/>
              <p:cNvSpPr>
                <a:spLocks noChangeShapeType="1"/>
              </p:cNvSpPr>
              <p:nvPr/>
            </p:nvSpPr>
            <p:spPr bwMode="auto">
              <a:xfrm>
                <a:off x="200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7" name="Line 160"/>
              <p:cNvSpPr>
                <a:spLocks noChangeShapeType="1"/>
              </p:cNvSpPr>
              <p:nvPr/>
            </p:nvSpPr>
            <p:spPr bwMode="auto">
              <a:xfrm>
                <a:off x="201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8" name="Line 161"/>
              <p:cNvSpPr>
                <a:spLocks noChangeShapeType="1"/>
              </p:cNvSpPr>
              <p:nvPr/>
            </p:nvSpPr>
            <p:spPr bwMode="auto">
              <a:xfrm>
                <a:off x="202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9" name="Line 162"/>
              <p:cNvSpPr>
                <a:spLocks noChangeShapeType="1"/>
              </p:cNvSpPr>
              <p:nvPr/>
            </p:nvSpPr>
            <p:spPr bwMode="auto">
              <a:xfrm>
                <a:off x="202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0" name="Line 163"/>
              <p:cNvSpPr>
                <a:spLocks noChangeShapeType="1"/>
              </p:cNvSpPr>
              <p:nvPr/>
            </p:nvSpPr>
            <p:spPr bwMode="auto">
              <a:xfrm>
                <a:off x="203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1" name="Line 164"/>
              <p:cNvSpPr>
                <a:spLocks noChangeShapeType="1"/>
              </p:cNvSpPr>
              <p:nvPr/>
            </p:nvSpPr>
            <p:spPr bwMode="auto">
              <a:xfrm>
                <a:off x="204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2" name="Line 165"/>
              <p:cNvSpPr>
                <a:spLocks noChangeShapeType="1"/>
              </p:cNvSpPr>
              <p:nvPr/>
            </p:nvSpPr>
            <p:spPr bwMode="auto">
              <a:xfrm>
                <a:off x="205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3" name="Line 166"/>
              <p:cNvSpPr>
                <a:spLocks noChangeShapeType="1"/>
              </p:cNvSpPr>
              <p:nvPr/>
            </p:nvSpPr>
            <p:spPr bwMode="auto">
              <a:xfrm>
                <a:off x="206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4" name="Line 167"/>
              <p:cNvSpPr>
                <a:spLocks noChangeShapeType="1"/>
              </p:cNvSpPr>
              <p:nvPr/>
            </p:nvSpPr>
            <p:spPr bwMode="auto">
              <a:xfrm>
                <a:off x="207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5" name="Line 168"/>
              <p:cNvSpPr>
                <a:spLocks noChangeShapeType="1"/>
              </p:cNvSpPr>
              <p:nvPr/>
            </p:nvSpPr>
            <p:spPr bwMode="auto">
              <a:xfrm>
                <a:off x="208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6" name="Line 169"/>
              <p:cNvSpPr>
                <a:spLocks noChangeShapeType="1"/>
              </p:cNvSpPr>
              <p:nvPr/>
            </p:nvSpPr>
            <p:spPr bwMode="auto">
              <a:xfrm>
                <a:off x="209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7" name="Line 170"/>
              <p:cNvSpPr>
                <a:spLocks noChangeShapeType="1"/>
              </p:cNvSpPr>
              <p:nvPr/>
            </p:nvSpPr>
            <p:spPr bwMode="auto">
              <a:xfrm>
                <a:off x="210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8" name="Line 171"/>
              <p:cNvSpPr>
                <a:spLocks noChangeShapeType="1"/>
              </p:cNvSpPr>
              <p:nvPr/>
            </p:nvSpPr>
            <p:spPr bwMode="auto">
              <a:xfrm>
                <a:off x="211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9" name="Line 172"/>
              <p:cNvSpPr>
                <a:spLocks noChangeShapeType="1"/>
              </p:cNvSpPr>
              <p:nvPr/>
            </p:nvSpPr>
            <p:spPr bwMode="auto">
              <a:xfrm>
                <a:off x="212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0" name="Line 173"/>
              <p:cNvSpPr>
                <a:spLocks noChangeShapeType="1"/>
              </p:cNvSpPr>
              <p:nvPr/>
            </p:nvSpPr>
            <p:spPr bwMode="auto">
              <a:xfrm>
                <a:off x="212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1" name="Line 174"/>
              <p:cNvSpPr>
                <a:spLocks noChangeShapeType="1"/>
              </p:cNvSpPr>
              <p:nvPr/>
            </p:nvSpPr>
            <p:spPr bwMode="auto">
              <a:xfrm>
                <a:off x="213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2" name="Line 175"/>
              <p:cNvSpPr>
                <a:spLocks noChangeShapeType="1"/>
              </p:cNvSpPr>
              <p:nvPr/>
            </p:nvSpPr>
            <p:spPr bwMode="auto">
              <a:xfrm>
                <a:off x="214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3" name="Line 176"/>
              <p:cNvSpPr>
                <a:spLocks noChangeShapeType="1"/>
              </p:cNvSpPr>
              <p:nvPr/>
            </p:nvSpPr>
            <p:spPr bwMode="auto">
              <a:xfrm>
                <a:off x="215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4" name="Line 177"/>
              <p:cNvSpPr>
                <a:spLocks noChangeShapeType="1"/>
              </p:cNvSpPr>
              <p:nvPr/>
            </p:nvSpPr>
            <p:spPr bwMode="auto">
              <a:xfrm>
                <a:off x="216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5" name="Line 178"/>
              <p:cNvSpPr>
                <a:spLocks noChangeShapeType="1"/>
              </p:cNvSpPr>
              <p:nvPr/>
            </p:nvSpPr>
            <p:spPr bwMode="auto">
              <a:xfrm>
                <a:off x="217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6" name="Line 179"/>
              <p:cNvSpPr>
                <a:spLocks noChangeShapeType="1"/>
              </p:cNvSpPr>
              <p:nvPr/>
            </p:nvSpPr>
            <p:spPr bwMode="auto">
              <a:xfrm>
                <a:off x="218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7" name="Line 180"/>
              <p:cNvSpPr>
                <a:spLocks noChangeShapeType="1"/>
              </p:cNvSpPr>
              <p:nvPr/>
            </p:nvSpPr>
            <p:spPr bwMode="auto">
              <a:xfrm>
                <a:off x="219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8" name="Line 181"/>
              <p:cNvSpPr>
                <a:spLocks noChangeShapeType="1"/>
              </p:cNvSpPr>
              <p:nvPr/>
            </p:nvSpPr>
            <p:spPr bwMode="auto">
              <a:xfrm>
                <a:off x="220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9" name="Line 182"/>
              <p:cNvSpPr>
                <a:spLocks noChangeShapeType="1"/>
              </p:cNvSpPr>
              <p:nvPr/>
            </p:nvSpPr>
            <p:spPr bwMode="auto">
              <a:xfrm>
                <a:off x="221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0" name="Line 183"/>
              <p:cNvSpPr>
                <a:spLocks noChangeShapeType="1"/>
              </p:cNvSpPr>
              <p:nvPr/>
            </p:nvSpPr>
            <p:spPr bwMode="auto">
              <a:xfrm>
                <a:off x="222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1" name="Line 184"/>
              <p:cNvSpPr>
                <a:spLocks noChangeShapeType="1"/>
              </p:cNvSpPr>
              <p:nvPr/>
            </p:nvSpPr>
            <p:spPr bwMode="auto">
              <a:xfrm>
                <a:off x="223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2" name="Line 185"/>
              <p:cNvSpPr>
                <a:spLocks noChangeShapeType="1"/>
              </p:cNvSpPr>
              <p:nvPr/>
            </p:nvSpPr>
            <p:spPr bwMode="auto">
              <a:xfrm>
                <a:off x="223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3" name="Line 186"/>
              <p:cNvSpPr>
                <a:spLocks noChangeShapeType="1"/>
              </p:cNvSpPr>
              <p:nvPr/>
            </p:nvSpPr>
            <p:spPr bwMode="auto">
              <a:xfrm>
                <a:off x="224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4" name="Line 187"/>
              <p:cNvSpPr>
                <a:spLocks noChangeShapeType="1"/>
              </p:cNvSpPr>
              <p:nvPr/>
            </p:nvSpPr>
            <p:spPr bwMode="auto">
              <a:xfrm>
                <a:off x="225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5" name="Line 188"/>
              <p:cNvSpPr>
                <a:spLocks noChangeShapeType="1"/>
              </p:cNvSpPr>
              <p:nvPr/>
            </p:nvSpPr>
            <p:spPr bwMode="auto">
              <a:xfrm>
                <a:off x="226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6" name="Line 189"/>
              <p:cNvSpPr>
                <a:spLocks noChangeShapeType="1"/>
              </p:cNvSpPr>
              <p:nvPr/>
            </p:nvSpPr>
            <p:spPr bwMode="auto">
              <a:xfrm>
                <a:off x="227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7" name="Line 190"/>
              <p:cNvSpPr>
                <a:spLocks noChangeShapeType="1"/>
              </p:cNvSpPr>
              <p:nvPr/>
            </p:nvSpPr>
            <p:spPr bwMode="auto">
              <a:xfrm>
                <a:off x="228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8" name="Line 191"/>
              <p:cNvSpPr>
                <a:spLocks noChangeShapeType="1"/>
              </p:cNvSpPr>
              <p:nvPr/>
            </p:nvSpPr>
            <p:spPr bwMode="auto">
              <a:xfrm>
                <a:off x="229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9" name="Line 192"/>
              <p:cNvSpPr>
                <a:spLocks noChangeShapeType="1"/>
              </p:cNvSpPr>
              <p:nvPr/>
            </p:nvSpPr>
            <p:spPr bwMode="auto">
              <a:xfrm>
                <a:off x="230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0" name="Line 193"/>
              <p:cNvSpPr>
                <a:spLocks noChangeShapeType="1"/>
              </p:cNvSpPr>
              <p:nvPr/>
            </p:nvSpPr>
            <p:spPr bwMode="auto">
              <a:xfrm>
                <a:off x="231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1" name="Line 194"/>
              <p:cNvSpPr>
                <a:spLocks noChangeShapeType="1"/>
              </p:cNvSpPr>
              <p:nvPr/>
            </p:nvSpPr>
            <p:spPr bwMode="auto">
              <a:xfrm>
                <a:off x="232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2" name="Line 195"/>
              <p:cNvSpPr>
                <a:spLocks noChangeShapeType="1"/>
              </p:cNvSpPr>
              <p:nvPr/>
            </p:nvSpPr>
            <p:spPr bwMode="auto">
              <a:xfrm>
                <a:off x="233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3" name="Line 196"/>
              <p:cNvSpPr>
                <a:spLocks noChangeShapeType="1"/>
              </p:cNvSpPr>
              <p:nvPr/>
            </p:nvSpPr>
            <p:spPr bwMode="auto">
              <a:xfrm>
                <a:off x="234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4" name="Line 197"/>
              <p:cNvSpPr>
                <a:spLocks noChangeShapeType="1"/>
              </p:cNvSpPr>
              <p:nvPr/>
            </p:nvSpPr>
            <p:spPr bwMode="auto">
              <a:xfrm>
                <a:off x="234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5" name="Line 198"/>
              <p:cNvSpPr>
                <a:spLocks noChangeShapeType="1"/>
              </p:cNvSpPr>
              <p:nvPr/>
            </p:nvSpPr>
            <p:spPr bwMode="auto">
              <a:xfrm>
                <a:off x="235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6" name="Line 199"/>
              <p:cNvSpPr>
                <a:spLocks noChangeShapeType="1"/>
              </p:cNvSpPr>
              <p:nvPr/>
            </p:nvSpPr>
            <p:spPr bwMode="auto">
              <a:xfrm>
                <a:off x="236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7" name="Line 200"/>
              <p:cNvSpPr>
                <a:spLocks noChangeShapeType="1"/>
              </p:cNvSpPr>
              <p:nvPr/>
            </p:nvSpPr>
            <p:spPr bwMode="auto">
              <a:xfrm>
                <a:off x="237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8" name="Line 201"/>
              <p:cNvSpPr>
                <a:spLocks noChangeShapeType="1"/>
              </p:cNvSpPr>
              <p:nvPr/>
            </p:nvSpPr>
            <p:spPr bwMode="auto">
              <a:xfrm>
                <a:off x="238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9" name="Line 202"/>
              <p:cNvSpPr>
                <a:spLocks noChangeShapeType="1"/>
              </p:cNvSpPr>
              <p:nvPr/>
            </p:nvSpPr>
            <p:spPr bwMode="auto">
              <a:xfrm>
                <a:off x="239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30" name="Line 203"/>
              <p:cNvSpPr>
                <a:spLocks noChangeShapeType="1"/>
              </p:cNvSpPr>
              <p:nvPr/>
            </p:nvSpPr>
            <p:spPr bwMode="auto">
              <a:xfrm>
                <a:off x="240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31" name="Line 204"/>
              <p:cNvSpPr>
                <a:spLocks noChangeShapeType="1"/>
              </p:cNvSpPr>
              <p:nvPr/>
            </p:nvSpPr>
            <p:spPr bwMode="auto">
              <a:xfrm>
                <a:off x="241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7" name="Group 406"/>
            <p:cNvGrpSpPr>
              <a:grpSpLocks/>
            </p:cNvGrpSpPr>
            <p:nvPr/>
          </p:nvGrpSpPr>
          <p:grpSpPr bwMode="auto">
            <a:xfrm>
              <a:off x="2422" y="3086"/>
              <a:ext cx="1823" cy="0"/>
              <a:chOff x="2422" y="3086"/>
              <a:chExt cx="1823" cy="0"/>
            </a:xfrm>
          </p:grpSpPr>
          <p:sp>
            <p:nvSpPr>
              <p:cNvPr id="2132" name="Line 206"/>
              <p:cNvSpPr>
                <a:spLocks noChangeShapeType="1"/>
              </p:cNvSpPr>
              <p:nvPr/>
            </p:nvSpPr>
            <p:spPr bwMode="auto">
              <a:xfrm>
                <a:off x="242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3" name="Line 207"/>
              <p:cNvSpPr>
                <a:spLocks noChangeShapeType="1"/>
              </p:cNvSpPr>
              <p:nvPr/>
            </p:nvSpPr>
            <p:spPr bwMode="auto">
              <a:xfrm>
                <a:off x="243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4" name="Line 208"/>
              <p:cNvSpPr>
                <a:spLocks noChangeShapeType="1"/>
              </p:cNvSpPr>
              <p:nvPr/>
            </p:nvSpPr>
            <p:spPr bwMode="auto">
              <a:xfrm>
                <a:off x="244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5" name="Line 209"/>
              <p:cNvSpPr>
                <a:spLocks noChangeShapeType="1"/>
              </p:cNvSpPr>
              <p:nvPr/>
            </p:nvSpPr>
            <p:spPr bwMode="auto">
              <a:xfrm>
                <a:off x="244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6" name="Line 210"/>
              <p:cNvSpPr>
                <a:spLocks noChangeShapeType="1"/>
              </p:cNvSpPr>
              <p:nvPr/>
            </p:nvSpPr>
            <p:spPr bwMode="auto">
              <a:xfrm>
                <a:off x="245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7" name="Line 211"/>
              <p:cNvSpPr>
                <a:spLocks noChangeShapeType="1"/>
              </p:cNvSpPr>
              <p:nvPr/>
            </p:nvSpPr>
            <p:spPr bwMode="auto">
              <a:xfrm>
                <a:off x="246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8" name="Line 212"/>
              <p:cNvSpPr>
                <a:spLocks noChangeShapeType="1"/>
              </p:cNvSpPr>
              <p:nvPr/>
            </p:nvSpPr>
            <p:spPr bwMode="auto">
              <a:xfrm>
                <a:off x="247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9" name="Line 213"/>
              <p:cNvSpPr>
                <a:spLocks noChangeShapeType="1"/>
              </p:cNvSpPr>
              <p:nvPr/>
            </p:nvSpPr>
            <p:spPr bwMode="auto">
              <a:xfrm>
                <a:off x="248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0" name="Line 214"/>
              <p:cNvSpPr>
                <a:spLocks noChangeShapeType="1"/>
              </p:cNvSpPr>
              <p:nvPr/>
            </p:nvSpPr>
            <p:spPr bwMode="auto">
              <a:xfrm>
                <a:off x="249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1" name="Line 215"/>
              <p:cNvSpPr>
                <a:spLocks noChangeShapeType="1"/>
              </p:cNvSpPr>
              <p:nvPr/>
            </p:nvSpPr>
            <p:spPr bwMode="auto">
              <a:xfrm>
                <a:off x="250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2" name="Line 216"/>
              <p:cNvSpPr>
                <a:spLocks noChangeShapeType="1"/>
              </p:cNvSpPr>
              <p:nvPr/>
            </p:nvSpPr>
            <p:spPr bwMode="auto">
              <a:xfrm>
                <a:off x="251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3" name="Line 217"/>
              <p:cNvSpPr>
                <a:spLocks noChangeShapeType="1"/>
              </p:cNvSpPr>
              <p:nvPr/>
            </p:nvSpPr>
            <p:spPr bwMode="auto">
              <a:xfrm>
                <a:off x="252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4" name="Line 218"/>
              <p:cNvSpPr>
                <a:spLocks noChangeShapeType="1"/>
              </p:cNvSpPr>
              <p:nvPr/>
            </p:nvSpPr>
            <p:spPr bwMode="auto">
              <a:xfrm>
                <a:off x="253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5" name="Line 219"/>
              <p:cNvSpPr>
                <a:spLocks noChangeShapeType="1"/>
              </p:cNvSpPr>
              <p:nvPr/>
            </p:nvSpPr>
            <p:spPr bwMode="auto">
              <a:xfrm>
                <a:off x="254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6" name="Line 220"/>
              <p:cNvSpPr>
                <a:spLocks noChangeShapeType="1"/>
              </p:cNvSpPr>
              <p:nvPr/>
            </p:nvSpPr>
            <p:spPr bwMode="auto">
              <a:xfrm>
                <a:off x="255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7" name="Line 221"/>
              <p:cNvSpPr>
                <a:spLocks noChangeShapeType="1"/>
              </p:cNvSpPr>
              <p:nvPr/>
            </p:nvSpPr>
            <p:spPr bwMode="auto">
              <a:xfrm>
                <a:off x="255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8" name="Line 222"/>
              <p:cNvSpPr>
                <a:spLocks noChangeShapeType="1"/>
              </p:cNvSpPr>
              <p:nvPr/>
            </p:nvSpPr>
            <p:spPr bwMode="auto">
              <a:xfrm>
                <a:off x="256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9" name="Line 223"/>
              <p:cNvSpPr>
                <a:spLocks noChangeShapeType="1"/>
              </p:cNvSpPr>
              <p:nvPr/>
            </p:nvSpPr>
            <p:spPr bwMode="auto">
              <a:xfrm>
                <a:off x="257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0" name="Line 224"/>
              <p:cNvSpPr>
                <a:spLocks noChangeShapeType="1"/>
              </p:cNvSpPr>
              <p:nvPr/>
            </p:nvSpPr>
            <p:spPr bwMode="auto">
              <a:xfrm>
                <a:off x="258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1" name="Line 225"/>
              <p:cNvSpPr>
                <a:spLocks noChangeShapeType="1"/>
              </p:cNvSpPr>
              <p:nvPr/>
            </p:nvSpPr>
            <p:spPr bwMode="auto">
              <a:xfrm>
                <a:off x="259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2" name="Line 226"/>
              <p:cNvSpPr>
                <a:spLocks noChangeShapeType="1"/>
              </p:cNvSpPr>
              <p:nvPr/>
            </p:nvSpPr>
            <p:spPr bwMode="auto">
              <a:xfrm>
                <a:off x="260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3" name="Line 227"/>
              <p:cNvSpPr>
                <a:spLocks noChangeShapeType="1"/>
              </p:cNvSpPr>
              <p:nvPr/>
            </p:nvSpPr>
            <p:spPr bwMode="auto">
              <a:xfrm>
                <a:off x="261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4" name="Line 228"/>
              <p:cNvSpPr>
                <a:spLocks noChangeShapeType="1"/>
              </p:cNvSpPr>
              <p:nvPr/>
            </p:nvSpPr>
            <p:spPr bwMode="auto">
              <a:xfrm>
                <a:off x="262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5" name="Line 229"/>
              <p:cNvSpPr>
                <a:spLocks noChangeShapeType="1"/>
              </p:cNvSpPr>
              <p:nvPr/>
            </p:nvSpPr>
            <p:spPr bwMode="auto">
              <a:xfrm>
                <a:off x="263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6" name="Line 230"/>
              <p:cNvSpPr>
                <a:spLocks noChangeShapeType="1"/>
              </p:cNvSpPr>
              <p:nvPr/>
            </p:nvSpPr>
            <p:spPr bwMode="auto">
              <a:xfrm>
                <a:off x="264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7" name="Line 231"/>
              <p:cNvSpPr>
                <a:spLocks noChangeShapeType="1"/>
              </p:cNvSpPr>
              <p:nvPr/>
            </p:nvSpPr>
            <p:spPr bwMode="auto">
              <a:xfrm>
                <a:off x="265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8" name="Line 232"/>
              <p:cNvSpPr>
                <a:spLocks noChangeShapeType="1"/>
              </p:cNvSpPr>
              <p:nvPr/>
            </p:nvSpPr>
            <p:spPr bwMode="auto">
              <a:xfrm>
                <a:off x="266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9" name="Line 233"/>
              <p:cNvSpPr>
                <a:spLocks noChangeShapeType="1"/>
              </p:cNvSpPr>
              <p:nvPr/>
            </p:nvSpPr>
            <p:spPr bwMode="auto">
              <a:xfrm>
                <a:off x="266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0" name="Line 234"/>
              <p:cNvSpPr>
                <a:spLocks noChangeShapeType="1"/>
              </p:cNvSpPr>
              <p:nvPr/>
            </p:nvSpPr>
            <p:spPr bwMode="auto">
              <a:xfrm>
                <a:off x="267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1" name="Line 235"/>
              <p:cNvSpPr>
                <a:spLocks noChangeShapeType="1"/>
              </p:cNvSpPr>
              <p:nvPr/>
            </p:nvSpPr>
            <p:spPr bwMode="auto">
              <a:xfrm>
                <a:off x="268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2" name="Line 236"/>
              <p:cNvSpPr>
                <a:spLocks noChangeShapeType="1"/>
              </p:cNvSpPr>
              <p:nvPr/>
            </p:nvSpPr>
            <p:spPr bwMode="auto">
              <a:xfrm>
                <a:off x="269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3" name="Line 237"/>
              <p:cNvSpPr>
                <a:spLocks noChangeShapeType="1"/>
              </p:cNvSpPr>
              <p:nvPr/>
            </p:nvSpPr>
            <p:spPr bwMode="auto">
              <a:xfrm>
                <a:off x="270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4" name="Line 238"/>
              <p:cNvSpPr>
                <a:spLocks noChangeShapeType="1"/>
              </p:cNvSpPr>
              <p:nvPr/>
            </p:nvSpPr>
            <p:spPr bwMode="auto">
              <a:xfrm>
                <a:off x="271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5" name="Line 239"/>
              <p:cNvSpPr>
                <a:spLocks noChangeShapeType="1"/>
              </p:cNvSpPr>
              <p:nvPr/>
            </p:nvSpPr>
            <p:spPr bwMode="auto">
              <a:xfrm>
                <a:off x="272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6" name="Line 240"/>
              <p:cNvSpPr>
                <a:spLocks noChangeShapeType="1"/>
              </p:cNvSpPr>
              <p:nvPr/>
            </p:nvSpPr>
            <p:spPr bwMode="auto">
              <a:xfrm>
                <a:off x="273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7" name="Line 241"/>
              <p:cNvSpPr>
                <a:spLocks noChangeShapeType="1"/>
              </p:cNvSpPr>
              <p:nvPr/>
            </p:nvSpPr>
            <p:spPr bwMode="auto">
              <a:xfrm>
                <a:off x="274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8" name="Line 242"/>
              <p:cNvSpPr>
                <a:spLocks noChangeShapeType="1"/>
              </p:cNvSpPr>
              <p:nvPr/>
            </p:nvSpPr>
            <p:spPr bwMode="auto">
              <a:xfrm>
                <a:off x="275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9" name="Line 243"/>
              <p:cNvSpPr>
                <a:spLocks noChangeShapeType="1"/>
              </p:cNvSpPr>
              <p:nvPr/>
            </p:nvSpPr>
            <p:spPr bwMode="auto">
              <a:xfrm>
                <a:off x="276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0" name="Line 244"/>
              <p:cNvSpPr>
                <a:spLocks noChangeShapeType="1"/>
              </p:cNvSpPr>
              <p:nvPr/>
            </p:nvSpPr>
            <p:spPr bwMode="auto">
              <a:xfrm>
                <a:off x="277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1" name="Line 245"/>
              <p:cNvSpPr>
                <a:spLocks noChangeShapeType="1"/>
              </p:cNvSpPr>
              <p:nvPr/>
            </p:nvSpPr>
            <p:spPr bwMode="auto">
              <a:xfrm>
                <a:off x="277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2" name="Line 246"/>
              <p:cNvSpPr>
                <a:spLocks noChangeShapeType="1"/>
              </p:cNvSpPr>
              <p:nvPr/>
            </p:nvSpPr>
            <p:spPr bwMode="auto">
              <a:xfrm>
                <a:off x="278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3" name="Line 247"/>
              <p:cNvSpPr>
                <a:spLocks noChangeShapeType="1"/>
              </p:cNvSpPr>
              <p:nvPr/>
            </p:nvSpPr>
            <p:spPr bwMode="auto">
              <a:xfrm>
                <a:off x="279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4" name="Line 248"/>
              <p:cNvSpPr>
                <a:spLocks noChangeShapeType="1"/>
              </p:cNvSpPr>
              <p:nvPr/>
            </p:nvSpPr>
            <p:spPr bwMode="auto">
              <a:xfrm>
                <a:off x="280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5" name="Line 249"/>
              <p:cNvSpPr>
                <a:spLocks noChangeShapeType="1"/>
              </p:cNvSpPr>
              <p:nvPr/>
            </p:nvSpPr>
            <p:spPr bwMode="auto">
              <a:xfrm>
                <a:off x="281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6" name="Line 250"/>
              <p:cNvSpPr>
                <a:spLocks noChangeShapeType="1"/>
              </p:cNvSpPr>
              <p:nvPr/>
            </p:nvSpPr>
            <p:spPr bwMode="auto">
              <a:xfrm>
                <a:off x="282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7" name="Line 251"/>
              <p:cNvSpPr>
                <a:spLocks noChangeShapeType="1"/>
              </p:cNvSpPr>
              <p:nvPr/>
            </p:nvSpPr>
            <p:spPr bwMode="auto">
              <a:xfrm>
                <a:off x="283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8" name="Line 252"/>
              <p:cNvSpPr>
                <a:spLocks noChangeShapeType="1"/>
              </p:cNvSpPr>
              <p:nvPr/>
            </p:nvSpPr>
            <p:spPr bwMode="auto">
              <a:xfrm>
                <a:off x="284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9" name="Line 253"/>
              <p:cNvSpPr>
                <a:spLocks noChangeShapeType="1"/>
              </p:cNvSpPr>
              <p:nvPr/>
            </p:nvSpPr>
            <p:spPr bwMode="auto">
              <a:xfrm>
                <a:off x="285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0" name="Line 254"/>
              <p:cNvSpPr>
                <a:spLocks noChangeShapeType="1"/>
              </p:cNvSpPr>
              <p:nvPr/>
            </p:nvSpPr>
            <p:spPr bwMode="auto">
              <a:xfrm>
                <a:off x="286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1" name="Line 255"/>
              <p:cNvSpPr>
                <a:spLocks noChangeShapeType="1"/>
              </p:cNvSpPr>
              <p:nvPr/>
            </p:nvSpPr>
            <p:spPr bwMode="auto">
              <a:xfrm>
                <a:off x="287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2" name="Line 256"/>
              <p:cNvSpPr>
                <a:spLocks noChangeShapeType="1"/>
              </p:cNvSpPr>
              <p:nvPr/>
            </p:nvSpPr>
            <p:spPr bwMode="auto">
              <a:xfrm>
                <a:off x="287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3" name="Line 257"/>
              <p:cNvSpPr>
                <a:spLocks noChangeShapeType="1"/>
              </p:cNvSpPr>
              <p:nvPr/>
            </p:nvSpPr>
            <p:spPr bwMode="auto">
              <a:xfrm>
                <a:off x="288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4" name="Line 258"/>
              <p:cNvSpPr>
                <a:spLocks noChangeShapeType="1"/>
              </p:cNvSpPr>
              <p:nvPr/>
            </p:nvSpPr>
            <p:spPr bwMode="auto">
              <a:xfrm>
                <a:off x="289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5" name="Line 259"/>
              <p:cNvSpPr>
                <a:spLocks noChangeShapeType="1"/>
              </p:cNvSpPr>
              <p:nvPr/>
            </p:nvSpPr>
            <p:spPr bwMode="auto">
              <a:xfrm>
                <a:off x="290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6" name="Line 260"/>
              <p:cNvSpPr>
                <a:spLocks noChangeShapeType="1"/>
              </p:cNvSpPr>
              <p:nvPr/>
            </p:nvSpPr>
            <p:spPr bwMode="auto">
              <a:xfrm>
                <a:off x="291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7" name="Line 261"/>
              <p:cNvSpPr>
                <a:spLocks noChangeShapeType="1"/>
              </p:cNvSpPr>
              <p:nvPr/>
            </p:nvSpPr>
            <p:spPr bwMode="auto">
              <a:xfrm>
                <a:off x="292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8" name="Line 262"/>
              <p:cNvSpPr>
                <a:spLocks noChangeShapeType="1"/>
              </p:cNvSpPr>
              <p:nvPr/>
            </p:nvSpPr>
            <p:spPr bwMode="auto">
              <a:xfrm>
                <a:off x="293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9" name="Line 263"/>
              <p:cNvSpPr>
                <a:spLocks noChangeShapeType="1"/>
              </p:cNvSpPr>
              <p:nvPr/>
            </p:nvSpPr>
            <p:spPr bwMode="auto">
              <a:xfrm>
                <a:off x="294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0" name="Line 264"/>
              <p:cNvSpPr>
                <a:spLocks noChangeShapeType="1"/>
              </p:cNvSpPr>
              <p:nvPr/>
            </p:nvSpPr>
            <p:spPr bwMode="auto">
              <a:xfrm>
                <a:off x="295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1" name="Line 265"/>
              <p:cNvSpPr>
                <a:spLocks noChangeShapeType="1"/>
              </p:cNvSpPr>
              <p:nvPr/>
            </p:nvSpPr>
            <p:spPr bwMode="auto">
              <a:xfrm>
                <a:off x="296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2" name="Line 266"/>
              <p:cNvSpPr>
                <a:spLocks noChangeShapeType="1"/>
              </p:cNvSpPr>
              <p:nvPr/>
            </p:nvSpPr>
            <p:spPr bwMode="auto">
              <a:xfrm>
                <a:off x="297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3" name="Line 267"/>
              <p:cNvSpPr>
                <a:spLocks noChangeShapeType="1"/>
              </p:cNvSpPr>
              <p:nvPr/>
            </p:nvSpPr>
            <p:spPr bwMode="auto">
              <a:xfrm>
                <a:off x="298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4" name="Line 268"/>
              <p:cNvSpPr>
                <a:spLocks noChangeShapeType="1"/>
              </p:cNvSpPr>
              <p:nvPr/>
            </p:nvSpPr>
            <p:spPr bwMode="auto">
              <a:xfrm>
                <a:off x="298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5" name="Line 269"/>
              <p:cNvSpPr>
                <a:spLocks noChangeShapeType="1"/>
              </p:cNvSpPr>
              <p:nvPr/>
            </p:nvSpPr>
            <p:spPr bwMode="auto">
              <a:xfrm>
                <a:off x="299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6" name="Line 270"/>
              <p:cNvSpPr>
                <a:spLocks noChangeShapeType="1"/>
              </p:cNvSpPr>
              <p:nvPr/>
            </p:nvSpPr>
            <p:spPr bwMode="auto">
              <a:xfrm>
                <a:off x="300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7" name="Line 271"/>
              <p:cNvSpPr>
                <a:spLocks noChangeShapeType="1"/>
              </p:cNvSpPr>
              <p:nvPr/>
            </p:nvSpPr>
            <p:spPr bwMode="auto">
              <a:xfrm>
                <a:off x="301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8" name="Line 272"/>
              <p:cNvSpPr>
                <a:spLocks noChangeShapeType="1"/>
              </p:cNvSpPr>
              <p:nvPr/>
            </p:nvSpPr>
            <p:spPr bwMode="auto">
              <a:xfrm>
                <a:off x="302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9" name="Line 273"/>
              <p:cNvSpPr>
                <a:spLocks noChangeShapeType="1"/>
              </p:cNvSpPr>
              <p:nvPr/>
            </p:nvSpPr>
            <p:spPr bwMode="auto">
              <a:xfrm>
                <a:off x="303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0" name="Line 274"/>
              <p:cNvSpPr>
                <a:spLocks noChangeShapeType="1"/>
              </p:cNvSpPr>
              <p:nvPr/>
            </p:nvSpPr>
            <p:spPr bwMode="auto">
              <a:xfrm>
                <a:off x="304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1" name="Line 275"/>
              <p:cNvSpPr>
                <a:spLocks noChangeShapeType="1"/>
              </p:cNvSpPr>
              <p:nvPr/>
            </p:nvSpPr>
            <p:spPr bwMode="auto">
              <a:xfrm>
                <a:off x="305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2" name="Line 276"/>
              <p:cNvSpPr>
                <a:spLocks noChangeShapeType="1"/>
              </p:cNvSpPr>
              <p:nvPr/>
            </p:nvSpPr>
            <p:spPr bwMode="auto">
              <a:xfrm>
                <a:off x="306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3" name="Line 277"/>
              <p:cNvSpPr>
                <a:spLocks noChangeShapeType="1"/>
              </p:cNvSpPr>
              <p:nvPr/>
            </p:nvSpPr>
            <p:spPr bwMode="auto">
              <a:xfrm>
                <a:off x="307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4" name="Line 278"/>
              <p:cNvSpPr>
                <a:spLocks noChangeShapeType="1"/>
              </p:cNvSpPr>
              <p:nvPr/>
            </p:nvSpPr>
            <p:spPr bwMode="auto">
              <a:xfrm>
                <a:off x="308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5" name="Line 279"/>
              <p:cNvSpPr>
                <a:spLocks noChangeShapeType="1"/>
              </p:cNvSpPr>
              <p:nvPr/>
            </p:nvSpPr>
            <p:spPr bwMode="auto">
              <a:xfrm>
                <a:off x="309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6" name="Line 280"/>
              <p:cNvSpPr>
                <a:spLocks noChangeShapeType="1"/>
              </p:cNvSpPr>
              <p:nvPr/>
            </p:nvSpPr>
            <p:spPr bwMode="auto">
              <a:xfrm>
                <a:off x="309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7" name="Line 281"/>
              <p:cNvSpPr>
                <a:spLocks noChangeShapeType="1"/>
              </p:cNvSpPr>
              <p:nvPr/>
            </p:nvSpPr>
            <p:spPr bwMode="auto">
              <a:xfrm>
                <a:off x="310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8" name="Line 282"/>
              <p:cNvSpPr>
                <a:spLocks noChangeShapeType="1"/>
              </p:cNvSpPr>
              <p:nvPr/>
            </p:nvSpPr>
            <p:spPr bwMode="auto">
              <a:xfrm>
                <a:off x="311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9" name="Line 283"/>
              <p:cNvSpPr>
                <a:spLocks noChangeShapeType="1"/>
              </p:cNvSpPr>
              <p:nvPr/>
            </p:nvSpPr>
            <p:spPr bwMode="auto">
              <a:xfrm>
                <a:off x="312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0" name="Line 284"/>
              <p:cNvSpPr>
                <a:spLocks noChangeShapeType="1"/>
              </p:cNvSpPr>
              <p:nvPr/>
            </p:nvSpPr>
            <p:spPr bwMode="auto">
              <a:xfrm>
                <a:off x="313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1" name="Line 285"/>
              <p:cNvSpPr>
                <a:spLocks noChangeShapeType="1"/>
              </p:cNvSpPr>
              <p:nvPr/>
            </p:nvSpPr>
            <p:spPr bwMode="auto">
              <a:xfrm>
                <a:off x="314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2" name="Line 286"/>
              <p:cNvSpPr>
                <a:spLocks noChangeShapeType="1"/>
              </p:cNvSpPr>
              <p:nvPr/>
            </p:nvSpPr>
            <p:spPr bwMode="auto">
              <a:xfrm>
                <a:off x="315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3" name="Line 287"/>
              <p:cNvSpPr>
                <a:spLocks noChangeShapeType="1"/>
              </p:cNvSpPr>
              <p:nvPr/>
            </p:nvSpPr>
            <p:spPr bwMode="auto">
              <a:xfrm>
                <a:off x="316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4" name="Line 288"/>
              <p:cNvSpPr>
                <a:spLocks noChangeShapeType="1"/>
              </p:cNvSpPr>
              <p:nvPr/>
            </p:nvSpPr>
            <p:spPr bwMode="auto">
              <a:xfrm>
                <a:off x="317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5" name="Line 289"/>
              <p:cNvSpPr>
                <a:spLocks noChangeShapeType="1"/>
              </p:cNvSpPr>
              <p:nvPr/>
            </p:nvSpPr>
            <p:spPr bwMode="auto">
              <a:xfrm>
                <a:off x="318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6" name="Line 290"/>
              <p:cNvSpPr>
                <a:spLocks noChangeShapeType="1"/>
              </p:cNvSpPr>
              <p:nvPr/>
            </p:nvSpPr>
            <p:spPr bwMode="auto">
              <a:xfrm>
                <a:off x="319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7" name="Line 291"/>
              <p:cNvSpPr>
                <a:spLocks noChangeShapeType="1"/>
              </p:cNvSpPr>
              <p:nvPr/>
            </p:nvSpPr>
            <p:spPr bwMode="auto">
              <a:xfrm>
                <a:off x="319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8" name="Line 292"/>
              <p:cNvSpPr>
                <a:spLocks noChangeShapeType="1"/>
              </p:cNvSpPr>
              <p:nvPr/>
            </p:nvSpPr>
            <p:spPr bwMode="auto">
              <a:xfrm>
                <a:off x="320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9" name="Line 293"/>
              <p:cNvSpPr>
                <a:spLocks noChangeShapeType="1"/>
              </p:cNvSpPr>
              <p:nvPr/>
            </p:nvSpPr>
            <p:spPr bwMode="auto">
              <a:xfrm>
                <a:off x="321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0" name="Line 294"/>
              <p:cNvSpPr>
                <a:spLocks noChangeShapeType="1"/>
              </p:cNvSpPr>
              <p:nvPr/>
            </p:nvSpPr>
            <p:spPr bwMode="auto">
              <a:xfrm>
                <a:off x="322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1" name="Line 295"/>
              <p:cNvSpPr>
                <a:spLocks noChangeShapeType="1"/>
              </p:cNvSpPr>
              <p:nvPr/>
            </p:nvSpPr>
            <p:spPr bwMode="auto">
              <a:xfrm>
                <a:off x="323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2" name="Line 296"/>
              <p:cNvSpPr>
                <a:spLocks noChangeShapeType="1"/>
              </p:cNvSpPr>
              <p:nvPr/>
            </p:nvSpPr>
            <p:spPr bwMode="auto">
              <a:xfrm>
                <a:off x="324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3" name="Line 297"/>
              <p:cNvSpPr>
                <a:spLocks noChangeShapeType="1"/>
              </p:cNvSpPr>
              <p:nvPr/>
            </p:nvSpPr>
            <p:spPr bwMode="auto">
              <a:xfrm>
                <a:off x="325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4" name="Line 298"/>
              <p:cNvSpPr>
                <a:spLocks noChangeShapeType="1"/>
              </p:cNvSpPr>
              <p:nvPr/>
            </p:nvSpPr>
            <p:spPr bwMode="auto">
              <a:xfrm>
                <a:off x="326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5" name="Line 299"/>
              <p:cNvSpPr>
                <a:spLocks noChangeShapeType="1"/>
              </p:cNvSpPr>
              <p:nvPr/>
            </p:nvSpPr>
            <p:spPr bwMode="auto">
              <a:xfrm>
                <a:off x="327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6" name="Line 300"/>
              <p:cNvSpPr>
                <a:spLocks noChangeShapeType="1"/>
              </p:cNvSpPr>
              <p:nvPr/>
            </p:nvSpPr>
            <p:spPr bwMode="auto">
              <a:xfrm>
                <a:off x="328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7" name="Line 301"/>
              <p:cNvSpPr>
                <a:spLocks noChangeShapeType="1"/>
              </p:cNvSpPr>
              <p:nvPr/>
            </p:nvSpPr>
            <p:spPr bwMode="auto">
              <a:xfrm>
                <a:off x="329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8" name="Line 302"/>
              <p:cNvSpPr>
                <a:spLocks noChangeShapeType="1"/>
              </p:cNvSpPr>
              <p:nvPr/>
            </p:nvSpPr>
            <p:spPr bwMode="auto">
              <a:xfrm>
                <a:off x="330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9" name="Line 303"/>
              <p:cNvSpPr>
                <a:spLocks noChangeShapeType="1"/>
              </p:cNvSpPr>
              <p:nvPr/>
            </p:nvSpPr>
            <p:spPr bwMode="auto">
              <a:xfrm>
                <a:off x="330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0" name="Line 304"/>
              <p:cNvSpPr>
                <a:spLocks noChangeShapeType="1"/>
              </p:cNvSpPr>
              <p:nvPr/>
            </p:nvSpPr>
            <p:spPr bwMode="auto">
              <a:xfrm>
                <a:off x="331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1" name="Line 305"/>
              <p:cNvSpPr>
                <a:spLocks noChangeShapeType="1"/>
              </p:cNvSpPr>
              <p:nvPr/>
            </p:nvSpPr>
            <p:spPr bwMode="auto">
              <a:xfrm>
                <a:off x="332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2" name="Line 306"/>
              <p:cNvSpPr>
                <a:spLocks noChangeShapeType="1"/>
              </p:cNvSpPr>
              <p:nvPr/>
            </p:nvSpPr>
            <p:spPr bwMode="auto">
              <a:xfrm>
                <a:off x="333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3" name="Line 307"/>
              <p:cNvSpPr>
                <a:spLocks noChangeShapeType="1"/>
              </p:cNvSpPr>
              <p:nvPr/>
            </p:nvSpPr>
            <p:spPr bwMode="auto">
              <a:xfrm>
                <a:off x="334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4" name="Line 308"/>
              <p:cNvSpPr>
                <a:spLocks noChangeShapeType="1"/>
              </p:cNvSpPr>
              <p:nvPr/>
            </p:nvSpPr>
            <p:spPr bwMode="auto">
              <a:xfrm>
                <a:off x="335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5" name="Line 309"/>
              <p:cNvSpPr>
                <a:spLocks noChangeShapeType="1"/>
              </p:cNvSpPr>
              <p:nvPr/>
            </p:nvSpPr>
            <p:spPr bwMode="auto">
              <a:xfrm>
                <a:off x="336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6" name="Line 310"/>
              <p:cNvSpPr>
                <a:spLocks noChangeShapeType="1"/>
              </p:cNvSpPr>
              <p:nvPr/>
            </p:nvSpPr>
            <p:spPr bwMode="auto">
              <a:xfrm>
                <a:off x="337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7" name="Line 311"/>
              <p:cNvSpPr>
                <a:spLocks noChangeShapeType="1"/>
              </p:cNvSpPr>
              <p:nvPr/>
            </p:nvSpPr>
            <p:spPr bwMode="auto">
              <a:xfrm>
                <a:off x="338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8" name="Line 312"/>
              <p:cNvSpPr>
                <a:spLocks noChangeShapeType="1"/>
              </p:cNvSpPr>
              <p:nvPr/>
            </p:nvSpPr>
            <p:spPr bwMode="auto">
              <a:xfrm>
                <a:off x="339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9" name="Line 313"/>
              <p:cNvSpPr>
                <a:spLocks noChangeShapeType="1"/>
              </p:cNvSpPr>
              <p:nvPr/>
            </p:nvSpPr>
            <p:spPr bwMode="auto">
              <a:xfrm>
                <a:off x="340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0" name="Line 314"/>
              <p:cNvSpPr>
                <a:spLocks noChangeShapeType="1"/>
              </p:cNvSpPr>
              <p:nvPr/>
            </p:nvSpPr>
            <p:spPr bwMode="auto">
              <a:xfrm>
                <a:off x="341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1" name="Line 315"/>
              <p:cNvSpPr>
                <a:spLocks noChangeShapeType="1"/>
              </p:cNvSpPr>
              <p:nvPr/>
            </p:nvSpPr>
            <p:spPr bwMode="auto">
              <a:xfrm>
                <a:off x="341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2" name="Line 316"/>
              <p:cNvSpPr>
                <a:spLocks noChangeShapeType="1"/>
              </p:cNvSpPr>
              <p:nvPr/>
            </p:nvSpPr>
            <p:spPr bwMode="auto">
              <a:xfrm>
                <a:off x="342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3" name="Line 317"/>
              <p:cNvSpPr>
                <a:spLocks noChangeShapeType="1"/>
              </p:cNvSpPr>
              <p:nvPr/>
            </p:nvSpPr>
            <p:spPr bwMode="auto">
              <a:xfrm>
                <a:off x="343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4" name="Line 318"/>
              <p:cNvSpPr>
                <a:spLocks noChangeShapeType="1"/>
              </p:cNvSpPr>
              <p:nvPr/>
            </p:nvSpPr>
            <p:spPr bwMode="auto">
              <a:xfrm>
                <a:off x="344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5" name="Line 319"/>
              <p:cNvSpPr>
                <a:spLocks noChangeShapeType="1"/>
              </p:cNvSpPr>
              <p:nvPr/>
            </p:nvSpPr>
            <p:spPr bwMode="auto">
              <a:xfrm>
                <a:off x="345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6" name="Line 320"/>
              <p:cNvSpPr>
                <a:spLocks noChangeShapeType="1"/>
              </p:cNvSpPr>
              <p:nvPr/>
            </p:nvSpPr>
            <p:spPr bwMode="auto">
              <a:xfrm>
                <a:off x="346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7" name="Line 321"/>
              <p:cNvSpPr>
                <a:spLocks noChangeShapeType="1"/>
              </p:cNvSpPr>
              <p:nvPr/>
            </p:nvSpPr>
            <p:spPr bwMode="auto">
              <a:xfrm>
                <a:off x="347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8" name="Line 322"/>
              <p:cNvSpPr>
                <a:spLocks noChangeShapeType="1"/>
              </p:cNvSpPr>
              <p:nvPr/>
            </p:nvSpPr>
            <p:spPr bwMode="auto">
              <a:xfrm>
                <a:off x="348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9" name="Line 323"/>
              <p:cNvSpPr>
                <a:spLocks noChangeShapeType="1"/>
              </p:cNvSpPr>
              <p:nvPr/>
            </p:nvSpPr>
            <p:spPr bwMode="auto">
              <a:xfrm>
                <a:off x="349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0" name="Line 324"/>
              <p:cNvSpPr>
                <a:spLocks noChangeShapeType="1"/>
              </p:cNvSpPr>
              <p:nvPr/>
            </p:nvSpPr>
            <p:spPr bwMode="auto">
              <a:xfrm>
                <a:off x="350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1" name="Line 325"/>
              <p:cNvSpPr>
                <a:spLocks noChangeShapeType="1"/>
              </p:cNvSpPr>
              <p:nvPr/>
            </p:nvSpPr>
            <p:spPr bwMode="auto">
              <a:xfrm>
                <a:off x="351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2" name="Line 326"/>
              <p:cNvSpPr>
                <a:spLocks noChangeShapeType="1"/>
              </p:cNvSpPr>
              <p:nvPr/>
            </p:nvSpPr>
            <p:spPr bwMode="auto">
              <a:xfrm>
                <a:off x="351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3" name="Line 327"/>
              <p:cNvSpPr>
                <a:spLocks noChangeShapeType="1"/>
              </p:cNvSpPr>
              <p:nvPr/>
            </p:nvSpPr>
            <p:spPr bwMode="auto">
              <a:xfrm>
                <a:off x="352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4" name="Line 328"/>
              <p:cNvSpPr>
                <a:spLocks noChangeShapeType="1"/>
              </p:cNvSpPr>
              <p:nvPr/>
            </p:nvSpPr>
            <p:spPr bwMode="auto">
              <a:xfrm>
                <a:off x="353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5" name="Line 329"/>
              <p:cNvSpPr>
                <a:spLocks noChangeShapeType="1"/>
              </p:cNvSpPr>
              <p:nvPr/>
            </p:nvSpPr>
            <p:spPr bwMode="auto">
              <a:xfrm>
                <a:off x="354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6" name="Line 330"/>
              <p:cNvSpPr>
                <a:spLocks noChangeShapeType="1"/>
              </p:cNvSpPr>
              <p:nvPr/>
            </p:nvSpPr>
            <p:spPr bwMode="auto">
              <a:xfrm>
                <a:off x="355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7" name="Line 331"/>
              <p:cNvSpPr>
                <a:spLocks noChangeShapeType="1"/>
              </p:cNvSpPr>
              <p:nvPr/>
            </p:nvSpPr>
            <p:spPr bwMode="auto">
              <a:xfrm>
                <a:off x="356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8" name="Line 332"/>
              <p:cNvSpPr>
                <a:spLocks noChangeShapeType="1"/>
              </p:cNvSpPr>
              <p:nvPr/>
            </p:nvSpPr>
            <p:spPr bwMode="auto">
              <a:xfrm>
                <a:off x="357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9" name="Line 333"/>
              <p:cNvSpPr>
                <a:spLocks noChangeShapeType="1"/>
              </p:cNvSpPr>
              <p:nvPr/>
            </p:nvSpPr>
            <p:spPr bwMode="auto">
              <a:xfrm>
                <a:off x="358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0" name="Line 334"/>
              <p:cNvSpPr>
                <a:spLocks noChangeShapeType="1"/>
              </p:cNvSpPr>
              <p:nvPr/>
            </p:nvSpPr>
            <p:spPr bwMode="auto">
              <a:xfrm>
                <a:off x="359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1" name="Line 335"/>
              <p:cNvSpPr>
                <a:spLocks noChangeShapeType="1"/>
              </p:cNvSpPr>
              <p:nvPr/>
            </p:nvSpPr>
            <p:spPr bwMode="auto">
              <a:xfrm>
                <a:off x="360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2" name="Line 336"/>
              <p:cNvSpPr>
                <a:spLocks noChangeShapeType="1"/>
              </p:cNvSpPr>
              <p:nvPr/>
            </p:nvSpPr>
            <p:spPr bwMode="auto">
              <a:xfrm>
                <a:off x="361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3" name="Line 337"/>
              <p:cNvSpPr>
                <a:spLocks noChangeShapeType="1"/>
              </p:cNvSpPr>
              <p:nvPr/>
            </p:nvSpPr>
            <p:spPr bwMode="auto">
              <a:xfrm>
                <a:off x="362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4" name="Line 338"/>
              <p:cNvSpPr>
                <a:spLocks noChangeShapeType="1"/>
              </p:cNvSpPr>
              <p:nvPr/>
            </p:nvSpPr>
            <p:spPr bwMode="auto">
              <a:xfrm>
                <a:off x="362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5" name="Line 339"/>
              <p:cNvSpPr>
                <a:spLocks noChangeShapeType="1"/>
              </p:cNvSpPr>
              <p:nvPr/>
            </p:nvSpPr>
            <p:spPr bwMode="auto">
              <a:xfrm>
                <a:off x="363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6" name="Line 340"/>
              <p:cNvSpPr>
                <a:spLocks noChangeShapeType="1"/>
              </p:cNvSpPr>
              <p:nvPr/>
            </p:nvSpPr>
            <p:spPr bwMode="auto">
              <a:xfrm>
                <a:off x="364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7" name="Line 341"/>
              <p:cNvSpPr>
                <a:spLocks noChangeShapeType="1"/>
              </p:cNvSpPr>
              <p:nvPr/>
            </p:nvSpPr>
            <p:spPr bwMode="auto">
              <a:xfrm>
                <a:off x="365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8" name="Line 342"/>
              <p:cNvSpPr>
                <a:spLocks noChangeShapeType="1"/>
              </p:cNvSpPr>
              <p:nvPr/>
            </p:nvSpPr>
            <p:spPr bwMode="auto">
              <a:xfrm>
                <a:off x="366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9" name="Line 343"/>
              <p:cNvSpPr>
                <a:spLocks noChangeShapeType="1"/>
              </p:cNvSpPr>
              <p:nvPr/>
            </p:nvSpPr>
            <p:spPr bwMode="auto">
              <a:xfrm>
                <a:off x="367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0" name="Line 344"/>
              <p:cNvSpPr>
                <a:spLocks noChangeShapeType="1"/>
              </p:cNvSpPr>
              <p:nvPr/>
            </p:nvSpPr>
            <p:spPr bwMode="auto">
              <a:xfrm>
                <a:off x="368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1" name="Line 345"/>
              <p:cNvSpPr>
                <a:spLocks noChangeShapeType="1"/>
              </p:cNvSpPr>
              <p:nvPr/>
            </p:nvSpPr>
            <p:spPr bwMode="auto">
              <a:xfrm>
                <a:off x="369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2" name="Line 346"/>
              <p:cNvSpPr>
                <a:spLocks noChangeShapeType="1"/>
              </p:cNvSpPr>
              <p:nvPr/>
            </p:nvSpPr>
            <p:spPr bwMode="auto">
              <a:xfrm>
                <a:off x="370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3" name="Line 347"/>
              <p:cNvSpPr>
                <a:spLocks noChangeShapeType="1"/>
              </p:cNvSpPr>
              <p:nvPr/>
            </p:nvSpPr>
            <p:spPr bwMode="auto">
              <a:xfrm>
                <a:off x="371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4" name="Line 348"/>
              <p:cNvSpPr>
                <a:spLocks noChangeShapeType="1"/>
              </p:cNvSpPr>
              <p:nvPr/>
            </p:nvSpPr>
            <p:spPr bwMode="auto">
              <a:xfrm>
                <a:off x="372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5" name="Line 349"/>
              <p:cNvSpPr>
                <a:spLocks noChangeShapeType="1"/>
              </p:cNvSpPr>
              <p:nvPr/>
            </p:nvSpPr>
            <p:spPr bwMode="auto">
              <a:xfrm>
                <a:off x="373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6" name="Line 350"/>
              <p:cNvSpPr>
                <a:spLocks noChangeShapeType="1"/>
              </p:cNvSpPr>
              <p:nvPr/>
            </p:nvSpPr>
            <p:spPr bwMode="auto">
              <a:xfrm>
                <a:off x="373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7" name="Line 351"/>
              <p:cNvSpPr>
                <a:spLocks noChangeShapeType="1"/>
              </p:cNvSpPr>
              <p:nvPr/>
            </p:nvSpPr>
            <p:spPr bwMode="auto">
              <a:xfrm>
                <a:off x="374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8" name="Line 352"/>
              <p:cNvSpPr>
                <a:spLocks noChangeShapeType="1"/>
              </p:cNvSpPr>
              <p:nvPr/>
            </p:nvSpPr>
            <p:spPr bwMode="auto">
              <a:xfrm>
                <a:off x="375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9" name="Line 353"/>
              <p:cNvSpPr>
                <a:spLocks noChangeShapeType="1"/>
              </p:cNvSpPr>
              <p:nvPr/>
            </p:nvSpPr>
            <p:spPr bwMode="auto">
              <a:xfrm>
                <a:off x="376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0" name="Line 354"/>
              <p:cNvSpPr>
                <a:spLocks noChangeShapeType="1"/>
              </p:cNvSpPr>
              <p:nvPr/>
            </p:nvSpPr>
            <p:spPr bwMode="auto">
              <a:xfrm>
                <a:off x="377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1" name="Line 355"/>
              <p:cNvSpPr>
                <a:spLocks noChangeShapeType="1"/>
              </p:cNvSpPr>
              <p:nvPr/>
            </p:nvSpPr>
            <p:spPr bwMode="auto">
              <a:xfrm>
                <a:off x="378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2" name="Line 356"/>
              <p:cNvSpPr>
                <a:spLocks noChangeShapeType="1"/>
              </p:cNvSpPr>
              <p:nvPr/>
            </p:nvSpPr>
            <p:spPr bwMode="auto">
              <a:xfrm>
                <a:off x="379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3" name="Line 357"/>
              <p:cNvSpPr>
                <a:spLocks noChangeShapeType="1"/>
              </p:cNvSpPr>
              <p:nvPr/>
            </p:nvSpPr>
            <p:spPr bwMode="auto">
              <a:xfrm>
                <a:off x="380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4" name="Line 358"/>
              <p:cNvSpPr>
                <a:spLocks noChangeShapeType="1"/>
              </p:cNvSpPr>
              <p:nvPr/>
            </p:nvSpPr>
            <p:spPr bwMode="auto">
              <a:xfrm>
                <a:off x="381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5" name="Line 359"/>
              <p:cNvSpPr>
                <a:spLocks noChangeShapeType="1"/>
              </p:cNvSpPr>
              <p:nvPr/>
            </p:nvSpPr>
            <p:spPr bwMode="auto">
              <a:xfrm>
                <a:off x="382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6" name="Line 360"/>
              <p:cNvSpPr>
                <a:spLocks noChangeShapeType="1"/>
              </p:cNvSpPr>
              <p:nvPr/>
            </p:nvSpPr>
            <p:spPr bwMode="auto">
              <a:xfrm>
                <a:off x="383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7" name="Line 361"/>
              <p:cNvSpPr>
                <a:spLocks noChangeShapeType="1"/>
              </p:cNvSpPr>
              <p:nvPr/>
            </p:nvSpPr>
            <p:spPr bwMode="auto">
              <a:xfrm>
                <a:off x="384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8" name="Line 362"/>
              <p:cNvSpPr>
                <a:spLocks noChangeShapeType="1"/>
              </p:cNvSpPr>
              <p:nvPr/>
            </p:nvSpPr>
            <p:spPr bwMode="auto">
              <a:xfrm>
                <a:off x="384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9" name="Line 363"/>
              <p:cNvSpPr>
                <a:spLocks noChangeShapeType="1"/>
              </p:cNvSpPr>
              <p:nvPr/>
            </p:nvSpPr>
            <p:spPr bwMode="auto">
              <a:xfrm>
                <a:off x="385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0" name="Line 364"/>
              <p:cNvSpPr>
                <a:spLocks noChangeShapeType="1"/>
              </p:cNvSpPr>
              <p:nvPr/>
            </p:nvSpPr>
            <p:spPr bwMode="auto">
              <a:xfrm>
                <a:off x="386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1" name="Line 365"/>
              <p:cNvSpPr>
                <a:spLocks noChangeShapeType="1"/>
              </p:cNvSpPr>
              <p:nvPr/>
            </p:nvSpPr>
            <p:spPr bwMode="auto">
              <a:xfrm>
                <a:off x="387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2" name="Line 366"/>
              <p:cNvSpPr>
                <a:spLocks noChangeShapeType="1"/>
              </p:cNvSpPr>
              <p:nvPr/>
            </p:nvSpPr>
            <p:spPr bwMode="auto">
              <a:xfrm>
                <a:off x="388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3" name="Line 367"/>
              <p:cNvSpPr>
                <a:spLocks noChangeShapeType="1"/>
              </p:cNvSpPr>
              <p:nvPr/>
            </p:nvSpPr>
            <p:spPr bwMode="auto">
              <a:xfrm>
                <a:off x="389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4" name="Line 368"/>
              <p:cNvSpPr>
                <a:spLocks noChangeShapeType="1"/>
              </p:cNvSpPr>
              <p:nvPr/>
            </p:nvSpPr>
            <p:spPr bwMode="auto">
              <a:xfrm>
                <a:off x="390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5" name="Line 369"/>
              <p:cNvSpPr>
                <a:spLocks noChangeShapeType="1"/>
              </p:cNvSpPr>
              <p:nvPr/>
            </p:nvSpPr>
            <p:spPr bwMode="auto">
              <a:xfrm>
                <a:off x="391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6" name="Line 370"/>
              <p:cNvSpPr>
                <a:spLocks noChangeShapeType="1"/>
              </p:cNvSpPr>
              <p:nvPr/>
            </p:nvSpPr>
            <p:spPr bwMode="auto">
              <a:xfrm>
                <a:off x="392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7" name="Line 371"/>
              <p:cNvSpPr>
                <a:spLocks noChangeShapeType="1"/>
              </p:cNvSpPr>
              <p:nvPr/>
            </p:nvSpPr>
            <p:spPr bwMode="auto">
              <a:xfrm>
                <a:off x="393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8" name="Line 372"/>
              <p:cNvSpPr>
                <a:spLocks noChangeShapeType="1"/>
              </p:cNvSpPr>
              <p:nvPr/>
            </p:nvSpPr>
            <p:spPr bwMode="auto">
              <a:xfrm>
                <a:off x="394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9" name="Line 373"/>
              <p:cNvSpPr>
                <a:spLocks noChangeShapeType="1"/>
              </p:cNvSpPr>
              <p:nvPr/>
            </p:nvSpPr>
            <p:spPr bwMode="auto">
              <a:xfrm>
                <a:off x="394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0" name="Line 374"/>
              <p:cNvSpPr>
                <a:spLocks noChangeShapeType="1"/>
              </p:cNvSpPr>
              <p:nvPr/>
            </p:nvSpPr>
            <p:spPr bwMode="auto">
              <a:xfrm>
                <a:off x="395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1" name="Line 375"/>
              <p:cNvSpPr>
                <a:spLocks noChangeShapeType="1"/>
              </p:cNvSpPr>
              <p:nvPr/>
            </p:nvSpPr>
            <p:spPr bwMode="auto">
              <a:xfrm>
                <a:off x="396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2" name="Line 376"/>
              <p:cNvSpPr>
                <a:spLocks noChangeShapeType="1"/>
              </p:cNvSpPr>
              <p:nvPr/>
            </p:nvSpPr>
            <p:spPr bwMode="auto">
              <a:xfrm>
                <a:off x="397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3" name="Line 377"/>
              <p:cNvSpPr>
                <a:spLocks noChangeShapeType="1"/>
              </p:cNvSpPr>
              <p:nvPr/>
            </p:nvSpPr>
            <p:spPr bwMode="auto">
              <a:xfrm>
                <a:off x="398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4" name="Line 378"/>
              <p:cNvSpPr>
                <a:spLocks noChangeShapeType="1"/>
              </p:cNvSpPr>
              <p:nvPr/>
            </p:nvSpPr>
            <p:spPr bwMode="auto">
              <a:xfrm>
                <a:off x="399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5" name="Line 379"/>
              <p:cNvSpPr>
                <a:spLocks noChangeShapeType="1"/>
              </p:cNvSpPr>
              <p:nvPr/>
            </p:nvSpPr>
            <p:spPr bwMode="auto">
              <a:xfrm>
                <a:off x="400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6" name="Line 380"/>
              <p:cNvSpPr>
                <a:spLocks noChangeShapeType="1"/>
              </p:cNvSpPr>
              <p:nvPr/>
            </p:nvSpPr>
            <p:spPr bwMode="auto">
              <a:xfrm>
                <a:off x="401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7" name="Line 381"/>
              <p:cNvSpPr>
                <a:spLocks noChangeShapeType="1"/>
              </p:cNvSpPr>
              <p:nvPr/>
            </p:nvSpPr>
            <p:spPr bwMode="auto">
              <a:xfrm>
                <a:off x="402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8" name="Line 382"/>
              <p:cNvSpPr>
                <a:spLocks noChangeShapeType="1"/>
              </p:cNvSpPr>
              <p:nvPr/>
            </p:nvSpPr>
            <p:spPr bwMode="auto">
              <a:xfrm>
                <a:off x="403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9" name="Line 383"/>
              <p:cNvSpPr>
                <a:spLocks noChangeShapeType="1"/>
              </p:cNvSpPr>
              <p:nvPr/>
            </p:nvSpPr>
            <p:spPr bwMode="auto">
              <a:xfrm>
                <a:off x="404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0" name="Line 384"/>
              <p:cNvSpPr>
                <a:spLocks noChangeShapeType="1"/>
              </p:cNvSpPr>
              <p:nvPr/>
            </p:nvSpPr>
            <p:spPr bwMode="auto">
              <a:xfrm>
                <a:off x="405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1" name="Line 385"/>
              <p:cNvSpPr>
                <a:spLocks noChangeShapeType="1"/>
              </p:cNvSpPr>
              <p:nvPr/>
            </p:nvSpPr>
            <p:spPr bwMode="auto">
              <a:xfrm>
                <a:off x="405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2" name="Line 386"/>
              <p:cNvSpPr>
                <a:spLocks noChangeShapeType="1"/>
              </p:cNvSpPr>
              <p:nvPr/>
            </p:nvSpPr>
            <p:spPr bwMode="auto">
              <a:xfrm>
                <a:off x="406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3" name="Line 387"/>
              <p:cNvSpPr>
                <a:spLocks noChangeShapeType="1"/>
              </p:cNvSpPr>
              <p:nvPr/>
            </p:nvSpPr>
            <p:spPr bwMode="auto">
              <a:xfrm>
                <a:off x="407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4" name="Line 388"/>
              <p:cNvSpPr>
                <a:spLocks noChangeShapeType="1"/>
              </p:cNvSpPr>
              <p:nvPr/>
            </p:nvSpPr>
            <p:spPr bwMode="auto">
              <a:xfrm>
                <a:off x="408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5" name="Line 389"/>
              <p:cNvSpPr>
                <a:spLocks noChangeShapeType="1"/>
              </p:cNvSpPr>
              <p:nvPr/>
            </p:nvSpPr>
            <p:spPr bwMode="auto">
              <a:xfrm>
                <a:off x="409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6" name="Line 390"/>
              <p:cNvSpPr>
                <a:spLocks noChangeShapeType="1"/>
              </p:cNvSpPr>
              <p:nvPr/>
            </p:nvSpPr>
            <p:spPr bwMode="auto">
              <a:xfrm>
                <a:off x="410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7" name="Line 391"/>
              <p:cNvSpPr>
                <a:spLocks noChangeShapeType="1"/>
              </p:cNvSpPr>
              <p:nvPr/>
            </p:nvSpPr>
            <p:spPr bwMode="auto">
              <a:xfrm>
                <a:off x="411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8" name="Line 392"/>
              <p:cNvSpPr>
                <a:spLocks noChangeShapeType="1"/>
              </p:cNvSpPr>
              <p:nvPr/>
            </p:nvSpPr>
            <p:spPr bwMode="auto">
              <a:xfrm>
                <a:off x="412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9" name="Line 393"/>
              <p:cNvSpPr>
                <a:spLocks noChangeShapeType="1"/>
              </p:cNvSpPr>
              <p:nvPr/>
            </p:nvSpPr>
            <p:spPr bwMode="auto">
              <a:xfrm>
                <a:off x="413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0" name="Line 394"/>
              <p:cNvSpPr>
                <a:spLocks noChangeShapeType="1"/>
              </p:cNvSpPr>
              <p:nvPr/>
            </p:nvSpPr>
            <p:spPr bwMode="auto">
              <a:xfrm>
                <a:off x="414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1" name="Line 395"/>
              <p:cNvSpPr>
                <a:spLocks noChangeShapeType="1"/>
              </p:cNvSpPr>
              <p:nvPr/>
            </p:nvSpPr>
            <p:spPr bwMode="auto">
              <a:xfrm>
                <a:off x="415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2" name="Line 396"/>
              <p:cNvSpPr>
                <a:spLocks noChangeShapeType="1"/>
              </p:cNvSpPr>
              <p:nvPr/>
            </p:nvSpPr>
            <p:spPr bwMode="auto">
              <a:xfrm>
                <a:off x="416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3" name="Line 397"/>
              <p:cNvSpPr>
                <a:spLocks noChangeShapeType="1"/>
              </p:cNvSpPr>
              <p:nvPr/>
            </p:nvSpPr>
            <p:spPr bwMode="auto">
              <a:xfrm>
                <a:off x="416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4" name="Line 398"/>
              <p:cNvSpPr>
                <a:spLocks noChangeShapeType="1"/>
              </p:cNvSpPr>
              <p:nvPr/>
            </p:nvSpPr>
            <p:spPr bwMode="auto">
              <a:xfrm>
                <a:off x="417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5" name="Line 399"/>
              <p:cNvSpPr>
                <a:spLocks noChangeShapeType="1"/>
              </p:cNvSpPr>
              <p:nvPr/>
            </p:nvSpPr>
            <p:spPr bwMode="auto">
              <a:xfrm>
                <a:off x="418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6" name="Line 400"/>
              <p:cNvSpPr>
                <a:spLocks noChangeShapeType="1"/>
              </p:cNvSpPr>
              <p:nvPr/>
            </p:nvSpPr>
            <p:spPr bwMode="auto">
              <a:xfrm>
                <a:off x="419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7" name="Line 401"/>
              <p:cNvSpPr>
                <a:spLocks noChangeShapeType="1"/>
              </p:cNvSpPr>
              <p:nvPr/>
            </p:nvSpPr>
            <p:spPr bwMode="auto">
              <a:xfrm>
                <a:off x="420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8" name="Line 402"/>
              <p:cNvSpPr>
                <a:spLocks noChangeShapeType="1"/>
              </p:cNvSpPr>
              <p:nvPr/>
            </p:nvSpPr>
            <p:spPr bwMode="auto">
              <a:xfrm>
                <a:off x="421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9" name="Line 403"/>
              <p:cNvSpPr>
                <a:spLocks noChangeShapeType="1"/>
              </p:cNvSpPr>
              <p:nvPr/>
            </p:nvSpPr>
            <p:spPr bwMode="auto">
              <a:xfrm>
                <a:off x="422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0" name="Line 404"/>
              <p:cNvSpPr>
                <a:spLocks noChangeShapeType="1"/>
              </p:cNvSpPr>
              <p:nvPr/>
            </p:nvSpPr>
            <p:spPr bwMode="auto">
              <a:xfrm>
                <a:off x="423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1" name="Line 405"/>
              <p:cNvSpPr>
                <a:spLocks noChangeShapeType="1"/>
              </p:cNvSpPr>
              <p:nvPr/>
            </p:nvSpPr>
            <p:spPr bwMode="auto">
              <a:xfrm>
                <a:off x="424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8" name="Group 607"/>
            <p:cNvGrpSpPr>
              <a:grpSpLocks/>
            </p:cNvGrpSpPr>
            <p:nvPr/>
          </p:nvGrpSpPr>
          <p:grpSpPr bwMode="auto">
            <a:xfrm>
              <a:off x="237" y="2490"/>
              <a:ext cx="4446" cy="719"/>
              <a:chOff x="237" y="2490"/>
              <a:chExt cx="4446" cy="719"/>
            </a:xfrm>
          </p:grpSpPr>
          <p:sp>
            <p:nvSpPr>
              <p:cNvPr id="1932" name="Line 407"/>
              <p:cNvSpPr>
                <a:spLocks noChangeShapeType="1"/>
              </p:cNvSpPr>
              <p:nvPr/>
            </p:nvSpPr>
            <p:spPr bwMode="auto">
              <a:xfrm>
                <a:off x="425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3" name="Line 408"/>
              <p:cNvSpPr>
                <a:spLocks noChangeShapeType="1"/>
              </p:cNvSpPr>
              <p:nvPr/>
            </p:nvSpPr>
            <p:spPr bwMode="auto">
              <a:xfrm>
                <a:off x="426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4" name="Line 409"/>
              <p:cNvSpPr>
                <a:spLocks noChangeShapeType="1"/>
              </p:cNvSpPr>
              <p:nvPr/>
            </p:nvSpPr>
            <p:spPr bwMode="auto">
              <a:xfrm>
                <a:off x="426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5" name="Line 410"/>
              <p:cNvSpPr>
                <a:spLocks noChangeShapeType="1"/>
              </p:cNvSpPr>
              <p:nvPr/>
            </p:nvSpPr>
            <p:spPr bwMode="auto">
              <a:xfrm>
                <a:off x="427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6" name="Line 411"/>
              <p:cNvSpPr>
                <a:spLocks noChangeShapeType="1"/>
              </p:cNvSpPr>
              <p:nvPr/>
            </p:nvSpPr>
            <p:spPr bwMode="auto">
              <a:xfrm>
                <a:off x="428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7" name="Line 412"/>
              <p:cNvSpPr>
                <a:spLocks noChangeShapeType="1"/>
              </p:cNvSpPr>
              <p:nvPr/>
            </p:nvSpPr>
            <p:spPr bwMode="auto">
              <a:xfrm>
                <a:off x="429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8" name="Line 413"/>
              <p:cNvSpPr>
                <a:spLocks noChangeShapeType="1"/>
              </p:cNvSpPr>
              <p:nvPr/>
            </p:nvSpPr>
            <p:spPr bwMode="auto">
              <a:xfrm>
                <a:off x="430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9" name="Line 414"/>
              <p:cNvSpPr>
                <a:spLocks noChangeShapeType="1"/>
              </p:cNvSpPr>
              <p:nvPr/>
            </p:nvSpPr>
            <p:spPr bwMode="auto">
              <a:xfrm>
                <a:off x="431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0" name="Line 415"/>
              <p:cNvSpPr>
                <a:spLocks noChangeShapeType="1"/>
              </p:cNvSpPr>
              <p:nvPr/>
            </p:nvSpPr>
            <p:spPr bwMode="auto">
              <a:xfrm>
                <a:off x="432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1" name="Line 416"/>
              <p:cNvSpPr>
                <a:spLocks noChangeShapeType="1"/>
              </p:cNvSpPr>
              <p:nvPr/>
            </p:nvSpPr>
            <p:spPr bwMode="auto">
              <a:xfrm>
                <a:off x="433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2" name="Line 417"/>
              <p:cNvSpPr>
                <a:spLocks noChangeShapeType="1"/>
              </p:cNvSpPr>
              <p:nvPr/>
            </p:nvSpPr>
            <p:spPr bwMode="auto">
              <a:xfrm>
                <a:off x="434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3" name="Line 418"/>
              <p:cNvSpPr>
                <a:spLocks noChangeShapeType="1"/>
              </p:cNvSpPr>
              <p:nvPr/>
            </p:nvSpPr>
            <p:spPr bwMode="auto">
              <a:xfrm>
                <a:off x="435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4" name="Line 419"/>
              <p:cNvSpPr>
                <a:spLocks noChangeShapeType="1"/>
              </p:cNvSpPr>
              <p:nvPr/>
            </p:nvSpPr>
            <p:spPr bwMode="auto">
              <a:xfrm>
                <a:off x="436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5" name="Line 420"/>
              <p:cNvSpPr>
                <a:spLocks noChangeShapeType="1"/>
              </p:cNvSpPr>
              <p:nvPr/>
            </p:nvSpPr>
            <p:spPr bwMode="auto">
              <a:xfrm>
                <a:off x="437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6" name="Line 421"/>
              <p:cNvSpPr>
                <a:spLocks noChangeShapeType="1"/>
              </p:cNvSpPr>
              <p:nvPr/>
            </p:nvSpPr>
            <p:spPr bwMode="auto">
              <a:xfrm>
                <a:off x="4379"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7" name="Line 422"/>
              <p:cNvSpPr>
                <a:spLocks noChangeShapeType="1"/>
              </p:cNvSpPr>
              <p:nvPr/>
            </p:nvSpPr>
            <p:spPr bwMode="auto">
              <a:xfrm>
                <a:off x="4388"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8" name="Line 423"/>
              <p:cNvSpPr>
                <a:spLocks noChangeShapeType="1"/>
              </p:cNvSpPr>
              <p:nvPr/>
            </p:nvSpPr>
            <p:spPr bwMode="auto">
              <a:xfrm>
                <a:off x="439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9" name="Line 424"/>
              <p:cNvSpPr>
                <a:spLocks noChangeShapeType="1"/>
              </p:cNvSpPr>
              <p:nvPr/>
            </p:nvSpPr>
            <p:spPr bwMode="auto">
              <a:xfrm>
                <a:off x="440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0" name="Line 425"/>
              <p:cNvSpPr>
                <a:spLocks noChangeShapeType="1"/>
              </p:cNvSpPr>
              <p:nvPr/>
            </p:nvSpPr>
            <p:spPr bwMode="auto">
              <a:xfrm>
                <a:off x="441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1" name="Line 426"/>
              <p:cNvSpPr>
                <a:spLocks noChangeShapeType="1"/>
              </p:cNvSpPr>
              <p:nvPr/>
            </p:nvSpPr>
            <p:spPr bwMode="auto">
              <a:xfrm>
                <a:off x="442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2" name="Line 427"/>
              <p:cNvSpPr>
                <a:spLocks noChangeShapeType="1"/>
              </p:cNvSpPr>
              <p:nvPr/>
            </p:nvSpPr>
            <p:spPr bwMode="auto">
              <a:xfrm>
                <a:off x="443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3" name="Line 428"/>
              <p:cNvSpPr>
                <a:spLocks noChangeShapeType="1"/>
              </p:cNvSpPr>
              <p:nvPr/>
            </p:nvSpPr>
            <p:spPr bwMode="auto">
              <a:xfrm>
                <a:off x="4443"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4" name="Line 429"/>
              <p:cNvSpPr>
                <a:spLocks noChangeShapeType="1"/>
              </p:cNvSpPr>
              <p:nvPr/>
            </p:nvSpPr>
            <p:spPr bwMode="auto">
              <a:xfrm>
                <a:off x="4452"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5" name="Line 430"/>
              <p:cNvSpPr>
                <a:spLocks noChangeShapeType="1"/>
              </p:cNvSpPr>
              <p:nvPr/>
            </p:nvSpPr>
            <p:spPr bwMode="auto">
              <a:xfrm>
                <a:off x="446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6" name="Line 431"/>
              <p:cNvSpPr>
                <a:spLocks noChangeShapeType="1"/>
              </p:cNvSpPr>
              <p:nvPr/>
            </p:nvSpPr>
            <p:spPr bwMode="auto">
              <a:xfrm>
                <a:off x="4471"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7" name="Line 432"/>
              <p:cNvSpPr>
                <a:spLocks noChangeShapeType="1"/>
              </p:cNvSpPr>
              <p:nvPr/>
            </p:nvSpPr>
            <p:spPr bwMode="auto">
              <a:xfrm>
                <a:off x="448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8" name="Line 433"/>
              <p:cNvSpPr>
                <a:spLocks noChangeShapeType="1"/>
              </p:cNvSpPr>
              <p:nvPr/>
            </p:nvSpPr>
            <p:spPr bwMode="auto">
              <a:xfrm>
                <a:off x="448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9" name="Line 434"/>
              <p:cNvSpPr>
                <a:spLocks noChangeShapeType="1"/>
              </p:cNvSpPr>
              <p:nvPr/>
            </p:nvSpPr>
            <p:spPr bwMode="auto">
              <a:xfrm>
                <a:off x="449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0" name="Line 435"/>
              <p:cNvSpPr>
                <a:spLocks noChangeShapeType="1"/>
              </p:cNvSpPr>
              <p:nvPr/>
            </p:nvSpPr>
            <p:spPr bwMode="auto">
              <a:xfrm>
                <a:off x="4507"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1" name="Line 436"/>
              <p:cNvSpPr>
                <a:spLocks noChangeShapeType="1"/>
              </p:cNvSpPr>
              <p:nvPr/>
            </p:nvSpPr>
            <p:spPr bwMode="auto">
              <a:xfrm>
                <a:off x="4516"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2" name="Line 437"/>
              <p:cNvSpPr>
                <a:spLocks noChangeShapeType="1"/>
              </p:cNvSpPr>
              <p:nvPr/>
            </p:nvSpPr>
            <p:spPr bwMode="auto">
              <a:xfrm>
                <a:off x="452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3" name="Line 438"/>
              <p:cNvSpPr>
                <a:spLocks noChangeShapeType="1"/>
              </p:cNvSpPr>
              <p:nvPr/>
            </p:nvSpPr>
            <p:spPr bwMode="auto">
              <a:xfrm>
                <a:off x="4535"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4" name="Line 439"/>
              <p:cNvSpPr>
                <a:spLocks noChangeShapeType="1"/>
              </p:cNvSpPr>
              <p:nvPr/>
            </p:nvSpPr>
            <p:spPr bwMode="auto">
              <a:xfrm>
                <a:off x="454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5" name="Line 440"/>
              <p:cNvSpPr>
                <a:spLocks noChangeShapeType="1"/>
              </p:cNvSpPr>
              <p:nvPr/>
            </p:nvSpPr>
            <p:spPr bwMode="auto">
              <a:xfrm>
                <a:off x="455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6" name="Line 441"/>
              <p:cNvSpPr>
                <a:spLocks noChangeShapeType="1"/>
              </p:cNvSpPr>
              <p:nvPr/>
            </p:nvSpPr>
            <p:spPr bwMode="auto">
              <a:xfrm>
                <a:off x="456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7" name="Line 442"/>
              <p:cNvSpPr>
                <a:spLocks noChangeShapeType="1"/>
              </p:cNvSpPr>
              <p:nvPr/>
            </p:nvSpPr>
            <p:spPr bwMode="auto">
              <a:xfrm>
                <a:off x="4571"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8" name="Line 443"/>
              <p:cNvSpPr>
                <a:spLocks noChangeShapeType="1"/>
              </p:cNvSpPr>
              <p:nvPr/>
            </p:nvSpPr>
            <p:spPr bwMode="auto">
              <a:xfrm>
                <a:off x="4580"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9" name="Line 444"/>
              <p:cNvSpPr>
                <a:spLocks noChangeShapeType="1"/>
              </p:cNvSpPr>
              <p:nvPr/>
            </p:nvSpPr>
            <p:spPr bwMode="auto">
              <a:xfrm>
                <a:off x="4590"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0" name="Line 445"/>
              <p:cNvSpPr>
                <a:spLocks noChangeShapeType="1"/>
              </p:cNvSpPr>
              <p:nvPr/>
            </p:nvSpPr>
            <p:spPr bwMode="auto">
              <a:xfrm>
                <a:off x="4599"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1" name="Line 446"/>
              <p:cNvSpPr>
                <a:spLocks noChangeShapeType="1"/>
              </p:cNvSpPr>
              <p:nvPr/>
            </p:nvSpPr>
            <p:spPr bwMode="auto">
              <a:xfrm>
                <a:off x="4608"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2" name="Line 447"/>
              <p:cNvSpPr>
                <a:spLocks noChangeShapeType="1"/>
              </p:cNvSpPr>
              <p:nvPr/>
            </p:nvSpPr>
            <p:spPr bwMode="auto">
              <a:xfrm>
                <a:off x="4617"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3" name="Line 448"/>
              <p:cNvSpPr>
                <a:spLocks noChangeShapeType="1"/>
              </p:cNvSpPr>
              <p:nvPr/>
            </p:nvSpPr>
            <p:spPr bwMode="auto">
              <a:xfrm>
                <a:off x="4626"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4" name="Line 449"/>
              <p:cNvSpPr>
                <a:spLocks noChangeShapeType="1"/>
              </p:cNvSpPr>
              <p:nvPr/>
            </p:nvSpPr>
            <p:spPr bwMode="auto">
              <a:xfrm>
                <a:off x="4635"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5" name="Line 450"/>
              <p:cNvSpPr>
                <a:spLocks noChangeShapeType="1"/>
              </p:cNvSpPr>
              <p:nvPr/>
            </p:nvSpPr>
            <p:spPr bwMode="auto">
              <a:xfrm>
                <a:off x="4644" y="3086"/>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6" name="Line 451"/>
              <p:cNvSpPr>
                <a:spLocks noChangeShapeType="1"/>
              </p:cNvSpPr>
              <p:nvPr/>
            </p:nvSpPr>
            <p:spPr bwMode="auto">
              <a:xfrm>
                <a:off x="4654"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7" name="Line 452"/>
              <p:cNvSpPr>
                <a:spLocks noChangeShapeType="1"/>
              </p:cNvSpPr>
              <p:nvPr/>
            </p:nvSpPr>
            <p:spPr bwMode="auto">
              <a:xfrm>
                <a:off x="4663"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8" name="Line 453"/>
              <p:cNvSpPr>
                <a:spLocks noChangeShapeType="1"/>
              </p:cNvSpPr>
              <p:nvPr/>
            </p:nvSpPr>
            <p:spPr bwMode="auto">
              <a:xfrm>
                <a:off x="4672" y="3086"/>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9" name="Line 454"/>
              <p:cNvSpPr>
                <a:spLocks noChangeShapeType="1"/>
              </p:cNvSpPr>
              <p:nvPr/>
            </p:nvSpPr>
            <p:spPr bwMode="auto">
              <a:xfrm>
                <a:off x="4681" y="3086"/>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0" name="Rectangle 455"/>
              <p:cNvSpPr>
                <a:spLocks noChangeArrowheads="1"/>
              </p:cNvSpPr>
              <p:nvPr/>
            </p:nvSpPr>
            <p:spPr bwMode="auto">
              <a:xfrm>
                <a:off x="237" y="2996"/>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0.2</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981" name="Line 456"/>
              <p:cNvSpPr>
                <a:spLocks noChangeShapeType="1"/>
              </p:cNvSpPr>
              <p:nvPr/>
            </p:nvSpPr>
            <p:spPr bwMode="auto">
              <a:xfrm flipH="1">
                <a:off x="575" y="249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2" name="Line 457"/>
              <p:cNvSpPr>
                <a:spLocks noChangeShapeType="1"/>
              </p:cNvSpPr>
              <p:nvPr/>
            </p:nvSpPr>
            <p:spPr bwMode="auto">
              <a:xfrm>
                <a:off x="63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3" name="Line 458"/>
              <p:cNvSpPr>
                <a:spLocks noChangeShapeType="1"/>
              </p:cNvSpPr>
              <p:nvPr/>
            </p:nvSpPr>
            <p:spPr bwMode="auto">
              <a:xfrm>
                <a:off x="64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4" name="Line 459"/>
              <p:cNvSpPr>
                <a:spLocks noChangeShapeType="1"/>
              </p:cNvSpPr>
              <p:nvPr/>
            </p:nvSpPr>
            <p:spPr bwMode="auto">
              <a:xfrm>
                <a:off x="65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5" name="Line 460"/>
              <p:cNvSpPr>
                <a:spLocks noChangeShapeType="1"/>
              </p:cNvSpPr>
              <p:nvPr/>
            </p:nvSpPr>
            <p:spPr bwMode="auto">
              <a:xfrm>
                <a:off x="66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6" name="Line 461"/>
              <p:cNvSpPr>
                <a:spLocks noChangeShapeType="1"/>
              </p:cNvSpPr>
              <p:nvPr/>
            </p:nvSpPr>
            <p:spPr bwMode="auto">
              <a:xfrm>
                <a:off x="67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7" name="Line 462"/>
              <p:cNvSpPr>
                <a:spLocks noChangeShapeType="1"/>
              </p:cNvSpPr>
              <p:nvPr/>
            </p:nvSpPr>
            <p:spPr bwMode="auto">
              <a:xfrm>
                <a:off x="68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8" name="Line 463"/>
              <p:cNvSpPr>
                <a:spLocks noChangeShapeType="1"/>
              </p:cNvSpPr>
              <p:nvPr/>
            </p:nvSpPr>
            <p:spPr bwMode="auto">
              <a:xfrm>
                <a:off x="69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9" name="Line 464"/>
              <p:cNvSpPr>
                <a:spLocks noChangeShapeType="1"/>
              </p:cNvSpPr>
              <p:nvPr/>
            </p:nvSpPr>
            <p:spPr bwMode="auto">
              <a:xfrm>
                <a:off x="70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0" name="Line 465"/>
              <p:cNvSpPr>
                <a:spLocks noChangeShapeType="1"/>
              </p:cNvSpPr>
              <p:nvPr/>
            </p:nvSpPr>
            <p:spPr bwMode="auto">
              <a:xfrm>
                <a:off x="71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1" name="Line 466"/>
              <p:cNvSpPr>
                <a:spLocks noChangeShapeType="1"/>
              </p:cNvSpPr>
              <p:nvPr/>
            </p:nvSpPr>
            <p:spPr bwMode="auto">
              <a:xfrm>
                <a:off x="72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2" name="Line 467"/>
              <p:cNvSpPr>
                <a:spLocks noChangeShapeType="1"/>
              </p:cNvSpPr>
              <p:nvPr/>
            </p:nvSpPr>
            <p:spPr bwMode="auto">
              <a:xfrm>
                <a:off x="73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3" name="Line 468"/>
              <p:cNvSpPr>
                <a:spLocks noChangeShapeType="1"/>
              </p:cNvSpPr>
              <p:nvPr/>
            </p:nvSpPr>
            <p:spPr bwMode="auto">
              <a:xfrm>
                <a:off x="73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4" name="Line 469"/>
              <p:cNvSpPr>
                <a:spLocks noChangeShapeType="1"/>
              </p:cNvSpPr>
              <p:nvPr/>
            </p:nvSpPr>
            <p:spPr bwMode="auto">
              <a:xfrm>
                <a:off x="74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5" name="Line 470"/>
              <p:cNvSpPr>
                <a:spLocks noChangeShapeType="1"/>
              </p:cNvSpPr>
              <p:nvPr/>
            </p:nvSpPr>
            <p:spPr bwMode="auto">
              <a:xfrm>
                <a:off x="75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6" name="Line 471"/>
              <p:cNvSpPr>
                <a:spLocks noChangeShapeType="1"/>
              </p:cNvSpPr>
              <p:nvPr/>
            </p:nvSpPr>
            <p:spPr bwMode="auto">
              <a:xfrm>
                <a:off x="76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7" name="Line 472"/>
              <p:cNvSpPr>
                <a:spLocks noChangeShapeType="1"/>
              </p:cNvSpPr>
              <p:nvPr/>
            </p:nvSpPr>
            <p:spPr bwMode="auto">
              <a:xfrm>
                <a:off x="77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8" name="Line 473"/>
              <p:cNvSpPr>
                <a:spLocks noChangeShapeType="1"/>
              </p:cNvSpPr>
              <p:nvPr/>
            </p:nvSpPr>
            <p:spPr bwMode="auto">
              <a:xfrm>
                <a:off x="78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9" name="Line 474"/>
              <p:cNvSpPr>
                <a:spLocks noChangeShapeType="1"/>
              </p:cNvSpPr>
              <p:nvPr/>
            </p:nvSpPr>
            <p:spPr bwMode="auto">
              <a:xfrm>
                <a:off x="79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0" name="Line 475"/>
              <p:cNvSpPr>
                <a:spLocks noChangeShapeType="1"/>
              </p:cNvSpPr>
              <p:nvPr/>
            </p:nvSpPr>
            <p:spPr bwMode="auto">
              <a:xfrm>
                <a:off x="80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1" name="Line 476"/>
              <p:cNvSpPr>
                <a:spLocks noChangeShapeType="1"/>
              </p:cNvSpPr>
              <p:nvPr/>
            </p:nvSpPr>
            <p:spPr bwMode="auto">
              <a:xfrm>
                <a:off x="81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2" name="Line 477"/>
              <p:cNvSpPr>
                <a:spLocks noChangeShapeType="1"/>
              </p:cNvSpPr>
              <p:nvPr/>
            </p:nvSpPr>
            <p:spPr bwMode="auto">
              <a:xfrm>
                <a:off x="82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3" name="Line 478"/>
              <p:cNvSpPr>
                <a:spLocks noChangeShapeType="1"/>
              </p:cNvSpPr>
              <p:nvPr/>
            </p:nvSpPr>
            <p:spPr bwMode="auto">
              <a:xfrm>
                <a:off x="83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4" name="Line 479"/>
              <p:cNvSpPr>
                <a:spLocks noChangeShapeType="1"/>
              </p:cNvSpPr>
              <p:nvPr/>
            </p:nvSpPr>
            <p:spPr bwMode="auto">
              <a:xfrm>
                <a:off x="84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5" name="Line 480"/>
              <p:cNvSpPr>
                <a:spLocks noChangeShapeType="1"/>
              </p:cNvSpPr>
              <p:nvPr/>
            </p:nvSpPr>
            <p:spPr bwMode="auto">
              <a:xfrm>
                <a:off x="84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6" name="Line 481"/>
              <p:cNvSpPr>
                <a:spLocks noChangeShapeType="1"/>
              </p:cNvSpPr>
              <p:nvPr/>
            </p:nvSpPr>
            <p:spPr bwMode="auto">
              <a:xfrm>
                <a:off x="85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7" name="Line 482"/>
              <p:cNvSpPr>
                <a:spLocks noChangeShapeType="1"/>
              </p:cNvSpPr>
              <p:nvPr/>
            </p:nvSpPr>
            <p:spPr bwMode="auto">
              <a:xfrm>
                <a:off x="86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8" name="Line 483"/>
              <p:cNvSpPr>
                <a:spLocks noChangeShapeType="1"/>
              </p:cNvSpPr>
              <p:nvPr/>
            </p:nvSpPr>
            <p:spPr bwMode="auto">
              <a:xfrm>
                <a:off x="87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9" name="Line 484"/>
              <p:cNvSpPr>
                <a:spLocks noChangeShapeType="1"/>
              </p:cNvSpPr>
              <p:nvPr/>
            </p:nvSpPr>
            <p:spPr bwMode="auto">
              <a:xfrm>
                <a:off x="88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0" name="Line 485"/>
              <p:cNvSpPr>
                <a:spLocks noChangeShapeType="1"/>
              </p:cNvSpPr>
              <p:nvPr/>
            </p:nvSpPr>
            <p:spPr bwMode="auto">
              <a:xfrm>
                <a:off x="89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1" name="Line 486"/>
              <p:cNvSpPr>
                <a:spLocks noChangeShapeType="1"/>
              </p:cNvSpPr>
              <p:nvPr/>
            </p:nvSpPr>
            <p:spPr bwMode="auto">
              <a:xfrm>
                <a:off x="90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2" name="Line 487"/>
              <p:cNvSpPr>
                <a:spLocks noChangeShapeType="1"/>
              </p:cNvSpPr>
              <p:nvPr/>
            </p:nvSpPr>
            <p:spPr bwMode="auto">
              <a:xfrm>
                <a:off x="91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3" name="Line 488"/>
              <p:cNvSpPr>
                <a:spLocks noChangeShapeType="1"/>
              </p:cNvSpPr>
              <p:nvPr/>
            </p:nvSpPr>
            <p:spPr bwMode="auto">
              <a:xfrm>
                <a:off x="92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4" name="Line 489"/>
              <p:cNvSpPr>
                <a:spLocks noChangeShapeType="1"/>
              </p:cNvSpPr>
              <p:nvPr/>
            </p:nvSpPr>
            <p:spPr bwMode="auto">
              <a:xfrm>
                <a:off x="93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5" name="Line 490"/>
              <p:cNvSpPr>
                <a:spLocks noChangeShapeType="1"/>
              </p:cNvSpPr>
              <p:nvPr/>
            </p:nvSpPr>
            <p:spPr bwMode="auto">
              <a:xfrm>
                <a:off x="94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6" name="Line 491"/>
              <p:cNvSpPr>
                <a:spLocks noChangeShapeType="1"/>
              </p:cNvSpPr>
              <p:nvPr/>
            </p:nvSpPr>
            <p:spPr bwMode="auto">
              <a:xfrm>
                <a:off x="95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7" name="Line 492"/>
              <p:cNvSpPr>
                <a:spLocks noChangeShapeType="1"/>
              </p:cNvSpPr>
              <p:nvPr/>
            </p:nvSpPr>
            <p:spPr bwMode="auto">
              <a:xfrm>
                <a:off x="95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8" name="Line 493"/>
              <p:cNvSpPr>
                <a:spLocks noChangeShapeType="1"/>
              </p:cNvSpPr>
              <p:nvPr/>
            </p:nvSpPr>
            <p:spPr bwMode="auto">
              <a:xfrm>
                <a:off x="96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9" name="Line 494"/>
              <p:cNvSpPr>
                <a:spLocks noChangeShapeType="1"/>
              </p:cNvSpPr>
              <p:nvPr/>
            </p:nvSpPr>
            <p:spPr bwMode="auto">
              <a:xfrm>
                <a:off x="97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0" name="Line 495"/>
              <p:cNvSpPr>
                <a:spLocks noChangeShapeType="1"/>
              </p:cNvSpPr>
              <p:nvPr/>
            </p:nvSpPr>
            <p:spPr bwMode="auto">
              <a:xfrm>
                <a:off x="98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1" name="Line 496"/>
              <p:cNvSpPr>
                <a:spLocks noChangeShapeType="1"/>
              </p:cNvSpPr>
              <p:nvPr/>
            </p:nvSpPr>
            <p:spPr bwMode="auto">
              <a:xfrm>
                <a:off x="99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2" name="Line 497"/>
              <p:cNvSpPr>
                <a:spLocks noChangeShapeType="1"/>
              </p:cNvSpPr>
              <p:nvPr/>
            </p:nvSpPr>
            <p:spPr bwMode="auto">
              <a:xfrm>
                <a:off x="100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3" name="Line 498"/>
              <p:cNvSpPr>
                <a:spLocks noChangeShapeType="1"/>
              </p:cNvSpPr>
              <p:nvPr/>
            </p:nvSpPr>
            <p:spPr bwMode="auto">
              <a:xfrm>
                <a:off x="101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4" name="Line 499"/>
              <p:cNvSpPr>
                <a:spLocks noChangeShapeType="1"/>
              </p:cNvSpPr>
              <p:nvPr/>
            </p:nvSpPr>
            <p:spPr bwMode="auto">
              <a:xfrm>
                <a:off x="102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5" name="Line 500"/>
              <p:cNvSpPr>
                <a:spLocks noChangeShapeType="1"/>
              </p:cNvSpPr>
              <p:nvPr/>
            </p:nvSpPr>
            <p:spPr bwMode="auto">
              <a:xfrm>
                <a:off x="103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6" name="Line 501"/>
              <p:cNvSpPr>
                <a:spLocks noChangeShapeType="1"/>
              </p:cNvSpPr>
              <p:nvPr/>
            </p:nvSpPr>
            <p:spPr bwMode="auto">
              <a:xfrm>
                <a:off x="104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7" name="Line 502"/>
              <p:cNvSpPr>
                <a:spLocks noChangeShapeType="1"/>
              </p:cNvSpPr>
              <p:nvPr/>
            </p:nvSpPr>
            <p:spPr bwMode="auto">
              <a:xfrm>
                <a:off x="105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8" name="Line 503"/>
              <p:cNvSpPr>
                <a:spLocks noChangeShapeType="1"/>
              </p:cNvSpPr>
              <p:nvPr/>
            </p:nvSpPr>
            <p:spPr bwMode="auto">
              <a:xfrm>
                <a:off x="105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9" name="Line 504"/>
              <p:cNvSpPr>
                <a:spLocks noChangeShapeType="1"/>
              </p:cNvSpPr>
              <p:nvPr/>
            </p:nvSpPr>
            <p:spPr bwMode="auto">
              <a:xfrm>
                <a:off x="106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0" name="Line 505"/>
              <p:cNvSpPr>
                <a:spLocks noChangeShapeType="1"/>
              </p:cNvSpPr>
              <p:nvPr/>
            </p:nvSpPr>
            <p:spPr bwMode="auto">
              <a:xfrm>
                <a:off x="107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1" name="Line 506"/>
              <p:cNvSpPr>
                <a:spLocks noChangeShapeType="1"/>
              </p:cNvSpPr>
              <p:nvPr/>
            </p:nvSpPr>
            <p:spPr bwMode="auto">
              <a:xfrm>
                <a:off x="108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2" name="Line 507"/>
              <p:cNvSpPr>
                <a:spLocks noChangeShapeType="1"/>
              </p:cNvSpPr>
              <p:nvPr/>
            </p:nvSpPr>
            <p:spPr bwMode="auto">
              <a:xfrm>
                <a:off x="109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3" name="Line 508"/>
              <p:cNvSpPr>
                <a:spLocks noChangeShapeType="1"/>
              </p:cNvSpPr>
              <p:nvPr/>
            </p:nvSpPr>
            <p:spPr bwMode="auto">
              <a:xfrm>
                <a:off x="110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4" name="Line 509"/>
              <p:cNvSpPr>
                <a:spLocks noChangeShapeType="1"/>
              </p:cNvSpPr>
              <p:nvPr/>
            </p:nvSpPr>
            <p:spPr bwMode="auto">
              <a:xfrm>
                <a:off x="111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5" name="Line 510"/>
              <p:cNvSpPr>
                <a:spLocks noChangeShapeType="1"/>
              </p:cNvSpPr>
              <p:nvPr/>
            </p:nvSpPr>
            <p:spPr bwMode="auto">
              <a:xfrm>
                <a:off x="112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6" name="Line 511"/>
              <p:cNvSpPr>
                <a:spLocks noChangeShapeType="1"/>
              </p:cNvSpPr>
              <p:nvPr/>
            </p:nvSpPr>
            <p:spPr bwMode="auto">
              <a:xfrm>
                <a:off x="113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7" name="Line 512"/>
              <p:cNvSpPr>
                <a:spLocks noChangeShapeType="1"/>
              </p:cNvSpPr>
              <p:nvPr/>
            </p:nvSpPr>
            <p:spPr bwMode="auto">
              <a:xfrm>
                <a:off x="114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8" name="Line 513"/>
              <p:cNvSpPr>
                <a:spLocks noChangeShapeType="1"/>
              </p:cNvSpPr>
              <p:nvPr/>
            </p:nvSpPr>
            <p:spPr bwMode="auto">
              <a:xfrm>
                <a:off x="115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9" name="Line 514"/>
              <p:cNvSpPr>
                <a:spLocks noChangeShapeType="1"/>
              </p:cNvSpPr>
              <p:nvPr/>
            </p:nvSpPr>
            <p:spPr bwMode="auto">
              <a:xfrm>
                <a:off x="116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0" name="Line 515"/>
              <p:cNvSpPr>
                <a:spLocks noChangeShapeType="1"/>
              </p:cNvSpPr>
              <p:nvPr/>
            </p:nvSpPr>
            <p:spPr bwMode="auto">
              <a:xfrm>
                <a:off x="116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1" name="Line 516"/>
              <p:cNvSpPr>
                <a:spLocks noChangeShapeType="1"/>
              </p:cNvSpPr>
              <p:nvPr/>
            </p:nvSpPr>
            <p:spPr bwMode="auto">
              <a:xfrm>
                <a:off x="117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2" name="Line 517"/>
              <p:cNvSpPr>
                <a:spLocks noChangeShapeType="1"/>
              </p:cNvSpPr>
              <p:nvPr/>
            </p:nvSpPr>
            <p:spPr bwMode="auto">
              <a:xfrm>
                <a:off x="118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3" name="Line 518"/>
              <p:cNvSpPr>
                <a:spLocks noChangeShapeType="1"/>
              </p:cNvSpPr>
              <p:nvPr/>
            </p:nvSpPr>
            <p:spPr bwMode="auto">
              <a:xfrm>
                <a:off x="119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4" name="Line 519"/>
              <p:cNvSpPr>
                <a:spLocks noChangeShapeType="1"/>
              </p:cNvSpPr>
              <p:nvPr/>
            </p:nvSpPr>
            <p:spPr bwMode="auto">
              <a:xfrm>
                <a:off x="120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5" name="Line 520"/>
              <p:cNvSpPr>
                <a:spLocks noChangeShapeType="1"/>
              </p:cNvSpPr>
              <p:nvPr/>
            </p:nvSpPr>
            <p:spPr bwMode="auto">
              <a:xfrm>
                <a:off x="121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6" name="Line 521"/>
              <p:cNvSpPr>
                <a:spLocks noChangeShapeType="1"/>
              </p:cNvSpPr>
              <p:nvPr/>
            </p:nvSpPr>
            <p:spPr bwMode="auto">
              <a:xfrm>
                <a:off x="122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7" name="Line 522"/>
              <p:cNvSpPr>
                <a:spLocks noChangeShapeType="1"/>
              </p:cNvSpPr>
              <p:nvPr/>
            </p:nvSpPr>
            <p:spPr bwMode="auto">
              <a:xfrm>
                <a:off x="123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8" name="Line 523"/>
              <p:cNvSpPr>
                <a:spLocks noChangeShapeType="1"/>
              </p:cNvSpPr>
              <p:nvPr/>
            </p:nvSpPr>
            <p:spPr bwMode="auto">
              <a:xfrm>
                <a:off x="124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9" name="Line 524"/>
              <p:cNvSpPr>
                <a:spLocks noChangeShapeType="1"/>
              </p:cNvSpPr>
              <p:nvPr/>
            </p:nvSpPr>
            <p:spPr bwMode="auto">
              <a:xfrm>
                <a:off x="125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0" name="Line 525"/>
              <p:cNvSpPr>
                <a:spLocks noChangeShapeType="1"/>
              </p:cNvSpPr>
              <p:nvPr/>
            </p:nvSpPr>
            <p:spPr bwMode="auto">
              <a:xfrm>
                <a:off x="126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1" name="Line 526"/>
              <p:cNvSpPr>
                <a:spLocks noChangeShapeType="1"/>
              </p:cNvSpPr>
              <p:nvPr/>
            </p:nvSpPr>
            <p:spPr bwMode="auto">
              <a:xfrm>
                <a:off x="127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2" name="Line 527"/>
              <p:cNvSpPr>
                <a:spLocks noChangeShapeType="1"/>
              </p:cNvSpPr>
              <p:nvPr/>
            </p:nvSpPr>
            <p:spPr bwMode="auto">
              <a:xfrm>
                <a:off x="127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3" name="Line 528"/>
              <p:cNvSpPr>
                <a:spLocks noChangeShapeType="1"/>
              </p:cNvSpPr>
              <p:nvPr/>
            </p:nvSpPr>
            <p:spPr bwMode="auto">
              <a:xfrm>
                <a:off x="128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4" name="Line 529"/>
              <p:cNvSpPr>
                <a:spLocks noChangeShapeType="1"/>
              </p:cNvSpPr>
              <p:nvPr/>
            </p:nvSpPr>
            <p:spPr bwMode="auto">
              <a:xfrm>
                <a:off x="129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5" name="Line 530"/>
              <p:cNvSpPr>
                <a:spLocks noChangeShapeType="1"/>
              </p:cNvSpPr>
              <p:nvPr/>
            </p:nvSpPr>
            <p:spPr bwMode="auto">
              <a:xfrm>
                <a:off x="130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6" name="Line 531"/>
              <p:cNvSpPr>
                <a:spLocks noChangeShapeType="1"/>
              </p:cNvSpPr>
              <p:nvPr/>
            </p:nvSpPr>
            <p:spPr bwMode="auto">
              <a:xfrm>
                <a:off x="131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7" name="Line 532"/>
              <p:cNvSpPr>
                <a:spLocks noChangeShapeType="1"/>
              </p:cNvSpPr>
              <p:nvPr/>
            </p:nvSpPr>
            <p:spPr bwMode="auto">
              <a:xfrm>
                <a:off x="132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8" name="Line 533"/>
              <p:cNvSpPr>
                <a:spLocks noChangeShapeType="1"/>
              </p:cNvSpPr>
              <p:nvPr/>
            </p:nvSpPr>
            <p:spPr bwMode="auto">
              <a:xfrm>
                <a:off x="133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9" name="Line 534"/>
              <p:cNvSpPr>
                <a:spLocks noChangeShapeType="1"/>
              </p:cNvSpPr>
              <p:nvPr/>
            </p:nvSpPr>
            <p:spPr bwMode="auto">
              <a:xfrm>
                <a:off x="134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0" name="Line 535"/>
              <p:cNvSpPr>
                <a:spLocks noChangeShapeType="1"/>
              </p:cNvSpPr>
              <p:nvPr/>
            </p:nvSpPr>
            <p:spPr bwMode="auto">
              <a:xfrm>
                <a:off x="135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1" name="Line 536"/>
              <p:cNvSpPr>
                <a:spLocks noChangeShapeType="1"/>
              </p:cNvSpPr>
              <p:nvPr/>
            </p:nvSpPr>
            <p:spPr bwMode="auto">
              <a:xfrm>
                <a:off x="136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2" name="Line 537"/>
              <p:cNvSpPr>
                <a:spLocks noChangeShapeType="1"/>
              </p:cNvSpPr>
              <p:nvPr/>
            </p:nvSpPr>
            <p:spPr bwMode="auto">
              <a:xfrm>
                <a:off x="137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3" name="Line 538"/>
              <p:cNvSpPr>
                <a:spLocks noChangeShapeType="1"/>
              </p:cNvSpPr>
              <p:nvPr/>
            </p:nvSpPr>
            <p:spPr bwMode="auto">
              <a:xfrm>
                <a:off x="137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4" name="Line 539"/>
              <p:cNvSpPr>
                <a:spLocks noChangeShapeType="1"/>
              </p:cNvSpPr>
              <p:nvPr/>
            </p:nvSpPr>
            <p:spPr bwMode="auto">
              <a:xfrm>
                <a:off x="138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5" name="Line 540"/>
              <p:cNvSpPr>
                <a:spLocks noChangeShapeType="1"/>
              </p:cNvSpPr>
              <p:nvPr/>
            </p:nvSpPr>
            <p:spPr bwMode="auto">
              <a:xfrm>
                <a:off x="139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6" name="Line 541"/>
              <p:cNvSpPr>
                <a:spLocks noChangeShapeType="1"/>
              </p:cNvSpPr>
              <p:nvPr/>
            </p:nvSpPr>
            <p:spPr bwMode="auto">
              <a:xfrm>
                <a:off x="140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7" name="Line 542"/>
              <p:cNvSpPr>
                <a:spLocks noChangeShapeType="1"/>
              </p:cNvSpPr>
              <p:nvPr/>
            </p:nvSpPr>
            <p:spPr bwMode="auto">
              <a:xfrm>
                <a:off x="141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8" name="Line 543"/>
              <p:cNvSpPr>
                <a:spLocks noChangeShapeType="1"/>
              </p:cNvSpPr>
              <p:nvPr/>
            </p:nvSpPr>
            <p:spPr bwMode="auto">
              <a:xfrm>
                <a:off x="142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9" name="Line 544"/>
              <p:cNvSpPr>
                <a:spLocks noChangeShapeType="1"/>
              </p:cNvSpPr>
              <p:nvPr/>
            </p:nvSpPr>
            <p:spPr bwMode="auto">
              <a:xfrm>
                <a:off x="143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0" name="Line 545"/>
              <p:cNvSpPr>
                <a:spLocks noChangeShapeType="1"/>
              </p:cNvSpPr>
              <p:nvPr/>
            </p:nvSpPr>
            <p:spPr bwMode="auto">
              <a:xfrm>
                <a:off x="144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1" name="Line 546"/>
              <p:cNvSpPr>
                <a:spLocks noChangeShapeType="1"/>
              </p:cNvSpPr>
              <p:nvPr/>
            </p:nvSpPr>
            <p:spPr bwMode="auto">
              <a:xfrm>
                <a:off x="145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2" name="Line 547"/>
              <p:cNvSpPr>
                <a:spLocks noChangeShapeType="1"/>
              </p:cNvSpPr>
              <p:nvPr/>
            </p:nvSpPr>
            <p:spPr bwMode="auto">
              <a:xfrm>
                <a:off x="146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3" name="Line 548"/>
              <p:cNvSpPr>
                <a:spLocks noChangeShapeType="1"/>
              </p:cNvSpPr>
              <p:nvPr/>
            </p:nvSpPr>
            <p:spPr bwMode="auto">
              <a:xfrm>
                <a:off x="147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4" name="Line 549"/>
              <p:cNvSpPr>
                <a:spLocks noChangeShapeType="1"/>
              </p:cNvSpPr>
              <p:nvPr/>
            </p:nvSpPr>
            <p:spPr bwMode="auto">
              <a:xfrm>
                <a:off x="148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5" name="Line 550"/>
              <p:cNvSpPr>
                <a:spLocks noChangeShapeType="1"/>
              </p:cNvSpPr>
              <p:nvPr/>
            </p:nvSpPr>
            <p:spPr bwMode="auto">
              <a:xfrm>
                <a:off x="148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6" name="Line 551"/>
              <p:cNvSpPr>
                <a:spLocks noChangeShapeType="1"/>
              </p:cNvSpPr>
              <p:nvPr/>
            </p:nvSpPr>
            <p:spPr bwMode="auto">
              <a:xfrm>
                <a:off x="149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7" name="Line 552"/>
              <p:cNvSpPr>
                <a:spLocks noChangeShapeType="1"/>
              </p:cNvSpPr>
              <p:nvPr/>
            </p:nvSpPr>
            <p:spPr bwMode="auto">
              <a:xfrm>
                <a:off x="150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8" name="Line 553"/>
              <p:cNvSpPr>
                <a:spLocks noChangeShapeType="1"/>
              </p:cNvSpPr>
              <p:nvPr/>
            </p:nvSpPr>
            <p:spPr bwMode="auto">
              <a:xfrm>
                <a:off x="151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9" name="Line 554"/>
              <p:cNvSpPr>
                <a:spLocks noChangeShapeType="1"/>
              </p:cNvSpPr>
              <p:nvPr/>
            </p:nvSpPr>
            <p:spPr bwMode="auto">
              <a:xfrm>
                <a:off x="152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0" name="Line 555"/>
              <p:cNvSpPr>
                <a:spLocks noChangeShapeType="1"/>
              </p:cNvSpPr>
              <p:nvPr/>
            </p:nvSpPr>
            <p:spPr bwMode="auto">
              <a:xfrm>
                <a:off x="153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1" name="Line 556"/>
              <p:cNvSpPr>
                <a:spLocks noChangeShapeType="1"/>
              </p:cNvSpPr>
              <p:nvPr/>
            </p:nvSpPr>
            <p:spPr bwMode="auto">
              <a:xfrm>
                <a:off x="154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2" name="Line 557"/>
              <p:cNvSpPr>
                <a:spLocks noChangeShapeType="1"/>
              </p:cNvSpPr>
              <p:nvPr/>
            </p:nvSpPr>
            <p:spPr bwMode="auto">
              <a:xfrm>
                <a:off x="155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3" name="Line 558"/>
              <p:cNvSpPr>
                <a:spLocks noChangeShapeType="1"/>
              </p:cNvSpPr>
              <p:nvPr/>
            </p:nvSpPr>
            <p:spPr bwMode="auto">
              <a:xfrm>
                <a:off x="156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4" name="Line 559"/>
              <p:cNvSpPr>
                <a:spLocks noChangeShapeType="1"/>
              </p:cNvSpPr>
              <p:nvPr/>
            </p:nvSpPr>
            <p:spPr bwMode="auto">
              <a:xfrm>
                <a:off x="157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5" name="Line 560"/>
              <p:cNvSpPr>
                <a:spLocks noChangeShapeType="1"/>
              </p:cNvSpPr>
              <p:nvPr/>
            </p:nvSpPr>
            <p:spPr bwMode="auto">
              <a:xfrm>
                <a:off x="158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6" name="Line 561"/>
              <p:cNvSpPr>
                <a:spLocks noChangeShapeType="1"/>
              </p:cNvSpPr>
              <p:nvPr/>
            </p:nvSpPr>
            <p:spPr bwMode="auto">
              <a:xfrm>
                <a:off x="159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7" name="Line 562"/>
              <p:cNvSpPr>
                <a:spLocks noChangeShapeType="1"/>
              </p:cNvSpPr>
              <p:nvPr/>
            </p:nvSpPr>
            <p:spPr bwMode="auto">
              <a:xfrm>
                <a:off x="159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8" name="Line 563"/>
              <p:cNvSpPr>
                <a:spLocks noChangeShapeType="1"/>
              </p:cNvSpPr>
              <p:nvPr/>
            </p:nvSpPr>
            <p:spPr bwMode="auto">
              <a:xfrm>
                <a:off x="160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9" name="Line 564"/>
              <p:cNvSpPr>
                <a:spLocks noChangeShapeType="1"/>
              </p:cNvSpPr>
              <p:nvPr/>
            </p:nvSpPr>
            <p:spPr bwMode="auto">
              <a:xfrm>
                <a:off x="161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0" name="Line 565"/>
              <p:cNvSpPr>
                <a:spLocks noChangeShapeType="1"/>
              </p:cNvSpPr>
              <p:nvPr/>
            </p:nvSpPr>
            <p:spPr bwMode="auto">
              <a:xfrm>
                <a:off x="162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1" name="Line 566"/>
              <p:cNvSpPr>
                <a:spLocks noChangeShapeType="1"/>
              </p:cNvSpPr>
              <p:nvPr/>
            </p:nvSpPr>
            <p:spPr bwMode="auto">
              <a:xfrm>
                <a:off x="163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2" name="Line 567"/>
              <p:cNvSpPr>
                <a:spLocks noChangeShapeType="1"/>
              </p:cNvSpPr>
              <p:nvPr/>
            </p:nvSpPr>
            <p:spPr bwMode="auto">
              <a:xfrm>
                <a:off x="164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3" name="Line 568"/>
              <p:cNvSpPr>
                <a:spLocks noChangeShapeType="1"/>
              </p:cNvSpPr>
              <p:nvPr/>
            </p:nvSpPr>
            <p:spPr bwMode="auto">
              <a:xfrm>
                <a:off x="165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4" name="Line 569"/>
              <p:cNvSpPr>
                <a:spLocks noChangeShapeType="1"/>
              </p:cNvSpPr>
              <p:nvPr/>
            </p:nvSpPr>
            <p:spPr bwMode="auto">
              <a:xfrm>
                <a:off x="166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5" name="Line 570"/>
              <p:cNvSpPr>
                <a:spLocks noChangeShapeType="1"/>
              </p:cNvSpPr>
              <p:nvPr/>
            </p:nvSpPr>
            <p:spPr bwMode="auto">
              <a:xfrm>
                <a:off x="167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6" name="Line 571"/>
              <p:cNvSpPr>
                <a:spLocks noChangeShapeType="1"/>
              </p:cNvSpPr>
              <p:nvPr/>
            </p:nvSpPr>
            <p:spPr bwMode="auto">
              <a:xfrm>
                <a:off x="168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7" name="Line 572"/>
              <p:cNvSpPr>
                <a:spLocks noChangeShapeType="1"/>
              </p:cNvSpPr>
              <p:nvPr/>
            </p:nvSpPr>
            <p:spPr bwMode="auto">
              <a:xfrm>
                <a:off x="169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8" name="Line 573"/>
              <p:cNvSpPr>
                <a:spLocks noChangeShapeType="1"/>
              </p:cNvSpPr>
              <p:nvPr/>
            </p:nvSpPr>
            <p:spPr bwMode="auto">
              <a:xfrm>
                <a:off x="169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9" name="Line 574"/>
              <p:cNvSpPr>
                <a:spLocks noChangeShapeType="1"/>
              </p:cNvSpPr>
              <p:nvPr/>
            </p:nvSpPr>
            <p:spPr bwMode="auto">
              <a:xfrm>
                <a:off x="170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0" name="Line 575"/>
              <p:cNvSpPr>
                <a:spLocks noChangeShapeType="1"/>
              </p:cNvSpPr>
              <p:nvPr/>
            </p:nvSpPr>
            <p:spPr bwMode="auto">
              <a:xfrm>
                <a:off x="171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1" name="Line 576"/>
              <p:cNvSpPr>
                <a:spLocks noChangeShapeType="1"/>
              </p:cNvSpPr>
              <p:nvPr/>
            </p:nvSpPr>
            <p:spPr bwMode="auto">
              <a:xfrm>
                <a:off x="172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2" name="Line 577"/>
              <p:cNvSpPr>
                <a:spLocks noChangeShapeType="1"/>
              </p:cNvSpPr>
              <p:nvPr/>
            </p:nvSpPr>
            <p:spPr bwMode="auto">
              <a:xfrm>
                <a:off x="173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3" name="Line 578"/>
              <p:cNvSpPr>
                <a:spLocks noChangeShapeType="1"/>
              </p:cNvSpPr>
              <p:nvPr/>
            </p:nvSpPr>
            <p:spPr bwMode="auto">
              <a:xfrm>
                <a:off x="174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4" name="Line 579"/>
              <p:cNvSpPr>
                <a:spLocks noChangeShapeType="1"/>
              </p:cNvSpPr>
              <p:nvPr/>
            </p:nvSpPr>
            <p:spPr bwMode="auto">
              <a:xfrm>
                <a:off x="175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5" name="Line 580"/>
              <p:cNvSpPr>
                <a:spLocks noChangeShapeType="1"/>
              </p:cNvSpPr>
              <p:nvPr/>
            </p:nvSpPr>
            <p:spPr bwMode="auto">
              <a:xfrm>
                <a:off x="176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6" name="Line 581"/>
              <p:cNvSpPr>
                <a:spLocks noChangeShapeType="1"/>
              </p:cNvSpPr>
              <p:nvPr/>
            </p:nvSpPr>
            <p:spPr bwMode="auto">
              <a:xfrm>
                <a:off x="177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7" name="Line 582"/>
              <p:cNvSpPr>
                <a:spLocks noChangeShapeType="1"/>
              </p:cNvSpPr>
              <p:nvPr/>
            </p:nvSpPr>
            <p:spPr bwMode="auto">
              <a:xfrm>
                <a:off x="178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8" name="Line 583"/>
              <p:cNvSpPr>
                <a:spLocks noChangeShapeType="1"/>
              </p:cNvSpPr>
              <p:nvPr/>
            </p:nvSpPr>
            <p:spPr bwMode="auto">
              <a:xfrm>
                <a:off x="179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9" name="Line 584"/>
              <p:cNvSpPr>
                <a:spLocks noChangeShapeType="1"/>
              </p:cNvSpPr>
              <p:nvPr/>
            </p:nvSpPr>
            <p:spPr bwMode="auto">
              <a:xfrm>
                <a:off x="180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0" name="Line 585"/>
              <p:cNvSpPr>
                <a:spLocks noChangeShapeType="1"/>
              </p:cNvSpPr>
              <p:nvPr/>
            </p:nvSpPr>
            <p:spPr bwMode="auto">
              <a:xfrm>
                <a:off x="180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1" name="Line 586"/>
              <p:cNvSpPr>
                <a:spLocks noChangeShapeType="1"/>
              </p:cNvSpPr>
              <p:nvPr/>
            </p:nvSpPr>
            <p:spPr bwMode="auto">
              <a:xfrm>
                <a:off x="181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2" name="Line 587"/>
              <p:cNvSpPr>
                <a:spLocks noChangeShapeType="1"/>
              </p:cNvSpPr>
              <p:nvPr/>
            </p:nvSpPr>
            <p:spPr bwMode="auto">
              <a:xfrm>
                <a:off x="182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3" name="Line 588"/>
              <p:cNvSpPr>
                <a:spLocks noChangeShapeType="1"/>
              </p:cNvSpPr>
              <p:nvPr/>
            </p:nvSpPr>
            <p:spPr bwMode="auto">
              <a:xfrm>
                <a:off x="183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4" name="Line 589"/>
              <p:cNvSpPr>
                <a:spLocks noChangeShapeType="1"/>
              </p:cNvSpPr>
              <p:nvPr/>
            </p:nvSpPr>
            <p:spPr bwMode="auto">
              <a:xfrm>
                <a:off x="184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5" name="Line 590"/>
              <p:cNvSpPr>
                <a:spLocks noChangeShapeType="1"/>
              </p:cNvSpPr>
              <p:nvPr/>
            </p:nvSpPr>
            <p:spPr bwMode="auto">
              <a:xfrm>
                <a:off x="185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6" name="Line 591"/>
              <p:cNvSpPr>
                <a:spLocks noChangeShapeType="1"/>
              </p:cNvSpPr>
              <p:nvPr/>
            </p:nvSpPr>
            <p:spPr bwMode="auto">
              <a:xfrm>
                <a:off x="186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7" name="Line 592"/>
              <p:cNvSpPr>
                <a:spLocks noChangeShapeType="1"/>
              </p:cNvSpPr>
              <p:nvPr/>
            </p:nvSpPr>
            <p:spPr bwMode="auto">
              <a:xfrm>
                <a:off x="187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8" name="Line 593"/>
              <p:cNvSpPr>
                <a:spLocks noChangeShapeType="1"/>
              </p:cNvSpPr>
              <p:nvPr/>
            </p:nvSpPr>
            <p:spPr bwMode="auto">
              <a:xfrm>
                <a:off x="188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9" name="Line 594"/>
              <p:cNvSpPr>
                <a:spLocks noChangeShapeType="1"/>
              </p:cNvSpPr>
              <p:nvPr/>
            </p:nvSpPr>
            <p:spPr bwMode="auto">
              <a:xfrm>
                <a:off x="189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0" name="Line 595"/>
              <p:cNvSpPr>
                <a:spLocks noChangeShapeType="1"/>
              </p:cNvSpPr>
              <p:nvPr/>
            </p:nvSpPr>
            <p:spPr bwMode="auto">
              <a:xfrm>
                <a:off x="190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1" name="Line 596"/>
              <p:cNvSpPr>
                <a:spLocks noChangeShapeType="1"/>
              </p:cNvSpPr>
              <p:nvPr/>
            </p:nvSpPr>
            <p:spPr bwMode="auto">
              <a:xfrm>
                <a:off x="191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2" name="Line 597"/>
              <p:cNvSpPr>
                <a:spLocks noChangeShapeType="1"/>
              </p:cNvSpPr>
              <p:nvPr/>
            </p:nvSpPr>
            <p:spPr bwMode="auto">
              <a:xfrm>
                <a:off x="191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3" name="Line 598"/>
              <p:cNvSpPr>
                <a:spLocks noChangeShapeType="1"/>
              </p:cNvSpPr>
              <p:nvPr/>
            </p:nvSpPr>
            <p:spPr bwMode="auto">
              <a:xfrm>
                <a:off x="192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4" name="Line 599"/>
              <p:cNvSpPr>
                <a:spLocks noChangeShapeType="1"/>
              </p:cNvSpPr>
              <p:nvPr/>
            </p:nvSpPr>
            <p:spPr bwMode="auto">
              <a:xfrm>
                <a:off x="193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5" name="Line 600"/>
              <p:cNvSpPr>
                <a:spLocks noChangeShapeType="1"/>
              </p:cNvSpPr>
              <p:nvPr/>
            </p:nvSpPr>
            <p:spPr bwMode="auto">
              <a:xfrm>
                <a:off x="194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6" name="Line 601"/>
              <p:cNvSpPr>
                <a:spLocks noChangeShapeType="1"/>
              </p:cNvSpPr>
              <p:nvPr/>
            </p:nvSpPr>
            <p:spPr bwMode="auto">
              <a:xfrm>
                <a:off x="195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7" name="Line 602"/>
              <p:cNvSpPr>
                <a:spLocks noChangeShapeType="1"/>
              </p:cNvSpPr>
              <p:nvPr/>
            </p:nvSpPr>
            <p:spPr bwMode="auto">
              <a:xfrm>
                <a:off x="196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8" name="Line 603"/>
              <p:cNvSpPr>
                <a:spLocks noChangeShapeType="1"/>
              </p:cNvSpPr>
              <p:nvPr/>
            </p:nvSpPr>
            <p:spPr bwMode="auto">
              <a:xfrm>
                <a:off x="197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9" name="Line 604"/>
              <p:cNvSpPr>
                <a:spLocks noChangeShapeType="1"/>
              </p:cNvSpPr>
              <p:nvPr/>
            </p:nvSpPr>
            <p:spPr bwMode="auto">
              <a:xfrm>
                <a:off x="198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0" name="Line 605"/>
              <p:cNvSpPr>
                <a:spLocks noChangeShapeType="1"/>
              </p:cNvSpPr>
              <p:nvPr/>
            </p:nvSpPr>
            <p:spPr bwMode="auto">
              <a:xfrm>
                <a:off x="199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1" name="Line 606"/>
              <p:cNvSpPr>
                <a:spLocks noChangeShapeType="1"/>
              </p:cNvSpPr>
              <p:nvPr/>
            </p:nvSpPr>
            <p:spPr bwMode="auto">
              <a:xfrm>
                <a:off x="200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9" name="Group 808"/>
            <p:cNvGrpSpPr>
              <a:grpSpLocks/>
            </p:cNvGrpSpPr>
            <p:nvPr/>
          </p:nvGrpSpPr>
          <p:grpSpPr bwMode="auto">
            <a:xfrm>
              <a:off x="2010" y="2490"/>
              <a:ext cx="1824" cy="0"/>
              <a:chOff x="2010" y="2490"/>
              <a:chExt cx="1824" cy="0"/>
            </a:xfrm>
          </p:grpSpPr>
          <p:sp>
            <p:nvSpPr>
              <p:cNvPr id="1732" name="Line 608"/>
              <p:cNvSpPr>
                <a:spLocks noChangeShapeType="1"/>
              </p:cNvSpPr>
              <p:nvPr/>
            </p:nvSpPr>
            <p:spPr bwMode="auto">
              <a:xfrm>
                <a:off x="201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3" name="Line 609"/>
              <p:cNvSpPr>
                <a:spLocks noChangeShapeType="1"/>
              </p:cNvSpPr>
              <p:nvPr/>
            </p:nvSpPr>
            <p:spPr bwMode="auto">
              <a:xfrm>
                <a:off x="202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4" name="Line 610"/>
              <p:cNvSpPr>
                <a:spLocks noChangeShapeType="1"/>
              </p:cNvSpPr>
              <p:nvPr/>
            </p:nvSpPr>
            <p:spPr bwMode="auto">
              <a:xfrm>
                <a:off x="202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5" name="Line 611"/>
              <p:cNvSpPr>
                <a:spLocks noChangeShapeType="1"/>
              </p:cNvSpPr>
              <p:nvPr/>
            </p:nvSpPr>
            <p:spPr bwMode="auto">
              <a:xfrm>
                <a:off x="203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6" name="Line 612"/>
              <p:cNvSpPr>
                <a:spLocks noChangeShapeType="1"/>
              </p:cNvSpPr>
              <p:nvPr/>
            </p:nvSpPr>
            <p:spPr bwMode="auto">
              <a:xfrm>
                <a:off x="204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7" name="Line 613"/>
              <p:cNvSpPr>
                <a:spLocks noChangeShapeType="1"/>
              </p:cNvSpPr>
              <p:nvPr/>
            </p:nvSpPr>
            <p:spPr bwMode="auto">
              <a:xfrm>
                <a:off x="205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8" name="Line 614"/>
              <p:cNvSpPr>
                <a:spLocks noChangeShapeType="1"/>
              </p:cNvSpPr>
              <p:nvPr/>
            </p:nvSpPr>
            <p:spPr bwMode="auto">
              <a:xfrm>
                <a:off x="206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9" name="Line 615"/>
              <p:cNvSpPr>
                <a:spLocks noChangeShapeType="1"/>
              </p:cNvSpPr>
              <p:nvPr/>
            </p:nvSpPr>
            <p:spPr bwMode="auto">
              <a:xfrm>
                <a:off x="207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0" name="Line 616"/>
              <p:cNvSpPr>
                <a:spLocks noChangeShapeType="1"/>
              </p:cNvSpPr>
              <p:nvPr/>
            </p:nvSpPr>
            <p:spPr bwMode="auto">
              <a:xfrm>
                <a:off x="208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1" name="Line 617"/>
              <p:cNvSpPr>
                <a:spLocks noChangeShapeType="1"/>
              </p:cNvSpPr>
              <p:nvPr/>
            </p:nvSpPr>
            <p:spPr bwMode="auto">
              <a:xfrm>
                <a:off x="209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2" name="Line 618"/>
              <p:cNvSpPr>
                <a:spLocks noChangeShapeType="1"/>
              </p:cNvSpPr>
              <p:nvPr/>
            </p:nvSpPr>
            <p:spPr bwMode="auto">
              <a:xfrm>
                <a:off x="210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3" name="Line 619"/>
              <p:cNvSpPr>
                <a:spLocks noChangeShapeType="1"/>
              </p:cNvSpPr>
              <p:nvPr/>
            </p:nvSpPr>
            <p:spPr bwMode="auto">
              <a:xfrm>
                <a:off x="211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4" name="Line 620"/>
              <p:cNvSpPr>
                <a:spLocks noChangeShapeType="1"/>
              </p:cNvSpPr>
              <p:nvPr/>
            </p:nvSpPr>
            <p:spPr bwMode="auto">
              <a:xfrm>
                <a:off x="212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5" name="Line 621"/>
              <p:cNvSpPr>
                <a:spLocks noChangeShapeType="1"/>
              </p:cNvSpPr>
              <p:nvPr/>
            </p:nvSpPr>
            <p:spPr bwMode="auto">
              <a:xfrm>
                <a:off x="212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6" name="Line 622"/>
              <p:cNvSpPr>
                <a:spLocks noChangeShapeType="1"/>
              </p:cNvSpPr>
              <p:nvPr/>
            </p:nvSpPr>
            <p:spPr bwMode="auto">
              <a:xfrm>
                <a:off x="213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7" name="Line 623"/>
              <p:cNvSpPr>
                <a:spLocks noChangeShapeType="1"/>
              </p:cNvSpPr>
              <p:nvPr/>
            </p:nvSpPr>
            <p:spPr bwMode="auto">
              <a:xfrm>
                <a:off x="214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8" name="Line 624"/>
              <p:cNvSpPr>
                <a:spLocks noChangeShapeType="1"/>
              </p:cNvSpPr>
              <p:nvPr/>
            </p:nvSpPr>
            <p:spPr bwMode="auto">
              <a:xfrm>
                <a:off x="215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9" name="Line 625"/>
              <p:cNvSpPr>
                <a:spLocks noChangeShapeType="1"/>
              </p:cNvSpPr>
              <p:nvPr/>
            </p:nvSpPr>
            <p:spPr bwMode="auto">
              <a:xfrm>
                <a:off x="216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0" name="Line 626"/>
              <p:cNvSpPr>
                <a:spLocks noChangeShapeType="1"/>
              </p:cNvSpPr>
              <p:nvPr/>
            </p:nvSpPr>
            <p:spPr bwMode="auto">
              <a:xfrm>
                <a:off x="217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1" name="Line 627"/>
              <p:cNvSpPr>
                <a:spLocks noChangeShapeType="1"/>
              </p:cNvSpPr>
              <p:nvPr/>
            </p:nvSpPr>
            <p:spPr bwMode="auto">
              <a:xfrm>
                <a:off x="218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2" name="Line 628"/>
              <p:cNvSpPr>
                <a:spLocks noChangeShapeType="1"/>
              </p:cNvSpPr>
              <p:nvPr/>
            </p:nvSpPr>
            <p:spPr bwMode="auto">
              <a:xfrm>
                <a:off x="219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3" name="Line 629"/>
              <p:cNvSpPr>
                <a:spLocks noChangeShapeType="1"/>
              </p:cNvSpPr>
              <p:nvPr/>
            </p:nvSpPr>
            <p:spPr bwMode="auto">
              <a:xfrm>
                <a:off x="220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4" name="Line 630"/>
              <p:cNvSpPr>
                <a:spLocks noChangeShapeType="1"/>
              </p:cNvSpPr>
              <p:nvPr/>
            </p:nvSpPr>
            <p:spPr bwMode="auto">
              <a:xfrm>
                <a:off x="221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5" name="Line 631"/>
              <p:cNvSpPr>
                <a:spLocks noChangeShapeType="1"/>
              </p:cNvSpPr>
              <p:nvPr/>
            </p:nvSpPr>
            <p:spPr bwMode="auto">
              <a:xfrm>
                <a:off x="222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6" name="Line 632"/>
              <p:cNvSpPr>
                <a:spLocks noChangeShapeType="1"/>
              </p:cNvSpPr>
              <p:nvPr/>
            </p:nvSpPr>
            <p:spPr bwMode="auto">
              <a:xfrm>
                <a:off x="223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7" name="Line 633"/>
              <p:cNvSpPr>
                <a:spLocks noChangeShapeType="1"/>
              </p:cNvSpPr>
              <p:nvPr/>
            </p:nvSpPr>
            <p:spPr bwMode="auto">
              <a:xfrm>
                <a:off x="223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8" name="Line 634"/>
              <p:cNvSpPr>
                <a:spLocks noChangeShapeType="1"/>
              </p:cNvSpPr>
              <p:nvPr/>
            </p:nvSpPr>
            <p:spPr bwMode="auto">
              <a:xfrm>
                <a:off x="224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9" name="Line 635"/>
              <p:cNvSpPr>
                <a:spLocks noChangeShapeType="1"/>
              </p:cNvSpPr>
              <p:nvPr/>
            </p:nvSpPr>
            <p:spPr bwMode="auto">
              <a:xfrm>
                <a:off x="225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0" name="Line 636"/>
              <p:cNvSpPr>
                <a:spLocks noChangeShapeType="1"/>
              </p:cNvSpPr>
              <p:nvPr/>
            </p:nvSpPr>
            <p:spPr bwMode="auto">
              <a:xfrm>
                <a:off x="226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1" name="Line 637"/>
              <p:cNvSpPr>
                <a:spLocks noChangeShapeType="1"/>
              </p:cNvSpPr>
              <p:nvPr/>
            </p:nvSpPr>
            <p:spPr bwMode="auto">
              <a:xfrm>
                <a:off x="227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2" name="Line 638"/>
              <p:cNvSpPr>
                <a:spLocks noChangeShapeType="1"/>
              </p:cNvSpPr>
              <p:nvPr/>
            </p:nvSpPr>
            <p:spPr bwMode="auto">
              <a:xfrm>
                <a:off x="228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3" name="Line 639"/>
              <p:cNvSpPr>
                <a:spLocks noChangeShapeType="1"/>
              </p:cNvSpPr>
              <p:nvPr/>
            </p:nvSpPr>
            <p:spPr bwMode="auto">
              <a:xfrm>
                <a:off x="229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4" name="Line 640"/>
              <p:cNvSpPr>
                <a:spLocks noChangeShapeType="1"/>
              </p:cNvSpPr>
              <p:nvPr/>
            </p:nvSpPr>
            <p:spPr bwMode="auto">
              <a:xfrm>
                <a:off x="230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5" name="Line 641"/>
              <p:cNvSpPr>
                <a:spLocks noChangeShapeType="1"/>
              </p:cNvSpPr>
              <p:nvPr/>
            </p:nvSpPr>
            <p:spPr bwMode="auto">
              <a:xfrm>
                <a:off x="231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6" name="Line 642"/>
              <p:cNvSpPr>
                <a:spLocks noChangeShapeType="1"/>
              </p:cNvSpPr>
              <p:nvPr/>
            </p:nvSpPr>
            <p:spPr bwMode="auto">
              <a:xfrm>
                <a:off x="232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7" name="Line 643"/>
              <p:cNvSpPr>
                <a:spLocks noChangeShapeType="1"/>
              </p:cNvSpPr>
              <p:nvPr/>
            </p:nvSpPr>
            <p:spPr bwMode="auto">
              <a:xfrm>
                <a:off x="233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8" name="Line 644"/>
              <p:cNvSpPr>
                <a:spLocks noChangeShapeType="1"/>
              </p:cNvSpPr>
              <p:nvPr/>
            </p:nvSpPr>
            <p:spPr bwMode="auto">
              <a:xfrm>
                <a:off x="234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9" name="Line 645"/>
              <p:cNvSpPr>
                <a:spLocks noChangeShapeType="1"/>
              </p:cNvSpPr>
              <p:nvPr/>
            </p:nvSpPr>
            <p:spPr bwMode="auto">
              <a:xfrm>
                <a:off x="234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0" name="Line 646"/>
              <p:cNvSpPr>
                <a:spLocks noChangeShapeType="1"/>
              </p:cNvSpPr>
              <p:nvPr/>
            </p:nvSpPr>
            <p:spPr bwMode="auto">
              <a:xfrm>
                <a:off x="235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1" name="Line 647"/>
              <p:cNvSpPr>
                <a:spLocks noChangeShapeType="1"/>
              </p:cNvSpPr>
              <p:nvPr/>
            </p:nvSpPr>
            <p:spPr bwMode="auto">
              <a:xfrm>
                <a:off x="236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2" name="Line 648"/>
              <p:cNvSpPr>
                <a:spLocks noChangeShapeType="1"/>
              </p:cNvSpPr>
              <p:nvPr/>
            </p:nvSpPr>
            <p:spPr bwMode="auto">
              <a:xfrm>
                <a:off x="237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3" name="Line 649"/>
              <p:cNvSpPr>
                <a:spLocks noChangeShapeType="1"/>
              </p:cNvSpPr>
              <p:nvPr/>
            </p:nvSpPr>
            <p:spPr bwMode="auto">
              <a:xfrm>
                <a:off x="238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4" name="Line 650"/>
              <p:cNvSpPr>
                <a:spLocks noChangeShapeType="1"/>
              </p:cNvSpPr>
              <p:nvPr/>
            </p:nvSpPr>
            <p:spPr bwMode="auto">
              <a:xfrm>
                <a:off x="239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5" name="Line 651"/>
              <p:cNvSpPr>
                <a:spLocks noChangeShapeType="1"/>
              </p:cNvSpPr>
              <p:nvPr/>
            </p:nvSpPr>
            <p:spPr bwMode="auto">
              <a:xfrm>
                <a:off x="240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6" name="Line 652"/>
              <p:cNvSpPr>
                <a:spLocks noChangeShapeType="1"/>
              </p:cNvSpPr>
              <p:nvPr/>
            </p:nvSpPr>
            <p:spPr bwMode="auto">
              <a:xfrm>
                <a:off x="241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7" name="Line 653"/>
              <p:cNvSpPr>
                <a:spLocks noChangeShapeType="1"/>
              </p:cNvSpPr>
              <p:nvPr/>
            </p:nvSpPr>
            <p:spPr bwMode="auto">
              <a:xfrm>
                <a:off x="242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8" name="Line 654"/>
              <p:cNvSpPr>
                <a:spLocks noChangeShapeType="1"/>
              </p:cNvSpPr>
              <p:nvPr/>
            </p:nvSpPr>
            <p:spPr bwMode="auto">
              <a:xfrm>
                <a:off x="243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9" name="Line 655"/>
              <p:cNvSpPr>
                <a:spLocks noChangeShapeType="1"/>
              </p:cNvSpPr>
              <p:nvPr/>
            </p:nvSpPr>
            <p:spPr bwMode="auto">
              <a:xfrm>
                <a:off x="244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0" name="Line 656"/>
              <p:cNvSpPr>
                <a:spLocks noChangeShapeType="1"/>
              </p:cNvSpPr>
              <p:nvPr/>
            </p:nvSpPr>
            <p:spPr bwMode="auto">
              <a:xfrm>
                <a:off x="244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1" name="Line 657"/>
              <p:cNvSpPr>
                <a:spLocks noChangeShapeType="1"/>
              </p:cNvSpPr>
              <p:nvPr/>
            </p:nvSpPr>
            <p:spPr bwMode="auto">
              <a:xfrm>
                <a:off x="245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2" name="Line 658"/>
              <p:cNvSpPr>
                <a:spLocks noChangeShapeType="1"/>
              </p:cNvSpPr>
              <p:nvPr/>
            </p:nvSpPr>
            <p:spPr bwMode="auto">
              <a:xfrm>
                <a:off x="246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3" name="Line 659"/>
              <p:cNvSpPr>
                <a:spLocks noChangeShapeType="1"/>
              </p:cNvSpPr>
              <p:nvPr/>
            </p:nvSpPr>
            <p:spPr bwMode="auto">
              <a:xfrm>
                <a:off x="247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4" name="Line 660"/>
              <p:cNvSpPr>
                <a:spLocks noChangeShapeType="1"/>
              </p:cNvSpPr>
              <p:nvPr/>
            </p:nvSpPr>
            <p:spPr bwMode="auto">
              <a:xfrm>
                <a:off x="248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5" name="Line 661"/>
              <p:cNvSpPr>
                <a:spLocks noChangeShapeType="1"/>
              </p:cNvSpPr>
              <p:nvPr/>
            </p:nvSpPr>
            <p:spPr bwMode="auto">
              <a:xfrm>
                <a:off x="249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6" name="Line 662"/>
              <p:cNvSpPr>
                <a:spLocks noChangeShapeType="1"/>
              </p:cNvSpPr>
              <p:nvPr/>
            </p:nvSpPr>
            <p:spPr bwMode="auto">
              <a:xfrm>
                <a:off x="250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7" name="Line 663"/>
              <p:cNvSpPr>
                <a:spLocks noChangeShapeType="1"/>
              </p:cNvSpPr>
              <p:nvPr/>
            </p:nvSpPr>
            <p:spPr bwMode="auto">
              <a:xfrm>
                <a:off x="251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8" name="Line 664"/>
              <p:cNvSpPr>
                <a:spLocks noChangeShapeType="1"/>
              </p:cNvSpPr>
              <p:nvPr/>
            </p:nvSpPr>
            <p:spPr bwMode="auto">
              <a:xfrm>
                <a:off x="252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9" name="Line 665"/>
              <p:cNvSpPr>
                <a:spLocks noChangeShapeType="1"/>
              </p:cNvSpPr>
              <p:nvPr/>
            </p:nvSpPr>
            <p:spPr bwMode="auto">
              <a:xfrm>
                <a:off x="253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0" name="Line 666"/>
              <p:cNvSpPr>
                <a:spLocks noChangeShapeType="1"/>
              </p:cNvSpPr>
              <p:nvPr/>
            </p:nvSpPr>
            <p:spPr bwMode="auto">
              <a:xfrm>
                <a:off x="254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1" name="Line 667"/>
              <p:cNvSpPr>
                <a:spLocks noChangeShapeType="1"/>
              </p:cNvSpPr>
              <p:nvPr/>
            </p:nvSpPr>
            <p:spPr bwMode="auto">
              <a:xfrm>
                <a:off x="255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2" name="Line 668"/>
              <p:cNvSpPr>
                <a:spLocks noChangeShapeType="1"/>
              </p:cNvSpPr>
              <p:nvPr/>
            </p:nvSpPr>
            <p:spPr bwMode="auto">
              <a:xfrm>
                <a:off x="255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3" name="Line 669"/>
              <p:cNvSpPr>
                <a:spLocks noChangeShapeType="1"/>
              </p:cNvSpPr>
              <p:nvPr/>
            </p:nvSpPr>
            <p:spPr bwMode="auto">
              <a:xfrm>
                <a:off x="256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4" name="Line 670"/>
              <p:cNvSpPr>
                <a:spLocks noChangeShapeType="1"/>
              </p:cNvSpPr>
              <p:nvPr/>
            </p:nvSpPr>
            <p:spPr bwMode="auto">
              <a:xfrm>
                <a:off x="257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5" name="Line 671"/>
              <p:cNvSpPr>
                <a:spLocks noChangeShapeType="1"/>
              </p:cNvSpPr>
              <p:nvPr/>
            </p:nvSpPr>
            <p:spPr bwMode="auto">
              <a:xfrm>
                <a:off x="258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6" name="Line 672"/>
              <p:cNvSpPr>
                <a:spLocks noChangeShapeType="1"/>
              </p:cNvSpPr>
              <p:nvPr/>
            </p:nvSpPr>
            <p:spPr bwMode="auto">
              <a:xfrm>
                <a:off x="259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7" name="Line 673"/>
              <p:cNvSpPr>
                <a:spLocks noChangeShapeType="1"/>
              </p:cNvSpPr>
              <p:nvPr/>
            </p:nvSpPr>
            <p:spPr bwMode="auto">
              <a:xfrm>
                <a:off x="260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8" name="Line 674"/>
              <p:cNvSpPr>
                <a:spLocks noChangeShapeType="1"/>
              </p:cNvSpPr>
              <p:nvPr/>
            </p:nvSpPr>
            <p:spPr bwMode="auto">
              <a:xfrm>
                <a:off x="261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9" name="Line 675"/>
              <p:cNvSpPr>
                <a:spLocks noChangeShapeType="1"/>
              </p:cNvSpPr>
              <p:nvPr/>
            </p:nvSpPr>
            <p:spPr bwMode="auto">
              <a:xfrm>
                <a:off x="262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0" name="Line 676"/>
              <p:cNvSpPr>
                <a:spLocks noChangeShapeType="1"/>
              </p:cNvSpPr>
              <p:nvPr/>
            </p:nvSpPr>
            <p:spPr bwMode="auto">
              <a:xfrm>
                <a:off x="263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1" name="Line 677"/>
              <p:cNvSpPr>
                <a:spLocks noChangeShapeType="1"/>
              </p:cNvSpPr>
              <p:nvPr/>
            </p:nvSpPr>
            <p:spPr bwMode="auto">
              <a:xfrm>
                <a:off x="264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2" name="Line 678"/>
              <p:cNvSpPr>
                <a:spLocks noChangeShapeType="1"/>
              </p:cNvSpPr>
              <p:nvPr/>
            </p:nvSpPr>
            <p:spPr bwMode="auto">
              <a:xfrm>
                <a:off x="265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3" name="Line 679"/>
              <p:cNvSpPr>
                <a:spLocks noChangeShapeType="1"/>
              </p:cNvSpPr>
              <p:nvPr/>
            </p:nvSpPr>
            <p:spPr bwMode="auto">
              <a:xfrm>
                <a:off x="266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4" name="Line 680"/>
              <p:cNvSpPr>
                <a:spLocks noChangeShapeType="1"/>
              </p:cNvSpPr>
              <p:nvPr/>
            </p:nvSpPr>
            <p:spPr bwMode="auto">
              <a:xfrm>
                <a:off x="266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5" name="Line 681"/>
              <p:cNvSpPr>
                <a:spLocks noChangeShapeType="1"/>
              </p:cNvSpPr>
              <p:nvPr/>
            </p:nvSpPr>
            <p:spPr bwMode="auto">
              <a:xfrm>
                <a:off x="267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6" name="Line 682"/>
              <p:cNvSpPr>
                <a:spLocks noChangeShapeType="1"/>
              </p:cNvSpPr>
              <p:nvPr/>
            </p:nvSpPr>
            <p:spPr bwMode="auto">
              <a:xfrm>
                <a:off x="268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7" name="Line 683"/>
              <p:cNvSpPr>
                <a:spLocks noChangeShapeType="1"/>
              </p:cNvSpPr>
              <p:nvPr/>
            </p:nvSpPr>
            <p:spPr bwMode="auto">
              <a:xfrm>
                <a:off x="269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8" name="Line 684"/>
              <p:cNvSpPr>
                <a:spLocks noChangeShapeType="1"/>
              </p:cNvSpPr>
              <p:nvPr/>
            </p:nvSpPr>
            <p:spPr bwMode="auto">
              <a:xfrm>
                <a:off x="270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9" name="Line 685"/>
              <p:cNvSpPr>
                <a:spLocks noChangeShapeType="1"/>
              </p:cNvSpPr>
              <p:nvPr/>
            </p:nvSpPr>
            <p:spPr bwMode="auto">
              <a:xfrm>
                <a:off x="271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0" name="Line 686"/>
              <p:cNvSpPr>
                <a:spLocks noChangeShapeType="1"/>
              </p:cNvSpPr>
              <p:nvPr/>
            </p:nvSpPr>
            <p:spPr bwMode="auto">
              <a:xfrm>
                <a:off x="272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1" name="Line 687"/>
              <p:cNvSpPr>
                <a:spLocks noChangeShapeType="1"/>
              </p:cNvSpPr>
              <p:nvPr/>
            </p:nvSpPr>
            <p:spPr bwMode="auto">
              <a:xfrm>
                <a:off x="273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2" name="Line 688"/>
              <p:cNvSpPr>
                <a:spLocks noChangeShapeType="1"/>
              </p:cNvSpPr>
              <p:nvPr/>
            </p:nvSpPr>
            <p:spPr bwMode="auto">
              <a:xfrm>
                <a:off x="274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3" name="Line 689"/>
              <p:cNvSpPr>
                <a:spLocks noChangeShapeType="1"/>
              </p:cNvSpPr>
              <p:nvPr/>
            </p:nvSpPr>
            <p:spPr bwMode="auto">
              <a:xfrm>
                <a:off x="275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4" name="Line 690"/>
              <p:cNvSpPr>
                <a:spLocks noChangeShapeType="1"/>
              </p:cNvSpPr>
              <p:nvPr/>
            </p:nvSpPr>
            <p:spPr bwMode="auto">
              <a:xfrm>
                <a:off x="276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5" name="Line 691"/>
              <p:cNvSpPr>
                <a:spLocks noChangeShapeType="1"/>
              </p:cNvSpPr>
              <p:nvPr/>
            </p:nvSpPr>
            <p:spPr bwMode="auto">
              <a:xfrm>
                <a:off x="277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6" name="Line 692"/>
              <p:cNvSpPr>
                <a:spLocks noChangeShapeType="1"/>
              </p:cNvSpPr>
              <p:nvPr/>
            </p:nvSpPr>
            <p:spPr bwMode="auto">
              <a:xfrm>
                <a:off x="277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7" name="Line 693"/>
              <p:cNvSpPr>
                <a:spLocks noChangeShapeType="1"/>
              </p:cNvSpPr>
              <p:nvPr/>
            </p:nvSpPr>
            <p:spPr bwMode="auto">
              <a:xfrm>
                <a:off x="278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8" name="Line 694"/>
              <p:cNvSpPr>
                <a:spLocks noChangeShapeType="1"/>
              </p:cNvSpPr>
              <p:nvPr/>
            </p:nvSpPr>
            <p:spPr bwMode="auto">
              <a:xfrm>
                <a:off x="279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9" name="Line 695"/>
              <p:cNvSpPr>
                <a:spLocks noChangeShapeType="1"/>
              </p:cNvSpPr>
              <p:nvPr/>
            </p:nvSpPr>
            <p:spPr bwMode="auto">
              <a:xfrm>
                <a:off x="280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0" name="Line 696"/>
              <p:cNvSpPr>
                <a:spLocks noChangeShapeType="1"/>
              </p:cNvSpPr>
              <p:nvPr/>
            </p:nvSpPr>
            <p:spPr bwMode="auto">
              <a:xfrm>
                <a:off x="281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1" name="Line 697"/>
              <p:cNvSpPr>
                <a:spLocks noChangeShapeType="1"/>
              </p:cNvSpPr>
              <p:nvPr/>
            </p:nvSpPr>
            <p:spPr bwMode="auto">
              <a:xfrm>
                <a:off x="282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2" name="Line 698"/>
              <p:cNvSpPr>
                <a:spLocks noChangeShapeType="1"/>
              </p:cNvSpPr>
              <p:nvPr/>
            </p:nvSpPr>
            <p:spPr bwMode="auto">
              <a:xfrm>
                <a:off x="283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3" name="Line 699"/>
              <p:cNvSpPr>
                <a:spLocks noChangeShapeType="1"/>
              </p:cNvSpPr>
              <p:nvPr/>
            </p:nvSpPr>
            <p:spPr bwMode="auto">
              <a:xfrm>
                <a:off x="284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4" name="Line 700"/>
              <p:cNvSpPr>
                <a:spLocks noChangeShapeType="1"/>
              </p:cNvSpPr>
              <p:nvPr/>
            </p:nvSpPr>
            <p:spPr bwMode="auto">
              <a:xfrm>
                <a:off x="285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5" name="Line 701"/>
              <p:cNvSpPr>
                <a:spLocks noChangeShapeType="1"/>
              </p:cNvSpPr>
              <p:nvPr/>
            </p:nvSpPr>
            <p:spPr bwMode="auto">
              <a:xfrm>
                <a:off x="286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6" name="Line 702"/>
              <p:cNvSpPr>
                <a:spLocks noChangeShapeType="1"/>
              </p:cNvSpPr>
              <p:nvPr/>
            </p:nvSpPr>
            <p:spPr bwMode="auto">
              <a:xfrm>
                <a:off x="287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7" name="Line 703"/>
              <p:cNvSpPr>
                <a:spLocks noChangeShapeType="1"/>
              </p:cNvSpPr>
              <p:nvPr/>
            </p:nvSpPr>
            <p:spPr bwMode="auto">
              <a:xfrm>
                <a:off x="287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8" name="Line 704"/>
              <p:cNvSpPr>
                <a:spLocks noChangeShapeType="1"/>
              </p:cNvSpPr>
              <p:nvPr/>
            </p:nvSpPr>
            <p:spPr bwMode="auto">
              <a:xfrm>
                <a:off x="288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9" name="Line 705"/>
              <p:cNvSpPr>
                <a:spLocks noChangeShapeType="1"/>
              </p:cNvSpPr>
              <p:nvPr/>
            </p:nvSpPr>
            <p:spPr bwMode="auto">
              <a:xfrm>
                <a:off x="289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0" name="Line 706"/>
              <p:cNvSpPr>
                <a:spLocks noChangeShapeType="1"/>
              </p:cNvSpPr>
              <p:nvPr/>
            </p:nvSpPr>
            <p:spPr bwMode="auto">
              <a:xfrm>
                <a:off x="290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1" name="Line 707"/>
              <p:cNvSpPr>
                <a:spLocks noChangeShapeType="1"/>
              </p:cNvSpPr>
              <p:nvPr/>
            </p:nvSpPr>
            <p:spPr bwMode="auto">
              <a:xfrm>
                <a:off x="291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2" name="Line 708"/>
              <p:cNvSpPr>
                <a:spLocks noChangeShapeType="1"/>
              </p:cNvSpPr>
              <p:nvPr/>
            </p:nvSpPr>
            <p:spPr bwMode="auto">
              <a:xfrm>
                <a:off x="292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3" name="Line 709"/>
              <p:cNvSpPr>
                <a:spLocks noChangeShapeType="1"/>
              </p:cNvSpPr>
              <p:nvPr/>
            </p:nvSpPr>
            <p:spPr bwMode="auto">
              <a:xfrm>
                <a:off x="293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4" name="Line 710"/>
              <p:cNvSpPr>
                <a:spLocks noChangeShapeType="1"/>
              </p:cNvSpPr>
              <p:nvPr/>
            </p:nvSpPr>
            <p:spPr bwMode="auto">
              <a:xfrm>
                <a:off x="294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5" name="Line 711"/>
              <p:cNvSpPr>
                <a:spLocks noChangeShapeType="1"/>
              </p:cNvSpPr>
              <p:nvPr/>
            </p:nvSpPr>
            <p:spPr bwMode="auto">
              <a:xfrm>
                <a:off x="295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6" name="Line 712"/>
              <p:cNvSpPr>
                <a:spLocks noChangeShapeType="1"/>
              </p:cNvSpPr>
              <p:nvPr/>
            </p:nvSpPr>
            <p:spPr bwMode="auto">
              <a:xfrm>
                <a:off x="296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7" name="Line 713"/>
              <p:cNvSpPr>
                <a:spLocks noChangeShapeType="1"/>
              </p:cNvSpPr>
              <p:nvPr/>
            </p:nvSpPr>
            <p:spPr bwMode="auto">
              <a:xfrm>
                <a:off x="297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8" name="Line 714"/>
              <p:cNvSpPr>
                <a:spLocks noChangeShapeType="1"/>
              </p:cNvSpPr>
              <p:nvPr/>
            </p:nvSpPr>
            <p:spPr bwMode="auto">
              <a:xfrm>
                <a:off x="298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9" name="Line 715"/>
              <p:cNvSpPr>
                <a:spLocks noChangeShapeType="1"/>
              </p:cNvSpPr>
              <p:nvPr/>
            </p:nvSpPr>
            <p:spPr bwMode="auto">
              <a:xfrm>
                <a:off x="298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0" name="Line 716"/>
              <p:cNvSpPr>
                <a:spLocks noChangeShapeType="1"/>
              </p:cNvSpPr>
              <p:nvPr/>
            </p:nvSpPr>
            <p:spPr bwMode="auto">
              <a:xfrm>
                <a:off x="299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1" name="Line 717"/>
              <p:cNvSpPr>
                <a:spLocks noChangeShapeType="1"/>
              </p:cNvSpPr>
              <p:nvPr/>
            </p:nvSpPr>
            <p:spPr bwMode="auto">
              <a:xfrm>
                <a:off x="300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2" name="Line 718"/>
              <p:cNvSpPr>
                <a:spLocks noChangeShapeType="1"/>
              </p:cNvSpPr>
              <p:nvPr/>
            </p:nvSpPr>
            <p:spPr bwMode="auto">
              <a:xfrm>
                <a:off x="301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3" name="Line 719"/>
              <p:cNvSpPr>
                <a:spLocks noChangeShapeType="1"/>
              </p:cNvSpPr>
              <p:nvPr/>
            </p:nvSpPr>
            <p:spPr bwMode="auto">
              <a:xfrm>
                <a:off x="302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4" name="Line 720"/>
              <p:cNvSpPr>
                <a:spLocks noChangeShapeType="1"/>
              </p:cNvSpPr>
              <p:nvPr/>
            </p:nvSpPr>
            <p:spPr bwMode="auto">
              <a:xfrm>
                <a:off x="303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5" name="Line 721"/>
              <p:cNvSpPr>
                <a:spLocks noChangeShapeType="1"/>
              </p:cNvSpPr>
              <p:nvPr/>
            </p:nvSpPr>
            <p:spPr bwMode="auto">
              <a:xfrm>
                <a:off x="304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6" name="Line 722"/>
              <p:cNvSpPr>
                <a:spLocks noChangeShapeType="1"/>
              </p:cNvSpPr>
              <p:nvPr/>
            </p:nvSpPr>
            <p:spPr bwMode="auto">
              <a:xfrm>
                <a:off x="305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7" name="Line 723"/>
              <p:cNvSpPr>
                <a:spLocks noChangeShapeType="1"/>
              </p:cNvSpPr>
              <p:nvPr/>
            </p:nvSpPr>
            <p:spPr bwMode="auto">
              <a:xfrm>
                <a:off x="306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8" name="Line 724"/>
              <p:cNvSpPr>
                <a:spLocks noChangeShapeType="1"/>
              </p:cNvSpPr>
              <p:nvPr/>
            </p:nvSpPr>
            <p:spPr bwMode="auto">
              <a:xfrm>
                <a:off x="307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9" name="Line 725"/>
              <p:cNvSpPr>
                <a:spLocks noChangeShapeType="1"/>
              </p:cNvSpPr>
              <p:nvPr/>
            </p:nvSpPr>
            <p:spPr bwMode="auto">
              <a:xfrm>
                <a:off x="308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0" name="Line 726"/>
              <p:cNvSpPr>
                <a:spLocks noChangeShapeType="1"/>
              </p:cNvSpPr>
              <p:nvPr/>
            </p:nvSpPr>
            <p:spPr bwMode="auto">
              <a:xfrm>
                <a:off x="309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1" name="Line 727"/>
              <p:cNvSpPr>
                <a:spLocks noChangeShapeType="1"/>
              </p:cNvSpPr>
              <p:nvPr/>
            </p:nvSpPr>
            <p:spPr bwMode="auto">
              <a:xfrm>
                <a:off x="309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2" name="Line 728"/>
              <p:cNvSpPr>
                <a:spLocks noChangeShapeType="1"/>
              </p:cNvSpPr>
              <p:nvPr/>
            </p:nvSpPr>
            <p:spPr bwMode="auto">
              <a:xfrm>
                <a:off x="310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3" name="Line 729"/>
              <p:cNvSpPr>
                <a:spLocks noChangeShapeType="1"/>
              </p:cNvSpPr>
              <p:nvPr/>
            </p:nvSpPr>
            <p:spPr bwMode="auto">
              <a:xfrm>
                <a:off x="311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4" name="Line 730"/>
              <p:cNvSpPr>
                <a:spLocks noChangeShapeType="1"/>
              </p:cNvSpPr>
              <p:nvPr/>
            </p:nvSpPr>
            <p:spPr bwMode="auto">
              <a:xfrm>
                <a:off x="312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5" name="Line 731"/>
              <p:cNvSpPr>
                <a:spLocks noChangeShapeType="1"/>
              </p:cNvSpPr>
              <p:nvPr/>
            </p:nvSpPr>
            <p:spPr bwMode="auto">
              <a:xfrm>
                <a:off x="313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6" name="Line 732"/>
              <p:cNvSpPr>
                <a:spLocks noChangeShapeType="1"/>
              </p:cNvSpPr>
              <p:nvPr/>
            </p:nvSpPr>
            <p:spPr bwMode="auto">
              <a:xfrm>
                <a:off x="314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7" name="Line 733"/>
              <p:cNvSpPr>
                <a:spLocks noChangeShapeType="1"/>
              </p:cNvSpPr>
              <p:nvPr/>
            </p:nvSpPr>
            <p:spPr bwMode="auto">
              <a:xfrm>
                <a:off x="315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8" name="Line 734"/>
              <p:cNvSpPr>
                <a:spLocks noChangeShapeType="1"/>
              </p:cNvSpPr>
              <p:nvPr/>
            </p:nvSpPr>
            <p:spPr bwMode="auto">
              <a:xfrm>
                <a:off x="316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9" name="Line 735"/>
              <p:cNvSpPr>
                <a:spLocks noChangeShapeType="1"/>
              </p:cNvSpPr>
              <p:nvPr/>
            </p:nvSpPr>
            <p:spPr bwMode="auto">
              <a:xfrm>
                <a:off x="317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0" name="Line 736"/>
              <p:cNvSpPr>
                <a:spLocks noChangeShapeType="1"/>
              </p:cNvSpPr>
              <p:nvPr/>
            </p:nvSpPr>
            <p:spPr bwMode="auto">
              <a:xfrm>
                <a:off x="318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1" name="Line 737"/>
              <p:cNvSpPr>
                <a:spLocks noChangeShapeType="1"/>
              </p:cNvSpPr>
              <p:nvPr/>
            </p:nvSpPr>
            <p:spPr bwMode="auto">
              <a:xfrm>
                <a:off x="319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2" name="Line 738"/>
              <p:cNvSpPr>
                <a:spLocks noChangeShapeType="1"/>
              </p:cNvSpPr>
              <p:nvPr/>
            </p:nvSpPr>
            <p:spPr bwMode="auto">
              <a:xfrm>
                <a:off x="319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3" name="Line 739"/>
              <p:cNvSpPr>
                <a:spLocks noChangeShapeType="1"/>
              </p:cNvSpPr>
              <p:nvPr/>
            </p:nvSpPr>
            <p:spPr bwMode="auto">
              <a:xfrm>
                <a:off x="320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4" name="Line 740"/>
              <p:cNvSpPr>
                <a:spLocks noChangeShapeType="1"/>
              </p:cNvSpPr>
              <p:nvPr/>
            </p:nvSpPr>
            <p:spPr bwMode="auto">
              <a:xfrm>
                <a:off x="321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5" name="Line 741"/>
              <p:cNvSpPr>
                <a:spLocks noChangeShapeType="1"/>
              </p:cNvSpPr>
              <p:nvPr/>
            </p:nvSpPr>
            <p:spPr bwMode="auto">
              <a:xfrm>
                <a:off x="322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6" name="Line 742"/>
              <p:cNvSpPr>
                <a:spLocks noChangeShapeType="1"/>
              </p:cNvSpPr>
              <p:nvPr/>
            </p:nvSpPr>
            <p:spPr bwMode="auto">
              <a:xfrm>
                <a:off x="323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7" name="Line 743"/>
              <p:cNvSpPr>
                <a:spLocks noChangeShapeType="1"/>
              </p:cNvSpPr>
              <p:nvPr/>
            </p:nvSpPr>
            <p:spPr bwMode="auto">
              <a:xfrm>
                <a:off x="324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8" name="Line 744"/>
              <p:cNvSpPr>
                <a:spLocks noChangeShapeType="1"/>
              </p:cNvSpPr>
              <p:nvPr/>
            </p:nvSpPr>
            <p:spPr bwMode="auto">
              <a:xfrm>
                <a:off x="325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9" name="Line 745"/>
              <p:cNvSpPr>
                <a:spLocks noChangeShapeType="1"/>
              </p:cNvSpPr>
              <p:nvPr/>
            </p:nvSpPr>
            <p:spPr bwMode="auto">
              <a:xfrm>
                <a:off x="326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0" name="Line 746"/>
              <p:cNvSpPr>
                <a:spLocks noChangeShapeType="1"/>
              </p:cNvSpPr>
              <p:nvPr/>
            </p:nvSpPr>
            <p:spPr bwMode="auto">
              <a:xfrm>
                <a:off x="327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1" name="Line 747"/>
              <p:cNvSpPr>
                <a:spLocks noChangeShapeType="1"/>
              </p:cNvSpPr>
              <p:nvPr/>
            </p:nvSpPr>
            <p:spPr bwMode="auto">
              <a:xfrm>
                <a:off x="328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2" name="Line 748"/>
              <p:cNvSpPr>
                <a:spLocks noChangeShapeType="1"/>
              </p:cNvSpPr>
              <p:nvPr/>
            </p:nvSpPr>
            <p:spPr bwMode="auto">
              <a:xfrm>
                <a:off x="329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3" name="Line 749"/>
              <p:cNvSpPr>
                <a:spLocks noChangeShapeType="1"/>
              </p:cNvSpPr>
              <p:nvPr/>
            </p:nvSpPr>
            <p:spPr bwMode="auto">
              <a:xfrm>
                <a:off x="330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4" name="Line 750"/>
              <p:cNvSpPr>
                <a:spLocks noChangeShapeType="1"/>
              </p:cNvSpPr>
              <p:nvPr/>
            </p:nvSpPr>
            <p:spPr bwMode="auto">
              <a:xfrm>
                <a:off x="330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5" name="Line 751"/>
              <p:cNvSpPr>
                <a:spLocks noChangeShapeType="1"/>
              </p:cNvSpPr>
              <p:nvPr/>
            </p:nvSpPr>
            <p:spPr bwMode="auto">
              <a:xfrm>
                <a:off x="331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6" name="Line 752"/>
              <p:cNvSpPr>
                <a:spLocks noChangeShapeType="1"/>
              </p:cNvSpPr>
              <p:nvPr/>
            </p:nvSpPr>
            <p:spPr bwMode="auto">
              <a:xfrm>
                <a:off x="332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7" name="Line 753"/>
              <p:cNvSpPr>
                <a:spLocks noChangeShapeType="1"/>
              </p:cNvSpPr>
              <p:nvPr/>
            </p:nvSpPr>
            <p:spPr bwMode="auto">
              <a:xfrm>
                <a:off x="333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8" name="Line 754"/>
              <p:cNvSpPr>
                <a:spLocks noChangeShapeType="1"/>
              </p:cNvSpPr>
              <p:nvPr/>
            </p:nvSpPr>
            <p:spPr bwMode="auto">
              <a:xfrm>
                <a:off x="334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9" name="Line 755"/>
              <p:cNvSpPr>
                <a:spLocks noChangeShapeType="1"/>
              </p:cNvSpPr>
              <p:nvPr/>
            </p:nvSpPr>
            <p:spPr bwMode="auto">
              <a:xfrm>
                <a:off x="335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0" name="Line 756"/>
              <p:cNvSpPr>
                <a:spLocks noChangeShapeType="1"/>
              </p:cNvSpPr>
              <p:nvPr/>
            </p:nvSpPr>
            <p:spPr bwMode="auto">
              <a:xfrm>
                <a:off x="336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1" name="Line 757"/>
              <p:cNvSpPr>
                <a:spLocks noChangeShapeType="1"/>
              </p:cNvSpPr>
              <p:nvPr/>
            </p:nvSpPr>
            <p:spPr bwMode="auto">
              <a:xfrm>
                <a:off x="337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2" name="Line 758"/>
              <p:cNvSpPr>
                <a:spLocks noChangeShapeType="1"/>
              </p:cNvSpPr>
              <p:nvPr/>
            </p:nvSpPr>
            <p:spPr bwMode="auto">
              <a:xfrm>
                <a:off x="338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3" name="Line 759"/>
              <p:cNvSpPr>
                <a:spLocks noChangeShapeType="1"/>
              </p:cNvSpPr>
              <p:nvPr/>
            </p:nvSpPr>
            <p:spPr bwMode="auto">
              <a:xfrm>
                <a:off x="339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4" name="Line 760"/>
              <p:cNvSpPr>
                <a:spLocks noChangeShapeType="1"/>
              </p:cNvSpPr>
              <p:nvPr/>
            </p:nvSpPr>
            <p:spPr bwMode="auto">
              <a:xfrm>
                <a:off x="340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5" name="Line 761"/>
              <p:cNvSpPr>
                <a:spLocks noChangeShapeType="1"/>
              </p:cNvSpPr>
              <p:nvPr/>
            </p:nvSpPr>
            <p:spPr bwMode="auto">
              <a:xfrm>
                <a:off x="341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6" name="Line 762"/>
              <p:cNvSpPr>
                <a:spLocks noChangeShapeType="1"/>
              </p:cNvSpPr>
              <p:nvPr/>
            </p:nvSpPr>
            <p:spPr bwMode="auto">
              <a:xfrm>
                <a:off x="341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7" name="Line 763"/>
              <p:cNvSpPr>
                <a:spLocks noChangeShapeType="1"/>
              </p:cNvSpPr>
              <p:nvPr/>
            </p:nvSpPr>
            <p:spPr bwMode="auto">
              <a:xfrm>
                <a:off x="342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8" name="Line 764"/>
              <p:cNvSpPr>
                <a:spLocks noChangeShapeType="1"/>
              </p:cNvSpPr>
              <p:nvPr/>
            </p:nvSpPr>
            <p:spPr bwMode="auto">
              <a:xfrm>
                <a:off x="343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9" name="Line 765"/>
              <p:cNvSpPr>
                <a:spLocks noChangeShapeType="1"/>
              </p:cNvSpPr>
              <p:nvPr/>
            </p:nvSpPr>
            <p:spPr bwMode="auto">
              <a:xfrm>
                <a:off x="344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0" name="Line 766"/>
              <p:cNvSpPr>
                <a:spLocks noChangeShapeType="1"/>
              </p:cNvSpPr>
              <p:nvPr/>
            </p:nvSpPr>
            <p:spPr bwMode="auto">
              <a:xfrm>
                <a:off x="345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1" name="Line 767"/>
              <p:cNvSpPr>
                <a:spLocks noChangeShapeType="1"/>
              </p:cNvSpPr>
              <p:nvPr/>
            </p:nvSpPr>
            <p:spPr bwMode="auto">
              <a:xfrm>
                <a:off x="346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2" name="Line 768"/>
              <p:cNvSpPr>
                <a:spLocks noChangeShapeType="1"/>
              </p:cNvSpPr>
              <p:nvPr/>
            </p:nvSpPr>
            <p:spPr bwMode="auto">
              <a:xfrm>
                <a:off x="347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3" name="Line 769"/>
              <p:cNvSpPr>
                <a:spLocks noChangeShapeType="1"/>
              </p:cNvSpPr>
              <p:nvPr/>
            </p:nvSpPr>
            <p:spPr bwMode="auto">
              <a:xfrm>
                <a:off x="348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4" name="Line 770"/>
              <p:cNvSpPr>
                <a:spLocks noChangeShapeType="1"/>
              </p:cNvSpPr>
              <p:nvPr/>
            </p:nvSpPr>
            <p:spPr bwMode="auto">
              <a:xfrm>
                <a:off x="349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5" name="Line 771"/>
              <p:cNvSpPr>
                <a:spLocks noChangeShapeType="1"/>
              </p:cNvSpPr>
              <p:nvPr/>
            </p:nvSpPr>
            <p:spPr bwMode="auto">
              <a:xfrm>
                <a:off x="350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6" name="Line 772"/>
              <p:cNvSpPr>
                <a:spLocks noChangeShapeType="1"/>
              </p:cNvSpPr>
              <p:nvPr/>
            </p:nvSpPr>
            <p:spPr bwMode="auto">
              <a:xfrm>
                <a:off x="351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7" name="Line 773"/>
              <p:cNvSpPr>
                <a:spLocks noChangeShapeType="1"/>
              </p:cNvSpPr>
              <p:nvPr/>
            </p:nvSpPr>
            <p:spPr bwMode="auto">
              <a:xfrm>
                <a:off x="351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8" name="Line 774"/>
              <p:cNvSpPr>
                <a:spLocks noChangeShapeType="1"/>
              </p:cNvSpPr>
              <p:nvPr/>
            </p:nvSpPr>
            <p:spPr bwMode="auto">
              <a:xfrm>
                <a:off x="352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9" name="Line 775"/>
              <p:cNvSpPr>
                <a:spLocks noChangeShapeType="1"/>
              </p:cNvSpPr>
              <p:nvPr/>
            </p:nvSpPr>
            <p:spPr bwMode="auto">
              <a:xfrm>
                <a:off x="353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0" name="Line 776"/>
              <p:cNvSpPr>
                <a:spLocks noChangeShapeType="1"/>
              </p:cNvSpPr>
              <p:nvPr/>
            </p:nvSpPr>
            <p:spPr bwMode="auto">
              <a:xfrm>
                <a:off x="354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1" name="Line 777"/>
              <p:cNvSpPr>
                <a:spLocks noChangeShapeType="1"/>
              </p:cNvSpPr>
              <p:nvPr/>
            </p:nvSpPr>
            <p:spPr bwMode="auto">
              <a:xfrm>
                <a:off x="355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2" name="Line 778"/>
              <p:cNvSpPr>
                <a:spLocks noChangeShapeType="1"/>
              </p:cNvSpPr>
              <p:nvPr/>
            </p:nvSpPr>
            <p:spPr bwMode="auto">
              <a:xfrm>
                <a:off x="356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3" name="Line 779"/>
              <p:cNvSpPr>
                <a:spLocks noChangeShapeType="1"/>
              </p:cNvSpPr>
              <p:nvPr/>
            </p:nvSpPr>
            <p:spPr bwMode="auto">
              <a:xfrm>
                <a:off x="357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4" name="Line 780"/>
              <p:cNvSpPr>
                <a:spLocks noChangeShapeType="1"/>
              </p:cNvSpPr>
              <p:nvPr/>
            </p:nvSpPr>
            <p:spPr bwMode="auto">
              <a:xfrm>
                <a:off x="358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5" name="Line 781"/>
              <p:cNvSpPr>
                <a:spLocks noChangeShapeType="1"/>
              </p:cNvSpPr>
              <p:nvPr/>
            </p:nvSpPr>
            <p:spPr bwMode="auto">
              <a:xfrm>
                <a:off x="359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6" name="Line 782"/>
              <p:cNvSpPr>
                <a:spLocks noChangeShapeType="1"/>
              </p:cNvSpPr>
              <p:nvPr/>
            </p:nvSpPr>
            <p:spPr bwMode="auto">
              <a:xfrm>
                <a:off x="360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7" name="Line 783"/>
              <p:cNvSpPr>
                <a:spLocks noChangeShapeType="1"/>
              </p:cNvSpPr>
              <p:nvPr/>
            </p:nvSpPr>
            <p:spPr bwMode="auto">
              <a:xfrm>
                <a:off x="361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8" name="Line 784"/>
              <p:cNvSpPr>
                <a:spLocks noChangeShapeType="1"/>
              </p:cNvSpPr>
              <p:nvPr/>
            </p:nvSpPr>
            <p:spPr bwMode="auto">
              <a:xfrm>
                <a:off x="362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9" name="Line 785"/>
              <p:cNvSpPr>
                <a:spLocks noChangeShapeType="1"/>
              </p:cNvSpPr>
              <p:nvPr/>
            </p:nvSpPr>
            <p:spPr bwMode="auto">
              <a:xfrm>
                <a:off x="362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0" name="Line 786"/>
              <p:cNvSpPr>
                <a:spLocks noChangeShapeType="1"/>
              </p:cNvSpPr>
              <p:nvPr/>
            </p:nvSpPr>
            <p:spPr bwMode="auto">
              <a:xfrm>
                <a:off x="363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1" name="Line 787"/>
              <p:cNvSpPr>
                <a:spLocks noChangeShapeType="1"/>
              </p:cNvSpPr>
              <p:nvPr/>
            </p:nvSpPr>
            <p:spPr bwMode="auto">
              <a:xfrm>
                <a:off x="364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2" name="Line 788"/>
              <p:cNvSpPr>
                <a:spLocks noChangeShapeType="1"/>
              </p:cNvSpPr>
              <p:nvPr/>
            </p:nvSpPr>
            <p:spPr bwMode="auto">
              <a:xfrm>
                <a:off x="365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3" name="Line 789"/>
              <p:cNvSpPr>
                <a:spLocks noChangeShapeType="1"/>
              </p:cNvSpPr>
              <p:nvPr/>
            </p:nvSpPr>
            <p:spPr bwMode="auto">
              <a:xfrm>
                <a:off x="366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4" name="Line 790"/>
              <p:cNvSpPr>
                <a:spLocks noChangeShapeType="1"/>
              </p:cNvSpPr>
              <p:nvPr/>
            </p:nvSpPr>
            <p:spPr bwMode="auto">
              <a:xfrm>
                <a:off x="367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5" name="Line 791"/>
              <p:cNvSpPr>
                <a:spLocks noChangeShapeType="1"/>
              </p:cNvSpPr>
              <p:nvPr/>
            </p:nvSpPr>
            <p:spPr bwMode="auto">
              <a:xfrm>
                <a:off x="368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6" name="Line 792"/>
              <p:cNvSpPr>
                <a:spLocks noChangeShapeType="1"/>
              </p:cNvSpPr>
              <p:nvPr/>
            </p:nvSpPr>
            <p:spPr bwMode="auto">
              <a:xfrm>
                <a:off x="369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7" name="Line 793"/>
              <p:cNvSpPr>
                <a:spLocks noChangeShapeType="1"/>
              </p:cNvSpPr>
              <p:nvPr/>
            </p:nvSpPr>
            <p:spPr bwMode="auto">
              <a:xfrm>
                <a:off x="370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8" name="Line 794"/>
              <p:cNvSpPr>
                <a:spLocks noChangeShapeType="1"/>
              </p:cNvSpPr>
              <p:nvPr/>
            </p:nvSpPr>
            <p:spPr bwMode="auto">
              <a:xfrm>
                <a:off x="371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9" name="Line 795"/>
              <p:cNvSpPr>
                <a:spLocks noChangeShapeType="1"/>
              </p:cNvSpPr>
              <p:nvPr/>
            </p:nvSpPr>
            <p:spPr bwMode="auto">
              <a:xfrm>
                <a:off x="372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0" name="Line 796"/>
              <p:cNvSpPr>
                <a:spLocks noChangeShapeType="1"/>
              </p:cNvSpPr>
              <p:nvPr/>
            </p:nvSpPr>
            <p:spPr bwMode="auto">
              <a:xfrm>
                <a:off x="373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1" name="Line 797"/>
              <p:cNvSpPr>
                <a:spLocks noChangeShapeType="1"/>
              </p:cNvSpPr>
              <p:nvPr/>
            </p:nvSpPr>
            <p:spPr bwMode="auto">
              <a:xfrm>
                <a:off x="373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2" name="Line 798"/>
              <p:cNvSpPr>
                <a:spLocks noChangeShapeType="1"/>
              </p:cNvSpPr>
              <p:nvPr/>
            </p:nvSpPr>
            <p:spPr bwMode="auto">
              <a:xfrm>
                <a:off x="374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3" name="Line 799"/>
              <p:cNvSpPr>
                <a:spLocks noChangeShapeType="1"/>
              </p:cNvSpPr>
              <p:nvPr/>
            </p:nvSpPr>
            <p:spPr bwMode="auto">
              <a:xfrm>
                <a:off x="375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4" name="Line 800"/>
              <p:cNvSpPr>
                <a:spLocks noChangeShapeType="1"/>
              </p:cNvSpPr>
              <p:nvPr/>
            </p:nvSpPr>
            <p:spPr bwMode="auto">
              <a:xfrm>
                <a:off x="376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5" name="Line 801"/>
              <p:cNvSpPr>
                <a:spLocks noChangeShapeType="1"/>
              </p:cNvSpPr>
              <p:nvPr/>
            </p:nvSpPr>
            <p:spPr bwMode="auto">
              <a:xfrm>
                <a:off x="377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6" name="Line 802"/>
              <p:cNvSpPr>
                <a:spLocks noChangeShapeType="1"/>
              </p:cNvSpPr>
              <p:nvPr/>
            </p:nvSpPr>
            <p:spPr bwMode="auto">
              <a:xfrm>
                <a:off x="378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7" name="Line 803"/>
              <p:cNvSpPr>
                <a:spLocks noChangeShapeType="1"/>
              </p:cNvSpPr>
              <p:nvPr/>
            </p:nvSpPr>
            <p:spPr bwMode="auto">
              <a:xfrm>
                <a:off x="379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8" name="Line 804"/>
              <p:cNvSpPr>
                <a:spLocks noChangeShapeType="1"/>
              </p:cNvSpPr>
              <p:nvPr/>
            </p:nvSpPr>
            <p:spPr bwMode="auto">
              <a:xfrm>
                <a:off x="380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9" name="Line 805"/>
              <p:cNvSpPr>
                <a:spLocks noChangeShapeType="1"/>
              </p:cNvSpPr>
              <p:nvPr/>
            </p:nvSpPr>
            <p:spPr bwMode="auto">
              <a:xfrm>
                <a:off x="381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0" name="Line 806"/>
              <p:cNvSpPr>
                <a:spLocks noChangeShapeType="1"/>
              </p:cNvSpPr>
              <p:nvPr/>
            </p:nvSpPr>
            <p:spPr bwMode="auto">
              <a:xfrm>
                <a:off x="382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1" name="Line 807"/>
              <p:cNvSpPr>
                <a:spLocks noChangeShapeType="1"/>
              </p:cNvSpPr>
              <p:nvPr/>
            </p:nvSpPr>
            <p:spPr bwMode="auto">
              <a:xfrm>
                <a:off x="383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0" name="Group 1009"/>
            <p:cNvGrpSpPr>
              <a:grpSpLocks/>
            </p:cNvGrpSpPr>
            <p:nvPr/>
          </p:nvGrpSpPr>
          <p:grpSpPr bwMode="auto">
            <a:xfrm>
              <a:off x="237" y="1894"/>
              <a:ext cx="4446" cy="719"/>
              <a:chOff x="237" y="1894"/>
              <a:chExt cx="4446" cy="719"/>
            </a:xfrm>
          </p:grpSpPr>
          <p:sp>
            <p:nvSpPr>
              <p:cNvPr id="1532" name="Line 809"/>
              <p:cNvSpPr>
                <a:spLocks noChangeShapeType="1"/>
              </p:cNvSpPr>
              <p:nvPr/>
            </p:nvSpPr>
            <p:spPr bwMode="auto">
              <a:xfrm>
                <a:off x="384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3" name="Line 810"/>
              <p:cNvSpPr>
                <a:spLocks noChangeShapeType="1"/>
              </p:cNvSpPr>
              <p:nvPr/>
            </p:nvSpPr>
            <p:spPr bwMode="auto">
              <a:xfrm>
                <a:off x="384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4" name="Line 811"/>
              <p:cNvSpPr>
                <a:spLocks noChangeShapeType="1"/>
              </p:cNvSpPr>
              <p:nvPr/>
            </p:nvSpPr>
            <p:spPr bwMode="auto">
              <a:xfrm>
                <a:off x="385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5" name="Line 812"/>
              <p:cNvSpPr>
                <a:spLocks noChangeShapeType="1"/>
              </p:cNvSpPr>
              <p:nvPr/>
            </p:nvSpPr>
            <p:spPr bwMode="auto">
              <a:xfrm>
                <a:off x="386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6" name="Line 813"/>
              <p:cNvSpPr>
                <a:spLocks noChangeShapeType="1"/>
              </p:cNvSpPr>
              <p:nvPr/>
            </p:nvSpPr>
            <p:spPr bwMode="auto">
              <a:xfrm>
                <a:off x="387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7" name="Line 814"/>
              <p:cNvSpPr>
                <a:spLocks noChangeShapeType="1"/>
              </p:cNvSpPr>
              <p:nvPr/>
            </p:nvSpPr>
            <p:spPr bwMode="auto">
              <a:xfrm>
                <a:off x="388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8" name="Line 815"/>
              <p:cNvSpPr>
                <a:spLocks noChangeShapeType="1"/>
              </p:cNvSpPr>
              <p:nvPr/>
            </p:nvSpPr>
            <p:spPr bwMode="auto">
              <a:xfrm>
                <a:off x="389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9" name="Line 816"/>
              <p:cNvSpPr>
                <a:spLocks noChangeShapeType="1"/>
              </p:cNvSpPr>
              <p:nvPr/>
            </p:nvSpPr>
            <p:spPr bwMode="auto">
              <a:xfrm>
                <a:off x="390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0" name="Line 817"/>
              <p:cNvSpPr>
                <a:spLocks noChangeShapeType="1"/>
              </p:cNvSpPr>
              <p:nvPr/>
            </p:nvSpPr>
            <p:spPr bwMode="auto">
              <a:xfrm>
                <a:off x="391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1" name="Line 818"/>
              <p:cNvSpPr>
                <a:spLocks noChangeShapeType="1"/>
              </p:cNvSpPr>
              <p:nvPr/>
            </p:nvSpPr>
            <p:spPr bwMode="auto">
              <a:xfrm>
                <a:off x="392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2" name="Line 819"/>
              <p:cNvSpPr>
                <a:spLocks noChangeShapeType="1"/>
              </p:cNvSpPr>
              <p:nvPr/>
            </p:nvSpPr>
            <p:spPr bwMode="auto">
              <a:xfrm>
                <a:off x="393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3" name="Line 820"/>
              <p:cNvSpPr>
                <a:spLocks noChangeShapeType="1"/>
              </p:cNvSpPr>
              <p:nvPr/>
            </p:nvSpPr>
            <p:spPr bwMode="auto">
              <a:xfrm>
                <a:off x="394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4" name="Line 821"/>
              <p:cNvSpPr>
                <a:spLocks noChangeShapeType="1"/>
              </p:cNvSpPr>
              <p:nvPr/>
            </p:nvSpPr>
            <p:spPr bwMode="auto">
              <a:xfrm>
                <a:off x="394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5" name="Line 822"/>
              <p:cNvSpPr>
                <a:spLocks noChangeShapeType="1"/>
              </p:cNvSpPr>
              <p:nvPr/>
            </p:nvSpPr>
            <p:spPr bwMode="auto">
              <a:xfrm>
                <a:off x="395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6" name="Line 823"/>
              <p:cNvSpPr>
                <a:spLocks noChangeShapeType="1"/>
              </p:cNvSpPr>
              <p:nvPr/>
            </p:nvSpPr>
            <p:spPr bwMode="auto">
              <a:xfrm>
                <a:off x="396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7" name="Line 824"/>
              <p:cNvSpPr>
                <a:spLocks noChangeShapeType="1"/>
              </p:cNvSpPr>
              <p:nvPr/>
            </p:nvSpPr>
            <p:spPr bwMode="auto">
              <a:xfrm>
                <a:off x="397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8" name="Line 825"/>
              <p:cNvSpPr>
                <a:spLocks noChangeShapeType="1"/>
              </p:cNvSpPr>
              <p:nvPr/>
            </p:nvSpPr>
            <p:spPr bwMode="auto">
              <a:xfrm>
                <a:off x="398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9" name="Line 826"/>
              <p:cNvSpPr>
                <a:spLocks noChangeShapeType="1"/>
              </p:cNvSpPr>
              <p:nvPr/>
            </p:nvSpPr>
            <p:spPr bwMode="auto">
              <a:xfrm>
                <a:off x="399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0" name="Line 827"/>
              <p:cNvSpPr>
                <a:spLocks noChangeShapeType="1"/>
              </p:cNvSpPr>
              <p:nvPr/>
            </p:nvSpPr>
            <p:spPr bwMode="auto">
              <a:xfrm>
                <a:off x="400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1" name="Line 828"/>
              <p:cNvSpPr>
                <a:spLocks noChangeShapeType="1"/>
              </p:cNvSpPr>
              <p:nvPr/>
            </p:nvSpPr>
            <p:spPr bwMode="auto">
              <a:xfrm>
                <a:off x="401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2" name="Line 829"/>
              <p:cNvSpPr>
                <a:spLocks noChangeShapeType="1"/>
              </p:cNvSpPr>
              <p:nvPr/>
            </p:nvSpPr>
            <p:spPr bwMode="auto">
              <a:xfrm>
                <a:off x="402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3" name="Line 830"/>
              <p:cNvSpPr>
                <a:spLocks noChangeShapeType="1"/>
              </p:cNvSpPr>
              <p:nvPr/>
            </p:nvSpPr>
            <p:spPr bwMode="auto">
              <a:xfrm>
                <a:off x="403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4" name="Line 831"/>
              <p:cNvSpPr>
                <a:spLocks noChangeShapeType="1"/>
              </p:cNvSpPr>
              <p:nvPr/>
            </p:nvSpPr>
            <p:spPr bwMode="auto">
              <a:xfrm>
                <a:off x="404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5" name="Line 832"/>
              <p:cNvSpPr>
                <a:spLocks noChangeShapeType="1"/>
              </p:cNvSpPr>
              <p:nvPr/>
            </p:nvSpPr>
            <p:spPr bwMode="auto">
              <a:xfrm>
                <a:off x="405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6" name="Line 833"/>
              <p:cNvSpPr>
                <a:spLocks noChangeShapeType="1"/>
              </p:cNvSpPr>
              <p:nvPr/>
            </p:nvSpPr>
            <p:spPr bwMode="auto">
              <a:xfrm>
                <a:off x="405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7" name="Line 834"/>
              <p:cNvSpPr>
                <a:spLocks noChangeShapeType="1"/>
              </p:cNvSpPr>
              <p:nvPr/>
            </p:nvSpPr>
            <p:spPr bwMode="auto">
              <a:xfrm>
                <a:off x="406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8" name="Line 835"/>
              <p:cNvSpPr>
                <a:spLocks noChangeShapeType="1"/>
              </p:cNvSpPr>
              <p:nvPr/>
            </p:nvSpPr>
            <p:spPr bwMode="auto">
              <a:xfrm>
                <a:off x="407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9" name="Line 836"/>
              <p:cNvSpPr>
                <a:spLocks noChangeShapeType="1"/>
              </p:cNvSpPr>
              <p:nvPr/>
            </p:nvSpPr>
            <p:spPr bwMode="auto">
              <a:xfrm>
                <a:off x="408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0" name="Line 837"/>
              <p:cNvSpPr>
                <a:spLocks noChangeShapeType="1"/>
              </p:cNvSpPr>
              <p:nvPr/>
            </p:nvSpPr>
            <p:spPr bwMode="auto">
              <a:xfrm>
                <a:off x="409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1" name="Line 838"/>
              <p:cNvSpPr>
                <a:spLocks noChangeShapeType="1"/>
              </p:cNvSpPr>
              <p:nvPr/>
            </p:nvSpPr>
            <p:spPr bwMode="auto">
              <a:xfrm>
                <a:off x="410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2" name="Line 839"/>
              <p:cNvSpPr>
                <a:spLocks noChangeShapeType="1"/>
              </p:cNvSpPr>
              <p:nvPr/>
            </p:nvSpPr>
            <p:spPr bwMode="auto">
              <a:xfrm>
                <a:off x="411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3" name="Line 840"/>
              <p:cNvSpPr>
                <a:spLocks noChangeShapeType="1"/>
              </p:cNvSpPr>
              <p:nvPr/>
            </p:nvSpPr>
            <p:spPr bwMode="auto">
              <a:xfrm>
                <a:off x="412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4" name="Line 841"/>
              <p:cNvSpPr>
                <a:spLocks noChangeShapeType="1"/>
              </p:cNvSpPr>
              <p:nvPr/>
            </p:nvSpPr>
            <p:spPr bwMode="auto">
              <a:xfrm>
                <a:off x="413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5" name="Line 842"/>
              <p:cNvSpPr>
                <a:spLocks noChangeShapeType="1"/>
              </p:cNvSpPr>
              <p:nvPr/>
            </p:nvSpPr>
            <p:spPr bwMode="auto">
              <a:xfrm>
                <a:off x="414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6" name="Line 843"/>
              <p:cNvSpPr>
                <a:spLocks noChangeShapeType="1"/>
              </p:cNvSpPr>
              <p:nvPr/>
            </p:nvSpPr>
            <p:spPr bwMode="auto">
              <a:xfrm>
                <a:off x="415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7" name="Line 844"/>
              <p:cNvSpPr>
                <a:spLocks noChangeShapeType="1"/>
              </p:cNvSpPr>
              <p:nvPr/>
            </p:nvSpPr>
            <p:spPr bwMode="auto">
              <a:xfrm>
                <a:off x="416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8" name="Line 845"/>
              <p:cNvSpPr>
                <a:spLocks noChangeShapeType="1"/>
              </p:cNvSpPr>
              <p:nvPr/>
            </p:nvSpPr>
            <p:spPr bwMode="auto">
              <a:xfrm>
                <a:off x="416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9" name="Line 846"/>
              <p:cNvSpPr>
                <a:spLocks noChangeShapeType="1"/>
              </p:cNvSpPr>
              <p:nvPr/>
            </p:nvSpPr>
            <p:spPr bwMode="auto">
              <a:xfrm>
                <a:off x="417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0" name="Line 847"/>
              <p:cNvSpPr>
                <a:spLocks noChangeShapeType="1"/>
              </p:cNvSpPr>
              <p:nvPr/>
            </p:nvSpPr>
            <p:spPr bwMode="auto">
              <a:xfrm>
                <a:off x="418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1" name="Line 848"/>
              <p:cNvSpPr>
                <a:spLocks noChangeShapeType="1"/>
              </p:cNvSpPr>
              <p:nvPr/>
            </p:nvSpPr>
            <p:spPr bwMode="auto">
              <a:xfrm>
                <a:off x="419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2" name="Line 849"/>
              <p:cNvSpPr>
                <a:spLocks noChangeShapeType="1"/>
              </p:cNvSpPr>
              <p:nvPr/>
            </p:nvSpPr>
            <p:spPr bwMode="auto">
              <a:xfrm>
                <a:off x="420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3" name="Line 850"/>
              <p:cNvSpPr>
                <a:spLocks noChangeShapeType="1"/>
              </p:cNvSpPr>
              <p:nvPr/>
            </p:nvSpPr>
            <p:spPr bwMode="auto">
              <a:xfrm>
                <a:off x="421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4" name="Line 851"/>
              <p:cNvSpPr>
                <a:spLocks noChangeShapeType="1"/>
              </p:cNvSpPr>
              <p:nvPr/>
            </p:nvSpPr>
            <p:spPr bwMode="auto">
              <a:xfrm>
                <a:off x="422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5" name="Line 852"/>
              <p:cNvSpPr>
                <a:spLocks noChangeShapeType="1"/>
              </p:cNvSpPr>
              <p:nvPr/>
            </p:nvSpPr>
            <p:spPr bwMode="auto">
              <a:xfrm>
                <a:off x="423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6" name="Line 853"/>
              <p:cNvSpPr>
                <a:spLocks noChangeShapeType="1"/>
              </p:cNvSpPr>
              <p:nvPr/>
            </p:nvSpPr>
            <p:spPr bwMode="auto">
              <a:xfrm>
                <a:off x="424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7" name="Line 854"/>
              <p:cNvSpPr>
                <a:spLocks noChangeShapeType="1"/>
              </p:cNvSpPr>
              <p:nvPr/>
            </p:nvSpPr>
            <p:spPr bwMode="auto">
              <a:xfrm>
                <a:off x="425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8" name="Line 855"/>
              <p:cNvSpPr>
                <a:spLocks noChangeShapeType="1"/>
              </p:cNvSpPr>
              <p:nvPr/>
            </p:nvSpPr>
            <p:spPr bwMode="auto">
              <a:xfrm>
                <a:off x="426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9" name="Line 856"/>
              <p:cNvSpPr>
                <a:spLocks noChangeShapeType="1"/>
              </p:cNvSpPr>
              <p:nvPr/>
            </p:nvSpPr>
            <p:spPr bwMode="auto">
              <a:xfrm>
                <a:off x="426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0" name="Line 857"/>
              <p:cNvSpPr>
                <a:spLocks noChangeShapeType="1"/>
              </p:cNvSpPr>
              <p:nvPr/>
            </p:nvSpPr>
            <p:spPr bwMode="auto">
              <a:xfrm>
                <a:off x="427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1" name="Line 858"/>
              <p:cNvSpPr>
                <a:spLocks noChangeShapeType="1"/>
              </p:cNvSpPr>
              <p:nvPr/>
            </p:nvSpPr>
            <p:spPr bwMode="auto">
              <a:xfrm>
                <a:off x="428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2" name="Line 859"/>
              <p:cNvSpPr>
                <a:spLocks noChangeShapeType="1"/>
              </p:cNvSpPr>
              <p:nvPr/>
            </p:nvSpPr>
            <p:spPr bwMode="auto">
              <a:xfrm>
                <a:off x="429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3" name="Line 860"/>
              <p:cNvSpPr>
                <a:spLocks noChangeShapeType="1"/>
              </p:cNvSpPr>
              <p:nvPr/>
            </p:nvSpPr>
            <p:spPr bwMode="auto">
              <a:xfrm>
                <a:off x="430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4" name="Line 861"/>
              <p:cNvSpPr>
                <a:spLocks noChangeShapeType="1"/>
              </p:cNvSpPr>
              <p:nvPr/>
            </p:nvSpPr>
            <p:spPr bwMode="auto">
              <a:xfrm>
                <a:off x="431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5" name="Line 862"/>
              <p:cNvSpPr>
                <a:spLocks noChangeShapeType="1"/>
              </p:cNvSpPr>
              <p:nvPr/>
            </p:nvSpPr>
            <p:spPr bwMode="auto">
              <a:xfrm>
                <a:off x="432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6" name="Line 863"/>
              <p:cNvSpPr>
                <a:spLocks noChangeShapeType="1"/>
              </p:cNvSpPr>
              <p:nvPr/>
            </p:nvSpPr>
            <p:spPr bwMode="auto">
              <a:xfrm>
                <a:off x="433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7" name="Line 864"/>
              <p:cNvSpPr>
                <a:spLocks noChangeShapeType="1"/>
              </p:cNvSpPr>
              <p:nvPr/>
            </p:nvSpPr>
            <p:spPr bwMode="auto">
              <a:xfrm>
                <a:off x="434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8" name="Line 865"/>
              <p:cNvSpPr>
                <a:spLocks noChangeShapeType="1"/>
              </p:cNvSpPr>
              <p:nvPr/>
            </p:nvSpPr>
            <p:spPr bwMode="auto">
              <a:xfrm>
                <a:off x="435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9" name="Line 866"/>
              <p:cNvSpPr>
                <a:spLocks noChangeShapeType="1"/>
              </p:cNvSpPr>
              <p:nvPr/>
            </p:nvSpPr>
            <p:spPr bwMode="auto">
              <a:xfrm>
                <a:off x="436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0" name="Line 867"/>
              <p:cNvSpPr>
                <a:spLocks noChangeShapeType="1"/>
              </p:cNvSpPr>
              <p:nvPr/>
            </p:nvSpPr>
            <p:spPr bwMode="auto">
              <a:xfrm>
                <a:off x="437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1" name="Line 868"/>
              <p:cNvSpPr>
                <a:spLocks noChangeShapeType="1"/>
              </p:cNvSpPr>
              <p:nvPr/>
            </p:nvSpPr>
            <p:spPr bwMode="auto">
              <a:xfrm>
                <a:off x="4379"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2" name="Line 869"/>
              <p:cNvSpPr>
                <a:spLocks noChangeShapeType="1"/>
              </p:cNvSpPr>
              <p:nvPr/>
            </p:nvSpPr>
            <p:spPr bwMode="auto">
              <a:xfrm>
                <a:off x="4388"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3" name="Line 870"/>
              <p:cNvSpPr>
                <a:spLocks noChangeShapeType="1"/>
              </p:cNvSpPr>
              <p:nvPr/>
            </p:nvSpPr>
            <p:spPr bwMode="auto">
              <a:xfrm>
                <a:off x="439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4" name="Line 871"/>
              <p:cNvSpPr>
                <a:spLocks noChangeShapeType="1"/>
              </p:cNvSpPr>
              <p:nvPr/>
            </p:nvSpPr>
            <p:spPr bwMode="auto">
              <a:xfrm>
                <a:off x="440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5" name="Line 872"/>
              <p:cNvSpPr>
                <a:spLocks noChangeShapeType="1"/>
              </p:cNvSpPr>
              <p:nvPr/>
            </p:nvSpPr>
            <p:spPr bwMode="auto">
              <a:xfrm>
                <a:off x="441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6" name="Line 873"/>
              <p:cNvSpPr>
                <a:spLocks noChangeShapeType="1"/>
              </p:cNvSpPr>
              <p:nvPr/>
            </p:nvSpPr>
            <p:spPr bwMode="auto">
              <a:xfrm>
                <a:off x="442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7" name="Line 874"/>
              <p:cNvSpPr>
                <a:spLocks noChangeShapeType="1"/>
              </p:cNvSpPr>
              <p:nvPr/>
            </p:nvSpPr>
            <p:spPr bwMode="auto">
              <a:xfrm>
                <a:off x="443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8" name="Line 875"/>
              <p:cNvSpPr>
                <a:spLocks noChangeShapeType="1"/>
              </p:cNvSpPr>
              <p:nvPr/>
            </p:nvSpPr>
            <p:spPr bwMode="auto">
              <a:xfrm>
                <a:off x="4443"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9" name="Line 876"/>
              <p:cNvSpPr>
                <a:spLocks noChangeShapeType="1"/>
              </p:cNvSpPr>
              <p:nvPr/>
            </p:nvSpPr>
            <p:spPr bwMode="auto">
              <a:xfrm>
                <a:off x="4452"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0" name="Line 877"/>
              <p:cNvSpPr>
                <a:spLocks noChangeShapeType="1"/>
              </p:cNvSpPr>
              <p:nvPr/>
            </p:nvSpPr>
            <p:spPr bwMode="auto">
              <a:xfrm>
                <a:off x="446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1" name="Line 878"/>
              <p:cNvSpPr>
                <a:spLocks noChangeShapeType="1"/>
              </p:cNvSpPr>
              <p:nvPr/>
            </p:nvSpPr>
            <p:spPr bwMode="auto">
              <a:xfrm>
                <a:off x="4471"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2" name="Line 879"/>
              <p:cNvSpPr>
                <a:spLocks noChangeShapeType="1"/>
              </p:cNvSpPr>
              <p:nvPr/>
            </p:nvSpPr>
            <p:spPr bwMode="auto">
              <a:xfrm>
                <a:off x="448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3" name="Line 880"/>
              <p:cNvSpPr>
                <a:spLocks noChangeShapeType="1"/>
              </p:cNvSpPr>
              <p:nvPr/>
            </p:nvSpPr>
            <p:spPr bwMode="auto">
              <a:xfrm>
                <a:off x="448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4" name="Line 881"/>
              <p:cNvSpPr>
                <a:spLocks noChangeShapeType="1"/>
              </p:cNvSpPr>
              <p:nvPr/>
            </p:nvSpPr>
            <p:spPr bwMode="auto">
              <a:xfrm>
                <a:off x="449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5" name="Line 882"/>
              <p:cNvSpPr>
                <a:spLocks noChangeShapeType="1"/>
              </p:cNvSpPr>
              <p:nvPr/>
            </p:nvSpPr>
            <p:spPr bwMode="auto">
              <a:xfrm>
                <a:off x="4507"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6" name="Line 883"/>
              <p:cNvSpPr>
                <a:spLocks noChangeShapeType="1"/>
              </p:cNvSpPr>
              <p:nvPr/>
            </p:nvSpPr>
            <p:spPr bwMode="auto">
              <a:xfrm>
                <a:off x="4516"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7" name="Line 884"/>
              <p:cNvSpPr>
                <a:spLocks noChangeShapeType="1"/>
              </p:cNvSpPr>
              <p:nvPr/>
            </p:nvSpPr>
            <p:spPr bwMode="auto">
              <a:xfrm>
                <a:off x="452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8" name="Line 885"/>
              <p:cNvSpPr>
                <a:spLocks noChangeShapeType="1"/>
              </p:cNvSpPr>
              <p:nvPr/>
            </p:nvSpPr>
            <p:spPr bwMode="auto">
              <a:xfrm>
                <a:off x="4535"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9" name="Line 886"/>
              <p:cNvSpPr>
                <a:spLocks noChangeShapeType="1"/>
              </p:cNvSpPr>
              <p:nvPr/>
            </p:nvSpPr>
            <p:spPr bwMode="auto">
              <a:xfrm>
                <a:off x="454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0" name="Line 887"/>
              <p:cNvSpPr>
                <a:spLocks noChangeShapeType="1"/>
              </p:cNvSpPr>
              <p:nvPr/>
            </p:nvSpPr>
            <p:spPr bwMode="auto">
              <a:xfrm>
                <a:off x="455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1" name="Line 888"/>
              <p:cNvSpPr>
                <a:spLocks noChangeShapeType="1"/>
              </p:cNvSpPr>
              <p:nvPr/>
            </p:nvSpPr>
            <p:spPr bwMode="auto">
              <a:xfrm>
                <a:off x="456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2" name="Line 889"/>
              <p:cNvSpPr>
                <a:spLocks noChangeShapeType="1"/>
              </p:cNvSpPr>
              <p:nvPr/>
            </p:nvSpPr>
            <p:spPr bwMode="auto">
              <a:xfrm>
                <a:off x="4571"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3" name="Line 890"/>
              <p:cNvSpPr>
                <a:spLocks noChangeShapeType="1"/>
              </p:cNvSpPr>
              <p:nvPr/>
            </p:nvSpPr>
            <p:spPr bwMode="auto">
              <a:xfrm>
                <a:off x="4580"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4" name="Line 891"/>
              <p:cNvSpPr>
                <a:spLocks noChangeShapeType="1"/>
              </p:cNvSpPr>
              <p:nvPr/>
            </p:nvSpPr>
            <p:spPr bwMode="auto">
              <a:xfrm>
                <a:off x="4590"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5" name="Line 892"/>
              <p:cNvSpPr>
                <a:spLocks noChangeShapeType="1"/>
              </p:cNvSpPr>
              <p:nvPr/>
            </p:nvSpPr>
            <p:spPr bwMode="auto">
              <a:xfrm>
                <a:off x="4599"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6" name="Line 893"/>
              <p:cNvSpPr>
                <a:spLocks noChangeShapeType="1"/>
              </p:cNvSpPr>
              <p:nvPr/>
            </p:nvSpPr>
            <p:spPr bwMode="auto">
              <a:xfrm>
                <a:off x="4608"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7" name="Line 894"/>
              <p:cNvSpPr>
                <a:spLocks noChangeShapeType="1"/>
              </p:cNvSpPr>
              <p:nvPr/>
            </p:nvSpPr>
            <p:spPr bwMode="auto">
              <a:xfrm>
                <a:off x="4617"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8" name="Line 895"/>
              <p:cNvSpPr>
                <a:spLocks noChangeShapeType="1"/>
              </p:cNvSpPr>
              <p:nvPr/>
            </p:nvSpPr>
            <p:spPr bwMode="auto">
              <a:xfrm>
                <a:off x="4626"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9" name="Line 896"/>
              <p:cNvSpPr>
                <a:spLocks noChangeShapeType="1"/>
              </p:cNvSpPr>
              <p:nvPr/>
            </p:nvSpPr>
            <p:spPr bwMode="auto">
              <a:xfrm>
                <a:off x="4635"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0" name="Line 897"/>
              <p:cNvSpPr>
                <a:spLocks noChangeShapeType="1"/>
              </p:cNvSpPr>
              <p:nvPr/>
            </p:nvSpPr>
            <p:spPr bwMode="auto">
              <a:xfrm>
                <a:off x="4644" y="24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1" name="Line 898"/>
              <p:cNvSpPr>
                <a:spLocks noChangeShapeType="1"/>
              </p:cNvSpPr>
              <p:nvPr/>
            </p:nvSpPr>
            <p:spPr bwMode="auto">
              <a:xfrm>
                <a:off x="4654"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2" name="Line 899"/>
              <p:cNvSpPr>
                <a:spLocks noChangeShapeType="1"/>
              </p:cNvSpPr>
              <p:nvPr/>
            </p:nvSpPr>
            <p:spPr bwMode="auto">
              <a:xfrm>
                <a:off x="4663"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3" name="Line 900"/>
              <p:cNvSpPr>
                <a:spLocks noChangeShapeType="1"/>
              </p:cNvSpPr>
              <p:nvPr/>
            </p:nvSpPr>
            <p:spPr bwMode="auto">
              <a:xfrm>
                <a:off x="4672" y="24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4" name="Line 901"/>
              <p:cNvSpPr>
                <a:spLocks noChangeShapeType="1"/>
              </p:cNvSpPr>
              <p:nvPr/>
            </p:nvSpPr>
            <p:spPr bwMode="auto">
              <a:xfrm>
                <a:off x="4681" y="249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5" name="Rectangle 902"/>
              <p:cNvSpPr>
                <a:spLocks noChangeArrowheads="1"/>
              </p:cNvSpPr>
              <p:nvPr/>
            </p:nvSpPr>
            <p:spPr bwMode="auto">
              <a:xfrm>
                <a:off x="237" y="2400"/>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0.4</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626" name="Line 903"/>
              <p:cNvSpPr>
                <a:spLocks noChangeShapeType="1"/>
              </p:cNvSpPr>
              <p:nvPr/>
            </p:nvSpPr>
            <p:spPr bwMode="auto">
              <a:xfrm flipH="1">
                <a:off x="575" y="1894"/>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7" name="Line 904"/>
              <p:cNvSpPr>
                <a:spLocks noChangeShapeType="1"/>
              </p:cNvSpPr>
              <p:nvPr/>
            </p:nvSpPr>
            <p:spPr bwMode="auto">
              <a:xfrm>
                <a:off x="63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8" name="Line 905"/>
              <p:cNvSpPr>
                <a:spLocks noChangeShapeType="1"/>
              </p:cNvSpPr>
              <p:nvPr/>
            </p:nvSpPr>
            <p:spPr bwMode="auto">
              <a:xfrm>
                <a:off x="64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9" name="Line 906"/>
              <p:cNvSpPr>
                <a:spLocks noChangeShapeType="1"/>
              </p:cNvSpPr>
              <p:nvPr/>
            </p:nvSpPr>
            <p:spPr bwMode="auto">
              <a:xfrm>
                <a:off x="65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0" name="Line 907"/>
              <p:cNvSpPr>
                <a:spLocks noChangeShapeType="1"/>
              </p:cNvSpPr>
              <p:nvPr/>
            </p:nvSpPr>
            <p:spPr bwMode="auto">
              <a:xfrm>
                <a:off x="66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1" name="Line 908"/>
              <p:cNvSpPr>
                <a:spLocks noChangeShapeType="1"/>
              </p:cNvSpPr>
              <p:nvPr/>
            </p:nvSpPr>
            <p:spPr bwMode="auto">
              <a:xfrm>
                <a:off x="67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2" name="Line 909"/>
              <p:cNvSpPr>
                <a:spLocks noChangeShapeType="1"/>
              </p:cNvSpPr>
              <p:nvPr/>
            </p:nvSpPr>
            <p:spPr bwMode="auto">
              <a:xfrm>
                <a:off x="68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3" name="Line 910"/>
              <p:cNvSpPr>
                <a:spLocks noChangeShapeType="1"/>
              </p:cNvSpPr>
              <p:nvPr/>
            </p:nvSpPr>
            <p:spPr bwMode="auto">
              <a:xfrm>
                <a:off x="69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4" name="Line 911"/>
              <p:cNvSpPr>
                <a:spLocks noChangeShapeType="1"/>
              </p:cNvSpPr>
              <p:nvPr/>
            </p:nvSpPr>
            <p:spPr bwMode="auto">
              <a:xfrm>
                <a:off x="70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5" name="Line 912"/>
              <p:cNvSpPr>
                <a:spLocks noChangeShapeType="1"/>
              </p:cNvSpPr>
              <p:nvPr/>
            </p:nvSpPr>
            <p:spPr bwMode="auto">
              <a:xfrm>
                <a:off x="71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6" name="Line 913"/>
              <p:cNvSpPr>
                <a:spLocks noChangeShapeType="1"/>
              </p:cNvSpPr>
              <p:nvPr/>
            </p:nvSpPr>
            <p:spPr bwMode="auto">
              <a:xfrm>
                <a:off x="72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7" name="Line 914"/>
              <p:cNvSpPr>
                <a:spLocks noChangeShapeType="1"/>
              </p:cNvSpPr>
              <p:nvPr/>
            </p:nvSpPr>
            <p:spPr bwMode="auto">
              <a:xfrm>
                <a:off x="73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8" name="Line 915"/>
              <p:cNvSpPr>
                <a:spLocks noChangeShapeType="1"/>
              </p:cNvSpPr>
              <p:nvPr/>
            </p:nvSpPr>
            <p:spPr bwMode="auto">
              <a:xfrm>
                <a:off x="73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9" name="Line 916"/>
              <p:cNvSpPr>
                <a:spLocks noChangeShapeType="1"/>
              </p:cNvSpPr>
              <p:nvPr/>
            </p:nvSpPr>
            <p:spPr bwMode="auto">
              <a:xfrm>
                <a:off x="74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0" name="Line 917"/>
              <p:cNvSpPr>
                <a:spLocks noChangeShapeType="1"/>
              </p:cNvSpPr>
              <p:nvPr/>
            </p:nvSpPr>
            <p:spPr bwMode="auto">
              <a:xfrm>
                <a:off x="75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1" name="Line 918"/>
              <p:cNvSpPr>
                <a:spLocks noChangeShapeType="1"/>
              </p:cNvSpPr>
              <p:nvPr/>
            </p:nvSpPr>
            <p:spPr bwMode="auto">
              <a:xfrm>
                <a:off x="76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2" name="Line 919"/>
              <p:cNvSpPr>
                <a:spLocks noChangeShapeType="1"/>
              </p:cNvSpPr>
              <p:nvPr/>
            </p:nvSpPr>
            <p:spPr bwMode="auto">
              <a:xfrm>
                <a:off x="77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3" name="Line 920"/>
              <p:cNvSpPr>
                <a:spLocks noChangeShapeType="1"/>
              </p:cNvSpPr>
              <p:nvPr/>
            </p:nvSpPr>
            <p:spPr bwMode="auto">
              <a:xfrm>
                <a:off x="78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4" name="Line 921"/>
              <p:cNvSpPr>
                <a:spLocks noChangeShapeType="1"/>
              </p:cNvSpPr>
              <p:nvPr/>
            </p:nvSpPr>
            <p:spPr bwMode="auto">
              <a:xfrm>
                <a:off x="79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5" name="Line 922"/>
              <p:cNvSpPr>
                <a:spLocks noChangeShapeType="1"/>
              </p:cNvSpPr>
              <p:nvPr/>
            </p:nvSpPr>
            <p:spPr bwMode="auto">
              <a:xfrm>
                <a:off x="80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6" name="Line 923"/>
              <p:cNvSpPr>
                <a:spLocks noChangeShapeType="1"/>
              </p:cNvSpPr>
              <p:nvPr/>
            </p:nvSpPr>
            <p:spPr bwMode="auto">
              <a:xfrm>
                <a:off x="81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7" name="Line 924"/>
              <p:cNvSpPr>
                <a:spLocks noChangeShapeType="1"/>
              </p:cNvSpPr>
              <p:nvPr/>
            </p:nvSpPr>
            <p:spPr bwMode="auto">
              <a:xfrm>
                <a:off x="82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8" name="Line 925"/>
              <p:cNvSpPr>
                <a:spLocks noChangeShapeType="1"/>
              </p:cNvSpPr>
              <p:nvPr/>
            </p:nvSpPr>
            <p:spPr bwMode="auto">
              <a:xfrm>
                <a:off x="83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9" name="Line 926"/>
              <p:cNvSpPr>
                <a:spLocks noChangeShapeType="1"/>
              </p:cNvSpPr>
              <p:nvPr/>
            </p:nvSpPr>
            <p:spPr bwMode="auto">
              <a:xfrm>
                <a:off x="84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0" name="Line 927"/>
              <p:cNvSpPr>
                <a:spLocks noChangeShapeType="1"/>
              </p:cNvSpPr>
              <p:nvPr/>
            </p:nvSpPr>
            <p:spPr bwMode="auto">
              <a:xfrm>
                <a:off x="84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1" name="Line 928"/>
              <p:cNvSpPr>
                <a:spLocks noChangeShapeType="1"/>
              </p:cNvSpPr>
              <p:nvPr/>
            </p:nvSpPr>
            <p:spPr bwMode="auto">
              <a:xfrm>
                <a:off x="85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2" name="Line 929"/>
              <p:cNvSpPr>
                <a:spLocks noChangeShapeType="1"/>
              </p:cNvSpPr>
              <p:nvPr/>
            </p:nvSpPr>
            <p:spPr bwMode="auto">
              <a:xfrm>
                <a:off x="86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3" name="Line 930"/>
              <p:cNvSpPr>
                <a:spLocks noChangeShapeType="1"/>
              </p:cNvSpPr>
              <p:nvPr/>
            </p:nvSpPr>
            <p:spPr bwMode="auto">
              <a:xfrm>
                <a:off x="87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4" name="Line 931"/>
              <p:cNvSpPr>
                <a:spLocks noChangeShapeType="1"/>
              </p:cNvSpPr>
              <p:nvPr/>
            </p:nvSpPr>
            <p:spPr bwMode="auto">
              <a:xfrm>
                <a:off x="88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5" name="Line 932"/>
              <p:cNvSpPr>
                <a:spLocks noChangeShapeType="1"/>
              </p:cNvSpPr>
              <p:nvPr/>
            </p:nvSpPr>
            <p:spPr bwMode="auto">
              <a:xfrm>
                <a:off x="89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6" name="Line 933"/>
              <p:cNvSpPr>
                <a:spLocks noChangeShapeType="1"/>
              </p:cNvSpPr>
              <p:nvPr/>
            </p:nvSpPr>
            <p:spPr bwMode="auto">
              <a:xfrm>
                <a:off x="90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7" name="Line 934"/>
              <p:cNvSpPr>
                <a:spLocks noChangeShapeType="1"/>
              </p:cNvSpPr>
              <p:nvPr/>
            </p:nvSpPr>
            <p:spPr bwMode="auto">
              <a:xfrm>
                <a:off x="91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8" name="Line 935"/>
              <p:cNvSpPr>
                <a:spLocks noChangeShapeType="1"/>
              </p:cNvSpPr>
              <p:nvPr/>
            </p:nvSpPr>
            <p:spPr bwMode="auto">
              <a:xfrm>
                <a:off x="92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9" name="Line 936"/>
              <p:cNvSpPr>
                <a:spLocks noChangeShapeType="1"/>
              </p:cNvSpPr>
              <p:nvPr/>
            </p:nvSpPr>
            <p:spPr bwMode="auto">
              <a:xfrm>
                <a:off x="93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0" name="Line 937"/>
              <p:cNvSpPr>
                <a:spLocks noChangeShapeType="1"/>
              </p:cNvSpPr>
              <p:nvPr/>
            </p:nvSpPr>
            <p:spPr bwMode="auto">
              <a:xfrm>
                <a:off x="94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1" name="Line 938"/>
              <p:cNvSpPr>
                <a:spLocks noChangeShapeType="1"/>
              </p:cNvSpPr>
              <p:nvPr/>
            </p:nvSpPr>
            <p:spPr bwMode="auto">
              <a:xfrm>
                <a:off x="95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2" name="Line 939"/>
              <p:cNvSpPr>
                <a:spLocks noChangeShapeType="1"/>
              </p:cNvSpPr>
              <p:nvPr/>
            </p:nvSpPr>
            <p:spPr bwMode="auto">
              <a:xfrm>
                <a:off x="95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3" name="Line 940"/>
              <p:cNvSpPr>
                <a:spLocks noChangeShapeType="1"/>
              </p:cNvSpPr>
              <p:nvPr/>
            </p:nvSpPr>
            <p:spPr bwMode="auto">
              <a:xfrm>
                <a:off x="96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4" name="Line 941"/>
              <p:cNvSpPr>
                <a:spLocks noChangeShapeType="1"/>
              </p:cNvSpPr>
              <p:nvPr/>
            </p:nvSpPr>
            <p:spPr bwMode="auto">
              <a:xfrm>
                <a:off x="97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5" name="Line 942"/>
              <p:cNvSpPr>
                <a:spLocks noChangeShapeType="1"/>
              </p:cNvSpPr>
              <p:nvPr/>
            </p:nvSpPr>
            <p:spPr bwMode="auto">
              <a:xfrm>
                <a:off x="98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6" name="Line 943"/>
              <p:cNvSpPr>
                <a:spLocks noChangeShapeType="1"/>
              </p:cNvSpPr>
              <p:nvPr/>
            </p:nvSpPr>
            <p:spPr bwMode="auto">
              <a:xfrm>
                <a:off x="99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7" name="Line 944"/>
              <p:cNvSpPr>
                <a:spLocks noChangeShapeType="1"/>
              </p:cNvSpPr>
              <p:nvPr/>
            </p:nvSpPr>
            <p:spPr bwMode="auto">
              <a:xfrm>
                <a:off x="100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8" name="Line 945"/>
              <p:cNvSpPr>
                <a:spLocks noChangeShapeType="1"/>
              </p:cNvSpPr>
              <p:nvPr/>
            </p:nvSpPr>
            <p:spPr bwMode="auto">
              <a:xfrm>
                <a:off x="101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9" name="Line 946"/>
              <p:cNvSpPr>
                <a:spLocks noChangeShapeType="1"/>
              </p:cNvSpPr>
              <p:nvPr/>
            </p:nvSpPr>
            <p:spPr bwMode="auto">
              <a:xfrm>
                <a:off x="102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0" name="Line 947"/>
              <p:cNvSpPr>
                <a:spLocks noChangeShapeType="1"/>
              </p:cNvSpPr>
              <p:nvPr/>
            </p:nvSpPr>
            <p:spPr bwMode="auto">
              <a:xfrm>
                <a:off x="103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1" name="Line 948"/>
              <p:cNvSpPr>
                <a:spLocks noChangeShapeType="1"/>
              </p:cNvSpPr>
              <p:nvPr/>
            </p:nvSpPr>
            <p:spPr bwMode="auto">
              <a:xfrm>
                <a:off x="104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2" name="Line 949"/>
              <p:cNvSpPr>
                <a:spLocks noChangeShapeType="1"/>
              </p:cNvSpPr>
              <p:nvPr/>
            </p:nvSpPr>
            <p:spPr bwMode="auto">
              <a:xfrm>
                <a:off x="105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3" name="Line 950"/>
              <p:cNvSpPr>
                <a:spLocks noChangeShapeType="1"/>
              </p:cNvSpPr>
              <p:nvPr/>
            </p:nvSpPr>
            <p:spPr bwMode="auto">
              <a:xfrm>
                <a:off x="105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4" name="Line 951"/>
              <p:cNvSpPr>
                <a:spLocks noChangeShapeType="1"/>
              </p:cNvSpPr>
              <p:nvPr/>
            </p:nvSpPr>
            <p:spPr bwMode="auto">
              <a:xfrm>
                <a:off x="106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5" name="Line 952"/>
              <p:cNvSpPr>
                <a:spLocks noChangeShapeType="1"/>
              </p:cNvSpPr>
              <p:nvPr/>
            </p:nvSpPr>
            <p:spPr bwMode="auto">
              <a:xfrm>
                <a:off x="107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6" name="Line 953"/>
              <p:cNvSpPr>
                <a:spLocks noChangeShapeType="1"/>
              </p:cNvSpPr>
              <p:nvPr/>
            </p:nvSpPr>
            <p:spPr bwMode="auto">
              <a:xfrm>
                <a:off x="108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7" name="Line 954"/>
              <p:cNvSpPr>
                <a:spLocks noChangeShapeType="1"/>
              </p:cNvSpPr>
              <p:nvPr/>
            </p:nvSpPr>
            <p:spPr bwMode="auto">
              <a:xfrm>
                <a:off x="109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8" name="Line 955"/>
              <p:cNvSpPr>
                <a:spLocks noChangeShapeType="1"/>
              </p:cNvSpPr>
              <p:nvPr/>
            </p:nvSpPr>
            <p:spPr bwMode="auto">
              <a:xfrm>
                <a:off x="110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9" name="Line 956"/>
              <p:cNvSpPr>
                <a:spLocks noChangeShapeType="1"/>
              </p:cNvSpPr>
              <p:nvPr/>
            </p:nvSpPr>
            <p:spPr bwMode="auto">
              <a:xfrm>
                <a:off x="111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0" name="Line 957"/>
              <p:cNvSpPr>
                <a:spLocks noChangeShapeType="1"/>
              </p:cNvSpPr>
              <p:nvPr/>
            </p:nvSpPr>
            <p:spPr bwMode="auto">
              <a:xfrm>
                <a:off x="112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1" name="Line 958"/>
              <p:cNvSpPr>
                <a:spLocks noChangeShapeType="1"/>
              </p:cNvSpPr>
              <p:nvPr/>
            </p:nvSpPr>
            <p:spPr bwMode="auto">
              <a:xfrm>
                <a:off x="113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2" name="Line 959"/>
              <p:cNvSpPr>
                <a:spLocks noChangeShapeType="1"/>
              </p:cNvSpPr>
              <p:nvPr/>
            </p:nvSpPr>
            <p:spPr bwMode="auto">
              <a:xfrm>
                <a:off x="114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3" name="Line 960"/>
              <p:cNvSpPr>
                <a:spLocks noChangeShapeType="1"/>
              </p:cNvSpPr>
              <p:nvPr/>
            </p:nvSpPr>
            <p:spPr bwMode="auto">
              <a:xfrm>
                <a:off x="115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4" name="Line 961"/>
              <p:cNvSpPr>
                <a:spLocks noChangeShapeType="1"/>
              </p:cNvSpPr>
              <p:nvPr/>
            </p:nvSpPr>
            <p:spPr bwMode="auto">
              <a:xfrm>
                <a:off x="116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5" name="Line 962"/>
              <p:cNvSpPr>
                <a:spLocks noChangeShapeType="1"/>
              </p:cNvSpPr>
              <p:nvPr/>
            </p:nvSpPr>
            <p:spPr bwMode="auto">
              <a:xfrm>
                <a:off x="116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6" name="Line 963"/>
              <p:cNvSpPr>
                <a:spLocks noChangeShapeType="1"/>
              </p:cNvSpPr>
              <p:nvPr/>
            </p:nvSpPr>
            <p:spPr bwMode="auto">
              <a:xfrm>
                <a:off x="117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7" name="Line 964"/>
              <p:cNvSpPr>
                <a:spLocks noChangeShapeType="1"/>
              </p:cNvSpPr>
              <p:nvPr/>
            </p:nvSpPr>
            <p:spPr bwMode="auto">
              <a:xfrm>
                <a:off x="118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8" name="Line 965"/>
              <p:cNvSpPr>
                <a:spLocks noChangeShapeType="1"/>
              </p:cNvSpPr>
              <p:nvPr/>
            </p:nvSpPr>
            <p:spPr bwMode="auto">
              <a:xfrm>
                <a:off x="119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9" name="Line 966"/>
              <p:cNvSpPr>
                <a:spLocks noChangeShapeType="1"/>
              </p:cNvSpPr>
              <p:nvPr/>
            </p:nvSpPr>
            <p:spPr bwMode="auto">
              <a:xfrm>
                <a:off x="120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0" name="Line 967"/>
              <p:cNvSpPr>
                <a:spLocks noChangeShapeType="1"/>
              </p:cNvSpPr>
              <p:nvPr/>
            </p:nvSpPr>
            <p:spPr bwMode="auto">
              <a:xfrm>
                <a:off x="121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1" name="Line 968"/>
              <p:cNvSpPr>
                <a:spLocks noChangeShapeType="1"/>
              </p:cNvSpPr>
              <p:nvPr/>
            </p:nvSpPr>
            <p:spPr bwMode="auto">
              <a:xfrm>
                <a:off x="122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2" name="Line 969"/>
              <p:cNvSpPr>
                <a:spLocks noChangeShapeType="1"/>
              </p:cNvSpPr>
              <p:nvPr/>
            </p:nvSpPr>
            <p:spPr bwMode="auto">
              <a:xfrm>
                <a:off x="123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3" name="Line 970"/>
              <p:cNvSpPr>
                <a:spLocks noChangeShapeType="1"/>
              </p:cNvSpPr>
              <p:nvPr/>
            </p:nvSpPr>
            <p:spPr bwMode="auto">
              <a:xfrm>
                <a:off x="124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4" name="Line 971"/>
              <p:cNvSpPr>
                <a:spLocks noChangeShapeType="1"/>
              </p:cNvSpPr>
              <p:nvPr/>
            </p:nvSpPr>
            <p:spPr bwMode="auto">
              <a:xfrm>
                <a:off x="125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5" name="Line 972"/>
              <p:cNvSpPr>
                <a:spLocks noChangeShapeType="1"/>
              </p:cNvSpPr>
              <p:nvPr/>
            </p:nvSpPr>
            <p:spPr bwMode="auto">
              <a:xfrm>
                <a:off x="126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6" name="Line 973"/>
              <p:cNvSpPr>
                <a:spLocks noChangeShapeType="1"/>
              </p:cNvSpPr>
              <p:nvPr/>
            </p:nvSpPr>
            <p:spPr bwMode="auto">
              <a:xfrm>
                <a:off x="127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7" name="Line 974"/>
              <p:cNvSpPr>
                <a:spLocks noChangeShapeType="1"/>
              </p:cNvSpPr>
              <p:nvPr/>
            </p:nvSpPr>
            <p:spPr bwMode="auto">
              <a:xfrm>
                <a:off x="127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8" name="Line 975"/>
              <p:cNvSpPr>
                <a:spLocks noChangeShapeType="1"/>
              </p:cNvSpPr>
              <p:nvPr/>
            </p:nvSpPr>
            <p:spPr bwMode="auto">
              <a:xfrm>
                <a:off x="128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9" name="Line 976"/>
              <p:cNvSpPr>
                <a:spLocks noChangeShapeType="1"/>
              </p:cNvSpPr>
              <p:nvPr/>
            </p:nvSpPr>
            <p:spPr bwMode="auto">
              <a:xfrm>
                <a:off x="129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0" name="Line 977"/>
              <p:cNvSpPr>
                <a:spLocks noChangeShapeType="1"/>
              </p:cNvSpPr>
              <p:nvPr/>
            </p:nvSpPr>
            <p:spPr bwMode="auto">
              <a:xfrm>
                <a:off x="130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1" name="Line 978"/>
              <p:cNvSpPr>
                <a:spLocks noChangeShapeType="1"/>
              </p:cNvSpPr>
              <p:nvPr/>
            </p:nvSpPr>
            <p:spPr bwMode="auto">
              <a:xfrm>
                <a:off x="131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2" name="Line 979"/>
              <p:cNvSpPr>
                <a:spLocks noChangeShapeType="1"/>
              </p:cNvSpPr>
              <p:nvPr/>
            </p:nvSpPr>
            <p:spPr bwMode="auto">
              <a:xfrm>
                <a:off x="132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3" name="Line 980"/>
              <p:cNvSpPr>
                <a:spLocks noChangeShapeType="1"/>
              </p:cNvSpPr>
              <p:nvPr/>
            </p:nvSpPr>
            <p:spPr bwMode="auto">
              <a:xfrm>
                <a:off x="133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4" name="Line 981"/>
              <p:cNvSpPr>
                <a:spLocks noChangeShapeType="1"/>
              </p:cNvSpPr>
              <p:nvPr/>
            </p:nvSpPr>
            <p:spPr bwMode="auto">
              <a:xfrm>
                <a:off x="134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5" name="Line 982"/>
              <p:cNvSpPr>
                <a:spLocks noChangeShapeType="1"/>
              </p:cNvSpPr>
              <p:nvPr/>
            </p:nvSpPr>
            <p:spPr bwMode="auto">
              <a:xfrm>
                <a:off x="135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6" name="Line 983"/>
              <p:cNvSpPr>
                <a:spLocks noChangeShapeType="1"/>
              </p:cNvSpPr>
              <p:nvPr/>
            </p:nvSpPr>
            <p:spPr bwMode="auto">
              <a:xfrm>
                <a:off x="136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7" name="Line 984"/>
              <p:cNvSpPr>
                <a:spLocks noChangeShapeType="1"/>
              </p:cNvSpPr>
              <p:nvPr/>
            </p:nvSpPr>
            <p:spPr bwMode="auto">
              <a:xfrm>
                <a:off x="137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8" name="Line 985"/>
              <p:cNvSpPr>
                <a:spLocks noChangeShapeType="1"/>
              </p:cNvSpPr>
              <p:nvPr/>
            </p:nvSpPr>
            <p:spPr bwMode="auto">
              <a:xfrm>
                <a:off x="137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9" name="Line 986"/>
              <p:cNvSpPr>
                <a:spLocks noChangeShapeType="1"/>
              </p:cNvSpPr>
              <p:nvPr/>
            </p:nvSpPr>
            <p:spPr bwMode="auto">
              <a:xfrm>
                <a:off x="138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0" name="Line 987"/>
              <p:cNvSpPr>
                <a:spLocks noChangeShapeType="1"/>
              </p:cNvSpPr>
              <p:nvPr/>
            </p:nvSpPr>
            <p:spPr bwMode="auto">
              <a:xfrm>
                <a:off x="139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1" name="Line 988"/>
              <p:cNvSpPr>
                <a:spLocks noChangeShapeType="1"/>
              </p:cNvSpPr>
              <p:nvPr/>
            </p:nvSpPr>
            <p:spPr bwMode="auto">
              <a:xfrm>
                <a:off x="140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2" name="Line 989"/>
              <p:cNvSpPr>
                <a:spLocks noChangeShapeType="1"/>
              </p:cNvSpPr>
              <p:nvPr/>
            </p:nvSpPr>
            <p:spPr bwMode="auto">
              <a:xfrm>
                <a:off x="141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3" name="Line 990"/>
              <p:cNvSpPr>
                <a:spLocks noChangeShapeType="1"/>
              </p:cNvSpPr>
              <p:nvPr/>
            </p:nvSpPr>
            <p:spPr bwMode="auto">
              <a:xfrm>
                <a:off x="142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4" name="Line 991"/>
              <p:cNvSpPr>
                <a:spLocks noChangeShapeType="1"/>
              </p:cNvSpPr>
              <p:nvPr/>
            </p:nvSpPr>
            <p:spPr bwMode="auto">
              <a:xfrm>
                <a:off x="143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5" name="Line 992"/>
              <p:cNvSpPr>
                <a:spLocks noChangeShapeType="1"/>
              </p:cNvSpPr>
              <p:nvPr/>
            </p:nvSpPr>
            <p:spPr bwMode="auto">
              <a:xfrm>
                <a:off x="144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6" name="Line 993"/>
              <p:cNvSpPr>
                <a:spLocks noChangeShapeType="1"/>
              </p:cNvSpPr>
              <p:nvPr/>
            </p:nvSpPr>
            <p:spPr bwMode="auto">
              <a:xfrm>
                <a:off x="145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7" name="Line 994"/>
              <p:cNvSpPr>
                <a:spLocks noChangeShapeType="1"/>
              </p:cNvSpPr>
              <p:nvPr/>
            </p:nvSpPr>
            <p:spPr bwMode="auto">
              <a:xfrm>
                <a:off x="146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8" name="Line 995"/>
              <p:cNvSpPr>
                <a:spLocks noChangeShapeType="1"/>
              </p:cNvSpPr>
              <p:nvPr/>
            </p:nvSpPr>
            <p:spPr bwMode="auto">
              <a:xfrm>
                <a:off x="147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9" name="Line 996"/>
              <p:cNvSpPr>
                <a:spLocks noChangeShapeType="1"/>
              </p:cNvSpPr>
              <p:nvPr/>
            </p:nvSpPr>
            <p:spPr bwMode="auto">
              <a:xfrm>
                <a:off x="148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0" name="Line 997"/>
              <p:cNvSpPr>
                <a:spLocks noChangeShapeType="1"/>
              </p:cNvSpPr>
              <p:nvPr/>
            </p:nvSpPr>
            <p:spPr bwMode="auto">
              <a:xfrm>
                <a:off x="148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1" name="Line 998"/>
              <p:cNvSpPr>
                <a:spLocks noChangeShapeType="1"/>
              </p:cNvSpPr>
              <p:nvPr/>
            </p:nvSpPr>
            <p:spPr bwMode="auto">
              <a:xfrm>
                <a:off x="149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2" name="Line 999"/>
              <p:cNvSpPr>
                <a:spLocks noChangeShapeType="1"/>
              </p:cNvSpPr>
              <p:nvPr/>
            </p:nvSpPr>
            <p:spPr bwMode="auto">
              <a:xfrm>
                <a:off x="150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3" name="Line 1000"/>
              <p:cNvSpPr>
                <a:spLocks noChangeShapeType="1"/>
              </p:cNvSpPr>
              <p:nvPr/>
            </p:nvSpPr>
            <p:spPr bwMode="auto">
              <a:xfrm>
                <a:off x="151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4" name="Line 1001"/>
              <p:cNvSpPr>
                <a:spLocks noChangeShapeType="1"/>
              </p:cNvSpPr>
              <p:nvPr/>
            </p:nvSpPr>
            <p:spPr bwMode="auto">
              <a:xfrm>
                <a:off x="152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5" name="Line 1002"/>
              <p:cNvSpPr>
                <a:spLocks noChangeShapeType="1"/>
              </p:cNvSpPr>
              <p:nvPr/>
            </p:nvSpPr>
            <p:spPr bwMode="auto">
              <a:xfrm>
                <a:off x="153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6" name="Line 1003"/>
              <p:cNvSpPr>
                <a:spLocks noChangeShapeType="1"/>
              </p:cNvSpPr>
              <p:nvPr/>
            </p:nvSpPr>
            <p:spPr bwMode="auto">
              <a:xfrm>
                <a:off x="154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7" name="Line 1004"/>
              <p:cNvSpPr>
                <a:spLocks noChangeShapeType="1"/>
              </p:cNvSpPr>
              <p:nvPr/>
            </p:nvSpPr>
            <p:spPr bwMode="auto">
              <a:xfrm>
                <a:off x="155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8" name="Line 1005"/>
              <p:cNvSpPr>
                <a:spLocks noChangeShapeType="1"/>
              </p:cNvSpPr>
              <p:nvPr/>
            </p:nvSpPr>
            <p:spPr bwMode="auto">
              <a:xfrm>
                <a:off x="156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9" name="Line 1006"/>
              <p:cNvSpPr>
                <a:spLocks noChangeShapeType="1"/>
              </p:cNvSpPr>
              <p:nvPr/>
            </p:nvSpPr>
            <p:spPr bwMode="auto">
              <a:xfrm>
                <a:off x="157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0" name="Line 1007"/>
              <p:cNvSpPr>
                <a:spLocks noChangeShapeType="1"/>
              </p:cNvSpPr>
              <p:nvPr/>
            </p:nvSpPr>
            <p:spPr bwMode="auto">
              <a:xfrm>
                <a:off x="158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1" name="Line 1008"/>
              <p:cNvSpPr>
                <a:spLocks noChangeShapeType="1"/>
              </p:cNvSpPr>
              <p:nvPr/>
            </p:nvSpPr>
            <p:spPr bwMode="auto">
              <a:xfrm>
                <a:off x="159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1" name="Group 1210"/>
            <p:cNvGrpSpPr>
              <a:grpSpLocks/>
            </p:cNvGrpSpPr>
            <p:nvPr/>
          </p:nvGrpSpPr>
          <p:grpSpPr bwMode="auto">
            <a:xfrm>
              <a:off x="1599" y="1894"/>
              <a:ext cx="1823" cy="0"/>
              <a:chOff x="1599" y="1894"/>
              <a:chExt cx="1823" cy="0"/>
            </a:xfrm>
          </p:grpSpPr>
          <p:sp>
            <p:nvSpPr>
              <p:cNvPr id="1332" name="Line 1010"/>
              <p:cNvSpPr>
                <a:spLocks noChangeShapeType="1"/>
              </p:cNvSpPr>
              <p:nvPr/>
            </p:nvSpPr>
            <p:spPr bwMode="auto">
              <a:xfrm>
                <a:off x="159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3" name="Line 1011"/>
              <p:cNvSpPr>
                <a:spLocks noChangeShapeType="1"/>
              </p:cNvSpPr>
              <p:nvPr/>
            </p:nvSpPr>
            <p:spPr bwMode="auto">
              <a:xfrm>
                <a:off x="160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4" name="Line 1012"/>
              <p:cNvSpPr>
                <a:spLocks noChangeShapeType="1"/>
              </p:cNvSpPr>
              <p:nvPr/>
            </p:nvSpPr>
            <p:spPr bwMode="auto">
              <a:xfrm>
                <a:off x="161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5" name="Line 1013"/>
              <p:cNvSpPr>
                <a:spLocks noChangeShapeType="1"/>
              </p:cNvSpPr>
              <p:nvPr/>
            </p:nvSpPr>
            <p:spPr bwMode="auto">
              <a:xfrm>
                <a:off x="162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6" name="Line 1014"/>
              <p:cNvSpPr>
                <a:spLocks noChangeShapeType="1"/>
              </p:cNvSpPr>
              <p:nvPr/>
            </p:nvSpPr>
            <p:spPr bwMode="auto">
              <a:xfrm>
                <a:off x="163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7" name="Line 1015"/>
              <p:cNvSpPr>
                <a:spLocks noChangeShapeType="1"/>
              </p:cNvSpPr>
              <p:nvPr/>
            </p:nvSpPr>
            <p:spPr bwMode="auto">
              <a:xfrm>
                <a:off x="164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8" name="Line 1016"/>
              <p:cNvSpPr>
                <a:spLocks noChangeShapeType="1"/>
              </p:cNvSpPr>
              <p:nvPr/>
            </p:nvSpPr>
            <p:spPr bwMode="auto">
              <a:xfrm>
                <a:off x="165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9" name="Line 1017"/>
              <p:cNvSpPr>
                <a:spLocks noChangeShapeType="1"/>
              </p:cNvSpPr>
              <p:nvPr/>
            </p:nvSpPr>
            <p:spPr bwMode="auto">
              <a:xfrm>
                <a:off x="166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0" name="Line 1018"/>
              <p:cNvSpPr>
                <a:spLocks noChangeShapeType="1"/>
              </p:cNvSpPr>
              <p:nvPr/>
            </p:nvSpPr>
            <p:spPr bwMode="auto">
              <a:xfrm>
                <a:off x="167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1" name="Line 1019"/>
              <p:cNvSpPr>
                <a:spLocks noChangeShapeType="1"/>
              </p:cNvSpPr>
              <p:nvPr/>
            </p:nvSpPr>
            <p:spPr bwMode="auto">
              <a:xfrm>
                <a:off x="168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2" name="Line 1020"/>
              <p:cNvSpPr>
                <a:spLocks noChangeShapeType="1"/>
              </p:cNvSpPr>
              <p:nvPr/>
            </p:nvSpPr>
            <p:spPr bwMode="auto">
              <a:xfrm>
                <a:off x="169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3" name="Line 1021"/>
              <p:cNvSpPr>
                <a:spLocks noChangeShapeType="1"/>
              </p:cNvSpPr>
              <p:nvPr/>
            </p:nvSpPr>
            <p:spPr bwMode="auto">
              <a:xfrm>
                <a:off x="169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4" name="Line 1022"/>
              <p:cNvSpPr>
                <a:spLocks noChangeShapeType="1"/>
              </p:cNvSpPr>
              <p:nvPr/>
            </p:nvSpPr>
            <p:spPr bwMode="auto">
              <a:xfrm>
                <a:off x="170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5" name="Line 1023"/>
              <p:cNvSpPr>
                <a:spLocks noChangeShapeType="1"/>
              </p:cNvSpPr>
              <p:nvPr/>
            </p:nvSpPr>
            <p:spPr bwMode="auto">
              <a:xfrm>
                <a:off x="171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6" name="Line 1024"/>
              <p:cNvSpPr>
                <a:spLocks noChangeShapeType="1"/>
              </p:cNvSpPr>
              <p:nvPr/>
            </p:nvSpPr>
            <p:spPr bwMode="auto">
              <a:xfrm>
                <a:off x="172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7" name="Line 1025"/>
              <p:cNvSpPr>
                <a:spLocks noChangeShapeType="1"/>
              </p:cNvSpPr>
              <p:nvPr/>
            </p:nvSpPr>
            <p:spPr bwMode="auto">
              <a:xfrm>
                <a:off x="173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8" name="Line 1026"/>
              <p:cNvSpPr>
                <a:spLocks noChangeShapeType="1"/>
              </p:cNvSpPr>
              <p:nvPr/>
            </p:nvSpPr>
            <p:spPr bwMode="auto">
              <a:xfrm>
                <a:off x="174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9" name="Line 1027"/>
              <p:cNvSpPr>
                <a:spLocks noChangeShapeType="1"/>
              </p:cNvSpPr>
              <p:nvPr/>
            </p:nvSpPr>
            <p:spPr bwMode="auto">
              <a:xfrm>
                <a:off x="175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0" name="Line 1028"/>
              <p:cNvSpPr>
                <a:spLocks noChangeShapeType="1"/>
              </p:cNvSpPr>
              <p:nvPr/>
            </p:nvSpPr>
            <p:spPr bwMode="auto">
              <a:xfrm>
                <a:off x="176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1" name="Line 1029"/>
              <p:cNvSpPr>
                <a:spLocks noChangeShapeType="1"/>
              </p:cNvSpPr>
              <p:nvPr/>
            </p:nvSpPr>
            <p:spPr bwMode="auto">
              <a:xfrm>
                <a:off x="177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2" name="Line 1030"/>
              <p:cNvSpPr>
                <a:spLocks noChangeShapeType="1"/>
              </p:cNvSpPr>
              <p:nvPr/>
            </p:nvSpPr>
            <p:spPr bwMode="auto">
              <a:xfrm>
                <a:off x="178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3" name="Line 1031"/>
              <p:cNvSpPr>
                <a:spLocks noChangeShapeType="1"/>
              </p:cNvSpPr>
              <p:nvPr/>
            </p:nvSpPr>
            <p:spPr bwMode="auto">
              <a:xfrm>
                <a:off x="179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4" name="Line 1032"/>
              <p:cNvSpPr>
                <a:spLocks noChangeShapeType="1"/>
              </p:cNvSpPr>
              <p:nvPr/>
            </p:nvSpPr>
            <p:spPr bwMode="auto">
              <a:xfrm>
                <a:off x="180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5" name="Line 1033"/>
              <p:cNvSpPr>
                <a:spLocks noChangeShapeType="1"/>
              </p:cNvSpPr>
              <p:nvPr/>
            </p:nvSpPr>
            <p:spPr bwMode="auto">
              <a:xfrm>
                <a:off x="180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6" name="Line 1034"/>
              <p:cNvSpPr>
                <a:spLocks noChangeShapeType="1"/>
              </p:cNvSpPr>
              <p:nvPr/>
            </p:nvSpPr>
            <p:spPr bwMode="auto">
              <a:xfrm>
                <a:off x="181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7" name="Line 1035"/>
              <p:cNvSpPr>
                <a:spLocks noChangeShapeType="1"/>
              </p:cNvSpPr>
              <p:nvPr/>
            </p:nvSpPr>
            <p:spPr bwMode="auto">
              <a:xfrm>
                <a:off x="182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8" name="Line 1036"/>
              <p:cNvSpPr>
                <a:spLocks noChangeShapeType="1"/>
              </p:cNvSpPr>
              <p:nvPr/>
            </p:nvSpPr>
            <p:spPr bwMode="auto">
              <a:xfrm>
                <a:off x="183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9" name="Line 1037"/>
              <p:cNvSpPr>
                <a:spLocks noChangeShapeType="1"/>
              </p:cNvSpPr>
              <p:nvPr/>
            </p:nvSpPr>
            <p:spPr bwMode="auto">
              <a:xfrm>
                <a:off x="184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0" name="Line 1038"/>
              <p:cNvSpPr>
                <a:spLocks noChangeShapeType="1"/>
              </p:cNvSpPr>
              <p:nvPr/>
            </p:nvSpPr>
            <p:spPr bwMode="auto">
              <a:xfrm>
                <a:off x="185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1" name="Line 1039"/>
              <p:cNvSpPr>
                <a:spLocks noChangeShapeType="1"/>
              </p:cNvSpPr>
              <p:nvPr/>
            </p:nvSpPr>
            <p:spPr bwMode="auto">
              <a:xfrm>
                <a:off x="186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2" name="Line 1040"/>
              <p:cNvSpPr>
                <a:spLocks noChangeShapeType="1"/>
              </p:cNvSpPr>
              <p:nvPr/>
            </p:nvSpPr>
            <p:spPr bwMode="auto">
              <a:xfrm>
                <a:off x="187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3" name="Line 1041"/>
              <p:cNvSpPr>
                <a:spLocks noChangeShapeType="1"/>
              </p:cNvSpPr>
              <p:nvPr/>
            </p:nvSpPr>
            <p:spPr bwMode="auto">
              <a:xfrm>
                <a:off x="188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4" name="Line 1042"/>
              <p:cNvSpPr>
                <a:spLocks noChangeShapeType="1"/>
              </p:cNvSpPr>
              <p:nvPr/>
            </p:nvSpPr>
            <p:spPr bwMode="auto">
              <a:xfrm>
                <a:off x="189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5" name="Line 1043"/>
              <p:cNvSpPr>
                <a:spLocks noChangeShapeType="1"/>
              </p:cNvSpPr>
              <p:nvPr/>
            </p:nvSpPr>
            <p:spPr bwMode="auto">
              <a:xfrm>
                <a:off x="190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6" name="Line 1044"/>
              <p:cNvSpPr>
                <a:spLocks noChangeShapeType="1"/>
              </p:cNvSpPr>
              <p:nvPr/>
            </p:nvSpPr>
            <p:spPr bwMode="auto">
              <a:xfrm>
                <a:off x="191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7" name="Line 1045"/>
              <p:cNvSpPr>
                <a:spLocks noChangeShapeType="1"/>
              </p:cNvSpPr>
              <p:nvPr/>
            </p:nvSpPr>
            <p:spPr bwMode="auto">
              <a:xfrm>
                <a:off x="191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8" name="Line 1046"/>
              <p:cNvSpPr>
                <a:spLocks noChangeShapeType="1"/>
              </p:cNvSpPr>
              <p:nvPr/>
            </p:nvSpPr>
            <p:spPr bwMode="auto">
              <a:xfrm>
                <a:off x="192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9" name="Line 1047"/>
              <p:cNvSpPr>
                <a:spLocks noChangeShapeType="1"/>
              </p:cNvSpPr>
              <p:nvPr/>
            </p:nvSpPr>
            <p:spPr bwMode="auto">
              <a:xfrm>
                <a:off x="193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0" name="Line 1048"/>
              <p:cNvSpPr>
                <a:spLocks noChangeShapeType="1"/>
              </p:cNvSpPr>
              <p:nvPr/>
            </p:nvSpPr>
            <p:spPr bwMode="auto">
              <a:xfrm>
                <a:off x="194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1" name="Line 1049"/>
              <p:cNvSpPr>
                <a:spLocks noChangeShapeType="1"/>
              </p:cNvSpPr>
              <p:nvPr/>
            </p:nvSpPr>
            <p:spPr bwMode="auto">
              <a:xfrm>
                <a:off x="195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2" name="Line 1050"/>
              <p:cNvSpPr>
                <a:spLocks noChangeShapeType="1"/>
              </p:cNvSpPr>
              <p:nvPr/>
            </p:nvSpPr>
            <p:spPr bwMode="auto">
              <a:xfrm>
                <a:off x="196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3" name="Line 1051"/>
              <p:cNvSpPr>
                <a:spLocks noChangeShapeType="1"/>
              </p:cNvSpPr>
              <p:nvPr/>
            </p:nvSpPr>
            <p:spPr bwMode="auto">
              <a:xfrm>
                <a:off x="197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4" name="Line 1052"/>
              <p:cNvSpPr>
                <a:spLocks noChangeShapeType="1"/>
              </p:cNvSpPr>
              <p:nvPr/>
            </p:nvSpPr>
            <p:spPr bwMode="auto">
              <a:xfrm>
                <a:off x="198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5" name="Line 1053"/>
              <p:cNvSpPr>
                <a:spLocks noChangeShapeType="1"/>
              </p:cNvSpPr>
              <p:nvPr/>
            </p:nvSpPr>
            <p:spPr bwMode="auto">
              <a:xfrm>
                <a:off x="199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6" name="Line 1054"/>
              <p:cNvSpPr>
                <a:spLocks noChangeShapeType="1"/>
              </p:cNvSpPr>
              <p:nvPr/>
            </p:nvSpPr>
            <p:spPr bwMode="auto">
              <a:xfrm>
                <a:off x="200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7" name="Line 1055"/>
              <p:cNvSpPr>
                <a:spLocks noChangeShapeType="1"/>
              </p:cNvSpPr>
              <p:nvPr/>
            </p:nvSpPr>
            <p:spPr bwMode="auto">
              <a:xfrm>
                <a:off x="201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8" name="Line 1056"/>
              <p:cNvSpPr>
                <a:spLocks noChangeShapeType="1"/>
              </p:cNvSpPr>
              <p:nvPr/>
            </p:nvSpPr>
            <p:spPr bwMode="auto">
              <a:xfrm>
                <a:off x="202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9" name="Line 1057"/>
              <p:cNvSpPr>
                <a:spLocks noChangeShapeType="1"/>
              </p:cNvSpPr>
              <p:nvPr/>
            </p:nvSpPr>
            <p:spPr bwMode="auto">
              <a:xfrm>
                <a:off x="202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0" name="Line 1058"/>
              <p:cNvSpPr>
                <a:spLocks noChangeShapeType="1"/>
              </p:cNvSpPr>
              <p:nvPr/>
            </p:nvSpPr>
            <p:spPr bwMode="auto">
              <a:xfrm>
                <a:off x="203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1" name="Line 1059"/>
              <p:cNvSpPr>
                <a:spLocks noChangeShapeType="1"/>
              </p:cNvSpPr>
              <p:nvPr/>
            </p:nvSpPr>
            <p:spPr bwMode="auto">
              <a:xfrm>
                <a:off x="204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2" name="Line 1060"/>
              <p:cNvSpPr>
                <a:spLocks noChangeShapeType="1"/>
              </p:cNvSpPr>
              <p:nvPr/>
            </p:nvSpPr>
            <p:spPr bwMode="auto">
              <a:xfrm>
                <a:off x="205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3" name="Line 1061"/>
              <p:cNvSpPr>
                <a:spLocks noChangeShapeType="1"/>
              </p:cNvSpPr>
              <p:nvPr/>
            </p:nvSpPr>
            <p:spPr bwMode="auto">
              <a:xfrm>
                <a:off x="206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4" name="Line 1062"/>
              <p:cNvSpPr>
                <a:spLocks noChangeShapeType="1"/>
              </p:cNvSpPr>
              <p:nvPr/>
            </p:nvSpPr>
            <p:spPr bwMode="auto">
              <a:xfrm>
                <a:off x="207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5" name="Line 1063"/>
              <p:cNvSpPr>
                <a:spLocks noChangeShapeType="1"/>
              </p:cNvSpPr>
              <p:nvPr/>
            </p:nvSpPr>
            <p:spPr bwMode="auto">
              <a:xfrm>
                <a:off x="208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6" name="Line 1064"/>
              <p:cNvSpPr>
                <a:spLocks noChangeShapeType="1"/>
              </p:cNvSpPr>
              <p:nvPr/>
            </p:nvSpPr>
            <p:spPr bwMode="auto">
              <a:xfrm>
                <a:off x="209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7" name="Line 1065"/>
              <p:cNvSpPr>
                <a:spLocks noChangeShapeType="1"/>
              </p:cNvSpPr>
              <p:nvPr/>
            </p:nvSpPr>
            <p:spPr bwMode="auto">
              <a:xfrm>
                <a:off x="210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8" name="Line 1066"/>
              <p:cNvSpPr>
                <a:spLocks noChangeShapeType="1"/>
              </p:cNvSpPr>
              <p:nvPr/>
            </p:nvSpPr>
            <p:spPr bwMode="auto">
              <a:xfrm>
                <a:off x="211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9" name="Line 1067"/>
              <p:cNvSpPr>
                <a:spLocks noChangeShapeType="1"/>
              </p:cNvSpPr>
              <p:nvPr/>
            </p:nvSpPr>
            <p:spPr bwMode="auto">
              <a:xfrm>
                <a:off x="212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0" name="Line 1068"/>
              <p:cNvSpPr>
                <a:spLocks noChangeShapeType="1"/>
              </p:cNvSpPr>
              <p:nvPr/>
            </p:nvSpPr>
            <p:spPr bwMode="auto">
              <a:xfrm>
                <a:off x="212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1" name="Line 1069"/>
              <p:cNvSpPr>
                <a:spLocks noChangeShapeType="1"/>
              </p:cNvSpPr>
              <p:nvPr/>
            </p:nvSpPr>
            <p:spPr bwMode="auto">
              <a:xfrm>
                <a:off x="213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2" name="Line 1070"/>
              <p:cNvSpPr>
                <a:spLocks noChangeShapeType="1"/>
              </p:cNvSpPr>
              <p:nvPr/>
            </p:nvSpPr>
            <p:spPr bwMode="auto">
              <a:xfrm>
                <a:off x="214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3" name="Line 1071"/>
              <p:cNvSpPr>
                <a:spLocks noChangeShapeType="1"/>
              </p:cNvSpPr>
              <p:nvPr/>
            </p:nvSpPr>
            <p:spPr bwMode="auto">
              <a:xfrm>
                <a:off x="215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4" name="Line 1072"/>
              <p:cNvSpPr>
                <a:spLocks noChangeShapeType="1"/>
              </p:cNvSpPr>
              <p:nvPr/>
            </p:nvSpPr>
            <p:spPr bwMode="auto">
              <a:xfrm>
                <a:off x="216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5" name="Line 1073"/>
              <p:cNvSpPr>
                <a:spLocks noChangeShapeType="1"/>
              </p:cNvSpPr>
              <p:nvPr/>
            </p:nvSpPr>
            <p:spPr bwMode="auto">
              <a:xfrm>
                <a:off x="217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6" name="Line 1074"/>
              <p:cNvSpPr>
                <a:spLocks noChangeShapeType="1"/>
              </p:cNvSpPr>
              <p:nvPr/>
            </p:nvSpPr>
            <p:spPr bwMode="auto">
              <a:xfrm>
                <a:off x="218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7" name="Line 1075"/>
              <p:cNvSpPr>
                <a:spLocks noChangeShapeType="1"/>
              </p:cNvSpPr>
              <p:nvPr/>
            </p:nvSpPr>
            <p:spPr bwMode="auto">
              <a:xfrm>
                <a:off x="219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8" name="Line 1076"/>
              <p:cNvSpPr>
                <a:spLocks noChangeShapeType="1"/>
              </p:cNvSpPr>
              <p:nvPr/>
            </p:nvSpPr>
            <p:spPr bwMode="auto">
              <a:xfrm>
                <a:off x="220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9" name="Line 1077"/>
              <p:cNvSpPr>
                <a:spLocks noChangeShapeType="1"/>
              </p:cNvSpPr>
              <p:nvPr/>
            </p:nvSpPr>
            <p:spPr bwMode="auto">
              <a:xfrm>
                <a:off x="221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0" name="Line 1078"/>
              <p:cNvSpPr>
                <a:spLocks noChangeShapeType="1"/>
              </p:cNvSpPr>
              <p:nvPr/>
            </p:nvSpPr>
            <p:spPr bwMode="auto">
              <a:xfrm>
                <a:off x="222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1" name="Line 1079"/>
              <p:cNvSpPr>
                <a:spLocks noChangeShapeType="1"/>
              </p:cNvSpPr>
              <p:nvPr/>
            </p:nvSpPr>
            <p:spPr bwMode="auto">
              <a:xfrm>
                <a:off x="223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2" name="Line 1080"/>
              <p:cNvSpPr>
                <a:spLocks noChangeShapeType="1"/>
              </p:cNvSpPr>
              <p:nvPr/>
            </p:nvSpPr>
            <p:spPr bwMode="auto">
              <a:xfrm>
                <a:off x="223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3" name="Line 1081"/>
              <p:cNvSpPr>
                <a:spLocks noChangeShapeType="1"/>
              </p:cNvSpPr>
              <p:nvPr/>
            </p:nvSpPr>
            <p:spPr bwMode="auto">
              <a:xfrm>
                <a:off x="224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4" name="Line 1082"/>
              <p:cNvSpPr>
                <a:spLocks noChangeShapeType="1"/>
              </p:cNvSpPr>
              <p:nvPr/>
            </p:nvSpPr>
            <p:spPr bwMode="auto">
              <a:xfrm>
                <a:off x="225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5" name="Line 1083"/>
              <p:cNvSpPr>
                <a:spLocks noChangeShapeType="1"/>
              </p:cNvSpPr>
              <p:nvPr/>
            </p:nvSpPr>
            <p:spPr bwMode="auto">
              <a:xfrm>
                <a:off x="226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6" name="Line 1084"/>
              <p:cNvSpPr>
                <a:spLocks noChangeShapeType="1"/>
              </p:cNvSpPr>
              <p:nvPr/>
            </p:nvSpPr>
            <p:spPr bwMode="auto">
              <a:xfrm>
                <a:off x="227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7" name="Line 1085"/>
              <p:cNvSpPr>
                <a:spLocks noChangeShapeType="1"/>
              </p:cNvSpPr>
              <p:nvPr/>
            </p:nvSpPr>
            <p:spPr bwMode="auto">
              <a:xfrm>
                <a:off x="228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8" name="Line 1086"/>
              <p:cNvSpPr>
                <a:spLocks noChangeShapeType="1"/>
              </p:cNvSpPr>
              <p:nvPr/>
            </p:nvSpPr>
            <p:spPr bwMode="auto">
              <a:xfrm>
                <a:off x="229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9" name="Line 1087"/>
              <p:cNvSpPr>
                <a:spLocks noChangeShapeType="1"/>
              </p:cNvSpPr>
              <p:nvPr/>
            </p:nvSpPr>
            <p:spPr bwMode="auto">
              <a:xfrm>
                <a:off x="230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0" name="Line 1088"/>
              <p:cNvSpPr>
                <a:spLocks noChangeShapeType="1"/>
              </p:cNvSpPr>
              <p:nvPr/>
            </p:nvSpPr>
            <p:spPr bwMode="auto">
              <a:xfrm>
                <a:off x="231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1" name="Line 1089"/>
              <p:cNvSpPr>
                <a:spLocks noChangeShapeType="1"/>
              </p:cNvSpPr>
              <p:nvPr/>
            </p:nvSpPr>
            <p:spPr bwMode="auto">
              <a:xfrm>
                <a:off x="232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2" name="Line 1090"/>
              <p:cNvSpPr>
                <a:spLocks noChangeShapeType="1"/>
              </p:cNvSpPr>
              <p:nvPr/>
            </p:nvSpPr>
            <p:spPr bwMode="auto">
              <a:xfrm>
                <a:off x="233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3" name="Line 1091"/>
              <p:cNvSpPr>
                <a:spLocks noChangeShapeType="1"/>
              </p:cNvSpPr>
              <p:nvPr/>
            </p:nvSpPr>
            <p:spPr bwMode="auto">
              <a:xfrm>
                <a:off x="234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4" name="Line 1092"/>
              <p:cNvSpPr>
                <a:spLocks noChangeShapeType="1"/>
              </p:cNvSpPr>
              <p:nvPr/>
            </p:nvSpPr>
            <p:spPr bwMode="auto">
              <a:xfrm>
                <a:off x="234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5" name="Line 1093"/>
              <p:cNvSpPr>
                <a:spLocks noChangeShapeType="1"/>
              </p:cNvSpPr>
              <p:nvPr/>
            </p:nvSpPr>
            <p:spPr bwMode="auto">
              <a:xfrm>
                <a:off x="235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6" name="Line 1094"/>
              <p:cNvSpPr>
                <a:spLocks noChangeShapeType="1"/>
              </p:cNvSpPr>
              <p:nvPr/>
            </p:nvSpPr>
            <p:spPr bwMode="auto">
              <a:xfrm>
                <a:off x="236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7" name="Line 1095"/>
              <p:cNvSpPr>
                <a:spLocks noChangeShapeType="1"/>
              </p:cNvSpPr>
              <p:nvPr/>
            </p:nvSpPr>
            <p:spPr bwMode="auto">
              <a:xfrm>
                <a:off x="237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8" name="Line 1096"/>
              <p:cNvSpPr>
                <a:spLocks noChangeShapeType="1"/>
              </p:cNvSpPr>
              <p:nvPr/>
            </p:nvSpPr>
            <p:spPr bwMode="auto">
              <a:xfrm>
                <a:off x="238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9" name="Line 1097"/>
              <p:cNvSpPr>
                <a:spLocks noChangeShapeType="1"/>
              </p:cNvSpPr>
              <p:nvPr/>
            </p:nvSpPr>
            <p:spPr bwMode="auto">
              <a:xfrm>
                <a:off x="239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0" name="Line 1098"/>
              <p:cNvSpPr>
                <a:spLocks noChangeShapeType="1"/>
              </p:cNvSpPr>
              <p:nvPr/>
            </p:nvSpPr>
            <p:spPr bwMode="auto">
              <a:xfrm>
                <a:off x="240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1" name="Line 1099"/>
              <p:cNvSpPr>
                <a:spLocks noChangeShapeType="1"/>
              </p:cNvSpPr>
              <p:nvPr/>
            </p:nvSpPr>
            <p:spPr bwMode="auto">
              <a:xfrm>
                <a:off x="241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2" name="Line 1100"/>
              <p:cNvSpPr>
                <a:spLocks noChangeShapeType="1"/>
              </p:cNvSpPr>
              <p:nvPr/>
            </p:nvSpPr>
            <p:spPr bwMode="auto">
              <a:xfrm>
                <a:off x="242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3" name="Line 1101"/>
              <p:cNvSpPr>
                <a:spLocks noChangeShapeType="1"/>
              </p:cNvSpPr>
              <p:nvPr/>
            </p:nvSpPr>
            <p:spPr bwMode="auto">
              <a:xfrm>
                <a:off x="243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4" name="Line 1102"/>
              <p:cNvSpPr>
                <a:spLocks noChangeShapeType="1"/>
              </p:cNvSpPr>
              <p:nvPr/>
            </p:nvSpPr>
            <p:spPr bwMode="auto">
              <a:xfrm>
                <a:off x="244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5" name="Line 1103"/>
              <p:cNvSpPr>
                <a:spLocks noChangeShapeType="1"/>
              </p:cNvSpPr>
              <p:nvPr/>
            </p:nvSpPr>
            <p:spPr bwMode="auto">
              <a:xfrm>
                <a:off x="244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6" name="Line 1104"/>
              <p:cNvSpPr>
                <a:spLocks noChangeShapeType="1"/>
              </p:cNvSpPr>
              <p:nvPr/>
            </p:nvSpPr>
            <p:spPr bwMode="auto">
              <a:xfrm>
                <a:off x="245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7" name="Line 1105"/>
              <p:cNvSpPr>
                <a:spLocks noChangeShapeType="1"/>
              </p:cNvSpPr>
              <p:nvPr/>
            </p:nvSpPr>
            <p:spPr bwMode="auto">
              <a:xfrm>
                <a:off x="246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8" name="Line 1106"/>
              <p:cNvSpPr>
                <a:spLocks noChangeShapeType="1"/>
              </p:cNvSpPr>
              <p:nvPr/>
            </p:nvSpPr>
            <p:spPr bwMode="auto">
              <a:xfrm>
                <a:off x="247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9" name="Line 1107"/>
              <p:cNvSpPr>
                <a:spLocks noChangeShapeType="1"/>
              </p:cNvSpPr>
              <p:nvPr/>
            </p:nvSpPr>
            <p:spPr bwMode="auto">
              <a:xfrm>
                <a:off x="248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0" name="Line 1108"/>
              <p:cNvSpPr>
                <a:spLocks noChangeShapeType="1"/>
              </p:cNvSpPr>
              <p:nvPr/>
            </p:nvSpPr>
            <p:spPr bwMode="auto">
              <a:xfrm>
                <a:off x="249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1" name="Line 1109"/>
              <p:cNvSpPr>
                <a:spLocks noChangeShapeType="1"/>
              </p:cNvSpPr>
              <p:nvPr/>
            </p:nvSpPr>
            <p:spPr bwMode="auto">
              <a:xfrm>
                <a:off x="250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2" name="Line 1110"/>
              <p:cNvSpPr>
                <a:spLocks noChangeShapeType="1"/>
              </p:cNvSpPr>
              <p:nvPr/>
            </p:nvSpPr>
            <p:spPr bwMode="auto">
              <a:xfrm>
                <a:off x="251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3" name="Line 1111"/>
              <p:cNvSpPr>
                <a:spLocks noChangeShapeType="1"/>
              </p:cNvSpPr>
              <p:nvPr/>
            </p:nvSpPr>
            <p:spPr bwMode="auto">
              <a:xfrm>
                <a:off x="252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4" name="Line 1112"/>
              <p:cNvSpPr>
                <a:spLocks noChangeShapeType="1"/>
              </p:cNvSpPr>
              <p:nvPr/>
            </p:nvSpPr>
            <p:spPr bwMode="auto">
              <a:xfrm>
                <a:off x="253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5" name="Line 1113"/>
              <p:cNvSpPr>
                <a:spLocks noChangeShapeType="1"/>
              </p:cNvSpPr>
              <p:nvPr/>
            </p:nvSpPr>
            <p:spPr bwMode="auto">
              <a:xfrm>
                <a:off x="254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6" name="Line 1114"/>
              <p:cNvSpPr>
                <a:spLocks noChangeShapeType="1"/>
              </p:cNvSpPr>
              <p:nvPr/>
            </p:nvSpPr>
            <p:spPr bwMode="auto">
              <a:xfrm>
                <a:off x="255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7" name="Line 1115"/>
              <p:cNvSpPr>
                <a:spLocks noChangeShapeType="1"/>
              </p:cNvSpPr>
              <p:nvPr/>
            </p:nvSpPr>
            <p:spPr bwMode="auto">
              <a:xfrm>
                <a:off x="255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8" name="Line 1116"/>
              <p:cNvSpPr>
                <a:spLocks noChangeShapeType="1"/>
              </p:cNvSpPr>
              <p:nvPr/>
            </p:nvSpPr>
            <p:spPr bwMode="auto">
              <a:xfrm>
                <a:off x="256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9" name="Line 1117"/>
              <p:cNvSpPr>
                <a:spLocks noChangeShapeType="1"/>
              </p:cNvSpPr>
              <p:nvPr/>
            </p:nvSpPr>
            <p:spPr bwMode="auto">
              <a:xfrm>
                <a:off x="257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0" name="Line 1118"/>
              <p:cNvSpPr>
                <a:spLocks noChangeShapeType="1"/>
              </p:cNvSpPr>
              <p:nvPr/>
            </p:nvSpPr>
            <p:spPr bwMode="auto">
              <a:xfrm>
                <a:off x="258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1" name="Line 1119"/>
              <p:cNvSpPr>
                <a:spLocks noChangeShapeType="1"/>
              </p:cNvSpPr>
              <p:nvPr/>
            </p:nvSpPr>
            <p:spPr bwMode="auto">
              <a:xfrm>
                <a:off x="259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2" name="Line 1120"/>
              <p:cNvSpPr>
                <a:spLocks noChangeShapeType="1"/>
              </p:cNvSpPr>
              <p:nvPr/>
            </p:nvSpPr>
            <p:spPr bwMode="auto">
              <a:xfrm>
                <a:off x="260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3" name="Line 1121"/>
              <p:cNvSpPr>
                <a:spLocks noChangeShapeType="1"/>
              </p:cNvSpPr>
              <p:nvPr/>
            </p:nvSpPr>
            <p:spPr bwMode="auto">
              <a:xfrm>
                <a:off x="261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4" name="Line 1122"/>
              <p:cNvSpPr>
                <a:spLocks noChangeShapeType="1"/>
              </p:cNvSpPr>
              <p:nvPr/>
            </p:nvSpPr>
            <p:spPr bwMode="auto">
              <a:xfrm>
                <a:off x="262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5" name="Line 1123"/>
              <p:cNvSpPr>
                <a:spLocks noChangeShapeType="1"/>
              </p:cNvSpPr>
              <p:nvPr/>
            </p:nvSpPr>
            <p:spPr bwMode="auto">
              <a:xfrm>
                <a:off x="263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6" name="Line 1124"/>
              <p:cNvSpPr>
                <a:spLocks noChangeShapeType="1"/>
              </p:cNvSpPr>
              <p:nvPr/>
            </p:nvSpPr>
            <p:spPr bwMode="auto">
              <a:xfrm>
                <a:off x="264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7" name="Line 1125"/>
              <p:cNvSpPr>
                <a:spLocks noChangeShapeType="1"/>
              </p:cNvSpPr>
              <p:nvPr/>
            </p:nvSpPr>
            <p:spPr bwMode="auto">
              <a:xfrm>
                <a:off x="265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8" name="Line 1126"/>
              <p:cNvSpPr>
                <a:spLocks noChangeShapeType="1"/>
              </p:cNvSpPr>
              <p:nvPr/>
            </p:nvSpPr>
            <p:spPr bwMode="auto">
              <a:xfrm>
                <a:off x="266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9" name="Line 1127"/>
              <p:cNvSpPr>
                <a:spLocks noChangeShapeType="1"/>
              </p:cNvSpPr>
              <p:nvPr/>
            </p:nvSpPr>
            <p:spPr bwMode="auto">
              <a:xfrm>
                <a:off x="266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0" name="Line 1128"/>
              <p:cNvSpPr>
                <a:spLocks noChangeShapeType="1"/>
              </p:cNvSpPr>
              <p:nvPr/>
            </p:nvSpPr>
            <p:spPr bwMode="auto">
              <a:xfrm>
                <a:off x="267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1" name="Line 1129"/>
              <p:cNvSpPr>
                <a:spLocks noChangeShapeType="1"/>
              </p:cNvSpPr>
              <p:nvPr/>
            </p:nvSpPr>
            <p:spPr bwMode="auto">
              <a:xfrm>
                <a:off x="268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2" name="Line 1130"/>
              <p:cNvSpPr>
                <a:spLocks noChangeShapeType="1"/>
              </p:cNvSpPr>
              <p:nvPr/>
            </p:nvSpPr>
            <p:spPr bwMode="auto">
              <a:xfrm>
                <a:off x="269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3" name="Line 1131"/>
              <p:cNvSpPr>
                <a:spLocks noChangeShapeType="1"/>
              </p:cNvSpPr>
              <p:nvPr/>
            </p:nvSpPr>
            <p:spPr bwMode="auto">
              <a:xfrm>
                <a:off x="270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4" name="Line 1132"/>
              <p:cNvSpPr>
                <a:spLocks noChangeShapeType="1"/>
              </p:cNvSpPr>
              <p:nvPr/>
            </p:nvSpPr>
            <p:spPr bwMode="auto">
              <a:xfrm>
                <a:off x="271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5" name="Line 1133"/>
              <p:cNvSpPr>
                <a:spLocks noChangeShapeType="1"/>
              </p:cNvSpPr>
              <p:nvPr/>
            </p:nvSpPr>
            <p:spPr bwMode="auto">
              <a:xfrm>
                <a:off x="272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6" name="Line 1134"/>
              <p:cNvSpPr>
                <a:spLocks noChangeShapeType="1"/>
              </p:cNvSpPr>
              <p:nvPr/>
            </p:nvSpPr>
            <p:spPr bwMode="auto">
              <a:xfrm>
                <a:off x="273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7" name="Line 1135"/>
              <p:cNvSpPr>
                <a:spLocks noChangeShapeType="1"/>
              </p:cNvSpPr>
              <p:nvPr/>
            </p:nvSpPr>
            <p:spPr bwMode="auto">
              <a:xfrm>
                <a:off x="274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8" name="Line 1136"/>
              <p:cNvSpPr>
                <a:spLocks noChangeShapeType="1"/>
              </p:cNvSpPr>
              <p:nvPr/>
            </p:nvSpPr>
            <p:spPr bwMode="auto">
              <a:xfrm>
                <a:off x="275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9" name="Line 1137"/>
              <p:cNvSpPr>
                <a:spLocks noChangeShapeType="1"/>
              </p:cNvSpPr>
              <p:nvPr/>
            </p:nvSpPr>
            <p:spPr bwMode="auto">
              <a:xfrm>
                <a:off x="276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0" name="Line 1138"/>
              <p:cNvSpPr>
                <a:spLocks noChangeShapeType="1"/>
              </p:cNvSpPr>
              <p:nvPr/>
            </p:nvSpPr>
            <p:spPr bwMode="auto">
              <a:xfrm>
                <a:off x="277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1" name="Line 1139"/>
              <p:cNvSpPr>
                <a:spLocks noChangeShapeType="1"/>
              </p:cNvSpPr>
              <p:nvPr/>
            </p:nvSpPr>
            <p:spPr bwMode="auto">
              <a:xfrm>
                <a:off x="277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2" name="Line 1140"/>
              <p:cNvSpPr>
                <a:spLocks noChangeShapeType="1"/>
              </p:cNvSpPr>
              <p:nvPr/>
            </p:nvSpPr>
            <p:spPr bwMode="auto">
              <a:xfrm>
                <a:off x="278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3" name="Line 1141"/>
              <p:cNvSpPr>
                <a:spLocks noChangeShapeType="1"/>
              </p:cNvSpPr>
              <p:nvPr/>
            </p:nvSpPr>
            <p:spPr bwMode="auto">
              <a:xfrm>
                <a:off x="279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4" name="Line 1142"/>
              <p:cNvSpPr>
                <a:spLocks noChangeShapeType="1"/>
              </p:cNvSpPr>
              <p:nvPr/>
            </p:nvSpPr>
            <p:spPr bwMode="auto">
              <a:xfrm>
                <a:off x="280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5" name="Line 1143"/>
              <p:cNvSpPr>
                <a:spLocks noChangeShapeType="1"/>
              </p:cNvSpPr>
              <p:nvPr/>
            </p:nvSpPr>
            <p:spPr bwMode="auto">
              <a:xfrm>
                <a:off x="281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6" name="Line 1144"/>
              <p:cNvSpPr>
                <a:spLocks noChangeShapeType="1"/>
              </p:cNvSpPr>
              <p:nvPr/>
            </p:nvSpPr>
            <p:spPr bwMode="auto">
              <a:xfrm>
                <a:off x="282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7" name="Line 1145"/>
              <p:cNvSpPr>
                <a:spLocks noChangeShapeType="1"/>
              </p:cNvSpPr>
              <p:nvPr/>
            </p:nvSpPr>
            <p:spPr bwMode="auto">
              <a:xfrm>
                <a:off x="283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8" name="Line 1146"/>
              <p:cNvSpPr>
                <a:spLocks noChangeShapeType="1"/>
              </p:cNvSpPr>
              <p:nvPr/>
            </p:nvSpPr>
            <p:spPr bwMode="auto">
              <a:xfrm>
                <a:off x="284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9" name="Line 1147"/>
              <p:cNvSpPr>
                <a:spLocks noChangeShapeType="1"/>
              </p:cNvSpPr>
              <p:nvPr/>
            </p:nvSpPr>
            <p:spPr bwMode="auto">
              <a:xfrm>
                <a:off x="285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0" name="Line 1148"/>
              <p:cNvSpPr>
                <a:spLocks noChangeShapeType="1"/>
              </p:cNvSpPr>
              <p:nvPr/>
            </p:nvSpPr>
            <p:spPr bwMode="auto">
              <a:xfrm>
                <a:off x="286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1" name="Line 1149"/>
              <p:cNvSpPr>
                <a:spLocks noChangeShapeType="1"/>
              </p:cNvSpPr>
              <p:nvPr/>
            </p:nvSpPr>
            <p:spPr bwMode="auto">
              <a:xfrm>
                <a:off x="287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2" name="Line 1150"/>
              <p:cNvSpPr>
                <a:spLocks noChangeShapeType="1"/>
              </p:cNvSpPr>
              <p:nvPr/>
            </p:nvSpPr>
            <p:spPr bwMode="auto">
              <a:xfrm>
                <a:off x="287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3" name="Line 1151"/>
              <p:cNvSpPr>
                <a:spLocks noChangeShapeType="1"/>
              </p:cNvSpPr>
              <p:nvPr/>
            </p:nvSpPr>
            <p:spPr bwMode="auto">
              <a:xfrm>
                <a:off x="288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4" name="Line 1152"/>
              <p:cNvSpPr>
                <a:spLocks noChangeShapeType="1"/>
              </p:cNvSpPr>
              <p:nvPr/>
            </p:nvSpPr>
            <p:spPr bwMode="auto">
              <a:xfrm>
                <a:off x="289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5" name="Line 1153"/>
              <p:cNvSpPr>
                <a:spLocks noChangeShapeType="1"/>
              </p:cNvSpPr>
              <p:nvPr/>
            </p:nvSpPr>
            <p:spPr bwMode="auto">
              <a:xfrm>
                <a:off x="290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6" name="Line 1154"/>
              <p:cNvSpPr>
                <a:spLocks noChangeShapeType="1"/>
              </p:cNvSpPr>
              <p:nvPr/>
            </p:nvSpPr>
            <p:spPr bwMode="auto">
              <a:xfrm>
                <a:off x="291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7" name="Line 1155"/>
              <p:cNvSpPr>
                <a:spLocks noChangeShapeType="1"/>
              </p:cNvSpPr>
              <p:nvPr/>
            </p:nvSpPr>
            <p:spPr bwMode="auto">
              <a:xfrm>
                <a:off x="292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8" name="Line 1156"/>
              <p:cNvSpPr>
                <a:spLocks noChangeShapeType="1"/>
              </p:cNvSpPr>
              <p:nvPr/>
            </p:nvSpPr>
            <p:spPr bwMode="auto">
              <a:xfrm>
                <a:off x="293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9" name="Line 1157"/>
              <p:cNvSpPr>
                <a:spLocks noChangeShapeType="1"/>
              </p:cNvSpPr>
              <p:nvPr/>
            </p:nvSpPr>
            <p:spPr bwMode="auto">
              <a:xfrm>
                <a:off x="294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0" name="Line 1158"/>
              <p:cNvSpPr>
                <a:spLocks noChangeShapeType="1"/>
              </p:cNvSpPr>
              <p:nvPr/>
            </p:nvSpPr>
            <p:spPr bwMode="auto">
              <a:xfrm>
                <a:off x="295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1" name="Line 1159"/>
              <p:cNvSpPr>
                <a:spLocks noChangeShapeType="1"/>
              </p:cNvSpPr>
              <p:nvPr/>
            </p:nvSpPr>
            <p:spPr bwMode="auto">
              <a:xfrm>
                <a:off x="296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2" name="Line 1160"/>
              <p:cNvSpPr>
                <a:spLocks noChangeShapeType="1"/>
              </p:cNvSpPr>
              <p:nvPr/>
            </p:nvSpPr>
            <p:spPr bwMode="auto">
              <a:xfrm>
                <a:off x="297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3" name="Line 1161"/>
              <p:cNvSpPr>
                <a:spLocks noChangeShapeType="1"/>
              </p:cNvSpPr>
              <p:nvPr/>
            </p:nvSpPr>
            <p:spPr bwMode="auto">
              <a:xfrm>
                <a:off x="298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4" name="Line 1162"/>
              <p:cNvSpPr>
                <a:spLocks noChangeShapeType="1"/>
              </p:cNvSpPr>
              <p:nvPr/>
            </p:nvSpPr>
            <p:spPr bwMode="auto">
              <a:xfrm>
                <a:off x="298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5" name="Line 1163"/>
              <p:cNvSpPr>
                <a:spLocks noChangeShapeType="1"/>
              </p:cNvSpPr>
              <p:nvPr/>
            </p:nvSpPr>
            <p:spPr bwMode="auto">
              <a:xfrm>
                <a:off x="299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6" name="Line 1164"/>
              <p:cNvSpPr>
                <a:spLocks noChangeShapeType="1"/>
              </p:cNvSpPr>
              <p:nvPr/>
            </p:nvSpPr>
            <p:spPr bwMode="auto">
              <a:xfrm>
                <a:off x="300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7" name="Line 1165"/>
              <p:cNvSpPr>
                <a:spLocks noChangeShapeType="1"/>
              </p:cNvSpPr>
              <p:nvPr/>
            </p:nvSpPr>
            <p:spPr bwMode="auto">
              <a:xfrm>
                <a:off x="301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8" name="Line 1166"/>
              <p:cNvSpPr>
                <a:spLocks noChangeShapeType="1"/>
              </p:cNvSpPr>
              <p:nvPr/>
            </p:nvSpPr>
            <p:spPr bwMode="auto">
              <a:xfrm>
                <a:off x="302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9" name="Line 1167"/>
              <p:cNvSpPr>
                <a:spLocks noChangeShapeType="1"/>
              </p:cNvSpPr>
              <p:nvPr/>
            </p:nvSpPr>
            <p:spPr bwMode="auto">
              <a:xfrm>
                <a:off x="303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0" name="Line 1168"/>
              <p:cNvSpPr>
                <a:spLocks noChangeShapeType="1"/>
              </p:cNvSpPr>
              <p:nvPr/>
            </p:nvSpPr>
            <p:spPr bwMode="auto">
              <a:xfrm>
                <a:off x="304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1" name="Line 1169"/>
              <p:cNvSpPr>
                <a:spLocks noChangeShapeType="1"/>
              </p:cNvSpPr>
              <p:nvPr/>
            </p:nvSpPr>
            <p:spPr bwMode="auto">
              <a:xfrm>
                <a:off x="305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2" name="Line 1170"/>
              <p:cNvSpPr>
                <a:spLocks noChangeShapeType="1"/>
              </p:cNvSpPr>
              <p:nvPr/>
            </p:nvSpPr>
            <p:spPr bwMode="auto">
              <a:xfrm>
                <a:off x="306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3" name="Line 1171"/>
              <p:cNvSpPr>
                <a:spLocks noChangeShapeType="1"/>
              </p:cNvSpPr>
              <p:nvPr/>
            </p:nvSpPr>
            <p:spPr bwMode="auto">
              <a:xfrm>
                <a:off x="307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4" name="Line 1172"/>
              <p:cNvSpPr>
                <a:spLocks noChangeShapeType="1"/>
              </p:cNvSpPr>
              <p:nvPr/>
            </p:nvSpPr>
            <p:spPr bwMode="auto">
              <a:xfrm>
                <a:off x="308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5" name="Line 1173"/>
              <p:cNvSpPr>
                <a:spLocks noChangeShapeType="1"/>
              </p:cNvSpPr>
              <p:nvPr/>
            </p:nvSpPr>
            <p:spPr bwMode="auto">
              <a:xfrm>
                <a:off x="309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6" name="Line 1174"/>
              <p:cNvSpPr>
                <a:spLocks noChangeShapeType="1"/>
              </p:cNvSpPr>
              <p:nvPr/>
            </p:nvSpPr>
            <p:spPr bwMode="auto">
              <a:xfrm>
                <a:off x="309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7" name="Line 1175"/>
              <p:cNvSpPr>
                <a:spLocks noChangeShapeType="1"/>
              </p:cNvSpPr>
              <p:nvPr/>
            </p:nvSpPr>
            <p:spPr bwMode="auto">
              <a:xfrm>
                <a:off x="310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8" name="Line 1176"/>
              <p:cNvSpPr>
                <a:spLocks noChangeShapeType="1"/>
              </p:cNvSpPr>
              <p:nvPr/>
            </p:nvSpPr>
            <p:spPr bwMode="auto">
              <a:xfrm>
                <a:off x="311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9" name="Line 1177"/>
              <p:cNvSpPr>
                <a:spLocks noChangeShapeType="1"/>
              </p:cNvSpPr>
              <p:nvPr/>
            </p:nvSpPr>
            <p:spPr bwMode="auto">
              <a:xfrm>
                <a:off x="312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0" name="Line 1178"/>
              <p:cNvSpPr>
                <a:spLocks noChangeShapeType="1"/>
              </p:cNvSpPr>
              <p:nvPr/>
            </p:nvSpPr>
            <p:spPr bwMode="auto">
              <a:xfrm>
                <a:off x="313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1" name="Line 1179"/>
              <p:cNvSpPr>
                <a:spLocks noChangeShapeType="1"/>
              </p:cNvSpPr>
              <p:nvPr/>
            </p:nvSpPr>
            <p:spPr bwMode="auto">
              <a:xfrm>
                <a:off x="314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2" name="Line 1180"/>
              <p:cNvSpPr>
                <a:spLocks noChangeShapeType="1"/>
              </p:cNvSpPr>
              <p:nvPr/>
            </p:nvSpPr>
            <p:spPr bwMode="auto">
              <a:xfrm>
                <a:off x="315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3" name="Line 1181"/>
              <p:cNvSpPr>
                <a:spLocks noChangeShapeType="1"/>
              </p:cNvSpPr>
              <p:nvPr/>
            </p:nvSpPr>
            <p:spPr bwMode="auto">
              <a:xfrm>
                <a:off x="316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4" name="Line 1182"/>
              <p:cNvSpPr>
                <a:spLocks noChangeShapeType="1"/>
              </p:cNvSpPr>
              <p:nvPr/>
            </p:nvSpPr>
            <p:spPr bwMode="auto">
              <a:xfrm>
                <a:off x="317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5" name="Line 1183"/>
              <p:cNvSpPr>
                <a:spLocks noChangeShapeType="1"/>
              </p:cNvSpPr>
              <p:nvPr/>
            </p:nvSpPr>
            <p:spPr bwMode="auto">
              <a:xfrm>
                <a:off x="318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6" name="Line 1184"/>
              <p:cNvSpPr>
                <a:spLocks noChangeShapeType="1"/>
              </p:cNvSpPr>
              <p:nvPr/>
            </p:nvSpPr>
            <p:spPr bwMode="auto">
              <a:xfrm>
                <a:off x="319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7" name="Line 1185"/>
              <p:cNvSpPr>
                <a:spLocks noChangeShapeType="1"/>
              </p:cNvSpPr>
              <p:nvPr/>
            </p:nvSpPr>
            <p:spPr bwMode="auto">
              <a:xfrm>
                <a:off x="319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8" name="Line 1186"/>
              <p:cNvSpPr>
                <a:spLocks noChangeShapeType="1"/>
              </p:cNvSpPr>
              <p:nvPr/>
            </p:nvSpPr>
            <p:spPr bwMode="auto">
              <a:xfrm>
                <a:off x="320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9" name="Line 1187"/>
              <p:cNvSpPr>
                <a:spLocks noChangeShapeType="1"/>
              </p:cNvSpPr>
              <p:nvPr/>
            </p:nvSpPr>
            <p:spPr bwMode="auto">
              <a:xfrm>
                <a:off x="321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0" name="Line 1188"/>
              <p:cNvSpPr>
                <a:spLocks noChangeShapeType="1"/>
              </p:cNvSpPr>
              <p:nvPr/>
            </p:nvSpPr>
            <p:spPr bwMode="auto">
              <a:xfrm>
                <a:off x="322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1" name="Line 1189"/>
              <p:cNvSpPr>
                <a:spLocks noChangeShapeType="1"/>
              </p:cNvSpPr>
              <p:nvPr/>
            </p:nvSpPr>
            <p:spPr bwMode="auto">
              <a:xfrm>
                <a:off x="323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2" name="Line 1190"/>
              <p:cNvSpPr>
                <a:spLocks noChangeShapeType="1"/>
              </p:cNvSpPr>
              <p:nvPr/>
            </p:nvSpPr>
            <p:spPr bwMode="auto">
              <a:xfrm>
                <a:off x="324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3" name="Line 1191"/>
              <p:cNvSpPr>
                <a:spLocks noChangeShapeType="1"/>
              </p:cNvSpPr>
              <p:nvPr/>
            </p:nvSpPr>
            <p:spPr bwMode="auto">
              <a:xfrm>
                <a:off x="325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4" name="Line 1192"/>
              <p:cNvSpPr>
                <a:spLocks noChangeShapeType="1"/>
              </p:cNvSpPr>
              <p:nvPr/>
            </p:nvSpPr>
            <p:spPr bwMode="auto">
              <a:xfrm>
                <a:off x="326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5" name="Line 1193"/>
              <p:cNvSpPr>
                <a:spLocks noChangeShapeType="1"/>
              </p:cNvSpPr>
              <p:nvPr/>
            </p:nvSpPr>
            <p:spPr bwMode="auto">
              <a:xfrm>
                <a:off x="327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6" name="Line 1194"/>
              <p:cNvSpPr>
                <a:spLocks noChangeShapeType="1"/>
              </p:cNvSpPr>
              <p:nvPr/>
            </p:nvSpPr>
            <p:spPr bwMode="auto">
              <a:xfrm>
                <a:off x="328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7" name="Line 1195"/>
              <p:cNvSpPr>
                <a:spLocks noChangeShapeType="1"/>
              </p:cNvSpPr>
              <p:nvPr/>
            </p:nvSpPr>
            <p:spPr bwMode="auto">
              <a:xfrm>
                <a:off x="329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8" name="Line 1196"/>
              <p:cNvSpPr>
                <a:spLocks noChangeShapeType="1"/>
              </p:cNvSpPr>
              <p:nvPr/>
            </p:nvSpPr>
            <p:spPr bwMode="auto">
              <a:xfrm>
                <a:off x="330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9" name="Line 1197"/>
              <p:cNvSpPr>
                <a:spLocks noChangeShapeType="1"/>
              </p:cNvSpPr>
              <p:nvPr/>
            </p:nvSpPr>
            <p:spPr bwMode="auto">
              <a:xfrm>
                <a:off x="330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0" name="Line 1198"/>
              <p:cNvSpPr>
                <a:spLocks noChangeShapeType="1"/>
              </p:cNvSpPr>
              <p:nvPr/>
            </p:nvSpPr>
            <p:spPr bwMode="auto">
              <a:xfrm>
                <a:off x="331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1" name="Line 1199"/>
              <p:cNvSpPr>
                <a:spLocks noChangeShapeType="1"/>
              </p:cNvSpPr>
              <p:nvPr/>
            </p:nvSpPr>
            <p:spPr bwMode="auto">
              <a:xfrm>
                <a:off x="332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2" name="Line 1200"/>
              <p:cNvSpPr>
                <a:spLocks noChangeShapeType="1"/>
              </p:cNvSpPr>
              <p:nvPr/>
            </p:nvSpPr>
            <p:spPr bwMode="auto">
              <a:xfrm>
                <a:off x="333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3" name="Line 1201"/>
              <p:cNvSpPr>
                <a:spLocks noChangeShapeType="1"/>
              </p:cNvSpPr>
              <p:nvPr/>
            </p:nvSpPr>
            <p:spPr bwMode="auto">
              <a:xfrm>
                <a:off x="334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4" name="Line 1202"/>
              <p:cNvSpPr>
                <a:spLocks noChangeShapeType="1"/>
              </p:cNvSpPr>
              <p:nvPr/>
            </p:nvSpPr>
            <p:spPr bwMode="auto">
              <a:xfrm>
                <a:off x="335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5" name="Line 1203"/>
              <p:cNvSpPr>
                <a:spLocks noChangeShapeType="1"/>
              </p:cNvSpPr>
              <p:nvPr/>
            </p:nvSpPr>
            <p:spPr bwMode="auto">
              <a:xfrm>
                <a:off x="336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6" name="Line 1204"/>
              <p:cNvSpPr>
                <a:spLocks noChangeShapeType="1"/>
              </p:cNvSpPr>
              <p:nvPr/>
            </p:nvSpPr>
            <p:spPr bwMode="auto">
              <a:xfrm>
                <a:off x="337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7" name="Line 1205"/>
              <p:cNvSpPr>
                <a:spLocks noChangeShapeType="1"/>
              </p:cNvSpPr>
              <p:nvPr/>
            </p:nvSpPr>
            <p:spPr bwMode="auto">
              <a:xfrm>
                <a:off x="338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8" name="Line 1206"/>
              <p:cNvSpPr>
                <a:spLocks noChangeShapeType="1"/>
              </p:cNvSpPr>
              <p:nvPr/>
            </p:nvSpPr>
            <p:spPr bwMode="auto">
              <a:xfrm>
                <a:off x="339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9" name="Line 1207"/>
              <p:cNvSpPr>
                <a:spLocks noChangeShapeType="1"/>
              </p:cNvSpPr>
              <p:nvPr/>
            </p:nvSpPr>
            <p:spPr bwMode="auto">
              <a:xfrm>
                <a:off x="340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0" name="Line 1208"/>
              <p:cNvSpPr>
                <a:spLocks noChangeShapeType="1"/>
              </p:cNvSpPr>
              <p:nvPr/>
            </p:nvSpPr>
            <p:spPr bwMode="auto">
              <a:xfrm>
                <a:off x="341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1" name="Line 1209"/>
              <p:cNvSpPr>
                <a:spLocks noChangeShapeType="1"/>
              </p:cNvSpPr>
              <p:nvPr/>
            </p:nvSpPr>
            <p:spPr bwMode="auto">
              <a:xfrm>
                <a:off x="341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2" name="Group 1411"/>
            <p:cNvGrpSpPr>
              <a:grpSpLocks/>
            </p:cNvGrpSpPr>
            <p:nvPr/>
          </p:nvGrpSpPr>
          <p:grpSpPr bwMode="auto">
            <a:xfrm>
              <a:off x="237" y="1298"/>
              <a:ext cx="4446" cy="719"/>
              <a:chOff x="237" y="1298"/>
              <a:chExt cx="4446" cy="719"/>
            </a:xfrm>
          </p:grpSpPr>
          <p:sp>
            <p:nvSpPr>
              <p:cNvPr id="1132" name="Line 1211"/>
              <p:cNvSpPr>
                <a:spLocks noChangeShapeType="1"/>
              </p:cNvSpPr>
              <p:nvPr/>
            </p:nvSpPr>
            <p:spPr bwMode="auto">
              <a:xfrm>
                <a:off x="342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3" name="Line 1212"/>
              <p:cNvSpPr>
                <a:spLocks noChangeShapeType="1"/>
              </p:cNvSpPr>
              <p:nvPr/>
            </p:nvSpPr>
            <p:spPr bwMode="auto">
              <a:xfrm>
                <a:off x="343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4" name="Line 1213"/>
              <p:cNvSpPr>
                <a:spLocks noChangeShapeType="1"/>
              </p:cNvSpPr>
              <p:nvPr/>
            </p:nvSpPr>
            <p:spPr bwMode="auto">
              <a:xfrm>
                <a:off x="344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5" name="Line 1214"/>
              <p:cNvSpPr>
                <a:spLocks noChangeShapeType="1"/>
              </p:cNvSpPr>
              <p:nvPr/>
            </p:nvSpPr>
            <p:spPr bwMode="auto">
              <a:xfrm>
                <a:off x="345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6" name="Line 1215"/>
              <p:cNvSpPr>
                <a:spLocks noChangeShapeType="1"/>
              </p:cNvSpPr>
              <p:nvPr/>
            </p:nvSpPr>
            <p:spPr bwMode="auto">
              <a:xfrm>
                <a:off x="346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7" name="Line 1216"/>
              <p:cNvSpPr>
                <a:spLocks noChangeShapeType="1"/>
              </p:cNvSpPr>
              <p:nvPr/>
            </p:nvSpPr>
            <p:spPr bwMode="auto">
              <a:xfrm>
                <a:off x="347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8" name="Line 1217"/>
              <p:cNvSpPr>
                <a:spLocks noChangeShapeType="1"/>
              </p:cNvSpPr>
              <p:nvPr/>
            </p:nvSpPr>
            <p:spPr bwMode="auto">
              <a:xfrm>
                <a:off x="348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9" name="Line 1218"/>
              <p:cNvSpPr>
                <a:spLocks noChangeShapeType="1"/>
              </p:cNvSpPr>
              <p:nvPr/>
            </p:nvSpPr>
            <p:spPr bwMode="auto">
              <a:xfrm>
                <a:off x="349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0" name="Line 1219"/>
              <p:cNvSpPr>
                <a:spLocks noChangeShapeType="1"/>
              </p:cNvSpPr>
              <p:nvPr/>
            </p:nvSpPr>
            <p:spPr bwMode="auto">
              <a:xfrm>
                <a:off x="350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1" name="Line 1220"/>
              <p:cNvSpPr>
                <a:spLocks noChangeShapeType="1"/>
              </p:cNvSpPr>
              <p:nvPr/>
            </p:nvSpPr>
            <p:spPr bwMode="auto">
              <a:xfrm>
                <a:off x="351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2" name="Line 1221"/>
              <p:cNvSpPr>
                <a:spLocks noChangeShapeType="1"/>
              </p:cNvSpPr>
              <p:nvPr/>
            </p:nvSpPr>
            <p:spPr bwMode="auto">
              <a:xfrm>
                <a:off x="351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3" name="Line 1222"/>
              <p:cNvSpPr>
                <a:spLocks noChangeShapeType="1"/>
              </p:cNvSpPr>
              <p:nvPr/>
            </p:nvSpPr>
            <p:spPr bwMode="auto">
              <a:xfrm>
                <a:off x="352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4" name="Line 1223"/>
              <p:cNvSpPr>
                <a:spLocks noChangeShapeType="1"/>
              </p:cNvSpPr>
              <p:nvPr/>
            </p:nvSpPr>
            <p:spPr bwMode="auto">
              <a:xfrm>
                <a:off x="353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5" name="Line 1224"/>
              <p:cNvSpPr>
                <a:spLocks noChangeShapeType="1"/>
              </p:cNvSpPr>
              <p:nvPr/>
            </p:nvSpPr>
            <p:spPr bwMode="auto">
              <a:xfrm>
                <a:off x="354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6" name="Line 1225"/>
              <p:cNvSpPr>
                <a:spLocks noChangeShapeType="1"/>
              </p:cNvSpPr>
              <p:nvPr/>
            </p:nvSpPr>
            <p:spPr bwMode="auto">
              <a:xfrm>
                <a:off x="355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7" name="Line 1226"/>
              <p:cNvSpPr>
                <a:spLocks noChangeShapeType="1"/>
              </p:cNvSpPr>
              <p:nvPr/>
            </p:nvSpPr>
            <p:spPr bwMode="auto">
              <a:xfrm>
                <a:off x="356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8" name="Line 1227"/>
              <p:cNvSpPr>
                <a:spLocks noChangeShapeType="1"/>
              </p:cNvSpPr>
              <p:nvPr/>
            </p:nvSpPr>
            <p:spPr bwMode="auto">
              <a:xfrm>
                <a:off x="357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9" name="Line 1228"/>
              <p:cNvSpPr>
                <a:spLocks noChangeShapeType="1"/>
              </p:cNvSpPr>
              <p:nvPr/>
            </p:nvSpPr>
            <p:spPr bwMode="auto">
              <a:xfrm>
                <a:off x="358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0" name="Line 1229"/>
              <p:cNvSpPr>
                <a:spLocks noChangeShapeType="1"/>
              </p:cNvSpPr>
              <p:nvPr/>
            </p:nvSpPr>
            <p:spPr bwMode="auto">
              <a:xfrm>
                <a:off x="359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1" name="Line 1230"/>
              <p:cNvSpPr>
                <a:spLocks noChangeShapeType="1"/>
              </p:cNvSpPr>
              <p:nvPr/>
            </p:nvSpPr>
            <p:spPr bwMode="auto">
              <a:xfrm>
                <a:off x="360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2" name="Line 1231"/>
              <p:cNvSpPr>
                <a:spLocks noChangeShapeType="1"/>
              </p:cNvSpPr>
              <p:nvPr/>
            </p:nvSpPr>
            <p:spPr bwMode="auto">
              <a:xfrm>
                <a:off x="361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3" name="Line 1232"/>
              <p:cNvSpPr>
                <a:spLocks noChangeShapeType="1"/>
              </p:cNvSpPr>
              <p:nvPr/>
            </p:nvSpPr>
            <p:spPr bwMode="auto">
              <a:xfrm>
                <a:off x="362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4" name="Line 1233"/>
              <p:cNvSpPr>
                <a:spLocks noChangeShapeType="1"/>
              </p:cNvSpPr>
              <p:nvPr/>
            </p:nvSpPr>
            <p:spPr bwMode="auto">
              <a:xfrm>
                <a:off x="362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5" name="Line 1234"/>
              <p:cNvSpPr>
                <a:spLocks noChangeShapeType="1"/>
              </p:cNvSpPr>
              <p:nvPr/>
            </p:nvSpPr>
            <p:spPr bwMode="auto">
              <a:xfrm>
                <a:off x="363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6" name="Line 1235"/>
              <p:cNvSpPr>
                <a:spLocks noChangeShapeType="1"/>
              </p:cNvSpPr>
              <p:nvPr/>
            </p:nvSpPr>
            <p:spPr bwMode="auto">
              <a:xfrm>
                <a:off x="364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7" name="Line 1236"/>
              <p:cNvSpPr>
                <a:spLocks noChangeShapeType="1"/>
              </p:cNvSpPr>
              <p:nvPr/>
            </p:nvSpPr>
            <p:spPr bwMode="auto">
              <a:xfrm>
                <a:off x="365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8" name="Line 1237"/>
              <p:cNvSpPr>
                <a:spLocks noChangeShapeType="1"/>
              </p:cNvSpPr>
              <p:nvPr/>
            </p:nvSpPr>
            <p:spPr bwMode="auto">
              <a:xfrm>
                <a:off x="366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9" name="Line 1238"/>
              <p:cNvSpPr>
                <a:spLocks noChangeShapeType="1"/>
              </p:cNvSpPr>
              <p:nvPr/>
            </p:nvSpPr>
            <p:spPr bwMode="auto">
              <a:xfrm>
                <a:off x="367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0" name="Line 1239"/>
              <p:cNvSpPr>
                <a:spLocks noChangeShapeType="1"/>
              </p:cNvSpPr>
              <p:nvPr/>
            </p:nvSpPr>
            <p:spPr bwMode="auto">
              <a:xfrm>
                <a:off x="368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1" name="Line 1240"/>
              <p:cNvSpPr>
                <a:spLocks noChangeShapeType="1"/>
              </p:cNvSpPr>
              <p:nvPr/>
            </p:nvSpPr>
            <p:spPr bwMode="auto">
              <a:xfrm>
                <a:off x="369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2" name="Line 1241"/>
              <p:cNvSpPr>
                <a:spLocks noChangeShapeType="1"/>
              </p:cNvSpPr>
              <p:nvPr/>
            </p:nvSpPr>
            <p:spPr bwMode="auto">
              <a:xfrm>
                <a:off x="370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3" name="Line 1242"/>
              <p:cNvSpPr>
                <a:spLocks noChangeShapeType="1"/>
              </p:cNvSpPr>
              <p:nvPr/>
            </p:nvSpPr>
            <p:spPr bwMode="auto">
              <a:xfrm>
                <a:off x="371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4" name="Line 1243"/>
              <p:cNvSpPr>
                <a:spLocks noChangeShapeType="1"/>
              </p:cNvSpPr>
              <p:nvPr/>
            </p:nvSpPr>
            <p:spPr bwMode="auto">
              <a:xfrm>
                <a:off x="372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5" name="Line 1244"/>
              <p:cNvSpPr>
                <a:spLocks noChangeShapeType="1"/>
              </p:cNvSpPr>
              <p:nvPr/>
            </p:nvSpPr>
            <p:spPr bwMode="auto">
              <a:xfrm>
                <a:off x="373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6" name="Line 1245"/>
              <p:cNvSpPr>
                <a:spLocks noChangeShapeType="1"/>
              </p:cNvSpPr>
              <p:nvPr/>
            </p:nvSpPr>
            <p:spPr bwMode="auto">
              <a:xfrm>
                <a:off x="373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7" name="Line 1246"/>
              <p:cNvSpPr>
                <a:spLocks noChangeShapeType="1"/>
              </p:cNvSpPr>
              <p:nvPr/>
            </p:nvSpPr>
            <p:spPr bwMode="auto">
              <a:xfrm>
                <a:off x="374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8" name="Line 1247"/>
              <p:cNvSpPr>
                <a:spLocks noChangeShapeType="1"/>
              </p:cNvSpPr>
              <p:nvPr/>
            </p:nvSpPr>
            <p:spPr bwMode="auto">
              <a:xfrm>
                <a:off x="375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9" name="Line 1248"/>
              <p:cNvSpPr>
                <a:spLocks noChangeShapeType="1"/>
              </p:cNvSpPr>
              <p:nvPr/>
            </p:nvSpPr>
            <p:spPr bwMode="auto">
              <a:xfrm>
                <a:off x="376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0" name="Line 1249"/>
              <p:cNvSpPr>
                <a:spLocks noChangeShapeType="1"/>
              </p:cNvSpPr>
              <p:nvPr/>
            </p:nvSpPr>
            <p:spPr bwMode="auto">
              <a:xfrm>
                <a:off x="377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1" name="Line 1250"/>
              <p:cNvSpPr>
                <a:spLocks noChangeShapeType="1"/>
              </p:cNvSpPr>
              <p:nvPr/>
            </p:nvSpPr>
            <p:spPr bwMode="auto">
              <a:xfrm>
                <a:off x="378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2" name="Line 1251"/>
              <p:cNvSpPr>
                <a:spLocks noChangeShapeType="1"/>
              </p:cNvSpPr>
              <p:nvPr/>
            </p:nvSpPr>
            <p:spPr bwMode="auto">
              <a:xfrm>
                <a:off x="379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3" name="Line 1252"/>
              <p:cNvSpPr>
                <a:spLocks noChangeShapeType="1"/>
              </p:cNvSpPr>
              <p:nvPr/>
            </p:nvSpPr>
            <p:spPr bwMode="auto">
              <a:xfrm>
                <a:off x="380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4" name="Line 1253"/>
              <p:cNvSpPr>
                <a:spLocks noChangeShapeType="1"/>
              </p:cNvSpPr>
              <p:nvPr/>
            </p:nvSpPr>
            <p:spPr bwMode="auto">
              <a:xfrm>
                <a:off x="381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5" name="Line 1254"/>
              <p:cNvSpPr>
                <a:spLocks noChangeShapeType="1"/>
              </p:cNvSpPr>
              <p:nvPr/>
            </p:nvSpPr>
            <p:spPr bwMode="auto">
              <a:xfrm>
                <a:off x="382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6" name="Line 1255"/>
              <p:cNvSpPr>
                <a:spLocks noChangeShapeType="1"/>
              </p:cNvSpPr>
              <p:nvPr/>
            </p:nvSpPr>
            <p:spPr bwMode="auto">
              <a:xfrm>
                <a:off x="383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7" name="Line 1256"/>
              <p:cNvSpPr>
                <a:spLocks noChangeShapeType="1"/>
              </p:cNvSpPr>
              <p:nvPr/>
            </p:nvSpPr>
            <p:spPr bwMode="auto">
              <a:xfrm>
                <a:off x="384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8" name="Line 1257"/>
              <p:cNvSpPr>
                <a:spLocks noChangeShapeType="1"/>
              </p:cNvSpPr>
              <p:nvPr/>
            </p:nvSpPr>
            <p:spPr bwMode="auto">
              <a:xfrm>
                <a:off x="384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9" name="Line 1258"/>
              <p:cNvSpPr>
                <a:spLocks noChangeShapeType="1"/>
              </p:cNvSpPr>
              <p:nvPr/>
            </p:nvSpPr>
            <p:spPr bwMode="auto">
              <a:xfrm>
                <a:off x="385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0" name="Line 1259"/>
              <p:cNvSpPr>
                <a:spLocks noChangeShapeType="1"/>
              </p:cNvSpPr>
              <p:nvPr/>
            </p:nvSpPr>
            <p:spPr bwMode="auto">
              <a:xfrm>
                <a:off x="386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1" name="Line 1260"/>
              <p:cNvSpPr>
                <a:spLocks noChangeShapeType="1"/>
              </p:cNvSpPr>
              <p:nvPr/>
            </p:nvSpPr>
            <p:spPr bwMode="auto">
              <a:xfrm>
                <a:off x="387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2" name="Line 1261"/>
              <p:cNvSpPr>
                <a:spLocks noChangeShapeType="1"/>
              </p:cNvSpPr>
              <p:nvPr/>
            </p:nvSpPr>
            <p:spPr bwMode="auto">
              <a:xfrm>
                <a:off x="388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3" name="Line 1262"/>
              <p:cNvSpPr>
                <a:spLocks noChangeShapeType="1"/>
              </p:cNvSpPr>
              <p:nvPr/>
            </p:nvSpPr>
            <p:spPr bwMode="auto">
              <a:xfrm>
                <a:off x="389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4" name="Line 1263"/>
              <p:cNvSpPr>
                <a:spLocks noChangeShapeType="1"/>
              </p:cNvSpPr>
              <p:nvPr/>
            </p:nvSpPr>
            <p:spPr bwMode="auto">
              <a:xfrm>
                <a:off x="390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5" name="Line 1264"/>
              <p:cNvSpPr>
                <a:spLocks noChangeShapeType="1"/>
              </p:cNvSpPr>
              <p:nvPr/>
            </p:nvSpPr>
            <p:spPr bwMode="auto">
              <a:xfrm>
                <a:off x="391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6" name="Line 1265"/>
              <p:cNvSpPr>
                <a:spLocks noChangeShapeType="1"/>
              </p:cNvSpPr>
              <p:nvPr/>
            </p:nvSpPr>
            <p:spPr bwMode="auto">
              <a:xfrm>
                <a:off x="392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7" name="Line 1266"/>
              <p:cNvSpPr>
                <a:spLocks noChangeShapeType="1"/>
              </p:cNvSpPr>
              <p:nvPr/>
            </p:nvSpPr>
            <p:spPr bwMode="auto">
              <a:xfrm>
                <a:off x="393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8" name="Line 1267"/>
              <p:cNvSpPr>
                <a:spLocks noChangeShapeType="1"/>
              </p:cNvSpPr>
              <p:nvPr/>
            </p:nvSpPr>
            <p:spPr bwMode="auto">
              <a:xfrm>
                <a:off x="394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9" name="Line 1268"/>
              <p:cNvSpPr>
                <a:spLocks noChangeShapeType="1"/>
              </p:cNvSpPr>
              <p:nvPr/>
            </p:nvSpPr>
            <p:spPr bwMode="auto">
              <a:xfrm>
                <a:off x="394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0" name="Line 1269"/>
              <p:cNvSpPr>
                <a:spLocks noChangeShapeType="1"/>
              </p:cNvSpPr>
              <p:nvPr/>
            </p:nvSpPr>
            <p:spPr bwMode="auto">
              <a:xfrm>
                <a:off x="395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1" name="Line 1270"/>
              <p:cNvSpPr>
                <a:spLocks noChangeShapeType="1"/>
              </p:cNvSpPr>
              <p:nvPr/>
            </p:nvSpPr>
            <p:spPr bwMode="auto">
              <a:xfrm>
                <a:off x="396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2" name="Line 1271"/>
              <p:cNvSpPr>
                <a:spLocks noChangeShapeType="1"/>
              </p:cNvSpPr>
              <p:nvPr/>
            </p:nvSpPr>
            <p:spPr bwMode="auto">
              <a:xfrm>
                <a:off x="397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3" name="Line 1272"/>
              <p:cNvSpPr>
                <a:spLocks noChangeShapeType="1"/>
              </p:cNvSpPr>
              <p:nvPr/>
            </p:nvSpPr>
            <p:spPr bwMode="auto">
              <a:xfrm>
                <a:off x="398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4" name="Line 1273"/>
              <p:cNvSpPr>
                <a:spLocks noChangeShapeType="1"/>
              </p:cNvSpPr>
              <p:nvPr/>
            </p:nvSpPr>
            <p:spPr bwMode="auto">
              <a:xfrm>
                <a:off x="399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5" name="Line 1274"/>
              <p:cNvSpPr>
                <a:spLocks noChangeShapeType="1"/>
              </p:cNvSpPr>
              <p:nvPr/>
            </p:nvSpPr>
            <p:spPr bwMode="auto">
              <a:xfrm>
                <a:off x="400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6" name="Line 1275"/>
              <p:cNvSpPr>
                <a:spLocks noChangeShapeType="1"/>
              </p:cNvSpPr>
              <p:nvPr/>
            </p:nvSpPr>
            <p:spPr bwMode="auto">
              <a:xfrm>
                <a:off x="401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7" name="Line 1276"/>
              <p:cNvSpPr>
                <a:spLocks noChangeShapeType="1"/>
              </p:cNvSpPr>
              <p:nvPr/>
            </p:nvSpPr>
            <p:spPr bwMode="auto">
              <a:xfrm>
                <a:off x="402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8" name="Line 1277"/>
              <p:cNvSpPr>
                <a:spLocks noChangeShapeType="1"/>
              </p:cNvSpPr>
              <p:nvPr/>
            </p:nvSpPr>
            <p:spPr bwMode="auto">
              <a:xfrm>
                <a:off x="403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9" name="Line 1278"/>
              <p:cNvSpPr>
                <a:spLocks noChangeShapeType="1"/>
              </p:cNvSpPr>
              <p:nvPr/>
            </p:nvSpPr>
            <p:spPr bwMode="auto">
              <a:xfrm>
                <a:off x="404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0" name="Line 1279"/>
              <p:cNvSpPr>
                <a:spLocks noChangeShapeType="1"/>
              </p:cNvSpPr>
              <p:nvPr/>
            </p:nvSpPr>
            <p:spPr bwMode="auto">
              <a:xfrm>
                <a:off x="405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1" name="Line 1280"/>
              <p:cNvSpPr>
                <a:spLocks noChangeShapeType="1"/>
              </p:cNvSpPr>
              <p:nvPr/>
            </p:nvSpPr>
            <p:spPr bwMode="auto">
              <a:xfrm>
                <a:off x="405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2" name="Line 1281"/>
              <p:cNvSpPr>
                <a:spLocks noChangeShapeType="1"/>
              </p:cNvSpPr>
              <p:nvPr/>
            </p:nvSpPr>
            <p:spPr bwMode="auto">
              <a:xfrm>
                <a:off x="406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3" name="Line 1282"/>
              <p:cNvSpPr>
                <a:spLocks noChangeShapeType="1"/>
              </p:cNvSpPr>
              <p:nvPr/>
            </p:nvSpPr>
            <p:spPr bwMode="auto">
              <a:xfrm>
                <a:off x="407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4" name="Line 1283"/>
              <p:cNvSpPr>
                <a:spLocks noChangeShapeType="1"/>
              </p:cNvSpPr>
              <p:nvPr/>
            </p:nvSpPr>
            <p:spPr bwMode="auto">
              <a:xfrm>
                <a:off x="408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5" name="Line 1284"/>
              <p:cNvSpPr>
                <a:spLocks noChangeShapeType="1"/>
              </p:cNvSpPr>
              <p:nvPr/>
            </p:nvSpPr>
            <p:spPr bwMode="auto">
              <a:xfrm>
                <a:off x="409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6" name="Line 1285"/>
              <p:cNvSpPr>
                <a:spLocks noChangeShapeType="1"/>
              </p:cNvSpPr>
              <p:nvPr/>
            </p:nvSpPr>
            <p:spPr bwMode="auto">
              <a:xfrm>
                <a:off x="410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7" name="Line 1286"/>
              <p:cNvSpPr>
                <a:spLocks noChangeShapeType="1"/>
              </p:cNvSpPr>
              <p:nvPr/>
            </p:nvSpPr>
            <p:spPr bwMode="auto">
              <a:xfrm>
                <a:off x="411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8" name="Line 1287"/>
              <p:cNvSpPr>
                <a:spLocks noChangeShapeType="1"/>
              </p:cNvSpPr>
              <p:nvPr/>
            </p:nvSpPr>
            <p:spPr bwMode="auto">
              <a:xfrm>
                <a:off x="412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09" name="Line 1288"/>
              <p:cNvSpPr>
                <a:spLocks noChangeShapeType="1"/>
              </p:cNvSpPr>
              <p:nvPr/>
            </p:nvSpPr>
            <p:spPr bwMode="auto">
              <a:xfrm>
                <a:off x="413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0" name="Line 1289"/>
              <p:cNvSpPr>
                <a:spLocks noChangeShapeType="1"/>
              </p:cNvSpPr>
              <p:nvPr/>
            </p:nvSpPr>
            <p:spPr bwMode="auto">
              <a:xfrm>
                <a:off x="414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1" name="Line 1290"/>
              <p:cNvSpPr>
                <a:spLocks noChangeShapeType="1"/>
              </p:cNvSpPr>
              <p:nvPr/>
            </p:nvSpPr>
            <p:spPr bwMode="auto">
              <a:xfrm>
                <a:off x="415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2" name="Line 1291"/>
              <p:cNvSpPr>
                <a:spLocks noChangeShapeType="1"/>
              </p:cNvSpPr>
              <p:nvPr/>
            </p:nvSpPr>
            <p:spPr bwMode="auto">
              <a:xfrm>
                <a:off x="416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3" name="Line 1292"/>
              <p:cNvSpPr>
                <a:spLocks noChangeShapeType="1"/>
              </p:cNvSpPr>
              <p:nvPr/>
            </p:nvSpPr>
            <p:spPr bwMode="auto">
              <a:xfrm>
                <a:off x="416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4" name="Line 1293"/>
              <p:cNvSpPr>
                <a:spLocks noChangeShapeType="1"/>
              </p:cNvSpPr>
              <p:nvPr/>
            </p:nvSpPr>
            <p:spPr bwMode="auto">
              <a:xfrm>
                <a:off x="417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5" name="Line 1294"/>
              <p:cNvSpPr>
                <a:spLocks noChangeShapeType="1"/>
              </p:cNvSpPr>
              <p:nvPr/>
            </p:nvSpPr>
            <p:spPr bwMode="auto">
              <a:xfrm>
                <a:off x="418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6" name="Line 1295"/>
              <p:cNvSpPr>
                <a:spLocks noChangeShapeType="1"/>
              </p:cNvSpPr>
              <p:nvPr/>
            </p:nvSpPr>
            <p:spPr bwMode="auto">
              <a:xfrm>
                <a:off x="419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7" name="Line 1296"/>
              <p:cNvSpPr>
                <a:spLocks noChangeShapeType="1"/>
              </p:cNvSpPr>
              <p:nvPr/>
            </p:nvSpPr>
            <p:spPr bwMode="auto">
              <a:xfrm>
                <a:off x="420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8" name="Line 1297"/>
              <p:cNvSpPr>
                <a:spLocks noChangeShapeType="1"/>
              </p:cNvSpPr>
              <p:nvPr/>
            </p:nvSpPr>
            <p:spPr bwMode="auto">
              <a:xfrm>
                <a:off x="421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9" name="Line 1298"/>
              <p:cNvSpPr>
                <a:spLocks noChangeShapeType="1"/>
              </p:cNvSpPr>
              <p:nvPr/>
            </p:nvSpPr>
            <p:spPr bwMode="auto">
              <a:xfrm>
                <a:off x="422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0" name="Line 1299"/>
              <p:cNvSpPr>
                <a:spLocks noChangeShapeType="1"/>
              </p:cNvSpPr>
              <p:nvPr/>
            </p:nvSpPr>
            <p:spPr bwMode="auto">
              <a:xfrm>
                <a:off x="423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1" name="Line 1300"/>
              <p:cNvSpPr>
                <a:spLocks noChangeShapeType="1"/>
              </p:cNvSpPr>
              <p:nvPr/>
            </p:nvSpPr>
            <p:spPr bwMode="auto">
              <a:xfrm>
                <a:off x="424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2" name="Line 1301"/>
              <p:cNvSpPr>
                <a:spLocks noChangeShapeType="1"/>
              </p:cNvSpPr>
              <p:nvPr/>
            </p:nvSpPr>
            <p:spPr bwMode="auto">
              <a:xfrm>
                <a:off x="425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3" name="Line 1302"/>
              <p:cNvSpPr>
                <a:spLocks noChangeShapeType="1"/>
              </p:cNvSpPr>
              <p:nvPr/>
            </p:nvSpPr>
            <p:spPr bwMode="auto">
              <a:xfrm>
                <a:off x="426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4" name="Line 1303"/>
              <p:cNvSpPr>
                <a:spLocks noChangeShapeType="1"/>
              </p:cNvSpPr>
              <p:nvPr/>
            </p:nvSpPr>
            <p:spPr bwMode="auto">
              <a:xfrm>
                <a:off x="426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5" name="Line 1304"/>
              <p:cNvSpPr>
                <a:spLocks noChangeShapeType="1"/>
              </p:cNvSpPr>
              <p:nvPr/>
            </p:nvSpPr>
            <p:spPr bwMode="auto">
              <a:xfrm>
                <a:off x="427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6" name="Line 1305"/>
              <p:cNvSpPr>
                <a:spLocks noChangeShapeType="1"/>
              </p:cNvSpPr>
              <p:nvPr/>
            </p:nvSpPr>
            <p:spPr bwMode="auto">
              <a:xfrm>
                <a:off x="428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7" name="Line 1306"/>
              <p:cNvSpPr>
                <a:spLocks noChangeShapeType="1"/>
              </p:cNvSpPr>
              <p:nvPr/>
            </p:nvSpPr>
            <p:spPr bwMode="auto">
              <a:xfrm>
                <a:off x="429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8" name="Line 1307"/>
              <p:cNvSpPr>
                <a:spLocks noChangeShapeType="1"/>
              </p:cNvSpPr>
              <p:nvPr/>
            </p:nvSpPr>
            <p:spPr bwMode="auto">
              <a:xfrm>
                <a:off x="430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9" name="Line 1308"/>
              <p:cNvSpPr>
                <a:spLocks noChangeShapeType="1"/>
              </p:cNvSpPr>
              <p:nvPr/>
            </p:nvSpPr>
            <p:spPr bwMode="auto">
              <a:xfrm>
                <a:off x="431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0" name="Line 1309"/>
              <p:cNvSpPr>
                <a:spLocks noChangeShapeType="1"/>
              </p:cNvSpPr>
              <p:nvPr/>
            </p:nvSpPr>
            <p:spPr bwMode="auto">
              <a:xfrm>
                <a:off x="432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1" name="Line 1310"/>
              <p:cNvSpPr>
                <a:spLocks noChangeShapeType="1"/>
              </p:cNvSpPr>
              <p:nvPr/>
            </p:nvSpPr>
            <p:spPr bwMode="auto">
              <a:xfrm>
                <a:off x="433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2" name="Line 1311"/>
              <p:cNvSpPr>
                <a:spLocks noChangeShapeType="1"/>
              </p:cNvSpPr>
              <p:nvPr/>
            </p:nvSpPr>
            <p:spPr bwMode="auto">
              <a:xfrm>
                <a:off x="434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3" name="Line 1312"/>
              <p:cNvSpPr>
                <a:spLocks noChangeShapeType="1"/>
              </p:cNvSpPr>
              <p:nvPr/>
            </p:nvSpPr>
            <p:spPr bwMode="auto">
              <a:xfrm>
                <a:off x="435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4" name="Line 1313"/>
              <p:cNvSpPr>
                <a:spLocks noChangeShapeType="1"/>
              </p:cNvSpPr>
              <p:nvPr/>
            </p:nvSpPr>
            <p:spPr bwMode="auto">
              <a:xfrm>
                <a:off x="436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5" name="Line 1314"/>
              <p:cNvSpPr>
                <a:spLocks noChangeShapeType="1"/>
              </p:cNvSpPr>
              <p:nvPr/>
            </p:nvSpPr>
            <p:spPr bwMode="auto">
              <a:xfrm>
                <a:off x="437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6" name="Line 1315"/>
              <p:cNvSpPr>
                <a:spLocks noChangeShapeType="1"/>
              </p:cNvSpPr>
              <p:nvPr/>
            </p:nvSpPr>
            <p:spPr bwMode="auto">
              <a:xfrm>
                <a:off x="4379"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7" name="Line 1316"/>
              <p:cNvSpPr>
                <a:spLocks noChangeShapeType="1"/>
              </p:cNvSpPr>
              <p:nvPr/>
            </p:nvSpPr>
            <p:spPr bwMode="auto">
              <a:xfrm>
                <a:off x="4388"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8" name="Line 1317"/>
              <p:cNvSpPr>
                <a:spLocks noChangeShapeType="1"/>
              </p:cNvSpPr>
              <p:nvPr/>
            </p:nvSpPr>
            <p:spPr bwMode="auto">
              <a:xfrm>
                <a:off x="439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9" name="Line 1318"/>
              <p:cNvSpPr>
                <a:spLocks noChangeShapeType="1"/>
              </p:cNvSpPr>
              <p:nvPr/>
            </p:nvSpPr>
            <p:spPr bwMode="auto">
              <a:xfrm>
                <a:off x="440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0" name="Line 1319"/>
              <p:cNvSpPr>
                <a:spLocks noChangeShapeType="1"/>
              </p:cNvSpPr>
              <p:nvPr/>
            </p:nvSpPr>
            <p:spPr bwMode="auto">
              <a:xfrm>
                <a:off x="441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1" name="Line 1320"/>
              <p:cNvSpPr>
                <a:spLocks noChangeShapeType="1"/>
              </p:cNvSpPr>
              <p:nvPr/>
            </p:nvSpPr>
            <p:spPr bwMode="auto">
              <a:xfrm>
                <a:off x="442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2" name="Line 1321"/>
              <p:cNvSpPr>
                <a:spLocks noChangeShapeType="1"/>
              </p:cNvSpPr>
              <p:nvPr/>
            </p:nvSpPr>
            <p:spPr bwMode="auto">
              <a:xfrm>
                <a:off x="443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3" name="Line 1322"/>
              <p:cNvSpPr>
                <a:spLocks noChangeShapeType="1"/>
              </p:cNvSpPr>
              <p:nvPr/>
            </p:nvSpPr>
            <p:spPr bwMode="auto">
              <a:xfrm>
                <a:off x="4443"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4" name="Line 1323"/>
              <p:cNvSpPr>
                <a:spLocks noChangeShapeType="1"/>
              </p:cNvSpPr>
              <p:nvPr/>
            </p:nvSpPr>
            <p:spPr bwMode="auto">
              <a:xfrm>
                <a:off x="4452"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5" name="Line 1324"/>
              <p:cNvSpPr>
                <a:spLocks noChangeShapeType="1"/>
              </p:cNvSpPr>
              <p:nvPr/>
            </p:nvSpPr>
            <p:spPr bwMode="auto">
              <a:xfrm>
                <a:off x="446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6" name="Line 1325"/>
              <p:cNvSpPr>
                <a:spLocks noChangeShapeType="1"/>
              </p:cNvSpPr>
              <p:nvPr/>
            </p:nvSpPr>
            <p:spPr bwMode="auto">
              <a:xfrm>
                <a:off x="4471"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7" name="Line 1326"/>
              <p:cNvSpPr>
                <a:spLocks noChangeShapeType="1"/>
              </p:cNvSpPr>
              <p:nvPr/>
            </p:nvSpPr>
            <p:spPr bwMode="auto">
              <a:xfrm>
                <a:off x="448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8" name="Line 1327"/>
              <p:cNvSpPr>
                <a:spLocks noChangeShapeType="1"/>
              </p:cNvSpPr>
              <p:nvPr/>
            </p:nvSpPr>
            <p:spPr bwMode="auto">
              <a:xfrm>
                <a:off x="448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9" name="Line 1328"/>
              <p:cNvSpPr>
                <a:spLocks noChangeShapeType="1"/>
              </p:cNvSpPr>
              <p:nvPr/>
            </p:nvSpPr>
            <p:spPr bwMode="auto">
              <a:xfrm>
                <a:off x="449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0" name="Line 1329"/>
              <p:cNvSpPr>
                <a:spLocks noChangeShapeType="1"/>
              </p:cNvSpPr>
              <p:nvPr/>
            </p:nvSpPr>
            <p:spPr bwMode="auto">
              <a:xfrm>
                <a:off x="4507"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1" name="Line 1330"/>
              <p:cNvSpPr>
                <a:spLocks noChangeShapeType="1"/>
              </p:cNvSpPr>
              <p:nvPr/>
            </p:nvSpPr>
            <p:spPr bwMode="auto">
              <a:xfrm>
                <a:off x="4516"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2" name="Line 1331"/>
              <p:cNvSpPr>
                <a:spLocks noChangeShapeType="1"/>
              </p:cNvSpPr>
              <p:nvPr/>
            </p:nvSpPr>
            <p:spPr bwMode="auto">
              <a:xfrm>
                <a:off x="452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3" name="Line 1332"/>
              <p:cNvSpPr>
                <a:spLocks noChangeShapeType="1"/>
              </p:cNvSpPr>
              <p:nvPr/>
            </p:nvSpPr>
            <p:spPr bwMode="auto">
              <a:xfrm>
                <a:off x="4535"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4" name="Line 1333"/>
              <p:cNvSpPr>
                <a:spLocks noChangeShapeType="1"/>
              </p:cNvSpPr>
              <p:nvPr/>
            </p:nvSpPr>
            <p:spPr bwMode="auto">
              <a:xfrm>
                <a:off x="454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5" name="Line 1334"/>
              <p:cNvSpPr>
                <a:spLocks noChangeShapeType="1"/>
              </p:cNvSpPr>
              <p:nvPr/>
            </p:nvSpPr>
            <p:spPr bwMode="auto">
              <a:xfrm>
                <a:off x="455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6" name="Line 1335"/>
              <p:cNvSpPr>
                <a:spLocks noChangeShapeType="1"/>
              </p:cNvSpPr>
              <p:nvPr/>
            </p:nvSpPr>
            <p:spPr bwMode="auto">
              <a:xfrm>
                <a:off x="456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7" name="Line 1336"/>
              <p:cNvSpPr>
                <a:spLocks noChangeShapeType="1"/>
              </p:cNvSpPr>
              <p:nvPr/>
            </p:nvSpPr>
            <p:spPr bwMode="auto">
              <a:xfrm>
                <a:off x="4571"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8" name="Line 1337"/>
              <p:cNvSpPr>
                <a:spLocks noChangeShapeType="1"/>
              </p:cNvSpPr>
              <p:nvPr/>
            </p:nvSpPr>
            <p:spPr bwMode="auto">
              <a:xfrm>
                <a:off x="4580"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9" name="Line 1338"/>
              <p:cNvSpPr>
                <a:spLocks noChangeShapeType="1"/>
              </p:cNvSpPr>
              <p:nvPr/>
            </p:nvSpPr>
            <p:spPr bwMode="auto">
              <a:xfrm>
                <a:off x="4590"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0" name="Line 1339"/>
              <p:cNvSpPr>
                <a:spLocks noChangeShapeType="1"/>
              </p:cNvSpPr>
              <p:nvPr/>
            </p:nvSpPr>
            <p:spPr bwMode="auto">
              <a:xfrm>
                <a:off x="4599"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1" name="Line 1340"/>
              <p:cNvSpPr>
                <a:spLocks noChangeShapeType="1"/>
              </p:cNvSpPr>
              <p:nvPr/>
            </p:nvSpPr>
            <p:spPr bwMode="auto">
              <a:xfrm>
                <a:off x="4608"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2" name="Line 1341"/>
              <p:cNvSpPr>
                <a:spLocks noChangeShapeType="1"/>
              </p:cNvSpPr>
              <p:nvPr/>
            </p:nvSpPr>
            <p:spPr bwMode="auto">
              <a:xfrm>
                <a:off x="4617"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3" name="Line 1342"/>
              <p:cNvSpPr>
                <a:spLocks noChangeShapeType="1"/>
              </p:cNvSpPr>
              <p:nvPr/>
            </p:nvSpPr>
            <p:spPr bwMode="auto">
              <a:xfrm>
                <a:off x="4626"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4" name="Line 1343"/>
              <p:cNvSpPr>
                <a:spLocks noChangeShapeType="1"/>
              </p:cNvSpPr>
              <p:nvPr/>
            </p:nvSpPr>
            <p:spPr bwMode="auto">
              <a:xfrm>
                <a:off x="4635"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5" name="Line 1344"/>
              <p:cNvSpPr>
                <a:spLocks noChangeShapeType="1"/>
              </p:cNvSpPr>
              <p:nvPr/>
            </p:nvSpPr>
            <p:spPr bwMode="auto">
              <a:xfrm>
                <a:off x="4644" y="1894"/>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6" name="Line 1345"/>
              <p:cNvSpPr>
                <a:spLocks noChangeShapeType="1"/>
              </p:cNvSpPr>
              <p:nvPr/>
            </p:nvSpPr>
            <p:spPr bwMode="auto">
              <a:xfrm>
                <a:off x="4654"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7" name="Line 1346"/>
              <p:cNvSpPr>
                <a:spLocks noChangeShapeType="1"/>
              </p:cNvSpPr>
              <p:nvPr/>
            </p:nvSpPr>
            <p:spPr bwMode="auto">
              <a:xfrm>
                <a:off x="4663"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8" name="Line 1347"/>
              <p:cNvSpPr>
                <a:spLocks noChangeShapeType="1"/>
              </p:cNvSpPr>
              <p:nvPr/>
            </p:nvSpPr>
            <p:spPr bwMode="auto">
              <a:xfrm>
                <a:off x="4672" y="1894"/>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9" name="Line 1348"/>
              <p:cNvSpPr>
                <a:spLocks noChangeShapeType="1"/>
              </p:cNvSpPr>
              <p:nvPr/>
            </p:nvSpPr>
            <p:spPr bwMode="auto">
              <a:xfrm>
                <a:off x="4681" y="1894"/>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0" name="Rectangle 1349"/>
              <p:cNvSpPr>
                <a:spLocks noChangeArrowheads="1"/>
              </p:cNvSpPr>
              <p:nvPr/>
            </p:nvSpPr>
            <p:spPr bwMode="auto">
              <a:xfrm>
                <a:off x="237" y="1804"/>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0.6</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271" name="Line 1350"/>
              <p:cNvSpPr>
                <a:spLocks noChangeShapeType="1"/>
              </p:cNvSpPr>
              <p:nvPr/>
            </p:nvSpPr>
            <p:spPr bwMode="auto">
              <a:xfrm flipH="1">
                <a:off x="575" y="1298"/>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2" name="Line 1351"/>
              <p:cNvSpPr>
                <a:spLocks noChangeShapeType="1"/>
              </p:cNvSpPr>
              <p:nvPr/>
            </p:nvSpPr>
            <p:spPr bwMode="auto">
              <a:xfrm>
                <a:off x="63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3" name="Line 1352"/>
              <p:cNvSpPr>
                <a:spLocks noChangeShapeType="1"/>
              </p:cNvSpPr>
              <p:nvPr/>
            </p:nvSpPr>
            <p:spPr bwMode="auto">
              <a:xfrm>
                <a:off x="64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4" name="Line 1353"/>
              <p:cNvSpPr>
                <a:spLocks noChangeShapeType="1"/>
              </p:cNvSpPr>
              <p:nvPr/>
            </p:nvSpPr>
            <p:spPr bwMode="auto">
              <a:xfrm>
                <a:off x="65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5" name="Line 1354"/>
              <p:cNvSpPr>
                <a:spLocks noChangeShapeType="1"/>
              </p:cNvSpPr>
              <p:nvPr/>
            </p:nvSpPr>
            <p:spPr bwMode="auto">
              <a:xfrm>
                <a:off x="66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6" name="Line 1355"/>
              <p:cNvSpPr>
                <a:spLocks noChangeShapeType="1"/>
              </p:cNvSpPr>
              <p:nvPr/>
            </p:nvSpPr>
            <p:spPr bwMode="auto">
              <a:xfrm>
                <a:off x="67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7" name="Line 1356"/>
              <p:cNvSpPr>
                <a:spLocks noChangeShapeType="1"/>
              </p:cNvSpPr>
              <p:nvPr/>
            </p:nvSpPr>
            <p:spPr bwMode="auto">
              <a:xfrm>
                <a:off x="68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8" name="Line 1357"/>
              <p:cNvSpPr>
                <a:spLocks noChangeShapeType="1"/>
              </p:cNvSpPr>
              <p:nvPr/>
            </p:nvSpPr>
            <p:spPr bwMode="auto">
              <a:xfrm>
                <a:off x="69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79" name="Line 1358"/>
              <p:cNvSpPr>
                <a:spLocks noChangeShapeType="1"/>
              </p:cNvSpPr>
              <p:nvPr/>
            </p:nvSpPr>
            <p:spPr bwMode="auto">
              <a:xfrm>
                <a:off x="70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0" name="Line 1359"/>
              <p:cNvSpPr>
                <a:spLocks noChangeShapeType="1"/>
              </p:cNvSpPr>
              <p:nvPr/>
            </p:nvSpPr>
            <p:spPr bwMode="auto">
              <a:xfrm>
                <a:off x="71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1" name="Line 1360"/>
              <p:cNvSpPr>
                <a:spLocks noChangeShapeType="1"/>
              </p:cNvSpPr>
              <p:nvPr/>
            </p:nvSpPr>
            <p:spPr bwMode="auto">
              <a:xfrm>
                <a:off x="72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2" name="Line 1361"/>
              <p:cNvSpPr>
                <a:spLocks noChangeShapeType="1"/>
              </p:cNvSpPr>
              <p:nvPr/>
            </p:nvSpPr>
            <p:spPr bwMode="auto">
              <a:xfrm>
                <a:off x="73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3" name="Line 1362"/>
              <p:cNvSpPr>
                <a:spLocks noChangeShapeType="1"/>
              </p:cNvSpPr>
              <p:nvPr/>
            </p:nvSpPr>
            <p:spPr bwMode="auto">
              <a:xfrm>
                <a:off x="73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4" name="Line 1363"/>
              <p:cNvSpPr>
                <a:spLocks noChangeShapeType="1"/>
              </p:cNvSpPr>
              <p:nvPr/>
            </p:nvSpPr>
            <p:spPr bwMode="auto">
              <a:xfrm>
                <a:off x="74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5" name="Line 1364"/>
              <p:cNvSpPr>
                <a:spLocks noChangeShapeType="1"/>
              </p:cNvSpPr>
              <p:nvPr/>
            </p:nvSpPr>
            <p:spPr bwMode="auto">
              <a:xfrm>
                <a:off x="75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6" name="Line 1365"/>
              <p:cNvSpPr>
                <a:spLocks noChangeShapeType="1"/>
              </p:cNvSpPr>
              <p:nvPr/>
            </p:nvSpPr>
            <p:spPr bwMode="auto">
              <a:xfrm>
                <a:off x="76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7" name="Line 1366"/>
              <p:cNvSpPr>
                <a:spLocks noChangeShapeType="1"/>
              </p:cNvSpPr>
              <p:nvPr/>
            </p:nvSpPr>
            <p:spPr bwMode="auto">
              <a:xfrm>
                <a:off x="77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8" name="Line 1367"/>
              <p:cNvSpPr>
                <a:spLocks noChangeShapeType="1"/>
              </p:cNvSpPr>
              <p:nvPr/>
            </p:nvSpPr>
            <p:spPr bwMode="auto">
              <a:xfrm>
                <a:off x="78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9" name="Line 1368"/>
              <p:cNvSpPr>
                <a:spLocks noChangeShapeType="1"/>
              </p:cNvSpPr>
              <p:nvPr/>
            </p:nvSpPr>
            <p:spPr bwMode="auto">
              <a:xfrm>
                <a:off x="79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0" name="Line 1369"/>
              <p:cNvSpPr>
                <a:spLocks noChangeShapeType="1"/>
              </p:cNvSpPr>
              <p:nvPr/>
            </p:nvSpPr>
            <p:spPr bwMode="auto">
              <a:xfrm>
                <a:off x="80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1" name="Line 1370"/>
              <p:cNvSpPr>
                <a:spLocks noChangeShapeType="1"/>
              </p:cNvSpPr>
              <p:nvPr/>
            </p:nvSpPr>
            <p:spPr bwMode="auto">
              <a:xfrm>
                <a:off x="81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2" name="Line 1371"/>
              <p:cNvSpPr>
                <a:spLocks noChangeShapeType="1"/>
              </p:cNvSpPr>
              <p:nvPr/>
            </p:nvSpPr>
            <p:spPr bwMode="auto">
              <a:xfrm>
                <a:off x="82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3" name="Line 1372"/>
              <p:cNvSpPr>
                <a:spLocks noChangeShapeType="1"/>
              </p:cNvSpPr>
              <p:nvPr/>
            </p:nvSpPr>
            <p:spPr bwMode="auto">
              <a:xfrm>
                <a:off x="83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4" name="Line 1373"/>
              <p:cNvSpPr>
                <a:spLocks noChangeShapeType="1"/>
              </p:cNvSpPr>
              <p:nvPr/>
            </p:nvSpPr>
            <p:spPr bwMode="auto">
              <a:xfrm>
                <a:off x="84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5" name="Line 1374"/>
              <p:cNvSpPr>
                <a:spLocks noChangeShapeType="1"/>
              </p:cNvSpPr>
              <p:nvPr/>
            </p:nvSpPr>
            <p:spPr bwMode="auto">
              <a:xfrm>
                <a:off x="84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6" name="Line 1375"/>
              <p:cNvSpPr>
                <a:spLocks noChangeShapeType="1"/>
              </p:cNvSpPr>
              <p:nvPr/>
            </p:nvSpPr>
            <p:spPr bwMode="auto">
              <a:xfrm>
                <a:off x="85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7" name="Line 1376"/>
              <p:cNvSpPr>
                <a:spLocks noChangeShapeType="1"/>
              </p:cNvSpPr>
              <p:nvPr/>
            </p:nvSpPr>
            <p:spPr bwMode="auto">
              <a:xfrm>
                <a:off x="86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8" name="Line 1377"/>
              <p:cNvSpPr>
                <a:spLocks noChangeShapeType="1"/>
              </p:cNvSpPr>
              <p:nvPr/>
            </p:nvSpPr>
            <p:spPr bwMode="auto">
              <a:xfrm>
                <a:off x="87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9" name="Line 1378"/>
              <p:cNvSpPr>
                <a:spLocks noChangeShapeType="1"/>
              </p:cNvSpPr>
              <p:nvPr/>
            </p:nvSpPr>
            <p:spPr bwMode="auto">
              <a:xfrm>
                <a:off x="88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0" name="Line 1379"/>
              <p:cNvSpPr>
                <a:spLocks noChangeShapeType="1"/>
              </p:cNvSpPr>
              <p:nvPr/>
            </p:nvSpPr>
            <p:spPr bwMode="auto">
              <a:xfrm>
                <a:off x="89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1" name="Line 1380"/>
              <p:cNvSpPr>
                <a:spLocks noChangeShapeType="1"/>
              </p:cNvSpPr>
              <p:nvPr/>
            </p:nvSpPr>
            <p:spPr bwMode="auto">
              <a:xfrm>
                <a:off x="90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2" name="Line 1381"/>
              <p:cNvSpPr>
                <a:spLocks noChangeShapeType="1"/>
              </p:cNvSpPr>
              <p:nvPr/>
            </p:nvSpPr>
            <p:spPr bwMode="auto">
              <a:xfrm>
                <a:off x="91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3" name="Line 1382"/>
              <p:cNvSpPr>
                <a:spLocks noChangeShapeType="1"/>
              </p:cNvSpPr>
              <p:nvPr/>
            </p:nvSpPr>
            <p:spPr bwMode="auto">
              <a:xfrm>
                <a:off x="92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4" name="Line 1383"/>
              <p:cNvSpPr>
                <a:spLocks noChangeShapeType="1"/>
              </p:cNvSpPr>
              <p:nvPr/>
            </p:nvSpPr>
            <p:spPr bwMode="auto">
              <a:xfrm>
                <a:off x="93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5" name="Line 1384"/>
              <p:cNvSpPr>
                <a:spLocks noChangeShapeType="1"/>
              </p:cNvSpPr>
              <p:nvPr/>
            </p:nvSpPr>
            <p:spPr bwMode="auto">
              <a:xfrm>
                <a:off x="94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6" name="Line 1385"/>
              <p:cNvSpPr>
                <a:spLocks noChangeShapeType="1"/>
              </p:cNvSpPr>
              <p:nvPr/>
            </p:nvSpPr>
            <p:spPr bwMode="auto">
              <a:xfrm>
                <a:off x="95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7" name="Line 1386"/>
              <p:cNvSpPr>
                <a:spLocks noChangeShapeType="1"/>
              </p:cNvSpPr>
              <p:nvPr/>
            </p:nvSpPr>
            <p:spPr bwMode="auto">
              <a:xfrm>
                <a:off x="95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8" name="Line 1387"/>
              <p:cNvSpPr>
                <a:spLocks noChangeShapeType="1"/>
              </p:cNvSpPr>
              <p:nvPr/>
            </p:nvSpPr>
            <p:spPr bwMode="auto">
              <a:xfrm>
                <a:off x="96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9" name="Line 1388"/>
              <p:cNvSpPr>
                <a:spLocks noChangeShapeType="1"/>
              </p:cNvSpPr>
              <p:nvPr/>
            </p:nvSpPr>
            <p:spPr bwMode="auto">
              <a:xfrm>
                <a:off x="97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0" name="Line 1389"/>
              <p:cNvSpPr>
                <a:spLocks noChangeShapeType="1"/>
              </p:cNvSpPr>
              <p:nvPr/>
            </p:nvSpPr>
            <p:spPr bwMode="auto">
              <a:xfrm>
                <a:off x="98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1" name="Line 1390"/>
              <p:cNvSpPr>
                <a:spLocks noChangeShapeType="1"/>
              </p:cNvSpPr>
              <p:nvPr/>
            </p:nvSpPr>
            <p:spPr bwMode="auto">
              <a:xfrm>
                <a:off x="99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2" name="Line 1391"/>
              <p:cNvSpPr>
                <a:spLocks noChangeShapeType="1"/>
              </p:cNvSpPr>
              <p:nvPr/>
            </p:nvSpPr>
            <p:spPr bwMode="auto">
              <a:xfrm>
                <a:off x="100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3" name="Line 1392"/>
              <p:cNvSpPr>
                <a:spLocks noChangeShapeType="1"/>
              </p:cNvSpPr>
              <p:nvPr/>
            </p:nvSpPr>
            <p:spPr bwMode="auto">
              <a:xfrm>
                <a:off x="101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4" name="Line 1393"/>
              <p:cNvSpPr>
                <a:spLocks noChangeShapeType="1"/>
              </p:cNvSpPr>
              <p:nvPr/>
            </p:nvSpPr>
            <p:spPr bwMode="auto">
              <a:xfrm>
                <a:off x="102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5" name="Line 1394"/>
              <p:cNvSpPr>
                <a:spLocks noChangeShapeType="1"/>
              </p:cNvSpPr>
              <p:nvPr/>
            </p:nvSpPr>
            <p:spPr bwMode="auto">
              <a:xfrm>
                <a:off x="103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6" name="Line 1395"/>
              <p:cNvSpPr>
                <a:spLocks noChangeShapeType="1"/>
              </p:cNvSpPr>
              <p:nvPr/>
            </p:nvSpPr>
            <p:spPr bwMode="auto">
              <a:xfrm>
                <a:off x="104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7" name="Line 1396"/>
              <p:cNvSpPr>
                <a:spLocks noChangeShapeType="1"/>
              </p:cNvSpPr>
              <p:nvPr/>
            </p:nvSpPr>
            <p:spPr bwMode="auto">
              <a:xfrm>
                <a:off x="105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8" name="Line 1397"/>
              <p:cNvSpPr>
                <a:spLocks noChangeShapeType="1"/>
              </p:cNvSpPr>
              <p:nvPr/>
            </p:nvSpPr>
            <p:spPr bwMode="auto">
              <a:xfrm>
                <a:off x="105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19" name="Line 1398"/>
              <p:cNvSpPr>
                <a:spLocks noChangeShapeType="1"/>
              </p:cNvSpPr>
              <p:nvPr/>
            </p:nvSpPr>
            <p:spPr bwMode="auto">
              <a:xfrm>
                <a:off x="106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0" name="Line 1399"/>
              <p:cNvSpPr>
                <a:spLocks noChangeShapeType="1"/>
              </p:cNvSpPr>
              <p:nvPr/>
            </p:nvSpPr>
            <p:spPr bwMode="auto">
              <a:xfrm>
                <a:off x="107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1" name="Line 1400"/>
              <p:cNvSpPr>
                <a:spLocks noChangeShapeType="1"/>
              </p:cNvSpPr>
              <p:nvPr/>
            </p:nvSpPr>
            <p:spPr bwMode="auto">
              <a:xfrm>
                <a:off x="108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2" name="Line 1401"/>
              <p:cNvSpPr>
                <a:spLocks noChangeShapeType="1"/>
              </p:cNvSpPr>
              <p:nvPr/>
            </p:nvSpPr>
            <p:spPr bwMode="auto">
              <a:xfrm>
                <a:off x="109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3" name="Line 1402"/>
              <p:cNvSpPr>
                <a:spLocks noChangeShapeType="1"/>
              </p:cNvSpPr>
              <p:nvPr/>
            </p:nvSpPr>
            <p:spPr bwMode="auto">
              <a:xfrm>
                <a:off x="110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4" name="Line 1403"/>
              <p:cNvSpPr>
                <a:spLocks noChangeShapeType="1"/>
              </p:cNvSpPr>
              <p:nvPr/>
            </p:nvSpPr>
            <p:spPr bwMode="auto">
              <a:xfrm>
                <a:off x="111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5" name="Line 1404"/>
              <p:cNvSpPr>
                <a:spLocks noChangeShapeType="1"/>
              </p:cNvSpPr>
              <p:nvPr/>
            </p:nvSpPr>
            <p:spPr bwMode="auto">
              <a:xfrm>
                <a:off x="112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6" name="Line 1405"/>
              <p:cNvSpPr>
                <a:spLocks noChangeShapeType="1"/>
              </p:cNvSpPr>
              <p:nvPr/>
            </p:nvSpPr>
            <p:spPr bwMode="auto">
              <a:xfrm>
                <a:off x="113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7" name="Line 1406"/>
              <p:cNvSpPr>
                <a:spLocks noChangeShapeType="1"/>
              </p:cNvSpPr>
              <p:nvPr/>
            </p:nvSpPr>
            <p:spPr bwMode="auto">
              <a:xfrm>
                <a:off x="114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8" name="Line 1407"/>
              <p:cNvSpPr>
                <a:spLocks noChangeShapeType="1"/>
              </p:cNvSpPr>
              <p:nvPr/>
            </p:nvSpPr>
            <p:spPr bwMode="auto">
              <a:xfrm>
                <a:off x="115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9" name="Line 1408"/>
              <p:cNvSpPr>
                <a:spLocks noChangeShapeType="1"/>
              </p:cNvSpPr>
              <p:nvPr/>
            </p:nvSpPr>
            <p:spPr bwMode="auto">
              <a:xfrm>
                <a:off x="116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0" name="Line 1409"/>
              <p:cNvSpPr>
                <a:spLocks noChangeShapeType="1"/>
              </p:cNvSpPr>
              <p:nvPr/>
            </p:nvSpPr>
            <p:spPr bwMode="auto">
              <a:xfrm>
                <a:off x="116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1" name="Line 1410"/>
              <p:cNvSpPr>
                <a:spLocks noChangeShapeType="1"/>
              </p:cNvSpPr>
              <p:nvPr/>
            </p:nvSpPr>
            <p:spPr bwMode="auto">
              <a:xfrm>
                <a:off x="117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3" name="Group 1612"/>
            <p:cNvGrpSpPr>
              <a:grpSpLocks/>
            </p:cNvGrpSpPr>
            <p:nvPr/>
          </p:nvGrpSpPr>
          <p:grpSpPr bwMode="auto">
            <a:xfrm>
              <a:off x="1187" y="1298"/>
              <a:ext cx="1824" cy="0"/>
              <a:chOff x="1187" y="1298"/>
              <a:chExt cx="1824" cy="0"/>
            </a:xfrm>
          </p:grpSpPr>
          <p:sp>
            <p:nvSpPr>
              <p:cNvPr id="932" name="Line 1412"/>
              <p:cNvSpPr>
                <a:spLocks noChangeShapeType="1"/>
              </p:cNvSpPr>
              <p:nvPr/>
            </p:nvSpPr>
            <p:spPr bwMode="auto">
              <a:xfrm>
                <a:off x="118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3" name="Line 1413"/>
              <p:cNvSpPr>
                <a:spLocks noChangeShapeType="1"/>
              </p:cNvSpPr>
              <p:nvPr/>
            </p:nvSpPr>
            <p:spPr bwMode="auto">
              <a:xfrm>
                <a:off x="119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4" name="Line 1414"/>
              <p:cNvSpPr>
                <a:spLocks noChangeShapeType="1"/>
              </p:cNvSpPr>
              <p:nvPr/>
            </p:nvSpPr>
            <p:spPr bwMode="auto">
              <a:xfrm>
                <a:off x="120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5" name="Line 1415"/>
              <p:cNvSpPr>
                <a:spLocks noChangeShapeType="1"/>
              </p:cNvSpPr>
              <p:nvPr/>
            </p:nvSpPr>
            <p:spPr bwMode="auto">
              <a:xfrm>
                <a:off x="121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6" name="Line 1416"/>
              <p:cNvSpPr>
                <a:spLocks noChangeShapeType="1"/>
              </p:cNvSpPr>
              <p:nvPr/>
            </p:nvSpPr>
            <p:spPr bwMode="auto">
              <a:xfrm>
                <a:off x="122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7" name="Line 1417"/>
              <p:cNvSpPr>
                <a:spLocks noChangeShapeType="1"/>
              </p:cNvSpPr>
              <p:nvPr/>
            </p:nvSpPr>
            <p:spPr bwMode="auto">
              <a:xfrm>
                <a:off x="123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8" name="Line 1418"/>
              <p:cNvSpPr>
                <a:spLocks noChangeShapeType="1"/>
              </p:cNvSpPr>
              <p:nvPr/>
            </p:nvSpPr>
            <p:spPr bwMode="auto">
              <a:xfrm>
                <a:off x="124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9" name="Line 1419"/>
              <p:cNvSpPr>
                <a:spLocks noChangeShapeType="1"/>
              </p:cNvSpPr>
              <p:nvPr/>
            </p:nvSpPr>
            <p:spPr bwMode="auto">
              <a:xfrm>
                <a:off x="125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0" name="Line 1420"/>
              <p:cNvSpPr>
                <a:spLocks noChangeShapeType="1"/>
              </p:cNvSpPr>
              <p:nvPr/>
            </p:nvSpPr>
            <p:spPr bwMode="auto">
              <a:xfrm>
                <a:off x="126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1" name="Line 1421"/>
              <p:cNvSpPr>
                <a:spLocks noChangeShapeType="1"/>
              </p:cNvSpPr>
              <p:nvPr/>
            </p:nvSpPr>
            <p:spPr bwMode="auto">
              <a:xfrm>
                <a:off x="127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2" name="Line 1422"/>
              <p:cNvSpPr>
                <a:spLocks noChangeShapeType="1"/>
              </p:cNvSpPr>
              <p:nvPr/>
            </p:nvSpPr>
            <p:spPr bwMode="auto">
              <a:xfrm>
                <a:off x="127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3" name="Line 1423"/>
              <p:cNvSpPr>
                <a:spLocks noChangeShapeType="1"/>
              </p:cNvSpPr>
              <p:nvPr/>
            </p:nvSpPr>
            <p:spPr bwMode="auto">
              <a:xfrm>
                <a:off x="128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4" name="Line 1424"/>
              <p:cNvSpPr>
                <a:spLocks noChangeShapeType="1"/>
              </p:cNvSpPr>
              <p:nvPr/>
            </p:nvSpPr>
            <p:spPr bwMode="auto">
              <a:xfrm>
                <a:off x="129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5" name="Line 1425"/>
              <p:cNvSpPr>
                <a:spLocks noChangeShapeType="1"/>
              </p:cNvSpPr>
              <p:nvPr/>
            </p:nvSpPr>
            <p:spPr bwMode="auto">
              <a:xfrm>
                <a:off x="130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6" name="Line 1426"/>
              <p:cNvSpPr>
                <a:spLocks noChangeShapeType="1"/>
              </p:cNvSpPr>
              <p:nvPr/>
            </p:nvSpPr>
            <p:spPr bwMode="auto">
              <a:xfrm>
                <a:off x="131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7" name="Line 1427"/>
              <p:cNvSpPr>
                <a:spLocks noChangeShapeType="1"/>
              </p:cNvSpPr>
              <p:nvPr/>
            </p:nvSpPr>
            <p:spPr bwMode="auto">
              <a:xfrm>
                <a:off x="132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8" name="Line 1428"/>
              <p:cNvSpPr>
                <a:spLocks noChangeShapeType="1"/>
              </p:cNvSpPr>
              <p:nvPr/>
            </p:nvSpPr>
            <p:spPr bwMode="auto">
              <a:xfrm>
                <a:off x="133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9" name="Line 1429"/>
              <p:cNvSpPr>
                <a:spLocks noChangeShapeType="1"/>
              </p:cNvSpPr>
              <p:nvPr/>
            </p:nvSpPr>
            <p:spPr bwMode="auto">
              <a:xfrm>
                <a:off x="134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0" name="Line 1430"/>
              <p:cNvSpPr>
                <a:spLocks noChangeShapeType="1"/>
              </p:cNvSpPr>
              <p:nvPr/>
            </p:nvSpPr>
            <p:spPr bwMode="auto">
              <a:xfrm>
                <a:off x="135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1" name="Line 1431"/>
              <p:cNvSpPr>
                <a:spLocks noChangeShapeType="1"/>
              </p:cNvSpPr>
              <p:nvPr/>
            </p:nvSpPr>
            <p:spPr bwMode="auto">
              <a:xfrm>
                <a:off x="136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2" name="Line 1432"/>
              <p:cNvSpPr>
                <a:spLocks noChangeShapeType="1"/>
              </p:cNvSpPr>
              <p:nvPr/>
            </p:nvSpPr>
            <p:spPr bwMode="auto">
              <a:xfrm>
                <a:off x="137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3" name="Line 1433"/>
              <p:cNvSpPr>
                <a:spLocks noChangeShapeType="1"/>
              </p:cNvSpPr>
              <p:nvPr/>
            </p:nvSpPr>
            <p:spPr bwMode="auto">
              <a:xfrm>
                <a:off x="137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4" name="Line 1434"/>
              <p:cNvSpPr>
                <a:spLocks noChangeShapeType="1"/>
              </p:cNvSpPr>
              <p:nvPr/>
            </p:nvSpPr>
            <p:spPr bwMode="auto">
              <a:xfrm>
                <a:off x="138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5" name="Line 1435"/>
              <p:cNvSpPr>
                <a:spLocks noChangeShapeType="1"/>
              </p:cNvSpPr>
              <p:nvPr/>
            </p:nvSpPr>
            <p:spPr bwMode="auto">
              <a:xfrm>
                <a:off x="139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6" name="Line 1436"/>
              <p:cNvSpPr>
                <a:spLocks noChangeShapeType="1"/>
              </p:cNvSpPr>
              <p:nvPr/>
            </p:nvSpPr>
            <p:spPr bwMode="auto">
              <a:xfrm>
                <a:off x="140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7" name="Line 1437"/>
              <p:cNvSpPr>
                <a:spLocks noChangeShapeType="1"/>
              </p:cNvSpPr>
              <p:nvPr/>
            </p:nvSpPr>
            <p:spPr bwMode="auto">
              <a:xfrm>
                <a:off x="141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8" name="Line 1438"/>
              <p:cNvSpPr>
                <a:spLocks noChangeShapeType="1"/>
              </p:cNvSpPr>
              <p:nvPr/>
            </p:nvSpPr>
            <p:spPr bwMode="auto">
              <a:xfrm>
                <a:off x="142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9" name="Line 1439"/>
              <p:cNvSpPr>
                <a:spLocks noChangeShapeType="1"/>
              </p:cNvSpPr>
              <p:nvPr/>
            </p:nvSpPr>
            <p:spPr bwMode="auto">
              <a:xfrm>
                <a:off x="143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0" name="Line 1440"/>
              <p:cNvSpPr>
                <a:spLocks noChangeShapeType="1"/>
              </p:cNvSpPr>
              <p:nvPr/>
            </p:nvSpPr>
            <p:spPr bwMode="auto">
              <a:xfrm>
                <a:off x="144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1" name="Line 1441"/>
              <p:cNvSpPr>
                <a:spLocks noChangeShapeType="1"/>
              </p:cNvSpPr>
              <p:nvPr/>
            </p:nvSpPr>
            <p:spPr bwMode="auto">
              <a:xfrm>
                <a:off x="145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2" name="Line 1442"/>
              <p:cNvSpPr>
                <a:spLocks noChangeShapeType="1"/>
              </p:cNvSpPr>
              <p:nvPr/>
            </p:nvSpPr>
            <p:spPr bwMode="auto">
              <a:xfrm>
                <a:off x="146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3" name="Line 1443"/>
              <p:cNvSpPr>
                <a:spLocks noChangeShapeType="1"/>
              </p:cNvSpPr>
              <p:nvPr/>
            </p:nvSpPr>
            <p:spPr bwMode="auto">
              <a:xfrm>
                <a:off x="147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4" name="Line 1444"/>
              <p:cNvSpPr>
                <a:spLocks noChangeShapeType="1"/>
              </p:cNvSpPr>
              <p:nvPr/>
            </p:nvSpPr>
            <p:spPr bwMode="auto">
              <a:xfrm>
                <a:off x="148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5" name="Line 1445"/>
              <p:cNvSpPr>
                <a:spLocks noChangeShapeType="1"/>
              </p:cNvSpPr>
              <p:nvPr/>
            </p:nvSpPr>
            <p:spPr bwMode="auto">
              <a:xfrm>
                <a:off x="148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6" name="Line 1446"/>
              <p:cNvSpPr>
                <a:spLocks noChangeShapeType="1"/>
              </p:cNvSpPr>
              <p:nvPr/>
            </p:nvSpPr>
            <p:spPr bwMode="auto">
              <a:xfrm>
                <a:off x="149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7" name="Line 1447"/>
              <p:cNvSpPr>
                <a:spLocks noChangeShapeType="1"/>
              </p:cNvSpPr>
              <p:nvPr/>
            </p:nvSpPr>
            <p:spPr bwMode="auto">
              <a:xfrm>
                <a:off x="150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8" name="Line 1448"/>
              <p:cNvSpPr>
                <a:spLocks noChangeShapeType="1"/>
              </p:cNvSpPr>
              <p:nvPr/>
            </p:nvSpPr>
            <p:spPr bwMode="auto">
              <a:xfrm>
                <a:off x="151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9" name="Line 1449"/>
              <p:cNvSpPr>
                <a:spLocks noChangeShapeType="1"/>
              </p:cNvSpPr>
              <p:nvPr/>
            </p:nvSpPr>
            <p:spPr bwMode="auto">
              <a:xfrm>
                <a:off x="152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0" name="Line 1450"/>
              <p:cNvSpPr>
                <a:spLocks noChangeShapeType="1"/>
              </p:cNvSpPr>
              <p:nvPr/>
            </p:nvSpPr>
            <p:spPr bwMode="auto">
              <a:xfrm>
                <a:off x="153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1" name="Line 1451"/>
              <p:cNvSpPr>
                <a:spLocks noChangeShapeType="1"/>
              </p:cNvSpPr>
              <p:nvPr/>
            </p:nvSpPr>
            <p:spPr bwMode="auto">
              <a:xfrm>
                <a:off x="154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2" name="Line 1452"/>
              <p:cNvSpPr>
                <a:spLocks noChangeShapeType="1"/>
              </p:cNvSpPr>
              <p:nvPr/>
            </p:nvSpPr>
            <p:spPr bwMode="auto">
              <a:xfrm>
                <a:off x="155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3" name="Line 1453"/>
              <p:cNvSpPr>
                <a:spLocks noChangeShapeType="1"/>
              </p:cNvSpPr>
              <p:nvPr/>
            </p:nvSpPr>
            <p:spPr bwMode="auto">
              <a:xfrm>
                <a:off x="156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4" name="Line 1454"/>
              <p:cNvSpPr>
                <a:spLocks noChangeShapeType="1"/>
              </p:cNvSpPr>
              <p:nvPr/>
            </p:nvSpPr>
            <p:spPr bwMode="auto">
              <a:xfrm>
                <a:off x="157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5" name="Line 1455"/>
              <p:cNvSpPr>
                <a:spLocks noChangeShapeType="1"/>
              </p:cNvSpPr>
              <p:nvPr/>
            </p:nvSpPr>
            <p:spPr bwMode="auto">
              <a:xfrm>
                <a:off x="158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6" name="Line 1456"/>
              <p:cNvSpPr>
                <a:spLocks noChangeShapeType="1"/>
              </p:cNvSpPr>
              <p:nvPr/>
            </p:nvSpPr>
            <p:spPr bwMode="auto">
              <a:xfrm>
                <a:off x="159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7" name="Line 1457"/>
              <p:cNvSpPr>
                <a:spLocks noChangeShapeType="1"/>
              </p:cNvSpPr>
              <p:nvPr/>
            </p:nvSpPr>
            <p:spPr bwMode="auto">
              <a:xfrm>
                <a:off x="159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8" name="Line 1458"/>
              <p:cNvSpPr>
                <a:spLocks noChangeShapeType="1"/>
              </p:cNvSpPr>
              <p:nvPr/>
            </p:nvSpPr>
            <p:spPr bwMode="auto">
              <a:xfrm>
                <a:off x="160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9" name="Line 1459"/>
              <p:cNvSpPr>
                <a:spLocks noChangeShapeType="1"/>
              </p:cNvSpPr>
              <p:nvPr/>
            </p:nvSpPr>
            <p:spPr bwMode="auto">
              <a:xfrm>
                <a:off x="161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0" name="Line 1460"/>
              <p:cNvSpPr>
                <a:spLocks noChangeShapeType="1"/>
              </p:cNvSpPr>
              <p:nvPr/>
            </p:nvSpPr>
            <p:spPr bwMode="auto">
              <a:xfrm>
                <a:off x="162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1" name="Line 1461"/>
              <p:cNvSpPr>
                <a:spLocks noChangeShapeType="1"/>
              </p:cNvSpPr>
              <p:nvPr/>
            </p:nvSpPr>
            <p:spPr bwMode="auto">
              <a:xfrm>
                <a:off x="163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2" name="Line 1462"/>
              <p:cNvSpPr>
                <a:spLocks noChangeShapeType="1"/>
              </p:cNvSpPr>
              <p:nvPr/>
            </p:nvSpPr>
            <p:spPr bwMode="auto">
              <a:xfrm>
                <a:off x="164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3" name="Line 1463"/>
              <p:cNvSpPr>
                <a:spLocks noChangeShapeType="1"/>
              </p:cNvSpPr>
              <p:nvPr/>
            </p:nvSpPr>
            <p:spPr bwMode="auto">
              <a:xfrm>
                <a:off x="165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4" name="Line 1464"/>
              <p:cNvSpPr>
                <a:spLocks noChangeShapeType="1"/>
              </p:cNvSpPr>
              <p:nvPr/>
            </p:nvSpPr>
            <p:spPr bwMode="auto">
              <a:xfrm>
                <a:off x="166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5" name="Line 1465"/>
              <p:cNvSpPr>
                <a:spLocks noChangeShapeType="1"/>
              </p:cNvSpPr>
              <p:nvPr/>
            </p:nvSpPr>
            <p:spPr bwMode="auto">
              <a:xfrm>
                <a:off x="167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6" name="Line 1466"/>
              <p:cNvSpPr>
                <a:spLocks noChangeShapeType="1"/>
              </p:cNvSpPr>
              <p:nvPr/>
            </p:nvSpPr>
            <p:spPr bwMode="auto">
              <a:xfrm>
                <a:off x="168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7" name="Line 1467"/>
              <p:cNvSpPr>
                <a:spLocks noChangeShapeType="1"/>
              </p:cNvSpPr>
              <p:nvPr/>
            </p:nvSpPr>
            <p:spPr bwMode="auto">
              <a:xfrm>
                <a:off x="169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8" name="Line 1468"/>
              <p:cNvSpPr>
                <a:spLocks noChangeShapeType="1"/>
              </p:cNvSpPr>
              <p:nvPr/>
            </p:nvSpPr>
            <p:spPr bwMode="auto">
              <a:xfrm>
                <a:off x="169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9" name="Line 1469"/>
              <p:cNvSpPr>
                <a:spLocks noChangeShapeType="1"/>
              </p:cNvSpPr>
              <p:nvPr/>
            </p:nvSpPr>
            <p:spPr bwMode="auto">
              <a:xfrm>
                <a:off x="170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0" name="Line 1470"/>
              <p:cNvSpPr>
                <a:spLocks noChangeShapeType="1"/>
              </p:cNvSpPr>
              <p:nvPr/>
            </p:nvSpPr>
            <p:spPr bwMode="auto">
              <a:xfrm>
                <a:off x="171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1" name="Line 1471"/>
              <p:cNvSpPr>
                <a:spLocks noChangeShapeType="1"/>
              </p:cNvSpPr>
              <p:nvPr/>
            </p:nvSpPr>
            <p:spPr bwMode="auto">
              <a:xfrm>
                <a:off x="172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2" name="Line 1472"/>
              <p:cNvSpPr>
                <a:spLocks noChangeShapeType="1"/>
              </p:cNvSpPr>
              <p:nvPr/>
            </p:nvSpPr>
            <p:spPr bwMode="auto">
              <a:xfrm>
                <a:off x="173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3" name="Line 1473"/>
              <p:cNvSpPr>
                <a:spLocks noChangeShapeType="1"/>
              </p:cNvSpPr>
              <p:nvPr/>
            </p:nvSpPr>
            <p:spPr bwMode="auto">
              <a:xfrm>
                <a:off x="174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4" name="Line 1474"/>
              <p:cNvSpPr>
                <a:spLocks noChangeShapeType="1"/>
              </p:cNvSpPr>
              <p:nvPr/>
            </p:nvSpPr>
            <p:spPr bwMode="auto">
              <a:xfrm>
                <a:off x="175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5" name="Line 1475"/>
              <p:cNvSpPr>
                <a:spLocks noChangeShapeType="1"/>
              </p:cNvSpPr>
              <p:nvPr/>
            </p:nvSpPr>
            <p:spPr bwMode="auto">
              <a:xfrm>
                <a:off x="176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6" name="Line 1476"/>
              <p:cNvSpPr>
                <a:spLocks noChangeShapeType="1"/>
              </p:cNvSpPr>
              <p:nvPr/>
            </p:nvSpPr>
            <p:spPr bwMode="auto">
              <a:xfrm>
                <a:off x="177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7" name="Line 1477"/>
              <p:cNvSpPr>
                <a:spLocks noChangeShapeType="1"/>
              </p:cNvSpPr>
              <p:nvPr/>
            </p:nvSpPr>
            <p:spPr bwMode="auto">
              <a:xfrm>
                <a:off x="178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8" name="Line 1478"/>
              <p:cNvSpPr>
                <a:spLocks noChangeShapeType="1"/>
              </p:cNvSpPr>
              <p:nvPr/>
            </p:nvSpPr>
            <p:spPr bwMode="auto">
              <a:xfrm>
                <a:off x="179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9" name="Line 1479"/>
              <p:cNvSpPr>
                <a:spLocks noChangeShapeType="1"/>
              </p:cNvSpPr>
              <p:nvPr/>
            </p:nvSpPr>
            <p:spPr bwMode="auto">
              <a:xfrm>
                <a:off x="180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0" name="Line 1480"/>
              <p:cNvSpPr>
                <a:spLocks noChangeShapeType="1"/>
              </p:cNvSpPr>
              <p:nvPr/>
            </p:nvSpPr>
            <p:spPr bwMode="auto">
              <a:xfrm>
                <a:off x="180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1" name="Line 1481"/>
              <p:cNvSpPr>
                <a:spLocks noChangeShapeType="1"/>
              </p:cNvSpPr>
              <p:nvPr/>
            </p:nvSpPr>
            <p:spPr bwMode="auto">
              <a:xfrm>
                <a:off x="181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2" name="Line 1482"/>
              <p:cNvSpPr>
                <a:spLocks noChangeShapeType="1"/>
              </p:cNvSpPr>
              <p:nvPr/>
            </p:nvSpPr>
            <p:spPr bwMode="auto">
              <a:xfrm>
                <a:off x="182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3" name="Line 1483"/>
              <p:cNvSpPr>
                <a:spLocks noChangeShapeType="1"/>
              </p:cNvSpPr>
              <p:nvPr/>
            </p:nvSpPr>
            <p:spPr bwMode="auto">
              <a:xfrm>
                <a:off x="183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4" name="Line 1484"/>
              <p:cNvSpPr>
                <a:spLocks noChangeShapeType="1"/>
              </p:cNvSpPr>
              <p:nvPr/>
            </p:nvSpPr>
            <p:spPr bwMode="auto">
              <a:xfrm>
                <a:off x="184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5" name="Line 1485"/>
              <p:cNvSpPr>
                <a:spLocks noChangeShapeType="1"/>
              </p:cNvSpPr>
              <p:nvPr/>
            </p:nvSpPr>
            <p:spPr bwMode="auto">
              <a:xfrm>
                <a:off x="185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6" name="Line 1486"/>
              <p:cNvSpPr>
                <a:spLocks noChangeShapeType="1"/>
              </p:cNvSpPr>
              <p:nvPr/>
            </p:nvSpPr>
            <p:spPr bwMode="auto">
              <a:xfrm>
                <a:off x="186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7" name="Line 1487"/>
              <p:cNvSpPr>
                <a:spLocks noChangeShapeType="1"/>
              </p:cNvSpPr>
              <p:nvPr/>
            </p:nvSpPr>
            <p:spPr bwMode="auto">
              <a:xfrm>
                <a:off x="187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8" name="Line 1488"/>
              <p:cNvSpPr>
                <a:spLocks noChangeShapeType="1"/>
              </p:cNvSpPr>
              <p:nvPr/>
            </p:nvSpPr>
            <p:spPr bwMode="auto">
              <a:xfrm>
                <a:off x="188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9" name="Line 1489"/>
              <p:cNvSpPr>
                <a:spLocks noChangeShapeType="1"/>
              </p:cNvSpPr>
              <p:nvPr/>
            </p:nvSpPr>
            <p:spPr bwMode="auto">
              <a:xfrm>
                <a:off x="189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0" name="Line 1490"/>
              <p:cNvSpPr>
                <a:spLocks noChangeShapeType="1"/>
              </p:cNvSpPr>
              <p:nvPr/>
            </p:nvSpPr>
            <p:spPr bwMode="auto">
              <a:xfrm>
                <a:off x="190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1" name="Line 1491"/>
              <p:cNvSpPr>
                <a:spLocks noChangeShapeType="1"/>
              </p:cNvSpPr>
              <p:nvPr/>
            </p:nvSpPr>
            <p:spPr bwMode="auto">
              <a:xfrm>
                <a:off x="191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2" name="Line 1492"/>
              <p:cNvSpPr>
                <a:spLocks noChangeShapeType="1"/>
              </p:cNvSpPr>
              <p:nvPr/>
            </p:nvSpPr>
            <p:spPr bwMode="auto">
              <a:xfrm>
                <a:off x="191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3" name="Line 1493"/>
              <p:cNvSpPr>
                <a:spLocks noChangeShapeType="1"/>
              </p:cNvSpPr>
              <p:nvPr/>
            </p:nvSpPr>
            <p:spPr bwMode="auto">
              <a:xfrm>
                <a:off x="192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4" name="Line 1494"/>
              <p:cNvSpPr>
                <a:spLocks noChangeShapeType="1"/>
              </p:cNvSpPr>
              <p:nvPr/>
            </p:nvSpPr>
            <p:spPr bwMode="auto">
              <a:xfrm>
                <a:off x="193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5" name="Line 1495"/>
              <p:cNvSpPr>
                <a:spLocks noChangeShapeType="1"/>
              </p:cNvSpPr>
              <p:nvPr/>
            </p:nvSpPr>
            <p:spPr bwMode="auto">
              <a:xfrm>
                <a:off x="194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6" name="Line 1496"/>
              <p:cNvSpPr>
                <a:spLocks noChangeShapeType="1"/>
              </p:cNvSpPr>
              <p:nvPr/>
            </p:nvSpPr>
            <p:spPr bwMode="auto">
              <a:xfrm>
                <a:off x="195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7" name="Line 1497"/>
              <p:cNvSpPr>
                <a:spLocks noChangeShapeType="1"/>
              </p:cNvSpPr>
              <p:nvPr/>
            </p:nvSpPr>
            <p:spPr bwMode="auto">
              <a:xfrm>
                <a:off x="196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8" name="Line 1498"/>
              <p:cNvSpPr>
                <a:spLocks noChangeShapeType="1"/>
              </p:cNvSpPr>
              <p:nvPr/>
            </p:nvSpPr>
            <p:spPr bwMode="auto">
              <a:xfrm>
                <a:off x="197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9" name="Line 1499"/>
              <p:cNvSpPr>
                <a:spLocks noChangeShapeType="1"/>
              </p:cNvSpPr>
              <p:nvPr/>
            </p:nvSpPr>
            <p:spPr bwMode="auto">
              <a:xfrm>
                <a:off x="198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0" name="Line 1500"/>
              <p:cNvSpPr>
                <a:spLocks noChangeShapeType="1"/>
              </p:cNvSpPr>
              <p:nvPr/>
            </p:nvSpPr>
            <p:spPr bwMode="auto">
              <a:xfrm>
                <a:off x="199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1" name="Line 1501"/>
              <p:cNvSpPr>
                <a:spLocks noChangeShapeType="1"/>
              </p:cNvSpPr>
              <p:nvPr/>
            </p:nvSpPr>
            <p:spPr bwMode="auto">
              <a:xfrm>
                <a:off x="200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2" name="Line 1502"/>
              <p:cNvSpPr>
                <a:spLocks noChangeShapeType="1"/>
              </p:cNvSpPr>
              <p:nvPr/>
            </p:nvSpPr>
            <p:spPr bwMode="auto">
              <a:xfrm>
                <a:off x="201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3" name="Line 1503"/>
              <p:cNvSpPr>
                <a:spLocks noChangeShapeType="1"/>
              </p:cNvSpPr>
              <p:nvPr/>
            </p:nvSpPr>
            <p:spPr bwMode="auto">
              <a:xfrm>
                <a:off x="202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4" name="Line 1504"/>
              <p:cNvSpPr>
                <a:spLocks noChangeShapeType="1"/>
              </p:cNvSpPr>
              <p:nvPr/>
            </p:nvSpPr>
            <p:spPr bwMode="auto">
              <a:xfrm>
                <a:off x="202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5" name="Line 1505"/>
              <p:cNvSpPr>
                <a:spLocks noChangeShapeType="1"/>
              </p:cNvSpPr>
              <p:nvPr/>
            </p:nvSpPr>
            <p:spPr bwMode="auto">
              <a:xfrm>
                <a:off x="203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6" name="Line 1506"/>
              <p:cNvSpPr>
                <a:spLocks noChangeShapeType="1"/>
              </p:cNvSpPr>
              <p:nvPr/>
            </p:nvSpPr>
            <p:spPr bwMode="auto">
              <a:xfrm>
                <a:off x="204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7" name="Line 1507"/>
              <p:cNvSpPr>
                <a:spLocks noChangeShapeType="1"/>
              </p:cNvSpPr>
              <p:nvPr/>
            </p:nvSpPr>
            <p:spPr bwMode="auto">
              <a:xfrm>
                <a:off x="205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8" name="Line 1508"/>
              <p:cNvSpPr>
                <a:spLocks noChangeShapeType="1"/>
              </p:cNvSpPr>
              <p:nvPr/>
            </p:nvSpPr>
            <p:spPr bwMode="auto">
              <a:xfrm>
                <a:off x="206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9" name="Line 1509"/>
              <p:cNvSpPr>
                <a:spLocks noChangeShapeType="1"/>
              </p:cNvSpPr>
              <p:nvPr/>
            </p:nvSpPr>
            <p:spPr bwMode="auto">
              <a:xfrm>
                <a:off x="207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0" name="Line 1510"/>
              <p:cNvSpPr>
                <a:spLocks noChangeShapeType="1"/>
              </p:cNvSpPr>
              <p:nvPr/>
            </p:nvSpPr>
            <p:spPr bwMode="auto">
              <a:xfrm>
                <a:off x="208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1" name="Line 1511"/>
              <p:cNvSpPr>
                <a:spLocks noChangeShapeType="1"/>
              </p:cNvSpPr>
              <p:nvPr/>
            </p:nvSpPr>
            <p:spPr bwMode="auto">
              <a:xfrm>
                <a:off x="209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2" name="Line 1512"/>
              <p:cNvSpPr>
                <a:spLocks noChangeShapeType="1"/>
              </p:cNvSpPr>
              <p:nvPr/>
            </p:nvSpPr>
            <p:spPr bwMode="auto">
              <a:xfrm>
                <a:off x="210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3" name="Line 1513"/>
              <p:cNvSpPr>
                <a:spLocks noChangeShapeType="1"/>
              </p:cNvSpPr>
              <p:nvPr/>
            </p:nvSpPr>
            <p:spPr bwMode="auto">
              <a:xfrm>
                <a:off x="211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4" name="Line 1514"/>
              <p:cNvSpPr>
                <a:spLocks noChangeShapeType="1"/>
              </p:cNvSpPr>
              <p:nvPr/>
            </p:nvSpPr>
            <p:spPr bwMode="auto">
              <a:xfrm>
                <a:off x="212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5" name="Line 1515"/>
              <p:cNvSpPr>
                <a:spLocks noChangeShapeType="1"/>
              </p:cNvSpPr>
              <p:nvPr/>
            </p:nvSpPr>
            <p:spPr bwMode="auto">
              <a:xfrm>
                <a:off x="212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6" name="Line 1516"/>
              <p:cNvSpPr>
                <a:spLocks noChangeShapeType="1"/>
              </p:cNvSpPr>
              <p:nvPr/>
            </p:nvSpPr>
            <p:spPr bwMode="auto">
              <a:xfrm>
                <a:off x="213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7" name="Line 1517"/>
              <p:cNvSpPr>
                <a:spLocks noChangeShapeType="1"/>
              </p:cNvSpPr>
              <p:nvPr/>
            </p:nvSpPr>
            <p:spPr bwMode="auto">
              <a:xfrm>
                <a:off x="214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8" name="Line 1518"/>
              <p:cNvSpPr>
                <a:spLocks noChangeShapeType="1"/>
              </p:cNvSpPr>
              <p:nvPr/>
            </p:nvSpPr>
            <p:spPr bwMode="auto">
              <a:xfrm>
                <a:off x="215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9" name="Line 1519"/>
              <p:cNvSpPr>
                <a:spLocks noChangeShapeType="1"/>
              </p:cNvSpPr>
              <p:nvPr/>
            </p:nvSpPr>
            <p:spPr bwMode="auto">
              <a:xfrm>
                <a:off x="216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0" name="Line 1520"/>
              <p:cNvSpPr>
                <a:spLocks noChangeShapeType="1"/>
              </p:cNvSpPr>
              <p:nvPr/>
            </p:nvSpPr>
            <p:spPr bwMode="auto">
              <a:xfrm>
                <a:off x="217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1" name="Line 1521"/>
              <p:cNvSpPr>
                <a:spLocks noChangeShapeType="1"/>
              </p:cNvSpPr>
              <p:nvPr/>
            </p:nvSpPr>
            <p:spPr bwMode="auto">
              <a:xfrm>
                <a:off x="218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2" name="Line 1522"/>
              <p:cNvSpPr>
                <a:spLocks noChangeShapeType="1"/>
              </p:cNvSpPr>
              <p:nvPr/>
            </p:nvSpPr>
            <p:spPr bwMode="auto">
              <a:xfrm>
                <a:off x="219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3" name="Line 1523"/>
              <p:cNvSpPr>
                <a:spLocks noChangeShapeType="1"/>
              </p:cNvSpPr>
              <p:nvPr/>
            </p:nvSpPr>
            <p:spPr bwMode="auto">
              <a:xfrm>
                <a:off x="220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4" name="Line 1524"/>
              <p:cNvSpPr>
                <a:spLocks noChangeShapeType="1"/>
              </p:cNvSpPr>
              <p:nvPr/>
            </p:nvSpPr>
            <p:spPr bwMode="auto">
              <a:xfrm>
                <a:off x="221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5" name="Line 1525"/>
              <p:cNvSpPr>
                <a:spLocks noChangeShapeType="1"/>
              </p:cNvSpPr>
              <p:nvPr/>
            </p:nvSpPr>
            <p:spPr bwMode="auto">
              <a:xfrm>
                <a:off x="222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6" name="Line 1526"/>
              <p:cNvSpPr>
                <a:spLocks noChangeShapeType="1"/>
              </p:cNvSpPr>
              <p:nvPr/>
            </p:nvSpPr>
            <p:spPr bwMode="auto">
              <a:xfrm>
                <a:off x="223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7" name="Line 1527"/>
              <p:cNvSpPr>
                <a:spLocks noChangeShapeType="1"/>
              </p:cNvSpPr>
              <p:nvPr/>
            </p:nvSpPr>
            <p:spPr bwMode="auto">
              <a:xfrm>
                <a:off x="223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8" name="Line 1528"/>
              <p:cNvSpPr>
                <a:spLocks noChangeShapeType="1"/>
              </p:cNvSpPr>
              <p:nvPr/>
            </p:nvSpPr>
            <p:spPr bwMode="auto">
              <a:xfrm>
                <a:off x="224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9" name="Line 1529"/>
              <p:cNvSpPr>
                <a:spLocks noChangeShapeType="1"/>
              </p:cNvSpPr>
              <p:nvPr/>
            </p:nvSpPr>
            <p:spPr bwMode="auto">
              <a:xfrm>
                <a:off x="225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0" name="Line 1530"/>
              <p:cNvSpPr>
                <a:spLocks noChangeShapeType="1"/>
              </p:cNvSpPr>
              <p:nvPr/>
            </p:nvSpPr>
            <p:spPr bwMode="auto">
              <a:xfrm>
                <a:off x="226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1" name="Line 1531"/>
              <p:cNvSpPr>
                <a:spLocks noChangeShapeType="1"/>
              </p:cNvSpPr>
              <p:nvPr/>
            </p:nvSpPr>
            <p:spPr bwMode="auto">
              <a:xfrm>
                <a:off x="227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2" name="Line 1532"/>
              <p:cNvSpPr>
                <a:spLocks noChangeShapeType="1"/>
              </p:cNvSpPr>
              <p:nvPr/>
            </p:nvSpPr>
            <p:spPr bwMode="auto">
              <a:xfrm>
                <a:off x="228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3" name="Line 1533"/>
              <p:cNvSpPr>
                <a:spLocks noChangeShapeType="1"/>
              </p:cNvSpPr>
              <p:nvPr/>
            </p:nvSpPr>
            <p:spPr bwMode="auto">
              <a:xfrm>
                <a:off x="229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4" name="Line 1534"/>
              <p:cNvSpPr>
                <a:spLocks noChangeShapeType="1"/>
              </p:cNvSpPr>
              <p:nvPr/>
            </p:nvSpPr>
            <p:spPr bwMode="auto">
              <a:xfrm>
                <a:off x="230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5" name="Line 1535"/>
              <p:cNvSpPr>
                <a:spLocks noChangeShapeType="1"/>
              </p:cNvSpPr>
              <p:nvPr/>
            </p:nvSpPr>
            <p:spPr bwMode="auto">
              <a:xfrm>
                <a:off x="231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6" name="Line 1536"/>
              <p:cNvSpPr>
                <a:spLocks noChangeShapeType="1"/>
              </p:cNvSpPr>
              <p:nvPr/>
            </p:nvSpPr>
            <p:spPr bwMode="auto">
              <a:xfrm>
                <a:off x="232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7" name="Line 1537"/>
              <p:cNvSpPr>
                <a:spLocks noChangeShapeType="1"/>
              </p:cNvSpPr>
              <p:nvPr/>
            </p:nvSpPr>
            <p:spPr bwMode="auto">
              <a:xfrm>
                <a:off x="233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8" name="Line 1538"/>
              <p:cNvSpPr>
                <a:spLocks noChangeShapeType="1"/>
              </p:cNvSpPr>
              <p:nvPr/>
            </p:nvSpPr>
            <p:spPr bwMode="auto">
              <a:xfrm>
                <a:off x="234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59" name="Line 1539"/>
              <p:cNvSpPr>
                <a:spLocks noChangeShapeType="1"/>
              </p:cNvSpPr>
              <p:nvPr/>
            </p:nvSpPr>
            <p:spPr bwMode="auto">
              <a:xfrm>
                <a:off x="234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0" name="Line 1540"/>
              <p:cNvSpPr>
                <a:spLocks noChangeShapeType="1"/>
              </p:cNvSpPr>
              <p:nvPr/>
            </p:nvSpPr>
            <p:spPr bwMode="auto">
              <a:xfrm>
                <a:off x="235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1" name="Line 1541"/>
              <p:cNvSpPr>
                <a:spLocks noChangeShapeType="1"/>
              </p:cNvSpPr>
              <p:nvPr/>
            </p:nvSpPr>
            <p:spPr bwMode="auto">
              <a:xfrm>
                <a:off x="236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2" name="Line 1542"/>
              <p:cNvSpPr>
                <a:spLocks noChangeShapeType="1"/>
              </p:cNvSpPr>
              <p:nvPr/>
            </p:nvSpPr>
            <p:spPr bwMode="auto">
              <a:xfrm>
                <a:off x="237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3" name="Line 1543"/>
              <p:cNvSpPr>
                <a:spLocks noChangeShapeType="1"/>
              </p:cNvSpPr>
              <p:nvPr/>
            </p:nvSpPr>
            <p:spPr bwMode="auto">
              <a:xfrm>
                <a:off x="238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4" name="Line 1544"/>
              <p:cNvSpPr>
                <a:spLocks noChangeShapeType="1"/>
              </p:cNvSpPr>
              <p:nvPr/>
            </p:nvSpPr>
            <p:spPr bwMode="auto">
              <a:xfrm>
                <a:off x="239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5" name="Line 1545"/>
              <p:cNvSpPr>
                <a:spLocks noChangeShapeType="1"/>
              </p:cNvSpPr>
              <p:nvPr/>
            </p:nvSpPr>
            <p:spPr bwMode="auto">
              <a:xfrm>
                <a:off x="240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6" name="Line 1546"/>
              <p:cNvSpPr>
                <a:spLocks noChangeShapeType="1"/>
              </p:cNvSpPr>
              <p:nvPr/>
            </p:nvSpPr>
            <p:spPr bwMode="auto">
              <a:xfrm>
                <a:off x="241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7" name="Line 1547"/>
              <p:cNvSpPr>
                <a:spLocks noChangeShapeType="1"/>
              </p:cNvSpPr>
              <p:nvPr/>
            </p:nvSpPr>
            <p:spPr bwMode="auto">
              <a:xfrm>
                <a:off x="242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8" name="Line 1548"/>
              <p:cNvSpPr>
                <a:spLocks noChangeShapeType="1"/>
              </p:cNvSpPr>
              <p:nvPr/>
            </p:nvSpPr>
            <p:spPr bwMode="auto">
              <a:xfrm>
                <a:off x="243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9" name="Line 1549"/>
              <p:cNvSpPr>
                <a:spLocks noChangeShapeType="1"/>
              </p:cNvSpPr>
              <p:nvPr/>
            </p:nvSpPr>
            <p:spPr bwMode="auto">
              <a:xfrm>
                <a:off x="244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0" name="Line 1550"/>
              <p:cNvSpPr>
                <a:spLocks noChangeShapeType="1"/>
              </p:cNvSpPr>
              <p:nvPr/>
            </p:nvSpPr>
            <p:spPr bwMode="auto">
              <a:xfrm>
                <a:off x="244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1" name="Line 1551"/>
              <p:cNvSpPr>
                <a:spLocks noChangeShapeType="1"/>
              </p:cNvSpPr>
              <p:nvPr/>
            </p:nvSpPr>
            <p:spPr bwMode="auto">
              <a:xfrm>
                <a:off x="245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2" name="Line 1552"/>
              <p:cNvSpPr>
                <a:spLocks noChangeShapeType="1"/>
              </p:cNvSpPr>
              <p:nvPr/>
            </p:nvSpPr>
            <p:spPr bwMode="auto">
              <a:xfrm>
                <a:off x="246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3" name="Line 1553"/>
              <p:cNvSpPr>
                <a:spLocks noChangeShapeType="1"/>
              </p:cNvSpPr>
              <p:nvPr/>
            </p:nvSpPr>
            <p:spPr bwMode="auto">
              <a:xfrm>
                <a:off x="247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4" name="Line 1554"/>
              <p:cNvSpPr>
                <a:spLocks noChangeShapeType="1"/>
              </p:cNvSpPr>
              <p:nvPr/>
            </p:nvSpPr>
            <p:spPr bwMode="auto">
              <a:xfrm>
                <a:off x="248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5" name="Line 1555"/>
              <p:cNvSpPr>
                <a:spLocks noChangeShapeType="1"/>
              </p:cNvSpPr>
              <p:nvPr/>
            </p:nvSpPr>
            <p:spPr bwMode="auto">
              <a:xfrm>
                <a:off x="249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6" name="Line 1556"/>
              <p:cNvSpPr>
                <a:spLocks noChangeShapeType="1"/>
              </p:cNvSpPr>
              <p:nvPr/>
            </p:nvSpPr>
            <p:spPr bwMode="auto">
              <a:xfrm>
                <a:off x="250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7" name="Line 1557"/>
              <p:cNvSpPr>
                <a:spLocks noChangeShapeType="1"/>
              </p:cNvSpPr>
              <p:nvPr/>
            </p:nvSpPr>
            <p:spPr bwMode="auto">
              <a:xfrm>
                <a:off x="251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8" name="Line 1558"/>
              <p:cNvSpPr>
                <a:spLocks noChangeShapeType="1"/>
              </p:cNvSpPr>
              <p:nvPr/>
            </p:nvSpPr>
            <p:spPr bwMode="auto">
              <a:xfrm>
                <a:off x="252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9" name="Line 1559"/>
              <p:cNvSpPr>
                <a:spLocks noChangeShapeType="1"/>
              </p:cNvSpPr>
              <p:nvPr/>
            </p:nvSpPr>
            <p:spPr bwMode="auto">
              <a:xfrm>
                <a:off x="253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0" name="Line 1560"/>
              <p:cNvSpPr>
                <a:spLocks noChangeShapeType="1"/>
              </p:cNvSpPr>
              <p:nvPr/>
            </p:nvSpPr>
            <p:spPr bwMode="auto">
              <a:xfrm>
                <a:off x="254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1" name="Line 1561"/>
              <p:cNvSpPr>
                <a:spLocks noChangeShapeType="1"/>
              </p:cNvSpPr>
              <p:nvPr/>
            </p:nvSpPr>
            <p:spPr bwMode="auto">
              <a:xfrm>
                <a:off x="255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2" name="Line 1562"/>
              <p:cNvSpPr>
                <a:spLocks noChangeShapeType="1"/>
              </p:cNvSpPr>
              <p:nvPr/>
            </p:nvSpPr>
            <p:spPr bwMode="auto">
              <a:xfrm>
                <a:off x="255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3" name="Line 1563"/>
              <p:cNvSpPr>
                <a:spLocks noChangeShapeType="1"/>
              </p:cNvSpPr>
              <p:nvPr/>
            </p:nvSpPr>
            <p:spPr bwMode="auto">
              <a:xfrm>
                <a:off x="256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4" name="Line 1564"/>
              <p:cNvSpPr>
                <a:spLocks noChangeShapeType="1"/>
              </p:cNvSpPr>
              <p:nvPr/>
            </p:nvSpPr>
            <p:spPr bwMode="auto">
              <a:xfrm>
                <a:off x="257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5" name="Line 1565"/>
              <p:cNvSpPr>
                <a:spLocks noChangeShapeType="1"/>
              </p:cNvSpPr>
              <p:nvPr/>
            </p:nvSpPr>
            <p:spPr bwMode="auto">
              <a:xfrm>
                <a:off x="258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6" name="Line 1566"/>
              <p:cNvSpPr>
                <a:spLocks noChangeShapeType="1"/>
              </p:cNvSpPr>
              <p:nvPr/>
            </p:nvSpPr>
            <p:spPr bwMode="auto">
              <a:xfrm>
                <a:off x="259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7" name="Line 1567"/>
              <p:cNvSpPr>
                <a:spLocks noChangeShapeType="1"/>
              </p:cNvSpPr>
              <p:nvPr/>
            </p:nvSpPr>
            <p:spPr bwMode="auto">
              <a:xfrm>
                <a:off x="260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8" name="Line 1568"/>
              <p:cNvSpPr>
                <a:spLocks noChangeShapeType="1"/>
              </p:cNvSpPr>
              <p:nvPr/>
            </p:nvSpPr>
            <p:spPr bwMode="auto">
              <a:xfrm>
                <a:off x="261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9" name="Line 1569"/>
              <p:cNvSpPr>
                <a:spLocks noChangeShapeType="1"/>
              </p:cNvSpPr>
              <p:nvPr/>
            </p:nvSpPr>
            <p:spPr bwMode="auto">
              <a:xfrm>
                <a:off x="262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0" name="Line 1570"/>
              <p:cNvSpPr>
                <a:spLocks noChangeShapeType="1"/>
              </p:cNvSpPr>
              <p:nvPr/>
            </p:nvSpPr>
            <p:spPr bwMode="auto">
              <a:xfrm>
                <a:off x="263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1" name="Line 1571"/>
              <p:cNvSpPr>
                <a:spLocks noChangeShapeType="1"/>
              </p:cNvSpPr>
              <p:nvPr/>
            </p:nvSpPr>
            <p:spPr bwMode="auto">
              <a:xfrm>
                <a:off x="264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2" name="Line 1572"/>
              <p:cNvSpPr>
                <a:spLocks noChangeShapeType="1"/>
              </p:cNvSpPr>
              <p:nvPr/>
            </p:nvSpPr>
            <p:spPr bwMode="auto">
              <a:xfrm>
                <a:off x="265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3" name="Line 1573"/>
              <p:cNvSpPr>
                <a:spLocks noChangeShapeType="1"/>
              </p:cNvSpPr>
              <p:nvPr/>
            </p:nvSpPr>
            <p:spPr bwMode="auto">
              <a:xfrm>
                <a:off x="266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4" name="Line 1574"/>
              <p:cNvSpPr>
                <a:spLocks noChangeShapeType="1"/>
              </p:cNvSpPr>
              <p:nvPr/>
            </p:nvSpPr>
            <p:spPr bwMode="auto">
              <a:xfrm>
                <a:off x="266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5" name="Line 1575"/>
              <p:cNvSpPr>
                <a:spLocks noChangeShapeType="1"/>
              </p:cNvSpPr>
              <p:nvPr/>
            </p:nvSpPr>
            <p:spPr bwMode="auto">
              <a:xfrm>
                <a:off x="267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6" name="Line 1576"/>
              <p:cNvSpPr>
                <a:spLocks noChangeShapeType="1"/>
              </p:cNvSpPr>
              <p:nvPr/>
            </p:nvSpPr>
            <p:spPr bwMode="auto">
              <a:xfrm>
                <a:off x="268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7" name="Line 1577"/>
              <p:cNvSpPr>
                <a:spLocks noChangeShapeType="1"/>
              </p:cNvSpPr>
              <p:nvPr/>
            </p:nvSpPr>
            <p:spPr bwMode="auto">
              <a:xfrm>
                <a:off x="269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8" name="Line 1578"/>
              <p:cNvSpPr>
                <a:spLocks noChangeShapeType="1"/>
              </p:cNvSpPr>
              <p:nvPr/>
            </p:nvSpPr>
            <p:spPr bwMode="auto">
              <a:xfrm>
                <a:off x="270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9" name="Line 1579"/>
              <p:cNvSpPr>
                <a:spLocks noChangeShapeType="1"/>
              </p:cNvSpPr>
              <p:nvPr/>
            </p:nvSpPr>
            <p:spPr bwMode="auto">
              <a:xfrm>
                <a:off x="271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0" name="Line 1580"/>
              <p:cNvSpPr>
                <a:spLocks noChangeShapeType="1"/>
              </p:cNvSpPr>
              <p:nvPr/>
            </p:nvSpPr>
            <p:spPr bwMode="auto">
              <a:xfrm>
                <a:off x="272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1" name="Line 1581"/>
              <p:cNvSpPr>
                <a:spLocks noChangeShapeType="1"/>
              </p:cNvSpPr>
              <p:nvPr/>
            </p:nvSpPr>
            <p:spPr bwMode="auto">
              <a:xfrm>
                <a:off x="273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2" name="Line 1582"/>
              <p:cNvSpPr>
                <a:spLocks noChangeShapeType="1"/>
              </p:cNvSpPr>
              <p:nvPr/>
            </p:nvSpPr>
            <p:spPr bwMode="auto">
              <a:xfrm>
                <a:off x="274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3" name="Line 1583"/>
              <p:cNvSpPr>
                <a:spLocks noChangeShapeType="1"/>
              </p:cNvSpPr>
              <p:nvPr/>
            </p:nvSpPr>
            <p:spPr bwMode="auto">
              <a:xfrm>
                <a:off x="275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4" name="Line 1584"/>
              <p:cNvSpPr>
                <a:spLocks noChangeShapeType="1"/>
              </p:cNvSpPr>
              <p:nvPr/>
            </p:nvSpPr>
            <p:spPr bwMode="auto">
              <a:xfrm>
                <a:off x="276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5" name="Line 1585"/>
              <p:cNvSpPr>
                <a:spLocks noChangeShapeType="1"/>
              </p:cNvSpPr>
              <p:nvPr/>
            </p:nvSpPr>
            <p:spPr bwMode="auto">
              <a:xfrm>
                <a:off x="277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6" name="Line 1586"/>
              <p:cNvSpPr>
                <a:spLocks noChangeShapeType="1"/>
              </p:cNvSpPr>
              <p:nvPr/>
            </p:nvSpPr>
            <p:spPr bwMode="auto">
              <a:xfrm>
                <a:off x="277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7" name="Line 1587"/>
              <p:cNvSpPr>
                <a:spLocks noChangeShapeType="1"/>
              </p:cNvSpPr>
              <p:nvPr/>
            </p:nvSpPr>
            <p:spPr bwMode="auto">
              <a:xfrm>
                <a:off x="278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8" name="Line 1588"/>
              <p:cNvSpPr>
                <a:spLocks noChangeShapeType="1"/>
              </p:cNvSpPr>
              <p:nvPr/>
            </p:nvSpPr>
            <p:spPr bwMode="auto">
              <a:xfrm>
                <a:off x="279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9" name="Line 1589"/>
              <p:cNvSpPr>
                <a:spLocks noChangeShapeType="1"/>
              </p:cNvSpPr>
              <p:nvPr/>
            </p:nvSpPr>
            <p:spPr bwMode="auto">
              <a:xfrm>
                <a:off x="280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0" name="Line 1590"/>
              <p:cNvSpPr>
                <a:spLocks noChangeShapeType="1"/>
              </p:cNvSpPr>
              <p:nvPr/>
            </p:nvSpPr>
            <p:spPr bwMode="auto">
              <a:xfrm>
                <a:off x="281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1" name="Line 1591"/>
              <p:cNvSpPr>
                <a:spLocks noChangeShapeType="1"/>
              </p:cNvSpPr>
              <p:nvPr/>
            </p:nvSpPr>
            <p:spPr bwMode="auto">
              <a:xfrm>
                <a:off x="282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2" name="Line 1592"/>
              <p:cNvSpPr>
                <a:spLocks noChangeShapeType="1"/>
              </p:cNvSpPr>
              <p:nvPr/>
            </p:nvSpPr>
            <p:spPr bwMode="auto">
              <a:xfrm>
                <a:off x="283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3" name="Line 1593"/>
              <p:cNvSpPr>
                <a:spLocks noChangeShapeType="1"/>
              </p:cNvSpPr>
              <p:nvPr/>
            </p:nvSpPr>
            <p:spPr bwMode="auto">
              <a:xfrm>
                <a:off x="284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4" name="Line 1594"/>
              <p:cNvSpPr>
                <a:spLocks noChangeShapeType="1"/>
              </p:cNvSpPr>
              <p:nvPr/>
            </p:nvSpPr>
            <p:spPr bwMode="auto">
              <a:xfrm>
                <a:off x="285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5" name="Line 1595"/>
              <p:cNvSpPr>
                <a:spLocks noChangeShapeType="1"/>
              </p:cNvSpPr>
              <p:nvPr/>
            </p:nvSpPr>
            <p:spPr bwMode="auto">
              <a:xfrm>
                <a:off x="286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6" name="Line 1596"/>
              <p:cNvSpPr>
                <a:spLocks noChangeShapeType="1"/>
              </p:cNvSpPr>
              <p:nvPr/>
            </p:nvSpPr>
            <p:spPr bwMode="auto">
              <a:xfrm>
                <a:off x="287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7" name="Line 1597"/>
              <p:cNvSpPr>
                <a:spLocks noChangeShapeType="1"/>
              </p:cNvSpPr>
              <p:nvPr/>
            </p:nvSpPr>
            <p:spPr bwMode="auto">
              <a:xfrm>
                <a:off x="287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8" name="Line 1598"/>
              <p:cNvSpPr>
                <a:spLocks noChangeShapeType="1"/>
              </p:cNvSpPr>
              <p:nvPr/>
            </p:nvSpPr>
            <p:spPr bwMode="auto">
              <a:xfrm>
                <a:off x="288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9" name="Line 1599"/>
              <p:cNvSpPr>
                <a:spLocks noChangeShapeType="1"/>
              </p:cNvSpPr>
              <p:nvPr/>
            </p:nvSpPr>
            <p:spPr bwMode="auto">
              <a:xfrm>
                <a:off x="289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0" name="Line 1600"/>
              <p:cNvSpPr>
                <a:spLocks noChangeShapeType="1"/>
              </p:cNvSpPr>
              <p:nvPr/>
            </p:nvSpPr>
            <p:spPr bwMode="auto">
              <a:xfrm>
                <a:off x="290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1" name="Line 1601"/>
              <p:cNvSpPr>
                <a:spLocks noChangeShapeType="1"/>
              </p:cNvSpPr>
              <p:nvPr/>
            </p:nvSpPr>
            <p:spPr bwMode="auto">
              <a:xfrm>
                <a:off x="291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2" name="Line 1602"/>
              <p:cNvSpPr>
                <a:spLocks noChangeShapeType="1"/>
              </p:cNvSpPr>
              <p:nvPr/>
            </p:nvSpPr>
            <p:spPr bwMode="auto">
              <a:xfrm>
                <a:off x="292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3" name="Line 1603"/>
              <p:cNvSpPr>
                <a:spLocks noChangeShapeType="1"/>
              </p:cNvSpPr>
              <p:nvPr/>
            </p:nvSpPr>
            <p:spPr bwMode="auto">
              <a:xfrm>
                <a:off x="293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4" name="Line 1604"/>
              <p:cNvSpPr>
                <a:spLocks noChangeShapeType="1"/>
              </p:cNvSpPr>
              <p:nvPr/>
            </p:nvSpPr>
            <p:spPr bwMode="auto">
              <a:xfrm>
                <a:off x="294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5" name="Line 1605"/>
              <p:cNvSpPr>
                <a:spLocks noChangeShapeType="1"/>
              </p:cNvSpPr>
              <p:nvPr/>
            </p:nvSpPr>
            <p:spPr bwMode="auto">
              <a:xfrm>
                <a:off x="295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6" name="Line 1606"/>
              <p:cNvSpPr>
                <a:spLocks noChangeShapeType="1"/>
              </p:cNvSpPr>
              <p:nvPr/>
            </p:nvSpPr>
            <p:spPr bwMode="auto">
              <a:xfrm>
                <a:off x="296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7" name="Line 1607"/>
              <p:cNvSpPr>
                <a:spLocks noChangeShapeType="1"/>
              </p:cNvSpPr>
              <p:nvPr/>
            </p:nvSpPr>
            <p:spPr bwMode="auto">
              <a:xfrm>
                <a:off x="297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8" name="Line 1608"/>
              <p:cNvSpPr>
                <a:spLocks noChangeShapeType="1"/>
              </p:cNvSpPr>
              <p:nvPr/>
            </p:nvSpPr>
            <p:spPr bwMode="auto">
              <a:xfrm>
                <a:off x="298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9" name="Line 1609"/>
              <p:cNvSpPr>
                <a:spLocks noChangeShapeType="1"/>
              </p:cNvSpPr>
              <p:nvPr/>
            </p:nvSpPr>
            <p:spPr bwMode="auto">
              <a:xfrm>
                <a:off x="298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0" name="Line 1610"/>
              <p:cNvSpPr>
                <a:spLocks noChangeShapeType="1"/>
              </p:cNvSpPr>
              <p:nvPr/>
            </p:nvSpPr>
            <p:spPr bwMode="auto">
              <a:xfrm>
                <a:off x="299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1" name="Line 1611"/>
              <p:cNvSpPr>
                <a:spLocks noChangeShapeType="1"/>
              </p:cNvSpPr>
              <p:nvPr/>
            </p:nvSpPr>
            <p:spPr bwMode="auto">
              <a:xfrm>
                <a:off x="300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4" name="Group 1813"/>
            <p:cNvGrpSpPr>
              <a:grpSpLocks/>
            </p:cNvGrpSpPr>
            <p:nvPr/>
          </p:nvGrpSpPr>
          <p:grpSpPr bwMode="auto">
            <a:xfrm>
              <a:off x="45" y="613"/>
              <a:ext cx="5308" cy="3068"/>
              <a:chOff x="45" y="613"/>
              <a:chExt cx="5308" cy="3068"/>
            </a:xfrm>
          </p:grpSpPr>
          <p:sp>
            <p:nvSpPr>
              <p:cNvPr id="732" name="Line 1613"/>
              <p:cNvSpPr>
                <a:spLocks noChangeShapeType="1"/>
              </p:cNvSpPr>
              <p:nvPr/>
            </p:nvSpPr>
            <p:spPr bwMode="auto">
              <a:xfrm>
                <a:off x="301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3" name="Line 1614"/>
              <p:cNvSpPr>
                <a:spLocks noChangeShapeType="1"/>
              </p:cNvSpPr>
              <p:nvPr/>
            </p:nvSpPr>
            <p:spPr bwMode="auto">
              <a:xfrm>
                <a:off x="302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4" name="Line 1615"/>
              <p:cNvSpPr>
                <a:spLocks noChangeShapeType="1"/>
              </p:cNvSpPr>
              <p:nvPr/>
            </p:nvSpPr>
            <p:spPr bwMode="auto">
              <a:xfrm>
                <a:off x="303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5" name="Line 1616"/>
              <p:cNvSpPr>
                <a:spLocks noChangeShapeType="1"/>
              </p:cNvSpPr>
              <p:nvPr/>
            </p:nvSpPr>
            <p:spPr bwMode="auto">
              <a:xfrm>
                <a:off x="304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6" name="Line 1617"/>
              <p:cNvSpPr>
                <a:spLocks noChangeShapeType="1"/>
              </p:cNvSpPr>
              <p:nvPr/>
            </p:nvSpPr>
            <p:spPr bwMode="auto">
              <a:xfrm>
                <a:off x="305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7" name="Line 1618"/>
              <p:cNvSpPr>
                <a:spLocks noChangeShapeType="1"/>
              </p:cNvSpPr>
              <p:nvPr/>
            </p:nvSpPr>
            <p:spPr bwMode="auto">
              <a:xfrm>
                <a:off x="306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8" name="Line 1619"/>
              <p:cNvSpPr>
                <a:spLocks noChangeShapeType="1"/>
              </p:cNvSpPr>
              <p:nvPr/>
            </p:nvSpPr>
            <p:spPr bwMode="auto">
              <a:xfrm>
                <a:off x="307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9" name="Line 1620"/>
              <p:cNvSpPr>
                <a:spLocks noChangeShapeType="1"/>
              </p:cNvSpPr>
              <p:nvPr/>
            </p:nvSpPr>
            <p:spPr bwMode="auto">
              <a:xfrm>
                <a:off x="308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0" name="Line 1621"/>
              <p:cNvSpPr>
                <a:spLocks noChangeShapeType="1"/>
              </p:cNvSpPr>
              <p:nvPr/>
            </p:nvSpPr>
            <p:spPr bwMode="auto">
              <a:xfrm>
                <a:off x="309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1" name="Line 1622"/>
              <p:cNvSpPr>
                <a:spLocks noChangeShapeType="1"/>
              </p:cNvSpPr>
              <p:nvPr/>
            </p:nvSpPr>
            <p:spPr bwMode="auto">
              <a:xfrm>
                <a:off x="309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2" name="Line 1623"/>
              <p:cNvSpPr>
                <a:spLocks noChangeShapeType="1"/>
              </p:cNvSpPr>
              <p:nvPr/>
            </p:nvSpPr>
            <p:spPr bwMode="auto">
              <a:xfrm>
                <a:off x="310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3" name="Line 1624"/>
              <p:cNvSpPr>
                <a:spLocks noChangeShapeType="1"/>
              </p:cNvSpPr>
              <p:nvPr/>
            </p:nvSpPr>
            <p:spPr bwMode="auto">
              <a:xfrm>
                <a:off x="311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4" name="Line 1625"/>
              <p:cNvSpPr>
                <a:spLocks noChangeShapeType="1"/>
              </p:cNvSpPr>
              <p:nvPr/>
            </p:nvSpPr>
            <p:spPr bwMode="auto">
              <a:xfrm>
                <a:off x="312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5" name="Line 1626"/>
              <p:cNvSpPr>
                <a:spLocks noChangeShapeType="1"/>
              </p:cNvSpPr>
              <p:nvPr/>
            </p:nvSpPr>
            <p:spPr bwMode="auto">
              <a:xfrm>
                <a:off x="313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6" name="Line 1627"/>
              <p:cNvSpPr>
                <a:spLocks noChangeShapeType="1"/>
              </p:cNvSpPr>
              <p:nvPr/>
            </p:nvSpPr>
            <p:spPr bwMode="auto">
              <a:xfrm>
                <a:off x="314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7" name="Line 1628"/>
              <p:cNvSpPr>
                <a:spLocks noChangeShapeType="1"/>
              </p:cNvSpPr>
              <p:nvPr/>
            </p:nvSpPr>
            <p:spPr bwMode="auto">
              <a:xfrm>
                <a:off x="315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8" name="Line 1629"/>
              <p:cNvSpPr>
                <a:spLocks noChangeShapeType="1"/>
              </p:cNvSpPr>
              <p:nvPr/>
            </p:nvSpPr>
            <p:spPr bwMode="auto">
              <a:xfrm>
                <a:off x="316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9" name="Line 1630"/>
              <p:cNvSpPr>
                <a:spLocks noChangeShapeType="1"/>
              </p:cNvSpPr>
              <p:nvPr/>
            </p:nvSpPr>
            <p:spPr bwMode="auto">
              <a:xfrm>
                <a:off x="317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0" name="Line 1631"/>
              <p:cNvSpPr>
                <a:spLocks noChangeShapeType="1"/>
              </p:cNvSpPr>
              <p:nvPr/>
            </p:nvSpPr>
            <p:spPr bwMode="auto">
              <a:xfrm>
                <a:off x="318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1" name="Line 1632"/>
              <p:cNvSpPr>
                <a:spLocks noChangeShapeType="1"/>
              </p:cNvSpPr>
              <p:nvPr/>
            </p:nvSpPr>
            <p:spPr bwMode="auto">
              <a:xfrm>
                <a:off x="319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2" name="Line 1633"/>
              <p:cNvSpPr>
                <a:spLocks noChangeShapeType="1"/>
              </p:cNvSpPr>
              <p:nvPr/>
            </p:nvSpPr>
            <p:spPr bwMode="auto">
              <a:xfrm>
                <a:off x="319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3" name="Line 1634"/>
              <p:cNvSpPr>
                <a:spLocks noChangeShapeType="1"/>
              </p:cNvSpPr>
              <p:nvPr/>
            </p:nvSpPr>
            <p:spPr bwMode="auto">
              <a:xfrm>
                <a:off x="320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4" name="Line 1635"/>
              <p:cNvSpPr>
                <a:spLocks noChangeShapeType="1"/>
              </p:cNvSpPr>
              <p:nvPr/>
            </p:nvSpPr>
            <p:spPr bwMode="auto">
              <a:xfrm>
                <a:off x="321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5" name="Line 1636"/>
              <p:cNvSpPr>
                <a:spLocks noChangeShapeType="1"/>
              </p:cNvSpPr>
              <p:nvPr/>
            </p:nvSpPr>
            <p:spPr bwMode="auto">
              <a:xfrm>
                <a:off x="322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6" name="Line 1637"/>
              <p:cNvSpPr>
                <a:spLocks noChangeShapeType="1"/>
              </p:cNvSpPr>
              <p:nvPr/>
            </p:nvSpPr>
            <p:spPr bwMode="auto">
              <a:xfrm>
                <a:off x="323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7" name="Line 1638"/>
              <p:cNvSpPr>
                <a:spLocks noChangeShapeType="1"/>
              </p:cNvSpPr>
              <p:nvPr/>
            </p:nvSpPr>
            <p:spPr bwMode="auto">
              <a:xfrm>
                <a:off x="324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8" name="Line 1639"/>
              <p:cNvSpPr>
                <a:spLocks noChangeShapeType="1"/>
              </p:cNvSpPr>
              <p:nvPr/>
            </p:nvSpPr>
            <p:spPr bwMode="auto">
              <a:xfrm>
                <a:off x="325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9" name="Line 1640"/>
              <p:cNvSpPr>
                <a:spLocks noChangeShapeType="1"/>
              </p:cNvSpPr>
              <p:nvPr/>
            </p:nvSpPr>
            <p:spPr bwMode="auto">
              <a:xfrm>
                <a:off x="326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0" name="Line 1641"/>
              <p:cNvSpPr>
                <a:spLocks noChangeShapeType="1"/>
              </p:cNvSpPr>
              <p:nvPr/>
            </p:nvSpPr>
            <p:spPr bwMode="auto">
              <a:xfrm>
                <a:off x="327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1" name="Line 1642"/>
              <p:cNvSpPr>
                <a:spLocks noChangeShapeType="1"/>
              </p:cNvSpPr>
              <p:nvPr/>
            </p:nvSpPr>
            <p:spPr bwMode="auto">
              <a:xfrm>
                <a:off x="328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2" name="Line 1643"/>
              <p:cNvSpPr>
                <a:spLocks noChangeShapeType="1"/>
              </p:cNvSpPr>
              <p:nvPr/>
            </p:nvSpPr>
            <p:spPr bwMode="auto">
              <a:xfrm>
                <a:off x="329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3" name="Line 1644"/>
              <p:cNvSpPr>
                <a:spLocks noChangeShapeType="1"/>
              </p:cNvSpPr>
              <p:nvPr/>
            </p:nvSpPr>
            <p:spPr bwMode="auto">
              <a:xfrm>
                <a:off x="330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4" name="Line 1645"/>
              <p:cNvSpPr>
                <a:spLocks noChangeShapeType="1"/>
              </p:cNvSpPr>
              <p:nvPr/>
            </p:nvSpPr>
            <p:spPr bwMode="auto">
              <a:xfrm>
                <a:off x="330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5" name="Line 1646"/>
              <p:cNvSpPr>
                <a:spLocks noChangeShapeType="1"/>
              </p:cNvSpPr>
              <p:nvPr/>
            </p:nvSpPr>
            <p:spPr bwMode="auto">
              <a:xfrm>
                <a:off x="331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6" name="Line 1647"/>
              <p:cNvSpPr>
                <a:spLocks noChangeShapeType="1"/>
              </p:cNvSpPr>
              <p:nvPr/>
            </p:nvSpPr>
            <p:spPr bwMode="auto">
              <a:xfrm>
                <a:off x="332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7" name="Line 1648"/>
              <p:cNvSpPr>
                <a:spLocks noChangeShapeType="1"/>
              </p:cNvSpPr>
              <p:nvPr/>
            </p:nvSpPr>
            <p:spPr bwMode="auto">
              <a:xfrm>
                <a:off x="333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8" name="Line 1649"/>
              <p:cNvSpPr>
                <a:spLocks noChangeShapeType="1"/>
              </p:cNvSpPr>
              <p:nvPr/>
            </p:nvSpPr>
            <p:spPr bwMode="auto">
              <a:xfrm>
                <a:off x="334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9" name="Line 1650"/>
              <p:cNvSpPr>
                <a:spLocks noChangeShapeType="1"/>
              </p:cNvSpPr>
              <p:nvPr/>
            </p:nvSpPr>
            <p:spPr bwMode="auto">
              <a:xfrm>
                <a:off x="335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0" name="Line 1651"/>
              <p:cNvSpPr>
                <a:spLocks noChangeShapeType="1"/>
              </p:cNvSpPr>
              <p:nvPr/>
            </p:nvSpPr>
            <p:spPr bwMode="auto">
              <a:xfrm>
                <a:off x="336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1" name="Line 1652"/>
              <p:cNvSpPr>
                <a:spLocks noChangeShapeType="1"/>
              </p:cNvSpPr>
              <p:nvPr/>
            </p:nvSpPr>
            <p:spPr bwMode="auto">
              <a:xfrm>
                <a:off x="337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2" name="Line 1653"/>
              <p:cNvSpPr>
                <a:spLocks noChangeShapeType="1"/>
              </p:cNvSpPr>
              <p:nvPr/>
            </p:nvSpPr>
            <p:spPr bwMode="auto">
              <a:xfrm>
                <a:off x="338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3" name="Line 1654"/>
              <p:cNvSpPr>
                <a:spLocks noChangeShapeType="1"/>
              </p:cNvSpPr>
              <p:nvPr/>
            </p:nvSpPr>
            <p:spPr bwMode="auto">
              <a:xfrm>
                <a:off x="339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4" name="Line 1655"/>
              <p:cNvSpPr>
                <a:spLocks noChangeShapeType="1"/>
              </p:cNvSpPr>
              <p:nvPr/>
            </p:nvSpPr>
            <p:spPr bwMode="auto">
              <a:xfrm>
                <a:off x="340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5" name="Line 1656"/>
              <p:cNvSpPr>
                <a:spLocks noChangeShapeType="1"/>
              </p:cNvSpPr>
              <p:nvPr/>
            </p:nvSpPr>
            <p:spPr bwMode="auto">
              <a:xfrm>
                <a:off x="341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6" name="Line 1657"/>
              <p:cNvSpPr>
                <a:spLocks noChangeShapeType="1"/>
              </p:cNvSpPr>
              <p:nvPr/>
            </p:nvSpPr>
            <p:spPr bwMode="auto">
              <a:xfrm>
                <a:off x="341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7" name="Line 1658"/>
              <p:cNvSpPr>
                <a:spLocks noChangeShapeType="1"/>
              </p:cNvSpPr>
              <p:nvPr/>
            </p:nvSpPr>
            <p:spPr bwMode="auto">
              <a:xfrm>
                <a:off x="342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8" name="Line 1659"/>
              <p:cNvSpPr>
                <a:spLocks noChangeShapeType="1"/>
              </p:cNvSpPr>
              <p:nvPr/>
            </p:nvSpPr>
            <p:spPr bwMode="auto">
              <a:xfrm>
                <a:off x="343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9" name="Line 1660"/>
              <p:cNvSpPr>
                <a:spLocks noChangeShapeType="1"/>
              </p:cNvSpPr>
              <p:nvPr/>
            </p:nvSpPr>
            <p:spPr bwMode="auto">
              <a:xfrm>
                <a:off x="344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0" name="Line 1661"/>
              <p:cNvSpPr>
                <a:spLocks noChangeShapeType="1"/>
              </p:cNvSpPr>
              <p:nvPr/>
            </p:nvSpPr>
            <p:spPr bwMode="auto">
              <a:xfrm>
                <a:off x="345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1" name="Line 1662"/>
              <p:cNvSpPr>
                <a:spLocks noChangeShapeType="1"/>
              </p:cNvSpPr>
              <p:nvPr/>
            </p:nvSpPr>
            <p:spPr bwMode="auto">
              <a:xfrm>
                <a:off x="346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2" name="Line 1663"/>
              <p:cNvSpPr>
                <a:spLocks noChangeShapeType="1"/>
              </p:cNvSpPr>
              <p:nvPr/>
            </p:nvSpPr>
            <p:spPr bwMode="auto">
              <a:xfrm>
                <a:off x="347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3" name="Line 1664"/>
              <p:cNvSpPr>
                <a:spLocks noChangeShapeType="1"/>
              </p:cNvSpPr>
              <p:nvPr/>
            </p:nvSpPr>
            <p:spPr bwMode="auto">
              <a:xfrm>
                <a:off x="348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4" name="Line 1665"/>
              <p:cNvSpPr>
                <a:spLocks noChangeShapeType="1"/>
              </p:cNvSpPr>
              <p:nvPr/>
            </p:nvSpPr>
            <p:spPr bwMode="auto">
              <a:xfrm>
                <a:off x="349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5" name="Line 1666"/>
              <p:cNvSpPr>
                <a:spLocks noChangeShapeType="1"/>
              </p:cNvSpPr>
              <p:nvPr/>
            </p:nvSpPr>
            <p:spPr bwMode="auto">
              <a:xfrm>
                <a:off x="350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6" name="Line 1667"/>
              <p:cNvSpPr>
                <a:spLocks noChangeShapeType="1"/>
              </p:cNvSpPr>
              <p:nvPr/>
            </p:nvSpPr>
            <p:spPr bwMode="auto">
              <a:xfrm>
                <a:off x="351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7" name="Line 1668"/>
              <p:cNvSpPr>
                <a:spLocks noChangeShapeType="1"/>
              </p:cNvSpPr>
              <p:nvPr/>
            </p:nvSpPr>
            <p:spPr bwMode="auto">
              <a:xfrm>
                <a:off x="351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8" name="Line 1669"/>
              <p:cNvSpPr>
                <a:spLocks noChangeShapeType="1"/>
              </p:cNvSpPr>
              <p:nvPr/>
            </p:nvSpPr>
            <p:spPr bwMode="auto">
              <a:xfrm>
                <a:off x="352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9" name="Line 1670"/>
              <p:cNvSpPr>
                <a:spLocks noChangeShapeType="1"/>
              </p:cNvSpPr>
              <p:nvPr/>
            </p:nvSpPr>
            <p:spPr bwMode="auto">
              <a:xfrm>
                <a:off x="353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0" name="Line 1671"/>
              <p:cNvSpPr>
                <a:spLocks noChangeShapeType="1"/>
              </p:cNvSpPr>
              <p:nvPr/>
            </p:nvSpPr>
            <p:spPr bwMode="auto">
              <a:xfrm>
                <a:off x="354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1" name="Line 1672"/>
              <p:cNvSpPr>
                <a:spLocks noChangeShapeType="1"/>
              </p:cNvSpPr>
              <p:nvPr/>
            </p:nvSpPr>
            <p:spPr bwMode="auto">
              <a:xfrm>
                <a:off x="355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2" name="Line 1673"/>
              <p:cNvSpPr>
                <a:spLocks noChangeShapeType="1"/>
              </p:cNvSpPr>
              <p:nvPr/>
            </p:nvSpPr>
            <p:spPr bwMode="auto">
              <a:xfrm>
                <a:off x="356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3" name="Line 1674"/>
              <p:cNvSpPr>
                <a:spLocks noChangeShapeType="1"/>
              </p:cNvSpPr>
              <p:nvPr/>
            </p:nvSpPr>
            <p:spPr bwMode="auto">
              <a:xfrm>
                <a:off x="357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4" name="Line 1675"/>
              <p:cNvSpPr>
                <a:spLocks noChangeShapeType="1"/>
              </p:cNvSpPr>
              <p:nvPr/>
            </p:nvSpPr>
            <p:spPr bwMode="auto">
              <a:xfrm>
                <a:off x="358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5" name="Line 1676"/>
              <p:cNvSpPr>
                <a:spLocks noChangeShapeType="1"/>
              </p:cNvSpPr>
              <p:nvPr/>
            </p:nvSpPr>
            <p:spPr bwMode="auto">
              <a:xfrm>
                <a:off x="359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6" name="Line 1677"/>
              <p:cNvSpPr>
                <a:spLocks noChangeShapeType="1"/>
              </p:cNvSpPr>
              <p:nvPr/>
            </p:nvSpPr>
            <p:spPr bwMode="auto">
              <a:xfrm>
                <a:off x="360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7" name="Line 1678"/>
              <p:cNvSpPr>
                <a:spLocks noChangeShapeType="1"/>
              </p:cNvSpPr>
              <p:nvPr/>
            </p:nvSpPr>
            <p:spPr bwMode="auto">
              <a:xfrm>
                <a:off x="361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8" name="Line 1679"/>
              <p:cNvSpPr>
                <a:spLocks noChangeShapeType="1"/>
              </p:cNvSpPr>
              <p:nvPr/>
            </p:nvSpPr>
            <p:spPr bwMode="auto">
              <a:xfrm>
                <a:off x="362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9" name="Line 1680"/>
              <p:cNvSpPr>
                <a:spLocks noChangeShapeType="1"/>
              </p:cNvSpPr>
              <p:nvPr/>
            </p:nvSpPr>
            <p:spPr bwMode="auto">
              <a:xfrm>
                <a:off x="362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0" name="Line 1681"/>
              <p:cNvSpPr>
                <a:spLocks noChangeShapeType="1"/>
              </p:cNvSpPr>
              <p:nvPr/>
            </p:nvSpPr>
            <p:spPr bwMode="auto">
              <a:xfrm>
                <a:off x="363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1" name="Line 1682"/>
              <p:cNvSpPr>
                <a:spLocks noChangeShapeType="1"/>
              </p:cNvSpPr>
              <p:nvPr/>
            </p:nvSpPr>
            <p:spPr bwMode="auto">
              <a:xfrm>
                <a:off x="364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2" name="Line 1683"/>
              <p:cNvSpPr>
                <a:spLocks noChangeShapeType="1"/>
              </p:cNvSpPr>
              <p:nvPr/>
            </p:nvSpPr>
            <p:spPr bwMode="auto">
              <a:xfrm>
                <a:off x="365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3" name="Line 1684"/>
              <p:cNvSpPr>
                <a:spLocks noChangeShapeType="1"/>
              </p:cNvSpPr>
              <p:nvPr/>
            </p:nvSpPr>
            <p:spPr bwMode="auto">
              <a:xfrm>
                <a:off x="366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4" name="Line 1685"/>
              <p:cNvSpPr>
                <a:spLocks noChangeShapeType="1"/>
              </p:cNvSpPr>
              <p:nvPr/>
            </p:nvSpPr>
            <p:spPr bwMode="auto">
              <a:xfrm>
                <a:off x="367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5" name="Line 1686"/>
              <p:cNvSpPr>
                <a:spLocks noChangeShapeType="1"/>
              </p:cNvSpPr>
              <p:nvPr/>
            </p:nvSpPr>
            <p:spPr bwMode="auto">
              <a:xfrm>
                <a:off x="368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6" name="Line 1687"/>
              <p:cNvSpPr>
                <a:spLocks noChangeShapeType="1"/>
              </p:cNvSpPr>
              <p:nvPr/>
            </p:nvSpPr>
            <p:spPr bwMode="auto">
              <a:xfrm>
                <a:off x="369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7" name="Line 1688"/>
              <p:cNvSpPr>
                <a:spLocks noChangeShapeType="1"/>
              </p:cNvSpPr>
              <p:nvPr/>
            </p:nvSpPr>
            <p:spPr bwMode="auto">
              <a:xfrm>
                <a:off x="370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8" name="Line 1689"/>
              <p:cNvSpPr>
                <a:spLocks noChangeShapeType="1"/>
              </p:cNvSpPr>
              <p:nvPr/>
            </p:nvSpPr>
            <p:spPr bwMode="auto">
              <a:xfrm>
                <a:off x="371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9" name="Line 1690"/>
              <p:cNvSpPr>
                <a:spLocks noChangeShapeType="1"/>
              </p:cNvSpPr>
              <p:nvPr/>
            </p:nvSpPr>
            <p:spPr bwMode="auto">
              <a:xfrm>
                <a:off x="372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0" name="Line 1691"/>
              <p:cNvSpPr>
                <a:spLocks noChangeShapeType="1"/>
              </p:cNvSpPr>
              <p:nvPr/>
            </p:nvSpPr>
            <p:spPr bwMode="auto">
              <a:xfrm>
                <a:off x="373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1" name="Line 1692"/>
              <p:cNvSpPr>
                <a:spLocks noChangeShapeType="1"/>
              </p:cNvSpPr>
              <p:nvPr/>
            </p:nvSpPr>
            <p:spPr bwMode="auto">
              <a:xfrm>
                <a:off x="373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2" name="Line 1693"/>
              <p:cNvSpPr>
                <a:spLocks noChangeShapeType="1"/>
              </p:cNvSpPr>
              <p:nvPr/>
            </p:nvSpPr>
            <p:spPr bwMode="auto">
              <a:xfrm>
                <a:off x="374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3" name="Line 1694"/>
              <p:cNvSpPr>
                <a:spLocks noChangeShapeType="1"/>
              </p:cNvSpPr>
              <p:nvPr/>
            </p:nvSpPr>
            <p:spPr bwMode="auto">
              <a:xfrm>
                <a:off x="375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4" name="Line 1695"/>
              <p:cNvSpPr>
                <a:spLocks noChangeShapeType="1"/>
              </p:cNvSpPr>
              <p:nvPr/>
            </p:nvSpPr>
            <p:spPr bwMode="auto">
              <a:xfrm>
                <a:off x="376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5" name="Line 1696"/>
              <p:cNvSpPr>
                <a:spLocks noChangeShapeType="1"/>
              </p:cNvSpPr>
              <p:nvPr/>
            </p:nvSpPr>
            <p:spPr bwMode="auto">
              <a:xfrm>
                <a:off x="377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6" name="Line 1697"/>
              <p:cNvSpPr>
                <a:spLocks noChangeShapeType="1"/>
              </p:cNvSpPr>
              <p:nvPr/>
            </p:nvSpPr>
            <p:spPr bwMode="auto">
              <a:xfrm>
                <a:off x="378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7" name="Line 1698"/>
              <p:cNvSpPr>
                <a:spLocks noChangeShapeType="1"/>
              </p:cNvSpPr>
              <p:nvPr/>
            </p:nvSpPr>
            <p:spPr bwMode="auto">
              <a:xfrm>
                <a:off x="379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8" name="Line 1699"/>
              <p:cNvSpPr>
                <a:spLocks noChangeShapeType="1"/>
              </p:cNvSpPr>
              <p:nvPr/>
            </p:nvSpPr>
            <p:spPr bwMode="auto">
              <a:xfrm>
                <a:off x="380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9" name="Line 1700"/>
              <p:cNvSpPr>
                <a:spLocks noChangeShapeType="1"/>
              </p:cNvSpPr>
              <p:nvPr/>
            </p:nvSpPr>
            <p:spPr bwMode="auto">
              <a:xfrm>
                <a:off x="381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0" name="Line 1701"/>
              <p:cNvSpPr>
                <a:spLocks noChangeShapeType="1"/>
              </p:cNvSpPr>
              <p:nvPr/>
            </p:nvSpPr>
            <p:spPr bwMode="auto">
              <a:xfrm>
                <a:off x="382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1" name="Line 1702"/>
              <p:cNvSpPr>
                <a:spLocks noChangeShapeType="1"/>
              </p:cNvSpPr>
              <p:nvPr/>
            </p:nvSpPr>
            <p:spPr bwMode="auto">
              <a:xfrm>
                <a:off x="383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2" name="Line 1703"/>
              <p:cNvSpPr>
                <a:spLocks noChangeShapeType="1"/>
              </p:cNvSpPr>
              <p:nvPr/>
            </p:nvSpPr>
            <p:spPr bwMode="auto">
              <a:xfrm>
                <a:off x="384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3" name="Line 1704"/>
              <p:cNvSpPr>
                <a:spLocks noChangeShapeType="1"/>
              </p:cNvSpPr>
              <p:nvPr/>
            </p:nvSpPr>
            <p:spPr bwMode="auto">
              <a:xfrm>
                <a:off x="384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4" name="Line 1705"/>
              <p:cNvSpPr>
                <a:spLocks noChangeShapeType="1"/>
              </p:cNvSpPr>
              <p:nvPr/>
            </p:nvSpPr>
            <p:spPr bwMode="auto">
              <a:xfrm>
                <a:off x="385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5" name="Line 1706"/>
              <p:cNvSpPr>
                <a:spLocks noChangeShapeType="1"/>
              </p:cNvSpPr>
              <p:nvPr/>
            </p:nvSpPr>
            <p:spPr bwMode="auto">
              <a:xfrm>
                <a:off x="386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6" name="Line 1707"/>
              <p:cNvSpPr>
                <a:spLocks noChangeShapeType="1"/>
              </p:cNvSpPr>
              <p:nvPr/>
            </p:nvSpPr>
            <p:spPr bwMode="auto">
              <a:xfrm>
                <a:off x="387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7" name="Line 1708"/>
              <p:cNvSpPr>
                <a:spLocks noChangeShapeType="1"/>
              </p:cNvSpPr>
              <p:nvPr/>
            </p:nvSpPr>
            <p:spPr bwMode="auto">
              <a:xfrm>
                <a:off x="388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8" name="Line 1709"/>
              <p:cNvSpPr>
                <a:spLocks noChangeShapeType="1"/>
              </p:cNvSpPr>
              <p:nvPr/>
            </p:nvSpPr>
            <p:spPr bwMode="auto">
              <a:xfrm>
                <a:off x="389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9" name="Line 1710"/>
              <p:cNvSpPr>
                <a:spLocks noChangeShapeType="1"/>
              </p:cNvSpPr>
              <p:nvPr/>
            </p:nvSpPr>
            <p:spPr bwMode="auto">
              <a:xfrm>
                <a:off x="390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0" name="Line 1711"/>
              <p:cNvSpPr>
                <a:spLocks noChangeShapeType="1"/>
              </p:cNvSpPr>
              <p:nvPr/>
            </p:nvSpPr>
            <p:spPr bwMode="auto">
              <a:xfrm>
                <a:off x="391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1" name="Line 1712"/>
              <p:cNvSpPr>
                <a:spLocks noChangeShapeType="1"/>
              </p:cNvSpPr>
              <p:nvPr/>
            </p:nvSpPr>
            <p:spPr bwMode="auto">
              <a:xfrm>
                <a:off x="392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2" name="Line 1713"/>
              <p:cNvSpPr>
                <a:spLocks noChangeShapeType="1"/>
              </p:cNvSpPr>
              <p:nvPr/>
            </p:nvSpPr>
            <p:spPr bwMode="auto">
              <a:xfrm>
                <a:off x="393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3" name="Line 1714"/>
              <p:cNvSpPr>
                <a:spLocks noChangeShapeType="1"/>
              </p:cNvSpPr>
              <p:nvPr/>
            </p:nvSpPr>
            <p:spPr bwMode="auto">
              <a:xfrm>
                <a:off x="394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4" name="Line 1715"/>
              <p:cNvSpPr>
                <a:spLocks noChangeShapeType="1"/>
              </p:cNvSpPr>
              <p:nvPr/>
            </p:nvSpPr>
            <p:spPr bwMode="auto">
              <a:xfrm>
                <a:off x="394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5" name="Line 1716"/>
              <p:cNvSpPr>
                <a:spLocks noChangeShapeType="1"/>
              </p:cNvSpPr>
              <p:nvPr/>
            </p:nvSpPr>
            <p:spPr bwMode="auto">
              <a:xfrm>
                <a:off x="395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6" name="Line 1717"/>
              <p:cNvSpPr>
                <a:spLocks noChangeShapeType="1"/>
              </p:cNvSpPr>
              <p:nvPr/>
            </p:nvSpPr>
            <p:spPr bwMode="auto">
              <a:xfrm>
                <a:off x="396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7" name="Line 1718"/>
              <p:cNvSpPr>
                <a:spLocks noChangeShapeType="1"/>
              </p:cNvSpPr>
              <p:nvPr/>
            </p:nvSpPr>
            <p:spPr bwMode="auto">
              <a:xfrm>
                <a:off x="397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8" name="Line 1719"/>
              <p:cNvSpPr>
                <a:spLocks noChangeShapeType="1"/>
              </p:cNvSpPr>
              <p:nvPr/>
            </p:nvSpPr>
            <p:spPr bwMode="auto">
              <a:xfrm>
                <a:off x="398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9" name="Line 1720"/>
              <p:cNvSpPr>
                <a:spLocks noChangeShapeType="1"/>
              </p:cNvSpPr>
              <p:nvPr/>
            </p:nvSpPr>
            <p:spPr bwMode="auto">
              <a:xfrm>
                <a:off x="399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0" name="Line 1721"/>
              <p:cNvSpPr>
                <a:spLocks noChangeShapeType="1"/>
              </p:cNvSpPr>
              <p:nvPr/>
            </p:nvSpPr>
            <p:spPr bwMode="auto">
              <a:xfrm>
                <a:off x="400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1" name="Line 1722"/>
              <p:cNvSpPr>
                <a:spLocks noChangeShapeType="1"/>
              </p:cNvSpPr>
              <p:nvPr/>
            </p:nvSpPr>
            <p:spPr bwMode="auto">
              <a:xfrm>
                <a:off x="401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2" name="Line 1723"/>
              <p:cNvSpPr>
                <a:spLocks noChangeShapeType="1"/>
              </p:cNvSpPr>
              <p:nvPr/>
            </p:nvSpPr>
            <p:spPr bwMode="auto">
              <a:xfrm>
                <a:off x="402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3" name="Line 1724"/>
              <p:cNvSpPr>
                <a:spLocks noChangeShapeType="1"/>
              </p:cNvSpPr>
              <p:nvPr/>
            </p:nvSpPr>
            <p:spPr bwMode="auto">
              <a:xfrm>
                <a:off x="403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4" name="Line 1725"/>
              <p:cNvSpPr>
                <a:spLocks noChangeShapeType="1"/>
              </p:cNvSpPr>
              <p:nvPr/>
            </p:nvSpPr>
            <p:spPr bwMode="auto">
              <a:xfrm>
                <a:off x="404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5" name="Line 1726"/>
              <p:cNvSpPr>
                <a:spLocks noChangeShapeType="1"/>
              </p:cNvSpPr>
              <p:nvPr/>
            </p:nvSpPr>
            <p:spPr bwMode="auto">
              <a:xfrm>
                <a:off x="405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6" name="Line 1727"/>
              <p:cNvSpPr>
                <a:spLocks noChangeShapeType="1"/>
              </p:cNvSpPr>
              <p:nvPr/>
            </p:nvSpPr>
            <p:spPr bwMode="auto">
              <a:xfrm>
                <a:off x="405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7" name="Line 1728"/>
              <p:cNvSpPr>
                <a:spLocks noChangeShapeType="1"/>
              </p:cNvSpPr>
              <p:nvPr/>
            </p:nvSpPr>
            <p:spPr bwMode="auto">
              <a:xfrm>
                <a:off x="406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8" name="Line 1729"/>
              <p:cNvSpPr>
                <a:spLocks noChangeShapeType="1"/>
              </p:cNvSpPr>
              <p:nvPr/>
            </p:nvSpPr>
            <p:spPr bwMode="auto">
              <a:xfrm>
                <a:off x="407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9" name="Line 1730"/>
              <p:cNvSpPr>
                <a:spLocks noChangeShapeType="1"/>
              </p:cNvSpPr>
              <p:nvPr/>
            </p:nvSpPr>
            <p:spPr bwMode="auto">
              <a:xfrm>
                <a:off x="408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0" name="Line 1731"/>
              <p:cNvSpPr>
                <a:spLocks noChangeShapeType="1"/>
              </p:cNvSpPr>
              <p:nvPr/>
            </p:nvSpPr>
            <p:spPr bwMode="auto">
              <a:xfrm>
                <a:off x="409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1" name="Line 1732"/>
              <p:cNvSpPr>
                <a:spLocks noChangeShapeType="1"/>
              </p:cNvSpPr>
              <p:nvPr/>
            </p:nvSpPr>
            <p:spPr bwMode="auto">
              <a:xfrm>
                <a:off x="410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2" name="Line 1733"/>
              <p:cNvSpPr>
                <a:spLocks noChangeShapeType="1"/>
              </p:cNvSpPr>
              <p:nvPr/>
            </p:nvSpPr>
            <p:spPr bwMode="auto">
              <a:xfrm>
                <a:off x="411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3" name="Line 1734"/>
              <p:cNvSpPr>
                <a:spLocks noChangeShapeType="1"/>
              </p:cNvSpPr>
              <p:nvPr/>
            </p:nvSpPr>
            <p:spPr bwMode="auto">
              <a:xfrm>
                <a:off x="412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4" name="Line 1735"/>
              <p:cNvSpPr>
                <a:spLocks noChangeShapeType="1"/>
              </p:cNvSpPr>
              <p:nvPr/>
            </p:nvSpPr>
            <p:spPr bwMode="auto">
              <a:xfrm>
                <a:off x="413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5" name="Line 1736"/>
              <p:cNvSpPr>
                <a:spLocks noChangeShapeType="1"/>
              </p:cNvSpPr>
              <p:nvPr/>
            </p:nvSpPr>
            <p:spPr bwMode="auto">
              <a:xfrm>
                <a:off x="414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6" name="Line 1737"/>
              <p:cNvSpPr>
                <a:spLocks noChangeShapeType="1"/>
              </p:cNvSpPr>
              <p:nvPr/>
            </p:nvSpPr>
            <p:spPr bwMode="auto">
              <a:xfrm>
                <a:off x="415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7" name="Line 1738"/>
              <p:cNvSpPr>
                <a:spLocks noChangeShapeType="1"/>
              </p:cNvSpPr>
              <p:nvPr/>
            </p:nvSpPr>
            <p:spPr bwMode="auto">
              <a:xfrm>
                <a:off x="416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8" name="Line 1739"/>
              <p:cNvSpPr>
                <a:spLocks noChangeShapeType="1"/>
              </p:cNvSpPr>
              <p:nvPr/>
            </p:nvSpPr>
            <p:spPr bwMode="auto">
              <a:xfrm>
                <a:off x="416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9" name="Line 1740"/>
              <p:cNvSpPr>
                <a:spLocks noChangeShapeType="1"/>
              </p:cNvSpPr>
              <p:nvPr/>
            </p:nvSpPr>
            <p:spPr bwMode="auto">
              <a:xfrm>
                <a:off x="417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0" name="Line 1741"/>
              <p:cNvSpPr>
                <a:spLocks noChangeShapeType="1"/>
              </p:cNvSpPr>
              <p:nvPr/>
            </p:nvSpPr>
            <p:spPr bwMode="auto">
              <a:xfrm>
                <a:off x="418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1" name="Line 1742"/>
              <p:cNvSpPr>
                <a:spLocks noChangeShapeType="1"/>
              </p:cNvSpPr>
              <p:nvPr/>
            </p:nvSpPr>
            <p:spPr bwMode="auto">
              <a:xfrm>
                <a:off x="419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2" name="Line 1743"/>
              <p:cNvSpPr>
                <a:spLocks noChangeShapeType="1"/>
              </p:cNvSpPr>
              <p:nvPr/>
            </p:nvSpPr>
            <p:spPr bwMode="auto">
              <a:xfrm>
                <a:off x="420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3" name="Line 1744"/>
              <p:cNvSpPr>
                <a:spLocks noChangeShapeType="1"/>
              </p:cNvSpPr>
              <p:nvPr/>
            </p:nvSpPr>
            <p:spPr bwMode="auto">
              <a:xfrm>
                <a:off x="421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4" name="Line 1745"/>
              <p:cNvSpPr>
                <a:spLocks noChangeShapeType="1"/>
              </p:cNvSpPr>
              <p:nvPr/>
            </p:nvSpPr>
            <p:spPr bwMode="auto">
              <a:xfrm>
                <a:off x="422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5" name="Line 1746"/>
              <p:cNvSpPr>
                <a:spLocks noChangeShapeType="1"/>
              </p:cNvSpPr>
              <p:nvPr/>
            </p:nvSpPr>
            <p:spPr bwMode="auto">
              <a:xfrm>
                <a:off x="423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6" name="Line 1747"/>
              <p:cNvSpPr>
                <a:spLocks noChangeShapeType="1"/>
              </p:cNvSpPr>
              <p:nvPr/>
            </p:nvSpPr>
            <p:spPr bwMode="auto">
              <a:xfrm>
                <a:off x="424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7" name="Line 1748"/>
              <p:cNvSpPr>
                <a:spLocks noChangeShapeType="1"/>
              </p:cNvSpPr>
              <p:nvPr/>
            </p:nvSpPr>
            <p:spPr bwMode="auto">
              <a:xfrm>
                <a:off x="425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8" name="Line 1749"/>
              <p:cNvSpPr>
                <a:spLocks noChangeShapeType="1"/>
              </p:cNvSpPr>
              <p:nvPr/>
            </p:nvSpPr>
            <p:spPr bwMode="auto">
              <a:xfrm>
                <a:off x="426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9" name="Line 1750"/>
              <p:cNvSpPr>
                <a:spLocks noChangeShapeType="1"/>
              </p:cNvSpPr>
              <p:nvPr/>
            </p:nvSpPr>
            <p:spPr bwMode="auto">
              <a:xfrm>
                <a:off x="426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0" name="Line 1751"/>
              <p:cNvSpPr>
                <a:spLocks noChangeShapeType="1"/>
              </p:cNvSpPr>
              <p:nvPr/>
            </p:nvSpPr>
            <p:spPr bwMode="auto">
              <a:xfrm>
                <a:off x="427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1" name="Line 1752"/>
              <p:cNvSpPr>
                <a:spLocks noChangeShapeType="1"/>
              </p:cNvSpPr>
              <p:nvPr/>
            </p:nvSpPr>
            <p:spPr bwMode="auto">
              <a:xfrm>
                <a:off x="428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2" name="Line 1753"/>
              <p:cNvSpPr>
                <a:spLocks noChangeShapeType="1"/>
              </p:cNvSpPr>
              <p:nvPr/>
            </p:nvSpPr>
            <p:spPr bwMode="auto">
              <a:xfrm>
                <a:off x="429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3" name="Line 1754"/>
              <p:cNvSpPr>
                <a:spLocks noChangeShapeType="1"/>
              </p:cNvSpPr>
              <p:nvPr/>
            </p:nvSpPr>
            <p:spPr bwMode="auto">
              <a:xfrm>
                <a:off x="430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4" name="Line 1755"/>
              <p:cNvSpPr>
                <a:spLocks noChangeShapeType="1"/>
              </p:cNvSpPr>
              <p:nvPr/>
            </p:nvSpPr>
            <p:spPr bwMode="auto">
              <a:xfrm>
                <a:off x="431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5" name="Line 1756"/>
              <p:cNvSpPr>
                <a:spLocks noChangeShapeType="1"/>
              </p:cNvSpPr>
              <p:nvPr/>
            </p:nvSpPr>
            <p:spPr bwMode="auto">
              <a:xfrm>
                <a:off x="432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6" name="Line 1757"/>
              <p:cNvSpPr>
                <a:spLocks noChangeShapeType="1"/>
              </p:cNvSpPr>
              <p:nvPr/>
            </p:nvSpPr>
            <p:spPr bwMode="auto">
              <a:xfrm>
                <a:off x="433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7" name="Line 1758"/>
              <p:cNvSpPr>
                <a:spLocks noChangeShapeType="1"/>
              </p:cNvSpPr>
              <p:nvPr/>
            </p:nvSpPr>
            <p:spPr bwMode="auto">
              <a:xfrm>
                <a:off x="434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8" name="Line 1759"/>
              <p:cNvSpPr>
                <a:spLocks noChangeShapeType="1"/>
              </p:cNvSpPr>
              <p:nvPr/>
            </p:nvSpPr>
            <p:spPr bwMode="auto">
              <a:xfrm>
                <a:off x="435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9" name="Line 1760"/>
              <p:cNvSpPr>
                <a:spLocks noChangeShapeType="1"/>
              </p:cNvSpPr>
              <p:nvPr/>
            </p:nvSpPr>
            <p:spPr bwMode="auto">
              <a:xfrm>
                <a:off x="436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0" name="Line 1761"/>
              <p:cNvSpPr>
                <a:spLocks noChangeShapeType="1"/>
              </p:cNvSpPr>
              <p:nvPr/>
            </p:nvSpPr>
            <p:spPr bwMode="auto">
              <a:xfrm>
                <a:off x="437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1" name="Line 1762"/>
              <p:cNvSpPr>
                <a:spLocks noChangeShapeType="1"/>
              </p:cNvSpPr>
              <p:nvPr/>
            </p:nvSpPr>
            <p:spPr bwMode="auto">
              <a:xfrm>
                <a:off x="4379"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2" name="Line 1763"/>
              <p:cNvSpPr>
                <a:spLocks noChangeShapeType="1"/>
              </p:cNvSpPr>
              <p:nvPr/>
            </p:nvSpPr>
            <p:spPr bwMode="auto">
              <a:xfrm>
                <a:off x="4388"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3" name="Line 1764"/>
              <p:cNvSpPr>
                <a:spLocks noChangeShapeType="1"/>
              </p:cNvSpPr>
              <p:nvPr/>
            </p:nvSpPr>
            <p:spPr bwMode="auto">
              <a:xfrm>
                <a:off x="439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4" name="Line 1765"/>
              <p:cNvSpPr>
                <a:spLocks noChangeShapeType="1"/>
              </p:cNvSpPr>
              <p:nvPr/>
            </p:nvSpPr>
            <p:spPr bwMode="auto">
              <a:xfrm>
                <a:off x="440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5" name="Line 1766"/>
              <p:cNvSpPr>
                <a:spLocks noChangeShapeType="1"/>
              </p:cNvSpPr>
              <p:nvPr/>
            </p:nvSpPr>
            <p:spPr bwMode="auto">
              <a:xfrm>
                <a:off x="441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6" name="Line 1767"/>
              <p:cNvSpPr>
                <a:spLocks noChangeShapeType="1"/>
              </p:cNvSpPr>
              <p:nvPr/>
            </p:nvSpPr>
            <p:spPr bwMode="auto">
              <a:xfrm>
                <a:off x="442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7" name="Line 1768"/>
              <p:cNvSpPr>
                <a:spLocks noChangeShapeType="1"/>
              </p:cNvSpPr>
              <p:nvPr/>
            </p:nvSpPr>
            <p:spPr bwMode="auto">
              <a:xfrm>
                <a:off x="443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8" name="Line 1769"/>
              <p:cNvSpPr>
                <a:spLocks noChangeShapeType="1"/>
              </p:cNvSpPr>
              <p:nvPr/>
            </p:nvSpPr>
            <p:spPr bwMode="auto">
              <a:xfrm>
                <a:off x="4443"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9" name="Line 1770"/>
              <p:cNvSpPr>
                <a:spLocks noChangeShapeType="1"/>
              </p:cNvSpPr>
              <p:nvPr/>
            </p:nvSpPr>
            <p:spPr bwMode="auto">
              <a:xfrm>
                <a:off x="4452"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0" name="Line 1771"/>
              <p:cNvSpPr>
                <a:spLocks noChangeShapeType="1"/>
              </p:cNvSpPr>
              <p:nvPr/>
            </p:nvSpPr>
            <p:spPr bwMode="auto">
              <a:xfrm>
                <a:off x="446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1" name="Line 1772"/>
              <p:cNvSpPr>
                <a:spLocks noChangeShapeType="1"/>
              </p:cNvSpPr>
              <p:nvPr/>
            </p:nvSpPr>
            <p:spPr bwMode="auto">
              <a:xfrm>
                <a:off x="4471"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2" name="Line 1773"/>
              <p:cNvSpPr>
                <a:spLocks noChangeShapeType="1"/>
              </p:cNvSpPr>
              <p:nvPr/>
            </p:nvSpPr>
            <p:spPr bwMode="auto">
              <a:xfrm>
                <a:off x="448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3" name="Line 1774"/>
              <p:cNvSpPr>
                <a:spLocks noChangeShapeType="1"/>
              </p:cNvSpPr>
              <p:nvPr/>
            </p:nvSpPr>
            <p:spPr bwMode="auto">
              <a:xfrm>
                <a:off x="448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4" name="Line 1775"/>
              <p:cNvSpPr>
                <a:spLocks noChangeShapeType="1"/>
              </p:cNvSpPr>
              <p:nvPr/>
            </p:nvSpPr>
            <p:spPr bwMode="auto">
              <a:xfrm>
                <a:off x="449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5" name="Line 1776"/>
              <p:cNvSpPr>
                <a:spLocks noChangeShapeType="1"/>
              </p:cNvSpPr>
              <p:nvPr/>
            </p:nvSpPr>
            <p:spPr bwMode="auto">
              <a:xfrm>
                <a:off x="4507"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6" name="Line 1777"/>
              <p:cNvSpPr>
                <a:spLocks noChangeShapeType="1"/>
              </p:cNvSpPr>
              <p:nvPr/>
            </p:nvSpPr>
            <p:spPr bwMode="auto">
              <a:xfrm>
                <a:off x="4516"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7" name="Line 1778"/>
              <p:cNvSpPr>
                <a:spLocks noChangeShapeType="1"/>
              </p:cNvSpPr>
              <p:nvPr/>
            </p:nvSpPr>
            <p:spPr bwMode="auto">
              <a:xfrm>
                <a:off x="452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8" name="Line 1779"/>
              <p:cNvSpPr>
                <a:spLocks noChangeShapeType="1"/>
              </p:cNvSpPr>
              <p:nvPr/>
            </p:nvSpPr>
            <p:spPr bwMode="auto">
              <a:xfrm>
                <a:off x="4535"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9" name="Line 1780"/>
              <p:cNvSpPr>
                <a:spLocks noChangeShapeType="1"/>
              </p:cNvSpPr>
              <p:nvPr/>
            </p:nvSpPr>
            <p:spPr bwMode="auto">
              <a:xfrm>
                <a:off x="454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0" name="Line 1781"/>
              <p:cNvSpPr>
                <a:spLocks noChangeShapeType="1"/>
              </p:cNvSpPr>
              <p:nvPr/>
            </p:nvSpPr>
            <p:spPr bwMode="auto">
              <a:xfrm>
                <a:off x="455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1" name="Line 1782"/>
              <p:cNvSpPr>
                <a:spLocks noChangeShapeType="1"/>
              </p:cNvSpPr>
              <p:nvPr/>
            </p:nvSpPr>
            <p:spPr bwMode="auto">
              <a:xfrm>
                <a:off x="456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2" name="Line 1783"/>
              <p:cNvSpPr>
                <a:spLocks noChangeShapeType="1"/>
              </p:cNvSpPr>
              <p:nvPr/>
            </p:nvSpPr>
            <p:spPr bwMode="auto">
              <a:xfrm>
                <a:off x="4571"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3" name="Line 1784"/>
              <p:cNvSpPr>
                <a:spLocks noChangeShapeType="1"/>
              </p:cNvSpPr>
              <p:nvPr/>
            </p:nvSpPr>
            <p:spPr bwMode="auto">
              <a:xfrm>
                <a:off x="4580"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4" name="Line 1785"/>
              <p:cNvSpPr>
                <a:spLocks noChangeShapeType="1"/>
              </p:cNvSpPr>
              <p:nvPr/>
            </p:nvSpPr>
            <p:spPr bwMode="auto">
              <a:xfrm>
                <a:off x="4590"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5" name="Line 1786"/>
              <p:cNvSpPr>
                <a:spLocks noChangeShapeType="1"/>
              </p:cNvSpPr>
              <p:nvPr/>
            </p:nvSpPr>
            <p:spPr bwMode="auto">
              <a:xfrm>
                <a:off x="4599"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6" name="Line 1787"/>
              <p:cNvSpPr>
                <a:spLocks noChangeShapeType="1"/>
              </p:cNvSpPr>
              <p:nvPr/>
            </p:nvSpPr>
            <p:spPr bwMode="auto">
              <a:xfrm>
                <a:off x="4608"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7" name="Line 1788"/>
              <p:cNvSpPr>
                <a:spLocks noChangeShapeType="1"/>
              </p:cNvSpPr>
              <p:nvPr/>
            </p:nvSpPr>
            <p:spPr bwMode="auto">
              <a:xfrm>
                <a:off x="4617"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8" name="Line 1789"/>
              <p:cNvSpPr>
                <a:spLocks noChangeShapeType="1"/>
              </p:cNvSpPr>
              <p:nvPr/>
            </p:nvSpPr>
            <p:spPr bwMode="auto">
              <a:xfrm>
                <a:off x="4626"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9" name="Line 1790"/>
              <p:cNvSpPr>
                <a:spLocks noChangeShapeType="1"/>
              </p:cNvSpPr>
              <p:nvPr/>
            </p:nvSpPr>
            <p:spPr bwMode="auto">
              <a:xfrm>
                <a:off x="4635"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0" name="Line 1791"/>
              <p:cNvSpPr>
                <a:spLocks noChangeShapeType="1"/>
              </p:cNvSpPr>
              <p:nvPr/>
            </p:nvSpPr>
            <p:spPr bwMode="auto">
              <a:xfrm>
                <a:off x="4644" y="12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1" name="Line 1792"/>
              <p:cNvSpPr>
                <a:spLocks noChangeShapeType="1"/>
              </p:cNvSpPr>
              <p:nvPr/>
            </p:nvSpPr>
            <p:spPr bwMode="auto">
              <a:xfrm>
                <a:off x="4654"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2" name="Line 1793"/>
              <p:cNvSpPr>
                <a:spLocks noChangeShapeType="1"/>
              </p:cNvSpPr>
              <p:nvPr/>
            </p:nvSpPr>
            <p:spPr bwMode="auto">
              <a:xfrm>
                <a:off x="4663"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3" name="Line 1794"/>
              <p:cNvSpPr>
                <a:spLocks noChangeShapeType="1"/>
              </p:cNvSpPr>
              <p:nvPr/>
            </p:nvSpPr>
            <p:spPr bwMode="auto">
              <a:xfrm>
                <a:off x="4672" y="12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4" name="Line 1795"/>
              <p:cNvSpPr>
                <a:spLocks noChangeShapeType="1"/>
              </p:cNvSpPr>
              <p:nvPr/>
            </p:nvSpPr>
            <p:spPr bwMode="auto">
              <a:xfrm>
                <a:off x="4681" y="129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5" name="Rectangle 1796"/>
              <p:cNvSpPr>
                <a:spLocks noChangeArrowheads="1"/>
              </p:cNvSpPr>
              <p:nvPr/>
            </p:nvSpPr>
            <p:spPr bwMode="auto">
              <a:xfrm>
                <a:off x="237" y="1209"/>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0.8</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16" name="Line 1797"/>
              <p:cNvSpPr>
                <a:spLocks noChangeShapeType="1"/>
              </p:cNvSpPr>
              <p:nvPr/>
            </p:nvSpPr>
            <p:spPr bwMode="auto">
              <a:xfrm flipH="1">
                <a:off x="575" y="702"/>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7" name="Rectangle 1798"/>
              <p:cNvSpPr>
                <a:spLocks noChangeArrowheads="1"/>
              </p:cNvSpPr>
              <p:nvPr/>
            </p:nvSpPr>
            <p:spPr bwMode="auto">
              <a:xfrm>
                <a:off x="237" y="613"/>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1.0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18" name="Rectangle 1799"/>
              <p:cNvSpPr>
                <a:spLocks noChangeArrowheads="1"/>
              </p:cNvSpPr>
              <p:nvPr/>
            </p:nvSpPr>
            <p:spPr bwMode="auto">
              <a:xfrm rot="16200000">
                <a:off x="-481" y="2085"/>
                <a:ext cx="126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Allele frequency</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19" name="Line 1800"/>
              <p:cNvSpPr>
                <a:spLocks noChangeShapeType="1"/>
              </p:cNvSpPr>
              <p:nvPr/>
            </p:nvSpPr>
            <p:spPr bwMode="auto">
              <a:xfrm flipV="1">
                <a:off x="4789" y="702"/>
                <a:ext cx="0" cy="297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0" name="Line 1801"/>
              <p:cNvSpPr>
                <a:spLocks noChangeShapeType="1"/>
              </p:cNvSpPr>
              <p:nvPr/>
            </p:nvSpPr>
            <p:spPr bwMode="auto">
              <a:xfrm>
                <a:off x="4789" y="3681"/>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1" name="Line 1802"/>
              <p:cNvSpPr>
                <a:spLocks noChangeShapeType="1"/>
              </p:cNvSpPr>
              <p:nvPr/>
            </p:nvSpPr>
            <p:spPr bwMode="auto">
              <a:xfrm>
                <a:off x="4789" y="3086"/>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2" name="Rectangle 1803"/>
              <p:cNvSpPr>
                <a:spLocks noChangeArrowheads="1"/>
              </p:cNvSpPr>
              <p:nvPr/>
            </p:nvSpPr>
            <p:spPr bwMode="auto">
              <a:xfrm>
                <a:off x="4874" y="2996"/>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0.2</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23" name="Line 1804"/>
              <p:cNvSpPr>
                <a:spLocks noChangeShapeType="1"/>
              </p:cNvSpPr>
              <p:nvPr/>
            </p:nvSpPr>
            <p:spPr bwMode="auto">
              <a:xfrm>
                <a:off x="4789" y="2490"/>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4" name="Rectangle 1805"/>
              <p:cNvSpPr>
                <a:spLocks noChangeArrowheads="1"/>
              </p:cNvSpPr>
              <p:nvPr/>
            </p:nvSpPr>
            <p:spPr bwMode="auto">
              <a:xfrm>
                <a:off x="4874" y="2400"/>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0.4</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25" name="Line 1806"/>
              <p:cNvSpPr>
                <a:spLocks noChangeShapeType="1"/>
              </p:cNvSpPr>
              <p:nvPr/>
            </p:nvSpPr>
            <p:spPr bwMode="auto">
              <a:xfrm>
                <a:off x="4789" y="1894"/>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6" name="Rectangle 1807"/>
              <p:cNvSpPr>
                <a:spLocks noChangeArrowheads="1"/>
              </p:cNvSpPr>
              <p:nvPr/>
            </p:nvSpPr>
            <p:spPr bwMode="auto">
              <a:xfrm>
                <a:off x="4874" y="1804"/>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0.6</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27" name="Line 1808"/>
              <p:cNvSpPr>
                <a:spLocks noChangeShapeType="1"/>
              </p:cNvSpPr>
              <p:nvPr/>
            </p:nvSpPr>
            <p:spPr bwMode="auto">
              <a:xfrm>
                <a:off x="4789" y="1298"/>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8" name="Rectangle 1809"/>
              <p:cNvSpPr>
                <a:spLocks noChangeArrowheads="1"/>
              </p:cNvSpPr>
              <p:nvPr/>
            </p:nvSpPr>
            <p:spPr bwMode="auto">
              <a:xfrm>
                <a:off x="4874" y="1209"/>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0.8</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29" name="Line 1810"/>
              <p:cNvSpPr>
                <a:spLocks noChangeShapeType="1"/>
              </p:cNvSpPr>
              <p:nvPr/>
            </p:nvSpPr>
            <p:spPr bwMode="auto">
              <a:xfrm>
                <a:off x="4789" y="702"/>
                <a:ext cx="63"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0" name="Rectangle 1811"/>
              <p:cNvSpPr>
                <a:spLocks noChangeArrowheads="1"/>
              </p:cNvSpPr>
              <p:nvPr/>
            </p:nvSpPr>
            <p:spPr bwMode="auto">
              <a:xfrm>
                <a:off x="4874" y="613"/>
                <a:ext cx="24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1.0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931" name="Rectangle 1812"/>
              <p:cNvSpPr>
                <a:spLocks noChangeArrowheads="1"/>
              </p:cNvSpPr>
              <p:nvPr/>
            </p:nvSpPr>
            <p:spPr bwMode="auto">
              <a:xfrm rot="16200000">
                <a:off x="4403" y="2028"/>
                <a:ext cx="168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FF"/>
                    </a:solidFill>
                    <a:effectLst/>
                    <a:latin typeface="Arial" panose="020B0604020202020204" pitchFamily="34" charset="0"/>
                  </a:rPr>
                  <a:t>Inbreeding coefficient</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5" name="Group 2014"/>
            <p:cNvGrpSpPr>
              <a:grpSpLocks/>
            </p:cNvGrpSpPr>
            <p:nvPr/>
          </p:nvGrpSpPr>
          <p:grpSpPr bwMode="auto">
            <a:xfrm>
              <a:off x="567" y="639"/>
              <a:ext cx="4166" cy="3514"/>
              <a:chOff x="567" y="639"/>
              <a:chExt cx="4166" cy="3514"/>
            </a:xfrm>
          </p:grpSpPr>
          <p:sp>
            <p:nvSpPr>
              <p:cNvPr id="532" name="Line 1814"/>
              <p:cNvSpPr>
                <a:spLocks noChangeShapeType="1"/>
              </p:cNvSpPr>
              <p:nvPr/>
            </p:nvSpPr>
            <p:spPr bwMode="auto">
              <a:xfrm>
                <a:off x="639" y="3681"/>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3" name="Line 1815"/>
              <p:cNvSpPr>
                <a:spLocks noChangeShapeType="1"/>
              </p:cNvSpPr>
              <p:nvPr/>
            </p:nvSpPr>
            <p:spPr bwMode="auto">
              <a:xfrm>
                <a:off x="639" y="702"/>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4" name="Line 1816"/>
              <p:cNvSpPr>
                <a:spLocks noChangeShapeType="1"/>
              </p:cNvSpPr>
              <p:nvPr/>
            </p:nvSpPr>
            <p:spPr bwMode="auto">
              <a:xfrm>
                <a:off x="655"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5" name="Line 1817"/>
              <p:cNvSpPr>
                <a:spLocks noChangeShapeType="1"/>
              </p:cNvSpPr>
              <p:nvPr/>
            </p:nvSpPr>
            <p:spPr bwMode="auto">
              <a:xfrm flipV="1">
                <a:off x="655"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6" name="Rectangle 1818"/>
              <p:cNvSpPr>
                <a:spLocks noChangeArrowheads="1"/>
              </p:cNvSpPr>
              <p:nvPr/>
            </p:nvSpPr>
            <p:spPr bwMode="auto">
              <a:xfrm>
                <a:off x="567" y="3763"/>
                <a:ext cx="9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37" name="Line 1819"/>
              <p:cNvSpPr>
                <a:spLocks noChangeShapeType="1"/>
              </p:cNvSpPr>
              <p:nvPr/>
            </p:nvSpPr>
            <p:spPr bwMode="auto">
              <a:xfrm>
                <a:off x="82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8" name="Line 1820"/>
              <p:cNvSpPr>
                <a:spLocks noChangeShapeType="1"/>
              </p:cNvSpPr>
              <p:nvPr/>
            </p:nvSpPr>
            <p:spPr bwMode="auto">
              <a:xfrm flipV="1">
                <a:off x="82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9" name="Line 1821"/>
              <p:cNvSpPr>
                <a:spLocks noChangeShapeType="1"/>
              </p:cNvSpPr>
              <p:nvPr/>
            </p:nvSpPr>
            <p:spPr bwMode="auto">
              <a:xfrm>
                <a:off x="99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0" name="Line 1822"/>
              <p:cNvSpPr>
                <a:spLocks noChangeShapeType="1"/>
              </p:cNvSpPr>
              <p:nvPr/>
            </p:nvSpPr>
            <p:spPr bwMode="auto">
              <a:xfrm flipV="1">
                <a:off x="99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1" name="Line 1823"/>
              <p:cNvSpPr>
                <a:spLocks noChangeShapeType="1"/>
              </p:cNvSpPr>
              <p:nvPr/>
            </p:nvSpPr>
            <p:spPr bwMode="auto">
              <a:xfrm>
                <a:off x="115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2" name="Line 1824"/>
              <p:cNvSpPr>
                <a:spLocks noChangeShapeType="1"/>
              </p:cNvSpPr>
              <p:nvPr/>
            </p:nvSpPr>
            <p:spPr bwMode="auto">
              <a:xfrm flipV="1">
                <a:off x="115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3" name="Line 1825"/>
              <p:cNvSpPr>
                <a:spLocks noChangeShapeType="1"/>
              </p:cNvSpPr>
              <p:nvPr/>
            </p:nvSpPr>
            <p:spPr bwMode="auto">
              <a:xfrm>
                <a:off x="132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4" name="Line 1826"/>
              <p:cNvSpPr>
                <a:spLocks noChangeShapeType="1"/>
              </p:cNvSpPr>
              <p:nvPr/>
            </p:nvSpPr>
            <p:spPr bwMode="auto">
              <a:xfrm flipV="1">
                <a:off x="132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5" name="Line 1827"/>
              <p:cNvSpPr>
                <a:spLocks noChangeShapeType="1"/>
              </p:cNvSpPr>
              <p:nvPr/>
            </p:nvSpPr>
            <p:spPr bwMode="auto">
              <a:xfrm>
                <a:off x="1494"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6" name="Line 1828"/>
              <p:cNvSpPr>
                <a:spLocks noChangeShapeType="1"/>
              </p:cNvSpPr>
              <p:nvPr/>
            </p:nvSpPr>
            <p:spPr bwMode="auto">
              <a:xfrm flipV="1">
                <a:off x="1494"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7" name="Rectangle 1829"/>
              <p:cNvSpPr>
                <a:spLocks noChangeArrowheads="1"/>
              </p:cNvSpPr>
              <p:nvPr/>
            </p:nvSpPr>
            <p:spPr bwMode="auto">
              <a:xfrm>
                <a:off x="1406" y="3763"/>
                <a:ext cx="9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5</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48" name="Line 1830"/>
              <p:cNvSpPr>
                <a:spLocks noChangeShapeType="1"/>
              </p:cNvSpPr>
              <p:nvPr/>
            </p:nvSpPr>
            <p:spPr bwMode="auto">
              <a:xfrm>
                <a:off x="1662"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9" name="Line 1831"/>
              <p:cNvSpPr>
                <a:spLocks noChangeShapeType="1"/>
              </p:cNvSpPr>
              <p:nvPr/>
            </p:nvSpPr>
            <p:spPr bwMode="auto">
              <a:xfrm flipV="1">
                <a:off x="1662"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0" name="Line 1832"/>
              <p:cNvSpPr>
                <a:spLocks noChangeShapeType="1"/>
              </p:cNvSpPr>
              <p:nvPr/>
            </p:nvSpPr>
            <p:spPr bwMode="auto">
              <a:xfrm>
                <a:off x="182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1" name="Line 1833"/>
              <p:cNvSpPr>
                <a:spLocks noChangeShapeType="1"/>
              </p:cNvSpPr>
              <p:nvPr/>
            </p:nvSpPr>
            <p:spPr bwMode="auto">
              <a:xfrm flipV="1">
                <a:off x="182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2" name="Line 1834"/>
              <p:cNvSpPr>
                <a:spLocks noChangeShapeType="1"/>
              </p:cNvSpPr>
              <p:nvPr/>
            </p:nvSpPr>
            <p:spPr bwMode="auto">
              <a:xfrm>
                <a:off x="199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3" name="Line 1835"/>
              <p:cNvSpPr>
                <a:spLocks noChangeShapeType="1"/>
              </p:cNvSpPr>
              <p:nvPr/>
            </p:nvSpPr>
            <p:spPr bwMode="auto">
              <a:xfrm flipV="1">
                <a:off x="199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4" name="Line 1836"/>
              <p:cNvSpPr>
                <a:spLocks noChangeShapeType="1"/>
              </p:cNvSpPr>
              <p:nvPr/>
            </p:nvSpPr>
            <p:spPr bwMode="auto">
              <a:xfrm>
                <a:off x="216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5" name="Line 1837"/>
              <p:cNvSpPr>
                <a:spLocks noChangeShapeType="1"/>
              </p:cNvSpPr>
              <p:nvPr/>
            </p:nvSpPr>
            <p:spPr bwMode="auto">
              <a:xfrm flipV="1">
                <a:off x="216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6" name="Line 1838"/>
              <p:cNvSpPr>
                <a:spLocks noChangeShapeType="1"/>
              </p:cNvSpPr>
              <p:nvPr/>
            </p:nvSpPr>
            <p:spPr bwMode="auto">
              <a:xfrm>
                <a:off x="2333"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7" name="Line 1839"/>
              <p:cNvSpPr>
                <a:spLocks noChangeShapeType="1"/>
              </p:cNvSpPr>
              <p:nvPr/>
            </p:nvSpPr>
            <p:spPr bwMode="auto">
              <a:xfrm flipV="1">
                <a:off x="2333"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8" name="Rectangle 1840"/>
              <p:cNvSpPr>
                <a:spLocks noChangeArrowheads="1"/>
              </p:cNvSpPr>
              <p:nvPr/>
            </p:nvSpPr>
            <p:spPr bwMode="auto">
              <a:xfrm>
                <a:off x="2196" y="3763"/>
                <a:ext cx="1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10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59" name="Line 1841"/>
              <p:cNvSpPr>
                <a:spLocks noChangeShapeType="1"/>
              </p:cNvSpPr>
              <p:nvPr/>
            </p:nvSpPr>
            <p:spPr bwMode="auto">
              <a:xfrm>
                <a:off x="2501"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0" name="Line 1842"/>
              <p:cNvSpPr>
                <a:spLocks noChangeShapeType="1"/>
              </p:cNvSpPr>
              <p:nvPr/>
            </p:nvSpPr>
            <p:spPr bwMode="auto">
              <a:xfrm flipV="1">
                <a:off x="2501"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1" name="Line 1843"/>
              <p:cNvSpPr>
                <a:spLocks noChangeShapeType="1"/>
              </p:cNvSpPr>
              <p:nvPr/>
            </p:nvSpPr>
            <p:spPr bwMode="auto">
              <a:xfrm>
                <a:off x="266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2" name="Line 1844"/>
              <p:cNvSpPr>
                <a:spLocks noChangeShapeType="1"/>
              </p:cNvSpPr>
              <p:nvPr/>
            </p:nvSpPr>
            <p:spPr bwMode="auto">
              <a:xfrm flipV="1">
                <a:off x="266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3" name="Line 1845"/>
              <p:cNvSpPr>
                <a:spLocks noChangeShapeType="1"/>
              </p:cNvSpPr>
              <p:nvPr/>
            </p:nvSpPr>
            <p:spPr bwMode="auto">
              <a:xfrm>
                <a:off x="283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4" name="Line 1846"/>
              <p:cNvSpPr>
                <a:spLocks noChangeShapeType="1"/>
              </p:cNvSpPr>
              <p:nvPr/>
            </p:nvSpPr>
            <p:spPr bwMode="auto">
              <a:xfrm flipV="1">
                <a:off x="283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5" name="Line 1847"/>
              <p:cNvSpPr>
                <a:spLocks noChangeShapeType="1"/>
              </p:cNvSpPr>
              <p:nvPr/>
            </p:nvSpPr>
            <p:spPr bwMode="auto">
              <a:xfrm>
                <a:off x="3004"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6" name="Line 1848"/>
              <p:cNvSpPr>
                <a:spLocks noChangeShapeType="1"/>
              </p:cNvSpPr>
              <p:nvPr/>
            </p:nvSpPr>
            <p:spPr bwMode="auto">
              <a:xfrm flipV="1">
                <a:off x="3004"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7" name="Line 1849"/>
              <p:cNvSpPr>
                <a:spLocks noChangeShapeType="1"/>
              </p:cNvSpPr>
              <p:nvPr/>
            </p:nvSpPr>
            <p:spPr bwMode="auto">
              <a:xfrm>
                <a:off x="3172"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8" name="Line 1850"/>
              <p:cNvSpPr>
                <a:spLocks noChangeShapeType="1"/>
              </p:cNvSpPr>
              <p:nvPr/>
            </p:nvSpPr>
            <p:spPr bwMode="auto">
              <a:xfrm flipV="1">
                <a:off x="3172"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9" name="Rectangle 1851"/>
              <p:cNvSpPr>
                <a:spLocks noChangeArrowheads="1"/>
              </p:cNvSpPr>
              <p:nvPr/>
            </p:nvSpPr>
            <p:spPr bwMode="auto">
              <a:xfrm>
                <a:off x="3035" y="3763"/>
                <a:ext cx="1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15</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70" name="Line 1852"/>
              <p:cNvSpPr>
                <a:spLocks noChangeShapeType="1"/>
              </p:cNvSpPr>
              <p:nvPr/>
            </p:nvSpPr>
            <p:spPr bwMode="auto">
              <a:xfrm>
                <a:off x="3340"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1" name="Line 1853"/>
              <p:cNvSpPr>
                <a:spLocks noChangeShapeType="1"/>
              </p:cNvSpPr>
              <p:nvPr/>
            </p:nvSpPr>
            <p:spPr bwMode="auto">
              <a:xfrm flipV="1">
                <a:off x="3340"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2" name="Line 1854"/>
              <p:cNvSpPr>
                <a:spLocks noChangeShapeType="1"/>
              </p:cNvSpPr>
              <p:nvPr/>
            </p:nvSpPr>
            <p:spPr bwMode="auto">
              <a:xfrm>
                <a:off x="3508"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3" name="Line 1855"/>
              <p:cNvSpPr>
                <a:spLocks noChangeShapeType="1"/>
              </p:cNvSpPr>
              <p:nvPr/>
            </p:nvSpPr>
            <p:spPr bwMode="auto">
              <a:xfrm flipV="1">
                <a:off x="3508"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4" name="Line 1856"/>
              <p:cNvSpPr>
                <a:spLocks noChangeShapeType="1"/>
              </p:cNvSpPr>
              <p:nvPr/>
            </p:nvSpPr>
            <p:spPr bwMode="auto">
              <a:xfrm>
                <a:off x="3676"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5" name="Line 1857"/>
              <p:cNvSpPr>
                <a:spLocks noChangeShapeType="1"/>
              </p:cNvSpPr>
              <p:nvPr/>
            </p:nvSpPr>
            <p:spPr bwMode="auto">
              <a:xfrm flipV="1">
                <a:off x="3676"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6" name="Line 1858"/>
              <p:cNvSpPr>
                <a:spLocks noChangeShapeType="1"/>
              </p:cNvSpPr>
              <p:nvPr/>
            </p:nvSpPr>
            <p:spPr bwMode="auto">
              <a:xfrm>
                <a:off x="384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7" name="Line 1859"/>
              <p:cNvSpPr>
                <a:spLocks noChangeShapeType="1"/>
              </p:cNvSpPr>
              <p:nvPr/>
            </p:nvSpPr>
            <p:spPr bwMode="auto">
              <a:xfrm flipV="1">
                <a:off x="384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8" name="Line 1860"/>
              <p:cNvSpPr>
                <a:spLocks noChangeShapeType="1"/>
              </p:cNvSpPr>
              <p:nvPr/>
            </p:nvSpPr>
            <p:spPr bwMode="auto">
              <a:xfrm>
                <a:off x="4011" y="3681"/>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9" name="Line 1861"/>
              <p:cNvSpPr>
                <a:spLocks noChangeShapeType="1"/>
              </p:cNvSpPr>
              <p:nvPr/>
            </p:nvSpPr>
            <p:spPr bwMode="auto">
              <a:xfrm flipV="1">
                <a:off x="4011" y="639"/>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0" name="Rectangle 1862"/>
              <p:cNvSpPr>
                <a:spLocks noChangeArrowheads="1"/>
              </p:cNvSpPr>
              <p:nvPr/>
            </p:nvSpPr>
            <p:spPr bwMode="auto">
              <a:xfrm>
                <a:off x="3875" y="3763"/>
                <a:ext cx="1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20</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81" name="Line 1863"/>
              <p:cNvSpPr>
                <a:spLocks noChangeShapeType="1"/>
              </p:cNvSpPr>
              <p:nvPr/>
            </p:nvSpPr>
            <p:spPr bwMode="auto">
              <a:xfrm>
                <a:off x="4179"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2" name="Line 1864"/>
              <p:cNvSpPr>
                <a:spLocks noChangeShapeType="1"/>
              </p:cNvSpPr>
              <p:nvPr/>
            </p:nvSpPr>
            <p:spPr bwMode="auto">
              <a:xfrm flipV="1">
                <a:off x="4179"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3" name="Line 1865"/>
              <p:cNvSpPr>
                <a:spLocks noChangeShapeType="1"/>
              </p:cNvSpPr>
              <p:nvPr/>
            </p:nvSpPr>
            <p:spPr bwMode="auto">
              <a:xfrm>
                <a:off x="4347"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4" name="Line 1866"/>
              <p:cNvSpPr>
                <a:spLocks noChangeShapeType="1"/>
              </p:cNvSpPr>
              <p:nvPr/>
            </p:nvSpPr>
            <p:spPr bwMode="auto">
              <a:xfrm flipV="1">
                <a:off x="4347"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5" name="Line 1867"/>
              <p:cNvSpPr>
                <a:spLocks noChangeShapeType="1"/>
              </p:cNvSpPr>
              <p:nvPr/>
            </p:nvSpPr>
            <p:spPr bwMode="auto">
              <a:xfrm>
                <a:off x="4515"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6" name="Line 1868"/>
              <p:cNvSpPr>
                <a:spLocks noChangeShapeType="1"/>
              </p:cNvSpPr>
              <p:nvPr/>
            </p:nvSpPr>
            <p:spPr bwMode="auto">
              <a:xfrm flipV="1">
                <a:off x="4515"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7" name="Line 1869"/>
              <p:cNvSpPr>
                <a:spLocks noChangeShapeType="1"/>
              </p:cNvSpPr>
              <p:nvPr/>
            </p:nvSpPr>
            <p:spPr bwMode="auto">
              <a:xfrm>
                <a:off x="4683" y="3681"/>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8" name="Line 1870"/>
              <p:cNvSpPr>
                <a:spLocks noChangeShapeType="1"/>
              </p:cNvSpPr>
              <p:nvPr/>
            </p:nvSpPr>
            <p:spPr bwMode="auto">
              <a:xfrm flipV="1">
                <a:off x="4683" y="670"/>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9" name="Rectangle 1871"/>
              <p:cNvSpPr>
                <a:spLocks noChangeArrowheads="1"/>
              </p:cNvSpPr>
              <p:nvPr/>
            </p:nvSpPr>
            <p:spPr bwMode="auto">
              <a:xfrm>
                <a:off x="2142" y="3940"/>
                <a:ext cx="96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Generations</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590" name="Oval 1872"/>
              <p:cNvSpPr>
                <a:spLocks noChangeArrowheads="1"/>
              </p:cNvSpPr>
              <p:nvPr/>
            </p:nvSpPr>
            <p:spPr bwMode="auto">
              <a:xfrm>
                <a:off x="604" y="1248"/>
                <a:ext cx="102"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1" name="Line 1873"/>
              <p:cNvSpPr>
                <a:spLocks noChangeShapeType="1"/>
              </p:cNvSpPr>
              <p:nvPr/>
            </p:nvSpPr>
            <p:spPr bwMode="auto">
              <a:xfrm>
                <a:off x="604" y="1298"/>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2" name="Line 1874"/>
              <p:cNvSpPr>
                <a:spLocks noChangeShapeType="1"/>
              </p:cNvSpPr>
              <p:nvPr/>
            </p:nvSpPr>
            <p:spPr bwMode="auto">
              <a:xfrm>
                <a:off x="655" y="1248"/>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3" name="Oval 1875"/>
              <p:cNvSpPr>
                <a:spLocks noChangeArrowheads="1"/>
              </p:cNvSpPr>
              <p:nvPr/>
            </p:nvSpPr>
            <p:spPr bwMode="auto">
              <a:xfrm>
                <a:off x="772" y="1188"/>
                <a:ext cx="102"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4" name="Line 1876"/>
              <p:cNvSpPr>
                <a:spLocks noChangeShapeType="1"/>
              </p:cNvSpPr>
              <p:nvPr/>
            </p:nvSpPr>
            <p:spPr bwMode="auto">
              <a:xfrm>
                <a:off x="772" y="1238"/>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5" name="Line 1877"/>
              <p:cNvSpPr>
                <a:spLocks noChangeShapeType="1"/>
              </p:cNvSpPr>
              <p:nvPr/>
            </p:nvSpPr>
            <p:spPr bwMode="auto">
              <a:xfrm>
                <a:off x="823" y="1188"/>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6" name="Oval 1878"/>
              <p:cNvSpPr>
                <a:spLocks noChangeArrowheads="1"/>
              </p:cNvSpPr>
              <p:nvPr/>
            </p:nvSpPr>
            <p:spPr bwMode="auto">
              <a:xfrm>
                <a:off x="940" y="1054"/>
                <a:ext cx="101"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7" name="Line 1879"/>
              <p:cNvSpPr>
                <a:spLocks noChangeShapeType="1"/>
              </p:cNvSpPr>
              <p:nvPr/>
            </p:nvSpPr>
            <p:spPr bwMode="auto">
              <a:xfrm>
                <a:off x="940" y="1104"/>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8" name="Line 1880"/>
              <p:cNvSpPr>
                <a:spLocks noChangeShapeType="1"/>
              </p:cNvSpPr>
              <p:nvPr/>
            </p:nvSpPr>
            <p:spPr bwMode="auto">
              <a:xfrm>
                <a:off x="990" y="1054"/>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9" name="Oval 1881"/>
              <p:cNvSpPr>
                <a:spLocks noChangeArrowheads="1"/>
              </p:cNvSpPr>
              <p:nvPr/>
            </p:nvSpPr>
            <p:spPr bwMode="auto">
              <a:xfrm>
                <a:off x="1108" y="1009"/>
                <a:ext cx="101"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0" name="Line 1882"/>
              <p:cNvSpPr>
                <a:spLocks noChangeShapeType="1"/>
              </p:cNvSpPr>
              <p:nvPr/>
            </p:nvSpPr>
            <p:spPr bwMode="auto">
              <a:xfrm>
                <a:off x="1108" y="1059"/>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1" name="Line 1883"/>
              <p:cNvSpPr>
                <a:spLocks noChangeShapeType="1"/>
              </p:cNvSpPr>
              <p:nvPr/>
            </p:nvSpPr>
            <p:spPr bwMode="auto">
              <a:xfrm>
                <a:off x="1158" y="1009"/>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2" name="Oval 1884"/>
              <p:cNvSpPr>
                <a:spLocks noChangeArrowheads="1"/>
              </p:cNvSpPr>
              <p:nvPr/>
            </p:nvSpPr>
            <p:spPr bwMode="auto">
              <a:xfrm>
                <a:off x="1276" y="920"/>
                <a:ext cx="101"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3" name="Line 1885"/>
              <p:cNvSpPr>
                <a:spLocks noChangeShapeType="1"/>
              </p:cNvSpPr>
              <p:nvPr/>
            </p:nvSpPr>
            <p:spPr bwMode="auto">
              <a:xfrm>
                <a:off x="1275" y="970"/>
                <a:ext cx="10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4" name="Line 1886"/>
              <p:cNvSpPr>
                <a:spLocks noChangeShapeType="1"/>
              </p:cNvSpPr>
              <p:nvPr/>
            </p:nvSpPr>
            <p:spPr bwMode="auto">
              <a:xfrm>
                <a:off x="1326" y="920"/>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5" name="Oval 1887"/>
              <p:cNvSpPr>
                <a:spLocks noChangeArrowheads="1"/>
              </p:cNvSpPr>
              <p:nvPr/>
            </p:nvSpPr>
            <p:spPr bwMode="auto">
              <a:xfrm>
                <a:off x="1444" y="950"/>
                <a:ext cx="101"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6" name="Line 1888"/>
              <p:cNvSpPr>
                <a:spLocks noChangeShapeType="1"/>
              </p:cNvSpPr>
              <p:nvPr/>
            </p:nvSpPr>
            <p:spPr bwMode="auto">
              <a:xfrm>
                <a:off x="1443" y="1000"/>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7" name="Line 1889"/>
              <p:cNvSpPr>
                <a:spLocks noChangeShapeType="1"/>
              </p:cNvSpPr>
              <p:nvPr/>
            </p:nvSpPr>
            <p:spPr bwMode="auto">
              <a:xfrm>
                <a:off x="1494" y="949"/>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8" name="Oval 1890"/>
              <p:cNvSpPr>
                <a:spLocks noChangeArrowheads="1"/>
              </p:cNvSpPr>
              <p:nvPr/>
            </p:nvSpPr>
            <p:spPr bwMode="auto">
              <a:xfrm>
                <a:off x="1611" y="920"/>
                <a:ext cx="102"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9" name="Line 1891"/>
              <p:cNvSpPr>
                <a:spLocks noChangeShapeType="1"/>
              </p:cNvSpPr>
              <p:nvPr/>
            </p:nvSpPr>
            <p:spPr bwMode="auto">
              <a:xfrm>
                <a:off x="1611" y="970"/>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0" name="Line 1892"/>
              <p:cNvSpPr>
                <a:spLocks noChangeShapeType="1"/>
              </p:cNvSpPr>
              <p:nvPr/>
            </p:nvSpPr>
            <p:spPr bwMode="auto">
              <a:xfrm>
                <a:off x="1662" y="920"/>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1" name="Oval 1893"/>
              <p:cNvSpPr>
                <a:spLocks noChangeArrowheads="1"/>
              </p:cNvSpPr>
              <p:nvPr/>
            </p:nvSpPr>
            <p:spPr bwMode="auto">
              <a:xfrm>
                <a:off x="1779" y="801"/>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2" name="Line 1894"/>
              <p:cNvSpPr>
                <a:spLocks noChangeShapeType="1"/>
              </p:cNvSpPr>
              <p:nvPr/>
            </p:nvSpPr>
            <p:spPr bwMode="auto">
              <a:xfrm>
                <a:off x="1779" y="851"/>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3" name="Line 1895"/>
              <p:cNvSpPr>
                <a:spLocks noChangeShapeType="1"/>
              </p:cNvSpPr>
              <p:nvPr/>
            </p:nvSpPr>
            <p:spPr bwMode="auto">
              <a:xfrm>
                <a:off x="1829" y="801"/>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4" name="Oval 1896"/>
              <p:cNvSpPr>
                <a:spLocks noChangeArrowheads="1"/>
              </p:cNvSpPr>
              <p:nvPr/>
            </p:nvSpPr>
            <p:spPr bwMode="auto">
              <a:xfrm>
                <a:off x="1947" y="771"/>
                <a:ext cx="101" cy="101"/>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5" name="Line 1897"/>
              <p:cNvSpPr>
                <a:spLocks noChangeShapeType="1"/>
              </p:cNvSpPr>
              <p:nvPr/>
            </p:nvSpPr>
            <p:spPr bwMode="auto">
              <a:xfrm>
                <a:off x="1947" y="821"/>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6" name="Line 1898"/>
              <p:cNvSpPr>
                <a:spLocks noChangeShapeType="1"/>
              </p:cNvSpPr>
              <p:nvPr/>
            </p:nvSpPr>
            <p:spPr bwMode="auto">
              <a:xfrm>
                <a:off x="1997" y="771"/>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7" name="Oval 1899"/>
              <p:cNvSpPr>
                <a:spLocks noChangeArrowheads="1"/>
              </p:cNvSpPr>
              <p:nvPr/>
            </p:nvSpPr>
            <p:spPr bwMode="auto">
              <a:xfrm>
                <a:off x="2115" y="727"/>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8" name="Line 1900"/>
              <p:cNvSpPr>
                <a:spLocks noChangeShapeType="1"/>
              </p:cNvSpPr>
              <p:nvPr/>
            </p:nvSpPr>
            <p:spPr bwMode="auto">
              <a:xfrm>
                <a:off x="2115" y="777"/>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9" name="Line 1901"/>
              <p:cNvSpPr>
                <a:spLocks noChangeShapeType="1"/>
              </p:cNvSpPr>
              <p:nvPr/>
            </p:nvSpPr>
            <p:spPr bwMode="auto">
              <a:xfrm>
                <a:off x="2165" y="726"/>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0" name="Oval 1902"/>
              <p:cNvSpPr>
                <a:spLocks noChangeArrowheads="1"/>
              </p:cNvSpPr>
              <p:nvPr/>
            </p:nvSpPr>
            <p:spPr bwMode="auto">
              <a:xfrm>
                <a:off x="2283" y="71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1" name="Line 1903"/>
              <p:cNvSpPr>
                <a:spLocks noChangeShapeType="1"/>
              </p:cNvSpPr>
              <p:nvPr/>
            </p:nvSpPr>
            <p:spPr bwMode="auto">
              <a:xfrm>
                <a:off x="2282" y="762"/>
                <a:ext cx="10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2" name="Line 1904"/>
              <p:cNvSpPr>
                <a:spLocks noChangeShapeType="1"/>
              </p:cNvSpPr>
              <p:nvPr/>
            </p:nvSpPr>
            <p:spPr bwMode="auto">
              <a:xfrm>
                <a:off x="2333" y="711"/>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3" name="Oval 1905"/>
              <p:cNvSpPr>
                <a:spLocks noChangeArrowheads="1"/>
              </p:cNvSpPr>
              <p:nvPr/>
            </p:nvSpPr>
            <p:spPr bwMode="auto">
              <a:xfrm>
                <a:off x="2451" y="727"/>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4" name="Line 1906"/>
              <p:cNvSpPr>
                <a:spLocks noChangeShapeType="1"/>
              </p:cNvSpPr>
              <p:nvPr/>
            </p:nvSpPr>
            <p:spPr bwMode="auto">
              <a:xfrm>
                <a:off x="2450" y="777"/>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5" name="Line 1907"/>
              <p:cNvSpPr>
                <a:spLocks noChangeShapeType="1"/>
              </p:cNvSpPr>
              <p:nvPr/>
            </p:nvSpPr>
            <p:spPr bwMode="auto">
              <a:xfrm>
                <a:off x="2501" y="726"/>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6" name="Oval 1908"/>
              <p:cNvSpPr>
                <a:spLocks noChangeArrowheads="1"/>
              </p:cNvSpPr>
              <p:nvPr/>
            </p:nvSpPr>
            <p:spPr bwMode="auto">
              <a:xfrm>
                <a:off x="2618" y="742"/>
                <a:ext cx="102"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7" name="Line 1909"/>
              <p:cNvSpPr>
                <a:spLocks noChangeShapeType="1"/>
              </p:cNvSpPr>
              <p:nvPr/>
            </p:nvSpPr>
            <p:spPr bwMode="auto">
              <a:xfrm>
                <a:off x="2618" y="79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8" name="Line 1910"/>
              <p:cNvSpPr>
                <a:spLocks noChangeShapeType="1"/>
              </p:cNvSpPr>
              <p:nvPr/>
            </p:nvSpPr>
            <p:spPr bwMode="auto">
              <a:xfrm>
                <a:off x="2669" y="741"/>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9" name="Oval 1911"/>
              <p:cNvSpPr>
                <a:spLocks noChangeArrowheads="1"/>
              </p:cNvSpPr>
              <p:nvPr/>
            </p:nvSpPr>
            <p:spPr bwMode="auto">
              <a:xfrm>
                <a:off x="2786" y="727"/>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0" name="Line 1912"/>
              <p:cNvSpPr>
                <a:spLocks noChangeShapeType="1"/>
              </p:cNvSpPr>
              <p:nvPr/>
            </p:nvSpPr>
            <p:spPr bwMode="auto">
              <a:xfrm>
                <a:off x="2786" y="777"/>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1" name="Line 1913"/>
              <p:cNvSpPr>
                <a:spLocks noChangeShapeType="1"/>
              </p:cNvSpPr>
              <p:nvPr/>
            </p:nvSpPr>
            <p:spPr bwMode="auto">
              <a:xfrm>
                <a:off x="2836" y="726"/>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2" name="Oval 1914"/>
              <p:cNvSpPr>
                <a:spLocks noChangeArrowheads="1"/>
              </p:cNvSpPr>
              <p:nvPr/>
            </p:nvSpPr>
            <p:spPr bwMode="auto">
              <a:xfrm>
                <a:off x="2954" y="697"/>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3" name="Line 1915"/>
              <p:cNvSpPr>
                <a:spLocks noChangeShapeType="1"/>
              </p:cNvSpPr>
              <p:nvPr/>
            </p:nvSpPr>
            <p:spPr bwMode="auto">
              <a:xfrm>
                <a:off x="2954" y="747"/>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4" name="Line 1916"/>
              <p:cNvSpPr>
                <a:spLocks noChangeShapeType="1"/>
              </p:cNvSpPr>
              <p:nvPr/>
            </p:nvSpPr>
            <p:spPr bwMode="auto">
              <a:xfrm>
                <a:off x="3004" y="696"/>
                <a:ext cx="0" cy="10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5" name="Oval 1917"/>
              <p:cNvSpPr>
                <a:spLocks noChangeArrowheads="1"/>
              </p:cNvSpPr>
              <p:nvPr/>
            </p:nvSpPr>
            <p:spPr bwMode="auto">
              <a:xfrm>
                <a:off x="3122" y="68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6" name="Line 1918"/>
              <p:cNvSpPr>
                <a:spLocks noChangeShapeType="1"/>
              </p:cNvSpPr>
              <p:nvPr/>
            </p:nvSpPr>
            <p:spPr bwMode="auto">
              <a:xfrm>
                <a:off x="3121" y="732"/>
                <a:ext cx="10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7" name="Line 1919"/>
              <p:cNvSpPr>
                <a:spLocks noChangeShapeType="1"/>
              </p:cNvSpPr>
              <p:nvPr/>
            </p:nvSpPr>
            <p:spPr bwMode="auto">
              <a:xfrm>
                <a:off x="3172" y="68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8" name="Oval 1920"/>
              <p:cNvSpPr>
                <a:spLocks noChangeArrowheads="1"/>
              </p:cNvSpPr>
              <p:nvPr/>
            </p:nvSpPr>
            <p:spPr bwMode="auto">
              <a:xfrm>
                <a:off x="3290"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9" name="Line 1921"/>
              <p:cNvSpPr>
                <a:spLocks noChangeShapeType="1"/>
              </p:cNvSpPr>
              <p:nvPr/>
            </p:nvSpPr>
            <p:spPr bwMode="auto">
              <a:xfrm>
                <a:off x="3289"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0" name="Line 1922"/>
              <p:cNvSpPr>
                <a:spLocks noChangeShapeType="1"/>
              </p:cNvSpPr>
              <p:nvPr/>
            </p:nvSpPr>
            <p:spPr bwMode="auto">
              <a:xfrm>
                <a:off x="3340"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1" name="Oval 1923"/>
              <p:cNvSpPr>
                <a:spLocks noChangeArrowheads="1"/>
              </p:cNvSpPr>
              <p:nvPr/>
            </p:nvSpPr>
            <p:spPr bwMode="auto">
              <a:xfrm>
                <a:off x="3458"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2" name="Line 1924"/>
              <p:cNvSpPr>
                <a:spLocks noChangeShapeType="1"/>
              </p:cNvSpPr>
              <p:nvPr/>
            </p:nvSpPr>
            <p:spPr bwMode="auto">
              <a:xfrm>
                <a:off x="3457"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3" name="Line 1925"/>
              <p:cNvSpPr>
                <a:spLocks noChangeShapeType="1"/>
              </p:cNvSpPr>
              <p:nvPr/>
            </p:nvSpPr>
            <p:spPr bwMode="auto">
              <a:xfrm>
                <a:off x="3508"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4" name="Oval 1926"/>
              <p:cNvSpPr>
                <a:spLocks noChangeArrowheads="1"/>
              </p:cNvSpPr>
              <p:nvPr/>
            </p:nvSpPr>
            <p:spPr bwMode="auto">
              <a:xfrm>
                <a:off x="3625"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5" name="Line 1927"/>
              <p:cNvSpPr>
                <a:spLocks noChangeShapeType="1"/>
              </p:cNvSpPr>
              <p:nvPr/>
            </p:nvSpPr>
            <p:spPr bwMode="auto">
              <a:xfrm>
                <a:off x="3625"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6" name="Line 1928"/>
              <p:cNvSpPr>
                <a:spLocks noChangeShapeType="1"/>
              </p:cNvSpPr>
              <p:nvPr/>
            </p:nvSpPr>
            <p:spPr bwMode="auto">
              <a:xfrm>
                <a:off x="3676"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7" name="Oval 1929"/>
              <p:cNvSpPr>
                <a:spLocks noChangeArrowheads="1"/>
              </p:cNvSpPr>
              <p:nvPr/>
            </p:nvSpPr>
            <p:spPr bwMode="auto">
              <a:xfrm>
                <a:off x="3793"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8" name="Line 1930"/>
              <p:cNvSpPr>
                <a:spLocks noChangeShapeType="1"/>
              </p:cNvSpPr>
              <p:nvPr/>
            </p:nvSpPr>
            <p:spPr bwMode="auto">
              <a:xfrm>
                <a:off x="3793"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9" name="Line 1931"/>
              <p:cNvSpPr>
                <a:spLocks noChangeShapeType="1"/>
              </p:cNvSpPr>
              <p:nvPr/>
            </p:nvSpPr>
            <p:spPr bwMode="auto">
              <a:xfrm>
                <a:off x="3843"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0" name="Oval 1932"/>
              <p:cNvSpPr>
                <a:spLocks noChangeArrowheads="1"/>
              </p:cNvSpPr>
              <p:nvPr/>
            </p:nvSpPr>
            <p:spPr bwMode="auto">
              <a:xfrm>
                <a:off x="3961"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1" name="Line 1933"/>
              <p:cNvSpPr>
                <a:spLocks noChangeShapeType="1"/>
              </p:cNvSpPr>
              <p:nvPr/>
            </p:nvSpPr>
            <p:spPr bwMode="auto">
              <a:xfrm>
                <a:off x="3961"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2" name="Line 1934"/>
              <p:cNvSpPr>
                <a:spLocks noChangeShapeType="1"/>
              </p:cNvSpPr>
              <p:nvPr/>
            </p:nvSpPr>
            <p:spPr bwMode="auto">
              <a:xfrm>
                <a:off x="4011"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3" name="Oval 1935"/>
              <p:cNvSpPr>
                <a:spLocks noChangeArrowheads="1"/>
              </p:cNvSpPr>
              <p:nvPr/>
            </p:nvSpPr>
            <p:spPr bwMode="auto">
              <a:xfrm>
                <a:off x="4129"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4" name="Line 1936"/>
              <p:cNvSpPr>
                <a:spLocks noChangeShapeType="1"/>
              </p:cNvSpPr>
              <p:nvPr/>
            </p:nvSpPr>
            <p:spPr bwMode="auto">
              <a:xfrm>
                <a:off x="4128" y="702"/>
                <a:ext cx="10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5" name="Line 1937"/>
              <p:cNvSpPr>
                <a:spLocks noChangeShapeType="1"/>
              </p:cNvSpPr>
              <p:nvPr/>
            </p:nvSpPr>
            <p:spPr bwMode="auto">
              <a:xfrm>
                <a:off x="4179"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6" name="Oval 1938"/>
              <p:cNvSpPr>
                <a:spLocks noChangeArrowheads="1"/>
              </p:cNvSpPr>
              <p:nvPr/>
            </p:nvSpPr>
            <p:spPr bwMode="auto">
              <a:xfrm>
                <a:off x="4297" y="652"/>
                <a:ext cx="100"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7" name="Line 1939"/>
              <p:cNvSpPr>
                <a:spLocks noChangeShapeType="1"/>
              </p:cNvSpPr>
              <p:nvPr/>
            </p:nvSpPr>
            <p:spPr bwMode="auto">
              <a:xfrm>
                <a:off x="4296"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8" name="Line 1940"/>
              <p:cNvSpPr>
                <a:spLocks noChangeShapeType="1"/>
              </p:cNvSpPr>
              <p:nvPr/>
            </p:nvSpPr>
            <p:spPr bwMode="auto">
              <a:xfrm>
                <a:off x="4347"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9" name="Freeform 1941"/>
              <p:cNvSpPr>
                <a:spLocks/>
              </p:cNvSpPr>
              <p:nvPr/>
            </p:nvSpPr>
            <p:spPr bwMode="auto">
              <a:xfrm>
                <a:off x="655" y="702"/>
                <a:ext cx="3692" cy="596"/>
              </a:xfrm>
              <a:custGeom>
                <a:avLst/>
                <a:gdLst>
                  <a:gd name="T0" fmla="*/ 0 w 7383"/>
                  <a:gd name="T1" fmla="*/ 1193 h 1193"/>
                  <a:gd name="T2" fmla="*/ 336 w 7383"/>
                  <a:gd name="T3" fmla="*/ 1073 h 1193"/>
                  <a:gd name="T4" fmla="*/ 670 w 7383"/>
                  <a:gd name="T5" fmla="*/ 805 h 1193"/>
                  <a:gd name="T6" fmla="*/ 1006 w 7383"/>
                  <a:gd name="T7" fmla="*/ 715 h 1193"/>
                  <a:gd name="T8" fmla="*/ 1342 w 7383"/>
                  <a:gd name="T9" fmla="*/ 538 h 1193"/>
                  <a:gd name="T10" fmla="*/ 1678 w 7383"/>
                  <a:gd name="T11" fmla="*/ 597 h 1193"/>
                  <a:gd name="T12" fmla="*/ 2014 w 7383"/>
                  <a:gd name="T13" fmla="*/ 538 h 1193"/>
                  <a:gd name="T14" fmla="*/ 2348 w 7383"/>
                  <a:gd name="T15" fmla="*/ 300 h 1193"/>
                  <a:gd name="T16" fmla="*/ 2684 w 7383"/>
                  <a:gd name="T17" fmla="*/ 240 h 1193"/>
                  <a:gd name="T18" fmla="*/ 3020 w 7383"/>
                  <a:gd name="T19" fmla="*/ 150 h 1193"/>
                  <a:gd name="T20" fmla="*/ 3356 w 7383"/>
                  <a:gd name="T21" fmla="*/ 120 h 1193"/>
                  <a:gd name="T22" fmla="*/ 3692 w 7383"/>
                  <a:gd name="T23" fmla="*/ 150 h 1193"/>
                  <a:gd name="T24" fmla="*/ 4028 w 7383"/>
                  <a:gd name="T25" fmla="*/ 180 h 1193"/>
                  <a:gd name="T26" fmla="*/ 4362 w 7383"/>
                  <a:gd name="T27" fmla="*/ 150 h 1193"/>
                  <a:gd name="T28" fmla="*/ 4698 w 7383"/>
                  <a:gd name="T29" fmla="*/ 90 h 1193"/>
                  <a:gd name="T30" fmla="*/ 5034 w 7383"/>
                  <a:gd name="T31" fmla="*/ 60 h 1193"/>
                  <a:gd name="T32" fmla="*/ 5370 w 7383"/>
                  <a:gd name="T33" fmla="*/ 0 h 1193"/>
                  <a:gd name="T34" fmla="*/ 5706 w 7383"/>
                  <a:gd name="T35" fmla="*/ 0 h 1193"/>
                  <a:gd name="T36" fmla="*/ 6042 w 7383"/>
                  <a:gd name="T37" fmla="*/ 0 h 1193"/>
                  <a:gd name="T38" fmla="*/ 6376 w 7383"/>
                  <a:gd name="T39" fmla="*/ 0 h 1193"/>
                  <a:gd name="T40" fmla="*/ 6712 w 7383"/>
                  <a:gd name="T41" fmla="*/ 0 h 1193"/>
                  <a:gd name="T42" fmla="*/ 7048 w 7383"/>
                  <a:gd name="T43" fmla="*/ 0 h 1193"/>
                  <a:gd name="T44" fmla="*/ 7383 w 7383"/>
                  <a:gd name="T45" fmla="*/ 0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93">
                    <a:moveTo>
                      <a:pt x="0" y="1193"/>
                    </a:moveTo>
                    <a:lnTo>
                      <a:pt x="336" y="1073"/>
                    </a:lnTo>
                    <a:lnTo>
                      <a:pt x="670" y="805"/>
                    </a:lnTo>
                    <a:lnTo>
                      <a:pt x="1006" y="715"/>
                    </a:lnTo>
                    <a:lnTo>
                      <a:pt x="1342" y="538"/>
                    </a:lnTo>
                    <a:lnTo>
                      <a:pt x="1678" y="597"/>
                    </a:lnTo>
                    <a:lnTo>
                      <a:pt x="2014" y="538"/>
                    </a:lnTo>
                    <a:lnTo>
                      <a:pt x="2348" y="300"/>
                    </a:lnTo>
                    <a:lnTo>
                      <a:pt x="2684" y="240"/>
                    </a:lnTo>
                    <a:lnTo>
                      <a:pt x="3020" y="150"/>
                    </a:lnTo>
                    <a:lnTo>
                      <a:pt x="3356" y="120"/>
                    </a:lnTo>
                    <a:lnTo>
                      <a:pt x="3692" y="150"/>
                    </a:lnTo>
                    <a:lnTo>
                      <a:pt x="4028" y="180"/>
                    </a:lnTo>
                    <a:lnTo>
                      <a:pt x="4362" y="150"/>
                    </a:lnTo>
                    <a:lnTo>
                      <a:pt x="4698" y="90"/>
                    </a:lnTo>
                    <a:lnTo>
                      <a:pt x="5034" y="60"/>
                    </a:lnTo>
                    <a:lnTo>
                      <a:pt x="5370" y="0"/>
                    </a:lnTo>
                    <a:lnTo>
                      <a:pt x="5706" y="0"/>
                    </a:lnTo>
                    <a:lnTo>
                      <a:pt x="6042" y="0"/>
                    </a:lnTo>
                    <a:lnTo>
                      <a:pt x="6376" y="0"/>
                    </a:lnTo>
                    <a:lnTo>
                      <a:pt x="6712" y="0"/>
                    </a:lnTo>
                    <a:lnTo>
                      <a:pt x="7048" y="0"/>
                    </a:lnTo>
                    <a:lnTo>
                      <a:pt x="7383"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0" name="Oval 1942"/>
              <p:cNvSpPr>
                <a:spLocks noChangeArrowheads="1"/>
              </p:cNvSpPr>
              <p:nvPr/>
            </p:nvSpPr>
            <p:spPr bwMode="auto">
              <a:xfrm>
                <a:off x="4464"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1" name="Line 1943"/>
              <p:cNvSpPr>
                <a:spLocks noChangeShapeType="1"/>
              </p:cNvSpPr>
              <p:nvPr/>
            </p:nvSpPr>
            <p:spPr bwMode="auto">
              <a:xfrm>
                <a:off x="4464"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2" name="Line 1944"/>
              <p:cNvSpPr>
                <a:spLocks noChangeShapeType="1"/>
              </p:cNvSpPr>
              <p:nvPr/>
            </p:nvSpPr>
            <p:spPr bwMode="auto">
              <a:xfrm>
                <a:off x="4515"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3" name="Oval 1945"/>
              <p:cNvSpPr>
                <a:spLocks noChangeArrowheads="1"/>
              </p:cNvSpPr>
              <p:nvPr/>
            </p:nvSpPr>
            <p:spPr bwMode="auto">
              <a:xfrm>
                <a:off x="4632" y="652"/>
                <a:ext cx="101" cy="100"/>
              </a:xfrm>
              <a:prstGeom prst="ellipse">
                <a:avLst/>
              </a:pr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4" name="Line 1946"/>
              <p:cNvSpPr>
                <a:spLocks noChangeShapeType="1"/>
              </p:cNvSpPr>
              <p:nvPr/>
            </p:nvSpPr>
            <p:spPr bwMode="auto">
              <a:xfrm>
                <a:off x="4632" y="702"/>
                <a:ext cx="10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5" name="Line 1947"/>
              <p:cNvSpPr>
                <a:spLocks noChangeShapeType="1"/>
              </p:cNvSpPr>
              <p:nvPr/>
            </p:nvSpPr>
            <p:spPr bwMode="auto">
              <a:xfrm>
                <a:off x="4683" y="652"/>
                <a:ext cx="0" cy="1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6" name="Freeform 1948"/>
              <p:cNvSpPr>
                <a:spLocks/>
              </p:cNvSpPr>
              <p:nvPr/>
            </p:nvSpPr>
            <p:spPr bwMode="auto">
              <a:xfrm>
                <a:off x="4347" y="702"/>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7" name="Rectangle 1949"/>
              <p:cNvSpPr>
                <a:spLocks noChangeArrowheads="1"/>
              </p:cNvSpPr>
              <p:nvPr/>
            </p:nvSpPr>
            <p:spPr bwMode="auto">
              <a:xfrm>
                <a:off x="619" y="1262"/>
                <a:ext cx="71"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8" name="Line 1950"/>
              <p:cNvSpPr>
                <a:spLocks noChangeShapeType="1"/>
              </p:cNvSpPr>
              <p:nvPr/>
            </p:nvSpPr>
            <p:spPr bwMode="auto">
              <a:xfrm>
                <a:off x="619" y="1298"/>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9" name="Line 1951"/>
              <p:cNvSpPr>
                <a:spLocks noChangeShapeType="1"/>
              </p:cNvSpPr>
              <p:nvPr/>
            </p:nvSpPr>
            <p:spPr bwMode="auto">
              <a:xfrm>
                <a:off x="655" y="1262"/>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0" name="Rectangle 1952"/>
              <p:cNvSpPr>
                <a:spLocks noChangeArrowheads="1"/>
              </p:cNvSpPr>
              <p:nvPr/>
            </p:nvSpPr>
            <p:spPr bwMode="auto">
              <a:xfrm>
                <a:off x="787" y="1247"/>
                <a:ext cx="71"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1" name="Line 1953"/>
              <p:cNvSpPr>
                <a:spLocks noChangeShapeType="1"/>
              </p:cNvSpPr>
              <p:nvPr/>
            </p:nvSpPr>
            <p:spPr bwMode="auto">
              <a:xfrm>
                <a:off x="787" y="1283"/>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2" name="Line 1954"/>
              <p:cNvSpPr>
                <a:spLocks noChangeShapeType="1"/>
              </p:cNvSpPr>
              <p:nvPr/>
            </p:nvSpPr>
            <p:spPr bwMode="auto">
              <a:xfrm>
                <a:off x="823" y="1247"/>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3" name="Rectangle 1955"/>
              <p:cNvSpPr>
                <a:spLocks noChangeArrowheads="1"/>
              </p:cNvSpPr>
              <p:nvPr/>
            </p:nvSpPr>
            <p:spPr bwMode="auto">
              <a:xfrm>
                <a:off x="954" y="120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4" name="Line 1956"/>
              <p:cNvSpPr>
                <a:spLocks noChangeShapeType="1"/>
              </p:cNvSpPr>
              <p:nvPr/>
            </p:nvSpPr>
            <p:spPr bwMode="auto">
              <a:xfrm>
                <a:off x="954" y="1238"/>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5" name="Line 1957"/>
              <p:cNvSpPr>
                <a:spLocks noChangeShapeType="1"/>
              </p:cNvSpPr>
              <p:nvPr/>
            </p:nvSpPr>
            <p:spPr bwMode="auto">
              <a:xfrm>
                <a:off x="990" y="120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6" name="Rectangle 1958"/>
              <p:cNvSpPr>
                <a:spLocks noChangeArrowheads="1"/>
              </p:cNvSpPr>
              <p:nvPr/>
            </p:nvSpPr>
            <p:spPr bwMode="auto">
              <a:xfrm>
                <a:off x="1122" y="117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7" name="Line 1959"/>
              <p:cNvSpPr>
                <a:spLocks noChangeShapeType="1"/>
              </p:cNvSpPr>
              <p:nvPr/>
            </p:nvSpPr>
            <p:spPr bwMode="auto">
              <a:xfrm>
                <a:off x="1122" y="120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8" name="Line 1960"/>
              <p:cNvSpPr>
                <a:spLocks noChangeShapeType="1"/>
              </p:cNvSpPr>
              <p:nvPr/>
            </p:nvSpPr>
            <p:spPr bwMode="auto">
              <a:xfrm>
                <a:off x="1158" y="117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9" name="Rectangle 1961"/>
              <p:cNvSpPr>
                <a:spLocks noChangeArrowheads="1"/>
              </p:cNvSpPr>
              <p:nvPr/>
            </p:nvSpPr>
            <p:spPr bwMode="auto">
              <a:xfrm>
                <a:off x="1290" y="1172"/>
                <a:ext cx="72" cy="7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0" name="Line 1962"/>
              <p:cNvSpPr>
                <a:spLocks noChangeShapeType="1"/>
              </p:cNvSpPr>
              <p:nvPr/>
            </p:nvSpPr>
            <p:spPr bwMode="auto">
              <a:xfrm>
                <a:off x="1290" y="120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1" name="Line 1963"/>
              <p:cNvSpPr>
                <a:spLocks noChangeShapeType="1"/>
              </p:cNvSpPr>
              <p:nvPr/>
            </p:nvSpPr>
            <p:spPr bwMode="auto">
              <a:xfrm>
                <a:off x="1326" y="117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2" name="Rectangle 1964"/>
              <p:cNvSpPr>
                <a:spLocks noChangeArrowheads="1"/>
              </p:cNvSpPr>
              <p:nvPr/>
            </p:nvSpPr>
            <p:spPr bwMode="auto">
              <a:xfrm>
                <a:off x="1458" y="1217"/>
                <a:ext cx="71"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3" name="Line 1965"/>
              <p:cNvSpPr>
                <a:spLocks noChangeShapeType="1"/>
              </p:cNvSpPr>
              <p:nvPr/>
            </p:nvSpPr>
            <p:spPr bwMode="auto">
              <a:xfrm>
                <a:off x="1458" y="1253"/>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4" name="Line 1966"/>
              <p:cNvSpPr>
                <a:spLocks noChangeShapeType="1"/>
              </p:cNvSpPr>
              <p:nvPr/>
            </p:nvSpPr>
            <p:spPr bwMode="auto">
              <a:xfrm>
                <a:off x="1494" y="1217"/>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5" name="Rectangle 1967"/>
              <p:cNvSpPr>
                <a:spLocks noChangeArrowheads="1"/>
              </p:cNvSpPr>
              <p:nvPr/>
            </p:nvSpPr>
            <p:spPr bwMode="auto">
              <a:xfrm>
                <a:off x="1625" y="114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6" name="Line 1968"/>
              <p:cNvSpPr>
                <a:spLocks noChangeShapeType="1"/>
              </p:cNvSpPr>
              <p:nvPr/>
            </p:nvSpPr>
            <p:spPr bwMode="auto">
              <a:xfrm>
                <a:off x="1626" y="1179"/>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7" name="Line 1969"/>
              <p:cNvSpPr>
                <a:spLocks noChangeShapeType="1"/>
              </p:cNvSpPr>
              <p:nvPr/>
            </p:nvSpPr>
            <p:spPr bwMode="auto">
              <a:xfrm>
                <a:off x="1662" y="114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8" name="Rectangle 1970"/>
              <p:cNvSpPr>
                <a:spLocks noChangeArrowheads="1"/>
              </p:cNvSpPr>
              <p:nvPr/>
            </p:nvSpPr>
            <p:spPr bwMode="auto">
              <a:xfrm>
                <a:off x="1793" y="108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9" name="Line 1971"/>
              <p:cNvSpPr>
                <a:spLocks noChangeShapeType="1"/>
              </p:cNvSpPr>
              <p:nvPr/>
            </p:nvSpPr>
            <p:spPr bwMode="auto">
              <a:xfrm>
                <a:off x="1794" y="1119"/>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0" name="Line 1972"/>
              <p:cNvSpPr>
                <a:spLocks noChangeShapeType="1"/>
              </p:cNvSpPr>
              <p:nvPr/>
            </p:nvSpPr>
            <p:spPr bwMode="auto">
              <a:xfrm>
                <a:off x="1829" y="108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1" name="Rectangle 1973"/>
              <p:cNvSpPr>
                <a:spLocks noChangeArrowheads="1"/>
              </p:cNvSpPr>
              <p:nvPr/>
            </p:nvSpPr>
            <p:spPr bwMode="auto">
              <a:xfrm>
                <a:off x="1961" y="114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2" name="Line 1974"/>
              <p:cNvSpPr>
                <a:spLocks noChangeShapeType="1"/>
              </p:cNvSpPr>
              <p:nvPr/>
            </p:nvSpPr>
            <p:spPr bwMode="auto">
              <a:xfrm>
                <a:off x="1961" y="117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3" name="Line 1975"/>
              <p:cNvSpPr>
                <a:spLocks noChangeShapeType="1"/>
              </p:cNvSpPr>
              <p:nvPr/>
            </p:nvSpPr>
            <p:spPr bwMode="auto">
              <a:xfrm>
                <a:off x="1997" y="114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4" name="Rectangle 1976"/>
              <p:cNvSpPr>
                <a:spLocks noChangeArrowheads="1"/>
              </p:cNvSpPr>
              <p:nvPr/>
            </p:nvSpPr>
            <p:spPr bwMode="auto">
              <a:xfrm>
                <a:off x="2129" y="1187"/>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5" name="Line 1977"/>
              <p:cNvSpPr>
                <a:spLocks noChangeShapeType="1"/>
              </p:cNvSpPr>
              <p:nvPr/>
            </p:nvSpPr>
            <p:spPr bwMode="auto">
              <a:xfrm>
                <a:off x="2129" y="1224"/>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6" name="Line 1978"/>
              <p:cNvSpPr>
                <a:spLocks noChangeShapeType="1"/>
              </p:cNvSpPr>
              <p:nvPr/>
            </p:nvSpPr>
            <p:spPr bwMode="auto">
              <a:xfrm>
                <a:off x="2165" y="1188"/>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7" name="Rectangle 1979"/>
              <p:cNvSpPr>
                <a:spLocks noChangeArrowheads="1"/>
              </p:cNvSpPr>
              <p:nvPr/>
            </p:nvSpPr>
            <p:spPr bwMode="auto">
              <a:xfrm>
                <a:off x="2296" y="1276"/>
                <a:ext cx="73" cy="73"/>
              </a:xfrm>
              <a:prstGeom prst="rect">
                <a:avLst/>
              </a:prstGeom>
              <a:noFill/>
              <a:ln w="33338">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8" name="Line 1980"/>
              <p:cNvSpPr>
                <a:spLocks noChangeShapeType="1"/>
              </p:cNvSpPr>
              <p:nvPr/>
            </p:nvSpPr>
            <p:spPr bwMode="auto">
              <a:xfrm>
                <a:off x="2297" y="1313"/>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9" name="Line 1981"/>
              <p:cNvSpPr>
                <a:spLocks noChangeShapeType="1"/>
              </p:cNvSpPr>
              <p:nvPr/>
            </p:nvSpPr>
            <p:spPr bwMode="auto">
              <a:xfrm>
                <a:off x="2333" y="1277"/>
                <a:ext cx="0" cy="72"/>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0" name="Rectangle 1982"/>
              <p:cNvSpPr>
                <a:spLocks noChangeArrowheads="1"/>
              </p:cNvSpPr>
              <p:nvPr/>
            </p:nvSpPr>
            <p:spPr bwMode="auto">
              <a:xfrm>
                <a:off x="2464" y="126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1" name="Line 1983"/>
              <p:cNvSpPr>
                <a:spLocks noChangeShapeType="1"/>
              </p:cNvSpPr>
              <p:nvPr/>
            </p:nvSpPr>
            <p:spPr bwMode="auto">
              <a:xfrm>
                <a:off x="2465" y="1298"/>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2" name="Line 1984"/>
              <p:cNvSpPr>
                <a:spLocks noChangeShapeType="1"/>
              </p:cNvSpPr>
              <p:nvPr/>
            </p:nvSpPr>
            <p:spPr bwMode="auto">
              <a:xfrm>
                <a:off x="2501" y="1262"/>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3" name="Rectangle 1985"/>
              <p:cNvSpPr>
                <a:spLocks noChangeArrowheads="1"/>
              </p:cNvSpPr>
              <p:nvPr/>
            </p:nvSpPr>
            <p:spPr bwMode="auto">
              <a:xfrm>
                <a:off x="2632" y="117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4" name="Line 1986"/>
              <p:cNvSpPr>
                <a:spLocks noChangeShapeType="1"/>
              </p:cNvSpPr>
              <p:nvPr/>
            </p:nvSpPr>
            <p:spPr bwMode="auto">
              <a:xfrm>
                <a:off x="2633" y="1209"/>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5" name="Line 1987"/>
              <p:cNvSpPr>
                <a:spLocks noChangeShapeType="1"/>
              </p:cNvSpPr>
              <p:nvPr/>
            </p:nvSpPr>
            <p:spPr bwMode="auto">
              <a:xfrm>
                <a:off x="2669" y="117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6" name="Rectangle 1988"/>
              <p:cNvSpPr>
                <a:spLocks noChangeArrowheads="1"/>
              </p:cNvSpPr>
              <p:nvPr/>
            </p:nvSpPr>
            <p:spPr bwMode="auto">
              <a:xfrm>
                <a:off x="2800" y="1336"/>
                <a:ext cx="72" cy="72"/>
              </a:xfrm>
              <a:prstGeom prst="rect">
                <a:avLst/>
              </a:prstGeom>
              <a:noFill/>
              <a:ln w="33338">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7" name="Line 1989"/>
              <p:cNvSpPr>
                <a:spLocks noChangeShapeType="1"/>
              </p:cNvSpPr>
              <p:nvPr/>
            </p:nvSpPr>
            <p:spPr bwMode="auto">
              <a:xfrm>
                <a:off x="2801" y="1373"/>
                <a:ext cx="71" cy="0"/>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8" name="Line 1990"/>
              <p:cNvSpPr>
                <a:spLocks noChangeShapeType="1"/>
              </p:cNvSpPr>
              <p:nvPr/>
            </p:nvSpPr>
            <p:spPr bwMode="auto">
              <a:xfrm>
                <a:off x="2836" y="1337"/>
                <a:ext cx="0" cy="71"/>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9" name="Rectangle 1991"/>
              <p:cNvSpPr>
                <a:spLocks noChangeArrowheads="1"/>
              </p:cNvSpPr>
              <p:nvPr/>
            </p:nvSpPr>
            <p:spPr bwMode="auto">
              <a:xfrm>
                <a:off x="2968" y="120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0" name="Line 1992"/>
              <p:cNvSpPr>
                <a:spLocks noChangeShapeType="1"/>
              </p:cNvSpPr>
              <p:nvPr/>
            </p:nvSpPr>
            <p:spPr bwMode="auto">
              <a:xfrm>
                <a:off x="2968" y="1238"/>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1" name="Line 1993"/>
              <p:cNvSpPr>
                <a:spLocks noChangeShapeType="1"/>
              </p:cNvSpPr>
              <p:nvPr/>
            </p:nvSpPr>
            <p:spPr bwMode="auto">
              <a:xfrm>
                <a:off x="3004" y="120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2" name="Rectangle 1994"/>
              <p:cNvSpPr>
                <a:spLocks noChangeArrowheads="1"/>
              </p:cNvSpPr>
              <p:nvPr/>
            </p:nvSpPr>
            <p:spPr bwMode="auto">
              <a:xfrm>
                <a:off x="3135" y="1157"/>
                <a:ext cx="73" cy="7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3" name="Line 1995"/>
              <p:cNvSpPr>
                <a:spLocks noChangeShapeType="1"/>
              </p:cNvSpPr>
              <p:nvPr/>
            </p:nvSpPr>
            <p:spPr bwMode="auto">
              <a:xfrm>
                <a:off x="3136" y="1194"/>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4" name="Line 1996"/>
              <p:cNvSpPr>
                <a:spLocks noChangeShapeType="1"/>
              </p:cNvSpPr>
              <p:nvPr/>
            </p:nvSpPr>
            <p:spPr bwMode="auto">
              <a:xfrm>
                <a:off x="3172" y="1158"/>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5" name="Rectangle 1997"/>
              <p:cNvSpPr>
                <a:spLocks noChangeArrowheads="1"/>
              </p:cNvSpPr>
              <p:nvPr/>
            </p:nvSpPr>
            <p:spPr bwMode="auto">
              <a:xfrm>
                <a:off x="3303" y="108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6" name="Line 1998"/>
              <p:cNvSpPr>
                <a:spLocks noChangeShapeType="1"/>
              </p:cNvSpPr>
              <p:nvPr/>
            </p:nvSpPr>
            <p:spPr bwMode="auto">
              <a:xfrm>
                <a:off x="3304" y="111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7" name="Line 1999"/>
              <p:cNvSpPr>
                <a:spLocks noChangeShapeType="1"/>
              </p:cNvSpPr>
              <p:nvPr/>
            </p:nvSpPr>
            <p:spPr bwMode="auto">
              <a:xfrm>
                <a:off x="3340" y="108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8" name="Rectangle 2000"/>
              <p:cNvSpPr>
                <a:spLocks noChangeArrowheads="1"/>
              </p:cNvSpPr>
              <p:nvPr/>
            </p:nvSpPr>
            <p:spPr bwMode="auto">
              <a:xfrm>
                <a:off x="3471" y="1127"/>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9" name="Line 2001"/>
              <p:cNvSpPr>
                <a:spLocks noChangeShapeType="1"/>
              </p:cNvSpPr>
              <p:nvPr/>
            </p:nvSpPr>
            <p:spPr bwMode="auto">
              <a:xfrm>
                <a:off x="3472" y="1164"/>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0" name="Line 2002"/>
              <p:cNvSpPr>
                <a:spLocks noChangeShapeType="1"/>
              </p:cNvSpPr>
              <p:nvPr/>
            </p:nvSpPr>
            <p:spPr bwMode="auto">
              <a:xfrm>
                <a:off x="3508" y="1128"/>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1" name="Rectangle 2003"/>
              <p:cNvSpPr>
                <a:spLocks noChangeArrowheads="1"/>
              </p:cNvSpPr>
              <p:nvPr/>
            </p:nvSpPr>
            <p:spPr bwMode="auto">
              <a:xfrm>
                <a:off x="3639" y="1038"/>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2" name="Line 2004"/>
              <p:cNvSpPr>
                <a:spLocks noChangeShapeType="1"/>
              </p:cNvSpPr>
              <p:nvPr/>
            </p:nvSpPr>
            <p:spPr bwMode="auto">
              <a:xfrm>
                <a:off x="3640" y="1074"/>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3" name="Line 2005"/>
              <p:cNvSpPr>
                <a:spLocks noChangeShapeType="1"/>
              </p:cNvSpPr>
              <p:nvPr/>
            </p:nvSpPr>
            <p:spPr bwMode="auto">
              <a:xfrm>
                <a:off x="3676" y="1038"/>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4" name="Rectangle 2006"/>
              <p:cNvSpPr>
                <a:spLocks noChangeArrowheads="1"/>
              </p:cNvSpPr>
              <p:nvPr/>
            </p:nvSpPr>
            <p:spPr bwMode="auto">
              <a:xfrm>
                <a:off x="3807" y="964"/>
                <a:ext cx="72" cy="71"/>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5" name="Line 2007"/>
              <p:cNvSpPr>
                <a:spLocks noChangeShapeType="1"/>
              </p:cNvSpPr>
              <p:nvPr/>
            </p:nvSpPr>
            <p:spPr bwMode="auto">
              <a:xfrm>
                <a:off x="3808" y="1000"/>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6" name="Line 2008"/>
              <p:cNvSpPr>
                <a:spLocks noChangeShapeType="1"/>
              </p:cNvSpPr>
              <p:nvPr/>
            </p:nvSpPr>
            <p:spPr bwMode="auto">
              <a:xfrm>
                <a:off x="3843" y="964"/>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7" name="Rectangle 2009"/>
              <p:cNvSpPr>
                <a:spLocks noChangeArrowheads="1"/>
              </p:cNvSpPr>
              <p:nvPr/>
            </p:nvSpPr>
            <p:spPr bwMode="auto">
              <a:xfrm>
                <a:off x="3975" y="1053"/>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8" name="Line 2010"/>
              <p:cNvSpPr>
                <a:spLocks noChangeShapeType="1"/>
              </p:cNvSpPr>
              <p:nvPr/>
            </p:nvSpPr>
            <p:spPr bwMode="auto">
              <a:xfrm>
                <a:off x="3975" y="108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9" name="Line 2011"/>
              <p:cNvSpPr>
                <a:spLocks noChangeShapeType="1"/>
              </p:cNvSpPr>
              <p:nvPr/>
            </p:nvSpPr>
            <p:spPr bwMode="auto">
              <a:xfrm>
                <a:off x="4011" y="105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0" name="Rectangle 2012"/>
              <p:cNvSpPr>
                <a:spLocks noChangeArrowheads="1"/>
              </p:cNvSpPr>
              <p:nvPr/>
            </p:nvSpPr>
            <p:spPr bwMode="auto">
              <a:xfrm>
                <a:off x="4142" y="1202"/>
                <a:ext cx="73" cy="73"/>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1" name="Line 2013"/>
              <p:cNvSpPr>
                <a:spLocks noChangeShapeType="1"/>
              </p:cNvSpPr>
              <p:nvPr/>
            </p:nvSpPr>
            <p:spPr bwMode="auto">
              <a:xfrm>
                <a:off x="4143" y="1238"/>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6" name="Group 2215"/>
            <p:cNvGrpSpPr>
              <a:grpSpLocks/>
            </p:cNvGrpSpPr>
            <p:nvPr/>
          </p:nvGrpSpPr>
          <p:grpSpPr bwMode="auto">
            <a:xfrm>
              <a:off x="604" y="652"/>
              <a:ext cx="4114" cy="3080"/>
              <a:chOff x="604" y="652"/>
              <a:chExt cx="4114" cy="3080"/>
            </a:xfrm>
          </p:grpSpPr>
          <p:sp>
            <p:nvSpPr>
              <p:cNvPr id="332" name="Line 2015"/>
              <p:cNvSpPr>
                <a:spLocks noChangeShapeType="1"/>
              </p:cNvSpPr>
              <p:nvPr/>
            </p:nvSpPr>
            <p:spPr bwMode="auto">
              <a:xfrm>
                <a:off x="4179" y="120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3" name="Rectangle 2016"/>
              <p:cNvSpPr>
                <a:spLocks noChangeArrowheads="1"/>
              </p:cNvSpPr>
              <p:nvPr/>
            </p:nvSpPr>
            <p:spPr bwMode="auto">
              <a:xfrm>
                <a:off x="4310" y="117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4" name="Line 2017"/>
              <p:cNvSpPr>
                <a:spLocks noChangeShapeType="1"/>
              </p:cNvSpPr>
              <p:nvPr/>
            </p:nvSpPr>
            <p:spPr bwMode="auto">
              <a:xfrm>
                <a:off x="4311" y="1209"/>
                <a:ext cx="7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5" name="Line 2018"/>
              <p:cNvSpPr>
                <a:spLocks noChangeShapeType="1"/>
              </p:cNvSpPr>
              <p:nvPr/>
            </p:nvSpPr>
            <p:spPr bwMode="auto">
              <a:xfrm>
                <a:off x="4347" y="1173"/>
                <a:ext cx="0" cy="71"/>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6" name="Freeform 2019"/>
              <p:cNvSpPr>
                <a:spLocks/>
              </p:cNvSpPr>
              <p:nvPr/>
            </p:nvSpPr>
            <p:spPr bwMode="auto">
              <a:xfrm>
                <a:off x="655" y="1000"/>
                <a:ext cx="3692" cy="373"/>
              </a:xfrm>
              <a:custGeom>
                <a:avLst/>
                <a:gdLst>
                  <a:gd name="T0" fmla="*/ 0 w 7383"/>
                  <a:gd name="T1" fmla="*/ 596 h 745"/>
                  <a:gd name="T2" fmla="*/ 336 w 7383"/>
                  <a:gd name="T3" fmla="*/ 566 h 745"/>
                  <a:gd name="T4" fmla="*/ 670 w 7383"/>
                  <a:gd name="T5" fmla="*/ 476 h 745"/>
                  <a:gd name="T6" fmla="*/ 1006 w 7383"/>
                  <a:gd name="T7" fmla="*/ 418 h 745"/>
                  <a:gd name="T8" fmla="*/ 1342 w 7383"/>
                  <a:gd name="T9" fmla="*/ 418 h 745"/>
                  <a:gd name="T10" fmla="*/ 1678 w 7383"/>
                  <a:gd name="T11" fmla="*/ 506 h 745"/>
                  <a:gd name="T12" fmla="*/ 2014 w 7383"/>
                  <a:gd name="T13" fmla="*/ 358 h 745"/>
                  <a:gd name="T14" fmla="*/ 2348 w 7383"/>
                  <a:gd name="T15" fmla="*/ 238 h 745"/>
                  <a:gd name="T16" fmla="*/ 2684 w 7383"/>
                  <a:gd name="T17" fmla="*/ 358 h 745"/>
                  <a:gd name="T18" fmla="*/ 3020 w 7383"/>
                  <a:gd name="T19" fmla="*/ 448 h 745"/>
                  <a:gd name="T20" fmla="*/ 3356 w 7383"/>
                  <a:gd name="T21" fmla="*/ 626 h 745"/>
                  <a:gd name="T22" fmla="*/ 3692 w 7383"/>
                  <a:gd name="T23" fmla="*/ 596 h 745"/>
                  <a:gd name="T24" fmla="*/ 4028 w 7383"/>
                  <a:gd name="T25" fmla="*/ 418 h 745"/>
                  <a:gd name="T26" fmla="*/ 4362 w 7383"/>
                  <a:gd name="T27" fmla="*/ 745 h 745"/>
                  <a:gd name="T28" fmla="*/ 4698 w 7383"/>
                  <a:gd name="T29" fmla="*/ 476 h 745"/>
                  <a:gd name="T30" fmla="*/ 5034 w 7383"/>
                  <a:gd name="T31" fmla="*/ 388 h 745"/>
                  <a:gd name="T32" fmla="*/ 5370 w 7383"/>
                  <a:gd name="T33" fmla="*/ 238 h 745"/>
                  <a:gd name="T34" fmla="*/ 5706 w 7383"/>
                  <a:gd name="T35" fmla="*/ 328 h 745"/>
                  <a:gd name="T36" fmla="*/ 6042 w 7383"/>
                  <a:gd name="T37" fmla="*/ 148 h 745"/>
                  <a:gd name="T38" fmla="*/ 6376 w 7383"/>
                  <a:gd name="T39" fmla="*/ 0 h 745"/>
                  <a:gd name="T40" fmla="*/ 6712 w 7383"/>
                  <a:gd name="T41" fmla="*/ 178 h 745"/>
                  <a:gd name="T42" fmla="*/ 7048 w 7383"/>
                  <a:gd name="T43" fmla="*/ 476 h 745"/>
                  <a:gd name="T44" fmla="*/ 7383 w 7383"/>
                  <a:gd name="T45" fmla="*/ 418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45">
                    <a:moveTo>
                      <a:pt x="0" y="596"/>
                    </a:moveTo>
                    <a:lnTo>
                      <a:pt x="336" y="566"/>
                    </a:lnTo>
                    <a:lnTo>
                      <a:pt x="670" y="476"/>
                    </a:lnTo>
                    <a:lnTo>
                      <a:pt x="1006" y="418"/>
                    </a:lnTo>
                    <a:lnTo>
                      <a:pt x="1342" y="418"/>
                    </a:lnTo>
                    <a:lnTo>
                      <a:pt x="1678" y="506"/>
                    </a:lnTo>
                    <a:lnTo>
                      <a:pt x="2014" y="358"/>
                    </a:lnTo>
                    <a:lnTo>
                      <a:pt x="2348" y="238"/>
                    </a:lnTo>
                    <a:lnTo>
                      <a:pt x="2684" y="358"/>
                    </a:lnTo>
                    <a:lnTo>
                      <a:pt x="3020" y="448"/>
                    </a:lnTo>
                    <a:lnTo>
                      <a:pt x="3356" y="626"/>
                    </a:lnTo>
                    <a:lnTo>
                      <a:pt x="3692" y="596"/>
                    </a:lnTo>
                    <a:lnTo>
                      <a:pt x="4028" y="418"/>
                    </a:lnTo>
                    <a:lnTo>
                      <a:pt x="4362" y="745"/>
                    </a:lnTo>
                    <a:lnTo>
                      <a:pt x="4698" y="476"/>
                    </a:lnTo>
                    <a:lnTo>
                      <a:pt x="5034" y="388"/>
                    </a:lnTo>
                    <a:lnTo>
                      <a:pt x="5370" y="238"/>
                    </a:lnTo>
                    <a:lnTo>
                      <a:pt x="5706" y="328"/>
                    </a:lnTo>
                    <a:lnTo>
                      <a:pt x="6042" y="148"/>
                    </a:lnTo>
                    <a:lnTo>
                      <a:pt x="6376" y="0"/>
                    </a:lnTo>
                    <a:lnTo>
                      <a:pt x="6712" y="178"/>
                    </a:lnTo>
                    <a:lnTo>
                      <a:pt x="7048" y="476"/>
                    </a:lnTo>
                    <a:lnTo>
                      <a:pt x="7383" y="41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7" name="Rectangle 2020"/>
              <p:cNvSpPr>
                <a:spLocks noChangeArrowheads="1"/>
              </p:cNvSpPr>
              <p:nvPr/>
            </p:nvSpPr>
            <p:spPr bwMode="auto">
              <a:xfrm>
                <a:off x="4478" y="114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8" name="Line 2021"/>
              <p:cNvSpPr>
                <a:spLocks noChangeShapeType="1"/>
              </p:cNvSpPr>
              <p:nvPr/>
            </p:nvSpPr>
            <p:spPr bwMode="auto">
              <a:xfrm>
                <a:off x="4479" y="1179"/>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9" name="Line 2022"/>
              <p:cNvSpPr>
                <a:spLocks noChangeShapeType="1"/>
              </p:cNvSpPr>
              <p:nvPr/>
            </p:nvSpPr>
            <p:spPr bwMode="auto">
              <a:xfrm>
                <a:off x="4515" y="114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0" name="Rectangle 2023"/>
              <p:cNvSpPr>
                <a:spLocks noChangeArrowheads="1"/>
              </p:cNvSpPr>
              <p:nvPr/>
            </p:nvSpPr>
            <p:spPr bwMode="auto">
              <a:xfrm>
                <a:off x="4646" y="1112"/>
                <a:ext cx="72" cy="72"/>
              </a:xfrm>
              <a:prstGeom prst="rect">
                <a:avLst/>
              </a:prstGeom>
              <a:noFill/>
              <a:ln w="333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1" name="Line 2024"/>
              <p:cNvSpPr>
                <a:spLocks noChangeShapeType="1"/>
              </p:cNvSpPr>
              <p:nvPr/>
            </p:nvSpPr>
            <p:spPr bwMode="auto">
              <a:xfrm>
                <a:off x="4647" y="1149"/>
                <a:ext cx="71"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2" name="Line 2025"/>
              <p:cNvSpPr>
                <a:spLocks noChangeShapeType="1"/>
              </p:cNvSpPr>
              <p:nvPr/>
            </p:nvSpPr>
            <p:spPr bwMode="auto">
              <a:xfrm>
                <a:off x="4683" y="1113"/>
                <a:ext cx="0" cy="7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3" name="Freeform 2026"/>
              <p:cNvSpPr>
                <a:spLocks/>
              </p:cNvSpPr>
              <p:nvPr/>
            </p:nvSpPr>
            <p:spPr bwMode="auto">
              <a:xfrm>
                <a:off x="4347" y="1149"/>
                <a:ext cx="336" cy="60"/>
              </a:xfrm>
              <a:custGeom>
                <a:avLst/>
                <a:gdLst>
                  <a:gd name="T0" fmla="*/ 0 w 672"/>
                  <a:gd name="T1" fmla="*/ 120 h 120"/>
                  <a:gd name="T2" fmla="*/ 336 w 672"/>
                  <a:gd name="T3" fmla="*/ 60 h 120"/>
                  <a:gd name="T4" fmla="*/ 672 w 672"/>
                  <a:gd name="T5" fmla="*/ 0 h 120"/>
                </a:gdLst>
                <a:ahLst/>
                <a:cxnLst>
                  <a:cxn ang="0">
                    <a:pos x="T0" y="T1"/>
                  </a:cxn>
                  <a:cxn ang="0">
                    <a:pos x="T2" y="T3"/>
                  </a:cxn>
                  <a:cxn ang="0">
                    <a:pos x="T4" y="T5"/>
                  </a:cxn>
                </a:cxnLst>
                <a:rect l="0" t="0" r="r" b="b"/>
                <a:pathLst>
                  <a:path w="672" h="120">
                    <a:moveTo>
                      <a:pt x="0" y="120"/>
                    </a:moveTo>
                    <a:lnTo>
                      <a:pt x="336" y="60"/>
                    </a:lnTo>
                    <a:lnTo>
                      <a:pt x="672"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4" name="Oval 2027"/>
              <p:cNvSpPr>
                <a:spLocks noChangeArrowheads="1"/>
              </p:cNvSpPr>
              <p:nvPr/>
            </p:nvSpPr>
            <p:spPr bwMode="auto">
              <a:xfrm>
                <a:off x="604" y="3632"/>
                <a:ext cx="102"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5" name="Line 2028"/>
              <p:cNvSpPr>
                <a:spLocks noChangeShapeType="1"/>
              </p:cNvSpPr>
              <p:nvPr/>
            </p:nvSpPr>
            <p:spPr bwMode="auto">
              <a:xfrm>
                <a:off x="604" y="3681"/>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6" name="Line 2029"/>
              <p:cNvSpPr>
                <a:spLocks noChangeShapeType="1"/>
              </p:cNvSpPr>
              <p:nvPr/>
            </p:nvSpPr>
            <p:spPr bwMode="auto">
              <a:xfrm>
                <a:off x="655" y="363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7" name="Oval 2030"/>
              <p:cNvSpPr>
                <a:spLocks noChangeArrowheads="1"/>
              </p:cNvSpPr>
              <p:nvPr/>
            </p:nvSpPr>
            <p:spPr bwMode="auto">
              <a:xfrm>
                <a:off x="772" y="3400"/>
                <a:ext cx="102" cy="102"/>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8" name="Line 2031"/>
              <p:cNvSpPr>
                <a:spLocks noChangeShapeType="1"/>
              </p:cNvSpPr>
              <p:nvPr/>
            </p:nvSpPr>
            <p:spPr bwMode="auto">
              <a:xfrm>
                <a:off x="772" y="3451"/>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9" name="Line 2032"/>
              <p:cNvSpPr>
                <a:spLocks noChangeShapeType="1"/>
              </p:cNvSpPr>
              <p:nvPr/>
            </p:nvSpPr>
            <p:spPr bwMode="auto">
              <a:xfrm>
                <a:off x="823" y="3400"/>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0" name="Oval 2033"/>
              <p:cNvSpPr>
                <a:spLocks noChangeArrowheads="1"/>
              </p:cNvSpPr>
              <p:nvPr/>
            </p:nvSpPr>
            <p:spPr bwMode="auto">
              <a:xfrm>
                <a:off x="940" y="2827"/>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1" name="Line 2034"/>
              <p:cNvSpPr>
                <a:spLocks noChangeShapeType="1"/>
              </p:cNvSpPr>
              <p:nvPr/>
            </p:nvSpPr>
            <p:spPr bwMode="auto">
              <a:xfrm>
                <a:off x="940" y="2877"/>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2" name="Line 2035"/>
              <p:cNvSpPr>
                <a:spLocks noChangeShapeType="1"/>
              </p:cNvSpPr>
              <p:nvPr/>
            </p:nvSpPr>
            <p:spPr bwMode="auto">
              <a:xfrm>
                <a:off x="990" y="2826"/>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3" name="Oval 2036"/>
              <p:cNvSpPr>
                <a:spLocks noChangeArrowheads="1"/>
              </p:cNvSpPr>
              <p:nvPr/>
            </p:nvSpPr>
            <p:spPr bwMode="auto">
              <a:xfrm>
                <a:off x="1108" y="2619"/>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4" name="Line 2037"/>
              <p:cNvSpPr>
                <a:spLocks noChangeShapeType="1"/>
              </p:cNvSpPr>
              <p:nvPr/>
            </p:nvSpPr>
            <p:spPr bwMode="auto">
              <a:xfrm>
                <a:off x="1108" y="2669"/>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5" name="Line 2038"/>
              <p:cNvSpPr>
                <a:spLocks noChangeShapeType="1"/>
              </p:cNvSpPr>
              <p:nvPr/>
            </p:nvSpPr>
            <p:spPr bwMode="auto">
              <a:xfrm>
                <a:off x="1158" y="2618"/>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6" name="Oval 2039"/>
              <p:cNvSpPr>
                <a:spLocks noChangeArrowheads="1"/>
              </p:cNvSpPr>
              <p:nvPr/>
            </p:nvSpPr>
            <p:spPr bwMode="auto">
              <a:xfrm>
                <a:off x="1276" y="2177"/>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7" name="Line 2040"/>
              <p:cNvSpPr>
                <a:spLocks noChangeShapeType="1"/>
              </p:cNvSpPr>
              <p:nvPr/>
            </p:nvSpPr>
            <p:spPr bwMode="auto">
              <a:xfrm>
                <a:off x="1275" y="2227"/>
                <a:ext cx="10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8" name="Line 2041"/>
              <p:cNvSpPr>
                <a:spLocks noChangeShapeType="1"/>
              </p:cNvSpPr>
              <p:nvPr/>
            </p:nvSpPr>
            <p:spPr bwMode="auto">
              <a:xfrm>
                <a:off x="1326" y="2177"/>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9" name="Oval 2042"/>
              <p:cNvSpPr>
                <a:spLocks noChangeArrowheads="1"/>
              </p:cNvSpPr>
              <p:nvPr/>
            </p:nvSpPr>
            <p:spPr bwMode="auto">
              <a:xfrm>
                <a:off x="1444" y="2253"/>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0" name="Line 2043"/>
              <p:cNvSpPr>
                <a:spLocks noChangeShapeType="1"/>
              </p:cNvSpPr>
              <p:nvPr/>
            </p:nvSpPr>
            <p:spPr bwMode="auto">
              <a:xfrm>
                <a:off x="1443" y="2303"/>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1" name="Line 2044"/>
              <p:cNvSpPr>
                <a:spLocks noChangeShapeType="1"/>
              </p:cNvSpPr>
              <p:nvPr/>
            </p:nvSpPr>
            <p:spPr bwMode="auto">
              <a:xfrm>
                <a:off x="1494" y="2253"/>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2" name="Oval 2045"/>
              <p:cNvSpPr>
                <a:spLocks noChangeArrowheads="1"/>
              </p:cNvSpPr>
              <p:nvPr/>
            </p:nvSpPr>
            <p:spPr bwMode="auto">
              <a:xfrm>
                <a:off x="1611" y="2177"/>
                <a:ext cx="102"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3" name="Line 2046"/>
              <p:cNvSpPr>
                <a:spLocks noChangeShapeType="1"/>
              </p:cNvSpPr>
              <p:nvPr/>
            </p:nvSpPr>
            <p:spPr bwMode="auto">
              <a:xfrm>
                <a:off x="1611" y="2227"/>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4" name="Line 2047"/>
              <p:cNvSpPr>
                <a:spLocks noChangeShapeType="1"/>
              </p:cNvSpPr>
              <p:nvPr/>
            </p:nvSpPr>
            <p:spPr bwMode="auto">
              <a:xfrm>
                <a:off x="1662" y="2177"/>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5" name="Oval 2048"/>
              <p:cNvSpPr>
                <a:spLocks noChangeArrowheads="1"/>
              </p:cNvSpPr>
              <p:nvPr/>
            </p:nvSpPr>
            <p:spPr bwMode="auto">
              <a:xfrm>
                <a:off x="1779" y="1536"/>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6" name="Line 2049"/>
              <p:cNvSpPr>
                <a:spLocks noChangeShapeType="1"/>
              </p:cNvSpPr>
              <p:nvPr/>
            </p:nvSpPr>
            <p:spPr bwMode="auto">
              <a:xfrm>
                <a:off x="1779" y="1586"/>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7" name="Line 2050"/>
              <p:cNvSpPr>
                <a:spLocks noChangeShapeType="1"/>
              </p:cNvSpPr>
              <p:nvPr/>
            </p:nvSpPr>
            <p:spPr bwMode="auto">
              <a:xfrm>
                <a:off x="1829" y="1536"/>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8" name="Oval 2051"/>
              <p:cNvSpPr>
                <a:spLocks noChangeArrowheads="1"/>
              </p:cNvSpPr>
              <p:nvPr/>
            </p:nvSpPr>
            <p:spPr bwMode="auto">
              <a:xfrm>
                <a:off x="1947" y="1367"/>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9" name="Line 2052"/>
              <p:cNvSpPr>
                <a:spLocks noChangeShapeType="1"/>
              </p:cNvSpPr>
              <p:nvPr/>
            </p:nvSpPr>
            <p:spPr bwMode="auto">
              <a:xfrm>
                <a:off x="1947" y="1417"/>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0" name="Line 2053"/>
              <p:cNvSpPr>
                <a:spLocks noChangeShapeType="1"/>
              </p:cNvSpPr>
              <p:nvPr/>
            </p:nvSpPr>
            <p:spPr bwMode="auto">
              <a:xfrm>
                <a:off x="1997" y="1367"/>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1" name="Oval 2054"/>
              <p:cNvSpPr>
                <a:spLocks noChangeArrowheads="1"/>
              </p:cNvSpPr>
              <p:nvPr/>
            </p:nvSpPr>
            <p:spPr bwMode="auto">
              <a:xfrm>
                <a:off x="2115" y="1106"/>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2" name="Line 2055"/>
              <p:cNvSpPr>
                <a:spLocks noChangeShapeType="1"/>
              </p:cNvSpPr>
              <p:nvPr/>
            </p:nvSpPr>
            <p:spPr bwMode="auto">
              <a:xfrm>
                <a:off x="2115" y="1156"/>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3" name="Line 2056"/>
              <p:cNvSpPr>
                <a:spLocks noChangeShapeType="1"/>
              </p:cNvSpPr>
              <p:nvPr/>
            </p:nvSpPr>
            <p:spPr bwMode="auto">
              <a:xfrm>
                <a:off x="2165" y="1106"/>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4" name="Oval 2057"/>
              <p:cNvSpPr>
                <a:spLocks noChangeArrowheads="1"/>
              </p:cNvSpPr>
              <p:nvPr/>
            </p:nvSpPr>
            <p:spPr bwMode="auto">
              <a:xfrm>
                <a:off x="2283" y="1017"/>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5" name="Line 2058"/>
              <p:cNvSpPr>
                <a:spLocks noChangeShapeType="1"/>
              </p:cNvSpPr>
              <p:nvPr/>
            </p:nvSpPr>
            <p:spPr bwMode="auto">
              <a:xfrm>
                <a:off x="2282" y="1067"/>
                <a:ext cx="10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6" name="Line 2059"/>
              <p:cNvSpPr>
                <a:spLocks noChangeShapeType="1"/>
              </p:cNvSpPr>
              <p:nvPr/>
            </p:nvSpPr>
            <p:spPr bwMode="auto">
              <a:xfrm>
                <a:off x="2333" y="1017"/>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7" name="Oval 2060"/>
              <p:cNvSpPr>
                <a:spLocks noChangeArrowheads="1"/>
              </p:cNvSpPr>
              <p:nvPr/>
            </p:nvSpPr>
            <p:spPr bwMode="auto">
              <a:xfrm>
                <a:off x="2451" y="1106"/>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8" name="Line 2061"/>
              <p:cNvSpPr>
                <a:spLocks noChangeShapeType="1"/>
              </p:cNvSpPr>
              <p:nvPr/>
            </p:nvSpPr>
            <p:spPr bwMode="auto">
              <a:xfrm>
                <a:off x="2450" y="1156"/>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9" name="Line 2062"/>
              <p:cNvSpPr>
                <a:spLocks noChangeShapeType="1"/>
              </p:cNvSpPr>
              <p:nvPr/>
            </p:nvSpPr>
            <p:spPr bwMode="auto">
              <a:xfrm>
                <a:off x="2501" y="1106"/>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0" name="Oval 2063"/>
              <p:cNvSpPr>
                <a:spLocks noChangeArrowheads="1"/>
              </p:cNvSpPr>
              <p:nvPr/>
            </p:nvSpPr>
            <p:spPr bwMode="auto">
              <a:xfrm>
                <a:off x="2618" y="1194"/>
                <a:ext cx="102"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1" name="Line 2064"/>
              <p:cNvSpPr>
                <a:spLocks noChangeShapeType="1"/>
              </p:cNvSpPr>
              <p:nvPr/>
            </p:nvSpPr>
            <p:spPr bwMode="auto">
              <a:xfrm>
                <a:off x="2618" y="1244"/>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2" name="Line 2065"/>
              <p:cNvSpPr>
                <a:spLocks noChangeShapeType="1"/>
              </p:cNvSpPr>
              <p:nvPr/>
            </p:nvSpPr>
            <p:spPr bwMode="auto">
              <a:xfrm>
                <a:off x="2669" y="1194"/>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3" name="Oval 2066"/>
              <p:cNvSpPr>
                <a:spLocks noChangeArrowheads="1"/>
              </p:cNvSpPr>
              <p:nvPr/>
            </p:nvSpPr>
            <p:spPr bwMode="auto">
              <a:xfrm>
                <a:off x="2786" y="1106"/>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4" name="Line 2067"/>
              <p:cNvSpPr>
                <a:spLocks noChangeShapeType="1"/>
              </p:cNvSpPr>
              <p:nvPr/>
            </p:nvSpPr>
            <p:spPr bwMode="auto">
              <a:xfrm>
                <a:off x="2786" y="1156"/>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5" name="Line 2068"/>
              <p:cNvSpPr>
                <a:spLocks noChangeShapeType="1"/>
              </p:cNvSpPr>
              <p:nvPr/>
            </p:nvSpPr>
            <p:spPr bwMode="auto">
              <a:xfrm>
                <a:off x="2836" y="1106"/>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6" name="Oval 2069"/>
              <p:cNvSpPr>
                <a:spLocks noChangeArrowheads="1"/>
              </p:cNvSpPr>
              <p:nvPr/>
            </p:nvSpPr>
            <p:spPr bwMode="auto">
              <a:xfrm>
                <a:off x="2954" y="927"/>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7" name="Line 2070"/>
              <p:cNvSpPr>
                <a:spLocks noChangeShapeType="1"/>
              </p:cNvSpPr>
              <p:nvPr/>
            </p:nvSpPr>
            <p:spPr bwMode="auto">
              <a:xfrm>
                <a:off x="2954" y="977"/>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8" name="Line 2071"/>
              <p:cNvSpPr>
                <a:spLocks noChangeShapeType="1"/>
              </p:cNvSpPr>
              <p:nvPr/>
            </p:nvSpPr>
            <p:spPr bwMode="auto">
              <a:xfrm>
                <a:off x="3004" y="927"/>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9" name="Oval 2072"/>
              <p:cNvSpPr>
                <a:spLocks noChangeArrowheads="1"/>
              </p:cNvSpPr>
              <p:nvPr/>
            </p:nvSpPr>
            <p:spPr bwMode="auto">
              <a:xfrm>
                <a:off x="3122" y="836"/>
                <a:ext cx="101" cy="101"/>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0" name="Line 2073"/>
              <p:cNvSpPr>
                <a:spLocks noChangeShapeType="1"/>
              </p:cNvSpPr>
              <p:nvPr/>
            </p:nvSpPr>
            <p:spPr bwMode="auto">
              <a:xfrm>
                <a:off x="3121" y="886"/>
                <a:ext cx="10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1" name="Line 2074"/>
              <p:cNvSpPr>
                <a:spLocks noChangeShapeType="1"/>
              </p:cNvSpPr>
              <p:nvPr/>
            </p:nvSpPr>
            <p:spPr bwMode="auto">
              <a:xfrm>
                <a:off x="3172" y="836"/>
                <a:ext cx="0" cy="10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2" name="Oval 2075"/>
              <p:cNvSpPr>
                <a:spLocks noChangeArrowheads="1"/>
              </p:cNvSpPr>
              <p:nvPr/>
            </p:nvSpPr>
            <p:spPr bwMode="auto">
              <a:xfrm>
                <a:off x="3290"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3" name="Line 2076"/>
              <p:cNvSpPr>
                <a:spLocks noChangeShapeType="1"/>
              </p:cNvSpPr>
              <p:nvPr/>
            </p:nvSpPr>
            <p:spPr bwMode="auto">
              <a:xfrm>
                <a:off x="3289"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4" name="Line 2077"/>
              <p:cNvSpPr>
                <a:spLocks noChangeShapeType="1"/>
              </p:cNvSpPr>
              <p:nvPr/>
            </p:nvSpPr>
            <p:spPr bwMode="auto">
              <a:xfrm>
                <a:off x="3340"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5" name="Oval 2078"/>
              <p:cNvSpPr>
                <a:spLocks noChangeArrowheads="1"/>
              </p:cNvSpPr>
              <p:nvPr/>
            </p:nvSpPr>
            <p:spPr bwMode="auto">
              <a:xfrm>
                <a:off x="3458"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6" name="Line 2079"/>
              <p:cNvSpPr>
                <a:spLocks noChangeShapeType="1"/>
              </p:cNvSpPr>
              <p:nvPr/>
            </p:nvSpPr>
            <p:spPr bwMode="auto">
              <a:xfrm>
                <a:off x="3457"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7" name="Line 2080"/>
              <p:cNvSpPr>
                <a:spLocks noChangeShapeType="1"/>
              </p:cNvSpPr>
              <p:nvPr/>
            </p:nvSpPr>
            <p:spPr bwMode="auto">
              <a:xfrm>
                <a:off x="3508"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8" name="Oval 2081"/>
              <p:cNvSpPr>
                <a:spLocks noChangeArrowheads="1"/>
              </p:cNvSpPr>
              <p:nvPr/>
            </p:nvSpPr>
            <p:spPr bwMode="auto">
              <a:xfrm>
                <a:off x="3625"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9" name="Line 2082"/>
              <p:cNvSpPr>
                <a:spLocks noChangeShapeType="1"/>
              </p:cNvSpPr>
              <p:nvPr/>
            </p:nvSpPr>
            <p:spPr bwMode="auto">
              <a:xfrm>
                <a:off x="3625"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0" name="Line 2083"/>
              <p:cNvSpPr>
                <a:spLocks noChangeShapeType="1"/>
              </p:cNvSpPr>
              <p:nvPr/>
            </p:nvSpPr>
            <p:spPr bwMode="auto">
              <a:xfrm>
                <a:off x="3676"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1" name="Oval 2084"/>
              <p:cNvSpPr>
                <a:spLocks noChangeArrowheads="1"/>
              </p:cNvSpPr>
              <p:nvPr/>
            </p:nvSpPr>
            <p:spPr bwMode="auto">
              <a:xfrm>
                <a:off x="3793"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2" name="Line 2085"/>
              <p:cNvSpPr>
                <a:spLocks noChangeShapeType="1"/>
              </p:cNvSpPr>
              <p:nvPr/>
            </p:nvSpPr>
            <p:spPr bwMode="auto">
              <a:xfrm>
                <a:off x="3793"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3" name="Line 2086"/>
              <p:cNvSpPr>
                <a:spLocks noChangeShapeType="1"/>
              </p:cNvSpPr>
              <p:nvPr/>
            </p:nvSpPr>
            <p:spPr bwMode="auto">
              <a:xfrm>
                <a:off x="3843"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4" name="Oval 2087"/>
              <p:cNvSpPr>
                <a:spLocks noChangeArrowheads="1"/>
              </p:cNvSpPr>
              <p:nvPr/>
            </p:nvSpPr>
            <p:spPr bwMode="auto">
              <a:xfrm>
                <a:off x="3961"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5" name="Line 2088"/>
              <p:cNvSpPr>
                <a:spLocks noChangeShapeType="1"/>
              </p:cNvSpPr>
              <p:nvPr/>
            </p:nvSpPr>
            <p:spPr bwMode="auto">
              <a:xfrm>
                <a:off x="3961"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6" name="Line 2089"/>
              <p:cNvSpPr>
                <a:spLocks noChangeShapeType="1"/>
              </p:cNvSpPr>
              <p:nvPr/>
            </p:nvSpPr>
            <p:spPr bwMode="auto">
              <a:xfrm>
                <a:off x="4011"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7" name="Oval 2090"/>
              <p:cNvSpPr>
                <a:spLocks noChangeArrowheads="1"/>
              </p:cNvSpPr>
              <p:nvPr/>
            </p:nvSpPr>
            <p:spPr bwMode="auto">
              <a:xfrm>
                <a:off x="4129"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8" name="Line 2091"/>
              <p:cNvSpPr>
                <a:spLocks noChangeShapeType="1"/>
              </p:cNvSpPr>
              <p:nvPr/>
            </p:nvSpPr>
            <p:spPr bwMode="auto">
              <a:xfrm>
                <a:off x="4128" y="702"/>
                <a:ext cx="10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9" name="Line 2092"/>
              <p:cNvSpPr>
                <a:spLocks noChangeShapeType="1"/>
              </p:cNvSpPr>
              <p:nvPr/>
            </p:nvSpPr>
            <p:spPr bwMode="auto">
              <a:xfrm>
                <a:off x="4179"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0" name="Oval 2093"/>
              <p:cNvSpPr>
                <a:spLocks noChangeArrowheads="1"/>
              </p:cNvSpPr>
              <p:nvPr/>
            </p:nvSpPr>
            <p:spPr bwMode="auto">
              <a:xfrm>
                <a:off x="4297" y="652"/>
                <a:ext cx="100"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1" name="Line 2094"/>
              <p:cNvSpPr>
                <a:spLocks noChangeShapeType="1"/>
              </p:cNvSpPr>
              <p:nvPr/>
            </p:nvSpPr>
            <p:spPr bwMode="auto">
              <a:xfrm>
                <a:off x="4296"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2" name="Line 2095"/>
              <p:cNvSpPr>
                <a:spLocks noChangeShapeType="1"/>
              </p:cNvSpPr>
              <p:nvPr/>
            </p:nvSpPr>
            <p:spPr bwMode="auto">
              <a:xfrm>
                <a:off x="4347"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3" name="Line 2096"/>
              <p:cNvSpPr>
                <a:spLocks noChangeShapeType="1"/>
              </p:cNvSpPr>
              <p:nvPr/>
            </p:nvSpPr>
            <p:spPr bwMode="auto">
              <a:xfrm flipV="1">
                <a:off x="655" y="3678"/>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4" name="Line 2097"/>
              <p:cNvSpPr>
                <a:spLocks noChangeShapeType="1"/>
              </p:cNvSpPr>
              <p:nvPr/>
            </p:nvSpPr>
            <p:spPr bwMode="auto">
              <a:xfrm flipV="1">
                <a:off x="674" y="3652"/>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5" name="Line 2098"/>
              <p:cNvSpPr>
                <a:spLocks noChangeShapeType="1"/>
              </p:cNvSpPr>
              <p:nvPr/>
            </p:nvSpPr>
            <p:spPr bwMode="auto">
              <a:xfrm flipV="1">
                <a:off x="693" y="3627"/>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6" name="Line 2099"/>
              <p:cNvSpPr>
                <a:spLocks noChangeShapeType="1"/>
              </p:cNvSpPr>
              <p:nvPr/>
            </p:nvSpPr>
            <p:spPr bwMode="auto">
              <a:xfrm flipV="1">
                <a:off x="712" y="3601"/>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7" name="Line 2100"/>
              <p:cNvSpPr>
                <a:spLocks noChangeShapeType="1"/>
              </p:cNvSpPr>
              <p:nvPr/>
            </p:nvSpPr>
            <p:spPr bwMode="auto">
              <a:xfrm flipV="1">
                <a:off x="730" y="357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8" name="Line 2101"/>
              <p:cNvSpPr>
                <a:spLocks noChangeShapeType="1"/>
              </p:cNvSpPr>
              <p:nvPr/>
            </p:nvSpPr>
            <p:spPr bwMode="auto">
              <a:xfrm flipV="1">
                <a:off x="749" y="3549"/>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9" name="Line 2102"/>
              <p:cNvSpPr>
                <a:spLocks noChangeShapeType="1"/>
              </p:cNvSpPr>
              <p:nvPr/>
            </p:nvSpPr>
            <p:spPr bwMode="auto">
              <a:xfrm flipV="1">
                <a:off x="768" y="3524"/>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0" name="Line 2103"/>
              <p:cNvSpPr>
                <a:spLocks noChangeShapeType="1"/>
              </p:cNvSpPr>
              <p:nvPr/>
            </p:nvSpPr>
            <p:spPr bwMode="auto">
              <a:xfrm flipV="1">
                <a:off x="787" y="3498"/>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1" name="Line 2104"/>
              <p:cNvSpPr>
                <a:spLocks noChangeShapeType="1"/>
              </p:cNvSpPr>
              <p:nvPr/>
            </p:nvSpPr>
            <p:spPr bwMode="auto">
              <a:xfrm flipV="1">
                <a:off x="806" y="347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2" name="Line 2105"/>
              <p:cNvSpPr>
                <a:spLocks noChangeShapeType="1"/>
              </p:cNvSpPr>
              <p:nvPr/>
            </p:nvSpPr>
            <p:spPr bwMode="auto">
              <a:xfrm flipV="1">
                <a:off x="824" y="3446"/>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3" name="Line 2106"/>
              <p:cNvSpPr>
                <a:spLocks noChangeShapeType="1"/>
              </p:cNvSpPr>
              <p:nvPr/>
            </p:nvSpPr>
            <p:spPr bwMode="auto">
              <a:xfrm flipV="1">
                <a:off x="831" y="3420"/>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4" name="Line 2107"/>
              <p:cNvSpPr>
                <a:spLocks noChangeShapeType="1"/>
              </p:cNvSpPr>
              <p:nvPr/>
            </p:nvSpPr>
            <p:spPr bwMode="auto">
              <a:xfrm flipV="1">
                <a:off x="839" y="3395"/>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5" name="Line 2108"/>
              <p:cNvSpPr>
                <a:spLocks noChangeShapeType="1"/>
              </p:cNvSpPr>
              <p:nvPr/>
            </p:nvSpPr>
            <p:spPr bwMode="auto">
              <a:xfrm flipV="1">
                <a:off x="846" y="3369"/>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6" name="Line 2109"/>
              <p:cNvSpPr>
                <a:spLocks noChangeShapeType="1"/>
              </p:cNvSpPr>
              <p:nvPr/>
            </p:nvSpPr>
            <p:spPr bwMode="auto">
              <a:xfrm flipV="1">
                <a:off x="854" y="3343"/>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7" name="Line 2110"/>
              <p:cNvSpPr>
                <a:spLocks noChangeShapeType="1"/>
              </p:cNvSpPr>
              <p:nvPr/>
            </p:nvSpPr>
            <p:spPr bwMode="auto">
              <a:xfrm flipV="1">
                <a:off x="861" y="3317"/>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8" name="Line 2111"/>
              <p:cNvSpPr>
                <a:spLocks noChangeShapeType="1"/>
              </p:cNvSpPr>
              <p:nvPr/>
            </p:nvSpPr>
            <p:spPr bwMode="auto">
              <a:xfrm flipV="1">
                <a:off x="869" y="3292"/>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9" name="Line 2112"/>
              <p:cNvSpPr>
                <a:spLocks noChangeShapeType="1"/>
              </p:cNvSpPr>
              <p:nvPr/>
            </p:nvSpPr>
            <p:spPr bwMode="auto">
              <a:xfrm flipV="1">
                <a:off x="876" y="3266"/>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0" name="Line 2113"/>
              <p:cNvSpPr>
                <a:spLocks noChangeShapeType="1"/>
              </p:cNvSpPr>
              <p:nvPr/>
            </p:nvSpPr>
            <p:spPr bwMode="auto">
              <a:xfrm flipV="1">
                <a:off x="884" y="3240"/>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1" name="Line 2114"/>
              <p:cNvSpPr>
                <a:spLocks noChangeShapeType="1"/>
              </p:cNvSpPr>
              <p:nvPr/>
            </p:nvSpPr>
            <p:spPr bwMode="auto">
              <a:xfrm flipV="1">
                <a:off x="891" y="3214"/>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2" name="Line 2115"/>
              <p:cNvSpPr>
                <a:spLocks noChangeShapeType="1"/>
              </p:cNvSpPr>
              <p:nvPr/>
            </p:nvSpPr>
            <p:spPr bwMode="auto">
              <a:xfrm flipV="1">
                <a:off x="899" y="3188"/>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3" name="Line 2116"/>
              <p:cNvSpPr>
                <a:spLocks noChangeShapeType="1"/>
              </p:cNvSpPr>
              <p:nvPr/>
            </p:nvSpPr>
            <p:spPr bwMode="auto">
              <a:xfrm flipV="1">
                <a:off x="906" y="3163"/>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4" name="Line 2117"/>
              <p:cNvSpPr>
                <a:spLocks noChangeShapeType="1"/>
              </p:cNvSpPr>
              <p:nvPr/>
            </p:nvSpPr>
            <p:spPr bwMode="auto">
              <a:xfrm flipV="1">
                <a:off x="914" y="3137"/>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5" name="Line 2118"/>
              <p:cNvSpPr>
                <a:spLocks noChangeShapeType="1"/>
              </p:cNvSpPr>
              <p:nvPr/>
            </p:nvSpPr>
            <p:spPr bwMode="auto">
              <a:xfrm flipV="1">
                <a:off x="921" y="3111"/>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6" name="Line 2119"/>
              <p:cNvSpPr>
                <a:spLocks noChangeShapeType="1"/>
              </p:cNvSpPr>
              <p:nvPr/>
            </p:nvSpPr>
            <p:spPr bwMode="auto">
              <a:xfrm flipV="1">
                <a:off x="929" y="3085"/>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7" name="Line 2120"/>
              <p:cNvSpPr>
                <a:spLocks noChangeShapeType="1"/>
              </p:cNvSpPr>
              <p:nvPr/>
            </p:nvSpPr>
            <p:spPr bwMode="auto">
              <a:xfrm flipV="1">
                <a:off x="936" y="3060"/>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8" name="Line 2121"/>
              <p:cNvSpPr>
                <a:spLocks noChangeShapeType="1"/>
              </p:cNvSpPr>
              <p:nvPr/>
            </p:nvSpPr>
            <p:spPr bwMode="auto">
              <a:xfrm flipV="1">
                <a:off x="944" y="3034"/>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9" name="Line 2122"/>
              <p:cNvSpPr>
                <a:spLocks noChangeShapeType="1"/>
              </p:cNvSpPr>
              <p:nvPr/>
            </p:nvSpPr>
            <p:spPr bwMode="auto">
              <a:xfrm flipV="1">
                <a:off x="951" y="3008"/>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0" name="Line 2123"/>
              <p:cNvSpPr>
                <a:spLocks noChangeShapeType="1"/>
              </p:cNvSpPr>
              <p:nvPr/>
            </p:nvSpPr>
            <p:spPr bwMode="auto">
              <a:xfrm flipV="1">
                <a:off x="959" y="2982"/>
                <a:ext cx="0"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1" name="Line 2124"/>
              <p:cNvSpPr>
                <a:spLocks noChangeShapeType="1"/>
              </p:cNvSpPr>
              <p:nvPr/>
            </p:nvSpPr>
            <p:spPr bwMode="auto">
              <a:xfrm flipV="1">
                <a:off x="966" y="2956"/>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2" name="Line 2125"/>
              <p:cNvSpPr>
                <a:spLocks noChangeShapeType="1"/>
              </p:cNvSpPr>
              <p:nvPr/>
            </p:nvSpPr>
            <p:spPr bwMode="auto">
              <a:xfrm flipV="1">
                <a:off x="974" y="2931"/>
                <a:ext cx="0"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3" name="Line 2126"/>
              <p:cNvSpPr>
                <a:spLocks noChangeShapeType="1"/>
              </p:cNvSpPr>
              <p:nvPr/>
            </p:nvSpPr>
            <p:spPr bwMode="auto">
              <a:xfrm flipV="1">
                <a:off x="981" y="2905"/>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4" name="Line 2127"/>
              <p:cNvSpPr>
                <a:spLocks noChangeShapeType="1"/>
              </p:cNvSpPr>
              <p:nvPr/>
            </p:nvSpPr>
            <p:spPr bwMode="auto">
              <a:xfrm flipV="1">
                <a:off x="989" y="2879"/>
                <a:ext cx="0"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5" name="Line 2128"/>
              <p:cNvSpPr>
                <a:spLocks noChangeShapeType="1"/>
              </p:cNvSpPr>
              <p:nvPr/>
            </p:nvSpPr>
            <p:spPr bwMode="auto">
              <a:xfrm flipV="1">
                <a:off x="1006" y="2853"/>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6" name="Line 2129"/>
              <p:cNvSpPr>
                <a:spLocks noChangeShapeType="1"/>
              </p:cNvSpPr>
              <p:nvPr/>
            </p:nvSpPr>
            <p:spPr bwMode="auto">
              <a:xfrm flipV="1">
                <a:off x="1027" y="2828"/>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7" name="Line 2130"/>
              <p:cNvSpPr>
                <a:spLocks noChangeShapeType="1"/>
              </p:cNvSpPr>
              <p:nvPr/>
            </p:nvSpPr>
            <p:spPr bwMode="auto">
              <a:xfrm flipV="1">
                <a:off x="1048" y="2802"/>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8" name="Line 2131"/>
              <p:cNvSpPr>
                <a:spLocks noChangeShapeType="1"/>
              </p:cNvSpPr>
              <p:nvPr/>
            </p:nvSpPr>
            <p:spPr bwMode="auto">
              <a:xfrm flipV="1">
                <a:off x="1069" y="277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9" name="Line 2132"/>
              <p:cNvSpPr>
                <a:spLocks noChangeShapeType="1"/>
              </p:cNvSpPr>
              <p:nvPr/>
            </p:nvSpPr>
            <p:spPr bwMode="auto">
              <a:xfrm flipV="1">
                <a:off x="1090" y="2750"/>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0" name="Line 2133"/>
              <p:cNvSpPr>
                <a:spLocks noChangeShapeType="1"/>
              </p:cNvSpPr>
              <p:nvPr/>
            </p:nvSpPr>
            <p:spPr bwMode="auto">
              <a:xfrm flipV="1">
                <a:off x="1111" y="272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1" name="Line 2134"/>
              <p:cNvSpPr>
                <a:spLocks noChangeShapeType="1"/>
              </p:cNvSpPr>
              <p:nvPr/>
            </p:nvSpPr>
            <p:spPr bwMode="auto">
              <a:xfrm flipV="1">
                <a:off x="1132" y="2699"/>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2" name="Line 2135"/>
              <p:cNvSpPr>
                <a:spLocks noChangeShapeType="1"/>
              </p:cNvSpPr>
              <p:nvPr/>
            </p:nvSpPr>
            <p:spPr bwMode="auto">
              <a:xfrm flipV="1">
                <a:off x="1152" y="267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3" name="Line 2136"/>
              <p:cNvSpPr>
                <a:spLocks noChangeShapeType="1"/>
              </p:cNvSpPr>
              <p:nvPr/>
            </p:nvSpPr>
            <p:spPr bwMode="auto">
              <a:xfrm flipV="1">
                <a:off x="1165" y="2647"/>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4" name="Line 2137"/>
              <p:cNvSpPr>
                <a:spLocks noChangeShapeType="1"/>
              </p:cNvSpPr>
              <p:nvPr/>
            </p:nvSpPr>
            <p:spPr bwMode="auto">
              <a:xfrm flipV="1">
                <a:off x="1175" y="2621"/>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5" name="Line 2138"/>
              <p:cNvSpPr>
                <a:spLocks noChangeShapeType="1"/>
              </p:cNvSpPr>
              <p:nvPr/>
            </p:nvSpPr>
            <p:spPr bwMode="auto">
              <a:xfrm flipV="1">
                <a:off x="1185" y="2596"/>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6" name="Line 2139"/>
              <p:cNvSpPr>
                <a:spLocks noChangeShapeType="1"/>
              </p:cNvSpPr>
              <p:nvPr/>
            </p:nvSpPr>
            <p:spPr bwMode="auto">
              <a:xfrm flipV="1">
                <a:off x="1195" y="2570"/>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7" name="Line 2140"/>
              <p:cNvSpPr>
                <a:spLocks noChangeShapeType="1"/>
              </p:cNvSpPr>
              <p:nvPr/>
            </p:nvSpPr>
            <p:spPr bwMode="auto">
              <a:xfrm flipV="1">
                <a:off x="1205" y="2544"/>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8" name="Line 2141"/>
              <p:cNvSpPr>
                <a:spLocks noChangeShapeType="1"/>
              </p:cNvSpPr>
              <p:nvPr/>
            </p:nvSpPr>
            <p:spPr bwMode="auto">
              <a:xfrm flipV="1">
                <a:off x="1214" y="2518"/>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9" name="Line 2142"/>
              <p:cNvSpPr>
                <a:spLocks noChangeShapeType="1"/>
              </p:cNvSpPr>
              <p:nvPr/>
            </p:nvSpPr>
            <p:spPr bwMode="auto">
              <a:xfrm flipV="1">
                <a:off x="1224" y="2493"/>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0" name="Line 2143"/>
              <p:cNvSpPr>
                <a:spLocks noChangeShapeType="1"/>
              </p:cNvSpPr>
              <p:nvPr/>
            </p:nvSpPr>
            <p:spPr bwMode="auto">
              <a:xfrm flipV="1">
                <a:off x="1234" y="2467"/>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1" name="Line 2144"/>
              <p:cNvSpPr>
                <a:spLocks noChangeShapeType="1"/>
              </p:cNvSpPr>
              <p:nvPr/>
            </p:nvSpPr>
            <p:spPr bwMode="auto">
              <a:xfrm flipV="1">
                <a:off x="1244" y="2441"/>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2" name="Line 2145"/>
              <p:cNvSpPr>
                <a:spLocks noChangeShapeType="1"/>
              </p:cNvSpPr>
              <p:nvPr/>
            </p:nvSpPr>
            <p:spPr bwMode="auto">
              <a:xfrm flipV="1">
                <a:off x="1254" y="2415"/>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3" name="Line 2146"/>
              <p:cNvSpPr>
                <a:spLocks noChangeShapeType="1"/>
              </p:cNvSpPr>
              <p:nvPr/>
            </p:nvSpPr>
            <p:spPr bwMode="auto">
              <a:xfrm flipV="1">
                <a:off x="1263" y="2389"/>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4" name="Line 2147"/>
              <p:cNvSpPr>
                <a:spLocks noChangeShapeType="1"/>
              </p:cNvSpPr>
              <p:nvPr/>
            </p:nvSpPr>
            <p:spPr bwMode="auto">
              <a:xfrm flipV="1">
                <a:off x="1273" y="2364"/>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5" name="Line 2148"/>
              <p:cNvSpPr>
                <a:spLocks noChangeShapeType="1"/>
              </p:cNvSpPr>
              <p:nvPr/>
            </p:nvSpPr>
            <p:spPr bwMode="auto">
              <a:xfrm flipV="1">
                <a:off x="1283" y="2338"/>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6" name="Line 2149"/>
              <p:cNvSpPr>
                <a:spLocks noChangeShapeType="1"/>
              </p:cNvSpPr>
              <p:nvPr/>
            </p:nvSpPr>
            <p:spPr bwMode="auto">
              <a:xfrm flipV="1">
                <a:off x="1293" y="2312"/>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7" name="Line 2150"/>
              <p:cNvSpPr>
                <a:spLocks noChangeShapeType="1"/>
              </p:cNvSpPr>
              <p:nvPr/>
            </p:nvSpPr>
            <p:spPr bwMode="auto">
              <a:xfrm flipV="1">
                <a:off x="1302" y="2286"/>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8" name="Line 2151"/>
              <p:cNvSpPr>
                <a:spLocks noChangeShapeType="1"/>
              </p:cNvSpPr>
              <p:nvPr/>
            </p:nvSpPr>
            <p:spPr bwMode="auto">
              <a:xfrm flipV="1">
                <a:off x="1312" y="2261"/>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9" name="Line 2152"/>
              <p:cNvSpPr>
                <a:spLocks noChangeShapeType="1"/>
              </p:cNvSpPr>
              <p:nvPr/>
            </p:nvSpPr>
            <p:spPr bwMode="auto">
              <a:xfrm flipV="1">
                <a:off x="1322" y="223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0" name="Line 2153"/>
              <p:cNvSpPr>
                <a:spLocks noChangeShapeType="1"/>
              </p:cNvSpPr>
              <p:nvPr/>
            </p:nvSpPr>
            <p:spPr bwMode="auto">
              <a:xfrm>
                <a:off x="1341" y="223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1" name="Line 2154"/>
              <p:cNvSpPr>
                <a:spLocks noChangeShapeType="1"/>
              </p:cNvSpPr>
              <p:nvPr/>
            </p:nvSpPr>
            <p:spPr bwMode="auto">
              <a:xfrm>
                <a:off x="1367" y="224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2" name="Line 2155"/>
              <p:cNvSpPr>
                <a:spLocks noChangeShapeType="1"/>
              </p:cNvSpPr>
              <p:nvPr/>
            </p:nvSpPr>
            <p:spPr bwMode="auto">
              <a:xfrm>
                <a:off x="1393" y="225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3" name="Line 2156"/>
              <p:cNvSpPr>
                <a:spLocks noChangeShapeType="1"/>
              </p:cNvSpPr>
              <p:nvPr/>
            </p:nvSpPr>
            <p:spPr bwMode="auto">
              <a:xfrm>
                <a:off x="1418" y="2269"/>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4" name="Line 2157"/>
              <p:cNvSpPr>
                <a:spLocks noChangeShapeType="1"/>
              </p:cNvSpPr>
              <p:nvPr/>
            </p:nvSpPr>
            <p:spPr bwMode="auto">
              <a:xfrm>
                <a:off x="1444" y="2281"/>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5" name="Line 2158"/>
              <p:cNvSpPr>
                <a:spLocks noChangeShapeType="1"/>
              </p:cNvSpPr>
              <p:nvPr/>
            </p:nvSpPr>
            <p:spPr bwMode="auto">
              <a:xfrm>
                <a:off x="1470" y="2292"/>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6" name="Line 2159"/>
              <p:cNvSpPr>
                <a:spLocks noChangeShapeType="1"/>
              </p:cNvSpPr>
              <p:nvPr/>
            </p:nvSpPr>
            <p:spPr bwMode="auto">
              <a:xfrm flipV="1">
                <a:off x="1496" y="2301"/>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7" name="Line 2160"/>
              <p:cNvSpPr>
                <a:spLocks noChangeShapeType="1"/>
              </p:cNvSpPr>
              <p:nvPr/>
            </p:nvSpPr>
            <p:spPr bwMode="auto">
              <a:xfrm flipV="1">
                <a:off x="1522" y="2289"/>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8" name="Line 2161"/>
              <p:cNvSpPr>
                <a:spLocks noChangeShapeType="1"/>
              </p:cNvSpPr>
              <p:nvPr/>
            </p:nvSpPr>
            <p:spPr bwMode="auto">
              <a:xfrm flipV="1">
                <a:off x="1547" y="2277"/>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9" name="Line 2162"/>
              <p:cNvSpPr>
                <a:spLocks noChangeShapeType="1"/>
              </p:cNvSpPr>
              <p:nvPr/>
            </p:nvSpPr>
            <p:spPr bwMode="auto">
              <a:xfrm flipV="1">
                <a:off x="1573" y="226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0" name="Line 2163"/>
              <p:cNvSpPr>
                <a:spLocks noChangeShapeType="1"/>
              </p:cNvSpPr>
              <p:nvPr/>
            </p:nvSpPr>
            <p:spPr bwMode="auto">
              <a:xfrm flipV="1">
                <a:off x="1599" y="225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1" name="Line 2164"/>
              <p:cNvSpPr>
                <a:spLocks noChangeShapeType="1"/>
              </p:cNvSpPr>
              <p:nvPr/>
            </p:nvSpPr>
            <p:spPr bwMode="auto">
              <a:xfrm flipV="1">
                <a:off x="1625" y="2242"/>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2" name="Line 2165"/>
              <p:cNvSpPr>
                <a:spLocks noChangeShapeType="1"/>
              </p:cNvSpPr>
              <p:nvPr/>
            </p:nvSpPr>
            <p:spPr bwMode="auto">
              <a:xfrm flipV="1">
                <a:off x="1650" y="223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3" name="Line 2166"/>
              <p:cNvSpPr>
                <a:spLocks noChangeShapeType="1"/>
              </p:cNvSpPr>
              <p:nvPr/>
            </p:nvSpPr>
            <p:spPr bwMode="auto">
              <a:xfrm flipV="1">
                <a:off x="1665" y="2210"/>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4" name="Line 2167"/>
              <p:cNvSpPr>
                <a:spLocks noChangeShapeType="1"/>
              </p:cNvSpPr>
              <p:nvPr/>
            </p:nvSpPr>
            <p:spPr bwMode="auto">
              <a:xfrm flipV="1">
                <a:off x="1673" y="2184"/>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5" name="Line 2168"/>
              <p:cNvSpPr>
                <a:spLocks noChangeShapeType="1"/>
              </p:cNvSpPr>
              <p:nvPr/>
            </p:nvSpPr>
            <p:spPr bwMode="auto">
              <a:xfrm flipV="1">
                <a:off x="1680" y="2158"/>
                <a:ext cx="0"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6" name="Line 2169"/>
              <p:cNvSpPr>
                <a:spLocks noChangeShapeType="1"/>
              </p:cNvSpPr>
              <p:nvPr/>
            </p:nvSpPr>
            <p:spPr bwMode="auto">
              <a:xfrm flipV="1">
                <a:off x="1686" y="2133"/>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7" name="Line 2170"/>
              <p:cNvSpPr>
                <a:spLocks noChangeShapeType="1"/>
              </p:cNvSpPr>
              <p:nvPr/>
            </p:nvSpPr>
            <p:spPr bwMode="auto">
              <a:xfrm flipV="1">
                <a:off x="1693" y="2107"/>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8" name="Line 2171"/>
              <p:cNvSpPr>
                <a:spLocks noChangeShapeType="1"/>
              </p:cNvSpPr>
              <p:nvPr/>
            </p:nvSpPr>
            <p:spPr bwMode="auto">
              <a:xfrm flipV="1">
                <a:off x="1699" y="2081"/>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9" name="Line 2172"/>
              <p:cNvSpPr>
                <a:spLocks noChangeShapeType="1"/>
              </p:cNvSpPr>
              <p:nvPr/>
            </p:nvSpPr>
            <p:spPr bwMode="auto">
              <a:xfrm flipV="1">
                <a:off x="1706" y="2055"/>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0" name="Line 2173"/>
              <p:cNvSpPr>
                <a:spLocks noChangeShapeType="1"/>
              </p:cNvSpPr>
              <p:nvPr/>
            </p:nvSpPr>
            <p:spPr bwMode="auto">
              <a:xfrm flipV="1">
                <a:off x="1713" y="2029"/>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1" name="Line 2174"/>
              <p:cNvSpPr>
                <a:spLocks noChangeShapeType="1"/>
              </p:cNvSpPr>
              <p:nvPr/>
            </p:nvSpPr>
            <p:spPr bwMode="auto">
              <a:xfrm flipV="1">
                <a:off x="1719" y="2004"/>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2" name="Line 2175"/>
              <p:cNvSpPr>
                <a:spLocks noChangeShapeType="1"/>
              </p:cNvSpPr>
              <p:nvPr/>
            </p:nvSpPr>
            <p:spPr bwMode="auto">
              <a:xfrm flipV="1">
                <a:off x="1726" y="1978"/>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3" name="Line 2176"/>
              <p:cNvSpPr>
                <a:spLocks noChangeShapeType="1"/>
              </p:cNvSpPr>
              <p:nvPr/>
            </p:nvSpPr>
            <p:spPr bwMode="auto">
              <a:xfrm flipV="1">
                <a:off x="1733" y="1952"/>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4" name="Line 2177"/>
              <p:cNvSpPr>
                <a:spLocks noChangeShapeType="1"/>
              </p:cNvSpPr>
              <p:nvPr/>
            </p:nvSpPr>
            <p:spPr bwMode="auto">
              <a:xfrm flipV="1">
                <a:off x="1739" y="1926"/>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5" name="Line 2178"/>
              <p:cNvSpPr>
                <a:spLocks noChangeShapeType="1"/>
              </p:cNvSpPr>
              <p:nvPr/>
            </p:nvSpPr>
            <p:spPr bwMode="auto">
              <a:xfrm flipV="1">
                <a:off x="1746" y="1901"/>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6" name="Line 2179"/>
              <p:cNvSpPr>
                <a:spLocks noChangeShapeType="1"/>
              </p:cNvSpPr>
              <p:nvPr/>
            </p:nvSpPr>
            <p:spPr bwMode="auto">
              <a:xfrm flipV="1">
                <a:off x="1753" y="1875"/>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7" name="Line 2180"/>
              <p:cNvSpPr>
                <a:spLocks noChangeShapeType="1"/>
              </p:cNvSpPr>
              <p:nvPr/>
            </p:nvSpPr>
            <p:spPr bwMode="auto">
              <a:xfrm flipV="1">
                <a:off x="1760" y="1849"/>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8" name="Line 2181"/>
              <p:cNvSpPr>
                <a:spLocks noChangeShapeType="1"/>
              </p:cNvSpPr>
              <p:nvPr/>
            </p:nvSpPr>
            <p:spPr bwMode="auto">
              <a:xfrm flipV="1">
                <a:off x="1767" y="1823"/>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9" name="Line 2182"/>
              <p:cNvSpPr>
                <a:spLocks noChangeShapeType="1"/>
              </p:cNvSpPr>
              <p:nvPr/>
            </p:nvSpPr>
            <p:spPr bwMode="auto">
              <a:xfrm flipV="1">
                <a:off x="1773" y="1798"/>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0" name="Line 2183"/>
              <p:cNvSpPr>
                <a:spLocks noChangeShapeType="1"/>
              </p:cNvSpPr>
              <p:nvPr/>
            </p:nvSpPr>
            <p:spPr bwMode="auto">
              <a:xfrm flipV="1">
                <a:off x="1780" y="1772"/>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1" name="Line 2184"/>
              <p:cNvSpPr>
                <a:spLocks noChangeShapeType="1"/>
              </p:cNvSpPr>
              <p:nvPr/>
            </p:nvSpPr>
            <p:spPr bwMode="auto">
              <a:xfrm flipV="1">
                <a:off x="1787" y="1746"/>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2" name="Line 2185"/>
              <p:cNvSpPr>
                <a:spLocks noChangeShapeType="1"/>
              </p:cNvSpPr>
              <p:nvPr/>
            </p:nvSpPr>
            <p:spPr bwMode="auto">
              <a:xfrm flipV="1">
                <a:off x="1793" y="1720"/>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3" name="Line 2186"/>
              <p:cNvSpPr>
                <a:spLocks noChangeShapeType="1"/>
              </p:cNvSpPr>
              <p:nvPr/>
            </p:nvSpPr>
            <p:spPr bwMode="auto">
              <a:xfrm flipV="1">
                <a:off x="1800" y="1694"/>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4" name="Line 2187"/>
              <p:cNvSpPr>
                <a:spLocks noChangeShapeType="1"/>
              </p:cNvSpPr>
              <p:nvPr/>
            </p:nvSpPr>
            <p:spPr bwMode="auto">
              <a:xfrm flipV="1">
                <a:off x="1807" y="1669"/>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5" name="Line 2188"/>
              <p:cNvSpPr>
                <a:spLocks noChangeShapeType="1"/>
              </p:cNvSpPr>
              <p:nvPr/>
            </p:nvSpPr>
            <p:spPr bwMode="auto">
              <a:xfrm flipV="1">
                <a:off x="1813" y="1643"/>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6" name="Line 2189"/>
              <p:cNvSpPr>
                <a:spLocks noChangeShapeType="1"/>
              </p:cNvSpPr>
              <p:nvPr/>
            </p:nvSpPr>
            <p:spPr bwMode="auto">
              <a:xfrm flipV="1">
                <a:off x="1820" y="1617"/>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7" name="Line 2190"/>
              <p:cNvSpPr>
                <a:spLocks noChangeShapeType="1"/>
              </p:cNvSpPr>
              <p:nvPr/>
            </p:nvSpPr>
            <p:spPr bwMode="auto">
              <a:xfrm flipV="1">
                <a:off x="1827" y="1591"/>
                <a:ext cx="0"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8" name="Line 2191"/>
              <p:cNvSpPr>
                <a:spLocks noChangeShapeType="1"/>
              </p:cNvSpPr>
              <p:nvPr/>
            </p:nvSpPr>
            <p:spPr bwMode="auto">
              <a:xfrm flipV="1">
                <a:off x="1847" y="156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9" name="Line 2192"/>
              <p:cNvSpPr>
                <a:spLocks noChangeShapeType="1"/>
              </p:cNvSpPr>
              <p:nvPr/>
            </p:nvSpPr>
            <p:spPr bwMode="auto">
              <a:xfrm flipV="1">
                <a:off x="1872" y="154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0" name="Line 2193"/>
              <p:cNvSpPr>
                <a:spLocks noChangeShapeType="1"/>
              </p:cNvSpPr>
              <p:nvPr/>
            </p:nvSpPr>
            <p:spPr bwMode="auto">
              <a:xfrm flipV="1">
                <a:off x="1897" y="1514"/>
                <a:ext cx="4"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1" name="Line 2194"/>
              <p:cNvSpPr>
                <a:spLocks noChangeShapeType="1"/>
              </p:cNvSpPr>
              <p:nvPr/>
            </p:nvSpPr>
            <p:spPr bwMode="auto">
              <a:xfrm flipV="1">
                <a:off x="1923" y="148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2" name="Line 2195"/>
              <p:cNvSpPr>
                <a:spLocks noChangeShapeType="1"/>
              </p:cNvSpPr>
              <p:nvPr/>
            </p:nvSpPr>
            <p:spPr bwMode="auto">
              <a:xfrm flipV="1">
                <a:off x="1949" y="1462"/>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3" name="Line 2196"/>
              <p:cNvSpPr>
                <a:spLocks noChangeShapeType="1"/>
              </p:cNvSpPr>
              <p:nvPr/>
            </p:nvSpPr>
            <p:spPr bwMode="auto">
              <a:xfrm flipV="1">
                <a:off x="1974" y="14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4" name="Line 2197"/>
              <p:cNvSpPr>
                <a:spLocks noChangeShapeType="1"/>
              </p:cNvSpPr>
              <p:nvPr/>
            </p:nvSpPr>
            <p:spPr bwMode="auto">
              <a:xfrm flipV="1">
                <a:off x="1999" y="1411"/>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5" name="Line 2198"/>
              <p:cNvSpPr>
                <a:spLocks noChangeShapeType="1"/>
              </p:cNvSpPr>
              <p:nvPr/>
            </p:nvSpPr>
            <p:spPr bwMode="auto">
              <a:xfrm flipV="1">
                <a:off x="2015" y="138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6" name="Line 2199"/>
              <p:cNvSpPr>
                <a:spLocks noChangeShapeType="1"/>
              </p:cNvSpPr>
              <p:nvPr/>
            </p:nvSpPr>
            <p:spPr bwMode="auto">
              <a:xfrm flipV="1">
                <a:off x="2032" y="1359"/>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7" name="Line 2200"/>
              <p:cNvSpPr>
                <a:spLocks noChangeShapeType="1"/>
              </p:cNvSpPr>
              <p:nvPr/>
            </p:nvSpPr>
            <p:spPr bwMode="auto">
              <a:xfrm flipV="1">
                <a:off x="2049" y="1334"/>
                <a:ext cx="1"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8" name="Line 2201"/>
              <p:cNvSpPr>
                <a:spLocks noChangeShapeType="1"/>
              </p:cNvSpPr>
              <p:nvPr/>
            </p:nvSpPr>
            <p:spPr bwMode="auto">
              <a:xfrm flipV="1">
                <a:off x="2065" y="1308"/>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9" name="Line 2202"/>
              <p:cNvSpPr>
                <a:spLocks noChangeShapeType="1"/>
              </p:cNvSpPr>
              <p:nvPr/>
            </p:nvSpPr>
            <p:spPr bwMode="auto">
              <a:xfrm flipV="1">
                <a:off x="2082" y="128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0" name="Line 2203"/>
              <p:cNvSpPr>
                <a:spLocks noChangeShapeType="1"/>
              </p:cNvSpPr>
              <p:nvPr/>
            </p:nvSpPr>
            <p:spPr bwMode="auto">
              <a:xfrm flipV="1">
                <a:off x="2099" y="1256"/>
                <a:ext cx="1"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1" name="Line 2204"/>
              <p:cNvSpPr>
                <a:spLocks noChangeShapeType="1"/>
              </p:cNvSpPr>
              <p:nvPr/>
            </p:nvSpPr>
            <p:spPr bwMode="auto">
              <a:xfrm flipV="1">
                <a:off x="2115" y="1230"/>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2" name="Line 2205"/>
              <p:cNvSpPr>
                <a:spLocks noChangeShapeType="1"/>
              </p:cNvSpPr>
              <p:nvPr/>
            </p:nvSpPr>
            <p:spPr bwMode="auto">
              <a:xfrm flipV="1">
                <a:off x="2131" y="120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3" name="Line 2206"/>
              <p:cNvSpPr>
                <a:spLocks noChangeShapeType="1"/>
              </p:cNvSpPr>
              <p:nvPr/>
            </p:nvSpPr>
            <p:spPr bwMode="auto">
              <a:xfrm flipV="1">
                <a:off x="2148" y="1179"/>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4" name="Line 2207"/>
              <p:cNvSpPr>
                <a:spLocks noChangeShapeType="1"/>
              </p:cNvSpPr>
              <p:nvPr/>
            </p:nvSpPr>
            <p:spPr bwMode="auto">
              <a:xfrm flipV="1">
                <a:off x="2164" y="1154"/>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5" name="Line 2208"/>
              <p:cNvSpPr>
                <a:spLocks noChangeShapeType="1"/>
              </p:cNvSpPr>
              <p:nvPr/>
            </p:nvSpPr>
            <p:spPr bwMode="auto">
              <a:xfrm flipV="1">
                <a:off x="2190" y="1141"/>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6" name="Line 2209"/>
              <p:cNvSpPr>
                <a:spLocks noChangeShapeType="1"/>
              </p:cNvSpPr>
              <p:nvPr/>
            </p:nvSpPr>
            <p:spPr bwMode="auto">
              <a:xfrm flipV="1">
                <a:off x="2216" y="112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7" name="Line 2210"/>
              <p:cNvSpPr>
                <a:spLocks noChangeShapeType="1"/>
              </p:cNvSpPr>
              <p:nvPr/>
            </p:nvSpPr>
            <p:spPr bwMode="auto">
              <a:xfrm flipV="1">
                <a:off x="2242" y="1113"/>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8" name="Line 2211"/>
              <p:cNvSpPr>
                <a:spLocks noChangeShapeType="1"/>
              </p:cNvSpPr>
              <p:nvPr/>
            </p:nvSpPr>
            <p:spPr bwMode="auto">
              <a:xfrm flipV="1">
                <a:off x="2267" y="1100"/>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9" name="Line 2212"/>
              <p:cNvSpPr>
                <a:spLocks noChangeShapeType="1"/>
              </p:cNvSpPr>
              <p:nvPr/>
            </p:nvSpPr>
            <p:spPr bwMode="auto">
              <a:xfrm flipV="1">
                <a:off x="2293" y="108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0" name="Line 2213"/>
              <p:cNvSpPr>
                <a:spLocks noChangeShapeType="1"/>
              </p:cNvSpPr>
              <p:nvPr/>
            </p:nvSpPr>
            <p:spPr bwMode="auto">
              <a:xfrm flipV="1">
                <a:off x="2319" y="107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1" name="Line 2214"/>
              <p:cNvSpPr>
                <a:spLocks noChangeShapeType="1"/>
              </p:cNvSpPr>
              <p:nvPr/>
            </p:nvSpPr>
            <p:spPr bwMode="auto">
              <a:xfrm>
                <a:off x="2345" y="1073"/>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7" name="Group 2416"/>
            <p:cNvGrpSpPr>
              <a:grpSpLocks/>
            </p:cNvGrpSpPr>
            <p:nvPr/>
          </p:nvGrpSpPr>
          <p:grpSpPr bwMode="auto">
            <a:xfrm>
              <a:off x="787" y="652"/>
              <a:ext cx="3946" cy="3333"/>
              <a:chOff x="787" y="652"/>
              <a:chExt cx="3946" cy="3333"/>
            </a:xfrm>
          </p:grpSpPr>
          <p:sp>
            <p:nvSpPr>
              <p:cNvPr id="132" name="Line 2216"/>
              <p:cNvSpPr>
                <a:spLocks noChangeShapeType="1"/>
              </p:cNvSpPr>
              <p:nvPr/>
            </p:nvSpPr>
            <p:spPr bwMode="auto">
              <a:xfrm>
                <a:off x="2370" y="1087"/>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3" name="Line 2217"/>
              <p:cNvSpPr>
                <a:spLocks noChangeShapeType="1"/>
              </p:cNvSpPr>
              <p:nvPr/>
            </p:nvSpPr>
            <p:spPr bwMode="auto">
              <a:xfrm>
                <a:off x="2396" y="1100"/>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4" name="Line 2218"/>
              <p:cNvSpPr>
                <a:spLocks noChangeShapeType="1"/>
              </p:cNvSpPr>
              <p:nvPr/>
            </p:nvSpPr>
            <p:spPr bwMode="auto">
              <a:xfrm>
                <a:off x="2422" y="111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5" name="Line 2219"/>
              <p:cNvSpPr>
                <a:spLocks noChangeShapeType="1"/>
              </p:cNvSpPr>
              <p:nvPr/>
            </p:nvSpPr>
            <p:spPr bwMode="auto">
              <a:xfrm>
                <a:off x="2448" y="112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6" name="Line 2220"/>
              <p:cNvSpPr>
                <a:spLocks noChangeShapeType="1"/>
              </p:cNvSpPr>
              <p:nvPr/>
            </p:nvSpPr>
            <p:spPr bwMode="auto">
              <a:xfrm>
                <a:off x="2474" y="1142"/>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7" name="Line 2221"/>
              <p:cNvSpPr>
                <a:spLocks noChangeShapeType="1"/>
              </p:cNvSpPr>
              <p:nvPr/>
            </p:nvSpPr>
            <p:spPr bwMode="auto">
              <a:xfrm>
                <a:off x="2499" y="1155"/>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8" name="Line 2222"/>
              <p:cNvSpPr>
                <a:spLocks noChangeShapeType="1"/>
              </p:cNvSpPr>
              <p:nvPr/>
            </p:nvSpPr>
            <p:spPr bwMode="auto">
              <a:xfrm>
                <a:off x="2525" y="1168"/>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9" name="Line 2223"/>
              <p:cNvSpPr>
                <a:spLocks noChangeShapeType="1"/>
              </p:cNvSpPr>
              <p:nvPr/>
            </p:nvSpPr>
            <p:spPr bwMode="auto">
              <a:xfrm>
                <a:off x="2551" y="1181"/>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0" name="Line 2224"/>
              <p:cNvSpPr>
                <a:spLocks noChangeShapeType="1"/>
              </p:cNvSpPr>
              <p:nvPr/>
            </p:nvSpPr>
            <p:spPr bwMode="auto">
              <a:xfrm>
                <a:off x="2577" y="119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 name="Line 2225"/>
              <p:cNvSpPr>
                <a:spLocks noChangeShapeType="1"/>
              </p:cNvSpPr>
              <p:nvPr/>
            </p:nvSpPr>
            <p:spPr bwMode="auto">
              <a:xfrm>
                <a:off x="2602" y="1209"/>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 name="Line 2226"/>
              <p:cNvSpPr>
                <a:spLocks noChangeShapeType="1"/>
              </p:cNvSpPr>
              <p:nvPr/>
            </p:nvSpPr>
            <p:spPr bwMode="auto">
              <a:xfrm>
                <a:off x="2628" y="1222"/>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3" name="Line 2227"/>
              <p:cNvSpPr>
                <a:spLocks noChangeShapeType="1"/>
              </p:cNvSpPr>
              <p:nvPr/>
            </p:nvSpPr>
            <p:spPr bwMode="auto">
              <a:xfrm>
                <a:off x="2654" y="123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4" name="Line 2228"/>
              <p:cNvSpPr>
                <a:spLocks noChangeShapeType="1"/>
              </p:cNvSpPr>
              <p:nvPr/>
            </p:nvSpPr>
            <p:spPr bwMode="auto">
              <a:xfrm flipV="1">
                <a:off x="2680" y="123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5" name="Line 2229"/>
              <p:cNvSpPr>
                <a:spLocks noChangeShapeType="1"/>
              </p:cNvSpPr>
              <p:nvPr/>
            </p:nvSpPr>
            <p:spPr bwMode="auto">
              <a:xfrm flipV="1">
                <a:off x="2705" y="1223"/>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6" name="Line 2230"/>
              <p:cNvSpPr>
                <a:spLocks noChangeShapeType="1"/>
              </p:cNvSpPr>
              <p:nvPr/>
            </p:nvSpPr>
            <p:spPr bwMode="auto">
              <a:xfrm flipV="1">
                <a:off x="2731" y="1209"/>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7" name="Line 2231"/>
              <p:cNvSpPr>
                <a:spLocks noChangeShapeType="1"/>
              </p:cNvSpPr>
              <p:nvPr/>
            </p:nvSpPr>
            <p:spPr bwMode="auto">
              <a:xfrm flipV="1">
                <a:off x="2757" y="119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8" name="Line 2232"/>
              <p:cNvSpPr>
                <a:spLocks noChangeShapeType="1"/>
              </p:cNvSpPr>
              <p:nvPr/>
            </p:nvSpPr>
            <p:spPr bwMode="auto">
              <a:xfrm flipV="1">
                <a:off x="2783" y="1182"/>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9" name="Line 2233"/>
              <p:cNvSpPr>
                <a:spLocks noChangeShapeType="1"/>
              </p:cNvSpPr>
              <p:nvPr/>
            </p:nvSpPr>
            <p:spPr bwMode="auto">
              <a:xfrm flipV="1">
                <a:off x="2809" y="1168"/>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0" name="Line 2234"/>
              <p:cNvSpPr>
                <a:spLocks noChangeShapeType="1"/>
              </p:cNvSpPr>
              <p:nvPr/>
            </p:nvSpPr>
            <p:spPr bwMode="auto">
              <a:xfrm flipV="1">
                <a:off x="2834" y="1154"/>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1" name="Line 2235"/>
              <p:cNvSpPr>
                <a:spLocks noChangeShapeType="1"/>
              </p:cNvSpPr>
              <p:nvPr/>
            </p:nvSpPr>
            <p:spPr bwMode="auto">
              <a:xfrm flipV="1">
                <a:off x="2858" y="1128"/>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2" name="Line 2236"/>
              <p:cNvSpPr>
                <a:spLocks noChangeShapeType="1"/>
              </p:cNvSpPr>
              <p:nvPr/>
            </p:nvSpPr>
            <p:spPr bwMode="auto">
              <a:xfrm flipV="1">
                <a:off x="2883" y="1102"/>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3" name="Line 2237"/>
              <p:cNvSpPr>
                <a:spLocks noChangeShapeType="1"/>
              </p:cNvSpPr>
              <p:nvPr/>
            </p:nvSpPr>
            <p:spPr bwMode="auto">
              <a:xfrm flipV="1">
                <a:off x="2907" y="107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4" name="Line 2238"/>
              <p:cNvSpPr>
                <a:spLocks noChangeShapeType="1"/>
              </p:cNvSpPr>
              <p:nvPr/>
            </p:nvSpPr>
            <p:spPr bwMode="auto">
              <a:xfrm flipV="1">
                <a:off x="2932" y="1051"/>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5" name="Line 2239"/>
              <p:cNvSpPr>
                <a:spLocks noChangeShapeType="1"/>
              </p:cNvSpPr>
              <p:nvPr/>
            </p:nvSpPr>
            <p:spPr bwMode="auto">
              <a:xfrm flipV="1">
                <a:off x="2956" y="1025"/>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6" name="Line 2240"/>
              <p:cNvSpPr>
                <a:spLocks noChangeShapeType="1"/>
              </p:cNvSpPr>
              <p:nvPr/>
            </p:nvSpPr>
            <p:spPr bwMode="auto">
              <a:xfrm flipV="1">
                <a:off x="2980" y="999"/>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7" name="Line 2241"/>
              <p:cNvSpPr>
                <a:spLocks noChangeShapeType="1"/>
              </p:cNvSpPr>
              <p:nvPr/>
            </p:nvSpPr>
            <p:spPr bwMode="auto">
              <a:xfrm flipV="1">
                <a:off x="3004" y="97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8" name="Line 2242"/>
              <p:cNvSpPr>
                <a:spLocks noChangeShapeType="1"/>
              </p:cNvSpPr>
              <p:nvPr/>
            </p:nvSpPr>
            <p:spPr bwMode="auto">
              <a:xfrm flipV="1">
                <a:off x="3030" y="961"/>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59" name="Line 2243"/>
              <p:cNvSpPr>
                <a:spLocks noChangeShapeType="1"/>
              </p:cNvSpPr>
              <p:nvPr/>
            </p:nvSpPr>
            <p:spPr bwMode="auto">
              <a:xfrm flipV="1">
                <a:off x="3056" y="94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0" name="Line 2244"/>
              <p:cNvSpPr>
                <a:spLocks noChangeShapeType="1"/>
              </p:cNvSpPr>
              <p:nvPr/>
            </p:nvSpPr>
            <p:spPr bwMode="auto">
              <a:xfrm flipV="1">
                <a:off x="3081" y="93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1" name="Line 2245"/>
              <p:cNvSpPr>
                <a:spLocks noChangeShapeType="1"/>
              </p:cNvSpPr>
              <p:nvPr/>
            </p:nvSpPr>
            <p:spPr bwMode="auto">
              <a:xfrm flipV="1">
                <a:off x="3107" y="92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2" name="Line 2246"/>
              <p:cNvSpPr>
                <a:spLocks noChangeShapeType="1"/>
              </p:cNvSpPr>
              <p:nvPr/>
            </p:nvSpPr>
            <p:spPr bwMode="auto">
              <a:xfrm flipV="1">
                <a:off x="3133" y="90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 name="Line 2247"/>
              <p:cNvSpPr>
                <a:spLocks noChangeShapeType="1"/>
              </p:cNvSpPr>
              <p:nvPr/>
            </p:nvSpPr>
            <p:spPr bwMode="auto">
              <a:xfrm flipV="1">
                <a:off x="3159" y="891"/>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4" name="Line 2248"/>
              <p:cNvSpPr>
                <a:spLocks noChangeShapeType="1"/>
              </p:cNvSpPr>
              <p:nvPr/>
            </p:nvSpPr>
            <p:spPr bwMode="auto">
              <a:xfrm flipV="1">
                <a:off x="3184" y="870"/>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5" name="Line 2249"/>
              <p:cNvSpPr>
                <a:spLocks noChangeShapeType="1"/>
              </p:cNvSpPr>
              <p:nvPr/>
            </p:nvSpPr>
            <p:spPr bwMode="auto">
              <a:xfrm flipV="1">
                <a:off x="3207" y="845"/>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6" name="Line 2250"/>
              <p:cNvSpPr>
                <a:spLocks noChangeShapeType="1"/>
              </p:cNvSpPr>
              <p:nvPr/>
            </p:nvSpPr>
            <p:spPr bwMode="auto">
              <a:xfrm flipV="1">
                <a:off x="3230" y="81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7" name="Line 2251"/>
              <p:cNvSpPr>
                <a:spLocks noChangeShapeType="1"/>
              </p:cNvSpPr>
              <p:nvPr/>
            </p:nvSpPr>
            <p:spPr bwMode="auto">
              <a:xfrm flipV="1">
                <a:off x="3253" y="793"/>
                <a:ext cx="4"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8" name="Line 2252"/>
              <p:cNvSpPr>
                <a:spLocks noChangeShapeType="1"/>
              </p:cNvSpPr>
              <p:nvPr/>
            </p:nvSpPr>
            <p:spPr bwMode="auto">
              <a:xfrm flipV="1">
                <a:off x="3277" y="767"/>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9" name="Line 2253"/>
              <p:cNvSpPr>
                <a:spLocks noChangeShapeType="1"/>
              </p:cNvSpPr>
              <p:nvPr/>
            </p:nvSpPr>
            <p:spPr bwMode="auto">
              <a:xfrm flipV="1">
                <a:off x="3301" y="74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0" name="Line 2254"/>
              <p:cNvSpPr>
                <a:spLocks noChangeShapeType="1"/>
              </p:cNvSpPr>
              <p:nvPr/>
            </p:nvSpPr>
            <p:spPr bwMode="auto">
              <a:xfrm flipV="1">
                <a:off x="3324" y="71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1" name="Line 2255"/>
              <p:cNvSpPr>
                <a:spLocks noChangeShapeType="1"/>
              </p:cNvSpPr>
              <p:nvPr/>
            </p:nvSpPr>
            <p:spPr bwMode="auto">
              <a:xfrm>
                <a:off x="3348"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 name="Line 2256"/>
              <p:cNvSpPr>
                <a:spLocks noChangeShapeType="1"/>
              </p:cNvSpPr>
              <p:nvPr/>
            </p:nvSpPr>
            <p:spPr bwMode="auto">
              <a:xfrm>
                <a:off x="3374"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3" name="Line 2257"/>
              <p:cNvSpPr>
                <a:spLocks noChangeShapeType="1"/>
              </p:cNvSpPr>
              <p:nvPr/>
            </p:nvSpPr>
            <p:spPr bwMode="auto">
              <a:xfrm>
                <a:off x="3400"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4" name="Line 2258"/>
              <p:cNvSpPr>
                <a:spLocks noChangeShapeType="1"/>
              </p:cNvSpPr>
              <p:nvPr/>
            </p:nvSpPr>
            <p:spPr bwMode="auto">
              <a:xfrm>
                <a:off x="342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5" name="Line 2259"/>
              <p:cNvSpPr>
                <a:spLocks noChangeShapeType="1"/>
              </p:cNvSpPr>
              <p:nvPr/>
            </p:nvSpPr>
            <p:spPr bwMode="auto">
              <a:xfrm>
                <a:off x="3451"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6" name="Line 2260"/>
              <p:cNvSpPr>
                <a:spLocks noChangeShapeType="1"/>
              </p:cNvSpPr>
              <p:nvPr/>
            </p:nvSpPr>
            <p:spPr bwMode="auto">
              <a:xfrm>
                <a:off x="3477"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7" name="Line 2261"/>
              <p:cNvSpPr>
                <a:spLocks noChangeShapeType="1"/>
              </p:cNvSpPr>
              <p:nvPr/>
            </p:nvSpPr>
            <p:spPr bwMode="auto">
              <a:xfrm>
                <a:off x="3503"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8" name="Line 2262"/>
              <p:cNvSpPr>
                <a:spLocks noChangeShapeType="1"/>
              </p:cNvSpPr>
              <p:nvPr/>
            </p:nvSpPr>
            <p:spPr bwMode="auto">
              <a:xfrm>
                <a:off x="3529"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9" name="Line 2263"/>
              <p:cNvSpPr>
                <a:spLocks noChangeShapeType="1"/>
              </p:cNvSpPr>
              <p:nvPr/>
            </p:nvSpPr>
            <p:spPr bwMode="auto">
              <a:xfrm>
                <a:off x="3554"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0" name="Line 2264"/>
              <p:cNvSpPr>
                <a:spLocks noChangeShapeType="1"/>
              </p:cNvSpPr>
              <p:nvPr/>
            </p:nvSpPr>
            <p:spPr bwMode="auto">
              <a:xfrm>
                <a:off x="3580"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1" name="Line 2265"/>
              <p:cNvSpPr>
                <a:spLocks noChangeShapeType="1"/>
              </p:cNvSpPr>
              <p:nvPr/>
            </p:nvSpPr>
            <p:spPr bwMode="auto">
              <a:xfrm>
                <a:off x="360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2" name="Line 2266"/>
              <p:cNvSpPr>
                <a:spLocks noChangeShapeType="1"/>
              </p:cNvSpPr>
              <p:nvPr/>
            </p:nvSpPr>
            <p:spPr bwMode="auto">
              <a:xfrm>
                <a:off x="3632"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3" name="Line 2267"/>
              <p:cNvSpPr>
                <a:spLocks noChangeShapeType="1"/>
              </p:cNvSpPr>
              <p:nvPr/>
            </p:nvSpPr>
            <p:spPr bwMode="auto">
              <a:xfrm>
                <a:off x="3657"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4" name="Line 2268"/>
              <p:cNvSpPr>
                <a:spLocks noChangeShapeType="1"/>
              </p:cNvSpPr>
              <p:nvPr/>
            </p:nvSpPr>
            <p:spPr bwMode="auto">
              <a:xfrm>
                <a:off x="3683"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5" name="Line 2269"/>
              <p:cNvSpPr>
                <a:spLocks noChangeShapeType="1"/>
              </p:cNvSpPr>
              <p:nvPr/>
            </p:nvSpPr>
            <p:spPr bwMode="auto">
              <a:xfrm>
                <a:off x="3709"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6" name="Line 2270"/>
              <p:cNvSpPr>
                <a:spLocks noChangeShapeType="1"/>
              </p:cNvSpPr>
              <p:nvPr/>
            </p:nvSpPr>
            <p:spPr bwMode="auto">
              <a:xfrm>
                <a:off x="3735"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7" name="Line 2271"/>
              <p:cNvSpPr>
                <a:spLocks noChangeShapeType="1"/>
              </p:cNvSpPr>
              <p:nvPr/>
            </p:nvSpPr>
            <p:spPr bwMode="auto">
              <a:xfrm>
                <a:off x="3761"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 name="Line 2272"/>
              <p:cNvSpPr>
                <a:spLocks noChangeShapeType="1"/>
              </p:cNvSpPr>
              <p:nvPr/>
            </p:nvSpPr>
            <p:spPr bwMode="auto">
              <a:xfrm>
                <a:off x="3786"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9" name="Line 2273"/>
              <p:cNvSpPr>
                <a:spLocks noChangeShapeType="1"/>
              </p:cNvSpPr>
              <p:nvPr/>
            </p:nvSpPr>
            <p:spPr bwMode="auto">
              <a:xfrm>
                <a:off x="3812"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0" name="Line 2274"/>
              <p:cNvSpPr>
                <a:spLocks noChangeShapeType="1"/>
              </p:cNvSpPr>
              <p:nvPr/>
            </p:nvSpPr>
            <p:spPr bwMode="auto">
              <a:xfrm>
                <a:off x="3838"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 name="Line 2275"/>
              <p:cNvSpPr>
                <a:spLocks noChangeShapeType="1"/>
              </p:cNvSpPr>
              <p:nvPr/>
            </p:nvSpPr>
            <p:spPr bwMode="auto">
              <a:xfrm>
                <a:off x="3864"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2" name="Line 2276"/>
              <p:cNvSpPr>
                <a:spLocks noChangeShapeType="1"/>
              </p:cNvSpPr>
              <p:nvPr/>
            </p:nvSpPr>
            <p:spPr bwMode="auto">
              <a:xfrm>
                <a:off x="3889"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3" name="Line 2277"/>
              <p:cNvSpPr>
                <a:spLocks noChangeShapeType="1"/>
              </p:cNvSpPr>
              <p:nvPr/>
            </p:nvSpPr>
            <p:spPr bwMode="auto">
              <a:xfrm>
                <a:off x="3915"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4" name="Line 2278"/>
              <p:cNvSpPr>
                <a:spLocks noChangeShapeType="1"/>
              </p:cNvSpPr>
              <p:nvPr/>
            </p:nvSpPr>
            <p:spPr bwMode="auto">
              <a:xfrm>
                <a:off x="3941"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5" name="Line 2279"/>
              <p:cNvSpPr>
                <a:spLocks noChangeShapeType="1"/>
              </p:cNvSpPr>
              <p:nvPr/>
            </p:nvSpPr>
            <p:spPr bwMode="auto">
              <a:xfrm>
                <a:off x="3967"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6" name="Line 2280"/>
              <p:cNvSpPr>
                <a:spLocks noChangeShapeType="1"/>
              </p:cNvSpPr>
              <p:nvPr/>
            </p:nvSpPr>
            <p:spPr bwMode="auto">
              <a:xfrm>
                <a:off x="3993"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 name="Line 2281"/>
              <p:cNvSpPr>
                <a:spLocks noChangeShapeType="1"/>
              </p:cNvSpPr>
              <p:nvPr/>
            </p:nvSpPr>
            <p:spPr bwMode="auto">
              <a:xfrm>
                <a:off x="4018"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8" name="Line 2282"/>
              <p:cNvSpPr>
                <a:spLocks noChangeShapeType="1"/>
              </p:cNvSpPr>
              <p:nvPr/>
            </p:nvSpPr>
            <p:spPr bwMode="auto">
              <a:xfrm>
                <a:off x="4044"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 name="Line 2283"/>
              <p:cNvSpPr>
                <a:spLocks noChangeShapeType="1"/>
              </p:cNvSpPr>
              <p:nvPr/>
            </p:nvSpPr>
            <p:spPr bwMode="auto">
              <a:xfrm>
                <a:off x="4070"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 name="Line 2284"/>
              <p:cNvSpPr>
                <a:spLocks noChangeShapeType="1"/>
              </p:cNvSpPr>
              <p:nvPr/>
            </p:nvSpPr>
            <p:spPr bwMode="auto">
              <a:xfrm>
                <a:off x="409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1" name="Line 2285"/>
              <p:cNvSpPr>
                <a:spLocks noChangeShapeType="1"/>
              </p:cNvSpPr>
              <p:nvPr/>
            </p:nvSpPr>
            <p:spPr bwMode="auto">
              <a:xfrm>
                <a:off x="4121"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 name="Line 2286"/>
              <p:cNvSpPr>
                <a:spLocks noChangeShapeType="1"/>
              </p:cNvSpPr>
              <p:nvPr/>
            </p:nvSpPr>
            <p:spPr bwMode="auto">
              <a:xfrm>
                <a:off x="4147"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 name="Line 2287"/>
              <p:cNvSpPr>
                <a:spLocks noChangeShapeType="1"/>
              </p:cNvSpPr>
              <p:nvPr/>
            </p:nvSpPr>
            <p:spPr bwMode="auto">
              <a:xfrm>
                <a:off x="4173"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4" name="Line 2288"/>
              <p:cNvSpPr>
                <a:spLocks noChangeShapeType="1"/>
              </p:cNvSpPr>
              <p:nvPr/>
            </p:nvSpPr>
            <p:spPr bwMode="auto">
              <a:xfrm>
                <a:off x="4199"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 name="Line 2289"/>
              <p:cNvSpPr>
                <a:spLocks noChangeShapeType="1"/>
              </p:cNvSpPr>
              <p:nvPr/>
            </p:nvSpPr>
            <p:spPr bwMode="auto">
              <a:xfrm>
                <a:off x="4225"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6" name="Line 2290"/>
              <p:cNvSpPr>
                <a:spLocks noChangeShapeType="1"/>
              </p:cNvSpPr>
              <p:nvPr/>
            </p:nvSpPr>
            <p:spPr bwMode="auto">
              <a:xfrm>
                <a:off x="4250"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 name="Line 2291"/>
              <p:cNvSpPr>
                <a:spLocks noChangeShapeType="1"/>
              </p:cNvSpPr>
              <p:nvPr/>
            </p:nvSpPr>
            <p:spPr bwMode="auto">
              <a:xfrm>
                <a:off x="427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 name="Line 2292"/>
              <p:cNvSpPr>
                <a:spLocks noChangeShapeType="1"/>
              </p:cNvSpPr>
              <p:nvPr/>
            </p:nvSpPr>
            <p:spPr bwMode="auto">
              <a:xfrm>
                <a:off x="4302"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9" name="Line 2293"/>
              <p:cNvSpPr>
                <a:spLocks noChangeShapeType="1"/>
              </p:cNvSpPr>
              <p:nvPr/>
            </p:nvSpPr>
            <p:spPr bwMode="auto">
              <a:xfrm>
                <a:off x="4328"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 name="Oval 2294"/>
              <p:cNvSpPr>
                <a:spLocks noChangeArrowheads="1"/>
              </p:cNvSpPr>
              <p:nvPr/>
            </p:nvSpPr>
            <p:spPr bwMode="auto">
              <a:xfrm>
                <a:off x="4464"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1" name="Line 2295"/>
              <p:cNvSpPr>
                <a:spLocks noChangeShapeType="1"/>
              </p:cNvSpPr>
              <p:nvPr/>
            </p:nvSpPr>
            <p:spPr bwMode="auto">
              <a:xfrm>
                <a:off x="4464"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 name="Line 2296"/>
              <p:cNvSpPr>
                <a:spLocks noChangeShapeType="1"/>
              </p:cNvSpPr>
              <p:nvPr/>
            </p:nvSpPr>
            <p:spPr bwMode="auto">
              <a:xfrm>
                <a:off x="4515"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3" name="Oval 2297"/>
              <p:cNvSpPr>
                <a:spLocks noChangeArrowheads="1"/>
              </p:cNvSpPr>
              <p:nvPr/>
            </p:nvSpPr>
            <p:spPr bwMode="auto">
              <a:xfrm>
                <a:off x="4632" y="652"/>
                <a:ext cx="101" cy="100"/>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 name="Line 2298"/>
              <p:cNvSpPr>
                <a:spLocks noChangeShapeType="1"/>
              </p:cNvSpPr>
              <p:nvPr/>
            </p:nvSpPr>
            <p:spPr bwMode="auto">
              <a:xfrm>
                <a:off x="4632" y="702"/>
                <a:ext cx="10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5" name="Line 2299"/>
              <p:cNvSpPr>
                <a:spLocks noChangeShapeType="1"/>
              </p:cNvSpPr>
              <p:nvPr/>
            </p:nvSpPr>
            <p:spPr bwMode="auto">
              <a:xfrm>
                <a:off x="4683" y="652"/>
                <a:ext cx="0" cy="10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 name="Line 2300"/>
              <p:cNvSpPr>
                <a:spLocks noChangeShapeType="1"/>
              </p:cNvSpPr>
              <p:nvPr/>
            </p:nvSpPr>
            <p:spPr bwMode="auto">
              <a:xfrm>
                <a:off x="4347"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 name="Line 2301"/>
              <p:cNvSpPr>
                <a:spLocks noChangeShapeType="1"/>
              </p:cNvSpPr>
              <p:nvPr/>
            </p:nvSpPr>
            <p:spPr bwMode="auto">
              <a:xfrm>
                <a:off x="4373"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8" name="Line 2302"/>
              <p:cNvSpPr>
                <a:spLocks noChangeShapeType="1"/>
              </p:cNvSpPr>
              <p:nvPr/>
            </p:nvSpPr>
            <p:spPr bwMode="auto">
              <a:xfrm>
                <a:off x="4398"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 name="Line 2303"/>
              <p:cNvSpPr>
                <a:spLocks noChangeShapeType="1"/>
              </p:cNvSpPr>
              <p:nvPr/>
            </p:nvSpPr>
            <p:spPr bwMode="auto">
              <a:xfrm>
                <a:off x="4424"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0" name="Line 2304"/>
              <p:cNvSpPr>
                <a:spLocks noChangeShapeType="1"/>
              </p:cNvSpPr>
              <p:nvPr/>
            </p:nvSpPr>
            <p:spPr bwMode="auto">
              <a:xfrm>
                <a:off x="4450"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 name="Line 2305"/>
              <p:cNvSpPr>
                <a:spLocks noChangeShapeType="1"/>
              </p:cNvSpPr>
              <p:nvPr/>
            </p:nvSpPr>
            <p:spPr bwMode="auto">
              <a:xfrm>
                <a:off x="447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2" name="Line 2306"/>
              <p:cNvSpPr>
                <a:spLocks noChangeShapeType="1"/>
              </p:cNvSpPr>
              <p:nvPr/>
            </p:nvSpPr>
            <p:spPr bwMode="auto">
              <a:xfrm>
                <a:off x="4501"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3" name="Line 2307"/>
              <p:cNvSpPr>
                <a:spLocks noChangeShapeType="1"/>
              </p:cNvSpPr>
              <p:nvPr/>
            </p:nvSpPr>
            <p:spPr bwMode="auto">
              <a:xfrm>
                <a:off x="4527"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4" name="Line 2308"/>
              <p:cNvSpPr>
                <a:spLocks noChangeShapeType="1"/>
              </p:cNvSpPr>
              <p:nvPr/>
            </p:nvSpPr>
            <p:spPr bwMode="auto">
              <a:xfrm>
                <a:off x="4553"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5" name="Line 2309"/>
              <p:cNvSpPr>
                <a:spLocks noChangeShapeType="1"/>
              </p:cNvSpPr>
              <p:nvPr/>
            </p:nvSpPr>
            <p:spPr bwMode="auto">
              <a:xfrm>
                <a:off x="4579"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 name="Line 2310"/>
              <p:cNvSpPr>
                <a:spLocks noChangeShapeType="1"/>
              </p:cNvSpPr>
              <p:nvPr/>
            </p:nvSpPr>
            <p:spPr bwMode="auto">
              <a:xfrm>
                <a:off x="4604"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7" name="Line 2311"/>
              <p:cNvSpPr>
                <a:spLocks noChangeShapeType="1"/>
              </p:cNvSpPr>
              <p:nvPr/>
            </p:nvSpPr>
            <p:spPr bwMode="auto">
              <a:xfrm>
                <a:off x="4630" y="70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8" name="Line 2312"/>
              <p:cNvSpPr>
                <a:spLocks noChangeShapeType="1"/>
              </p:cNvSpPr>
              <p:nvPr/>
            </p:nvSpPr>
            <p:spPr bwMode="auto">
              <a:xfrm>
                <a:off x="4656" y="70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9" name="Line 2313"/>
              <p:cNvSpPr>
                <a:spLocks noChangeShapeType="1"/>
              </p:cNvSpPr>
              <p:nvPr/>
            </p:nvSpPr>
            <p:spPr bwMode="auto">
              <a:xfrm>
                <a:off x="4682" y="702"/>
                <a:ext cx="1"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0" name="Rectangle 2314"/>
              <p:cNvSpPr>
                <a:spLocks noChangeArrowheads="1"/>
              </p:cNvSpPr>
              <p:nvPr/>
            </p:nvSpPr>
            <p:spPr bwMode="auto">
              <a:xfrm>
                <a:off x="787" y="3589"/>
                <a:ext cx="71"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1" name="Line 2315"/>
              <p:cNvSpPr>
                <a:spLocks noChangeShapeType="1"/>
              </p:cNvSpPr>
              <p:nvPr/>
            </p:nvSpPr>
            <p:spPr bwMode="auto">
              <a:xfrm>
                <a:off x="787" y="3626"/>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2" name="Line 2316"/>
              <p:cNvSpPr>
                <a:spLocks noChangeShapeType="1"/>
              </p:cNvSpPr>
              <p:nvPr/>
            </p:nvSpPr>
            <p:spPr bwMode="auto">
              <a:xfrm>
                <a:off x="823" y="3590"/>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3" name="Rectangle 2317"/>
              <p:cNvSpPr>
                <a:spLocks noChangeArrowheads="1"/>
              </p:cNvSpPr>
              <p:nvPr/>
            </p:nvSpPr>
            <p:spPr bwMode="auto">
              <a:xfrm>
                <a:off x="954" y="3415"/>
                <a:ext cx="72"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4" name="Line 2318"/>
              <p:cNvSpPr>
                <a:spLocks noChangeShapeType="1"/>
              </p:cNvSpPr>
              <p:nvPr/>
            </p:nvSpPr>
            <p:spPr bwMode="auto">
              <a:xfrm>
                <a:off x="954" y="3451"/>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5" name="Line 2319"/>
              <p:cNvSpPr>
                <a:spLocks noChangeShapeType="1"/>
              </p:cNvSpPr>
              <p:nvPr/>
            </p:nvSpPr>
            <p:spPr bwMode="auto">
              <a:xfrm>
                <a:off x="990" y="3415"/>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6" name="Rectangle 2320"/>
              <p:cNvSpPr>
                <a:spLocks noChangeArrowheads="1"/>
              </p:cNvSpPr>
              <p:nvPr/>
            </p:nvSpPr>
            <p:spPr bwMode="auto">
              <a:xfrm>
                <a:off x="1122" y="3293"/>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7" name="Line 2321"/>
              <p:cNvSpPr>
                <a:spLocks noChangeShapeType="1"/>
              </p:cNvSpPr>
              <p:nvPr/>
            </p:nvSpPr>
            <p:spPr bwMode="auto">
              <a:xfrm>
                <a:off x="1122" y="3330"/>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8" name="Line 2322"/>
              <p:cNvSpPr>
                <a:spLocks noChangeShapeType="1"/>
              </p:cNvSpPr>
              <p:nvPr/>
            </p:nvSpPr>
            <p:spPr bwMode="auto">
              <a:xfrm>
                <a:off x="1158" y="3294"/>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9" name="Rectangle 2323"/>
              <p:cNvSpPr>
                <a:spLocks noChangeArrowheads="1"/>
              </p:cNvSpPr>
              <p:nvPr/>
            </p:nvSpPr>
            <p:spPr bwMode="auto">
              <a:xfrm>
                <a:off x="1290" y="3293"/>
                <a:ext cx="72" cy="73"/>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0" name="Line 2324"/>
              <p:cNvSpPr>
                <a:spLocks noChangeShapeType="1"/>
              </p:cNvSpPr>
              <p:nvPr/>
            </p:nvSpPr>
            <p:spPr bwMode="auto">
              <a:xfrm>
                <a:off x="1290" y="3330"/>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1" name="Line 2325"/>
              <p:cNvSpPr>
                <a:spLocks noChangeShapeType="1"/>
              </p:cNvSpPr>
              <p:nvPr/>
            </p:nvSpPr>
            <p:spPr bwMode="auto">
              <a:xfrm>
                <a:off x="1326" y="3294"/>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2" name="Rectangle 2326"/>
              <p:cNvSpPr>
                <a:spLocks noChangeArrowheads="1"/>
              </p:cNvSpPr>
              <p:nvPr/>
            </p:nvSpPr>
            <p:spPr bwMode="auto">
              <a:xfrm>
                <a:off x="1458" y="3474"/>
                <a:ext cx="71"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3" name="Line 2327"/>
              <p:cNvSpPr>
                <a:spLocks noChangeShapeType="1"/>
              </p:cNvSpPr>
              <p:nvPr/>
            </p:nvSpPr>
            <p:spPr bwMode="auto">
              <a:xfrm>
                <a:off x="1458" y="3510"/>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4" name="Line 2328"/>
              <p:cNvSpPr>
                <a:spLocks noChangeShapeType="1"/>
              </p:cNvSpPr>
              <p:nvPr/>
            </p:nvSpPr>
            <p:spPr bwMode="auto">
              <a:xfrm>
                <a:off x="1494" y="3474"/>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5" name="Rectangle 2329"/>
              <p:cNvSpPr>
                <a:spLocks noChangeArrowheads="1"/>
              </p:cNvSpPr>
              <p:nvPr/>
            </p:nvSpPr>
            <p:spPr bwMode="auto">
              <a:xfrm>
                <a:off x="1625" y="3168"/>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6" name="Line 2330"/>
              <p:cNvSpPr>
                <a:spLocks noChangeShapeType="1"/>
              </p:cNvSpPr>
              <p:nvPr/>
            </p:nvSpPr>
            <p:spPr bwMode="auto">
              <a:xfrm>
                <a:off x="1626" y="3205"/>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7" name="Line 2331"/>
              <p:cNvSpPr>
                <a:spLocks noChangeShapeType="1"/>
              </p:cNvSpPr>
              <p:nvPr/>
            </p:nvSpPr>
            <p:spPr bwMode="auto">
              <a:xfrm>
                <a:off x="1662" y="3169"/>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8" name="Rectangle 2332"/>
              <p:cNvSpPr>
                <a:spLocks noChangeArrowheads="1"/>
              </p:cNvSpPr>
              <p:nvPr/>
            </p:nvSpPr>
            <p:spPr bwMode="auto">
              <a:xfrm>
                <a:off x="1793" y="2908"/>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9" name="Line 2333"/>
              <p:cNvSpPr>
                <a:spLocks noChangeShapeType="1"/>
              </p:cNvSpPr>
              <p:nvPr/>
            </p:nvSpPr>
            <p:spPr bwMode="auto">
              <a:xfrm>
                <a:off x="1794" y="2944"/>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0" name="Line 2334"/>
              <p:cNvSpPr>
                <a:spLocks noChangeShapeType="1"/>
              </p:cNvSpPr>
              <p:nvPr/>
            </p:nvSpPr>
            <p:spPr bwMode="auto">
              <a:xfrm>
                <a:off x="1829" y="2908"/>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1" name="Rectangle 2335"/>
              <p:cNvSpPr>
                <a:spLocks noChangeArrowheads="1"/>
              </p:cNvSpPr>
              <p:nvPr/>
            </p:nvSpPr>
            <p:spPr bwMode="auto">
              <a:xfrm>
                <a:off x="1961" y="3168"/>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2" name="Line 2336"/>
              <p:cNvSpPr>
                <a:spLocks noChangeShapeType="1"/>
              </p:cNvSpPr>
              <p:nvPr/>
            </p:nvSpPr>
            <p:spPr bwMode="auto">
              <a:xfrm>
                <a:off x="1961" y="3205"/>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3" name="Line 2337"/>
              <p:cNvSpPr>
                <a:spLocks noChangeShapeType="1"/>
              </p:cNvSpPr>
              <p:nvPr/>
            </p:nvSpPr>
            <p:spPr bwMode="auto">
              <a:xfrm>
                <a:off x="1997" y="3169"/>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4" name="Rectangle 2338"/>
              <p:cNvSpPr>
                <a:spLocks noChangeArrowheads="1"/>
              </p:cNvSpPr>
              <p:nvPr/>
            </p:nvSpPr>
            <p:spPr bwMode="auto">
              <a:xfrm>
                <a:off x="2129" y="3355"/>
                <a:ext cx="72"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5" name="Line 2339"/>
              <p:cNvSpPr>
                <a:spLocks noChangeShapeType="1"/>
              </p:cNvSpPr>
              <p:nvPr/>
            </p:nvSpPr>
            <p:spPr bwMode="auto">
              <a:xfrm>
                <a:off x="2129" y="3390"/>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6" name="Line 2340"/>
              <p:cNvSpPr>
                <a:spLocks noChangeShapeType="1"/>
              </p:cNvSpPr>
              <p:nvPr/>
            </p:nvSpPr>
            <p:spPr bwMode="auto">
              <a:xfrm>
                <a:off x="2165" y="3355"/>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7" name="Rectangle 2341"/>
              <p:cNvSpPr>
                <a:spLocks noChangeArrowheads="1"/>
              </p:cNvSpPr>
              <p:nvPr/>
            </p:nvSpPr>
            <p:spPr bwMode="auto">
              <a:xfrm>
                <a:off x="2296" y="3701"/>
                <a:ext cx="73" cy="72"/>
              </a:xfrm>
              <a:prstGeom prst="rect">
                <a:avLst/>
              </a:prstGeom>
              <a:noFill/>
              <a:ln w="33338">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8" name="Line 2342"/>
              <p:cNvSpPr>
                <a:spLocks noChangeShapeType="1"/>
              </p:cNvSpPr>
              <p:nvPr/>
            </p:nvSpPr>
            <p:spPr bwMode="auto">
              <a:xfrm>
                <a:off x="2297" y="3737"/>
                <a:ext cx="72" cy="0"/>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9" name="Line 2343"/>
              <p:cNvSpPr>
                <a:spLocks noChangeShapeType="1"/>
              </p:cNvSpPr>
              <p:nvPr/>
            </p:nvSpPr>
            <p:spPr bwMode="auto">
              <a:xfrm>
                <a:off x="2333" y="3701"/>
                <a:ext cx="0" cy="72"/>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0" name="Rectangle 2344"/>
              <p:cNvSpPr>
                <a:spLocks noChangeArrowheads="1"/>
              </p:cNvSpPr>
              <p:nvPr/>
            </p:nvSpPr>
            <p:spPr bwMode="auto">
              <a:xfrm>
                <a:off x="2464" y="3589"/>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1" name="Line 2345"/>
              <p:cNvSpPr>
                <a:spLocks noChangeShapeType="1"/>
              </p:cNvSpPr>
              <p:nvPr/>
            </p:nvSpPr>
            <p:spPr bwMode="auto">
              <a:xfrm>
                <a:off x="2465" y="3626"/>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2" name="Line 2346"/>
              <p:cNvSpPr>
                <a:spLocks noChangeShapeType="1"/>
              </p:cNvSpPr>
              <p:nvPr/>
            </p:nvSpPr>
            <p:spPr bwMode="auto">
              <a:xfrm>
                <a:off x="2501" y="3590"/>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3" name="Rectangle 2347"/>
              <p:cNvSpPr>
                <a:spLocks noChangeArrowheads="1"/>
              </p:cNvSpPr>
              <p:nvPr/>
            </p:nvSpPr>
            <p:spPr bwMode="auto">
              <a:xfrm>
                <a:off x="2632" y="3293"/>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4" name="Line 2348"/>
              <p:cNvSpPr>
                <a:spLocks noChangeShapeType="1"/>
              </p:cNvSpPr>
              <p:nvPr/>
            </p:nvSpPr>
            <p:spPr bwMode="auto">
              <a:xfrm>
                <a:off x="2633" y="3330"/>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5" name="Line 2349"/>
              <p:cNvSpPr>
                <a:spLocks noChangeShapeType="1"/>
              </p:cNvSpPr>
              <p:nvPr/>
            </p:nvSpPr>
            <p:spPr bwMode="auto">
              <a:xfrm>
                <a:off x="2669" y="3294"/>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6" name="Rectangle 2350"/>
              <p:cNvSpPr>
                <a:spLocks noChangeArrowheads="1"/>
              </p:cNvSpPr>
              <p:nvPr/>
            </p:nvSpPr>
            <p:spPr bwMode="auto">
              <a:xfrm>
                <a:off x="2800" y="3913"/>
                <a:ext cx="72" cy="72"/>
              </a:xfrm>
              <a:prstGeom prst="rect">
                <a:avLst/>
              </a:prstGeom>
              <a:noFill/>
              <a:ln w="33338">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7" name="Line 2351"/>
              <p:cNvSpPr>
                <a:spLocks noChangeShapeType="1"/>
              </p:cNvSpPr>
              <p:nvPr/>
            </p:nvSpPr>
            <p:spPr bwMode="auto">
              <a:xfrm>
                <a:off x="2801" y="3949"/>
                <a:ext cx="71" cy="0"/>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8" name="Line 2352"/>
              <p:cNvSpPr>
                <a:spLocks noChangeShapeType="1"/>
              </p:cNvSpPr>
              <p:nvPr/>
            </p:nvSpPr>
            <p:spPr bwMode="auto">
              <a:xfrm>
                <a:off x="2836" y="3913"/>
                <a:ext cx="0" cy="72"/>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9" name="Rectangle 2353"/>
              <p:cNvSpPr>
                <a:spLocks noChangeArrowheads="1"/>
              </p:cNvSpPr>
              <p:nvPr/>
            </p:nvSpPr>
            <p:spPr bwMode="auto">
              <a:xfrm>
                <a:off x="2968" y="3415"/>
                <a:ext cx="72"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0" name="Line 2354"/>
              <p:cNvSpPr>
                <a:spLocks noChangeShapeType="1"/>
              </p:cNvSpPr>
              <p:nvPr/>
            </p:nvSpPr>
            <p:spPr bwMode="auto">
              <a:xfrm>
                <a:off x="2968" y="3451"/>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1" name="Line 2355"/>
              <p:cNvSpPr>
                <a:spLocks noChangeShapeType="1"/>
              </p:cNvSpPr>
              <p:nvPr/>
            </p:nvSpPr>
            <p:spPr bwMode="auto">
              <a:xfrm>
                <a:off x="3004" y="3415"/>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2" name="Rectangle 2356"/>
              <p:cNvSpPr>
                <a:spLocks noChangeArrowheads="1"/>
              </p:cNvSpPr>
              <p:nvPr/>
            </p:nvSpPr>
            <p:spPr bwMode="auto">
              <a:xfrm>
                <a:off x="3135" y="3232"/>
                <a:ext cx="73"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3" name="Line 2357"/>
              <p:cNvSpPr>
                <a:spLocks noChangeShapeType="1"/>
              </p:cNvSpPr>
              <p:nvPr/>
            </p:nvSpPr>
            <p:spPr bwMode="auto">
              <a:xfrm>
                <a:off x="3136" y="3267"/>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4" name="Line 2358"/>
              <p:cNvSpPr>
                <a:spLocks noChangeShapeType="1"/>
              </p:cNvSpPr>
              <p:nvPr/>
            </p:nvSpPr>
            <p:spPr bwMode="auto">
              <a:xfrm>
                <a:off x="3172" y="3233"/>
                <a:ext cx="0" cy="7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5" name="Rectangle 2359"/>
              <p:cNvSpPr>
                <a:spLocks noChangeArrowheads="1"/>
              </p:cNvSpPr>
              <p:nvPr/>
            </p:nvSpPr>
            <p:spPr bwMode="auto">
              <a:xfrm>
                <a:off x="3303" y="2908"/>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6" name="Line 2360"/>
              <p:cNvSpPr>
                <a:spLocks noChangeShapeType="1"/>
              </p:cNvSpPr>
              <p:nvPr/>
            </p:nvSpPr>
            <p:spPr bwMode="auto">
              <a:xfrm>
                <a:off x="3304" y="2944"/>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7" name="Line 2361"/>
              <p:cNvSpPr>
                <a:spLocks noChangeShapeType="1"/>
              </p:cNvSpPr>
              <p:nvPr/>
            </p:nvSpPr>
            <p:spPr bwMode="auto">
              <a:xfrm>
                <a:off x="3340" y="2908"/>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8" name="Rectangle 2362"/>
              <p:cNvSpPr>
                <a:spLocks noChangeArrowheads="1"/>
              </p:cNvSpPr>
              <p:nvPr/>
            </p:nvSpPr>
            <p:spPr bwMode="auto">
              <a:xfrm>
                <a:off x="3471" y="3105"/>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9" name="Line 2363"/>
              <p:cNvSpPr>
                <a:spLocks noChangeShapeType="1"/>
              </p:cNvSpPr>
              <p:nvPr/>
            </p:nvSpPr>
            <p:spPr bwMode="auto">
              <a:xfrm>
                <a:off x="3472" y="3141"/>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0" name="Line 2364"/>
              <p:cNvSpPr>
                <a:spLocks noChangeShapeType="1"/>
              </p:cNvSpPr>
              <p:nvPr/>
            </p:nvSpPr>
            <p:spPr bwMode="auto">
              <a:xfrm>
                <a:off x="3508" y="3105"/>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1" name="Rectangle 2365"/>
              <p:cNvSpPr>
                <a:spLocks noChangeArrowheads="1"/>
              </p:cNvSpPr>
              <p:nvPr/>
            </p:nvSpPr>
            <p:spPr bwMode="auto">
              <a:xfrm>
                <a:off x="3639" y="2703"/>
                <a:ext cx="72"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2" name="Line 2366"/>
              <p:cNvSpPr>
                <a:spLocks noChangeShapeType="1"/>
              </p:cNvSpPr>
              <p:nvPr/>
            </p:nvSpPr>
            <p:spPr bwMode="auto">
              <a:xfrm>
                <a:off x="3640" y="2739"/>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3" name="Line 2367"/>
              <p:cNvSpPr>
                <a:spLocks noChangeShapeType="1"/>
              </p:cNvSpPr>
              <p:nvPr/>
            </p:nvSpPr>
            <p:spPr bwMode="auto">
              <a:xfrm>
                <a:off x="3676" y="2703"/>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4" name="Rectangle 2368"/>
              <p:cNvSpPr>
                <a:spLocks noChangeArrowheads="1"/>
              </p:cNvSpPr>
              <p:nvPr/>
            </p:nvSpPr>
            <p:spPr bwMode="auto">
              <a:xfrm>
                <a:off x="3807" y="2416"/>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5" name="Line 2369"/>
              <p:cNvSpPr>
                <a:spLocks noChangeShapeType="1"/>
              </p:cNvSpPr>
              <p:nvPr/>
            </p:nvSpPr>
            <p:spPr bwMode="auto">
              <a:xfrm>
                <a:off x="3808" y="2452"/>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6" name="Line 2370"/>
              <p:cNvSpPr>
                <a:spLocks noChangeShapeType="1"/>
              </p:cNvSpPr>
              <p:nvPr/>
            </p:nvSpPr>
            <p:spPr bwMode="auto">
              <a:xfrm>
                <a:off x="3843" y="2416"/>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7" name="Rectangle 2371"/>
              <p:cNvSpPr>
                <a:spLocks noChangeArrowheads="1"/>
              </p:cNvSpPr>
              <p:nvPr/>
            </p:nvSpPr>
            <p:spPr bwMode="auto">
              <a:xfrm>
                <a:off x="3975" y="2772"/>
                <a:ext cx="72" cy="71"/>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8" name="Line 2372"/>
              <p:cNvSpPr>
                <a:spLocks noChangeShapeType="1"/>
              </p:cNvSpPr>
              <p:nvPr/>
            </p:nvSpPr>
            <p:spPr bwMode="auto">
              <a:xfrm>
                <a:off x="3975" y="2808"/>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9" name="Line 2373"/>
              <p:cNvSpPr>
                <a:spLocks noChangeShapeType="1"/>
              </p:cNvSpPr>
              <p:nvPr/>
            </p:nvSpPr>
            <p:spPr bwMode="auto">
              <a:xfrm>
                <a:off x="4011" y="2773"/>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0" name="Rectangle 2374"/>
              <p:cNvSpPr>
                <a:spLocks noChangeArrowheads="1"/>
              </p:cNvSpPr>
              <p:nvPr/>
            </p:nvSpPr>
            <p:spPr bwMode="auto">
              <a:xfrm>
                <a:off x="4142" y="3415"/>
                <a:ext cx="73"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1" name="Line 2375"/>
              <p:cNvSpPr>
                <a:spLocks noChangeShapeType="1"/>
              </p:cNvSpPr>
              <p:nvPr/>
            </p:nvSpPr>
            <p:spPr bwMode="auto">
              <a:xfrm>
                <a:off x="4143" y="3451"/>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2" name="Line 2376"/>
              <p:cNvSpPr>
                <a:spLocks noChangeShapeType="1"/>
              </p:cNvSpPr>
              <p:nvPr/>
            </p:nvSpPr>
            <p:spPr bwMode="auto">
              <a:xfrm>
                <a:off x="4179" y="3415"/>
                <a:ext cx="0" cy="71"/>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3" name="Rectangle 2377"/>
              <p:cNvSpPr>
                <a:spLocks noChangeArrowheads="1"/>
              </p:cNvSpPr>
              <p:nvPr/>
            </p:nvSpPr>
            <p:spPr bwMode="auto">
              <a:xfrm>
                <a:off x="4310" y="3293"/>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4" name="Line 2378"/>
              <p:cNvSpPr>
                <a:spLocks noChangeShapeType="1"/>
              </p:cNvSpPr>
              <p:nvPr/>
            </p:nvSpPr>
            <p:spPr bwMode="auto">
              <a:xfrm>
                <a:off x="4311" y="3330"/>
                <a:ext cx="72"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5" name="Line 2379"/>
              <p:cNvSpPr>
                <a:spLocks noChangeShapeType="1"/>
              </p:cNvSpPr>
              <p:nvPr/>
            </p:nvSpPr>
            <p:spPr bwMode="auto">
              <a:xfrm>
                <a:off x="4347" y="3294"/>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6" name="Rectangle 2380"/>
              <p:cNvSpPr>
                <a:spLocks noChangeArrowheads="1"/>
              </p:cNvSpPr>
              <p:nvPr/>
            </p:nvSpPr>
            <p:spPr bwMode="auto">
              <a:xfrm>
                <a:off x="4478" y="3168"/>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7" name="Line 2381"/>
              <p:cNvSpPr>
                <a:spLocks noChangeShapeType="1"/>
              </p:cNvSpPr>
              <p:nvPr/>
            </p:nvSpPr>
            <p:spPr bwMode="auto">
              <a:xfrm>
                <a:off x="4479" y="3205"/>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8" name="Line 2382"/>
              <p:cNvSpPr>
                <a:spLocks noChangeShapeType="1"/>
              </p:cNvSpPr>
              <p:nvPr/>
            </p:nvSpPr>
            <p:spPr bwMode="auto">
              <a:xfrm>
                <a:off x="4515" y="3169"/>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9" name="Line 2383"/>
              <p:cNvSpPr>
                <a:spLocks noChangeShapeType="1"/>
              </p:cNvSpPr>
              <p:nvPr/>
            </p:nvSpPr>
            <p:spPr bwMode="auto">
              <a:xfrm flipV="1">
                <a:off x="823" y="3596"/>
                <a:ext cx="28" cy="30"/>
              </a:xfrm>
              <a:prstGeom prst="line">
                <a:avLst/>
              </a:prstGeom>
              <a:noFill/>
              <a:ln w="33338">
                <a:solidFill>
                  <a:srgbClr val="0000FF"/>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0" name="Freeform 2384"/>
              <p:cNvSpPr>
                <a:spLocks/>
              </p:cNvSpPr>
              <p:nvPr/>
            </p:nvSpPr>
            <p:spPr bwMode="auto">
              <a:xfrm>
                <a:off x="887" y="3490"/>
                <a:ext cx="66" cy="69"/>
              </a:xfrm>
              <a:custGeom>
                <a:avLst/>
                <a:gdLst>
                  <a:gd name="T0" fmla="*/ 0 w 79"/>
                  <a:gd name="T1" fmla="*/ 83 h 83"/>
                  <a:gd name="T2" fmla="*/ 45 w 79"/>
                  <a:gd name="T3" fmla="*/ 36 h 83"/>
                  <a:gd name="T4" fmla="*/ 79 w 79"/>
                  <a:gd name="T5" fmla="*/ 0 h 83"/>
                </a:gdLst>
                <a:ahLst/>
                <a:cxnLst>
                  <a:cxn ang="0">
                    <a:pos x="T0" y="T1"/>
                  </a:cxn>
                  <a:cxn ang="0">
                    <a:pos x="T2" y="T3"/>
                  </a:cxn>
                  <a:cxn ang="0">
                    <a:pos x="T4" y="T5"/>
                  </a:cxn>
                </a:cxnLst>
                <a:rect l="0" t="0" r="r" b="b"/>
                <a:pathLst>
                  <a:path w="79" h="83">
                    <a:moveTo>
                      <a:pt x="0" y="83"/>
                    </a:moveTo>
                    <a:lnTo>
                      <a:pt x="45" y="36"/>
                    </a:lnTo>
                    <a:lnTo>
                      <a:pt x="79"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1" name="Freeform 2385"/>
              <p:cNvSpPr>
                <a:spLocks/>
              </p:cNvSpPr>
              <p:nvPr/>
            </p:nvSpPr>
            <p:spPr bwMode="auto">
              <a:xfrm>
                <a:off x="988" y="3403"/>
                <a:ext cx="69" cy="51"/>
              </a:xfrm>
              <a:custGeom>
                <a:avLst/>
                <a:gdLst>
                  <a:gd name="T0" fmla="*/ 0 w 83"/>
                  <a:gd name="T1" fmla="*/ 61 h 61"/>
                  <a:gd name="T2" fmla="*/ 47 w 83"/>
                  <a:gd name="T3" fmla="*/ 26 h 61"/>
                  <a:gd name="T4" fmla="*/ 83 w 83"/>
                  <a:gd name="T5" fmla="*/ 0 h 61"/>
                </a:gdLst>
                <a:ahLst/>
                <a:cxnLst>
                  <a:cxn ang="0">
                    <a:pos x="T0" y="T1"/>
                  </a:cxn>
                  <a:cxn ang="0">
                    <a:pos x="T2" y="T3"/>
                  </a:cxn>
                  <a:cxn ang="0">
                    <a:pos x="T4" y="T5"/>
                  </a:cxn>
                </a:cxnLst>
                <a:rect l="0" t="0" r="r" b="b"/>
                <a:pathLst>
                  <a:path w="83" h="61">
                    <a:moveTo>
                      <a:pt x="0" y="61"/>
                    </a:moveTo>
                    <a:lnTo>
                      <a:pt x="47" y="26"/>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2" name="Freeform 2386"/>
              <p:cNvSpPr>
                <a:spLocks/>
              </p:cNvSpPr>
              <p:nvPr/>
            </p:nvSpPr>
            <p:spPr bwMode="auto">
              <a:xfrm>
                <a:off x="1093" y="3330"/>
                <a:ext cx="69" cy="46"/>
              </a:xfrm>
              <a:custGeom>
                <a:avLst/>
                <a:gdLst>
                  <a:gd name="T0" fmla="*/ 0 w 83"/>
                  <a:gd name="T1" fmla="*/ 56 h 56"/>
                  <a:gd name="T2" fmla="*/ 47 w 83"/>
                  <a:gd name="T3" fmla="*/ 22 h 56"/>
                  <a:gd name="T4" fmla="*/ 83 w 83"/>
                  <a:gd name="T5" fmla="*/ 0 h 56"/>
                </a:gdLst>
                <a:ahLst/>
                <a:cxnLst>
                  <a:cxn ang="0">
                    <a:pos x="T0" y="T1"/>
                  </a:cxn>
                  <a:cxn ang="0">
                    <a:pos x="T2" y="T3"/>
                  </a:cxn>
                  <a:cxn ang="0">
                    <a:pos x="T4" y="T5"/>
                  </a:cxn>
                </a:cxnLst>
                <a:rect l="0" t="0" r="r" b="b"/>
                <a:pathLst>
                  <a:path w="83" h="56">
                    <a:moveTo>
                      <a:pt x="0" y="56"/>
                    </a:moveTo>
                    <a:lnTo>
                      <a:pt x="47" y="22"/>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3" name="Freeform 2387"/>
              <p:cNvSpPr>
                <a:spLocks/>
              </p:cNvSpPr>
              <p:nvPr/>
            </p:nvSpPr>
            <p:spPr bwMode="auto">
              <a:xfrm>
                <a:off x="1199" y="3330"/>
                <a:ext cx="69"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4" name="Freeform 2388"/>
              <p:cNvSpPr>
                <a:spLocks/>
              </p:cNvSpPr>
              <p:nvPr/>
            </p:nvSpPr>
            <p:spPr bwMode="auto">
              <a:xfrm>
                <a:off x="1305" y="3330"/>
                <a:ext cx="65" cy="47"/>
              </a:xfrm>
              <a:custGeom>
                <a:avLst/>
                <a:gdLst>
                  <a:gd name="T0" fmla="*/ 0 w 79"/>
                  <a:gd name="T1" fmla="*/ 0 h 57"/>
                  <a:gd name="T2" fmla="*/ 46 w 79"/>
                  <a:gd name="T3" fmla="*/ 21 h 57"/>
                  <a:gd name="T4" fmla="*/ 79 w 79"/>
                  <a:gd name="T5" fmla="*/ 57 h 57"/>
                </a:gdLst>
                <a:ahLst/>
                <a:cxnLst>
                  <a:cxn ang="0">
                    <a:pos x="T0" y="T1"/>
                  </a:cxn>
                  <a:cxn ang="0">
                    <a:pos x="T2" y="T3"/>
                  </a:cxn>
                  <a:cxn ang="0">
                    <a:pos x="T4" y="T5"/>
                  </a:cxn>
                </a:cxnLst>
                <a:rect l="0" t="0" r="r" b="b"/>
                <a:pathLst>
                  <a:path w="79" h="57">
                    <a:moveTo>
                      <a:pt x="0" y="0"/>
                    </a:moveTo>
                    <a:lnTo>
                      <a:pt x="46" y="21"/>
                    </a:lnTo>
                    <a:lnTo>
                      <a:pt x="79" y="57"/>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5" name="Freeform 2389"/>
              <p:cNvSpPr>
                <a:spLocks/>
              </p:cNvSpPr>
              <p:nvPr/>
            </p:nvSpPr>
            <p:spPr bwMode="auto">
              <a:xfrm>
                <a:off x="1404" y="3414"/>
                <a:ext cx="64" cy="69"/>
              </a:xfrm>
              <a:custGeom>
                <a:avLst/>
                <a:gdLst>
                  <a:gd name="T0" fmla="*/ 0 w 77"/>
                  <a:gd name="T1" fmla="*/ 0 h 83"/>
                  <a:gd name="T2" fmla="*/ 44 w 77"/>
                  <a:gd name="T3" fmla="*/ 47 h 83"/>
                  <a:gd name="T4" fmla="*/ 77 w 77"/>
                  <a:gd name="T5" fmla="*/ 83 h 83"/>
                </a:gdLst>
                <a:ahLst/>
                <a:cxnLst>
                  <a:cxn ang="0">
                    <a:pos x="T0" y="T1"/>
                  </a:cxn>
                  <a:cxn ang="0">
                    <a:pos x="T2" y="T3"/>
                  </a:cxn>
                  <a:cxn ang="0">
                    <a:pos x="T4" y="T5"/>
                  </a:cxn>
                </a:cxnLst>
                <a:rect l="0" t="0" r="r" b="b"/>
                <a:pathLst>
                  <a:path w="77" h="83">
                    <a:moveTo>
                      <a:pt x="0" y="0"/>
                    </a:moveTo>
                    <a:lnTo>
                      <a:pt x="44" y="47"/>
                    </a:lnTo>
                    <a:lnTo>
                      <a:pt x="77"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6" name="Freeform 2390"/>
              <p:cNvSpPr>
                <a:spLocks/>
              </p:cNvSpPr>
              <p:nvPr/>
            </p:nvSpPr>
            <p:spPr bwMode="auto">
              <a:xfrm>
                <a:off x="1499" y="3432"/>
                <a:ext cx="38" cy="69"/>
              </a:xfrm>
              <a:custGeom>
                <a:avLst/>
                <a:gdLst>
                  <a:gd name="T0" fmla="*/ 0 w 46"/>
                  <a:gd name="T1" fmla="*/ 83 h 83"/>
                  <a:gd name="T2" fmla="*/ 26 w 46"/>
                  <a:gd name="T3" fmla="*/ 36 h 83"/>
                  <a:gd name="T4" fmla="*/ 46 w 46"/>
                  <a:gd name="T5" fmla="*/ 0 h 83"/>
                </a:gdLst>
                <a:ahLst/>
                <a:cxnLst>
                  <a:cxn ang="0">
                    <a:pos x="T0" y="T1"/>
                  </a:cxn>
                  <a:cxn ang="0">
                    <a:pos x="T2" y="T3"/>
                  </a:cxn>
                  <a:cxn ang="0">
                    <a:pos x="T4" y="T5"/>
                  </a:cxn>
                </a:cxnLst>
                <a:rect l="0" t="0" r="r" b="b"/>
                <a:pathLst>
                  <a:path w="46" h="83">
                    <a:moveTo>
                      <a:pt x="0" y="83"/>
                    </a:moveTo>
                    <a:lnTo>
                      <a:pt x="26" y="36"/>
                    </a:lnTo>
                    <a:lnTo>
                      <a:pt x="46"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7" name="Freeform 2391"/>
              <p:cNvSpPr>
                <a:spLocks/>
              </p:cNvSpPr>
              <p:nvPr/>
            </p:nvSpPr>
            <p:spPr bwMode="auto">
              <a:xfrm>
                <a:off x="1557" y="3326"/>
                <a:ext cx="39" cy="69"/>
              </a:xfrm>
              <a:custGeom>
                <a:avLst/>
                <a:gdLst>
                  <a:gd name="T0" fmla="*/ 0 w 46"/>
                  <a:gd name="T1" fmla="*/ 83 h 83"/>
                  <a:gd name="T2" fmla="*/ 26 w 46"/>
                  <a:gd name="T3" fmla="*/ 36 h 83"/>
                  <a:gd name="T4" fmla="*/ 46 w 46"/>
                  <a:gd name="T5" fmla="*/ 0 h 83"/>
                </a:gdLst>
                <a:ahLst/>
                <a:cxnLst>
                  <a:cxn ang="0">
                    <a:pos x="T0" y="T1"/>
                  </a:cxn>
                  <a:cxn ang="0">
                    <a:pos x="T2" y="T3"/>
                  </a:cxn>
                  <a:cxn ang="0">
                    <a:pos x="T4" y="T5"/>
                  </a:cxn>
                </a:cxnLst>
                <a:rect l="0" t="0" r="r" b="b"/>
                <a:pathLst>
                  <a:path w="46" h="83">
                    <a:moveTo>
                      <a:pt x="0" y="83"/>
                    </a:moveTo>
                    <a:lnTo>
                      <a:pt x="26" y="36"/>
                    </a:lnTo>
                    <a:lnTo>
                      <a:pt x="46"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8" name="Freeform 2392"/>
              <p:cNvSpPr>
                <a:spLocks/>
              </p:cNvSpPr>
              <p:nvPr/>
            </p:nvSpPr>
            <p:spPr bwMode="auto">
              <a:xfrm>
                <a:off x="1615" y="3221"/>
                <a:ext cx="39" cy="69"/>
              </a:xfrm>
              <a:custGeom>
                <a:avLst/>
                <a:gdLst>
                  <a:gd name="T0" fmla="*/ 0 w 46"/>
                  <a:gd name="T1" fmla="*/ 83 h 83"/>
                  <a:gd name="T2" fmla="*/ 26 w 46"/>
                  <a:gd name="T3" fmla="*/ 36 h 83"/>
                  <a:gd name="T4" fmla="*/ 46 w 46"/>
                  <a:gd name="T5" fmla="*/ 0 h 83"/>
                </a:gdLst>
                <a:ahLst/>
                <a:cxnLst>
                  <a:cxn ang="0">
                    <a:pos x="T0" y="T1"/>
                  </a:cxn>
                  <a:cxn ang="0">
                    <a:pos x="T2" y="T3"/>
                  </a:cxn>
                  <a:cxn ang="0">
                    <a:pos x="T4" y="T5"/>
                  </a:cxn>
                </a:cxnLst>
                <a:rect l="0" t="0" r="r" b="b"/>
                <a:pathLst>
                  <a:path w="46" h="83">
                    <a:moveTo>
                      <a:pt x="0" y="83"/>
                    </a:moveTo>
                    <a:lnTo>
                      <a:pt x="26" y="36"/>
                    </a:lnTo>
                    <a:lnTo>
                      <a:pt x="46"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9" name="Freeform 2393"/>
              <p:cNvSpPr>
                <a:spLocks/>
              </p:cNvSpPr>
              <p:nvPr/>
            </p:nvSpPr>
            <p:spPr bwMode="auto">
              <a:xfrm>
                <a:off x="1675" y="3115"/>
                <a:ext cx="44" cy="69"/>
              </a:xfrm>
              <a:custGeom>
                <a:avLst/>
                <a:gdLst>
                  <a:gd name="T0" fmla="*/ 0 w 53"/>
                  <a:gd name="T1" fmla="*/ 83 h 83"/>
                  <a:gd name="T2" fmla="*/ 30 w 53"/>
                  <a:gd name="T3" fmla="*/ 36 h 83"/>
                  <a:gd name="T4" fmla="*/ 53 w 53"/>
                  <a:gd name="T5" fmla="*/ 0 h 83"/>
                </a:gdLst>
                <a:ahLst/>
                <a:cxnLst>
                  <a:cxn ang="0">
                    <a:pos x="T0" y="T1"/>
                  </a:cxn>
                  <a:cxn ang="0">
                    <a:pos x="T2" y="T3"/>
                  </a:cxn>
                  <a:cxn ang="0">
                    <a:pos x="T4" y="T5"/>
                  </a:cxn>
                </a:cxnLst>
                <a:rect l="0" t="0" r="r" b="b"/>
                <a:pathLst>
                  <a:path w="53" h="83">
                    <a:moveTo>
                      <a:pt x="0" y="83"/>
                    </a:moveTo>
                    <a:lnTo>
                      <a:pt x="30" y="36"/>
                    </a:lnTo>
                    <a:lnTo>
                      <a:pt x="5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0" name="Freeform 2394"/>
              <p:cNvSpPr>
                <a:spLocks/>
              </p:cNvSpPr>
              <p:nvPr/>
            </p:nvSpPr>
            <p:spPr bwMode="auto">
              <a:xfrm>
                <a:off x="1743" y="3010"/>
                <a:ext cx="44" cy="69"/>
              </a:xfrm>
              <a:custGeom>
                <a:avLst/>
                <a:gdLst>
                  <a:gd name="T0" fmla="*/ 0 w 53"/>
                  <a:gd name="T1" fmla="*/ 83 h 83"/>
                  <a:gd name="T2" fmla="*/ 30 w 53"/>
                  <a:gd name="T3" fmla="*/ 36 h 83"/>
                  <a:gd name="T4" fmla="*/ 53 w 53"/>
                  <a:gd name="T5" fmla="*/ 0 h 83"/>
                </a:gdLst>
                <a:ahLst/>
                <a:cxnLst>
                  <a:cxn ang="0">
                    <a:pos x="T0" y="T1"/>
                  </a:cxn>
                  <a:cxn ang="0">
                    <a:pos x="T2" y="T3"/>
                  </a:cxn>
                  <a:cxn ang="0">
                    <a:pos x="T4" y="T5"/>
                  </a:cxn>
                </a:cxnLst>
                <a:rect l="0" t="0" r="r" b="b"/>
                <a:pathLst>
                  <a:path w="53" h="83">
                    <a:moveTo>
                      <a:pt x="0" y="83"/>
                    </a:moveTo>
                    <a:lnTo>
                      <a:pt x="30" y="36"/>
                    </a:lnTo>
                    <a:lnTo>
                      <a:pt x="5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1" name="Freeform 2395"/>
              <p:cNvSpPr>
                <a:spLocks/>
              </p:cNvSpPr>
              <p:nvPr/>
            </p:nvSpPr>
            <p:spPr bwMode="auto">
              <a:xfrm>
                <a:off x="1811" y="2954"/>
                <a:ext cx="44" cy="30"/>
              </a:xfrm>
              <a:custGeom>
                <a:avLst/>
                <a:gdLst>
                  <a:gd name="T0" fmla="*/ 0 w 53"/>
                  <a:gd name="T1" fmla="*/ 23 h 36"/>
                  <a:gd name="T2" fmla="*/ 30 w 53"/>
                  <a:gd name="T3" fmla="*/ 0 h 36"/>
                  <a:gd name="T4" fmla="*/ 53 w 53"/>
                  <a:gd name="T5" fmla="*/ 36 h 36"/>
                </a:gdLst>
                <a:ahLst/>
                <a:cxnLst>
                  <a:cxn ang="0">
                    <a:pos x="T0" y="T1"/>
                  </a:cxn>
                  <a:cxn ang="0">
                    <a:pos x="T2" y="T3"/>
                  </a:cxn>
                  <a:cxn ang="0">
                    <a:pos x="T4" y="T5"/>
                  </a:cxn>
                </a:cxnLst>
                <a:rect l="0" t="0" r="r" b="b"/>
                <a:pathLst>
                  <a:path w="53" h="36">
                    <a:moveTo>
                      <a:pt x="0" y="23"/>
                    </a:moveTo>
                    <a:lnTo>
                      <a:pt x="30" y="0"/>
                    </a:lnTo>
                    <a:lnTo>
                      <a:pt x="53" y="36"/>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2" name="Freeform 2396"/>
              <p:cNvSpPr>
                <a:spLocks/>
              </p:cNvSpPr>
              <p:nvPr/>
            </p:nvSpPr>
            <p:spPr bwMode="auto">
              <a:xfrm>
                <a:off x="1878" y="3021"/>
                <a:ext cx="45" cy="69"/>
              </a:xfrm>
              <a:custGeom>
                <a:avLst/>
                <a:gdLst>
                  <a:gd name="T0" fmla="*/ 0 w 54"/>
                  <a:gd name="T1" fmla="*/ 0 h 83"/>
                  <a:gd name="T2" fmla="*/ 30 w 54"/>
                  <a:gd name="T3" fmla="*/ 47 h 83"/>
                  <a:gd name="T4" fmla="*/ 54 w 54"/>
                  <a:gd name="T5" fmla="*/ 83 h 83"/>
                </a:gdLst>
                <a:ahLst/>
                <a:cxnLst>
                  <a:cxn ang="0">
                    <a:pos x="T0" y="T1"/>
                  </a:cxn>
                  <a:cxn ang="0">
                    <a:pos x="T2" y="T3"/>
                  </a:cxn>
                  <a:cxn ang="0">
                    <a:pos x="T4" y="T5"/>
                  </a:cxn>
                </a:cxnLst>
                <a:rect l="0" t="0" r="r" b="b"/>
                <a:pathLst>
                  <a:path w="54" h="83">
                    <a:moveTo>
                      <a:pt x="0" y="0"/>
                    </a:moveTo>
                    <a:lnTo>
                      <a:pt x="30" y="47"/>
                    </a:lnTo>
                    <a:lnTo>
                      <a:pt x="54"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3" name="Freeform 2397"/>
              <p:cNvSpPr>
                <a:spLocks/>
              </p:cNvSpPr>
              <p:nvPr/>
            </p:nvSpPr>
            <p:spPr bwMode="auto">
              <a:xfrm>
                <a:off x="1946" y="3126"/>
                <a:ext cx="44" cy="69"/>
              </a:xfrm>
              <a:custGeom>
                <a:avLst/>
                <a:gdLst>
                  <a:gd name="T0" fmla="*/ 0 w 53"/>
                  <a:gd name="T1" fmla="*/ 0 h 83"/>
                  <a:gd name="T2" fmla="*/ 30 w 53"/>
                  <a:gd name="T3" fmla="*/ 47 h 83"/>
                  <a:gd name="T4" fmla="*/ 53 w 53"/>
                  <a:gd name="T5" fmla="*/ 83 h 83"/>
                </a:gdLst>
                <a:ahLst/>
                <a:cxnLst>
                  <a:cxn ang="0">
                    <a:pos x="T0" y="T1"/>
                  </a:cxn>
                  <a:cxn ang="0">
                    <a:pos x="T2" y="T3"/>
                  </a:cxn>
                  <a:cxn ang="0">
                    <a:pos x="T4" y="T5"/>
                  </a:cxn>
                </a:cxnLst>
                <a:rect l="0" t="0" r="r" b="b"/>
                <a:pathLst>
                  <a:path w="53" h="83">
                    <a:moveTo>
                      <a:pt x="0" y="0"/>
                    </a:moveTo>
                    <a:lnTo>
                      <a:pt x="30" y="47"/>
                    </a:lnTo>
                    <a:lnTo>
                      <a:pt x="53"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4" name="Freeform 2398"/>
              <p:cNvSpPr>
                <a:spLocks/>
              </p:cNvSpPr>
              <p:nvPr/>
            </p:nvSpPr>
            <p:spPr bwMode="auto">
              <a:xfrm>
                <a:off x="2021" y="3232"/>
                <a:ext cx="63" cy="69"/>
              </a:xfrm>
              <a:custGeom>
                <a:avLst/>
                <a:gdLst>
                  <a:gd name="T0" fmla="*/ 0 w 75"/>
                  <a:gd name="T1" fmla="*/ 0 h 83"/>
                  <a:gd name="T2" fmla="*/ 43 w 75"/>
                  <a:gd name="T3" fmla="*/ 47 h 83"/>
                  <a:gd name="T4" fmla="*/ 75 w 75"/>
                  <a:gd name="T5" fmla="*/ 83 h 83"/>
                </a:gdLst>
                <a:ahLst/>
                <a:cxnLst>
                  <a:cxn ang="0">
                    <a:pos x="T0" y="T1"/>
                  </a:cxn>
                  <a:cxn ang="0">
                    <a:pos x="T2" y="T3"/>
                  </a:cxn>
                  <a:cxn ang="0">
                    <a:pos x="T4" y="T5"/>
                  </a:cxn>
                </a:cxnLst>
                <a:rect l="0" t="0" r="r" b="b"/>
                <a:pathLst>
                  <a:path w="75" h="83">
                    <a:moveTo>
                      <a:pt x="0" y="0"/>
                    </a:moveTo>
                    <a:lnTo>
                      <a:pt x="43" y="47"/>
                    </a:lnTo>
                    <a:lnTo>
                      <a:pt x="75"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5" name="Freeform 2399"/>
              <p:cNvSpPr>
                <a:spLocks/>
              </p:cNvSpPr>
              <p:nvPr/>
            </p:nvSpPr>
            <p:spPr bwMode="auto">
              <a:xfrm>
                <a:off x="2117" y="3337"/>
                <a:ext cx="56" cy="69"/>
              </a:xfrm>
              <a:custGeom>
                <a:avLst/>
                <a:gdLst>
                  <a:gd name="T0" fmla="*/ 0 w 67"/>
                  <a:gd name="T1" fmla="*/ 0 h 83"/>
                  <a:gd name="T2" fmla="*/ 43 w 67"/>
                  <a:gd name="T3" fmla="*/ 47 h 83"/>
                  <a:gd name="T4" fmla="*/ 67 w 67"/>
                  <a:gd name="T5" fmla="*/ 83 h 83"/>
                </a:gdLst>
                <a:ahLst/>
                <a:cxnLst>
                  <a:cxn ang="0">
                    <a:pos x="T0" y="T1"/>
                  </a:cxn>
                  <a:cxn ang="0">
                    <a:pos x="T2" y="T3"/>
                  </a:cxn>
                  <a:cxn ang="0">
                    <a:pos x="T4" y="T5"/>
                  </a:cxn>
                </a:cxnLst>
                <a:rect l="0" t="0" r="r" b="b"/>
                <a:pathLst>
                  <a:path w="67" h="83">
                    <a:moveTo>
                      <a:pt x="0" y="0"/>
                    </a:moveTo>
                    <a:lnTo>
                      <a:pt x="43" y="47"/>
                    </a:lnTo>
                    <a:lnTo>
                      <a:pt x="67"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6" name="Freeform 2400"/>
              <p:cNvSpPr>
                <a:spLocks/>
              </p:cNvSpPr>
              <p:nvPr/>
            </p:nvSpPr>
            <p:spPr bwMode="auto">
              <a:xfrm>
                <a:off x="2191" y="3443"/>
                <a:ext cx="33" cy="69"/>
              </a:xfrm>
              <a:custGeom>
                <a:avLst/>
                <a:gdLst>
                  <a:gd name="T0" fmla="*/ 0 w 40"/>
                  <a:gd name="T1" fmla="*/ 0 h 83"/>
                  <a:gd name="T2" fmla="*/ 22 w 40"/>
                  <a:gd name="T3" fmla="*/ 47 h 83"/>
                  <a:gd name="T4" fmla="*/ 40 w 40"/>
                  <a:gd name="T5" fmla="*/ 83 h 83"/>
                </a:gdLst>
                <a:ahLst/>
                <a:cxnLst>
                  <a:cxn ang="0">
                    <a:pos x="T0" y="T1"/>
                  </a:cxn>
                  <a:cxn ang="0">
                    <a:pos x="T2" y="T3"/>
                  </a:cxn>
                  <a:cxn ang="0">
                    <a:pos x="T4" y="T5"/>
                  </a:cxn>
                </a:cxnLst>
                <a:rect l="0" t="0" r="r" b="b"/>
                <a:pathLst>
                  <a:path w="40" h="83">
                    <a:moveTo>
                      <a:pt x="0" y="0"/>
                    </a:moveTo>
                    <a:lnTo>
                      <a:pt x="22" y="47"/>
                    </a:lnTo>
                    <a:lnTo>
                      <a:pt x="40"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7" name="Freeform 2401"/>
              <p:cNvSpPr>
                <a:spLocks/>
              </p:cNvSpPr>
              <p:nvPr/>
            </p:nvSpPr>
            <p:spPr bwMode="auto">
              <a:xfrm>
                <a:off x="2242" y="3548"/>
                <a:ext cx="33" cy="69"/>
              </a:xfrm>
              <a:custGeom>
                <a:avLst/>
                <a:gdLst>
                  <a:gd name="T0" fmla="*/ 0 w 40"/>
                  <a:gd name="T1" fmla="*/ 0 h 83"/>
                  <a:gd name="T2" fmla="*/ 23 w 40"/>
                  <a:gd name="T3" fmla="*/ 47 h 83"/>
                  <a:gd name="T4" fmla="*/ 40 w 40"/>
                  <a:gd name="T5" fmla="*/ 83 h 83"/>
                </a:gdLst>
                <a:ahLst/>
                <a:cxnLst>
                  <a:cxn ang="0">
                    <a:pos x="T0" y="T1"/>
                  </a:cxn>
                  <a:cxn ang="0">
                    <a:pos x="T2" y="T3"/>
                  </a:cxn>
                  <a:cxn ang="0">
                    <a:pos x="T4" y="T5"/>
                  </a:cxn>
                </a:cxnLst>
                <a:rect l="0" t="0" r="r" b="b"/>
                <a:pathLst>
                  <a:path w="40" h="83">
                    <a:moveTo>
                      <a:pt x="0" y="0"/>
                    </a:moveTo>
                    <a:lnTo>
                      <a:pt x="23" y="47"/>
                    </a:lnTo>
                    <a:lnTo>
                      <a:pt x="40"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8" name="Freeform 2402"/>
              <p:cNvSpPr>
                <a:spLocks/>
              </p:cNvSpPr>
              <p:nvPr/>
            </p:nvSpPr>
            <p:spPr bwMode="auto">
              <a:xfrm>
                <a:off x="2293" y="3654"/>
                <a:ext cx="33" cy="69"/>
              </a:xfrm>
              <a:custGeom>
                <a:avLst/>
                <a:gdLst>
                  <a:gd name="T0" fmla="*/ 0 w 40"/>
                  <a:gd name="T1" fmla="*/ 0 h 83"/>
                  <a:gd name="T2" fmla="*/ 22 w 40"/>
                  <a:gd name="T3" fmla="*/ 47 h 83"/>
                  <a:gd name="T4" fmla="*/ 40 w 40"/>
                  <a:gd name="T5" fmla="*/ 83 h 83"/>
                </a:gdLst>
                <a:ahLst/>
                <a:cxnLst>
                  <a:cxn ang="0">
                    <a:pos x="T0" y="T1"/>
                  </a:cxn>
                  <a:cxn ang="0">
                    <a:pos x="T2" y="T3"/>
                  </a:cxn>
                  <a:cxn ang="0">
                    <a:pos x="T4" y="T5"/>
                  </a:cxn>
                </a:cxnLst>
                <a:rect l="0" t="0" r="r" b="b"/>
                <a:pathLst>
                  <a:path w="40" h="83">
                    <a:moveTo>
                      <a:pt x="0" y="0"/>
                    </a:moveTo>
                    <a:lnTo>
                      <a:pt x="22" y="47"/>
                    </a:lnTo>
                    <a:lnTo>
                      <a:pt x="40"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9" name="Freeform 2403"/>
              <p:cNvSpPr>
                <a:spLocks/>
              </p:cNvSpPr>
              <p:nvPr/>
            </p:nvSpPr>
            <p:spPr bwMode="auto">
              <a:xfrm>
                <a:off x="2355" y="3676"/>
                <a:ext cx="69" cy="46"/>
              </a:xfrm>
              <a:custGeom>
                <a:avLst/>
                <a:gdLst>
                  <a:gd name="T0" fmla="*/ 0 w 83"/>
                  <a:gd name="T1" fmla="*/ 55 h 55"/>
                  <a:gd name="T2" fmla="*/ 47 w 83"/>
                  <a:gd name="T3" fmla="*/ 24 h 55"/>
                  <a:gd name="T4" fmla="*/ 83 w 83"/>
                  <a:gd name="T5" fmla="*/ 0 h 55"/>
                </a:gdLst>
                <a:ahLst/>
                <a:cxnLst>
                  <a:cxn ang="0">
                    <a:pos x="T0" y="T1"/>
                  </a:cxn>
                  <a:cxn ang="0">
                    <a:pos x="T2" y="T3"/>
                  </a:cxn>
                  <a:cxn ang="0">
                    <a:pos x="T4" y="T5"/>
                  </a:cxn>
                </a:cxnLst>
                <a:rect l="0" t="0" r="r" b="b"/>
                <a:pathLst>
                  <a:path w="83" h="55">
                    <a:moveTo>
                      <a:pt x="0" y="55"/>
                    </a:moveTo>
                    <a:lnTo>
                      <a:pt x="47" y="24"/>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0" name="Freeform 2404"/>
              <p:cNvSpPr>
                <a:spLocks/>
              </p:cNvSpPr>
              <p:nvPr/>
            </p:nvSpPr>
            <p:spPr bwMode="auto">
              <a:xfrm>
                <a:off x="2461" y="3597"/>
                <a:ext cx="57" cy="55"/>
              </a:xfrm>
              <a:custGeom>
                <a:avLst/>
                <a:gdLst>
                  <a:gd name="T0" fmla="*/ 0 w 68"/>
                  <a:gd name="T1" fmla="*/ 67 h 67"/>
                  <a:gd name="T2" fmla="*/ 47 w 68"/>
                  <a:gd name="T3" fmla="*/ 36 h 67"/>
                  <a:gd name="T4" fmla="*/ 68 w 68"/>
                  <a:gd name="T5" fmla="*/ 0 h 67"/>
                </a:gdLst>
                <a:ahLst/>
                <a:cxnLst>
                  <a:cxn ang="0">
                    <a:pos x="T0" y="T1"/>
                  </a:cxn>
                  <a:cxn ang="0">
                    <a:pos x="T2" y="T3"/>
                  </a:cxn>
                  <a:cxn ang="0">
                    <a:pos x="T4" y="T5"/>
                  </a:cxn>
                </a:cxnLst>
                <a:rect l="0" t="0" r="r" b="b"/>
                <a:pathLst>
                  <a:path w="68" h="67">
                    <a:moveTo>
                      <a:pt x="0" y="67"/>
                    </a:moveTo>
                    <a:lnTo>
                      <a:pt x="47" y="36"/>
                    </a:lnTo>
                    <a:lnTo>
                      <a:pt x="6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1" name="Freeform 2405"/>
              <p:cNvSpPr>
                <a:spLocks/>
              </p:cNvSpPr>
              <p:nvPr/>
            </p:nvSpPr>
            <p:spPr bwMode="auto">
              <a:xfrm>
                <a:off x="2538" y="3491"/>
                <a:ext cx="39" cy="69"/>
              </a:xfrm>
              <a:custGeom>
                <a:avLst/>
                <a:gdLst>
                  <a:gd name="T0" fmla="*/ 0 w 47"/>
                  <a:gd name="T1" fmla="*/ 83 h 83"/>
                  <a:gd name="T2" fmla="*/ 26 w 47"/>
                  <a:gd name="T3" fmla="*/ 36 h 83"/>
                  <a:gd name="T4" fmla="*/ 47 w 47"/>
                  <a:gd name="T5" fmla="*/ 0 h 83"/>
                </a:gdLst>
                <a:ahLst/>
                <a:cxnLst>
                  <a:cxn ang="0">
                    <a:pos x="T0" y="T1"/>
                  </a:cxn>
                  <a:cxn ang="0">
                    <a:pos x="T2" y="T3"/>
                  </a:cxn>
                  <a:cxn ang="0">
                    <a:pos x="T4" y="T5"/>
                  </a:cxn>
                </a:cxnLst>
                <a:rect l="0" t="0" r="r" b="b"/>
                <a:pathLst>
                  <a:path w="47" h="83">
                    <a:moveTo>
                      <a:pt x="0" y="83"/>
                    </a:moveTo>
                    <a:lnTo>
                      <a:pt x="26" y="36"/>
                    </a:lnTo>
                    <a:lnTo>
                      <a:pt x="47"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2" name="Freeform 2406"/>
              <p:cNvSpPr>
                <a:spLocks/>
              </p:cNvSpPr>
              <p:nvPr/>
            </p:nvSpPr>
            <p:spPr bwMode="auto">
              <a:xfrm>
                <a:off x="2598" y="3385"/>
                <a:ext cx="39" cy="70"/>
              </a:xfrm>
              <a:custGeom>
                <a:avLst/>
                <a:gdLst>
                  <a:gd name="T0" fmla="*/ 0 w 47"/>
                  <a:gd name="T1" fmla="*/ 83 h 83"/>
                  <a:gd name="T2" fmla="*/ 27 w 47"/>
                  <a:gd name="T3" fmla="*/ 36 h 83"/>
                  <a:gd name="T4" fmla="*/ 47 w 47"/>
                  <a:gd name="T5" fmla="*/ 0 h 83"/>
                </a:gdLst>
                <a:ahLst/>
                <a:cxnLst>
                  <a:cxn ang="0">
                    <a:pos x="T0" y="T1"/>
                  </a:cxn>
                  <a:cxn ang="0">
                    <a:pos x="T2" y="T3"/>
                  </a:cxn>
                  <a:cxn ang="0">
                    <a:pos x="T4" y="T5"/>
                  </a:cxn>
                </a:cxnLst>
                <a:rect l="0" t="0" r="r" b="b"/>
                <a:pathLst>
                  <a:path w="47" h="83">
                    <a:moveTo>
                      <a:pt x="0" y="83"/>
                    </a:moveTo>
                    <a:lnTo>
                      <a:pt x="27" y="36"/>
                    </a:lnTo>
                    <a:lnTo>
                      <a:pt x="47"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3" name="Freeform 2407"/>
              <p:cNvSpPr>
                <a:spLocks/>
              </p:cNvSpPr>
              <p:nvPr/>
            </p:nvSpPr>
            <p:spPr bwMode="auto">
              <a:xfrm>
                <a:off x="2658" y="3349"/>
                <a:ext cx="24" cy="31"/>
              </a:xfrm>
              <a:custGeom>
                <a:avLst/>
                <a:gdLst>
                  <a:gd name="T0" fmla="*/ 0 w 29"/>
                  <a:gd name="T1" fmla="*/ 0 h 37"/>
                  <a:gd name="T2" fmla="*/ 19 w 29"/>
                  <a:gd name="T3" fmla="*/ 1 h 37"/>
                  <a:gd name="T4" fmla="*/ 29 w 29"/>
                  <a:gd name="T5" fmla="*/ 37 h 37"/>
                </a:gdLst>
                <a:ahLst/>
                <a:cxnLst>
                  <a:cxn ang="0">
                    <a:pos x="T0" y="T1"/>
                  </a:cxn>
                  <a:cxn ang="0">
                    <a:pos x="T2" y="T3"/>
                  </a:cxn>
                  <a:cxn ang="0">
                    <a:pos x="T4" y="T5"/>
                  </a:cxn>
                </a:cxnLst>
                <a:rect l="0" t="0" r="r" b="b"/>
                <a:pathLst>
                  <a:path w="29" h="37">
                    <a:moveTo>
                      <a:pt x="0" y="0"/>
                    </a:moveTo>
                    <a:lnTo>
                      <a:pt x="19" y="1"/>
                    </a:lnTo>
                    <a:lnTo>
                      <a:pt x="29" y="37"/>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4" name="Freeform 2408"/>
              <p:cNvSpPr>
                <a:spLocks/>
              </p:cNvSpPr>
              <p:nvPr/>
            </p:nvSpPr>
            <p:spPr bwMode="auto">
              <a:xfrm>
                <a:off x="2692" y="3416"/>
                <a:ext cx="18" cy="69"/>
              </a:xfrm>
              <a:custGeom>
                <a:avLst/>
                <a:gdLst>
                  <a:gd name="T0" fmla="*/ 0 w 22"/>
                  <a:gd name="T1" fmla="*/ 0 h 83"/>
                  <a:gd name="T2" fmla="*/ 13 w 22"/>
                  <a:gd name="T3" fmla="*/ 47 h 83"/>
                  <a:gd name="T4" fmla="*/ 22 w 22"/>
                  <a:gd name="T5" fmla="*/ 83 h 83"/>
                </a:gdLst>
                <a:ahLst/>
                <a:cxnLst>
                  <a:cxn ang="0">
                    <a:pos x="T0" y="T1"/>
                  </a:cxn>
                  <a:cxn ang="0">
                    <a:pos x="T2" y="T3"/>
                  </a:cxn>
                  <a:cxn ang="0">
                    <a:pos x="T4" y="T5"/>
                  </a:cxn>
                </a:cxnLst>
                <a:rect l="0" t="0" r="r" b="b"/>
                <a:pathLst>
                  <a:path w="22" h="83">
                    <a:moveTo>
                      <a:pt x="0" y="0"/>
                    </a:moveTo>
                    <a:lnTo>
                      <a:pt x="13"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5" name="Freeform 2409"/>
              <p:cNvSpPr>
                <a:spLocks/>
              </p:cNvSpPr>
              <p:nvPr/>
            </p:nvSpPr>
            <p:spPr bwMode="auto">
              <a:xfrm>
                <a:off x="2720" y="3522"/>
                <a:ext cx="20" cy="69"/>
              </a:xfrm>
              <a:custGeom>
                <a:avLst/>
                <a:gdLst>
                  <a:gd name="T0" fmla="*/ 0 w 23"/>
                  <a:gd name="T1" fmla="*/ 0 h 83"/>
                  <a:gd name="T2" fmla="*/ 13 w 23"/>
                  <a:gd name="T3" fmla="*/ 47 h 83"/>
                  <a:gd name="T4" fmla="*/ 23 w 23"/>
                  <a:gd name="T5" fmla="*/ 83 h 83"/>
                </a:gdLst>
                <a:ahLst/>
                <a:cxnLst>
                  <a:cxn ang="0">
                    <a:pos x="T0" y="T1"/>
                  </a:cxn>
                  <a:cxn ang="0">
                    <a:pos x="T2" y="T3"/>
                  </a:cxn>
                  <a:cxn ang="0">
                    <a:pos x="T4" y="T5"/>
                  </a:cxn>
                </a:cxnLst>
                <a:rect l="0" t="0" r="r" b="b"/>
                <a:pathLst>
                  <a:path w="23" h="83">
                    <a:moveTo>
                      <a:pt x="0" y="0"/>
                    </a:moveTo>
                    <a:lnTo>
                      <a:pt x="13" y="47"/>
                    </a:lnTo>
                    <a:lnTo>
                      <a:pt x="23"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6" name="Freeform 2410"/>
              <p:cNvSpPr>
                <a:spLocks/>
              </p:cNvSpPr>
              <p:nvPr/>
            </p:nvSpPr>
            <p:spPr bwMode="auto">
              <a:xfrm>
                <a:off x="2750" y="3627"/>
                <a:ext cx="18" cy="69"/>
              </a:xfrm>
              <a:custGeom>
                <a:avLst/>
                <a:gdLst>
                  <a:gd name="T0" fmla="*/ 0 w 22"/>
                  <a:gd name="T1" fmla="*/ 0 h 83"/>
                  <a:gd name="T2" fmla="*/ 12 w 22"/>
                  <a:gd name="T3" fmla="*/ 47 h 83"/>
                  <a:gd name="T4" fmla="*/ 22 w 22"/>
                  <a:gd name="T5" fmla="*/ 83 h 83"/>
                </a:gdLst>
                <a:ahLst/>
                <a:cxnLst>
                  <a:cxn ang="0">
                    <a:pos x="T0" y="T1"/>
                  </a:cxn>
                  <a:cxn ang="0">
                    <a:pos x="T2" y="T3"/>
                  </a:cxn>
                  <a:cxn ang="0">
                    <a:pos x="T4" y="T5"/>
                  </a:cxn>
                </a:cxnLst>
                <a:rect l="0" t="0" r="r" b="b"/>
                <a:pathLst>
                  <a:path w="22" h="83">
                    <a:moveTo>
                      <a:pt x="0" y="0"/>
                    </a:moveTo>
                    <a:lnTo>
                      <a:pt x="12"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7" name="Freeform 2411"/>
              <p:cNvSpPr>
                <a:spLocks/>
              </p:cNvSpPr>
              <p:nvPr/>
            </p:nvSpPr>
            <p:spPr bwMode="auto">
              <a:xfrm>
                <a:off x="2778" y="3733"/>
                <a:ext cx="18" cy="69"/>
              </a:xfrm>
              <a:custGeom>
                <a:avLst/>
                <a:gdLst>
                  <a:gd name="T0" fmla="*/ 0 w 22"/>
                  <a:gd name="T1" fmla="*/ 0 h 83"/>
                  <a:gd name="T2" fmla="*/ 13 w 22"/>
                  <a:gd name="T3" fmla="*/ 47 h 83"/>
                  <a:gd name="T4" fmla="*/ 22 w 22"/>
                  <a:gd name="T5" fmla="*/ 83 h 83"/>
                </a:gdLst>
                <a:ahLst/>
                <a:cxnLst>
                  <a:cxn ang="0">
                    <a:pos x="T0" y="T1"/>
                  </a:cxn>
                  <a:cxn ang="0">
                    <a:pos x="T2" y="T3"/>
                  </a:cxn>
                  <a:cxn ang="0">
                    <a:pos x="T4" y="T5"/>
                  </a:cxn>
                </a:cxnLst>
                <a:rect l="0" t="0" r="r" b="b"/>
                <a:pathLst>
                  <a:path w="22" h="83">
                    <a:moveTo>
                      <a:pt x="0" y="0"/>
                    </a:moveTo>
                    <a:lnTo>
                      <a:pt x="13"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8" name="Freeform 2412"/>
              <p:cNvSpPr>
                <a:spLocks/>
              </p:cNvSpPr>
              <p:nvPr/>
            </p:nvSpPr>
            <p:spPr bwMode="auto">
              <a:xfrm>
                <a:off x="2806" y="3839"/>
                <a:ext cx="19" cy="69"/>
              </a:xfrm>
              <a:custGeom>
                <a:avLst/>
                <a:gdLst>
                  <a:gd name="T0" fmla="*/ 0 w 23"/>
                  <a:gd name="T1" fmla="*/ 0 h 83"/>
                  <a:gd name="T2" fmla="*/ 13 w 23"/>
                  <a:gd name="T3" fmla="*/ 47 h 83"/>
                  <a:gd name="T4" fmla="*/ 23 w 23"/>
                  <a:gd name="T5" fmla="*/ 83 h 83"/>
                </a:gdLst>
                <a:ahLst/>
                <a:cxnLst>
                  <a:cxn ang="0">
                    <a:pos x="T0" y="T1"/>
                  </a:cxn>
                  <a:cxn ang="0">
                    <a:pos x="T2" y="T3"/>
                  </a:cxn>
                  <a:cxn ang="0">
                    <a:pos x="T4" y="T5"/>
                  </a:cxn>
                </a:cxnLst>
                <a:rect l="0" t="0" r="r" b="b"/>
                <a:pathLst>
                  <a:path w="23" h="83">
                    <a:moveTo>
                      <a:pt x="0" y="0"/>
                    </a:moveTo>
                    <a:lnTo>
                      <a:pt x="13" y="47"/>
                    </a:lnTo>
                    <a:lnTo>
                      <a:pt x="23"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9" name="Freeform 2413"/>
              <p:cNvSpPr>
                <a:spLocks/>
              </p:cNvSpPr>
              <p:nvPr/>
            </p:nvSpPr>
            <p:spPr bwMode="auto">
              <a:xfrm>
                <a:off x="2834" y="3885"/>
                <a:ext cx="24" cy="59"/>
              </a:xfrm>
              <a:custGeom>
                <a:avLst/>
                <a:gdLst>
                  <a:gd name="T0" fmla="*/ 0 w 28"/>
                  <a:gd name="T1" fmla="*/ 71 h 71"/>
                  <a:gd name="T2" fmla="*/ 16 w 28"/>
                  <a:gd name="T3" fmla="*/ 36 h 71"/>
                  <a:gd name="T4" fmla="*/ 28 w 28"/>
                  <a:gd name="T5" fmla="*/ 0 h 71"/>
                </a:gdLst>
                <a:ahLst/>
                <a:cxnLst>
                  <a:cxn ang="0">
                    <a:pos x="T0" y="T1"/>
                  </a:cxn>
                  <a:cxn ang="0">
                    <a:pos x="T2" y="T3"/>
                  </a:cxn>
                  <a:cxn ang="0">
                    <a:pos x="T4" y="T5"/>
                  </a:cxn>
                </a:cxnLst>
                <a:rect l="0" t="0" r="r" b="b"/>
                <a:pathLst>
                  <a:path w="28" h="71">
                    <a:moveTo>
                      <a:pt x="0" y="71"/>
                    </a:moveTo>
                    <a:lnTo>
                      <a:pt x="16" y="36"/>
                    </a:lnTo>
                    <a:lnTo>
                      <a:pt x="2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0" name="Freeform 2414"/>
              <p:cNvSpPr>
                <a:spLocks/>
              </p:cNvSpPr>
              <p:nvPr/>
            </p:nvSpPr>
            <p:spPr bwMode="auto">
              <a:xfrm>
                <a:off x="2870" y="3780"/>
                <a:ext cx="23" cy="69"/>
              </a:xfrm>
              <a:custGeom>
                <a:avLst/>
                <a:gdLst>
                  <a:gd name="T0" fmla="*/ 0 w 28"/>
                  <a:gd name="T1" fmla="*/ 83 h 83"/>
                  <a:gd name="T2" fmla="*/ 16 w 28"/>
                  <a:gd name="T3" fmla="*/ 36 h 83"/>
                  <a:gd name="T4" fmla="*/ 28 w 28"/>
                  <a:gd name="T5" fmla="*/ 0 h 83"/>
                </a:gdLst>
                <a:ahLst/>
                <a:cxnLst>
                  <a:cxn ang="0">
                    <a:pos x="T0" y="T1"/>
                  </a:cxn>
                  <a:cxn ang="0">
                    <a:pos x="T2" y="T3"/>
                  </a:cxn>
                  <a:cxn ang="0">
                    <a:pos x="T4" y="T5"/>
                  </a:cxn>
                </a:cxnLst>
                <a:rect l="0" t="0" r="r" b="b"/>
                <a:pathLst>
                  <a:path w="28" h="83">
                    <a:moveTo>
                      <a:pt x="0" y="83"/>
                    </a:moveTo>
                    <a:lnTo>
                      <a:pt x="16" y="36"/>
                    </a:lnTo>
                    <a:lnTo>
                      <a:pt x="2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1" name="Freeform 2415"/>
              <p:cNvSpPr>
                <a:spLocks/>
              </p:cNvSpPr>
              <p:nvPr/>
            </p:nvSpPr>
            <p:spPr bwMode="auto">
              <a:xfrm>
                <a:off x="2906" y="3674"/>
                <a:ext cx="23" cy="69"/>
              </a:xfrm>
              <a:custGeom>
                <a:avLst/>
                <a:gdLst>
                  <a:gd name="T0" fmla="*/ 0 w 28"/>
                  <a:gd name="T1" fmla="*/ 83 h 83"/>
                  <a:gd name="T2" fmla="*/ 15 w 28"/>
                  <a:gd name="T3" fmla="*/ 36 h 83"/>
                  <a:gd name="T4" fmla="*/ 28 w 28"/>
                  <a:gd name="T5" fmla="*/ 0 h 83"/>
                </a:gdLst>
                <a:ahLst/>
                <a:cxnLst>
                  <a:cxn ang="0">
                    <a:pos x="T0" y="T1"/>
                  </a:cxn>
                  <a:cxn ang="0">
                    <a:pos x="T2" y="T3"/>
                  </a:cxn>
                  <a:cxn ang="0">
                    <a:pos x="T4" y="T5"/>
                  </a:cxn>
                </a:cxnLst>
                <a:rect l="0" t="0" r="r" b="b"/>
                <a:pathLst>
                  <a:path w="28" h="83">
                    <a:moveTo>
                      <a:pt x="0" y="83"/>
                    </a:moveTo>
                    <a:lnTo>
                      <a:pt x="15" y="36"/>
                    </a:lnTo>
                    <a:lnTo>
                      <a:pt x="2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grpSp>
        <p:sp>
          <p:nvSpPr>
            <p:cNvPr id="18" name="Freeform 2417"/>
            <p:cNvSpPr>
              <a:spLocks/>
            </p:cNvSpPr>
            <p:nvPr/>
          </p:nvSpPr>
          <p:spPr bwMode="auto">
            <a:xfrm>
              <a:off x="2941" y="3568"/>
              <a:ext cx="23" cy="69"/>
            </a:xfrm>
            <a:custGeom>
              <a:avLst/>
              <a:gdLst>
                <a:gd name="T0" fmla="*/ 0 w 28"/>
                <a:gd name="T1" fmla="*/ 83 h 83"/>
                <a:gd name="T2" fmla="*/ 16 w 28"/>
                <a:gd name="T3" fmla="*/ 36 h 83"/>
                <a:gd name="T4" fmla="*/ 28 w 28"/>
                <a:gd name="T5" fmla="*/ 0 h 83"/>
              </a:gdLst>
              <a:ahLst/>
              <a:cxnLst>
                <a:cxn ang="0">
                  <a:pos x="T0" y="T1"/>
                </a:cxn>
                <a:cxn ang="0">
                  <a:pos x="T2" y="T3"/>
                </a:cxn>
                <a:cxn ang="0">
                  <a:pos x="T4" y="T5"/>
                </a:cxn>
              </a:cxnLst>
              <a:rect l="0" t="0" r="r" b="b"/>
              <a:pathLst>
                <a:path w="28" h="83">
                  <a:moveTo>
                    <a:pt x="0" y="83"/>
                  </a:moveTo>
                  <a:lnTo>
                    <a:pt x="16" y="36"/>
                  </a:lnTo>
                  <a:lnTo>
                    <a:pt x="2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 name="Freeform 2418"/>
            <p:cNvSpPr>
              <a:spLocks/>
            </p:cNvSpPr>
            <p:nvPr/>
          </p:nvSpPr>
          <p:spPr bwMode="auto">
            <a:xfrm>
              <a:off x="2977" y="3463"/>
              <a:ext cx="23" cy="69"/>
            </a:xfrm>
            <a:custGeom>
              <a:avLst/>
              <a:gdLst>
                <a:gd name="T0" fmla="*/ 0 w 28"/>
                <a:gd name="T1" fmla="*/ 83 h 83"/>
                <a:gd name="T2" fmla="*/ 16 w 28"/>
                <a:gd name="T3" fmla="*/ 36 h 83"/>
                <a:gd name="T4" fmla="*/ 28 w 28"/>
                <a:gd name="T5" fmla="*/ 0 h 83"/>
              </a:gdLst>
              <a:ahLst/>
              <a:cxnLst>
                <a:cxn ang="0">
                  <a:pos x="T0" y="T1"/>
                </a:cxn>
                <a:cxn ang="0">
                  <a:pos x="T2" y="T3"/>
                </a:cxn>
                <a:cxn ang="0">
                  <a:pos x="T4" y="T5"/>
                </a:cxn>
              </a:cxnLst>
              <a:rect l="0" t="0" r="r" b="b"/>
              <a:pathLst>
                <a:path w="28" h="83">
                  <a:moveTo>
                    <a:pt x="0" y="83"/>
                  </a:moveTo>
                  <a:lnTo>
                    <a:pt x="16" y="36"/>
                  </a:lnTo>
                  <a:lnTo>
                    <a:pt x="2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 name="Freeform 2419"/>
            <p:cNvSpPr>
              <a:spLocks/>
            </p:cNvSpPr>
            <p:nvPr/>
          </p:nvSpPr>
          <p:spPr bwMode="auto">
            <a:xfrm>
              <a:off x="3026" y="3357"/>
              <a:ext cx="64" cy="69"/>
            </a:xfrm>
            <a:custGeom>
              <a:avLst/>
              <a:gdLst>
                <a:gd name="T0" fmla="*/ 0 w 76"/>
                <a:gd name="T1" fmla="*/ 83 h 83"/>
                <a:gd name="T2" fmla="*/ 43 w 76"/>
                <a:gd name="T3" fmla="*/ 36 h 83"/>
                <a:gd name="T4" fmla="*/ 76 w 76"/>
                <a:gd name="T5" fmla="*/ 0 h 83"/>
              </a:gdLst>
              <a:ahLst/>
              <a:cxnLst>
                <a:cxn ang="0">
                  <a:pos x="T0" y="T1"/>
                </a:cxn>
                <a:cxn ang="0">
                  <a:pos x="T2" y="T3"/>
                </a:cxn>
                <a:cxn ang="0">
                  <a:pos x="T4" y="T5"/>
                </a:cxn>
              </a:cxnLst>
              <a:rect l="0" t="0" r="r" b="b"/>
              <a:pathLst>
                <a:path w="76" h="83">
                  <a:moveTo>
                    <a:pt x="0" y="83"/>
                  </a:moveTo>
                  <a:lnTo>
                    <a:pt x="43" y="36"/>
                  </a:lnTo>
                  <a:lnTo>
                    <a:pt x="76"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 name="Freeform 2420"/>
            <p:cNvSpPr>
              <a:spLocks/>
            </p:cNvSpPr>
            <p:nvPr/>
          </p:nvSpPr>
          <p:spPr bwMode="auto">
            <a:xfrm>
              <a:off x="3124" y="3252"/>
              <a:ext cx="56" cy="69"/>
            </a:xfrm>
            <a:custGeom>
              <a:avLst/>
              <a:gdLst>
                <a:gd name="T0" fmla="*/ 0 w 68"/>
                <a:gd name="T1" fmla="*/ 83 h 83"/>
                <a:gd name="T2" fmla="*/ 42 w 68"/>
                <a:gd name="T3" fmla="*/ 36 h 83"/>
                <a:gd name="T4" fmla="*/ 68 w 68"/>
                <a:gd name="T5" fmla="*/ 0 h 83"/>
              </a:gdLst>
              <a:ahLst/>
              <a:cxnLst>
                <a:cxn ang="0">
                  <a:pos x="T0" y="T1"/>
                </a:cxn>
                <a:cxn ang="0">
                  <a:pos x="T2" y="T3"/>
                </a:cxn>
                <a:cxn ang="0">
                  <a:pos x="T4" y="T5"/>
                </a:cxn>
              </a:cxnLst>
              <a:rect l="0" t="0" r="r" b="b"/>
              <a:pathLst>
                <a:path w="68" h="83">
                  <a:moveTo>
                    <a:pt x="0" y="83"/>
                  </a:moveTo>
                  <a:lnTo>
                    <a:pt x="42" y="36"/>
                  </a:lnTo>
                  <a:lnTo>
                    <a:pt x="6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 name="Freeform 2421"/>
            <p:cNvSpPr>
              <a:spLocks/>
            </p:cNvSpPr>
            <p:nvPr/>
          </p:nvSpPr>
          <p:spPr bwMode="auto">
            <a:xfrm>
              <a:off x="3199" y="3146"/>
              <a:ext cx="36" cy="69"/>
            </a:xfrm>
            <a:custGeom>
              <a:avLst/>
              <a:gdLst>
                <a:gd name="T0" fmla="*/ 0 w 43"/>
                <a:gd name="T1" fmla="*/ 83 h 83"/>
                <a:gd name="T2" fmla="*/ 24 w 43"/>
                <a:gd name="T3" fmla="*/ 36 h 83"/>
                <a:gd name="T4" fmla="*/ 43 w 43"/>
                <a:gd name="T5" fmla="*/ 0 h 83"/>
              </a:gdLst>
              <a:ahLst/>
              <a:cxnLst>
                <a:cxn ang="0">
                  <a:pos x="T0" y="T1"/>
                </a:cxn>
                <a:cxn ang="0">
                  <a:pos x="T2" y="T3"/>
                </a:cxn>
                <a:cxn ang="0">
                  <a:pos x="T4" y="T5"/>
                </a:cxn>
              </a:cxnLst>
              <a:rect l="0" t="0" r="r" b="b"/>
              <a:pathLst>
                <a:path w="43" h="83">
                  <a:moveTo>
                    <a:pt x="0" y="83"/>
                  </a:moveTo>
                  <a:lnTo>
                    <a:pt x="24" y="36"/>
                  </a:lnTo>
                  <a:lnTo>
                    <a:pt x="4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3" name="Freeform 2422"/>
            <p:cNvSpPr>
              <a:spLocks/>
            </p:cNvSpPr>
            <p:nvPr/>
          </p:nvSpPr>
          <p:spPr bwMode="auto">
            <a:xfrm>
              <a:off x="3254" y="3040"/>
              <a:ext cx="36" cy="69"/>
            </a:xfrm>
            <a:custGeom>
              <a:avLst/>
              <a:gdLst>
                <a:gd name="T0" fmla="*/ 0 w 43"/>
                <a:gd name="T1" fmla="*/ 83 h 83"/>
                <a:gd name="T2" fmla="*/ 24 w 43"/>
                <a:gd name="T3" fmla="*/ 36 h 83"/>
                <a:gd name="T4" fmla="*/ 43 w 43"/>
                <a:gd name="T5" fmla="*/ 0 h 83"/>
              </a:gdLst>
              <a:ahLst/>
              <a:cxnLst>
                <a:cxn ang="0">
                  <a:pos x="T0" y="T1"/>
                </a:cxn>
                <a:cxn ang="0">
                  <a:pos x="T2" y="T3"/>
                </a:cxn>
                <a:cxn ang="0">
                  <a:pos x="T4" y="T5"/>
                </a:cxn>
              </a:cxnLst>
              <a:rect l="0" t="0" r="r" b="b"/>
              <a:pathLst>
                <a:path w="43" h="83">
                  <a:moveTo>
                    <a:pt x="0" y="83"/>
                  </a:moveTo>
                  <a:lnTo>
                    <a:pt x="24" y="36"/>
                  </a:lnTo>
                  <a:lnTo>
                    <a:pt x="4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4" name="Freeform 2423"/>
            <p:cNvSpPr>
              <a:spLocks/>
            </p:cNvSpPr>
            <p:nvPr/>
          </p:nvSpPr>
          <p:spPr bwMode="auto">
            <a:xfrm>
              <a:off x="3309" y="2953"/>
              <a:ext cx="38" cy="51"/>
            </a:xfrm>
            <a:custGeom>
              <a:avLst/>
              <a:gdLst>
                <a:gd name="T0" fmla="*/ 0 w 46"/>
                <a:gd name="T1" fmla="*/ 61 h 61"/>
                <a:gd name="T2" fmla="*/ 24 w 46"/>
                <a:gd name="T3" fmla="*/ 14 h 61"/>
                <a:gd name="T4" fmla="*/ 46 w 46"/>
                <a:gd name="T5" fmla="*/ 0 h 61"/>
              </a:gdLst>
              <a:ahLst/>
              <a:cxnLst>
                <a:cxn ang="0">
                  <a:pos x="T0" y="T1"/>
                </a:cxn>
                <a:cxn ang="0">
                  <a:pos x="T2" y="T3"/>
                </a:cxn>
                <a:cxn ang="0">
                  <a:pos x="T4" y="T5"/>
                </a:cxn>
              </a:cxnLst>
              <a:rect l="0" t="0" r="r" b="b"/>
              <a:pathLst>
                <a:path w="46" h="61">
                  <a:moveTo>
                    <a:pt x="0" y="61"/>
                  </a:moveTo>
                  <a:lnTo>
                    <a:pt x="24" y="14"/>
                  </a:lnTo>
                  <a:lnTo>
                    <a:pt x="46"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5" name="Freeform 2424"/>
            <p:cNvSpPr>
              <a:spLocks/>
            </p:cNvSpPr>
            <p:nvPr/>
          </p:nvSpPr>
          <p:spPr bwMode="auto">
            <a:xfrm>
              <a:off x="3379" y="2990"/>
              <a:ext cx="59" cy="69"/>
            </a:xfrm>
            <a:custGeom>
              <a:avLst/>
              <a:gdLst>
                <a:gd name="T0" fmla="*/ 0 w 71"/>
                <a:gd name="T1" fmla="*/ 0 h 83"/>
                <a:gd name="T2" fmla="*/ 40 w 71"/>
                <a:gd name="T3" fmla="*/ 47 h 83"/>
                <a:gd name="T4" fmla="*/ 71 w 71"/>
                <a:gd name="T5" fmla="*/ 83 h 83"/>
              </a:gdLst>
              <a:ahLst/>
              <a:cxnLst>
                <a:cxn ang="0">
                  <a:pos x="T0" y="T1"/>
                </a:cxn>
                <a:cxn ang="0">
                  <a:pos x="T2" y="T3"/>
                </a:cxn>
                <a:cxn ang="0">
                  <a:pos x="T4" y="T5"/>
                </a:cxn>
              </a:cxnLst>
              <a:rect l="0" t="0" r="r" b="b"/>
              <a:pathLst>
                <a:path w="71" h="83">
                  <a:moveTo>
                    <a:pt x="0" y="0"/>
                  </a:moveTo>
                  <a:lnTo>
                    <a:pt x="40" y="47"/>
                  </a:lnTo>
                  <a:lnTo>
                    <a:pt x="71"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6" name="Freeform 2425"/>
            <p:cNvSpPr>
              <a:spLocks/>
            </p:cNvSpPr>
            <p:nvPr/>
          </p:nvSpPr>
          <p:spPr bwMode="auto">
            <a:xfrm>
              <a:off x="3469" y="3095"/>
              <a:ext cx="49" cy="39"/>
            </a:xfrm>
            <a:custGeom>
              <a:avLst/>
              <a:gdLst>
                <a:gd name="T0" fmla="*/ 0 w 59"/>
                <a:gd name="T1" fmla="*/ 0 h 47"/>
                <a:gd name="T2" fmla="*/ 40 w 59"/>
                <a:gd name="T3" fmla="*/ 47 h 47"/>
                <a:gd name="T4" fmla="*/ 59 w 59"/>
                <a:gd name="T5" fmla="*/ 27 h 47"/>
              </a:gdLst>
              <a:ahLst/>
              <a:cxnLst>
                <a:cxn ang="0">
                  <a:pos x="T0" y="T1"/>
                </a:cxn>
                <a:cxn ang="0">
                  <a:pos x="T2" y="T3"/>
                </a:cxn>
                <a:cxn ang="0">
                  <a:pos x="T4" y="T5"/>
                </a:cxn>
              </a:cxnLst>
              <a:rect l="0" t="0" r="r" b="b"/>
              <a:pathLst>
                <a:path w="59" h="47">
                  <a:moveTo>
                    <a:pt x="0" y="0"/>
                  </a:moveTo>
                  <a:lnTo>
                    <a:pt x="40" y="47"/>
                  </a:lnTo>
                  <a:lnTo>
                    <a:pt x="59" y="27"/>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2426"/>
            <p:cNvSpPr>
              <a:spLocks/>
            </p:cNvSpPr>
            <p:nvPr/>
          </p:nvSpPr>
          <p:spPr bwMode="auto">
            <a:xfrm>
              <a:off x="3533" y="3012"/>
              <a:ext cx="29" cy="69"/>
            </a:xfrm>
            <a:custGeom>
              <a:avLst/>
              <a:gdLst>
                <a:gd name="T0" fmla="*/ 0 w 35"/>
                <a:gd name="T1" fmla="*/ 83 h 83"/>
                <a:gd name="T2" fmla="*/ 20 w 35"/>
                <a:gd name="T3" fmla="*/ 36 h 83"/>
                <a:gd name="T4" fmla="*/ 35 w 35"/>
                <a:gd name="T5" fmla="*/ 0 h 83"/>
              </a:gdLst>
              <a:ahLst/>
              <a:cxnLst>
                <a:cxn ang="0">
                  <a:pos x="T0" y="T1"/>
                </a:cxn>
                <a:cxn ang="0">
                  <a:pos x="T2" y="T3"/>
                </a:cxn>
                <a:cxn ang="0">
                  <a:pos x="T4" y="T5"/>
                </a:cxn>
              </a:cxnLst>
              <a:rect l="0" t="0" r="r" b="b"/>
              <a:pathLst>
                <a:path w="35" h="83">
                  <a:moveTo>
                    <a:pt x="0" y="83"/>
                  </a:moveTo>
                  <a:lnTo>
                    <a:pt x="20" y="36"/>
                  </a:lnTo>
                  <a:lnTo>
                    <a:pt x="35"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2427"/>
            <p:cNvSpPr>
              <a:spLocks/>
            </p:cNvSpPr>
            <p:nvPr/>
          </p:nvSpPr>
          <p:spPr bwMode="auto">
            <a:xfrm>
              <a:off x="3577" y="2907"/>
              <a:ext cx="29" cy="69"/>
            </a:xfrm>
            <a:custGeom>
              <a:avLst/>
              <a:gdLst>
                <a:gd name="T0" fmla="*/ 0 w 35"/>
                <a:gd name="T1" fmla="*/ 83 h 83"/>
                <a:gd name="T2" fmla="*/ 20 w 35"/>
                <a:gd name="T3" fmla="*/ 36 h 83"/>
                <a:gd name="T4" fmla="*/ 35 w 35"/>
                <a:gd name="T5" fmla="*/ 0 h 83"/>
              </a:gdLst>
              <a:ahLst/>
              <a:cxnLst>
                <a:cxn ang="0">
                  <a:pos x="T0" y="T1"/>
                </a:cxn>
                <a:cxn ang="0">
                  <a:pos x="T2" y="T3"/>
                </a:cxn>
                <a:cxn ang="0">
                  <a:pos x="T4" y="T5"/>
                </a:cxn>
              </a:cxnLst>
              <a:rect l="0" t="0" r="r" b="b"/>
              <a:pathLst>
                <a:path w="35" h="83">
                  <a:moveTo>
                    <a:pt x="0" y="83"/>
                  </a:moveTo>
                  <a:lnTo>
                    <a:pt x="20" y="36"/>
                  </a:lnTo>
                  <a:lnTo>
                    <a:pt x="35"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9" name="Freeform 2428"/>
            <p:cNvSpPr>
              <a:spLocks/>
            </p:cNvSpPr>
            <p:nvPr/>
          </p:nvSpPr>
          <p:spPr bwMode="auto">
            <a:xfrm>
              <a:off x="3621" y="2801"/>
              <a:ext cx="29" cy="69"/>
            </a:xfrm>
            <a:custGeom>
              <a:avLst/>
              <a:gdLst>
                <a:gd name="T0" fmla="*/ 0 w 35"/>
                <a:gd name="T1" fmla="*/ 83 h 83"/>
                <a:gd name="T2" fmla="*/ 20 w 35"/>
                <a:gd name="T3" fmla="*/ 36 h 83"/>
                <a:gd name="T4" fmla="*/ 35 w 35"/>
                <a:gd name="T5" fmla="*/ 0 h 83"/>
              </a:gdLst>
              <a:ahLst/>
              <a:cxnLst>
                <a:cxn ang="0">
                  <a:pos x="T0" y="T1"/>
                </a:cxn>
                <a:cxn ang="0">
                  <a:pos x="T2" y="T3"/>
                </a:cxn>
                <a:cxn ang="0">
                  <a:pos x="T4" y="T5"/>
                </a:cxn>
              </a:cxnLst>
              <a:rect l="0" t="0" r="r" b="b"/>
              <a:pathLst>
                <a:path w="35" h="83">
                  <a:moveTo>
                    <a:pt x="0" y="83"/>
                  </a:moveTo>
                  <a:lnTo>
                    <a:pt x="20" y="36"/>
                  </a:lnTo>
                  <a:lnTo>
                    <a:pt x="35"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0" name="Freeform 2429"/>
            <p:cNvSpPr>
              <a:spLocks/>
            </p:cNvSpPr>
            <p:nvPr/>
          </p:nvSpPr>
          <p:spPr bwMode="auto">
            <a:xfrm>
              <a:off x="3665" y="2695"/>
              <a:ext cx="36" cy="69"/>
            </a:xfrm>
            <a:custGeom>
              <a:avLst/>
              <a:gdLst>
                <a:gd name="T0" fmla="*/ 0 w 43"/>
                <a:gd name="T1" fmla="*/ 83 h 83"/>
                <a:gd name="T2" fmla="*/ 22 w 43"/>
                <a:gd name="T3" fmla="*/ 36 h 83"/>
                <a:gd name="T4" fmla="*/ 43 w 43"/>
                <a:gd name="T5" fmla="*/ 0 h 83"/>
              </a:gdLst>
              <a:ahLst/>
              <a:cxnLst>
                <a:cxn ang="0">
                  <a:pos x="T0" y="T1"/>
                </a:cxn>
                <a:cxn ang="0">
                  <a:pos x="T2" y="T3"/>
                </a:cxn>
                <a:cxn ang="0">
                  <a:pos x="T4" y="T5"/>
                </a:cxn>
              </a:cxnLst>
              <a:rect l="0" t="0" r="r" b="b"/>
              <a:pathLst>
                <a:path w="43" h="83">
                  <a:moveTo>
                    <a:pt x="0" y="83"/>
                  </a:moveTo>
                  <a:lnTo>
                    <a:pt x="22" y="36"/>
                  </a:lnTo>
                  <a:lnTo>
                    <a:pt x="4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1" name="Freeform 2430"/>
            <p:cNvSpPr>
              <a:spLocks/>
            </p:cNvSpPr>
            <p:nvPr/>
          </p:nvSpPr>
          <p:spPr bwMode="auto">
            <a:xfrm>
              <a:off x="3722" y="2590"/>
              <a:ext cx="40" cy="69"/>
            </a:xfrm>
            <a:custGeom>
              <a:avLst/>
              <a:gdLst>
                <a:gd name="T0" fmla="*/ 0 w 48"/>
                <a:gd name="T1" fmla="*/ 83 h 83"/>
                <a:gd name="T2" fmla="*/ 27 w 48"/>
                <a:gd name="T3" fmla="*/ 36 h 83"/>
                <a:gd name="T4" fmla="*/ 48 w 48"/>
                <a:gd name="T5" fmla="*/ 0 h 83"/>
              </a:gdLst>
              <a:ahLst/>
              <a:cxnLst>
                <a:cxn ang="0">
                  <a:pos x="T0" y="T1"/>
                </a:cxn>
                <a:cxn ang="0">
                  <a:pos x="T2" y="T3"/>
                </a:cxn>
                <a:cxn ang="0">
                  <a:pos x="T4" y="T5"/>
                </a:cxn>
              </a:cxnLst>
              <a:rect l="0" t="0" r="r" b="b"/>
              <a:pathLst>
                <a:path w="48" h="83">
                  <a:moveTo>
                    <a:pt x="0" y="83"/>
                  </a:moveTo>
                  <a:lnTo>
                    <a:pt x="27" y="36"/>
                  </a:lnTo>
                  <a:lnTo>
                    <a:pt x="4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2" name="Freeform 2431"/>
            <p:cNvSpPr>
              <a:spLocks/>
            </p:cNvSpPr>
            <p:nvPr/>
          </p:nvSpPr>
          <p:spPr bwMode="auto">
            <a:xfrm>
              <a:off x="3784" y="2484"/>
              <a:ext cx="40" cy="69"/>
            </a:xfrm>
            <a:custGeom>
              <a:avLst/>
              <a:gdLst>
                <a:gd name="T0" fmla="*/ 0 w 48"/>
                <a:gd name="T1" fmla="*/ 83 h 83"/>
                <a:gd name="T2" fmla="*/ 27 w 48"/>
                <a:gd name="T3" fmla="*/ 36 h 83"/>
                <a:gd name="T4" fmla="*/ 48 w 48"/>
                <a:gd name="T5" fmla="*/ 0 h 83"/>
              </a:gdLst>
              <a:ahLst/>
              <a:cxnLst>
                <a:cxn ang="0">
                  <a:pos x="T0" y="T1"/>
                </a:cxn>
                <a:cxn ang="0">
                  <a:pos x="T2" y="T3"/>
                </a:cxn>
                <a:cxn ang="0">
                  <a:pos x="T4" y="T5"/>
                </a:cxn>
              </a:cxnLst>
              <a:rect l="0" t="0" r="r" b="b"/>
              <a:pathLst>
                <a:path w="48" h="83">
                  <a:moveTo>
                    <a:pt x="0" y="83"/>
                  </a:moveTo>
                  <a:lnTo>
                    <a:pt x="27" y="36"/>
                  </a:lnTo>
                  <a:lnTo>
                    <a:pt x="48"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 name="Freeform 2432"/>
            <p:cNvSpPr>
              <a:spLocks/>
            </p:cNvSpPr>
            <p:nvPr/>
          </p:nvSpPr>
          <p:spPr bwMode="auto">
            <a:xfrm>
              <a:off x="3845" y="2456"/>
              <a:ext cx="32" cy="69"/>
            </a:xfrm>
            <a:custGeom>
              <a:avLst/>
              <a:gdLst>
                <a:gd name="T0" fmla="*/ 0 w 39"/>
                <a:gd name="T1" fmla="*/ 0 h 83"/>
                <a:gd name="T2" fmla="*/ 22 w 39"/>
                <a:gd name="T3" fmla="*/ 47 h 83"/>
                <a:gd name="T4" fmla="*/ 39 w 39"/>
                <a:gd name="T5" fmla="*/ 83 h 83"/>
              </a:gdLst>
              <a:ahLst/>
              <a:cxnLst>
                <a:cxn ang="0">
                  <a:pos x="T0" y="T1"/>
                </a:cxn>
                <a:cxn ang="0">
                  <a:pos x="T2" y="T3"/>
                </a:cxn>
                <a:cxn ang="0">
                  <a:pos x="T4" y="T5"/>
                </a:cxn>
              </a:cxnLst>
              <a:rect l="0" t="0" r="r" b="b"/>
              <a:pathLst>
                <a:path w="39" h="83">
                  <a:moveTo>
                    <a:pt x="0" y="0"/>
                  </a:moveTo>
                  <a:lnTo>
                    <a:pt x="22" y="47"/>
                  </a:lnTo>
                  <a:lnTo>
                    <a:pt x="39"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4" name="Freeform 2433"/>
            <p:cNvSpPr>
              <a:spLocks/>
            </p:cNvSpPr>
            <p:nvPr/>
          </p:nvSpPr>
          <p:spPr bwMode="auto">
            <a:xfrm>
              <a:off x="3894" y="2562"/>
              <a:ext cx="33" cy="69"/>
            </a:xfrm>
            <a:custGeom>
              <a:avLst/>
              <a:gdLst>
                <a:gd name="T0" fmla="*/ 0 w 39"/>
                <a:gd name="T1" fmla="*/ 0 h 83"/>
                <a:gd name="T2" fmla="*/ 22 w 39"/>
                <a:gd name="T3" fmla="*/ 47 h 83"/>
                <a:gd name="T4" fmla="*/ 39 w 39"/>
                <a:gd name="T5" fmla="*/ 83 h 83"/>
              </a:gdLst>
              <a:ahLst/>
              <a:cxnLst>
                <a:cxn ang="0">
                  <a:pos x="T0" y="T1"/>
                </a:cxn>
                <a:cxn ang="0">
                  <a:pos x="T2" y="T3"/>
                </a:cxn>
                <a:cxn ang="0">
                  <a:pos x="T4" y="T5"/>
                </a:cxn>
              </a:cxnLst>
              <a:rect l="0" t="0" r="r" b="b"/>
              <a:pathLst>
                <a:path w="39" h="83">
                  <a:moveTo>
                    <a:pt x="0" y="0"/>
                  </a:moveTo>
                  <a:lnTo>
                    <a:pt x="22" y="47"/>
                  </a:lnTo>
                  <a:lnTo>
                    <a:pt x="39"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5" name="Freeform 2434"/>
            <p:cNvSpPr>
              <a:spLocks/>
            </p:cNvSpPr>
            <p:nvPr/>
          </p:nvSpPr>
          <p:spPr bwMode="auto">
            <a:xfrm>
              <a:off x="3944" y="2667"/>
              <a:ext cx="33" cy="69"/>
            </a:xfrm>
            <a:custGeom>
              <a:avLst/>
              <a:gdLst>
                <a:gd name="T0" fmla="*/ 0 w 39"/>
                <a:gd name="T1" fmla="*/ 0 h 83"/>
                <a:gd name="T2" fmla="*/ 22 w 39"/>
                <a:gd name="T3" fmla="*/ 47 h 83"/>
                <a:gd name="T4" fmla="*/ 39 w 39"/>
                <a:gd name="T5" fmla="*/ 83 h 83"/>
              </a:gdLst>
              <a:ahLst/>
              <a:cxnLst>
                <a:cxn ang="0">
                  <a:pos x="T0" y="T1"/>
                </a:cxn>
                <a:cxn ang="0">
                  <a:pos x="T2" y="T3"/>
                </a:cxn>
                <a:cxn ang="0">
                  <a:pos x="T4" y="T5"/>
                </a:cxn>
              </a:cxnLst>
              <a:rect l="0" t="0" r="r" b="b"/>
              <a:pathLst>
                <a:path w="39" h="83">
                  <a:moveTo>
                    <a:pt x="0" y="0"/>
                  </a:moveTo>
                  <a:lnTo>
                    <a:pt x="22" y="47"/>
                  </a:lnTo>
                  <a:lnTo>
                    <a:pt x="39"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6" name="Freeform 2435"/>
            <p:cNvSpPr>
              <a:spLocks/>
            </p:cNvSpPr>
            <p:nvPr/>
          </p:nvSpPr>
          <p:spPr bwMode="auto">
            <a:xfrm>
              <a:off x="3994" y="2773"/>
              <a:ext cx="25" cy="69"/>
            </a:xfrm>
            <a:custGeom>
              <a:avLst/>
              <a:gdLst>
                <a:gd name="T0" fmla="*/ 0 w 30"/>
                <a:gd name="T1" fmla="*/ 0 h 83"/>
                <a:gd name="T2" fmla="*/ 21 w 30"/>
                <a:gd name="T3" fmla="*/ 47 h 83"/>
                <a:gd name="T4" fmla="*/ 30 w 30"/>
                <a:gd name="T5" fmla="*/ 83 h 83"/>
              </a:gdLst>
              <a:ahLst/>
              <a:cxnLst>
                <a:cxn ang="0">
                  <a:pos x="T0" y="T1"/>
                </a:cxn>
                <a:cxn ang="0">
                  <a:pos x="T2" y="T3"/>
                </a:cxn>
                <a:cxn ang="0">
                  <a:pos x="T4" y="T5"/>
                </a:cxn>
              </a:cxnLst>
              <a:rect l="0" t="0" r="r" b="b"/>
              <a:pathLst>
                <a:path w="30" h="83">
                  <a:moveTo>
                    <a:pt x="0" y="0"/>
                  </a:moveTo>
                  <a:lnTo>
                    <a:pt x="21" y="47"/>
                  </a:lnTo>
                  <a:lnTo>
                    <a:pt x="30"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7" name="Freeform 2436"/>
            <p:cNvSpPr>
              <a:spLocks/>
            </p:cNvSpPr>
            <p:nvPr/>
          </p:nvSpPr>
          <p:spPr bwMode="auto">
            <a:xfrm>
              <a:off x="4029" y="2878"/>
              <a:ext cx="18" cy="69"/>
            </a:xfrm>
            <a:custGeom>
              <a:avLst/>
              <a:gdLst>
                <a:gd name="T0" fmla="*/ 0 w 22"/>
                <a:gd name="T1" fmla="*/ 0 h 83"/>
                <a:gd name="T2" fmla="*/ 12 w 22"/>
                <a:gd name="T3" fmla="*/ 47 h 83"/>
                <a:gd name="T4" fmla="*/ 22 w 22"/>
                <a:gd name="T5" fmla="*/ 83 h 83"/>
              </a:gdLst>
              <a:ahLst/>
              <a:cxnLst>
                <a:cxn ang="0">
                  <a:pos x="T0" y="T1"/>
                </a:cxn>
                <a:cxn ang="0">
                  <a:pos x="T2" y="T3"/>
                </a:cxn>
                <a:cxn ang="0">
                  <a:pos x="T4" y="T5"/>
                </a:cxn>
              </a:cxnLst>
              <a:rect l="0" t="0" r="r" b="b"/>
              <a:pathLst>
                <a:path w="22" h="83">
                  <a:moveTo>
                    <a:pt x="0" y="0"/>
                  </a:moveTo>
                  <a:lnTo>
                    <a:pt x="12"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8" name="Freeform 2437"/>
            <p:cNvSpPr>
              <a:spLocks/>
            </p:cNvSpPr>
            <p:nvPr/>
          </p:nvSpPr>
          <p:spPr bwMode="auto">
            <a:xfrm>
              <a:off x="4057" y="2984"/>
              <a:ext cx="18" cy="69"/>
            </a:xfrm>
            <a:custGeom>
              <a:avLst/>
              <a:gdLst>
                <a:gd name="T0" fmla="*/ 0 w 22"/>
                <a:gd name="T1" fmla="*/ 0 h 83"/>
                <a:gd name="T2" fmla="*/ 12 w 22"/>
                <a:gd name="T3" fmla="*/ 47 h 83"/>
                <a:gd name="T4" fmla="*/ 22 w 22"/>
                <a:gd name="T5" fmla="*/ 83 h 83"/>
              </a:gdLst>
              <a:ahLst/>
              <a:cxnLst>
                <a:cxn ang="0">
                  <a:pos x="T0" y="T1"/>
                </a:cxn>
                <a:cxn ang="0">
                  <a:pos x="T2" y="T3"/>
                </a:cxn>
                <a:cxn ang="0">
                  <a:pos x="T4" y="T5"/>
                </a:cxn>
              </a:cxnLst>
              <a:rect l="0" t="0" r="r" b="b"/>
              <a:pathLst>
                <a:path w="22" h="83">
                  <a:moveTo>
                    <a:pt x="0" y="0"/>
                  </a:moveTo>
                  <a:lnTo>
                    <a:pt x="12"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9" name="Freeform 2438"/>
            <p:cNvSpPr>
              <a:spLocks/>
            </p:cNvSpPr>
            <p:nvPr/>
          </p:nvSpPr>
          <p:spPr bwMode="auto">
            <a:xfrm>
              <a:off x="4084" y="3090"/>
              <a:ext cx="18" cy="69"/>
            </a:xfrm>
            <a:custGeom>
              <a:avLst/>
              <a:gdLst>
                <a:gd name="T0" fmla="*/ 0 w 22"/>
                <a:gd name="T1" fmla="*/ 0 h 83"/>
                <a:gd name="T2" fmla="*/ 13 w 22"/>
                <a:gd name="T3" fmla="*/ 47 h 83"/>
                <a:gd name="T4" fmla="*/ 22 w 22"/>
                <a:gd name="T5" fmla="*/ 83 h 83"/>
              </a:gdLst>
              <a:ahLst/>
              <a:cxnLst>
                <a:cxn ang="0">
                  <a:pos x="T0" y="T1"/>
                </a:cxn>
                <a:cxn ang="0">
                  <a:pos x="T2" y="T3"/>
                </a:cxn>
                <a:cxn ang="0">
                  <a:pos x="T4" y="T5"/>
                </a:cxn>
              </a:cxnLst>
              <a:rect l="0" t="0" r="r" b="b"/>
              <a:pathLst>
                <a:path w="22" h="83">
                  <a:moveTo>
                    <a:pt x="0" y="0"/>
                  </a:moveTo>
                  <a:lnTo>
                    <a:pt x="13" y="47"/>
                  </a:lnTo>
                  <a:lnTo>
                    <a:pt x="22"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0" name="Freeform 2439"/>
            <p:cNvSpPr>
              <a:spLocks/>
            </p:cNvSpPr>
            <p:nvPr/>
          </p:nvSpPr>
          <p:spPr bwMode="auto">
            <a:xfrm>
              <a:off x="4112" y="3195"/>
              <a:ext cx="18" cy="69"/>
            </a:xfrm>
            <a:custGeom>
              <a:avLst/>
              <a:gdLst>
                <a:gd name="T0" fmla="*/ 0 w 21"/>
                <a:gd name="T1" fmla="*/ 0 h 83"/>
                <a:gd name="T2" fmla="*/ 12 w 21"/>
                <a:gd name="T3" fmla="*/ 47 h 83"/>
                <a:gd name="T4" fmla="*/ 21 w 21"/>
                <a:gd name="T5" fmla="*/ 83 h 83"/>
              </a:gdLst>
              <a:ahLst/>
              <a:cxnLst>
                <a:cxn ang="0">
                  <a:pos x="T0" y="T1"/>
                </a:cxn>
                <a:cxn ang="0">
                  <a:pos x="T2" y="T3"/>
                </a:cxn>
                <a:cxn ang="0">
                  <a:pos x="T4" y="T5"/>
                </a:cxn>
              </a:cxnLst>
              <a:rect l="0" t="0" r="r" b="b"/>
              <a:pathLst>
                <a:path w="21" h="83">
                  <a:moveTo>
                    <a:pt x="0" y="0"/>
                  </a:moveTo>
                  <a:lnTo>
                    <a:pt x="12" y="47"/>
                  </a:lnTo>
                  <a:lnTo>
                    <a:pt x="21"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1" name="Freeform 2440"/>
            <p:cNvSpPr>
              <a:spLocks/>
            </p:cNvSpPr>
            <p:nvPr/>
          </p:nvSpPr>
          <p:spPr bwMode="auto">
            <a:xfrm>
              <a:off x="4140" y="3301"/>
              <a:ext cx="17" cy="69"/>
            </a:xfrm>
            <a:custGeom>
              <a:avLst/>
              <a:gdLst>
                <a:gd name="T0" fmla="*/ 0 w 21"/>
                <a:gd name="T1" fmla="*/ 0 h 83"/>
                <a:gd name="T2" fmla="*/ 12 w 21"/>
                <a:gd name="T3" fmla="*/ 47 h 83"/>
                <a:gd name="T4" fmla="*/ 21 w 21"/>
                <a:gd name="T5" fmla="*/ 83 h 83"/>
              </a:gdLst>
              <a:ahLst/>
              <a:cxnLst>
                <a:cxn ang="0">
                  <a:pos x="T0" y="T1"/>
                </a:cxn>
                <a:cxn ang="0">
                  <a:pos x="T2" y="T3"/>
                </a:cxn>
                <a:cxn ang="0">
                  <a:pos x="T4" y="T5"/>
                </a:cxn>
              </a:cxnLst>
              <a:rect l="0" t="0" r="r" b="b"/>
              <a:pathLst>
                <a:path w="21" h="83">
                  <a:moveTo>
                    <a:pt x="0" y="0"/>
                  </a:moveTo>
                  <a:lnTo>
                    <a:pt x="12" y="47"/>
                  </a:lnTo>
                  <a:lnTo>
                    <a:pt x="21" y="8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2" name="Freeform 2441"/>
            <p:cNvSpPr>
              <a:spLocks/>
            </p:cNvSpPr>
            <p:nvPr/>
          </p:nvSpPr>
          <p:spPr bwMode="auto">
            <a:xfrm>
              <a:off x="4167" y="3406"/>
              <a:ext cx="36" cy="39"/>
            </a:xfrm>
            <a:custGeom>
              <a:avLst/>
              <a:gdLst>
                <a:gd name="T0" fmla="*/ 0 w 43"/>
                <a:gd name="T1" fmla="*/ 0 h 47"/>
                <a:gd name="T2" fmla="*/ 12 w 43"/>
                <a:gd name="T3" fmla="*/ 47 h 47"/>
                <a:gd name="T4" fmla="*/ 43 w 43"/>
                <a:gd name="T5" fmla="*/ 33 h 47"/>
              </a:gdLst>
              <a:ahLst/>
              <a:cxnLst>
                <a:cxn ang="0">
                  <a:pos x="T0" y="T1"/>
                </a:cxn>
                <a:cxn ang="0">
                  <a:pos x="T2" y="T3"/>
                </a:cxn>
                <a:cxn ang="0">
                  <a:pos x="T4" y="T5"/>
                </a:cxn>
              </a:cxnLst>
              <a:rect l="0" t="0" r="r" b="b"/>
              <a:pathLst>
                <a:path w="43" h="47">
                  <a:moveTo>
                    <a:pt x="0" y="0"/>
                  </a:moveTo>
                  <a:lnTo>
                    <a:pt x="12" y="47"/>
                  </a:lnTo>
                  <a:lnTo>
                    <a:pt x="43" y="33"/>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3" name="Freeform 2442"/>
            <p:cNvSpPr>
              <a:spLocks/>
            </p:cNvSpPr>
            <p:nvPr/>
          </p:nvSpPr>
          <p:spPr bwMode="auto">
            <a:xfrm>
              <a:off x="4239" y="3357"/>
              <a:ext cx="70" cy="50"/>
            </a:xfrm>
            <a:custGeom>
              <a:avLst/>
              <a:gdLst>
                <a:gd name="T0" fmla="*/ 0 w 83"/>
                <a:gd name="T1" fmla="*/ 60 h 60"/>
                <a:gd name="T2" fmla="*/ 47 w 83"/>
                <a:gd name="T3" fmla="*/ 26 h 60"/>
                <a:gd name="T4" fmla="*/ 83 w 83"/>
                <a:gd name="T5" fmla="*/ 0 h 60"/>
              </a:gdLst>
              <a:ahLst/>
              <a:cxnLst>
                <a:cxn ang="0">
                  <a:pos x="T0" y="T1"/>
                </a:cxn>
                <a:cxn ang="0">
                  <a:pos x="T2" y="T3"/>
                </a:cxn>
                <a:cxn ang="0">
                  <a:pos x="T4" y="T5"/>
                </a:cxn>
              </a:cxnLst>
              <a:rect l="0" t="0" r="r" b="b"/>
              <a:pathLst>
                <a:path w="83" h="60">
                  <a:moveTo>
                    <a:pt x="0" y="60"/>
                  </a:moveTo>
                  <a:lnTo>
                    <a:pt x="47" y="26"/>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4" name="Freeform 2443"/>
            <p:cNvSpPr>
              <a:spLocks/>
            </p:cNvSpPr>
            <p:nvPr/>
          </p:nvSpPr>
          <p:spPr bwMode="auto">
            <a:xfrm>
              <a:off x="4345" y="3280"/>
              <a:ext cx="69" cy="51"/>
            </a:xfrm>
            <a:custGeom>
              <a:avLst/>
              <a:gdLst>
                <a:gd name="T0" fmla="*/ 0 w 83"/>
                <a:gd name="T1" fmla="*/ 61 h 61"/>
                <a:gd name="T2" fmla="*/ 47 w 83"/>
                <a:gd name="T3" fmla="*/ 27 h 61"/>
                <a:gd name="T4" fmla="*/ 83 w 83"/>
                <a:gd name="T5" fmla="*/ 0 h 61"/>
              </a:gdLst>
              <a:ahLst/>
              <a:cxnLst>
                <a:cxn ang="0">
                  <a:pos x="T0" y="T1"/>
                </a:cxn>
                <a:cxn ang="0">
                  <a:pos x="T2" y="T3"/>
                </a:cxn>
                <a:cxn ang="0">
                  <a:pos x="T4" y="T5"/>
                </a:cxn>
              </a:cxnLst>
              <a:rect l="0" t="0" r="r" b="b"/>
              <a:pathLst>
                <a:path w="83" h="61">
                  <a:moveTo>
                    <a:pt x="0" y="61"/>
                  </a:moveTo>
                  <a:lnTo>
                    <a:pt x="47" y="27"/>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5" name="Line 2444"/>
            <p:cNvSpPr>
              <a:spLocks noChangeShapeType="1"/>
            </p:cNvSpPr>
            <p:nvPr/>
          </p:nvSpPr>
          <p:spPr bwMode="auto">
            <a:xfrm flipV="1">
              <a:off x="4451" y="3223"/>
              <a:ext cx="39" cy="29"/>
            </a:xfrm>
            <a:prstGeom prst="line">
              <a:avLst/>
            </a:prstGeom>
            <a:noFill/>
            <a:ln w="33338">
              <a:solidFill>
                <a:srgbClr val="0000FF"/>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6" name="Rectangle 2445"/>
            <p:cNvSpPr>
              <a:spLocks noChangeArrowheads="1"/>
            </p:cNvSpPr>
            <p:nvPr/>
          </p:nvSpPr>
          <p:spPr bwMode="auto">
            <a:xfrm>
              <a:off x="4646" y="3040"/>
              <a:ext cx="72" cy="72"/>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7" name="Line 2446"/>
            <p:cNvSpPr>
              <a:spLocks noChangeShapeType="1"/>
            </p:cNvSpPr>
            <p:nvPr/>
          </p:nvSpPr>
          <p:spPr bwMode="auto">
            <a:xfrm>
              <a:off x="4647" y="3076"/>
              <a:ext cx="71"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8" name="Line 2447"/>
            <p:cNvSpPr>
              <a:spLocks noChangeShapeType="1"/>
            </p:cNvSpPr>
            <p:nvPr/>
          </p:nvSpPr>
          <p:spPr bwMode="auto">
            <a:xfrm>
              <a:off x="4683" y="3040"/>
              <a:ext cx="0" cy="72"/>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49" name="Line 2448"/>
            <p:cNvSpPr>
              <a:spLocks noChangeShapeType="1"/>
            </p:cNvSpPr>
            <p:nvPr/>
          </p:nvSpPr>
          <p:spPr bwMode="auto">
            <a:xfrm flipV="1">
              <a:off x="4515" y="3182"/>
              <a:ext cx="30" cy="23"/>
            </a:xfrm>
            <a:prstGeom prst="line">
              <a:avLst/>
            </a:prstGeom>
            <a:noFill/>
            <a:ln w="33338">
              <a:solidFill>
                <a:srgbClr val="0000FF"/>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0" name="Freeform 2449"/>
            <p:cNvSpPr>
              <a:spLocks/>
            </p:cNvSpPr>
            <p:nvPr/>
          </p:nvSpPr>
          <p:spPr bwMode="auto">
            <a:xfrm>
              <a:off x="4581" y="3101"/>
              <a:ext cx="69" cy="53"/>
            </a:xfrm>
            <a:custGeom>
              <a:avLst/>
              <a:gdLst>
                <a:gd name="T0" fmla="*/ 0 w 83"/>
                <a:gd name="T1" fmla="*/ 64 h 64"/>
                <a:gd name="T2" fmla="*/ 47 w 83"/>
                <a:gd name="T3" fmla="*/ 28 h 64"/>
                <a:gd name="T4" fmla="*/ 83 w 83"/>
                <a:gd name="T5" fmla="*/ 0 h 64"/>
              </a:gdLst>
              <a:ahLst/>
              <a:cxnLst>
                <a:cxn ang="0">
                  <a:pos x="T0" y="T1"/>
                </a:cxn>
                <a:cxn ang="0">
                  <a:pos x="T2" y="T3"/>
                </a:cxn>
                <a:cxn ang="0">
                  <a:pos x="T4" y="T5"/>
                </a:cxn>
              </a:cxnLst>
              <a:rect l="0" t="0" r="r" b="b"/>
              <a:pathLst>
                <a:path w="83" h="64">
                  <a:moveTo>
                    <a:pt x="0" y="64"/>
                  </a:moveTo>
                  <a:lnTo>
                    <a:pt x="47" y="28"/>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1" name="Line 2450"/>
            <p:cNvSpPr>
              <a:spLocks noChangeShapeType="1"/>
            </p:cNvSpPr>
            <p:nvPr/>
          </p:nvSpPr>
          <p:spPr bwMode="auto">
            <a:xfrm>
              <a:off x="591" y="3681"/>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 name="Line 2451"/>
            <p:cNvSpPr>
              <a:spLocks noChangeShapeType="1"/>
            </p:cNvSpPr>
            <p:nvPr/>
          </p:nvSpPr>
          <p:spPr bwMode="auto">
            <a:xfrm>
              <a:off x="655" y="3617"/>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 name="Line 2452"/>
            <p:cNvSpPr>
              <a:spLocks noChangeShapeType="1"/>
            </p:cNvSpPr>
            <p:nvPr/>
          </p:nvSpPr>
          <p:spPr bwMode="auto">
            <a:xfrm>
              <a:off x="758" y="3667"/>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4" name="Line 2453"/>
            <p:cNvSpPr>
              <a:spLocks noChangeShapeType="1"/>
            </p:cNvSpPr>
            <p:nvPr/>
          </p:nvSpPr>
          <p:spPr bwMode="auto">
            <a:xfrm>
              <a:off x="823" y="3602"/>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 name="Line 2454"/>
            <p:cNvSpPr>
              <a:spLocks noChangeShapeType="1"/>
            </p:cNvSpPr>
            <p:nvPr/>
          </p:nvSpPr>
          <p:spPr bwMode="auto">
            <a:xfrm>
              <a:off x="926" y="3652"/>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6" name="Line 2455"/>
            <p:cNvSpPr>
              <a:spLocks noChangeShapeType="1"/>
            </p:cNvSpPr>
            <p:nvPr/>
          </p:nvSpPr>
          <p:spPr bwMode="auto">
            <a:xfrm>
              <a:off x="990" y="3588"/>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7" name="Line 2456"/>
            <p:cNvSpPr>
              <a:spLocks noChangeShapeType="1"/>
            </p:cNvSpPr>
            <p:nvPr/>
          </p:nvSpPr>
          <p:spPr bwMode="auto">
            <a:xfrm>
              <a:off x="1094" y="3637"/>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8" name="Line 2457"/>
            <p:cNvSpPr>
              <a:spLocks noChangeShapeType="1"/>
            </p:cNvSpPr>
            <p:nvPr/>
          </p:nvSpPr>
          <p:spPr bwMode="auto">
            <a:xfrm>
              <a:off x="1158" y="3573"/>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9" name="Line 2458"/>
            <p:cNvSpPr>
              <a:spLocks noChangeShapeType="1"/>
            </p:cNvSpPr>
            <p:nvPr/>
          </p:nvSpPr>
          <p:spPr bwMode="auto">
            <a:xfrm>
              <a:off x="1262" y="3622"/>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0" name="Line 2459"/>
            <p:cNvSpPr>
              <a:spLocks noChangeShapeType="1"/>
            </p:cNvSpPr>
            <p:nvPr/>
          </p:nvSpPr>
          <p:spPr bwMode="auto">
            <a:xfrm>
              <a:off x="1326" y="3558"/>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1" name="Line 2460"/>
            <p:cNvSpPr>
              <a:spLocks noChangeShapeType="1"/>
            </p:cNvSpPr>
            <p:nvPr/>
          </p:nvSpPr>
          <p:spPr bwMode="auto">
            <a:xfrm>
              <a:off x="1430" y="3608"/>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2" name="Line 2461"/>
            <p:cNvSpPr>
              <a:spLocks noChangeShapeType="1"/>
            </p:cNvSpPr>
            <p:nvPr/>
          </p:nvSpPr>
          <p:spPr bwMode="auto">
            <a:xfrm>
              <a:off x="1494" y="3543"/>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 name="Line 2462"/>
            <p:cNvSpPr>
              <a:spLocks noChangeShapeType="1"/>
            </p:cNvSpPr>
            <p:nvPr/>
          </p:nvSpPr>
          <p:spPr bwMode="auto">
            <a:xfrm>
              <a:off x="1598" y="3593"/>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4" name="Line 2463"/>
            <p:cNvSpPr>
              <a:spLocks noChangeShapeType="1"/>
            </p:cNvSpPr>
            <p:nvPr/>
          </p:nvSpPr>
          <p:spPr bwMode="auto">
            <a:xfrm>
              <a:off x="1662" y="3529"/>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5" name="Line 2464"/>
            <p:cNvSpPr>
              <a:spLocks noChangeShapeType="1"/>
            </p:cNvSpPr>
            <p:nvPr/>
          </p:nvSpPr>
          <p:spPr bwMode="auto">
            <a:xfrm>
              <a:off x="1765" y="3579"/>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6" name="Line 2465"/>
            <p:cNvSpPr>
              <a:spLocks noChangeShapeType="1"/>
            </p:cNvSpPr>
            <p:nvPr/>
          </p:nvSpPr>
          <p:spPr bwMode="auto">
            <a:xfrm>
              <a:off x="1829" y="3515"/>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7" name="Line 2466"/>
            <p:cNvSpPr>
              <a:spLocks noChangeShapeType="1"/>
            </p:cNvSpPr>
            <p:nvPr/>
          </p:nvSpPr>
          <p:spPr bwMode="auto">
            <a:xfrm>
              <a:off x="1933" y="3564"/>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8" name="Line 2467"/>
            <p:cNvSpPr>
              <a:spLocks noChangeShapeType="1"/>
            </p:cNvSpPr>
            <p:nvPr/>
          </p:nvSpPr>
          <p:spPr bwMode="auto">
            <a:xfrm>
              <a:off x="1997" y="3500"/>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9" name="Line 2468"/>
            <p:cNvSpPr>
              <a:spLocks noChangeShapeType="1"/>
            </p:cNvSpPr>
            <p:nvPr/>
          </p:nvSpPr>
          <p:spPr bwMode="auto">
            <a:xfrm>
              <a:off x="2101" y="3550"/>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0" name="Line 2469"/>
            <p:cNvSpPr>
              <a:spLocks noChangeShapeType="1"/>
            </p:cNvSpPr>
            <p:nvPr/>
          </p:nvSpPr>
          <p:spPr bwMode="auto">
            <a:xfrm>
              <a:off x="2165" y="3486"/>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 name="Line 2470"/>
            <p:cNvSpPr>
              <a:spLocks noChangeShapeType="1"/>
            </p:cNvSpPr>
            <p:nvPr/>
          </p:nvSpPr>
          <p:spPr bwMode="auto">
            <a:xfrm>
              <a:off x="2269" y="3536"/>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2" name="Line 2471"/>
            <p:cNvSpPr>
              <a:spLocks noChangeShapeType="1"/>
            </p:cNvSpPr>
            <p:nvPr/>
          </p:nvSpPr>
          <p:spPr bwMode="auto">
            <a:xfrm>
              <a:off x="2333" y="3472"/>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3" name="Line 2472"/>
            <p:cNvSpPr>
              <a:spLocks noChangeShapeType="1"/>
            </p:cNvSpPr>
            <p:nvPr/>
          </p:nvSpPr>
          <p:spPr bwMode="auto">
            <a:xfrm>
              <a:off x="2437" y="3522"/>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 name="Line 2473"/>
            <p:cNvSpPr>
              <a:spLocks noChangeShapeType="1"/>
            </p:cNvSpPr>
            <p:nvPr/>
          </p:nvSpPr>
          <p:spPr bwMode="auto">
            <a:xfrm>
              <a:off x="2501" y="3458"/>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5" name="Line 2474"/>
            <p:cNvSpPr>
              <a:spLocks noChangeShapeType="1"/>
            </p:cNvSpPr>
            <p:nvPr/>
          </p:nvSpPr>
          <p:spPr bwMode="auto">
            <a:xfrm>
              <a:off x="2604" y="3508"/>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6" name="Line 2475"/>
            <p:cNvSpPr>
              <a:spLocks noChangeShapeType="1"/>
            </p:cNvSpPr>
            <p:nvPr/>
          </p:nvSpPr>
          <p:spPr bwMode="auto">
            <a:xfrm>
              <a:off x="2669" y="3444"/>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7" name="Line 2476"/>
            <p:cNvSpPr>
              <a:spLocks noChangeShapeType="1"/>
            </p:cNvSpPr>
            <p:nvPr/>
          </p:nvSpPr>
          <p:spPr bwMode="auto">
            <a:xfrm>
              <a:off x="2772" y="3494"/>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8" name="Line 2477"/>
            <p:cNvSpPr>
              <a:spLocks noChangeShapeType="1"/>
            </p:cNvSpPr>
            <p:nvPr/>
          </p:nvSpPr>
          <p:spPr bwMode="auto">
            <a:xfrm>
              <a:off x="2836" y="3430"/>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9" name="Line 2478"/>
            <p:cNvSpPr>
              <a:spLocks noChangeShapeType="1"/>
            </p:cNvSpPr>
            <p:nvPr/>
          </p:nvSpPr>
          <p:spPr bwMode="auto">
            <a:xfrm>
              <a:off x="2940" y="3479"/>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0" name="Line 2479"/>
            <p:cNvSpPr>
              <a:spLocks noChangeShapeType="1"/>
            </p:cNvSpPr>
            <p:nvPr/>
          </p:nvSpPr>
          <p:spPr bwMode="auto">
            <a:xfrm>
              <a:off x="3004" y="3415"/>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1" name="Line 2480"/>
            <p:cNvSpPr>
              <a:spLocks noChangeShapeType="1"/>
            </p:cNvSpPr>
            <p:nvPr/>
          </p:nvSpPr>
          <p:spPr bwMode="auto">
            <a:xfrm>
              <a:off x="3108" y="3466"/>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 name="Line 2481"/>
            <p:cNvSpPr>
              <a:spLocks noChangeShapeType="1"/>
            </p:cNvSpPr>
            <p:nvPr/>
          </p:nvSpPr>
          <p:spPr bwMode="auto">
            <a:xfrm>
              <a:off x="3172" y="3402"/>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3" name="Line 2482"/>
            <p:cNvSpPr>
              <a:spLocks noChangeShapeType="1"/>
            </p:cNvSpPr>
            <p:nvPr/>
          </p:nvSpPr>
          <p:spPr bwMode="auto">
            <a:xfrm>
              <a:off x="3276" y="3452"/>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4" name="Line 2483"/>
            <p:cNvSpPr>
              <a:spLocks noChangeShapeType="1"/>
            </p:cNvSpPr>
            <p:nvPr/>
          </p:nvSpPr>
          <p:spPr bwMode="auto">
            <a:xfrm>
              <a:off x="3340" y="3388"/>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5" name="Line 2484"/>
            <p:cNvSpPr>
              <a:spLocks noChangeShapeType="1"/>
            </p:cNvSpPr>
            <p:nvPr/>
          </p:nvSpPr>
          <p:spPr bwMode="auto">
            <a:xfrm>
              <a:off x="3444" y="3439"/>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 name="Line 2485"/>
            <p:cNvSpPr>
              <a:spLocks noChangeShapeType="1"/>
            </p:cNvSpPr>
            <p:nvPr/>
          </p:nvSpPr>
          <p:spPr bwMode="auto">
            <a:xfrm>
              <a:off x="3508" y="3374"/>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7" name="Line 2486"/>
            <p:cNvSpPr>
              <a:spLocks noChangeShapeType="1"/>
            </p:cNvSpPr>
            <p:nvPr/>
          </p:nvSpPr>
          <p:spPr bwMode="auto">
            <a:xfrm>
              <a:off x="3611" y="3425"/>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8" name="Line 2487"/>
            <p:cNvSpPr>
              <a:spLocks noChangeShapeType="1"/>
            </p:cNvSpPr>
            <p:nvPr/>
          </p:nvSpPr>
          <p:spPr bwMode="auto">
            <a:xfrm>
              <a:off x="3676" y="3361"/>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9" name="Line 2488"/>
            <p:cNvSpPr>
              <a:spLocks noChangeShapeType="1"/>
            </p:cNvSpPr>
            <p:nvPr/>
          </p:nvSpPr>
          <p:spPr bwMode="auto">
            <a:xfrm>
              <a:off x="3779" y="3411"/>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0" name="Line 2489"/>
            <p:cNvSpPr>
              <a:spLocks noChangeShapeType="1"/>
            </p:cNvSpPr>
            <p:nvPr/>
          </p:nvSpPr>
          <p:spPr bwMode="auto">
            <a:xfrm>
              <a:off x="3843" y="3347"/>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1" name="Line 2490"/>
            <p:cNvSpPr>
              <a:spLocks noChangeShapeType="1"/>
            </p:cNvSpPr>
            <p:nvPr/>
          </p:nvSpPr>
          <p:spPr bwMode="auto">
            <a:xfrm>
              <a:off x="3947" y="3397"/>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2" name="Line 2491"/>
            <p:cNvSpPr>
              <a:spLocks noChangeShapeType="1"/>
            </p:cNvSpPr>
            <p:nvPr/>
          </p:nvSpPr>
          <p:spPr bwMode="auto">
            <a:xfrm>
              <a:off x="4011" y="3333"/>
              <a:ext cx="0" cy="12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3" name="Line 2492"/>
            <p:cNvSpPr>
              <a:spLocks noChangeShapeType="1"/>
            </p:cNvSpPr>
            <p:nvPr/>
          </p:nvSpPr>
          <p:spPr bwMode="auto">
            <a:xfrm>
              <a:off x="4115" y="3384"/>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4" name="Line 2493"/>
            <p:cNvSpPr>
              <a:spLocks noChangeShapeType="1"/>
            </p:cNvSpPr>
            <p:nvPr/>
          </p:nvSpPr>
          <p:spPr bwMode="auto">
            <a:xfrm>
              <a:off x="4179" y="3320"/>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5" name="Line 2494"/>
            <p:cNvSpPr>
              <a:spLocks noChangeShapeType="1"/>
            </p:cNvSpPr>
            <p:nvPr/>
          </p:nvSpPr>
          <p:spPr bwMode="auto">
            <a:xfrm>
              <a:off x="4283" y="3371"/>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6" name="Line 2495"/>
            <p:cNvSpPr>
              <a:spLocks noChangeShapeType="1"/>
            </p:cNvSpPr>
            <p:nvPr/>
          </p:nvSpPr>
          <p:spPr bwMode="auto">
            <a:xfrm>
              <a:off x="4347" y="3307"/>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7" name="Freeform 2496"/>
            <p:cNvSpPr>
              <a:spLocks/>
            </p:cNvSpPr>
            <p:nvPr/>
          </p:nvSpPr>
          <p:spPr bwMode="auto">
            <a:xfrm>
              <a:off x="655" y="3371"/>
              <a:ext cx="3692" cy="310"/>
            </a:xfrm>
            <a:custGeom>
              <a:avLst/>
              <a:gdLst>
                <a:gd name="T0" fmla="*/ 0 w 7383"/>
                <a:gd name="T1" fmla="*/ 622 h 622"/>
                <a:gd name="T2" fmla="*/ 336 w 7383"/>
                <a:gd name="T3" fmla="*/ 592 h 622"/>
                <a:gd name="T4" fmla="*/ 670 w 7383"/>
                <a:gd name="T5" fmla="*/ 564 h 622"/>
                <a:gd name="T6" fmla="*/ 1006 w 7383"/>
                <a:gd name="T7" fmla="*/ 534 h 622"/>
                <a:gd name="T8" fmla="*/ 1342 w 7383"/>
                <a:gd name="T9" fmla="*/ 504 h 622"/>
                <a:gd name="T10" fmla="*/ 1678 w 7383"/>
                <a:gd name="T11" fmla="*/ 476 h 622"/>
                <a:gd name="T12" fmla="*/ 2014 w 7383"/>
                <a:gd name="T13" fmla="*/ 446 h 622"/>
                <a:gd name="T14" fmla="*/ 2348 w 7383"/>
                <a:gd name="T15" fmla="*/ 417 h 622"/>
                <a:gd name="T16" fmla="*/ 2684 w 7383"/>
                <a:gd name="T17" fmla="*/ 387 h 622"/>
                <a:gd name="T18" fmla="*/ 3020 w 7383"/>
                <a:gd name="T19" fmla="*/ 359 h 622"/>
                <a:gd name="T20" fmla="*/ 3356 w 7383"/>
                <a:gd name="T21" fmla="*/ 331 h 622"/>
                <a:gd name="T22" fmla="*/ 3692 w 7383"/>
                <a:gd name="T23" fmla="*/ 303 h 622"/>
                <a:gd name="T24" fmla="*/ 4028 w 7383"/>
                <a:gd name="T25" fmla="*/ 274 h 622"/>
                <a:gd name="T26" fmla="*/ 4362 w 7383"/>
                <a:gd name="T27" fmla="*/ 246 h 622"/>
                <a:gd name="T28" fmla="*/ 4698 w 7383"/>
                <a:gd name="T29" fmla="*/ 218 h 622"/>
                <a:gd name="T30" fmla="*/ 5034 w 7383"/>
                <a:gd name="T31" fmla="*/ 191 h 622"/>
                <a:gd name="T32" fmla="*/ 5370 w 7383"/>
                <a:gd name="T33" fmla="*/ 163 h 622"/>
                <a:gd name="T34" fmla="*/ 5706 w 7383"/>
                <a:gd name="T35" fmla="*/ 136 h 622"/>
                <a:gd name="T36" fmla="*/ 6042 w 7383"/>
                <a:gd name="T37" fmla="*/ 108 h 622"/>
                <a:gd name="T38" fmla="*/ 6376 w 7383"/>
                <a:gd name="T39" fmla="*/ 82 h 622"/>
                <a:gd name="T40" fmla="*/ 6712 w 7383"/>
                <a:gd name="T41" fmla="*/ 53 h 622"/>
                <a:gd name="T42" fmla="*/ 7048 w 7383"/>
                <a:gd name="T43" fmla="*/ 27 h 622"/>
                <a:gd name="T44" fmla="*/ 7383 w 7383"/>
                <a:gd name="T45"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622">
                  <a:moveTo>
                    <a:pt x="0" y="622"/>
                  </a:moveTo>
                  <a:lnTo>
                    <a:pt x="336" y="592"/>
                  </a:lnTo>
                  <a:lnTo>
                    <a:pt x="670" y="564"/>
                  </a:lnTo>
                  <a:lnTo>
                    <a:pt x="1006" y="534"/>
                  </a:lnTo>
                  <a:lnTo>
                    <a:pt x="1342" y="504"/>
                  </a:lnTo>
                  <a:lnTo>
                    <a:pt x="1678" y="476"/>
                  </a:lnTo>
                  <a:lnTo>
                    <a:pt x="2014" y="446"/>
                  </a:lnTo>
                  <a:lnTo>
                    <a:pt x="2348" y="417"/>
                  </a:lnTo>
                  <a:lnTo>
                    <a:pt x="2684" y="387"/>
                  </a:lnTo>
                  <a:lnTo>
                    <a:pt x="3020" y="359"/>
                  </a:lnTo>
                  <a:lnTo>
                    <a:pt x="3356" y="331"/>
                  </a:lnTo>
                  <a:lnTo>
                    <a:pt x="3692" y="303"/>
                  </a:lnTo>
                  <a:lnTo>
                    <a:pt x="4028" y="274"/>
                  </a:lnTo>
                  <a:lnTo>
                    <a:pt x="4362" y="246"/>
                  </a:lnTo>
                  <a:lnTo>
                    <a:pt x="4698" y="218"/>
                  </a:lnTo>
                  <a:lnTo>
                    <a:pt x="5034" y="191"/>
                  </a:lnTo>
                  <a:lnTo>
                    <a:pt x="5370" y="163"/>
                  </a:lnTo>
                  <a:lnTo>
                    <a:pt x="5706" y="136"/>
                  </a:lnTo>
                  <a:lnTo>
                    <a:pt x="6042" y="108"/>
                  </a:lnTo>
                  <a:lnTo>
                    <a:pt x="6376" y="82"/>
                  </a:lnTo>
                  <a:lnTo>
                    <a:pt x="6712" y="53"/>
                  </a:lnTo>
                  <a:lnTo>
                    <a:pt x="7048" y="27"/>
                  </a:lnTo>
                  <a:lnTo>
                    <a:pt x="7383"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8" name="Line 2497"/>
            <p:cNvSpPr>
              <a:spLocks noChangeShapeType="1"/>
            </p:cNvSpPr>
            <p:nvPr/>
          </p:nvSpPr>
          <p:spPr bwMode="auto">
            <a:xfrm>
              <a:off x="4451" y="3357"/>
              <a:ext cx="128"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99" name="Line 2498"/>
            <p:cNvSpPr>
              <a:spLocks noChangeShapeType="1"/>
            </p:cNvSpPr>
            <p:nvPr/>
          </p:nvSpPr>
          <p:spPr bwMode="auto">
            <a:xfrm>
              <a:off x="4515" y="3293"/>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0" name="Line 2499"/>
            <p:cNvSpPr>
              <a:spLocks noChangeShapeType="1"/>
            </p:cNvSpPr>
            <p:nvPr/>
          </p:nvSpPr>
          <p:spPr bwMode="auto">
            <a:xfrm>
              <a:off x="4618" y="3344"/>
              <a:ext cx="12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1" name="Line 2500"/>
            <p:cNvSpPr>
              <a:spLocks noChangeShapeType="1"/>
            </p:cNvSpPr>
            <p:nvPr/>
          </p:nvSpPr>
          <p:spPr bwMode="auto">
            <a:xfrm>
              <a:off x="4683" y="3280"/>
              <a:ext cx="0" cy="128"/>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 name="Freeform 2501"/>
            <p:cNvSpPr>
              <a:spLocks/>
            </p:cNvSpPr>
            <p:nvPr/>
          </p:nvSpPr>
          <p:spPr bwMode="auto">
            <a:xfrm>
              <a:off x="4347" y="3344"/>
              <a:ext cx="336" cy="27"/>
            </a:xfrm>
            <a:custGeom>
              <a:avLst/>
              <a:gdLst>
                <a:gd name="T0" fmla="*/ 0 w 672"/>
                <a:gd name="T1" fmla="*/ 53 h 53"/>
                <a:gd name="T2" fmla="*/ 336 w 672"/>
                <a:gd name="T3" fmla="*/ 26 h 53"/>
                <a:gd name="T4" fmla="*/ 672 w 672"/>
                <a:gd name="T5" fmla="*/ 0 h 53"/>
              </a:gdLst>
              <a:ahLst/>
              <a:cxnLst>
                <a:cxn ang="0">
                  <a:pos x="T0" y="T1"/>
                </a:cxn>
                <a:cxn ang="0">
                  <a:pos x="T2" y="T3"/>
                </a:cxn>
                <a:cxn ang="0">
                  <a:pos x="T4" y="T5"/>
                </a:cxn>
              </a:cxnLst>
              <a:rect l="0" t="0" r="r" b="b"/>
              <a:pathLst>
                <a:path w="672" h="53">
                  <a:moveTo>
                    <a:pt x="0" y="53"/>
                  </a:moveTo>
                  <a:lnTo>
                    <a:pt x="336" y="26"/>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3" name="AutoShape 2502"/>
            <p:cNvSpPr>
              <a:spLocks noChangeArrowheads="1"/>
            </p:cNvSpPr>
            <p:nvPr/>
          </p:nvSpPr>
          <p:spPr bwMode="auto">
            <a:xfrm>
              <a:off x="1907" y="2102"/>
              <a:ext cx="2608" cy="586"/>
            </a:xfrm>
            <a:prstGeom prst="roundRect">
              <a:avLst>
                <a:gd name="adj" fmla="val 13616"/>
              </a:avLst>
            </a:prstGeom>
            <a:solidFill>
              <a:srgbClr val="FFFFFF">
                <a:alpha val="76078"/>
              </a:srgbClr>
            </a:solidFill>
            <a:ln w="0">
              <a:solidFill>
                <a:srgbClr val="0000FF"/>
              </a:solidFill>
              <a:prstDash val="solid"/>
              <a:round/>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GB" dirty="0"/>
            </a:p>
          </p:txBody>
        </p:sp>
        <p:sp>
          <p:nvSpPr>
            <p:cNvPr id="104" name="Rectangle 2503"/>
            <p:cNvSpPr>
              <a:spLocks noChangeArrowheads="1"/>
            </p:cNvSpPr>
            <p:nvPr/>
          </p:nvSpPr>
          <p:spPr bwMode="auto">
            <a:xfrm>
              <a:off x="2505" y="2135"/>
              <a:ext cx="186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1800" b="0" i="0" u="none" strike="noStrike" cap="none" normalizeH="0" baseline="0" dirty="0">
                  <a:ln>
                    <a:noFill/>
                  </a:ln>
                  <a:solidFill>
                    <a:srgbClr val="0000FF"/>
                  </a:solidFill>
                  <a:effectLst/>
                  <a:latin typeface="Arial" panose="020B0604020202020204" pitchFamily="34" charset="0"/>
                </a:rPr>
                <a:t>Inbreeding '</a:t>
              </a:r>
              <a:r>
                <a:rPr kumimoji="0" lang="en-GB" altLang="en-US" sz="1800" b="0" i="0" u="none" strike="noStrike" cap="none" normalizeH="0" baseline="0" dirty="0">
                  <a:ln>
                    <a:noFill/>
                  </a:ln>
                  <a:effectLst/>
                  <a:latin typeface="Arial" panose="020B0604020202020204" pitchFamily="34" charset="0"/>
                </a:rPr>
                <a:t>upper</a:t>
              </a:r>
              <a:r>
                <a:rPr kumimoji="0" lang="en-GB" altLang="en-US" sz="1800" b="0" i="0" u="none" strike="noStrike" cap="none" normalizeH="0" baseline="0" dirty="0">
                  <a:ln>
                    <a:noFill/>
                  </a:ln>
                  <a:solidFill>
                    <a:srgbClr val="0000FF"/>
                  </a:solidFill>
                  <a:effectLst/>
                  <a:latin typeface="Arial" panose="020B0604020202020204" pitchFamily="34" charset="0"/>
                </a:rPr>
                <a:t>' population</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05" name="Line 2504"/>
            <p:cNvSpPr>
              <a:spLocks noChangeShapeType="1"/>
            </p:cNvSpPr>
            <p:nvPr/>
          </p:nvSpPr>
          <p:spPr bwMode="auto">
            <a:xfrm>
              <a:off x="2144" y="2214"/>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6" name="Line 2505"/>
            <p:cNvSpPr>
              <a:spLocks noChangeShapeType="1"/>
            </p:cNvSpPr>
            <p:nvPr/>
          </p:nvSpPr>
          <p:spPr bwMode="auto">
            <a:xfrm>
              <a:off x="2170"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7" name="Line 2506"/>
            <p:cNvSpPr>
              <a:spLocks noChangeShapeType="1"/>
            </p:cNvSpPr>
            <p:nvPr/>
          </p:nvSpPr>
          <p:spPr bwMode="auto">
            <a:xfrm>
              <a:off x="2196"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8" name="Line 2507"/>
            <p:cNvSpPr>
              <a:spLocks noChangeShapeType="1"/>
            </p:cNvSpPr>
            <p:nvPr/>
          </p:nvSpPr>
          <p:spPr bwMode="auto">
            <a:xfrm>
              <a:off x="2222"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9" name="Line 2508"/>
            <p:cNvSpPr>
              <a:spLocks noChangeShapeType="1"/>
            </p:cNvSpPr>
            <p:nvPr/>
          </p:nvSpPr>
          <p:spPr bwMode="auto">
            <a:xfrm>
              <a:off x="2247" y="2214"/>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0" name="Line 2509"/>
            <p:cNvSpPr>
              <a:spLocks noChangeShapeType="1"/>
            </p:cNvSpPr>
            <p:nvPr/>
          </p:nvSpPr>
          <p:spPr bwMode="auto">
            <a:xfrm>
              <a:off x="2273"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1" name="Line 2510"/>
            <p:cNvSpPr>
              <a:spLocks noChangeShapeType="1"/>
            </p:cNvSpPr>
            <p:nvPr/>
          </p:nvSpPr>
          <p:spPr bwMode="auto">
            <a:xfrm>
              <a:off x="2299"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2" name="Line 2511"/>
            <p:cNvSpPr>
              <a:spLocks noChangeShapeType="1"/>
            </p:cNvSpPr>
            <p:nvPr/>
          </p:nvSpPr>
          <p:spPr bwMode="auto">
            <a:xfrm>
              <a:off x="2325"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 name="Line 2512"/>
            <p:cNvSpPr>
              <a:spLocks noChangeShapeType="1"/>
            </p:cNvSpPr>
            <p:nvPr/>
          </p:nvSpPr>
          <p:spPr bwMode="auto">
            <a:xfrm>
              <a:off x="2350" y="2214"/>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4" name="Line 2513"/>
            <p:cNvSpPr>
              <a:spLocks noChangeShapeType="1"/>
            </p:cNvSpPr>
            <p:nvPr/>
          </p:nvSpPr>
          <p:spPr bwMode="auto">
            <a:xfrm>
              <a:off x="2376" y="2214"/>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5" name="Line 2514"/>
            <p:cNvSpPr>
              <a:spLocks noChangeShapeType="1"/>
            </p:cNvSpPr>
            <p:nvPr/>
          </p:nvSpPr>
          <p:spPr bwMode="auto">
            <a:xfrm>
              <a:off x="2402" y="2214"/>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6" name="Oval 2515"/>
            <p:cNvSpPr>
              <a:spLocks noChangeArrowheads="1"/>
            </p:cNvSpPr>
            <p:nvPr/>
          </p:nvSpPr>
          <p:spPr bwMode="auto">
            <a:xfrm>
              <a:off x="2230" y="2165"/>
              <a:ext cx="99" cy="99"/>
            </a:xfrm>
            <a:prstGeom prst="ellipse">
              <a:avLst/>
            </a:pr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7" name="Line 2516"/>
            <p:cNvSpPr>
              <a:spLocks noChangeShapeType="1"/>
            </p:cNvSpPr>
            <p:nvPr/>
          </p:nvSpPr>
          <p:spPr bwMode="auto">
            <a:xfrm>
              <a:off x="2230" y="2214"/>
              <a:ext cx="9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8" name="Line 2517"/>
            <p:cNvSpPr>
              <a:spLocks noChangeShapeType="1"/>
            </p:cNvSpPr>
            <p:nvPr/>
          </p:nvSpPr>
          <p:spPr bwMode="auto">
            <a:xfrm>
              <a:off x="2280" y="2165"/>
              <a:ext cx="0" cy="9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9" name="Rectangle 2518"/>
            <p:cNvSpPr>
              <a:spLocks noChangeArrowheads="1"/>
            </p:cNvSpPr>
            <p:nvPr/>
          </p:nvSpPr>
          <p:spPr bwMode="auto">
            <a:xfrm>
              <a:off x="2505" y="2314"/>
              <a:ext cx="184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1800" b="0" i="0" u="none" strike="noStrike" cap="none" normalizeH="0" baseline="0" dirty="0">
                  <a:ln>
                    <a:noFill/>
                  </a:ln>
                  <a:solidFill>
                    <a:srgbClr val="0000FF"/>
                  </a:solidFill>
                  <a:effectLst/>
                  <a:latin typeface="Arial" panose="020B0604020202020204" pitchFamily="34" charset="0"/>
                </a:rPr>
                <a:t>Inbreeding '</a:t>
              </a:r>
              <a:r>
                <a:rPr kumimoji="0" lang="en-GB" altLang="en-US" sz="1800" b="0" i="0" u="none" strike="noStrike" cap="none" normalizeH="0" baseline="0" dirty="0">
                  <a:ln>
                    <a:noFill/>
                  </a:ln>
                  <a:effectLst/>
                  <a:latin typeface="Arial" panose="020B0604020202020204" pitchFamily="34" charset="0"/>
                </a:rPr>
                <a:t>lower</a:t>
              </a:r>
              <a:r>
                <a:rPr kumimoji="0" lang="en-GB" altLang="en-US" sz="1800" b="0" i="0" u="none" strike="noStrike" cap="none" normalizeH="0" baseline="0" dirty="0">
                  <a:ln>
                    <a:noFill/>
                  </a:ln>
                  <a:solidFill>
                    <a:srgbClr val="0000FF"/>
                  </a:solidFill>
                  <a:effectLst/>
                  <a:latin typeface="Arial" panose="020B0604020202020204" pitchFamily="34" charset="0"/>
                </a:rPr>
                <a:t>' population</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20" name="Line 2519"/>
            <p:cNvSpPr>
              <a:spLocks noChangeShapeType="1"/>
            </p:cNvSpPr>
            <p:nvPr/>
          </p:nvSpPr>
          <p:spPr bwMode="auto">
            <a:xfrm>
              <a:off x="2144" y="2394"/>
              <a:ext cx="30" cy="0"/>
            </a:xfrm>
            <a:prstGeom prst="line">
              <a:avLst/>
            </a:prstGeom>
            <a:noFill/>
            <a:ln w="33338">
              <a:solidFill>
                <a:srgbClr val="0000FF"/>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1" name="Freeform 2520"/>
            <p:cNvSpPr>
              <a:spLocks/>
            </p:cNvSpPr>
            <p:nvPr/>
          </p:nvSpPr>
          <p:spPr bwMode="auto">
            <a:xfrm>
              <a:off x="2211" y="2394"/>
              <a:ext cx="69"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2" name="Freeform 2521"/>
            <p:cNvSpPr>
              <a:spLocks/>
            </p:cNvSpPr>
            <p:nvPr/>
          </p:nvSpPr>
          <p:spPr bwMode="auto">
            <a:xfrm>
              <a:off x="2316" y="2394"/>
              <a:ext cx="69"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3" name="Rectangle 2522"/>
            <p:cNvSpPr>
              <a:spLocks noChangeArrowheads="1"/>
            </p:cNvSpPr>
            <p:nvPr/>
          </p:nvSpPr>
          <p:spPr bwMode="auto">
            <a:xfrm>
              <a:off x="2244" y="2360"/>
              <a:ext cx="70" cy="69"/>
            </a:xfrm>
            <a:prstGeom prst="rect">
              <a:avLst/>
            </a:prstGeom>
            <a:noFill/>
            <a:ln w="333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4" name="Line 2523"/>
            <p:cNvSpPr>
              <a:spLocks noChangeShapeType="1"/>
            </p:cNvSpPr>
            <p:nvPr/>
          </p:nvSpPr>
          <p:spPr bwMode="auto">
            <a:xfrm>
              <a:off x="2245" y="2394"/>
              <a:ext cx="70"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5" name="Line 2524"/>
            <p:cNvSpPr>
              <a:spLocks noChangeShapeType="1"/>
            </p:cNvSpPr>
            <p:nvPr/>
          </p:nvSpPr>
          <p:spPr bwMode="auto">
            <a:xfrm>
              <a:off x="2280" y="2360"/>
              <a:ext cx="0" cy="6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6" name="Rectangle 2525"/>
            <p:cNvSpPr>
              <a:spLocks noChangeArrowheads="1"/>
            </p:cNvSpPr>
            <p:nvPr/>
          </p:nvSpPr>
          <p:spPr bwMode="auto">
            <a:xfrm>
              <a:off x="2505" y="2495"/>
              <a:ext cx="193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1800" b="0" i="0" u="none" strike="noStrike" cap="none" normalizeH="0" baseline="0" dirty="0">
                  <a:ln>
                    <a:noFill/>
                  </a:ln>
                  <a:solidFill>
                    <a:srgbClr val="0000FF"/>
                  </a:solidFill>
                  <a:effectLst/>
                  <a:latin typeface="Arial" panose="020B0604020202020204" pitchFamily="34" charset="0"/>
                </a:rPr>
                <a:t>Expected average inbreeding</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sp>
          <p:nvSpPr>
            <p:cNvPr id="127" name="Line 2526"/>
            <p:cNvSpPr>
              <a:spLocks noChangeShapeType="1"/>
            </p:cNvSpPr>
            <p:nvPr/>
          </p:nvSpPr>
          <p:spPr bwMode="auto">
            <a:xfrm>
              <a:off x="2144" y="2575"/>
              <a:ext cx="270"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8" name="Line 2527"/>
            <p:cNvSpPr>
              <a:spLocks noChangeShapeType="1"/>
            </p:cNvSpPr>
            <p:nvPr/>
          </p:nvSpPr>
          <p:spPr bwMode="auto">
            <a:xfrm>
              <a:off x="2230" y="2575"/>
              <a:ext cx="99"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29" name="Line 2528"/>
            <p:cNvSpPr>
              <a:spLocks noChangeShapeType="1"/>
            </p:cNvSpPr>
            <p:nvPr/>
          </p:nvSpPr>
          <p:spPr bwMode="auto">
            <a:xfrm>
              <a:off x="2280" y="2525"/>
              <a:ext cx="0" cy="99"/>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 name="Rectangle 2529"/>
            <p:cNvSpPr>
              <a:spLocks noChangeArrowheads="1"/>
            </p:cNvSpPr>
            <p:nvPr/>
          </p:nvSpPr>
          <p:spPr bwMode="auto">
            <a:xfrm>
              <a:off x="677" y="566"/>
              <a:ext cx="1131" cy="252"/>
            </a:xfrm>
            <a:prstGeom prst="rect">
              <a:avLst/>
            </a:prstGeom>
            <a:solidFill>
              <a:srgbClr val="FFFF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Rectangle 2530"/>
            <p:cNvSpPr>
              <a:spLocks noChangeArrowheads="1"/>
            </p:cNvSpPr>
            <p:nvPr/>
          </p:nvSpPr>
          <p:spPr bwMode="auto">
            <a:xfrm>
              <a:off x="680" y="588"/>
              <a:ext cx="1179" cy="213"/>
            </a:xfrm>
            <a:prstGeom prst="rect">
              <a:avLst/>
            </a:prstGeom>
            <a:solidFill>
              <a:srgbClr val="FFFFFF"/>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2200" b="0" i="0" u="none" strike="noStrike" cap="none" normalizeH="0" baseline="0" dirty="0">
                  <a:ln>
                    <a:noFill/>
                  </a:ln>
                  <a:solidFill>
                    <a:srgbClr val="000000"/>
                  </a:solidFill>
                  <a:effectLst/>
                  <a:latin typeface="Arial" panose="020B0604020202020204" pitchFamily="34" charset="0"/>
                </a:rPr>
                <a:t> N=100, p=0.8</a:t>
              </a:r>
              <a:endParaRPr kumimoji="0" lang="en-GB" altLang="en-US" sz="1800" b="0" i="0" u="none" strike="noStrike" cap="none" normalizeH="0" baseline="0" dirty="0">
                <a:ln>
                  <a:noFill/>
                </a:ln>
                <a:solidFill>
                  <a:schemeClr val="tx1"/>
                </a:solidFill>
                <a:effectLst/>
                <a:latin typeface="Arial" panose="020B0604020202020204" pitchFamily="34" charset="0"/>
              </a:endParaRPr>
            </a:p>
          </p:txBody>
        </p:sp>
      </p:grpSp>
      <p:sp>
        <p:nvSpPr>
          <p:cNvPr id="3" name="TextBox 2"/>
          <p:cNvSpPr txBox="1"/>
          <p:nvPr/>
        </p:nvSpPr>
        <p:spPr>
          <a:xfrm>
            <a:off x="72000" y="40480"/>
            <a:ext cx="12052271"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Development of allele frequency and corresponding Inbreeding Coefficient due to Drift</a:t>
            </a:r>
          </a:p>
        </p:txBody>
      </p:sp>
      <p:sp>
        <p:nvSpPr>
          <p:cNvPr id="2534" name="Textfeld 5"/>
          <p:cNvSpPr txBox="1"/>
          <p:nvPr/>
        </p:nvSpPr>
        <p:spPr>
          <a:xfrm>
            <a:off x="0" y="6256378"/>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25</a:t>
            </a:fld>
            <a:endParaRPr lang="en-GB"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592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5" name="Line 6"/>
          <p:cNvSpPr>
            <a:spLocks noChangeShapeType="1"/>
          </p:cNvSpPr>
          <p:nvPr/>
        </p:nvSpPr>
        <p:spPr bwMode="auto">
          <a:xfrm flipV="1">
            <a:off x="982208" y="109465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17" name="Rectangle 8"/>
          <p:cNvSpPr>
            <a:spLocks noChangeArrowheads="1"/>
          </p:cNvSpPr>
          <p:nvPr/>
        </p:nvSpPr>
        <p:spPr bwMode="auto">
          <a:xfrm>
            <a:off x="344033" y="5684118"/>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19" name="Line 9"/>
          <p:cNvSpPr>
            <a:spLocks noChangeShapeType="1"/>
          </p:cNvSpPr>
          <p:nvPr/>
        </p:nvSpPr>
        <p:spPr bwMode="auto">
          <a:xfrm flipH="1">
            <a:off x="880608" y="488878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0" name="Line 10"/>
          <p:cNvSpPr>
            <a:spLocks noChangeShapeType="1"/>
          </p:cNvSpPr>
          <p:nvPr/>
        </p:nvSpPr>
        <p:spPr bwMode="auto">
          <a:xfrm>
            <a:off x="982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1" name="Line 11"/>
          <p:cNvSpPr>
            <a:spLocks noChangeShapeType="1"/>
          </p:cNvSpPr>
          <p:nvPr/>
        </p:nvSpPr>
        <p:spPr bwMode="auto">
          <a:xfrm>
            <a:off x="9964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2" name="Line 12"/>
          <p:cNvSpPr>
            <a:spLocks noChangeShapeType="1"/>
          </p:cNvSpPr>
          <p:nvPr/>
        </p:nvSpPr>
        <p:spPr bwMode="auto">
          <a:xfrm>
            <a:off x="10107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3" name="Line 13"/>
          <p:cNvSpPr>
            <a:spLocks noChangeShapeType="1"/>
          </p:cNvSpPr>
          <p:nvPr/>
        </p:nvSpPr>
        <p:spPr bwMode="auto">
          <a:xfrm>
            <a:off x="10250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4" name="Line 14"/>
          <p:cNvSpPr>
            <a:spLocks noChangeShapeType="1"/>
          </p:cNvSpPr>
          <p:nvPr/>
        </p:nvSpPr>
        <p:spPr bwMode="auto">
          <a:xfrm>
            <a:off x="10393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5" name="Line 15"/>
          <p:cNvSpPr>
            <a:spLocks noChangeShapeType="1"/>
          </p:cNvSpPr>
          <p:nvPr/>
        </p:nvSpPr>
        <p:spPr bwMode="auto">
          <a:xfrm>
            <a:off x="10536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6" name="Line 16"/>
          <p:cNvSpPr>
            <a:spLocks noChangeShapeType="1"/>
          </p:cNvSpPr>
          <p:nvPr/>
        </p:nvSpPr>
        <p:spPr bwMode="auto">
          <a:xfrm>
            <a:off x="10679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7" name="Line 17"/>
          <p:cNvSpPr>
            <a:spLocks noChangeShapeType="1"/>
          </p:cNvSpPr>
          <p:nvPr/>
        </p:nvSpPr>
        <p:spPr bwMode="auto">
          <a:xfrm>
            <a:off x="1083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8" name="Line 18"/>
          <p:cNvSpPr>
            <a:spLocks noChangeShapeType="1"/>
          </p:cNvSpPr>
          <p:nvPr/>
        </p:nvSpPr>
        <p:spPr bwMode="auto">
          <a:xfrm>
            <a:off x="10980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9" name="Line 19"/>
          <p:cNvSpPr>
            <a:spLocks noChangeShapeType="1"/>
          </p:cNvSpPr>
          <p:nvPr/>
        </p:nvSpPr>
        <p:spPr bwMode="auto">
          <a:xfrm>
            <a:off x="11123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0" name="Line 20"/>
          <p:cNvSpPr>
            <a:spLocks noChangeShapeType="1"/>
          </p:cNvSpPr>
          <p:nvPr/>
        </p:nvSpPr>
        <p:spPr bwMode="auto">
          <a:xfrm>
            <a:off x="11266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1" name="Line 21"/>
          <p:cNvSpPr>
            <a:spLocks noChangeShapeType="1"/>
          </p:cNvSpPr>
          <p:nvPr/>
        </p:nvSpPr>
        <p:spPr bwMode="auto">
          <a:xfrm>
            <a:off x="11409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2" name="Line 22"/>
          <p:cNvSpPr>
            <a:spLocks noChangeShapeType="1"/>
          </p:cNvSpPr>
          <p:nvPr/>
        </p:nvSpPr>
        <p:spPr bwMode="auto">
          <a:xfrm>
            <a:off x="11552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3" name="Line 23"/>
          <p:cNvSpPr>
            <a:spLocks noChangeShapeType="1"/>
          </p:cNvSpPr>
          <p:nvPr/>
        </p:nvSpPr>
        <p:spPr bwMode="auto">
          <a:xfrm>
            <a:off x="11695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4" name="Line 24"/>
          <p:cNvSpPr>
            <a:spLocks noChangeShapeType="1"/>
          </p:cNvSpPr>
          <p:nvPr/>
        </p:nvSpPr>
        <p:spPr bwMode="auto">
          <a:xfrm>
            <a:off x="1185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5" name="Line 25"/>
          <p:cNvSpPr>
            <a:spLocks noChangeShapeType="1"/>
          </p:cNvSpPr>
          <p:nvPr/>
        </p:nvSpPr>
        <p:spPr bwMode="auto">
          <a:xfrm>
            <a:off x="11996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6" name="Line 26"/>
          <p:cNvSpPr>
            <a:spLocks noChangeShapeType="1"/>
          </p:cNvSpPr>
          <p:nvPr/>
        </p:nvSpPr>
        <p:spPr bwMode="auto">
          <a:xfrm>
            <a:off x="12139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7" name="Line 27"/>
          <p:cNvSpPr>
            <a:spLocks noChangeShapeType="1"/>
          </p:cNvSpPr>
          <p:nvPr/>
        </p:nvSpPr>
        <p:spPr bwMode="auto">
          <a:xfrm>
            <a:off x="12282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8" name="Line 28"/>
          <p:cNvSpPr>
            <a:spLocks noChangeShapeType="1"/>
          </p:cNvSpPr>
          <p:nvPr/>
        </p:nvSpPr>
        <p:spPr bwMode="auto">
          <a:xfrm>
            <a:off x="12425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9" name="Line 29"/>
          <p:cNvSpPr>
            <a:spLocks noChangeShapeType="1"/>
          </p:cNvSpPr>
          <p:nvPr/>
        </p:nvSpPr>
        <p:spPr bwMode="auto">
          <a:xfrm>
            <a:off x="12568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0" name="Line 30"/>
          <p:cNvSpPr>
            <a:spLocks noChangeShapeType="1"/>
          </p:cNvSpPr>
          <p:nvPr/>
        </p:nvSpPr>
        <p:spPr bwMode="auto">
          <a:xfrm>
            <a:off x="12711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1" name="Line 31"/>
          <p:cNvSpPr>
            <a:spLocks noChangeShapeType="1"/>
          </p:cNvSpPr>
          <p:nvPr/>
        </p:nvSpPr>
        <p:spPr bwMode="auto">
          <a:xfrm>
            <a:off x="1287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2" name="Line 32"/>
          <p:cNvSpPr>
            <a:spLocks noChangeShapeType="1"/>
          </p:cNvSpPr>
          <p:nvPr/>
        </p:nvSpPr>
        <p:spPr bwMode="auto">
          <a:xfrm>
            <a:off x="13012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3" name="Line 33"/>
          <p:cNvSpPr>
            <a:spLocks noChangeShapeType="1"/>
          </p:cNvSpPr>
          <p:nvPr/>
        </p:nvSpPr>
        <p:spPr bwMode="auto">
          <a:xfrm>
            <a:off x="13155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4" name="Line 34"/>
          <p:cNvSpPr>
            <a:spLocks noChangeShapeType="1"/>
          </p:cNvSpPr>
          <p:nvPr/>
        </p:nvSpPr>
        <p:spPr bwMode="auto">
          <a:xfrm>
            <a:off x="13298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5" name="Line 35"/>
          <p:cNvSpPr>
            <a:spLocks noChangeShapeType="1"/>
          </p:cNvSpPr>
          <p:nvPr/>
        </p:nvSpPr>
        <p:spPr bwMode="auto">
          <a:xfrm>
            <a:off x="13441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6" name="Line 36"/>
          <p:cNvSpPr>
            <a:spLocks noChangeShapeType="1"/>
          </p:cNvSpPr>
          <p:nvPr/>
        </p:nvSpPr>
        <p:spPr bwMode="auto">
          <a:xfrm>
            <a:off x="13584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7" name="Line 37"/>
          <p:cNvSpPr>
            <a:spLocks noChangeShapeType="1"/>
          </p:cNvSpPr>
          <p:nvPr/>
        </p:nvSpPr>
        <p:spPr bwMode="auto">
          <a:xfrm>
            <a:off x="13727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8" name="Line 38"/>
          <p:cNvSpPr>
            <a:spLocks noChangeShapeType="1"/>
          </p:cNvSpPr>
          <p:nvPr/>
        </p:nvSpPr>
        <p:spPr bwMode="auto">
          <a:xfrm>
            <a:off x="1388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9" name="Line 39"/>
          <p:cNvSpPr>
            <a:spLocks noChangeShapeType="1"/>
          </p:cNvSpPr>
          <p:nvPr/>
        </p:nvSpPr>
        <p:spPr bwMode="auto">
          <a:xfrm>
            <a:off x="14028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0" name="Line 40"/>
          <p:cNvSpPr>
            <a:spLocks noChangeShapeType="1"/>
          </p:cNvSpPr>
          <p:nvPr/>
        </p:nvSpPr>
        <p:spPr bwMode="auto">
          <a:xfrm>
            <a:off x="14171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1" name="Line 41"/>
          <p:cNvSpPr>
            <a:spLocks noChangeShapeType="1"/>
          </p:cNvSpPr>
          <p:nvPr/>
        </p:nvSpPr>
        <p:spPr bwMode="auto">
          <a:xfrm>
            <a:off x="14314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2" name="Line 42"/>
          <p:cNvSpPr>
            <a:spLocks noChangeShapeType="1"/>
          </p:cNvSpPr>
          <p:nvPr/>
        </p:nvSpPr>
        <p:spPr bwMode="auto">
          <a:xfrm>
            <a:off x="14457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3" name="Line 43"/>
          <p:cNvSpPr>
            <a:spLocks noChangeShapeType="1"/>
          </p:cNvSpPr>
          <p:nvPr/>
        </p:nvSpPr>
        <p:spPr bwMode="auto">
          <a:xfrm>
            <a:off x="14600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4" name="Line 44"/>
          <p:cNvSpPr>
            <a:spLocks noChangeShapeType="1"/>
          </p:cNvSpPr>
          <p:nvPr/>
        </p:nvSpPr>
        <p:spPr bwMode="auto">
          <a:xfrm>
            <a:off x="1475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5" name="Line 45"/>
          <p:cNvSpPr>
            <a:spLocks noChangeShapeType="1"/>
          </p:cNvSpPr>
          <p:nvPr/>
        </p:nvSpPr>
        <p:spPr bwMode="auto">
          <a:xfrm>
            <a:off x="1490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6" name="Line 46"/>
          <p:cNvSpPr>
            <a:spLocks noChangeShapeType="1"/>
          </p:cNvSpPr>
          <p:nvPr/>
        </p:nvSpPr>
        <p:spPr bwMode="auto">
          <a:xfrm>
            <a:off x="15044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7" name="Line 47"/>
          <p:cNvSpPr>
            <a:spLocks noChangeShapeType="1"/>
          </p:cNvSpPr>
          <p:nvPr/>
        </p:nvSpPr>
        <p:spPr bwMode="auto">
          <a:xfrm>
            <a:off x="15187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8" name="Line 48"/>
          <p:cNvSpPr>
            <a:spLocks noChangeShapeType="1"/>
          </p:cNvSpPr>
          <p:nvPr/>
        </p:nvSpPr>
        <p:spPr bwMode="auto">
          <a:xfrm>
            <a:off x="15330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9" name="Line 49"/>
          <p:cNvSpPr>
            <a:spLocks noChangeShapeType="1"/>
          </p:cNvSpPr>
          <p:nvPr/>
        </p:nvSpPr>
        <p:spPr bwMode="auto">
          <a:xfrm>
            <a:off x="15473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0" name="Line 50"/>
          <p:cNvSpPr>
            <a:spLocks noChangeShapeType="1"/>
          </p:cNvSpPr>
          <p:nvPr/>
        </p:nvSpPr>
        <p:spPr bwMode="auto">
          <a:xfrm>
            <a:off x="15616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1" name="Line 51"/>
          <p:cNvSpPr>
            <a:spLocks noChangeShapeType="1"/>
          </p:cNvSpPr>
          <p:nvPr/>
        </p:nvSpPr>
        <p:spPr bwMode="auto">
          <a:xfrm>
            <a:off x="1577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2" name="Line 52"/>
          <p:cNvSpPr>
            <a:spLocks noChangeShapeType="1"/>
          </p:cNvSpPr>
          <p:nvPr/>
        </p:nvSpPr>
        <p:spPr bwMode="auto">
          <a:xfrm>
            <a:off x="1591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3" name="Line 53"/>
          <p:cNvSpPr>
            <a:spLocks noChangeShapeType="1"/>
          </p:cNvSpPr>
          <p:nvPr/>
        </p:nvSpPr>
        <p:spPr bwMode="auto">
          <a:xfrm>
            <a:off x="16060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4" name="Line 54"/>
          <p:cNvSpPr>
            <a:spLocks noChangeShapeType="1"/>
          </p:cNvSpPr>
          <p:nvPr/>
        </p:nvSpPr>
        <p:spPr bwMode="auto">
          <a:xfrm>
            <a:off x="16203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5" name="Line 55"/>
          <p:cNvSpPr>
            <a:spLocks noChangeShapeType="1"/>
          </p:cNvSpPr>
          <p:nvPr/>
        </p:nvSpPr>
        <p:spPr bwMode="auto">
          <a:xfrm>
            <a:off x="16346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6" name="Line 56"/>
          <p:cNvSpPr>
            <a:spLocks noChangeShapeType="1"/>
          </p:cNvSpPr>
          <p:nvPr/>
        </p:nvSpPr>
        <p:spPr bwMode="auto">
          <a:xfrm>
            <a:off x="16489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7" name="Line 57"/>
          <p:cNvSpPr>
            <a:spLocks noChangeShapeType="1"/>
          </p:cNvSpPr>
          <p:nvPr/>
        </p:nvSpPr>
        <p:spPr bwMode="auto">
          <a:xfrm>
            <a:off x="16632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8" name="Line 58"/>
          <p:cNvSpPr>
            <a:spLocks noChangeShapeType="1"/>
          </p:cNvSpPr>
          <p:nvPr/>
        </p:nvSpPr>
        <p:spPr bwMode="auto">
          <a:xfrm>
            <a:off x="1679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9" name="Line 59"/>
          <p:cNvSpPr>
            <a:spLocks noChangeShapeType="1"/>
          </p:cNvSpPr>
          <p:nvPr/>
        </p:nvSpPr>
        <p:spPr bwMode="auto">
          <a:xfrm>
            <a:off x="1693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0" name="Line 60"/>
          <p:cNvSpPr>
            <a:spLocks noChangeShapeType="1"/>
          </p:cNvSpPr>
          <p:nvPr/>
        </p:nvSpPr>
        <p:spPr bwMode="auto">
          <a:xfrm>
            <a:off x="17076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1" name="Line 61"/>
          <p:cNvSpPr>
            <a:spLocks noChangeShapeType="1"/>
          </p:cNvSpPr>
          <p:nvPr/>
        </p:nvSpPr>
        <p:spPr bwMode="auto">
          <a:xfrm>
            <a:off x="17219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2" name="Line 62"/>
          <p:cNvSpPr>
            <a:spLocks noChangeShapeType="1"/>
          </p:cNvSpPr>
          <p:nvPr/>
        </p:nvSpPr>
        <p:spPr bwMode="auto">
          <a:xfrm>
            <a:off x="17362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3" name="Line 63"/>
          <p:cNvSpPr>
            <a:spLocks noChangeShapeType="1"/>
          </p:cNvSpPr>
          <p:nvPr/>
        </p:nvSpPr>
        <p:spPr bwMode="auto">
          <a:xfrm>
            <a:off x="17505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4" name="Line 64"/>
          <p:cNvSpPr>
            <a:spLocks noChangeShapeType="1"/>
          </p:cNvSpPr>
          <p:nvPr/>
        </p:nvSpPr>
        <p:spPr bwMode="auto">
          <a:xfrm>
            <a:off x="17648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5" name="Line 65"/>
          <p:cNvSpPr>
            <a:spLocks noChangeShapeType="1"/>
          </p:cNvSpPr>
          <p:nvPr/>
        </p:nvSpPr>
        <p:spPr bwMode="auto">
          <a:xfrm>
            <a:off x="1780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6" name="Line 66"/>
          <p:cNvSpPr>
            <a:spLocks noChangeShapeType="1"/>
          </p:cNvSpPr>
          <p:nvPr/>
        </p:nvSpPr>
        <p:spPr bwMode="auto">
          <a:xfrm>
            <a:off x="1795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7" name="Line 67"/>
          <p:cNvSpPr>
            <a:spLocks noChangeShapeType="1"/>
          </p:cNvSpPr>
          <p:nvPr/>
        </p:nvSpPr>
        <p:spPr bwMode="auto">
          <a:xfrm>
            <a:off x="18092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8" name="Line 68"/>
          <p:cNvSpPr>
            <a:spLocks noChangeShapeType="1"/>
          </p:cNvSpPr>
          <p:nvPr/>
        </p:nvSpPr>
        <p:spPr bwMode="auto">
          <a:xfrm>
            <a:off x="18235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9" name="Line 69"/>
          <p:cNvSpPr>
            <a:spLocks noChangeShapeType="1"/>
          </p:cNvSpPr>
          <p:nvPr/>
        </p:nvSpPr>
        <p:spPr bwMode="auto">
          <a:xfrm>
            <a:off x="18378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0" name="Line 70"/>
          <p:cNvSpPr>
            <a:spLocks noChangeShapeType="1"/>
          </p:cNvSpPr>
          <p:nvPr/>
        </p:nvSpPr>
        <p:spPr bwMode="auto">
          <a:xfrm>
            <a:off x="18521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1" name="Line 71"/>
          <p:cNvSpPr>
            <a:spLocks noChangeShapeType="1"/>
          </p:cNvSpPr>
          <p:nvPr/>
        </p:nvSpPr>
        <p:spPr bwMode="auto">
          <a:xfrm>
            <a:off x="18664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2" name="Line 72"/>
          <p:cNvSpPr>
            <a:spLocks noChangeShapeType="1"/>
          </p:cNvSpPr>
          <p:nvPr/>
        </p:nvSpPr>
        <p:spPr bwMode="auto">
          <a:xfrm>
            <a:off x="1882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3" name="Line 73"/>
          <p:cNvSpPr>
            <a:spLocks noChangeShapeType="1"/>
          </p:cNvSpPr>
          <p:nvPr/>
        </p:nvSpPr>
        <p:spPr bwMode="auto">
          <a:xfrm>
            <a:off x="1896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4" name="Line 74"/>
          <p:cNvSpPr>
            <a:spLocks noChangeShapeType="1"/>
          </p:cNvSpPr>
          <p:nvPr/>
        </p:nvSpPr>
        <p:spPr bwMode="auto">
          <a:xfrm>
            <a:off x="19108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5" name="Line 75"/>
          <p:cNvSpPr>
            <a:spLocks noChangeShapeType="1"/>
          </p:cNvSpPr>
          <p:nvPr/>
        </p:nvSpPr>
        <p:spPr bwMode="auto">
          <a:xfrm>
            <a:off x="19251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6" name="Line 76"/>
          <p:cNvSpPr>
            <a:spLocks noChangeShapeType="1"/>
          </p:cNvSpPr>
          <p:nvPr/>
        </p:nvSpPr>
        <p:spPr bwMode="auto">
          <a:xfrm>
            <a:off x="19394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7" name="Line 77"/>
          <p:cNvSpPr>
            <a:spLocks noChangeShapeType="1"/>
          </p:cNvSpPr>
          <p:nvPr/>
        </p:nvSpPr>
        <p:spPr bwMode="auto">
          <a:xfrm>
            <a:off x="19537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8" name="Line 78"/>
          <p:cNvSpPr>
            <a:spLocks noChangeShapeType="1"/>
          </p:cNvSpPr>
          <p:nvPr/>
        </p:nvSpPr>
        <p:spPr bwMode="auto">
          <a:xfrm>
            <a:off x="19680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9" name="Line 79"/>
          <p:cNvSpPr>
            <a:spLocks noChangeShapeType="1"/>
          </p:cNvSpPr>
          <p:nvPr/>
        </p:nvSpPr>
        <p:spPr bwMode="auto">
          <a:xfrm>
            <a:off x="1983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0" name="Line 80"/>
          <p:cNvSpPr>
            <a:spLocks noChangeShapeType="1"/>
          </p:cNvSpPr>
          <p:nvPr/>
        </p:nvSpPr>
        <p:spPr bwMode="auto">
          <a:xfrm>
            <a:off x="1998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1" name="Line 81"/>
          <p:cNvSpPr>
            <a:spLocks noChangeShapeType="1"/>
          </p:cNvSpPr>
          <p:nvPr/>
        </p:nvSpPr>
        <p:spPr bwMode="auto">
          <a:xfrm>
            <a:off x="20124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2" name="Line 82"/>
          <p:cNvSpPr>
            <a:spLocks noChangeShapeType="1"/>
          </p:cNvSpPr>
          <p:nvPr/>
        </p:nvSpPr>
        <p:spPr bwMode="auto">
          <a:xfrm>
            <a:off x="20267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3" name="Line 83"/>
          <p:cNvSpPr>
            <a:spLocks noChangeShapeType="1"/>
          </p:cNvSpPr>
          <p:nvPr/>
        </p:nvSpPr>
        <p:spPr bwMode="auto">
          <a:xfrm>
            <a:off x="20410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4" name="Line 84"/>
          <p:cNvSpPr>
            <a:spLocks noChangeShapeType="1"/>
          </p:cNvSpPr>
          <p:nvPr/>
        </p:nvSpPr>
        <p:spPr bwMode="auto">
          <a:xfrm>
            <a:off x="20553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5" name="Line 85"/>
          <p:cNvSpPr>
            <a:spLocks noChangeShapeType="1"/>
          </p:cNvSpPr>
          <p:nvPr/>
        </p:nvSpPr>
        <p:spPr bwMode="auto">
          <a:xfrm>
            <a:off x="20696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6" name="Line 86"/>
          <p:cNvSpPr>
            <a:spLocks noChangeShapeType="1"/>
          </p:cNvSpPr>
          <p:nvPr/>
        </p:nvSpPr>
        <p:spPr bwMode="auto">
          <a:xfrm>
            <a:off x="2085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7" name="Line 87"/>
          <p:cNvSpPr>
            <a:spLocks noChangeShapeType="1"/>
          </p:cNvSpPr>
          <p:nvPr/>
        </p:nvSpPr>
        <p:spPr bwMode="auto">
          <a:xfrm>
            <a:off x="2099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8" name="Line 88"/>
          <p:cNvSpPr>
            <a:spLocks noChangeShapeType="1"/>
          </p:cNvSpPr>
          <p:nvPr/>
        </p:nvSpPr>
        <p:spPr bwMode="auto">
          <a:xfrm>
            <a:off x="21140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9" name="Line 89"/>
          <p:cNvSpPr>
            <a:spLocks noChangeShapeType="1"/>
          </p:cNvSpPr>
          <p:nvPr/>
        </p:nvSpPr>
        <p:spPr bwMode="auto">
          <a:xfrm>
            <a:off x="21283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0" name="Line 90"/>
          <p:cNvSpPr>
            <a:spLocks noChangeShapeType="1"/>
          </p:cNvSpPr>
          <p:nvPr/>
        </p:nvSpPr>
        <p:spPr bwMode="auto">
          <a:xfrm>
            <a:off x="21426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1" name="Line 91"/>
          <p:cNvSpPr>
            <a:spLocks noChangeShapeType="1"/>
          </p:cNvSpPr>
          <p:nvPr/>
        </p:nvSpPr>
        <p:spPr bwMode="auto">
          <a:xfrm>
            <a:off x="21569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2" name="Line 92"/>
          <p:cNvSpPr>
            <a:spLocks noChangeShapeType="1"/>
          </p:cNvSpPr>
          <p:nvPr/>
        </p:nvSpPr>
        <p:spPr bwMode="auto">
          <a:xfrm>
            <a:off x="21712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3" name="Line 93"/>
          <p:cNvSpPr>
            <a:spLocks noChangeShapeType="1"/>
          </p:cNvSpPr>
          <p:nvPr/>
        </p:nvSpPr>
        <p:spPr bwMode="auto">
          <a:xfrm>
            <a:off x="2187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4" name="Line 94"/>
          <p:cNvSpPr>
            <a:spLocks noChangeShapeType="1"/>
          </p:cNvSpPr>
          <p:nvPr/>
        </p:nvSpPr>
        <p:spPr bwMode="auto">
          <a:xfrm>
            <a:off x="2201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5" name="Line 95"/>
          <p:cNvSpPr>
            <a:spLocks noChangeShapeType="1"/>
          </p:cNvSpPr>
          <p:nvPr/>
        </p:nvSpPr>
        <p:spPr bwMode="auto">
          <a:xfrm>
            <a:off x="22156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6" name="Line 96"/>
          <p:cNvSpPr>
            <a:spLocks noChangeShapeType="1"/>
          </p:cNvSpPr>
          <p:nvPr/>
        </p:nvSpPr>
        <p:spPr bwMode="auto">
          <a:xfrm>
            <a:off x="22299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7" name="Line 97"/>
          <p:cNvSpPr>
            <a:spLocks noChangeShapeType="1"/>
          </p:cNvSpPr>
          <p:nvPr/>
        </p:nvSpPr>
        <p:spPr bwMode="auto">
          <a:xfrm>
            <a:off x="22442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8" name="Line 98"/>
          <p:cNvSpPr>
            <a:spLocks noChangeShapeType="1"/>
          </p:cNvSpPr>
          <p:nvPr/>
        </p:nvSpPr>
        <p:spPr bwMode="auto">
          <a:xfrm>
            <a:off x="22585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9" name="Line 99"/>
          <p:cNvSpPr>
            <a:spLocks noChangeShapeType="1"/>
          </p:cNvSpPr>
          <p:nvPr/>
        </p:nvSpPr>
        <p:spPr bwMode="auto">
          <a:xfrm>
            <a:off x="2274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0" name="Line 100"/>
          <p:cNvSpPr>
            <a:spLocks noChangeShapeType="1"/>
          </p:cNvSpPr>
          <p:nvPr/>
        </p:nvSpPr>
        <p:spPr bwMode="auto">
          <a:xfrm>
            <a:off x="2288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1" name="Line 101"/>
          <p:cNvSpPr>
            <a:spLocks noChangeShapeType="1"/>
          </p:cNvSpPr>
          <p:nvPr/>
        </p:nvSpPr>
        <p:spPr bwMode="auto">
          <a:xfrm>
            <a:off x="2303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2" name="Line 102"/>
          <p:cNvSpPr>
            <a:spLocks noChangeShapeType="1"/>
          </p:cNvSpPr>
          <p:nvPr/>
        </p:nvSpPr>
        <p:spPr bwMode="auto">
          <a:xfrm>
            <a:off x="23172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3" name="Line 103"/>
          <p:cNvSpPr>
            <a:spLocks noChangeShapeType="1"/>
          </p:cNvSpPr>
          <p:nvPr/>
        </p:nvSpPr>
        <p:spPr bwMode="auto">
          <a:xfrm>
            <a:off x="23315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4" name="Line 104"/>
          <p:cNvSpPr>
            <a:spLocks noChangeShapeType="1"/>
          </p:cNvSpPr>
          <p:nvPr/>
        </p:nvSpPr>
        <p:spPr bwMode="auto">
          <a:xfrm>
            <a:off x="23458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5" name="Line 105"/>
          <p:cNvSpPr>
            <a:spLocks noChangeShapeType="1"/>
          </p:cNvSpPr>
          <p:nvPr/>
        </p:nvSpPr>
        <p:spPr bwMode="auto">
          <a:xfrm>
            <a:off x="23601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6" name="Line 106"/>
          <p:cNvSpPr>
            <a:spLocks noChangeShapeType="1"/>
          </p:cNvSpPr>
          <p:nvPr/>
        </p:nvSpPr>
        <p:spPr bwMode="auto">
          <a:xfrm>
            <a:off x="2376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7" name="Line 107"/>
          <p:cNvSpPr>
            <a:spLocks noChangeShapeType="1"/>
          </p:cNvSpPr>
          <p:nvPr/>
        </p:nvSpPr>
        <p:spPr bwMode="auto">
          <a:xfrm>
            <a:off x="2390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8" name="Line 108"/>
          <p:cNvSpPr>
            <a:spLocks noChangeShapeType="1"/>
          </p:cNvSpPr>
          <p:nvPr/>
        </p:nvSpPr>
        <p:spPr bwMode="auto">
          <a:xfrm>
            <a:off x="2404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9" name="Line 109"/>
          <p:cNvSpPr>
            <a:spLocks noChangeShapeType="1"/>
          </p:cNvSpPr>
          <p:nvPr/>
        </p:nvSpPr>
        <p:spPr bwMode="auto">
          <a:xfrm>
            <a:off x="24188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0" name="Line 110"/>
          <p:cNvSpPr>
            <a:spLocks noChangeShapeType="1"/>
          </p:cNvSpPr>
          <p:nvPr/>
        </p:nvSpPr>
        <p:spPr bwMode="auto">
          <a:xfrm>
            <a:off x="24331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1" name="Line 111"/>
          <p:cNvSpPr>
            <a:spLocks noChangeShapeType="1"/>
          </p:cNvSpPr>
          <p:nvPr/>
        </p:nvSpPr>
        <p:spPr bwMode="auto">
          <a:xfrm>
            <a:off x="24474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2" name="Line 112"/>
          <p:cNvSpPr>
            <a:spLocks noChangeShapeType="1"/>
          </p:cNvSpPr>
          <p:nvPr/>
        </p:nvSpPr>
        <p:spPr bwMode="auto">
          <a:xfrm>
            <a:off x="24617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3" name="Line 113"/>
          <p:cNvSpPr>
            <a:spLocks noChangeShapeType="1"/>
          </p:cNvSpPr>
          <p:nvPr/>
        </p:nvSpPr>
        <p:spPr bwMode="auto">
          <a:xfrm>
            <a:off x="2477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4" name="Line 114"/>
          <p:cNvSpPr>
            <a:spLocks noChangeShapeType="1"/>
          </p:cNvSpPr>
          <p:nvPr/>
        </p:nvSpPr>
        <p:spPr bwMode="auto">
          <a:xfrm>
            <a:off x="2491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5" name="Line 115"/>
          <p:cNvSpPr>
            <a:spLocks noChangeShapeType="1"/>
          </p:cNvSpPr>
          <p:nvPr/>
        </p:nvSpPr>
        <p:spPr bwMode="auto">
          <a:xfrm>
            <a:off x="2506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6" name="Line 116"/>
          <p:cNvSpPr>
            <a:spLocks noChangeShapeType="1"/>
          </p:cNvSpPr>
          <p:nvPr/>
        </p:nvSpPr>
        <p:spPr bwMode="auto">
          <a:xfrm>
            <a:off x="25204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7" name="Line 117"/>
          <p:cNvSpPr>
            <a:spLocks noChangeShapeType="1"/>
          </p:cNvSpPr>
          <p:nvPr/>
        </p:nvSpPr>
        <p:spPr bwMode="auto">
          <a:xfrm>
            <a:off x="25347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8" name="Line 118"/>
          <p:cNvSpPr>
            <a:spLocks noChangeShapeType="1"/>
          </p:cNvSpPr>
          <p:nvPr/>
        </p:nvSpPr>
        <p:spPr bwMode="auto">
          <a:xfrm>
            <a:off x="25490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9" name="Line 119"/>
          <p:cNvSpPr>
            <a:spLocks noChangeShapeType="1"/>
          </p:cNvSpPr>
          <p:nvPr/>
        </p:nvSpPr>
        <p:spPr bwMode="auto">
          <a:xfrm>
            <a:off x="25633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0" name="Line 120"/>
          <p:cNvSpPr>
            <a:spLocks noChangeShapeType="1"/>
          </p:cNvSpPr>
          <p:nvPr/>
        </p:nvSpPr>
        <p:spPr bwMode="auto">
          <a:xfrm>
            <a:off x="2579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1" name="Line 121"/>
          <p:cNvSpPr>
            <a:spLocks noChangeShapeType="1"/>
          </p:cNvSpPr>
          <p:nvPr/>
        </p:nvSpPr>
        <p:spPr bwMode="auto">
          <a:xfrm>
            <a:off x="2593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2" name="Line 122"/>
          <p:cNvSpPr>
            <a:spLocks noChangeShapeType="1"/>
          </p:cNvSpPr>
          <p:nvPr/>
        </p:nvSpPr>
        <p:spPr bwMode="auto">
          <a:xfrm>
            <a:off x="2607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3" name="Line 123"/>
          <p:cNvSpPr>
            <a:spLocks noChangeShapeType="1"/>
          </p:cNvSpPr>
          <p:nvPr/>
        </p:nvSpPr>
        <p:spPr bwMode="auto">
          <a:xfrm>
            <a:off x="26220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4" name="Line 124"/>
          <p:cNvSpPr>
            <a:spLocks noChangeShapeType="1"/>
          </p:cNvSpPr>
          <p:nvPr/>
        </p:nvSpPr>
        <p:spPr bwMode="auto">
          <a:xfrm>
            <a:off x="26363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5" name="Line 125"/>
          <p:cNvSpPr>
            <a:spLocks noChangeShapeType="1"/>
          </p:cNvSpPr>
          <p:nvPr/>
        </p:nvSpPr>
        <p:spPr bwMode="auto">
          <a:xfrm>
            <a:off x="26506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6" name="Line 126"/>
          <p:cNvSpPr>
            <a:spLocks noChangeShapeType="1"/>
          </p:cNvSpPr>
          <p:nvPr/>
        </p:nvSpPr>
        <p:spPr bwMode="auto">
          <a:xfrm>
            <a:off x="26649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7" name="Line 127"/>
          <p:cNvSpPr>
            <a:spLocks noChangeShapeType="1"/>
          </p:cNvSpPr>
          <p:nvPr/>
        </p:nvSpPr>
        <p:spPr bwMode="auto">
          <a:xfrm>
            <a:off x="2680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8" name="Line 128"/>
          <p:cNvSpPr>
            <a:spLocks noChangeShapeType="1"/>
          </p:cNvSpPr>
          <p:nvPr/>
        </p:nvSpPr>
        <p:spPr bwMode="auto">
          <a:xfrm>
            <a:off x="2695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9" name="Line 129"/>
          <p:cNvSpPr>
            <a:spLocks noChangeShapeType="1"/>
          </p:cNvSpPr>
          <p:nvPr/>
        </p:nvSpPr>
        <p:spPr bwMode="auto">
          <a:xfrm>
            <a:off x="2709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0" name="Line 130"/>
          <p:cNvSpPr>
            <a:spLocks noChangeShapeType="1"/>
          </p:cNvSpPr>
          <p:nvPr/>
        </p:nvSpPr>
        <p:spPr bwMode="auto">
          <a:xfrm>
            <a:off x="27236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1" name="Line 131"/>
          <p:cNvSpPr>
            <a:spLocks noChangeShapeType="1"/>
          </p:cNvSpPr>
          <p:nvPr/>
        </p:nvSpPr>
        <p:spPr bwMode="auto">
          <a:xfrm>
            <a:off x="27379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2" name="Line 132"/>
          <p:cNvSpPr>
            <a:spLocks noChangeShapeType="1"/>
          </p:cNvSpPr>
          <p:nvPr/>
        </p:nvSpPr>
        <p:spPr bwMode="auto">
          <a:xfrm>
            <a:off x="27522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3" name="Line 133"/>
          <p:cNvSpPr>
            <a:spLocks noChangeShapeType="1"/>
          </p:cNvSpPr>
          <p:nvPr/>
        </p:nvSpPr>
        <p:spPr bwMode="auto">
          <a:xfrm>
            <a:off x="27665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4" name="Line 134"/>
          <p:cNvSpPr>
            <a:spLocks noChangeShapeType="1"/>
          </p:cNvSpPr>
          <p:nvPr/>
        </p:nvSpPr>
        <p:spPr bwMode="auto">
          <a:xfrm>
            <a:off x="2782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5" name="Line 135"/>
          <p:cNvSpPr>
            <a:spLocks noChangeShapeType="1"/>
          </p:cNvSpPr>
          <p:nvPr/>
        </p:nvSpPr>
        <p:spPr bwMode="auto">
          <a:xfrm>
            <a:off x="2796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6" name="Line 136"/>
          <p:cNvSpPr>
            <a:spLocks noChangeShapeType="1"/>
          </p:cNvSpPr>
          <p:nvPr/>
        </p:nvSpPr>
        <p:spPr bwMode="auto">
          <a:xfrm>
            <a:off x="2811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7" name="Line 137"/>
          <p:cNvSpPr>
            <a:spLocks noChangeShapeType="1"/>
          </p:cNvSpPr>
          <p:nvPr/>
        </p:nvSpPr>
        <p:spPr bwMode="auto">
          <a:xfrm>
            <a:off x="28252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8" name="Line 138"/>
          <p:cNvSpPr>
            <a:spLocks noChangeShapeType="1"/>
          </p:cNvSpPr>
          <p:nvPr/>
        </p:nvSpPr>
        <p:spPr bwMode="auto">
          <a:xfrm>
            <a:off x="28395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9" name="Line 139"/>
          <p:cNvSpPr>
            <a:spLocks noChangeShapeType="1"/>
          </p:cNvSpPr>
          <p:nvPr/>
        </p:nvSpPr>
        <p:spPr bwMode="auto">
          <a:xfrm>
            <a:off x="28538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0" name="Line 140"/>
          <p:cNvSpPr>
            <a:spLocks noChangeShapeType="1"/>
          </p:cNvSpPr>
          <p:nvPr/>
        </p:nvSpPr>
        <p:spPr bwMode="auto">
          <a:xfrm>
            <a:off x="28681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1" name="Line 141"/>
          <p:cNvSpPr>
            <a:spLocks noChangeShapeType="1"/>
          </p:cNvSpPr>
          <p:nvPr/>
        </p:nvSpPr>
        <p:spPr bwMode="auto">
          <a:xfrm>
            <a:off x="2884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2" name="Line 142"/>
          <p:cNvSpPr>
            <a:spLocks noChangeShapeType="1"/>
          </p:cNvSpPr>
          <p:nvPr/>
        </p:nvSpPr>
        <p:spPr bwMode="auto">
          <a:xfrm>
            <a:off x="2898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3" name="Line 143"/>
          <p:cNvSpPr>
            <a:spLocks noChangeShapeType="1"/>
          </p:cNvSpPr>
          <p:nvPr/>
        </p:nvSpPr>
        <p:spPr bwMode="auto">
          <a:xfrm>
            <a:off x="2912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4" name="Line 144"/>
          <p:cNvSpPr>
            <a:spLocks noChangeShapeType="1"/>
          </p:cNvSpPr>
          <p:nvPr/>
        </p:nvSpPr>
        <p:spPr bwMode="auto">
          <a:xfrm>
            <a:off x="29268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5" name="Line 145"/>
          <p:cNvSpPr>
            <a:spLocks noChangeShapeType="1"/>
          </p:cNvSpPr>
          <p:nvPr/>
        </p:nvSpPr>
        <p:spPr bwMode="auto">
          <a:xfrm>
            <a:off x="29411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6" name="Line 146"/>
          <p:cNvSpPr>
            <a:spLocks noChangeShapeType="1"/>
          </p:cNvSpPr>
          <p:nvPr/>
        </p:nvSpPr>
        <p:spPr bwMode="auto">
          <a:xfrm>
            <a:off x="29554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7" name="Line 147"/>
          <p:cNvSpPr>
            <a:spLocks noChangeShapeType="1"/>
          </p:cNvSpPr>
          <p:nvPr/>
        </p:nvSpPr>
        <p:spPr bwMode="auto">
          <a:xfrm>
            <a:off x="2971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8" name="Line 148"/>
          <p:cNvSpPr>
            <a:spLocks noChangeShapeType="1"/>
          </p:cNvSpPr>
          <p:nvPr/>
        </p:nvSpPr>
        <p:spPr bwMode="auto">
          <a:xfrm>
            <a:off x="2985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9" name="Line 149"/>
          <p:cNvSpPr>
            <a:spLocks noChangeShapeType="1"/>
          </p:cNvSpPr>
          <p:nvPr/>
        </p:nvSpPr>
        <p:spPr bwMode="auto">
          <a:xfrm>
            <a:off x="2999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0" name="Line 150"/>
          <p:cNvSpPr>
            <a:spLocks noChangeShapeType="1"/>
          </p:cNvSpPr>
          <p:nvPr/>
        </p:nvSpPr>
        <p:spPr bwMode="auto">
          <a:xfrm>
            <a:off x="3014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1" name="Line 151"/>
          <p:cNvSpPr>
            <a:spLocks noChangeShapeType="1"/>
          </p:cNvSpPr>
          <p:nvPr/>
        </p:nvSpPr>
        <p:spPr bwMode="auto">
          <a:xfrm>
            <a:off x="30284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2" name="Line 152"/>
          <p:cNvSpPr>
            <a:spLocks noChangeShapeType="1"/>
          </p:cNvSpPr>
          <p:nvPr/>
        </p:nvSpPr>
        <p:spPr bwMode="auto">
          <a:xfrm>
            <a:off x="30427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3" name="Line 153"/>
          <p:cNvSpPr>
            <a:spLocks noChangeShapeType="1"/>
          </p:cNvSpPr>
          <p:nvPr/>
        </p:nvSpPr>
        <p:spPr bwMode="auto">
          <a:xfrm>
            <a:off x="30570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4" name="Line 154"/>
          <p:cNvSpPr>
            <a:spLocks noChangeShapeType="1"/>
          </p:cNvSpPr>
          <p:nvPr/>
        </p:nvSpPr>
        <p:spPr bwMode="auto">
          <a:xfrm>
            <a:off x="3072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5" name="Line 155"/>
          <p:cNvSpPr>
            <a:spLocks noChangeShapeType="1"/>
          </p:cNvSpPr>
          <p:nvPr/>
        </p:nvSpPr>
        <p:spPr bwMode="auto">
          <a:xfrm>
            <a:off x="3087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6" name="Line 156"/>
          <p:cNvSpPr>
            <a:spLocks noChangeShapeType="1"/>
          </p:cNvSpPr>
          <p:nvPr/>
        </p:nvSpPr>
        <p:spPr bwMode="auto">
          <a:xfrm>
            <a:off x="3101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7" name="Line 157"/>
          <p:cNvSpPr>
            <a:spLocks noChangeShapeType="1"/>
          </p:cNvSpPr>
          <p:nvPr/>
        </p:nvSpPr>
        <p:spPr bwMode="auto">
          <a:xfrm>
            <a:off x="3115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8" name="Line 158"/>
          <p:cNvSpPr>
            <a:spLocks noChangeShapeType="1"/>
          </p:cNvSpPr>
          <p:nvPr/>
        </p:nvSpPr>
        <p:spPr bwMode="auto">
          <a:xfrm>
            <a:off x="31300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9" name="Line 159"/>
          <p:cNvSpPr>
            <a:spLocks noChangeShapeType="1"/>
          </p:cNvSpPr>
          <p:nvPr/>
        </p:nvSpPr>
        <p:spPr bwMode="auto">
          <a:xfrm>
            <a:off x="31443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0" name="Line 160"/>
          <p:cNvSpPr>
            <a:spLocks noChangeShapeType="1"/>
          </p:cNvSpPr>
          <p:nvPr/>
        </p:nvSpPr>
        <p:spPr bwMode="auto">
          <a:xfrm>
            <a:off x="31586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1" name="Line 161"/>
          <p:cNvSpPr>
            <a:spLocks noChangeShapeType="1"/>
          </p:cNvSpPr>
          <p:nvPr/>
        </p:nvSpPr>
        <p:spPr bwMode="auto">
          <a:xfrm>
            <a:off x="3174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2" name="Line 162"/>
          <p:cNvSpPr>
            <a:spLocks noChangeShapeType="1"/>
          </p:cNvSpPr>
          <p:nvPr/>
        </p:nvSpPr>
        <p:spPr bwMode="auto">
          <a:xfrm>
            <a:off x="3188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3" name="Line 163"/>
          <p:cNvSpPr>
            <a:spLocks noChangeShapeType="1"/>
          </p:cNvSpPr>
          <p:nvPr/>
        </p:nvSpPr>
        <p:spPr bwMode="auto">
          <a:xfrm>
            <a:off x="3203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4" name="Line 164"/>
          <p:cNvSpPr>
            <a:spLocks noChangeShapeType="1"/>
          </p:cNvSpPr>
          <p:nvPr/>
        </p:nvSpPr>
        <p:spPr bwMode="auto">
          <a:xfrm>
            <a:off x="3217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5" name="Line 165"/>
          <p:cNvSpPr>
            <a:spLocks noChangeShapeType="1"/>
          </p:cNvSpPr>
          <p:nvPr/>
        </p:nvSpPr>
        <p:spPr bwMode="auto">
          <a:xfrm>
            <a:off x="32316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6" name="Line 166"/>
          <p:cNvSpPr>
            <a:spLocks noChangeShapeType="1"/>
          </p:cNvSpPr>
          <p:nvPr/>
        </p:nvSpPr>
        <p:spPr bwMode="auto">
          <a:xfrm>
            <a:off x="32459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7" name="Line 167"/>
          <p:cNvSpPr>
            <a:spLocks noChangeShapeType="1"/>
          </p:cNvSpPr>
          <p:nvPr/>
        </p:nvSpPr>
        <p:spPr bwMode="auto">
          <a:xfrm>
            <a:off x="32602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8" name="Line 168"/>
          <p:cNvSpPr>
            <a:spLocks noChangeShapeType="1"/>
          </p:cNvSpPr>
          <p:nvPr/>
        </p:nvSpPr>
        <p:spPr bwMode="auto">
          <a:xfrm>
            <a:off x="3276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9" name="Line 169"/>
          <p:cNvSpPr>
            <a:spLocks noChangeShapeType="1"/>
          </p:cNvSpPr>
          <p:nvPr/>
        </p:nvSpPr>
        <p:spPr bwMode="auto">
          <a:xfrm>
            <a:off x="3290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0" name="Line 170"/>
          <p:cNvSpPr>
            <a:spLocks noChangeShapeType="1"/>
          </p:cNvSpPr>
          <p:nvPr/>
        </p:nvSpPr>
        <p:spPr bwMode="auto">
          <a:xfrm>
            <a:off x="3304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1" name="Line 171"/>
          <p:cNvSpPr>
            <a:spLocks noChangeShapeType="1"/>
          </p:cNvSpPr>
          <p:nvPr/>
        </p:nvSpPr>
        <p:spPr bwMode="auto">
          <a:xfrm>
            <a:off x="3319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2" name="Line 172"/>
          <p:cNvSpPr>
            <a:spLocks noChangeShapeType="1"/>
          </p:cNvSpPr>
          <p:nvPr/>
        </p:nvSpPr>
        <p:spPr bwMode="auto">
          <a:xfrm>
            <a:off x="33332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3" name="Line 173"/>
          <p:cNvSpPr>
            <a:spLocks noChangeShapeType="1"/>
          </p:cNvSpPr>
          <p:nvPr/>
        </p:nvSpPr>
        <p:spPr bwMode="auto">
          <a:xfrm>
            <a:off x="33475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4" name="Line 174"/>
          <p:cNvSpPr>
            <a:spLocks noChangeShapeType="1"/>
          </p:cNvSpPr>
          <p:nvPr/>
        </p:nvSpPr>
        <p:spPr bwMode="auto">
          <a:xfrm>
            <a:off x="33618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5" name="Line 175"/>
          <p:cNvSpPr>
            <a:spLocks noChangeShapeType="1"/>
          </p:cNvSpPr>
          <p:nvPr/>
        </p:nvSpPr>
        <p:spPr bwMode="auto">
          <a:xfrm>
            <a:off x="3377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6" name="Line 176"/>
          <p:cNvSpPr>
            <a:spLocks noChangeShapeType="1"/>
          </p:cNvSpPr>
          <p:nvPr/>
        </p:nvSpPr>
        <p:spPr bwMode="auto">
          <a:xfrm>
            <a:off x="3392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7" name="Line 177"/>
          <p:cNvSpPr>
            <a:spLocks noChangeShapeType="1"/>
          </p:cNvSpPr>
          <p:nvPr/>
        </p:nvSpPr>
        <p:spPr bwMode="auto">
          <a:xfrm>
            <a:off x="3406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8" name="Line 178"/>
          <p:cNvSpPr>
            <a:spLocks noChangeShapeType="1"/>
          </p:cNvSpPr>
          <p:nvPr/>
        </p:nvSpPr>
        <p:spPr bwMode="auto">
          <a:xfrm>
            <a:off x="3420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9" name="Line 179"/>
          <p:cNvSpPr>
            <a:spLocks noChangeShapeType="1"/>
          </p:cNvSpPr>
          <p:nvPr/>
        </p:nvSpPr>
        <p:spPr bwMode="auto">
          <a:xfrm>
            <a:off x="34348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0" name="Line 180"/>
          <p:cNvSpPr>
            <a:spLocks noChangeShapeType="1"/>
          </p:cNvSpPr>
          <p:nvPr/>
        </p:nvSpPr>
        <p:spPr bwMode="auto">
          <a:xfrm>
            <a:off x="34491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1" name="Line 181"/>
          <p:cNvSpPr>
            <a:spLocks noChangeShapeType="1"/>
          </p:cNvSpPr>
          <p:nvPr/>
        </p:nvSpPr>
        <p:spPr bwMode="auto">
          <a:xfrm>
            <a:off x="34634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2" name="Line 182"/>
          <p:cNvSpPr>
            <a:spLocks noChangeShapeType="1"/>
          </p:cNvSpPr>
          <p:nvPr/>
        </p:nvSpPr>
        <p:spPr bwMode="auto">
          <a:xfrm>
            <a:off x="3479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3" name="Line 183"/>
          <p:cNvSpPr>
            <a:spLocks noChangeShapeType="1"/>
          </p:cNvSpPr>
          <p:nvPr/>
        </p:nvSpPr>
        <p:spPr bwMode="auto">
          <a:xfrm>
            <a:off x="3493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4" name="Line 184"/>
          <p:cNvSpPr>
            <a:spLocks noChangeShapeType="1"/>
          </p:cNvSpPr>
          <p:nvPr/>
        </p:nvSpPr>
        <p:spPr bwMode="auto">
          <a:xfrm>
            <a:off x="3507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5" name="Line 185"/>
          <p:cNvSpPr>
            <a:spLocks noChangeShapeType="1"/>
          </p:cNvSpPr>
          <p:nvPr/>
        </p:nvSpPr>
        <p:spPr bwMode="auto">
          <a:xfrm>
            <a:off x="3522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6" name="Line 186"/>
          <p:cNvSpPr>
            <a:spLocks noChangeShapeType="1"/>
          </p:cNvSpPr>
          <p:nvPr/>
        </p:nvSpPr>
        <p:spPr bwMode="auto">
          <a:xfrm>
            <a:off x="35364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7" name="Line 187"/>
          <p:cNvSpPr>
            <a:spLocks noChangeShapeType="1"/>
          </p:cNvSpPr>
          <p:nvPr/>
        </p:nvSpPr>
        <p:spPr bwMode="auto">
          <a:xfrm>
            <a:off x="35507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8" name="Line 188"/>
          <p:cNvSpPr>
            <a:spLocks noChangeShapeType="1"/>
          </p:cNvSpPr>
          <p:nvPr/>
        </p:nvSpPr>
        <p:spPr bwMode="auto">
          <a:xfrm>
            <a:off x="356507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9" name="Line 189"/>
          <p:cNvSpPr>
            <a:spLocks noChangeShapeType="1"/>
          </p:cNvSpPr>
          <p:nvPr/>
        </p:nvSpPr>
        <p:spPr bwMode="auto">
          <a:xfrm>
            <a:off x="3580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0" name="Line 190"/>
          <p:cNvSpPr>
            <a:spLocks noChangeShapeType="1"/>
          </p:cNvSpPr>
          <p:nvPr/>
        </p:nvSpPr>
        <p:spPr bwMode="auto">
          <a:xfrm>
            <a:off x="3595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1" name="Line 191"/>
          <p:cNvSpPr>
            <a:spLocks noChangeShapeType="1"/>
          </p:cNvSpPr>
          <p:nvPr/>
        </p:nvSpPr>
        <p:spPr bwMode="auto">
          <a:xfrm>
            <a:off x="3609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2" name="Line 192"/>
          <p:cNvSpPr>
            <a:spLocks noChangeShapeType="1"/>
          </p:cNvSpPr>
          <p:nvPr/>
        </p:nvSpPr>
        <p:spPr bwMode="auto">
          <a:xfrm>
            <a:off x="36238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3" name="Line 193"/>
          <p:cNvSpPr>
            <a:spLocks noChangeShapeType="1"/>
          </p:cNvSpPr>
          <p:nvPr/>
        </p:nvSpPr>
        <p:spPr bwMode="auto">
          <a:xfrm>
            <a:off x="36380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4" name="Line 194"/>
          <p:cNvSpPr>
            <a:spLocks noChangeShapeType="1"/>
          </p:cNvSpPr>
          <p:nvPr/>
        </p:nvSpPr>
        <p:spPr bwMode="auto">
          <a:xfrm>
            <a:off x="36523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5" name="Line 195"/>
          <p:cNvSpPr>
            <a:spLocks noChangeShapeType="1"/>
          </p:cNvSpPr>
          <p:nvPr/>
        </p:nvSpPr>
        <p:spPr bwMode="auto">
          <a:xfrm>
            <a:off x="3668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6" name="Line 196"/>
          <p:cNvSpPr>
            <a:spLocks noChangeShapeType="1"/>
          </p:cNvSpPr>
          <p:nvPr/>
        </p:nvSpPr>
        <p:spPr bwMode="auto">
          <a:xfrm>
            <a:off x="3682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7" name="Line 197"/>
          <p:cNvSpPr>
            <a:spLocks noChangeShapeType="1"/>
          </p:cNvSpPr>
          <p:nvPr/>
        </p:nvSpPr>
        <p:spPr bwMode="auto">
          <a:xfrm>
            <a:off x="3696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8" name="Line 198"/>
          <p:cNvSpPr>
            <a:spLocks noChangeShapeType="1"/>
          </p:cNvSpPr>
          <p:nvPr/>
        </p:nvSpPr>
        <p:spPr bwMode="auto">
          <a:xfrm>
            <a:off x="3711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9" name="Line 199"/>
          <p:cNvSpPr>
            <a:spLocks noChangeShapeType="1"/>
          </p:cNvSpPr>
          <p:nvPr/>
        </p:nvSpPr>
        <p:spPr bwMode="auto">
          <a:xfrm>
            <a:off x="37254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0" name="Line 200"/>
          <p:cNvSpPr>
            <a:spLocks noChangeShapeType="1"/>
          </p:cNvSpPr>
          <p:nvPr/>
        </p:nvSpPr>
        <p:spPr bwMode="auto">
          <a:xfrm>
            <a:off x="37396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1" name="Line 201"/>
          <p:cNvSpPr>
            <a:spLocks noChangeShapeType="1"/>
          </p:cNvSpPr>
          <p:nvPr/>
        </p:nvSpPr>
        <p:spPr bwMode="auto">
          <a:xfrm>
            <a:off x="37539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2" name="Line 202"/>
          <p:cNvSpPr>
            <a:spLocks noChangeShapeType="1"/>
          </p:cNvSpPr>
          <p:nvPr/>
        </p:nvSpPr>
        <p:spPr bwMode="auto">
          <a:xfrm>
            <a:off x="3769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3" name="Line 203"/>
          <p:cNvSpPr>
            <a:spLocks noChangeShapeType="1"/>
          </p:cNvSpPr>
          <p:nvPr/>
        </p:nvSpPr>
        <p:spPr bwMode="auto">
          <a:xfrm>
            <a:off x="3784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4" name="Line 204"/>
          <p:cNvSpPr>
            <a:spLocks noChangeShapeType="1"/>
          </p:cNvSpPr>
          <p:nvPr/>
        </p:nvSpPr>
        <p:spPr bwMode="auto">
          <a:xfrm>
            <a:off x="3798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5" name="Line 206"/>
          <p:cNvSpPr>
            <a:spLocks noChangeShapeType="1"/>
          </p:cNvSpPr>
          <p:nvPr/>
        </p:nvSpPr>
        <p:spPr bwMode="auto">
          <a:xfrm>
            <a:off x="3812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6" name="Line 207"/>
          <p:cNvSpPr>
            <a:spLocks noChangeShapeType="1"/>
          </p:cNvSpPr>
          <p:nvPr/>
        </p:nvSpPr>
        <p:spPr bwMode="auto">
          <a:xfrm>
            <a:off x="38270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7" name="Line 208"/>
          <p:cNvSpPr>
            <a:spLocks noChangeShapeType="1"/>
          </p:cNvSpPr>
          <p:nvPr/>
        </p:nvSpPr>
        <p:spPr bwMode="auto">
          <a:xfrm>
            <a:off x="38412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8" name="Line 209"/>
          <p:cNvSpPr>
            <a:spLocks noChangeShapeType="1"/>
          </p:cNvSpPr>
          <p:nvPr/>
        </p:nvSpPr>
        <p:spPr bwMode="auto">
          <a:xfrm>
            <a:off x="38555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9" name="Line 210"/>
          <p:cNvSpPr>
            <a:spLocks noChangeShapeType="1"/>
          </p:cNvSpPr>
          <p:nvPr/>
        </p:nvSpPr>
        <p:spPr bwMode="auto">
          <a:xfrm>
            <a:off x="3871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0" name="Line 211"/>
          <p:cNvSpPr>
            <a:spLocks noChangeShapeType="1"/>
          </p:cNvSpPr>
          <p:nvPr/>
        </p:nvSpPr>
        <p:spPr bwMode="auto">
          <a:xfrm>
            <a:off x="3885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1" name="Line 212"/>
          <p:cNvSpPr>
            <a:spLocks noChangeShapeType="1"/>
          </p:cNvSpPr>
          <p:nvPr/>
        </p:nvSpPr>
        <p:spPr bwMode="auto">
          <a:xfrm>
            <a:off x="3900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2" name="Line 213"/>
          <p:cNvSpPr>
            <a:spLocks noChangeShapeType="1"/>
          </p:cNvSpPr>
          <p:nvPr/>
        </p:nvSpPr>
        <p:spPr bwMode="auto">
          <a:xfrm>
            <a:off x="3914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3" name="Line 214"/>
          <p:cNvSpPr>
            <a:spLocks noChangeShapeType="1"/>
          </p:cNvSpPr>
          <p:nvPr/>
        </p:nvSpPr>
        <p:spPr bwMode="auto">
          <a:xfrm>
            <a:off x="39286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4" name="Line 215"/>
          <p:cNvSpPr>
            <a:spLocks noChangeShapeType="1"/>
          </p:cNvSpPr>
          <p:nvPr/>
        </p:nvSpPr>
        <p:spPr bwMode="auto">
          <a:xfrm>
            <a:off x="39428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5" name="Line 216"/>
          <p:cNvSpPr>
            <a:spLocks noChangeShapeType="1"/>
          </p:cNvSpPr>
          <p:nvPr/>
        </p:nvSpPr>
        <p:spPr bwMode="auto">
          <a:xfrm>
            <a:off x="39571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6" name="Line 217"/>
          <p:cNvSpPr>
            <a:spLocks noChangeShapeType="1"/>
          </p:cNvSpPr>
          <p:nvPr/>
        </p:nvSpPr>
        <p:spPr bwMode="auto">
          <a:xfrm>
            <a:off x="3973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7" name="Line 218"/>
          <p:cNvSpPr>
            <a:spLocks noChangeShapeType="1"/>
          </p:cNvSpPr>
          <p:nvPr/>
        </p:nvSpPr>
        <p:spPr bwMode="auto">
          <a:xfrm>
            <a:off x="3987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8" name="Line 219"/>
          <p:cNvSpPr>
            <a:spLocks noChangeShapeType="1"/>
          </p:cNvSpPr>
          <p:nvPr/>
        </p:nvSpPr>
        <p:spPr bwMode="auto">
          <a:xfrm>
            <a:off x="4001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9" name="Line 220"/>
          <p:cNvSpPr>
            <a:spLocks noChangeShapeType="1"/>
          </p:cNvSpPr>
          <p:nvPr/>
        </p:nvSpPr>
        <p:spPr bwMode="auto">
          <a:xfrm>
            <a:off x="4015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0" name="Line 221"/>
          <p:cNvSpPr>
            <a:spLocks noChangeShapeType="1"/>
          </p:cNvSpPr>
          <p:nvPr/>
        </p:nvSpPr>
        <p:spPr bwMode="auto">
          <a:xfrm>
            <a:off x="40302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1" name="Line 222"/>
          <p:cNvSpPr>
            <a:spLocks noChangeShapeType="1"/>
          </p:cNvSpPr>
          <p:nvPr/>
        </p:nvSpPr>
        <p:spPr bwMode="auto">
          <a:xfrm>
            <a:off x="40444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2" name="Line 223"/>
          <p:cNvSpPr>
            <a:spLocks noChangeShapeType="1"/>
          </p:cNvSpPr>
          <p:nvPr/>
        </p:nvSpPr>
        <p:spPr bwMode="auto">
          <a:xfrm>
            <a:off x="40587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3" name="Line 224"/>
          <p:cNvSpPr>
            <a:spLocks noChangeShapeType="1"/>
          </p:cNvSpPr>
          <p:nvPr/>
        </p:nvSpPr>
        <p:spPr bwMode="auto">
          <a:xfrm>
            <a:off x="4074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4" name="Line 225"/>
          <p:cNvSpPr>
            <a:spLocks noChangeShapeType="1"/>
          </p:cNvSpPr>
          <p:nvPr/>
        </p:nvSpPr>
        <p:spPr bwMode="auto">
          <a:xfrm>
            <a:off x="4088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5" name="Line 226"/>
          <p:cNvSpPr>
            <a:spLocks noChangeShapeType="1"/>
          </p:cNvSpPr>
          <p:nvPr/>
        </p:nvSpPr>
        <p:spPr bwMode="auto">
          <a:xfrm>
            <a:off x="4103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6" name="Line 227"/>
          <p:cNvSpPr>
            <a:spLocks noChangeShapeType="1"/>
          </p:cNvSpPr>
          <p:nvPr/>
        </p:nvSpPr>
        <p:spPr bwMode="auto">
          <a:xfrm>
            <a:off x="4117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7" name="Line 228"/>
          <p:cNvSpPr>
            <a:spLocks noChangeShapeType="1"/>
          </p:cNvSpPr>
          <p:nvPr/>
        </p:nvSpPr>
        <p:spPr bwMode="auto">
          <a:xfrm>
            <a:off x="41318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8" name="Line 229"/>
          <p:cNvSpPr>
            <a:spLocks noChangeShapeType="1"/>
          </p:cNvSpPr>
          <p:nvPr/>
        </p:nvSpPr>
        <p:spPr bwMode="auto">
          <a:xfrm>
            <a:off x="41460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9" name="Line 230"/>
          <p:cNvSpPr>
            <a:spLocks noChangeShapeType="1"/>
          </p:cNvSpPr>
          <p:nvPr/>
        </p:nvSpPr>
        <p:spPr bwMode="auto">
          <a:xfrm>
            <a:off x="41603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0" name="Line 231"/>
          <p:cNvSpPr>
            <a:spLocks noChangeShapeType="1"/>
          </p:cNvSpPr>
          <p:nvPr/>
        </p:nvSpPr>
        <p:spPr bwMode="auto">
          <a:xfrm>
            <a:off x="4176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1" name="Line 232"/>
          <p:cNvSpPr>
            <a:spLocks noChangeShapeType="1"/>
          </p:cNvSpPr>
          <p:nvPr/>
        </p:nvSpPr>
        <p:spPr bwMode="auto">
          <a:xfrm>
            <a:off x="4190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2" name="Line 233"/>
          <p:cNvSpPr>
            <a:spLocks noChangeShapeType="1"/>
          </p:cNvSpPr>
          <p:nvPr/>
        </p:nvSpPr>
        <p:spPr bwMode="auto">
          <a:xfrm>
            <a:off x="4204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3" name="Line 234"/>
          <p:cNvSpPr>
            <a:spLocks noChangeShapeType="1"/>
          </p:cNvSpPr>
          <p:nvPr/>
        </p:nvSpPr>
        <p:spPr bwMode="auto">
          <a:xfrm>
            <a:off x="4219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4" name="Line 235"/>
          <p:cNvSpPr>
            <a:spLocks noChangeShapeType="1"/>
          </p:cNvSpPr>
          <p:nvPr/>
        </p:nvSpPr>
        <p:spPr bwMode="auto">
          <a:xfrm>
            <a:off x="42334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5" name="Line 236"/>
          <p:cNvSpPr>
            <a:spLocks noChangeShapeType="1"/>
          </p:cNvSpPr>
          <p:nvPr/>
        </p:nvSpPr>
        <p:spPr bwMode="auto">
          <a:xfrm>
            <a:off x="42476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6" name="Line 237"/>
          <p:cNvSpPr>
            <a:spLocks noChangeShapeType="1"/>
          </p:cNvSpPr>
          <p:nvPr/>
        </p:nvSpPr>
        <p:spPr bwMode="auto">
          <a:xfrm>
            <a:off x="426198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7" name="Line 238"/>
          <p:cNvSpPr>
            <a:spLocks noChangeShapeType="1"/>
          </p:cNvSpPr>
          <p:nvPr/>
        </p:nvSpPr>
        <p:spPr bwMode="auto">
          <a:xfrm>
            <a:off x="4277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8" name="Line 239"/>
          <p:cNvSpPr>
            <a:spLocks noChangeShapeType="1"/>
          </p:cNvSpPr>
          <p:nvPr/>
        </p:nvSpPr>
        <p:spPr bwMode="auto">
          <a:xfrm>
            <a:off x="4292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9" name="Line 240"/>
          <p:cNvSpPr>
            <a:spLocks noChangeShapeType="1"/>
          </p:cNvSpPr>
          <p:nvPr/>
        </p:nvSpPr>
        <p:spPr bwMode="auto">
          <a:xfrm>
            <a:off x="4306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0" name="Line 241"/>
          <p:cNvSpPr>
            <a:spLocks noChangeShapeType="1"/>
          </p:cNvSpPr>
          <p:nvPr/>
        </p:nvSpPr>
        <p:spPr bwMode="auto">
          <a:xfrm>
            <a:off x="43207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1" name="Line 242"/>
          <p:cNvSpPr>
            <a:spLocks noChangeShapeType="1"/>
          </p:cNvSpPr>
          <p:nvPr/>
        </p:nvSpPr>
        <p:spPr bwMode="auto">
          <a:xfrm>
            <a:off x="43350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2" name="Line 243"/>
          <p:cNvSpPr>
            <a:spLocks noChangeShapeType="1"/>
          </p:cNvSpPr>
          <p:nvPr/>
        </p:nvSpPr>
        <p:spPr bwMode="auto">
          <a:xfrm>
            <a:off x="43492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3" name="Line 244"/>
          <p:cNvSpPr>
            <a:spLocks noChangeShapeType="1"/>
          </p:cNvSpPr>
          <p:nvPr/>
        </p:nvSpPr>
        <p:spPr bwMode="auto">
          <a:xfrm>
            <a:off x="43651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4" name="Line 245"/>
          <p:cNvSpPr>
            <a:spLocks noChangeShapeType="1"/>
          </p:cNvSpPr>
          <p:nvPr/>
        </p:nvSpPr>
        <p:spPr bwMode="auto">
          <a:xfrm>
            <a:off x="4379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5" name="Line 246"/>
          <p:cNvSpPr>
            <a:spLocks noChangeShapeType="1"/>
          </p:cNvSpPr>
          <p:nvPr/>
        </p:nvSpPr>
        <p:spPr bwMode="auto">
          <a:xfrm>
            <a:off x="4393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6" name="Line 247"/>
          <p:cNvSpPr>
            <a:spLocks noChangeShapeType="1"/>
          </p:cNvSpPr>
          <p:nvPr/>
        </p:nvSpPr>
        <p:spPr bwMode="auto">
          <a:xfrm>
            <a:off x="4408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7" name="Line 248"/>
          <p:cNvSpPr>
            <a:spLocks noChangeShapeType="1"/>
          </p:cNvSpPr>
          <p:nvPr/>
        </p:nvSpPr>
        <p:spPr bwMode="auto">
          <a:xfrm>
            <a:off x="44223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8" name="Line 249"/>
          <p:cNvSpPr>
            <a:spLocks noChangeShapeType="1"/>
          </p:cNvSpPr>
          <p:nvPr/>
        </p:nvSpPr>
        <p:spPr bwMode="auto">
          <a:xfrm>
            <a:off x="44366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9" name="Line 250"/>
          <p:cNvSpPr>
            <a:spLocks noChangeShapeType="1"/>
          </p:cNvSpPr>
          <p:nvPr/>
        </p:nvSpPr>
        <p:spPr bwMode="auto">
          <a:xfrm>
            <a:off x="44508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0" name="Line 251"/>
          <p:cNvSpPr>
            <a:spLocks noChangeShapeType="1"/>
          </p:cNvSpPr>
          <p:nvPr/>
        </p:nvSpPr>
        <p:spPr bwMode="auto">
          <a:xfrm>
            <a:off x="44667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1" name="Line 252"/>
          <p:cNvSpPr>
            <a:spLocks noChangeShapeType="1"/>
          </p:cNvSpPr>
          <p:nvPr/>
        </p:nvSpPr>
        <p:spPr bwMode="auto">
          <a:xfrm>
            <a:off x="4481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2" name="Line 253"/>
          <p:cNvSpPr>
            <a:spLocks noChangeShapeType="1"/>
          </p:cNvSpPr>
          <p:nvPr/>
        </p:nvSpPr>
        <p:spPr bwMode="auto">
          <a:xfrm>
            <a:off x="4495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3" name="Line 254"/>
          <p:cNvSpPr>
            <a:spLocks noChangeShapeType="1"/>
          </p:cNvSpPr>
          <p:nvPr/>
        </p:nvSpPr>
        <p:spPr bwMode="auto">
          <a:xfrm>
            <a:off x="4509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4" name="Line 255"/>
          <p:cNvSpPr>
            <a:spLocks noChangeShapeType="1"/>
          </p:cNvSpPr>
          <p:nvPr/>
        </p:nvSpPr>
        <p:spPr bwMode="auto">
          <a:xfrm>
            <a:off x="45239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5" name="Line 256"/>
          <p:cNvSpPr>
            <a:spLocks noChangeShapeType="1"/>
          </p:cNvSpPr>
          <p:nvPr/>
        </p:nvSpPr>
        <p:spPr bwMode="auto">
          <a:xfrm>
            <a:off x="45382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6" name="Line 257"/>
          <p:cNvSpPr>
            <a:spLocks noChangeShapeType="1"/>
          </p:cNvSpPr>
          <p:nvPr/>
        </p:nvSpPr>
        <p:spPr bwMode="auto">
          <a:xfrm>
            <a:off x="45524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7" name="Line 258"/>
          <p:cNvSpPr>
            <a:spLocks noChangeShapeType="1"/>
          </p:cNvSpPr>
          <p:nvPr/>
        </p:nvSpPr>
        <p:spPr bwMode="auto">
          <a:xfrm>
            <a:off x="45683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8" name="Line 259"/>
          <p:cNvSpPr>
            <a:spLocks noChangeShapeType="1"/>
          </p:cNvSpPr>
          <p:nvPr/>
        </p:nvSpPr>
        <p:spPr bwMode="auto">
          <a:xfrm>
            <a:off x="4582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9" name="Line 260"/>
          <p:cNvSpPr>
            <a:spLocks noChangeShapeType="1"/>
          </p:cNvSpPr>
          <p:nvPr/>
        </p:nvSpPr>
        <p:spPr bwMode="auto">
          <a:xfrm>
            <a:off x="4596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0" name="Line 261"/>
          <p:cNvSpPr>
            <a:spLocks noChangeShapeType="1"/>
          </p:cNvSpPr>
          <p:nvPr/>
        </p:nvSpPr>
        <p:spPr bwMode="auto">
          <a:xfrm>
            <a:off x="4611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1" name="Line 262"/>
          <p:cNvSpPr>
            <a:spLocks noChangeShapeType="1"/>
          </p:cNvSpPr>
          <p:nvPr/>
        </p:nvSpPr>
        <p:spPr bwMode="auto">
          <a:xfrm>
            <a:off x="46255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2" name="Line 263"/>
          <p:cNvSpPr>
            <a:spLocks noChangeShapeType="1"/>
          </p:cNvSpPr>
          <p:nvPr/>
        </p:nvSpPr>
        <p:spPr bwMode="auto">
          <a:xfrm>
            <a:off x="46398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3" name="Line 264"/>
          <p:cNvSpPr>
            <a:spLocks noChangeShapeType="1"/>
          </p:cNvSpPr>
          <p:nvPr/>
        </p:nvSpPr>
        <p:spPr bwMode="auto">
          <a:xfrm>
            <a:off x="46540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4" name="Line 265"/>
          <p:cNvSpPr>
            <a:spLocks noChangeShapeType="1"/>
          </p:cNvSpPr>
          <p:nvPr/>
        </p:nvSpPr>
        <p:spPr bwMode="auto">
          <a:xfrm>
            <a:off x="46699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5" name="Line 266"/>
          <p:cNvSpPr>
            <a:spLocks noChangeShapeType="1"/>
          </p:cNvSpPr>
          <p:nvPr/>
        </p:nvSpPr>
        <p:spPr bwMode="auto">
          <a:xfrm>
            <a:off x="4684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6" name="Line 267"/>
          <p:cNvSpPr>
            <a:spLocks noChangeShapeType="1"/>
          </p:cNvSpPr>
          <p:nvPr/>
        </p:nvSpPr>
        <p:spPr bwMode="auto">
          <a:xfrm>
            <a:off x="4698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7" name="Line 268"/>
          <p:cNvSpPr>
            <a:spLocks noChangeShapeType="1"/>
          </p:cNvSpPr>
          <p:nvPr/>
        </p:nvSpPr>
        <p:spPr bwMode="auto">
          <a:xfrm>
            <a:off x="4712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8" name="Line 269"/>
          <p:cNvSpPr>
            <a:spLocks noChangeShapeType="1"/>
          </p:cNvSpPr>
          <p:nvPr/>
        </p:nvSpPr>
        <p:spPr bwMode="auto">
          <a:xfrm>
            <a:off x="472712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9" name="Line 270"/>
          <p:cNvSpPr>
            <a:spLocks noChangeShapeType="1"/>
          </p:cNvSpPr>
          <p:nvPr/>
        </p:nvSpPr>
        <p:spPr bwMode="auto">
          <a:xfrm>
            <a:off x="47414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0" name="Line 271"/>
          <p:cNvSpPr>
            <a:spLocks noChangeShapeType="1"/>
          </p:cNvSpPr>
          <p:nvPr/>
        </p:nvSpPr>
        <p:spPr bwMode="auto">
          <a:xfrm>
            <a:off x="47556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1" name="Line 272"/>
          <p:cNvSpPr>
            <a:spLocks noChangeShapeType="1"/>
          </p:cNvSpPr>
          <p:nvPr/>
        </p:nvSpPr>
        <p:spPr bwMode="auto">
          <a:xfrm>
            <a:off x="47715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2" name="Line 273"/>
          <p:cNvSpPr>
            <a:spLocks noChangeShapeType="1"/>
          </p:cNvSpPr>
          <p:nvPr/>
        </p:nvSpPr>
        <p:spPr bwMode="auto">
          <a:xfrm>
            <a:off x="4785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3" name="Line 274"/>
          <p:cNvSpPr>
            <a:spLocks noChangeShapeType="1"/>
          </p:cNvSpPr>
          <p:nvPr/>
        </p:nvSpPr>
        <p:spPr bwMode="auto">
          <a:xfrm>
            <a:off x="4800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4" name="Line 275"/>
          <p:cNvSpPr>
            <a:spLocks noChangeShapeType="1"/>
          </p:cNvSpPr>
          <p:nvPr/>
        </p:nvSpPr>
        <p:spPr bwMode="auto">
          <a:xfrm>
            <a:off x="4814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5" name="Line 276"/>
          <p:cNvSpPr>
            <a:spLocks noChangeShapeType="1"/>
          </p:cNvSpPr>
          <p:nvPr/>
        </p:nvSpPr>
        <p:spPr bwMode="auto">
          <a:xfrm>
            <a:off x="48287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6" name="Line 277"/>
          <p:cNvSpPr>
            <a:spLocks noChangeShapeType="1"/>
          </p:cNvSpPr>
          <p:nvPr/>
        </p:nvSpPr>
        <p:spPr bwMode="auto">
          <a:xfrm>
            <a:off x="48430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7" name="Line 278"/>
          <p:cNvSpPr>
            <a:spLocks noChangeShapeType="1"/>
          </p:cNvSpPr>
          <p:nvPr/>
        </p:nvSpPr>
        <p:spPr bwMode="auto">
          <a:xfrm>
            <a:off x="48572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8" name="Line 279"/>
          <p:cNvSpPr>
            <a:spLocks noChangeShapeType="1"/>
          </p:cNvSpPr>
          <p:nvPr/>
        </p:nvSpPr>
        <p:spPr bwMode="auto">
          <a:xfrm>
            <a:off x="48731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9" name="Line 280"/>
          <p:cNvSpPr>
            <a:spLocks noChangeShapeType="1"/>
          </p:cNvSpPr>
          <p:nvPr/>
        </p:nvSpPr>
        <p:spPr bwMode="auto">
          <a:xfrm>
            <a:off x="4887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0" name="Line 281"/>
          <p:cNvSpPr>
            <a:spLocks noChangeShapeType="1"/>
          </p:cNvSpPr>
          <p:nvPr/>
        </p:nvSpPr>
        <p:spPr bwMode="auto">
          <a:xfrm>
            <a:off x="4901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1" name="Line 282"/>
          <p:cNvSpPr>
            <a:spLocks noChangeShapeType="1"/>
          </p:cNvSpPr>
          <p:nvPr/>
        </p:nvSpPr>
        <p:spPr bwMode="auto">
          <a:xfrm>
            <a:off x="4916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2" name="Line 283"/>
          <p:cNvSpPr>
            <a:spLocks noChangeShapeType="1"/>
          </p:cNvSpPr>
          <p:nvPr/>
        </p:nvSpPr>
        <p:spPr bwMode="auto">
          <a:xfrm>
            <a:off x="49303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3" name="Line 284"/>
          <p:cNvSpPr>
            <a:spLocks noChangeShapeType="1"/>
          </p:cNvSpPr>
          <p:nvPr/>
        </p:nvSpPr>
        <p:spPr bwMode="auto">
          <a:xfrm>
            <a:off x="49446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4" name="Line 285"/>
          <p:cNvSpPr>
            <a:spLocks noChangeShapeType="1"/>
          </p:cNvSpPr>
          <p:nvPr/>
        </p:nvSpPr>
        <p:spPr bwMode="auto">
          <a:xfrm>
            <a:off x="495889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5" name="Line 286"/>
          <p:cNvSpPr>
            <a:spLocks noChangeShapeType="1"/>
          </p:cNvSpPr>
          <p:nvPr/>
        </p:nvSpPr>
        <p:spPr bwMode="auto">
          <a:xfrm>
            <a:off x="49747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6" name="Line 287"/>
          <p:cNvSpPr>
            <a:spLocks noChangeShapeType="1"/>
          </p:cNvSpPr>
          <p:nvPr/>
        </p:nvSpPr>
        <p:spPr bwMode="auto">
          <a:xfrm>
            <a:off x="4989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7" name="Line 288"/>
          <p:cNvSpPr>
            <a:spLocks noChangeShapeType="1"/>
          </p:cNvSpPr>
          <p:nvPr/>
        </p:nvSpPr>
        <p:spPr bwMode="auto">
          <a:xfrm>
            <a:off x="5003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8" name="Line 289"/>
          <p:cNvSpPr>
            <a:spLocks noChangeShapeType="1"/>
          </p:cNvSpPr>
          <p:nvPr/>
        </p:nvSpPr>
        <p:spPr bwMode="auto">
          <a:xfrm>
            <a:off x="50176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9" name="Line 290"/>
          <p:cNvSpPr>
            <a:spLocks noChangeShapeType="1"/>
          </p:cNvSpPr>
          <p:nvPr/>
        </p:nvSpPr>
        <p:spPr bwMode="auto">
          <a:xfrm>
            <a:off x="50319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0" name="Line 291"/>
          <p:cNvSpPr>
            <a:spLocks noChangeShapeType="1"/>
          </p:cNvSpPr>
          <p:nvPr/>
        </p:nvSpPr>
        <p:spPr bwMode="auto">
          <a:xfrm>
            <a:off x="50462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1" name="Line 292"/>
          <p:cNvSpPr>
            <a:spLocks noChangeShapeType="1"/>
          </p:cNvSpPr>
          <p:nvPr/>
        </p:nvSpPr>
        <p:spPr bwMode="auto">
          <a:xfrm>
            <a:off x="50620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2" name="Line 293"/>
          <p:cNvSpPr>
            <a:spLocks noChangeShapeType="1"/>
          </p:cNvSpPr>
          <p:nvPr/>
        </p:nvSpPr>
        <p:spPr bwMode="auto">
          <a:xfrm>
            <a:off x="50763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3" name="Line 294"/>
          <p:cNvSpPr>
            <a:spLocks noChangeShapeType="1"/>
          </p:cNvSpPr>
          <p:nvPr/>
        </p:nvSpPr>
        <p:spPr bwMode="auto">
          <a:xfrm>
            <a:off x="5090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4" name="Line 295"/>
          <p:cNvSpPr>
            <a:spLocks noChangeShapeType="1"/>
          </p:cNvSpPr>
          <p:nvPr/>
        </p:nvSpPr>
        <p:spPr bwMode="auto">
          <a:xfrm>
            <a:off x="5104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5" name="Line 296"/>
          <p:cNvSpPr>
            <a:spLocks noChangeShapeType="1"/>
          </p:cNvSpPr>
          <p:nvPr/>
        </p:nvSpPr>
        <p:spPr bwMode="auto">
          <a:xfrm>
            <a:off x="51192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6" name="Line 297"/>
          <p:cNvSpPr>
            <a:spLocks noChangeShapeType="1"/>
          </p:cNvSpPr>
          <p:nvPr/>
        </p:nvSpPr>
        <p:spPr bwMode="auto">
          <a:xfrm>
            <a:off x="51335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7" name="Line 298"/>
          <p:cNvSpPr>
            <a:spLocks noChangeShapeType="1"/>
          </p:cNvSpPr>
          <p:nvPr/>
        </p:nvSpPr>
        <p:spPr bwMode="auto">
          <a:xfrm>
            <a:off x="51478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8" name="Line 299"/>
          <p:cNvSpPr>
            <a:spLocks noChangeShapeType="1"/>
          </p:cNvSpPr>
          <p:nvPr/>
        </p:nvSpPr>
        <p:spPr bwMode="auto">
          <a:xfrm>
            <a:off x="51636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9" name="Line 300"/>
          <p:cNvSpPr>
            <a:spLocks noChangeShapeType="1"/>
          </p:cNvSpPr>
          <p:nvPr/>
        </p:nvSpPr>
        <p:spPr bwMode="auto">
          <a:xfrm>
            <a:off x="51779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0" name="Line 301"/>
          <p:cNvSpPr>
            <a:spLocks noChangeShapeType="1"/>
          </p:cNvSpPr>
          <p:nvPr/>
        </p:nvSpPr>
        <p:spPr bwMode="auto">
          <a:xfrm>
            <a:off x="5192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1" name="Line 302"/>
          <p:cNvSpPr>
            <a:spLocks noChangeShapeType="1"/>
          </p:cNvSpPr>
          <p:nvPr/>
        </p:nvSpPr>
        <p:spPr bwMode="auto">
          <a:xfrm>
            <a:off x="5206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2" name="Line 303"/>
          <p:cNvSpPr>
            <a:spLocks noChangeShapeType="1"/>
          </p:cNvSpPr>
          <p:nvPr/>
        </p:nvSpPr>
        <p:spPr bwMode="auto">
          <a:xfrm>
            <a:off x="52208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3" name="Line 304"/>
          <p:cNvSpPr>
            <a:spLocks noChangeShapeType="1"/>
          </p:cNvSpPr>
          <p:nvPr/>
        </p:nvSpPr>
        <p:spPr bwMode="auto">
          <a:xfrm>
            <a:off x="52351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4" name="Line 305"/>
          <p:cNvSpPr>
            <a:spLocks noChangeShapeType="1"/>
          </p:cNvSpPr>
          <p:nvPr/>
        </p:nvSpPr>
        <p:spPr bwMode="auto">
          <a:xfrm>
            <a:off x="52494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5" name="Line 306"/>
          <p:cNvSpPr>
            <a:spLocks noChangeShapeType="1"/>
          </p:cNvSpPr>
          <p:nvPr/>
        </p:nvSpPr>
        <p:spPr bwMode="auto">
          <a:xfrm>
            <a:off x="52652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6" name="Line 307"/>
          <p:cNvSpPr>
            <a:spLocks noChangeShapeType="1"/>
          </p:cNvSpPr>
          <p:nvPr/>
        </p:nvSpPr>
        <p:spPr bwMode="auto">
          <a:xfrm>
            <a:off x="52795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7" name="Line 308"/>
          <p:cNvSpPr>
            <a:spLocks noChangeShapeType="1"/>
          </p:cNvSpPr>
          <p:nvPr/>
        </p:nvSpPr>
        <p:spPr bwMode="auto">
          <a:xfrm>
            <a:off x="5293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8" name="Line 309"/>
          <p:cNvSpPr>
            <a:spLocks noChangeShapeType="1"/>
          </p:cNvSpPr>
          <p:nvPr/>
        </p:nvSpPr>
        <p:spPr bwMode="auto">
          <a:xfrm>
            <a:off x="5308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9" name="Line 310"/>
          <p:cNvSpPr>
            <a:spLocks noChangeShapeType="1"/>
          </p:cNvSpPr>
          <p:nvPr/>
        </p:nvSpPr>
        <p:spPr bwMode="auto">
          <a:xfrm>
            <a:off x="53224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0" name="Line 311"/>
          <p:cNvSpPr>
            <a:spLocks noChangeShapeType="1"/>
          </p:cNvSpPr>
          <p:nvPr/>
        </p:nvSpPr>
        <p:spPr bwMode="auto">
          <a:xfrm>
            <a:off x="53367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1" name="Line 312"/>
          <p:cNvSpPr>
            <a:spLocks noChangeShapeType="1"/>
          </p:cNvSpPr>
          <p:nvPr/>
        </p:nvSpPr>
        <p:spPr bwMode="auto">
          <a:xfrm>
            <a:off x="53510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2" name="Line 313"/>
          <p:cNvSpPr>
            <a:spLocks noChangeShapeType="1"/>
          </p:cNvSpPr>
          <p:nvPr/>
        </p:nvSpPr>
        <p:spPr bwMode="auto">
          <a:xfrm>
            <a:off x="53668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3" name="Line 314"/>
          <p:cNvSpPr>
            <a:spLocks noChangeShapeType="1"/>
          </p:cNvSpPr>
          <p:nvPr/>
        </p:nvSpPr>
        <p:spPr bwMode="auto">
          <a:xfrm>
            <a:off x="53811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4" name="Line 315"/>
          <p:cNvSpPr>
            <a:spLocks noChangeShapeType="1"/>
          </p:cNvSpPr>
          <p:nvPr/>
        </p:nvSpPr>
        <p:spPr bwMode="auto">
          <a:xfrm>
            <a:off x="5395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5" name="Line 316"/>
          <p:cNvSpPr>
            <a:spLocks noChangeShapeType="1"/>
          </p:cNvSpPr>
          <p:nvPr/>
        </p:nvSpPr>
        <p:spPr bwMode="auto">
          <a:xfrm>
            <a:off x="5409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6" name="Line 317"/>
          <p:cNvSpPr>
            <a:spLocks noChangeShapeType="1"/>
          </p:cNvSpPr>
          <p:nvPr/>
        </p:nvSpPr>
        <p:spPr bwMode="auto">
          <a:xfrm>
            <a:off x="542403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7" name="Line 318"/>
          <p:cNvSpPr>
            <a:spLocks noChangeShapeType="1"/>
          </p:cNvSpPr>
          <p:nvPr/>
        </p:nvSpPr>
        <p:spPr bwMode="auto">
          <a:xfrm>
            <a:off x="54383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8" name="Line 319"/>
          <p:cNvSpPr>
            <a:spLocks noChangeShapeType="1"/>
          </p:cNvSpPr>
          <p:nvPr/>
        </p:nvSpPr>
        <p:spPr bwMode="auto">
          <a:xfrm>
            <a:off x="54526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9" name="Line 320"/>
          <p:cNvSpPr>
            <a:spLocks noChangeShapeType="1"/>
          </p:cNvSpPr>
          <p:nvPr/>
        </p:nvSpPr>
        <p:spPr bwMode="auto">
          <a:xfrm>
            <a:off x="54684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0" name="Line 321"/>
          <p:cNvSpPr>
            <a:spLocks noChangeShapeType="1"/>
          </p:cNvSpPr>
          <p:nvPr/>
        </p:nvSpPr>
        <p:spPr bwMode="auto">
          <a:xfrm>
            <a:off x="54827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1" name="Line 322"/>
          <p:cNvSpPr>
            <a:spLocks noChangeShapeType="1"/>
          </p:cNvSpPr>
          <p:nvPr/>
        </p:nvSpPr>
        <p:spPr bwMode="auto">
          <a:xfrm>
            <a:off x="5497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2" name="Line 323"/>
          <p:cNvSpPr>
            <a:spLocks noChangeShapeType="1"/>
          </p:cNvSpPr>
          <p:nvPr/>
        </p:nvSpPr>
        <p:spPr bwMode="auto">
          <a:xfrm>
            <a:off x="5511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3" name="Line 324"/>
          <p:cNvSpPr>
            <a:spLocks noChangeShapeType="1"/>
          </p:cNvSpPr>
          <p:nvPr/>
        </p:nvSpPr>
        <p:spPr bwMode="auto">
          <a:xfrm>
            <a:off x="55256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4" name="Line 325"/>
          <p:cNvSpPr>
            <a:spLocks noChangeShapeType="1"/>
          </p:cNvSpPr>
          <p:nvPr/>
        </p:nvSpPr>
        <p:spPr bwMode="auto">
          <a:xfrm>
            <a:off x="55399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5" name="Line 326"/>
          <p:cNvSpPr>
            <a:spLocks noChangeShapeType="1"/>
          </p:cNvSpPr>
          <p:nvPr/>
        </p:nvSpPr>
        <p:spPr bwMode="auto">
          <a:xfrm>
            <a:off x="55542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6" name="Line 327"/>
          <p:cNvSpPr>
            <a:spLocks noChangeShapeType="1"/>
          </p:cNvSpPr>
          <p:nvPr/>
        </p:nvSpPr>
        <p:spPr bwMode="auto">
          <a:xfrm>
            <a:off x="55700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7" name="Line 328"/>
          <p:cNvSpPr>
            <a:spLocks noChangeShapeType="1"/>
          </p:cNvSpPr>
          <p:nvPr/>
        </p:nvSpPr>
        <p:spPr bwMode="auto">
          <a:xfrm>
            <a:off x="55843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8" name="Line 329"/>
          <p:cNvSpPr>
            <a:spLocks noChangeShapeType="1"/>
          </p:cNvSpPr>
          <p:nvPr/>
        </p:nvSpPr>
        <p:spPr bwMode="auto">
          <a:xfrm>
            <a:off x="5598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9" name="Line 330"/>
          <p:cNvSpPr>
            <a:spLocks noChangeShapeType="1"/>
          </p:cNvSpPr>
          <p:nvPr/>
        </p:nvSpPr>
        <p:spPr bwMode="auto">
          <a:xfrm>
            <a:off x="5612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0" name="Line 331"/>
          <p:cNvSpPr>
            <a:spLocks noChangeShapeType="1"/>
          </p:cNvSpPr>
          <p:nvPr/>
        </p:nvSpPr>
        <p:spPr bwMode="auto">
          <a:xfrm>
            <a:off x="56272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1" name="Line 332"/>
          <p:cNvSpPr>
            <a:spLocks noChangeShapeType="1"/>
          </p:cNvSpPr>
          <p:nvPr/>
        </p:nvSpPr>
        <p:spPr bwMode="auto">
          <a:xfrm>
            <a:off x="56415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2" name="Line 333"/>
          <p:cNvSpPr>
            <a:spLocks noChangeShapeType="1"/>
          </p:cNvSpPr>
          <p:nvPr/>
        </p:nvSpPr>
        <p:spPr bwMode="auto">
          <a:xfrm>
            <a:off x="565580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3" name="Line 334"/>
          <p:cNvSpPr>
            <a:spLocks noChangeShapeType="1"/>
          </p:cNvSpPr>
          <p:nvPr/>
        </p:nvSpPr>
        <p:spPr bwMode="auto">
          <a:xfrm>
            <a:off x="56716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4" name="Line 335"/>
          <p:cNvSpPr>
            <a:spLocks noChangeShapeType="1"/>
          </p:cNvSpPr>
          <p:nvPr/>
        </p:nvSpPr>
        <p:spPr bwMode="auto">
          <a:xfrm>
            <a:off x="56859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5" name="Line 336"/>
          <p:cNvSpPr>
            <a:spLocks noChangeShapeType="1"/>
          </p:cNvSpPr>
          <p:nvPr/>
        </p:nvSpPr>
        <p:spPr bwMode="auto">
          <a:xfrm>
            <a:off x="5700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6" name="Line 337"/>
          <p:cNvSpPr>
            <a:spLocks noChangeShapeType="1"/>
          </p:cNvSpPr>
          <p:nvPr/>
        </p:nvSpPr>
        <p:spPr bwMode="auto">
          <a:xfrm>
            <a:off x="57145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7" name="Line 338"/>
          <p:cNvSpPr>
            <a:spLocks noChangeShapeType="1"/>
          </p:cNvSpPr>
          <p:nvPr/>
        </p:nvSpPr>
        <p:spPr bwMode="auto">
          <a:xfrm>
            <a:off x="57288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8" name="Line 339"/>
          <p:cNvSpPr>
            <a:spLocks noChangeShapeType="1"/>
          </p:cNvSpPr>
          <p:nvPr/>
        </p:nvSpPr>
        <p:spPr bwMode="auto">
          <a:xfrm>
            <a:off x="57431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9" name="Line 340"/>
          <p:cNvSpPr>
            <a:spLocks noChangeShapeType="1"/>
          </p:cNvSpPr>
          <p:nvPr/>
        </p:nvSpPr>
        <p:spPr bwMode="auto">
          <a:xfrm>
            <a:off x="57589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0" name="Line 341"/>
          <p:cNvSpPr>
            <a:spLocks noChangeShapeType="1"/>
          </p:cNvSpPr>
          <p:nvPr/>
        </p:nvSpPr>
        <p:spPr bwMode="auto">
          <a:xfrm>
            <a:off x="57732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1" name="Line 342"/>
          <p:cNvSpPr>
            <a:spLocks noChangeShapeType="1"/>
          </p:cNvSpPr>
          <p:nvPr/>
        </p:nvSpPr>
        <p:spPr bwMode="auto">
          <a:xfrm>
            <a:off x="57875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2" name="Line 343"/>
          <p:cNvSpPr>
            <a:spLocks noChangeShapeType="1"/>
          </p:cNvSpPr>
          <p:nvPr/>
        </p:nvSpPr>
        <p:spPr bwMode="auto">
          <a:xfrm>
            <a:off x="5801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3" name="Line 344"/>
          <p:cNvSpPr>
            <a:spLocks noChangeShapeType="1"/>
          </p:cNvSpPr>
          <p:nvPr/>
        </p:nvSpPr>
        <p:spPr bwMode="auto">
          <a:xfrm>
            <a:off x="58161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4" name="Line 345"/>
          <p:cNvSpPr>
            <a:spLocks noChangeShapeType="1"/>
          </p:cNvSpPr>
          <p:nvPr/>
        </p:nvSpPr>
        <p:spPr bwMode="auto">
          <a:xfrm>
            <a:off x="58304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5" name="Line 346"/>
          <p:cNvSpPr>
            <a:spLocks noChangeShapeType="1"/>
          </p:cNvSpPr>
          <p:nvPr/>
        </p:nvSpPr>
        <p:spPr bwMode="auto">
          <a:xfrm>
            <a:off x="58447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6" name="Line 347"/>
          <p:cNvSpPr>
            <a:spLocks noChangeShapeType="1"/>
          </p:cNvSpPr>
          <p:nvPr/>
        </p:nvSpPr>
        <p:spPr bwMode="auto">
          <a:xfrm>
            <a:off x="58605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7" name="Line 348"/>
          <p:cNvSpPr>
            <a:spLocks noChangeShapeType="1"/>
          </p:cNvSpPr>
          <p:nvPr/>
        </p:nvSpPr>
        <p:spPr bwMode="auto">
          <a:xfrm>
            <a:off x="58748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8" name="Line 349"/>
          <p:cNvSpPr>
            <a:spLocks noChangeShapeType="1"/>
          </p:cNvSpPr>
          <p:nvPr/>
        </p:nvSpPr>
        <p:spPr bwMode="auto">
          <a:xfrm>
            <a:off x="58891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9" name="Line 350"/>
          <p:cNvSpPr>
            <a:spLocks noChangeShapeType="1"/>
          </p:cNvSpPr>
          <p:nvPr/>
        </p:nvSpPr>
        <p:spPr bwMode="auto">
          <a:xfrm>
            <a:off x="5903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0" name="Line 351"/>
          <p:cNvSpPr>
            <a:spLocks noChangeShapeType="1"/>
          </p:cNvSpPr>
          <p:nvPr/>
        </p:nvSpPr>
        <p:spPr bwMode="auto">
          <a:xfrm>
            <a:off x="59177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1" name="Line 352"/>
          <p:cNvSpPr>
            <a:spLocks noChangeShapeType="1"/>
          </p:cNvSpPr>
          <p:nvPr/>
        </p:nvSpPr>
        <p:spPr bwMode="auto">
          <a:xfrm>
            <a:off x="59320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2" name="Line 353"/>
          <p:cNvSpPr>
            <a:spLocks noChangeShapeType="1"/>
          </p:cNvSpPr>
          <p:nvPr/>
        </p:nvSpPr>
        <p:spPr bwMode="auto">
          <a:xfrm>
            <a:off x="59463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3" name="Line 354"/>
          <p:cNvSpPr>
            <a:spLocks noChangeShapeType="1"/>
          </p:cNvSpPr>
          <p:nvPr/>
        </p:nvSpPr>
        <p:spPr bwMode="auto">
          <a:xfrm>
            <a:off x="59621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4" name="Line 355"/>
          <p:cNvSpPr>
            <a:spLocks noChangeShapeType="1"/>
          </p:cNvSpPr>
          <p:nvPr/>
        </p:nvSpPr>
        <p:spPr bwMode="auto">
          <a:xfrm>
            <a:off x="59764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5" name="Line 356"/>
          <p:cNvSpPr>
            <a:spLocks noChangeShapeType="1"/>
          </p:cNvSpPr>
          <p:nvPr/>
        </p:nvSpPr>
        <p:spPr bwMode="auto">
          <a:xfrm>
            <a:off x="59907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6" name="Line 357"/>
          <p:cNvSpPr>
            <a:spLocks noChangeShapeType="1"/>
          </p:cNvSpPr>
          <p:nvPr/>
        </p:nvSpPr>
        <p:spPr bwMode="auto">
          <a:xfrm>
            <a:off x="6005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7" name="Line 358"/>
          <p:cNvSpPr>
            <a:spLocks noChangeShapeType="1"/>
          </p:cNvSpPr>
          <p:nvPr/>
        </p:nvSpPr>
        <p:spPr bwMode="auto">
          <a:xfrm>
            <a:off x="60193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8" name="Line 359"/>
          <p:cNvSpPr>
            <a:spLocks noChangeShapeType="1"/>
          </p:cNvSpPr>
          <p:nvPr/>
        </p:nvSpPr>
        <p:spPr bwMode="auto">
          <a:xfrm>
            <a:off x="60336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9" name="Line 360"/>
          <p:cNvSpPr>
            <a:spLocks noChangeShapeType="1"/>
          </p:cNvSpPr>
          <p:nvPr/>
        </p:nvSpPr>
        <p:spPr bwMode="auto">
          <a:xfrm>
            <a:off x="60479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0" name="Line 361"/>
          <p:cNvSpPr>
            <a:spLocks noChangeShapeType="1"/>
          </p:cNvSpPr>
          <p:nvPr/>
        </p:nvSpPr>
        <p:spPr bwMode="auto">
          <a:xfrm>
            <a:off x="60637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1" name="Line 362"/>
          <p:cNvSpPr>
            <a:spLocks noChangeShapeType="1"/>
          </p:cNvSpPr>
          <p:nvPr/>
        </p:nvSpPr>
        <p:spPr bwMode="auto">
          <a:xfrm>
            <a:off x="60780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2" name="Line 363"/>
          <p:cNvSpPr>
            <a:spLocks noChangeShapeType="1"/>
          </p:cNvSpPr>
          <p:nvPr/>
        </p:nvSpPr>
        <p:spPr bwMode="auto">
          <a:xfrm>
            <a:off x="60923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3" name="Line 364"/>
          <p:cNvSpPr>
            <a:spLocks noChangeShapeType="1"/>
          </p:cNvSpPr>
          <p:nvPr/>
        </p:nvSpPr>
        <p:spPr bwMode="auto">
          <a:xfrm>
            <a:off x="6106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4" name="Line 365"/>
          <p:cNvSpPr>
            <a:spLocks noChangeShapeType="1"/>
          </p:cNvSpPr>
          <p:nvPr/>
        </p:nvSpPr>
        <p:spPr bwMode="auto">
          <a:xfrm>
            <a:off x="612094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5" name="Line 366"/>
          <p:cNvSpPr>
            <a:spLocks noChangeShapeType="1"/>
          </p:cNvSpPr>
          <p:nvPr/>
        </p:nvSpPr>
        <p:spPr bwMode="auto">
          <a:xfrm>
            <a:off x="61352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6" name="Line 367"/>
          <p:cNvSpPr>
            <a:spLocks noChangeShapeType="1"/>
          </p:cNvSpPr>
          <p:nvPr/>
        </p:nvSpPr>
        <p:spPr bwMode="auto">
          <a:xfrm>
            <a:off x="61495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7" name="Line 368"/>
          <p:cNvSpPr>
            <a:spLocks noChangeShapeType="1"/>
          </p:cNvSpPr>
          <p:nvPr/>
        </p:nvSpPr>
        <p:spPr bwMode="auto">
          <a:xfrm>
            <a:off x="61653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8" name="Line 369"/>
          <p:cNvSpPr>
            <a:spLocks noChangeShapeType="1"/>
          </p:cNvSpPr>
          <p:nvPr/>
        </p:nvSpPr>
        <p:spPr bwMode="auto">
          <a:xfrm>
            <a:off x="61796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9" name="Line 370"/>
          <p:cNvSpPr>
            <a:spLocks noChangeShapeType="1"/>
          </p:cNvSpPr>
          <p:nvPr/>
        </p:nvSpPr>
        <p:spPr bwMode="auto">
          <a:xfrm>
            <a:off x="61939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0" name="Line 371"/>
          <p:cNvSpPr>
            <a:spLocks noChangeShapeType="1"/>
          </p:cNvSpPr>
          <p:nvPr/>
        </p:nvSpPr>
        <p:spPr bwMode="auto">
          <a:xfrm>
            <a:off x="62082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1" name="Line 372"/>
          <p:cNvSpPr>
            <a:spLocks noChangeShapeType="1"/>
          </p:cNvSpPr>
          <p:nvPr/>
        </p:nvSpPr>
        <p:spPr bwMode="auto">
          <a:xfrm>
            <a:off x="62225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2" name="Line 373"/>
          <p:cNvSpPr>
            <a:spLocks noChangeShapeType="1"/>
          </p:cNvSpPr>
          <p:nvPr/>
        </p:nvSpPr>
        <p:spPr bwMode="auto">
          <a:xfrm>
            <a:off x="62368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3" name="Line 374"/>
          <p:cNvSpPr>
            <a:spLocks noChangeShapeType="1"/>
          </p:cNvSpPr>
          <p:nvPr/>
        </p:nvSpPr>
        <p:spPr bwMode="auto">
          <a:xfrm>
            <a:off x="62511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4" name="Line 375"/>
          <p:cNvSpPr>
            <a:spLocks noChangeShapeType="1"/>
          </p:cNvSpPr>
          <p:nvPr/>
        </p:nvSpPr>
        <p:spPr bwMode="auto">
          <a:xfrm>
            <a:off x="62669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5" name="Line 376"/>
          <p:cNvSpPr>
            <a:spLocks noChangeShapeType="1"/>
          </p:cNvSpPr>
          <p:nvPr/>
        </p:nvSpPr>
        <p:spPr bwMode="auto">
          <a:xfrm>
            <a:off x="62812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6" name="Line 377"/>
          <p:cNvSpPr>
            <a:spLocks noChangeShapeType="1"/>
          </p:cNvSpPr>
          <p:nvPr/>
        </p:nvSpPr>
        <p:spPr bwMode="auto">
          <a:xfrm>
            <a:off x="62955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7" name="Line 378"/>
          <p:cNvSpPr>
            <a:spLocks noChangeShapeType="1"/>
          </p:cNvSpPr>
          <p:nvPr/>
        </p:nvSpPr>
        <p:spPr bwMode="auto">
          <a:xfrm>
            <a:off x="63098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8" name="Line 379"/>
          <p:cNvSpPr>
            <a:spLocks noChangeShapeType="1"/>
          </p:cNvSpPr>
          <p:nvPr/>
        </p:nvSpPr>
        <p:spPr bwMode="auto">
          <a:xfrm>
            <a:off x="63241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89" name="Line 380"/>
          <p:cNvSpPr>
            <a:spLocks noChangeShapeType="1"/>
          </p:cNvSpPr>
          <p:nvPr/>
        </p:nvSpPr>
        <p:spPr bwMode="auto">
          <a:xfrm>
            <a:off x="63384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0" name="Line 381"/>
          <p:cNvSpPr>
            <a:spLocks noChangeShapeType="1"/>
          </p:cNvSpPr>
          <p:nvPr/>
        </p:nvSpPr>
        <p:spPr bwMode="auto">
          <a:xfrm>
            <a:off x="6352721"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1" name="Line 382"/>
          <p:cNvSpPr>
            <a:spLocks noChangeShapeType="1"/>
          </p:cNvSpPr>
          <p:nvPr/>
        </p:nvSpPr>
        <p:spPr bwMode="auto">
          <a:xfrm>
            <a:off x="63685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2" name="Line 383"/>
          <p:cNvSpPr>
            <a:spLocks noChangeShapeType="1"/>
          </p:cNvSpPr>
          <p:nvPr/>
        </p:nvSpPr>
        <p:spPr bwMode="auto">
          <a:xfrm>
            <a:off x="63828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3" name="Line 384"/>
          <p:cNvSpPr>
            <a:spLocks noChangeShapeType="1"/>
          </p:cNvSpPr>
          <p:nvPr/>
        </p:nvSpPr>
        <p:spPr bwMode="auto">
          <a:xfrm>
            <a:off x="63971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4" name="Line 385"/>
          <p:cNvSpPr>
            <a:spLocks noChangeShapeType="1"/>
          </p:cNvSpPr>
          <p:nvPr/>
        </p:nvSpPr>
        <p:spPr bwMode="auto">
          <a:xfrm>
            <a:off x="64114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5" name="Line 386"/>
          <p:cNvSpPr>
            <a:spLocks noChangeShapeType="1"/>
          </p:cNvSpPr>
          <p:nvPr/>
        </p:nvSpPr>
        <p:spPr bwMode="auto">
          <a:xfrm>
            <a:off x="64257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6" name="Line 387"/>
          <p:cNvSpPr>
            <a:spLocks noChangeShapeType="1"/>
          </p:cNvSpPr>
          <p:nvPr/>
        </p:nvSpPr>
        <p:spPr bwMode="auto">
          <a:xfrm>
            <a:off x="64400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7" name="Line 388"/>
          <p:cNvSpPr>
            <a:spLocks noChangeShapeType="1"/>
          </p:cNvSpPr>
          <p:nvPr/>
        </p:nvSpPr>
        <p:spPr bwMode="auto">
          <a:xfrm>
            <a:off x="64559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8" name="Line 389"/>
          <p:cNvSpPr>
            <a:spLocks noChangeShapeType="1"/>
          </p:cNvSpPr>
          <p:nvPr/>
        </p:nvSpPr>
        <p:spPr bwMode="auto">
          <a:xfrm>
            <a:off x="64701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99" name="Line 390"/>
          <p:cNvSpPr>
            <a:spLocks noChangeShapeType="1"/>
          </p:cNvSpPr>
          <p:nvPr/>
        </p:nvSpPr>
        <p:spPr bwMode="auto">
          <a:xfrm>
            <a:off x="64844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0" name="Line 391"/>
          <p:cNvSpPr>
            <a:spLocks noChangeShapeType="1"/>
          </p:cNvSpPr>
          <p:nvPr/>
        </p:nvSpPr>
        <p:spPr bwMode="auto">
          <a:xfrm>
            <a:off x="64987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1" name="Line 392"/>
          <p:cNvSpPr>
            <a:spLocks noChangeShapeType="1"/>
          </p:cNvSpPr>
          <p:nvPr/>
        </p:nvSpPr>
        <p:spPr bwMode="auto">
          <a:xfrm>
            <a:off x="65130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2" name="Line 393"/>
          <p:cNvSpPr>
            <a:spLocks noChangeShapeType="1"/>
          </p:cNvSpPr>
          <p:nvPr/>
        </p:nvSpPr>
        <p:spPr bwMode="auto">
          <a:xfrm>
            <a:off x="65273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3" name="Line 394"/>
          <p:cNvSpPr>
            <a:spLocks noChangeShapeType="1"/>
          </p:cNvSpPr>
          <p:nvPr/>
        </p:nvSpPr>
        <p:spPr bwMode="auto">
          <a:xfrm>
            <a:off x="65416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4" name="Line 395"/>
          <p:cNvSpPr>
            <a:spLocks noChangeShapeType="1"/>
          </p:cNvSpPr>
          <p:nvPr/>
        </p:nvSpPr>
        <p:spPr bwMode="auto">
          <a:xfrm>
            <a:off x="65575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5" name="Line 396"/>
          <p:cNvSpPr>
            <a:spLocks noChangeShapeType="1"/>
          </p:cNvSpPr>
          <p:nvPr/>
        </p:nvSpPr>
        <p:spPr bwMode="auto">
          <a:xfrm>
            <a:off x="65717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6" name="Line 397"/>
          <p:cNvSpPr>
            <a:spLocks noChangeShapeType="1"/>
          </p:cNvSpPr>
          <p:nvPr/>
        </p:nvSpPr>
        <p:spPr bwMode="auto">
          <a:xfrm>
            <a:off x="65860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7" name="Line 398"/>
          <p:cNvSpPr>
            <a:spLocks noChangeShapeType="1"/>
          </p:cNvSpPr>
          <p:nvPr/>
        </p:nvSpPr>
        <p:spPr bwMode="auto">
          <a:xfrm>
            <a:off x="66003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8" name="Line 399"/>
          <p:cNvSpPr>
            <a:spLocks noChangeShapeType="1"/>
          </p:cNvSpPr>
          <p:nvPr/>
        </p:nvSpPr>
        <p:spPr bwMode="auto">
          <a:xfrm>
            <a:off x="661465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9" name="Line 400"/>
          <p:cNvSpPr>
            <a:spLocks noChangeShapeType="1"/>
          </p:cNvSpPr>
          <p:nvPr/>
        </p:nvSpPr>
        <p:spPr bwMode="auto">
          <a:xfrm>
            <a:off x="66289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0" name="Line 401"/>
          <p:cNvSpPr>
            <a:spLocks noChangeShapeType="1"/>
          </p:cNvSpPr>
          <p:nvPr/>
        </p:nvSpPr>
        <p:spPr bwMode="auto">
          <a:xfrm>
            <a:off x="66432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1" name="Line 402"/>
          <p:cNvSpPr>
            <a:spLocks noChangeShapeType="1"/>
          </p:cNvSpPr>
          <p:nvPr/>
        </p:nvSpPr>
        <p:spPr bwMode="auto">
          <a:xfrm>
            <a:off x="6659108"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2" name="Line 403"/>
          <p:cNvSpPr>
            <a:spLocks noChangeShapeType="1"/>
          </p:cNvSpPr>
          <p:nvPr/>
        </p:nvSpPr>
        <p:spPr bwMode="auto">
          <a:xfrm>
            <a:off x="6673396"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3" name="Line 404"/>
          <p:cNvSpPr>
            <a:spLocks noChangeShapeType="1"/>
          </p:cNvSpPr>
          <p:nvPr/>
        </p:nvSpPr>
        <p:spPr bwMode="auto">
          <a:xfrm>
            <a:off x="6687683"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4" name="Line 405"/>
          <p:cNvSpPr>
            <a:spLocks noChangeShapeType="1"/>
          </p:cNvSpPr>
          <p:nvPr/>
        </p:nvSpPr>
        <p:spPr bwMode="auto">
          <a:xfrm>
            <a:off x="6701971" y="48887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5" name="Line 407"/>
          <p:cNvSpPr>
            <a:spLocks noChangeShapeType="1"/>
          </p:cNvSpPr>
          <p:nvPr/>
        </p:nvSpPr>
        <p:spPr bwMode="auto">
          <a:xfrm>
            <a:off x="671625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6" name="Line 408"/>
          <p:cNvSpPr>
            <a:spLocks noChangeShapeType="1"/>
          </p:cNvSpPr>
          <p:nvPr/>
        </p:nvSpPr>
        <p:spPr bwMode="auto">
          <a:xfrm>
            <a:off x="67305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7" name="Line 409"/>
          <p:cNvSpPr>
            <a:spLocks noChangeShapeType="1"/>
          </p:cNvSpPr>
          <p:nvPr/>
        </p:nvSpPr>
        <p:spPr bwMode="auto">
          <a:xfrm>
            <a:off x="67448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8" name="Line 410"/>
          <p:cNvSpPr>
            <a:spLocks noChangeShapeType="1"/>
          </p:cNvSpPr>
          <p:nvPr/>
        </p:nvSpPr>
        <p:spPr bwMode="auto">
          <a:xfrm>
            <a:off x="67607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9" name="Line 411"/>
          <p:cNvSpPr>
            <a:spLocks noChangeShapeType="1"/>
          </p:cNvSpPr>
          <p:nvPr/>
        </p:nvSpPr>
        <p:spPr bwMode="auto">
          <a:xfrm>
            <a:off x="67749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0" name="Line 412"/>
          <p:cNvSpPr>
            <a:spLocks noChangeShapeType="1"/>
          </p:cNvSpPr>
          <p:nvPr/>
        </p:nvSpPr>
        <p:spPr bwMode="auto">
          <a:xfrm>
            <a:off x="67892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1" name="Line 413"/>
          <p:cNvSpPr>
            <a:spLocks noChangeShapeType="1"/>
          </p:cNvSpPr>
          <p:nvPr/>
        </p:nvSpPr>
        <p:spPr bwMode="auto">
          <a:xfrm>
            <a:off x="68035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2" name="Line 414"/>
          <p:cNvSpPr>
            <a:spLocks noChangeShapeType="1"/>
          </p:cNvSpPr>
          <p:nvPr/>
        </p:nvSpPr>
        <p:spPr bwMode="auto">
          <a:xfrm>
            <a:off x="681785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3" name="Line 415"/>
          <p:cNvSpPr>
            <a:spLocks noChangeShapeType="1"/>
          </p:cNvSpPr>
          <p:nvPr/>
        </p:nvSpPr>
        <p:spPr bwMode="auto">
          <a:xfrm>
            <a:off x="68321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4" name="Line 416"/>
          <p:cNvSpPr>
            <a:spLocks noChangeShapeType="1"/>
          </p:cNvSpPr>
          <p:nvPr/>
        </p:nvSpPr>
        <p:spPr bwMode="auto">
          <a:xfrm>
            <a:off x="68464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5" name="Line 417"/>
          <p:cNvSpPr>
            <a:spLocks noChangeShapeType="1"/>
          </p:cNvSpPr>
          <p:nvPr/>
        </p:nvSpPr>
        <p:spPr bwMode="auto">
          <a:xfrm>
            <a:off x="68623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6" name="Line 418"/>
          <p:cNvSpPr>
            <a:spLocks noChangeShapeType="1"/>
          </p:cNvSpPr>
          <p:nvPr/>
        </p:nvSpPr>
        <p:spPr bwMode="auto">
          <a:xfrm>
            <a:off x="68765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7" name="Line 419"/>
          <p:cNvSpPr>
            <a:spLocks noChangeShapeType="1"/>
          </p:cNvSpPr>
          <p:nvPr/>
        </p:nvSpPr>
        <p:spPr bwMode="auto">
          <a:xfrm>
            <a:off x="68908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8" name="Line 420"/>
          <p:cNvSpPr>
            <a:spLocks noChangeShapeType="1"/>
          </p:cNvSpPr>
          <p:nvPr/>
        </p:nvSpPr>
        <p:spPr bwMode="auto">
          <a:xfrm>
            <a:off x="69051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9" name="Line 421"/>
          <p:cNvSpPr>
            <a:spLocks noChangeShapeType="1"/>
          </p:cNvSpPr>
          <p:nvPr/>
        </p:nvSpPr>
        <p:spPr bwMode="auto">
          <a:xfrm>
            <a:off x="69194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0" name="Line 422"/>
          <p:cNvSpPr>
            <a:spLocks noChangeShapeType="1"/>
          </p:cNvSpPr>
          <p:nvPr/>
        </p:nvSpPr>
        <p:spPr bwMode="auto">
          <a:xfrm>
            <a:off x="69337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1" name="Line 423"/>
          <p:cNvSpPr>
            <a:spLocks noChangeShapeType="1"/>
          </p:cNvSpPr>
          <p:nvPr/>
        </p:nvSpPr>
        <p:spPr bwMode="auto">
          <a:xfrm>
            <a:off x="69480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2" name="Line 424"/>
          <p:cNvSpPr>
            <a:spLocks noChangeShapeType="1"/>
          </p:cNvSpPr>
          <p:nvPr/>
        </p:nvSpPr>
        <p:spPr bwMode="auto">
          <a:xfrm>
            <a:off x="69639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3" name="Line 425"/>
          <p:cNvSpPr>
            <a:spLocks noChangeShapeType="1"/>
          </p:cNvSpPr>
          <p:nvPr/>
        </p:nvSpPr>
        <p:spPr bwMode="auto">
          <a:xfrm>
            <a:off x="69781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4" name="Line 426"/>
          <p:cNvSpPr>
            <a:spLocks noChangeShapeType="1"/>
          </p:cNvSpPr>
          <p:nvPr/>
        </p:nvSpPr>
        <p:spPr bwMode="auto">
          <a:xfrm>
            <a:off x="69924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5" name="Line 427"/>
          <p:cNvSpPr>
            <a:spLocks noChangeShapeType="1"/>
          </p:cNvSpPr>
          <p:nvPr/>
        </p:nvSpPr>
        <p:spPr bwMode="auto">
          <a:xfrm>
            <a:off x="70067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6" name="Line 428"/>
          <p:cNvSpPr>
            <a:spLocks noChangeShapeType="1"/>
          </p:cNvSpPr>
          <p:nvPr/>
        </p:nvSpPr>
        <p:spPr bwMode="auto">
          <a:xfrm>
            <a:off x="70210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7" name="Line 429"/>
          <p:cNvSpPr>
            <a:spLocks noChangeShapeType="1"/>
          </p:cNvSpPr>
          <p:nvPr/>
        </p:nvSpPr>
        <p:spPr bwMode="auto">
          <a:xfrm>
            <a:off x="70353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8" name="Line 430"/>
          <p:cNvSpPr>
            <a:spLocks noChangeShapeType="1"/>
          </p:cNvSpPr>
          <p:nvPr/>
        </p:nvSpPr>
        <p:spPr bwMode="auto">
          <a:xfrm>
            <a:off x="7049633"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39" name="Line 431"/>
          <p:cNvSpPr>
            <a:spLocks noChangeShapeType="1"/>
          </p:cNvSpPr>
          <p:nvPr/>
        </p:nvSpPr>
        <p:spPr bwMode="auto">
          <a:xfrm>
            <a:off x="70655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0" name="Line 432"/>
          <p:cNvSpPr>
            <a:spLocks noChangeShapeType="1"/>
          </p:cNvSpPr>
          <p:nvPr/>
        </p:nvSpPr>
        <p:spPr bwMode="auto">
          <a:xfrm>
            <a:off x="70797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1" name="Line 433"/>
          <p:cNvSpPr>
            <a:spLocks noChangeShapeType="1"/>
          </p:cNvSpPr>
          <p:nvPr/>
        </p:nvSpPr>
        <p:spPr bwMode="auto">
          <a:xfrm>
            <a:off x="70940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2" name="Line 434"/>
          <p:cNvSpPr>
            <a:spLocks noChangeShapeType="1"/>
          </p:cNvSpPr>
          <p:nvPr/>
        </p:nvSpPr>
        <p:spPr bwMode="auto">
          <a:xfrm>
            <a:off x="71083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3" name="Line 435"/>
          <p:cNvSpPr>
            <a:spLocks noChangeShapeType="1"/>
          </p:cNvSpPr>
          <p:nvPr/>
        </p:nvSpPr>
        <p:spPr bwMode="auto">
          <a:xfrm>
            <a:off x="71226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4" name="Line 436"/>
          <p:cNvSpPr>
            <a:spLocks noChangeShapeType="1"/>
          </p:cNvSpPr>
          <p:nvPr/>
        </p:nvSpPr>
        <p:spPr bwMode="auto">
          <a:xfrm>
            <a:off x="71369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5" name="Line 437"/>
          <p:cNvSpPr>
            <a:spLocks noChangeShapeType="1"/>
          </p:cNvSpPr>
          <p:nvPr/>
        </p:nvSpPr>
        <p:spPr bwMode="auto">
          <a:xfrm>
            <a:off x="715282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6" name="Line 438"/>
          <p:cNvSpPr>
            <a:spLocks noChangeShapeType="1"/>
          </p:cNvSpPr>
          <p:nvPr/>
        </p:nvSpPr>
        <p:spPr bwMode="auto">
          <a:xfrm>
            <a:off x="71671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7" name="Line 439"/>
          <p:cNvSpPr>
            <a:spLocks noChangeShapeType="1"/>
          </p:cNvSpPr>
          <p:nvPr/>
        </p:nvSpPr>
        <p:spPr bwMode="auto">
          <a:xfrm>
            <a:off x="71813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8" name="Line 440"/>
          <p:cNvSpPr>
            <a:spLocks noChangeShapeType="1"/>
          </p:cNvSpPr>
          <p:nvPr/>
        </p:nvSpPr>
        <p:spPr bwMode="auto">
          <a:xfrm>
            <a:off x="71956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9" name="Line 441"/>
          <p:cNvSpPr>
            <a:spLocks noChangeShapeType="1"/>
          </p:cNvSpPr>
          <p:nvPr/>
        </p:nvSpPr>
        <p:spPr bwMode="auto">
          <a:xfrm>
            <a:off x="72099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0" name="Line 442"/>
          <p:cNvSpPr>
            <a:spLocks noChangeShapeType="1"/>
          </p:cNvSpPr>
          <p:nvPr/>
        </p:nvSpPr>
        <p:spPr bwMode="auto">
          <a:xfrm>
            <a:off x="72242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1" name="Line 443"/>
          <p:cNvSpPr>
            <a:spLocks noChangeShapeType="1"/>
          </p:cNvSpPr>
          <p:nvPr/>
        </p:nvSpPr>
        <p:spPr bwMode="auto">
          <a:xfrm>
            <a:off x="72385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2" name="Line 444"/>
          <p:cNvSpPr>
            <a:spLocks noChangeShapeType="1"/>
          </p:cNvSpPr>
          <p:nvPr/>
        </p:nvSpPr>
        <p:spPr bwMode="auto">
          <a:xfrm>
            <a:off x="725442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3" name="Line 445"/>
          <p:cNvSpPr>
            <a:spLocks noChangeShapeType="1"/>
          </p:cNvSpPr>
          <p:nvPr/>
        </p:nvSpPr>
        <p:spPr bwMode="auto">
          <a:xfrm>
            <a:off x="72687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4" name="Line 446"/>
          <p:cNvSpPr>
            <a:spLocks noChangeShapeType="1"/>
          </p:cNvSpPr>
          <p:nvPr/>
        </p:nvSpPr>
        <p:spPr bwMode="auto">
          <a:xfrm>
            <a:off x="72829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5" name="Line 447"/>
          <p:cNvSpPr>
            <a:spLocks noChangeShapeType="1"/>
          </p:cNvSpPr>
          <p:nvPr/>
        </p:nvSpPr>
        <p:spPr bwMode="auto">
          <a:xfrm>
            <a:off x="7297283"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6" name="Line 448"/>
          <p:cNvSpPr>
            <a:spLocks noChangeShapeType="1"/>
          </p:cNvSpPr>
          <p:nvPr/>
        </p:nvSpPr>
        <p:spPr bwMode="auto">
          <a:xfrm>
            <a:off x="731157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7" name="Line 449"/>
          <p:cNvSpPr>
            <a:spLocks noChangeShapeType="1"/>
          </p:cNvSpPr>
          <p:nvPr/>
        </p:nvSpPr>
        <p:spPr bwMode="auto">
          <a:xfrm>
            <a:off x="7325858"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8" name="Line 450"/>
          <p:cNvSpPr>
            <a:spLocks noChangeShapeType="1"/>
          </p:cNvSpPr>
          <p:nvPr/>
        </p:nvSpPr>
        <p:spPr bwMode="auto">
          <a:xfrm>
            <a:off x="7340146" y="48887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9" name="Line 451"/>
          <p:cNvSpPr>
            <a:spLocks noChangeShapeType="1"/>
          </p:cNvSpPr>
          <p:nvPr/>
        </p:nvSpPr>
        <p:spPr bwMode="auto">
          <a:xfrm>
            <a:off x="7356021"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0" name="Line 452"/>
          <p:cNvSpPr>
            <a:spLocks noChangeShapeType="1"/>
          </p:cNvSpPr>
          <p:nvPr/>
        </p:nvSpPr>
        <p:spPr bwMode="auto">
          <a:xfrm>
            <a:off x="7370308"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1" name="Line 453"/>
          <p:cNvSpPr>
            <a:spLocks noChangeShapeType="1"/>
          </p:cNvSpPr>
          <p:nvPr/>
        </p:nvSpPr>
        <p:spPr bwMode="auto">
          <a:xfrm>
            <a:off x="7384596" y="48887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2" name="Line 454"/>
          <p:cNvSpPr>
            <a:spLocks noChangeShapeType="1"/>
          </p:cNvSpPr>
          <p:nvPr/>
        </p:nvSpPr>
        <p:spPr bwMode="auto">
          <a:xfrm>
            <a:off x="7398883" y="4888780"/>
            <a:ext cx="3175"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3" name="Rectangle 455"/>
          <p:cNvSpPr>
            <a:spLocks noChangeArrowheads="1"/>
          </p:cNvSpPr>
          <p:nvPr/>
        </p:nvSpPr>
        <p:spPr bwMode="auto">
          <a:xfrm>
            <a:off x="344033" y="4745905"/>
            <a:ext cx="512763"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64" name="Line 456"/>
          <p:cNvSpPr>
            <a:spLocks noChangeShapeType="1"/>
          </p:cNvSpPr>
          <p:nvPr/>
        </p:nvSpPr>
        <p:spPr bwMode="auto">
          <a:xfrm flipH="1">
            <a:off x="880608" y="395215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5" name="Line 457"/>
          <p:cNvSpPr>
            <a:spLocks noChangeShapeType="1"/>
          </p:cNvSpPr>
          <p:nvPr/>
        </p:nvSpPr>
        <p:spPr bwMode="auto">
          <a:xfrm>
            <a:off x="9822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6" name="Line 458"/>
          <p:cNvSpPr>
            <a:spLocks noChangeShapeType="1"/>
          </p:cNvSpPr>
          <p:nvPr/>
        </p:nvSpPr>
        <p:spPr bwMode="auto">
          <a:xfrm>
            <a:off x="9964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7" name="Line 459"/>
          <p:cNvSpPr>
            <a:spLocks noChangeShapeType="1"/>
          </p:cNvSpPr>
          <p:nvPr/>
        </p:nvSpPr>
        <p:spPr bwMode="auto">
          <a:xfrm>
            <a:off x="10107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8" name="Line 460"/>
          <p:cNvSpPr>
            <a:spLocks noChangeShapeType="1"/>
          </p:cNvSpPr>
          <p:nvPr/>
        </p:nvSpPr>
        <p:spPr bwMode="auto">
          <a:xfrm>
            <a:off x="10250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9" name="Line 461"/>
          <p:cNvSpPr>
            <a:spLocks noChangeShapeType="1"/>
          </p:cNvSpPr>
          <p:nvPr/>
        </p:nvSpPr>
        <p:spPr bwMode="auto">
          <a:xfrm>
            <a:off x="103935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0" name="Line 462"/>
          <p:cNvSpPr>
            <a:spLocks noChangeShapeType="1"/>
          </p:cNvSpPr>
          <p:nvPr/>
        </p:nvSpPr>
        <p:spPr bwMode="auto">
          <a:xfrm>
            <a:off x="10536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1" name="Line 463"/>
          <p:cNvSpPr>
            <a:spLocks noChangeShapeType="1"/>
          </p:cNvSpPr>
          <p:nvPr/>
        </p:nvSpPr>
        <p:spPr bwMode="auto">
          <a:xfrm>
            <a:off x="106793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2" name="Line 464"/>
          <p:cNvSpPr>
            <a:spLocks noChangeShapeType="1"/>
          </p:cNvSpPr>
          <p:nvPr/>
        </p:nvSpPr>
        <p:spPr bwMode="auto">
          <a:xfrm>
            <a:off x="10838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3" name="Line 465"/>
          <p:cNvSpPr>
            <a:spLocks noChangeShapeType="1"/>
          </p:cNvSpPr>
          <p:nvPr/>
        </p:nvSpPr>
        <p:spPr bwMode="auto">
          <a:xfrm>
            <a:off x="10980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4" name="Line 466"/>
          <p:cNvSpPr>
            <a:spLocks noChangeShapeType="1"/>
          </p:cNvSpPr>
          <p:nvPr/>
        </p:nvSpPr>
        <p:spPr bwMode="auto">
          <a:xfrm>
            <a:off x="11123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5" name="Line 467"/>
          <p:cNvSpPr>
            <a:spLocks noChangeShapeType="1"/>
          </p:cNvSpPr>
          <p:nvPr/>
        </p:nvSpPr>
        <p:spPr bwMode="auto">
          <a:xfrm>
            <a:off x="11266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6" name="Line 468"/>
          <p:cNvSpPr>
            <a:spLocks noChangeShapeType="1"/>
          </p:cNvSpPr>
          <p:nvPr/>
        </p:nvSpPr>
        <p:spPr bwMode="auto">
          <a:xfrm>
            <a:off x="114095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7" name="Line 469"/>
          <p:cNvSpPr>
            <a:spLocks noChangeShapeType="1"/>
          </p:cNvSpPr>
          <p:nvPr/>
        </p:nvSpPr>
        <p:spPr bwMode="auto">
          <a:xfrm>
            <a:off x="11552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8" name="Line 470"/>
          <p:cNvSpPr>
            <a:spLocks noChangeShapeType="1"/>
          </p:cNvSpPr>
          <p:nvPr/>
        </p:nvSpPr>
        <p:spPr bwMode="auto">
          <a:xfrm>
            <a:off x="116953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9" name="Line 471"/>
          <p:cNvSpPr>
            <a:spLocks noChangeShapeType="1"/>
          </p:cNvSpPr>
          <p:nvPr/>
        </p:nvSpPr>
        <p:spPr bwMode="auto">
          <a:xfrm>
            <a:off x="11854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0" name="Line 472"/>
          <p:cNvSpPr>
            <a:spLocks noChangeShapeType="1"/>
          </p:cNvSpPr>
          <p:nvPr/>
        </p:nvSpPr>
        <p:spPr bwMode="auto">
          <a:xfrm>
            <a:off x="11996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1" name="Line 473"/>
          <p:cNvSpPr>
            <a:spLocks noChangeShapeType="1"/>
          </p:cNvSpPr>
          <p:nvPr/>
        </p:nvSpPr>
        <p:spPr bwMode="auto">
          <a:xfrm>
            <a:off x="12139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2" name="Line 474"/>
          <p:cNvSpPr>
            <a:spLocks noChangeShapeType="1"/>
          </p:cNvSpPr>
          <p:nvPr/>
        </p:nvSpPr>
        <p:spPr bwMode="auto">
          <a:xfrm>
            <a:off x="12282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3" name="Line 475"/>
          <p:cNvSpPr>
            <a:spLocks noChangeShapeType="1"/>
          </p:cNvSpPr>
          <p:nvPr/>
        </p:nvSpPr>
        <p:spPr bwMode="auto">
          <a:xfrm>
            <a:off x="124255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4" name="Line 476"/>
          <p:cNvSpPr>
            <a:spLocks noChangeShapeType="1"/>
          </p:cNvSpPr>
          <p:nvPr/>
        </p:nvSpPr>
        <p:spPr bwMode="auto">
          <a:xfrm>
            <a:off x="12568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5" name="Line 477"/>
          <p:cNvSpPr>
            <a:spLocks noChangeShapeType="1"/>
          </p:cNvSpPr>
          <p:nvPr/>
        </p:nvSpPr>
        <p:spPr bwMode="auto">
          <a:xfrm>
            <a:off x="127113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6" name="Line 478"/>
          <p:cNvSpPr>
            <a:spLocks noChangeShapeType="1"/>
          </p:cNvSpPr>
          <p:nvPr/>
        </p:nvSpPr>
        <p:spPr bwMode="auto">
          <a:xfrm>
            <a:off x="12870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7" name="Line 479"/>
          <p:cNvSpPr>
            <a:spLocks noChangeShapeType="1"/>
          </p:cNvSpPr>
          <p:nvPr/>
        </p:nvSpPr>
        <p:spPr bwMode="auto">
          <a:xfrm>
            <a:off x="13012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8" name="Line 480"/>
          <p:cNvSpPr>
            <a:spLocks noChangeShapeType="1"/>
          </p:cNvSpPr>
          <p:nvPr/>
        </p:nvSpPr>
        <p:spPr bwMode="auto">
          <a:xfrm>
            <a:off x="13155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9" name="Line 481"/>
          <p:cNvSpPr>
            <a:spLocks noChangeShapeType="1"/>
          </p:cNvSpPr>
          <p:nvPr/>
        </p:nvSpPr>
        <p:spPr bwMode="auto">
          <a:xfrm>
            <a:off x="13298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0" name="Line 482"/>
          <p:cNvSpPr>
            <a:spLocks noChangeShapeType="1"/>
          </p:cNvSpPr>
          <p:nvPr/>
        </p:nvSpPr>
        <p:spPr bwMode="auto">
          <a:xfrm>
            <a:off x="13441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1" name="Line 483"/>
          <p:cNvSpPr>
            <a:spLocks noChangeShapeType="1"/>
          </p:cNvSpPr>
          <p:nvPr/>
        </p:nvSpPr>
        <p:spPr bwMode="auto">
          <a:xfrm>
            <a:off x="13584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2" name="Line 484"/>
          <p:cNvSpPr>
            <a:spLocks noChangeShapeType="1"/>
          </p:cNvSpPr>
          <p:nvPr/>
        </p:nvSpPr>
        <p:spPr bwMode="auto">
          <a:xfrm>
            <a:off x="137273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3" name="Line 485"/>
          <p:cNvSpPr>
            <a:spLocks noChangeShapeType="1"/>
          </p:cNvSpPr>
          <p:nvPr/>
        </p:nvSpPr>
        <p:spPr bwMode="auto">
          <a:xfrm>
            <a:off x="13886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4" name="Line 486"/>
          <p:cNvSpPr>
            <a:spLocks noChangeShapeType="1"/>
          </p:cNvSpPr>
          <p:nvPr/>
        </p:nvSpPr>
        <p:spPr bwMode="auto">
          <a:xfrm>
            <a:off x="14028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5" name="Line 487"/>
          <p:cNvSpPr>
            <a:spLocks noChangeShapeType="1"/>
          </p:cNvSpPr>
          <p:nvPr/>
        </p:nvSpPr>
        <p:spPr bwMode="auto">
          <a:xfrm>
            <a:off x="14171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6" name="Line 488"/>
          <p:cNvSpPr>
            <a:spLocks noChangeShapeType="1"/>
          </p:cNvSpPr>
          <p:nvPr/>
        </p:nvSpPr>
        <p:spPr bwMode="auto">
          <a:xfrm>
            <a:off x="14314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7" name="Line 489"/>
          <p:cNvSpPr>
            <a:spLocks noChangeShapeType="1"/>
          </p:cNvSpPr>
          <p:nvPr/>
        </p:nvSpPr>
        <p:spPr bwMode="auto">
          <a:xfrm>
            <a:off x="14457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8" name="Line 490"/>
          <p:cNvSpPr>
            <a:spLocks noChangeShapeType="1"/>
          </p:cNvSpPr>
          <p:nvPr/>
        </p:nvSpPr>
        <p:spPr bwMode="auto">
          <a:xfrm>
            <a:off x="14600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9" name="Line 491"/>
          <p:cNvSpPr>
            <a:spLocks noChangeShapeType="1"/>
          </p:cNvSpPr>
          <p:nvPr/>
        </p:nvSpPr>
        <p:spPr bwMode="auto">
          <a:xfrm>
            <a:off x="1475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0" name="Line 492"/>
          <p:cNvSpPr>
            <a:spLocks noChangeShapeType="1"/>
          </p:cNvSpPr>
          <p:nvPr/>
        </p:nvSpPr>
        <p:spPr bwMode="auto">
          <a:xfrm>
            <a:off x="14902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1" name="Line 493"/>
          <p:cNvSpPr>
            <a:spLocks noChangeShapeType="1"/>
          </p:cNvSpPr>
          <p:nvPr/>
        </p:nvSpPr>
        <p:spPr bwMode="auto">
          <a:xfrm>
            <a:off x="15044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2" name="Line 494"/>
          <p:cNvSpPr>
            <a:spLocks noChangeShapeType="1"/>
          </p:cNvSpPr>
          <p:nvPr/>
        </p:nvSpPr>
        <p:spPr bwMode="auto">
          <a:xfrm>
            <a:off x="15187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3" name="Line 495"/>
          <p:cNvSpPr>
            <a:spLocks noChangeShapeType="1"/>
          </p:cNvSpPr>
          <p:nvPr/>
        </p:nvSpPr>
        <p:spPr bwMode="auto">
          <a:xfrm>
            <a:off x="15330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4" name="Line 496"/>
          <p:cNvSpPr>
            <a:spLocks noChangeShapeType="1"/>
          </p:cNvSpPr>
          <p:nvPr/>
        </p:nvSpPr>
        <p:spPr bwMode="auto">
          <a:xfrm>
            <a:off x="15473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5" name="Line 497"/>
          <p:cNvSpPr>
            <a:spLocks noChangeShapeType="1"/>
          </p:cNvSpPr>
          <p:nvPr/>
        </p:nvSpPr>
        <p:spPr bwMode="auto">
          <a:xfrm>
            <a:off x="15616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6" name="Line 498"/>
          <p:cNvSpPr>
            <a:spLocks noChangeShapeType="1"/>
          </p:cNvSpPr>
          <p:nvPr/>
        </p:nvSpPr>
        <p:spPr bwMode="auto">
          <a:xfrm>
            <a:off x="1577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7" name="Line 499"/>
          <p:cNvSpPr>
            <a:spLocks noChangeShapeType="1"/>
          </p:cNvSpPr>
          <p:nvPr/>
        </p:nvSpPr>
        <p:spPr bwMode="auto">
          <a:xfrm>
            <a:off x="15918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8" name="Line 500"/>
          <p:cNvSpPr>
            <a:spLocks noChangeShapeType="1"/>
          </p:cNvSpPr>
          <p:nvPr/>
        </p:nvSpPr>
        <p:spPr bwMode="auto">
          <a:xfrm>
            <a:off x="16060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9" name="Line 501"/>
          <p:cNvSpPr>
            <a:spLocks noChangeShapeType="1"/>
          </p:cNvSpPr>
          <p:nvPr/>
        </p:nvSpPr>
        <p:spPr bwMode="auto">
          <a:xfrm>
            <a:off x="16203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0" name="Line 502"/>
          <p:cNvSpPr>
            <a:spLocks noChangeShapeType="1"/>
          </p:cNvSpPr>
          <p:nvPr/>
        </p:nvSpPr>
        <p:spPr bwMode="auto">
          <a:xfrm>
            <a:off x="16346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1" name="Line 503"/>
          <p:cNvSpPr>
            <a:spLocks noChangeShapeType="1"/>
          </p:cNvSpPr>
          <p:nvPr/>
        </p:nvSpPr>
        <p:spPr bwMode="auto">
          <a:xfrm>
            <a:off x="16489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2" name="Line 504"/>
          <p:cNvSpPr>
            <a:spLocks noChangeShapeType="1"/>
          </p:cNvSpPr>
          <p:nvPr/>
        </p:nvSpPr>
        <p:spPr bwMode="auto">
          <a:xfrm>
            <a:off x="16632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3" name="Line 505"/>
          <p:cNvSpPr>
            <a:spLocks noChangeShapeType="1"/>
          </p:cNvSpPr>
          <p:nvPr/>
        </p:nvSpPr>
        <p:spPr bwMode="auto">
          <a:xfrm>
            <a:off x="1679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4" name="Line 506"/>
          <p:cNvSpPr>
            <a:spLocks noChangeShapeType="1"/>
          </p:cNvSpPr>
          <p:nvPr/>
        </p:nvSpPr>
        <p:spPr bwMode="auto">
          <a:xfrm>
            <a:off x="16934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5" name="Line 507"/>
          <p:cNvSpPr>
            <a:spLocks noChangeShapeType="1"/>
          </p:cNvSpPr>
          <p:nvPr/>
        </p:nvSpPr>
        <p:spPr bwMode="auto">
          <a:xfrm>
            <a:off x="17076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6" name="Line 508"/>
          <p:cNvSpPr>
            <a:spLocks noChangeShapeType="1"/>
          </p:cNvSpPr>
          <p:nvPr/>
        </p:nvSpPr>
        <p:spPr bwMode="auto">
          <a:xfrm>
            <a:off x="17219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7" name="Line 509"/>
          <p:cNvSpPr>
            <a:spLocks noChangeShapeType="1"/>
          </p:cNvSpPr>
          <p:nvPr/>
        </p:nvSpPr>
        <p:spPr bwMode="auto">
          <a:xfrm>
            <a:off x="17362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8" name="Line 510"/>
          <p:cNvSpPr>
            <a:spLocks noChangeShapeType="1"/>
          </p:cNvSpPr>
          <p:nvPr/>
        </p:nvSpPr>
        <p:spPr bwMode="auto">
          <a:xfrm>
            <a:off x="17505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9" name="Line 511"/>
          <p:cNvSpPr>
            <a:spLocks noChangeShapeType="1"/>
          </p:cNvSpPr>
          <p:nvPr/>
        </p:nvSpPr>
        <p:spPr bwMode="auto">
          <a:xfrm>
            <a:off x="17648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0" name="Line 512"/>
          <p:cNvSpPr>
            <a:spLocks noChangeShapeType="1"/>
          </p:cNvSpPr>
          <p:nvPr/>
        </p:nvSpPr>
        <p:spPr bwMode="auto">
          <a:xfrm>
            <a:off x="1780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1" name="Line 513"/>
          <p:cNvSpPr>
            <a:spLocks noChangeShapeType="1"/>
          </p:cNvSpPr>
          <p:nvPr/>
        </p:nvSpPr>
        <p:spPr bwMode="auto">
          <a:xfrm>
            <a:off x="17950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2" name="Line 514"/>
          <p:cNvSpPr>
            <a:spLocks noChangeShapeType="1"/>
          </p:cNvSpPr>
          <p:nvPr/>
        </p:nvSpPr>
        <p:spPr bwMode="auto">
          <a:xfrm>
            <a:off x="18092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3" name="Line 515"/>
          <p:cNvSpPr>
            <a:spLocks noChangeShapeType="1"/>
          </p:cNvSpPr>
          <p:nvPr/>
        </p:nvSpPr>
        <p:spPr bwMode="auto">
          <a:xfrm>
            <a:off x="18235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4" name="Line 516"/>
          <p:cNvSpPr>
            <a:spLocks noChangeShapeType="1"/>
          </p:cNvSpPr>
          <p:nvPr/>
        </p:nvSpPr>
        <p:spPr bwMode="auto">
          <a:xfrm>
            <a:off x="18378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5" name="Line 517"/>
          <p:cNvSpPr>
            <a:spLocks noChangeShapeType="1"/>
          </p:cNvSpPr>
          <p:nvPr/>
        </p:nvSpPr>
        <p:spPr bwMode="auto">
          <a:xfrm>
            <a:off x="18521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6" name="Line 518"/>
          <p:cNvSpPr>
            <a:spLocks noChangeShapeType="1"/>
          </p:cNvSpPr>
          <p:nvPr/>
        </p:nvSpPr>
        <p:spPr bwMode="auto">
          <a:xfrm>
            <a:off x="18664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7" name="Line 519"/>
          <p:cNvSpPr>
            <a:spLocks noChangeShapeType="1"/>
          </p:cNvSpPr>
          <p:nvPr/>
        </p:nvSpPr>
        <p:spPr bwMode="auto">
          <a:xfrm>
            <a:off x="1882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8" name="Line 520"/>
          <p:cNvSpPr>
            <a:spLocks noChangeShapeType="1"/>
          </p:cNvSpPr>
          <p:nvPr/>
        </p:nvSpPr>
        <p:spPr bwMode="auto">
          <a:xfrm>
            <a:off x="18966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9" name="Line 521"/>
          <p:cNvSpPr>
            <a:spLocks noChangeShapeType="1"/>
          </p:cNvSpPr>
          <p:nvPr/>
        </p:nvSpPr>
        <p:spPr bwMode="auto">
          <a:xfrm>
            <a:off x="19108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0" name="Line 522"/>
          <p:cNvSpPr>
            <a:spLocks noChangeShapeType="1"/>
          </p:cNvSpPr>
          <p:nvPr/>
        </p:nvSpPr>
        <p:spPr bwMode="auto">
          <a:xfrm>
            <a:off x="19251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1" name="Line 523"/>
          <p:cNvSpPr>
            <a:spLocks noChangeShapeType="1"/>
          </p:cNvSpPr>
          <p:nvPr/>
        </p:nvSpPr>
        <p:spPr bwMode="auto">
          <a:xfrm>
            <a:off x="19394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2" name="Line 524"/>
          <p:cNvSpPr>
            <a:spLocks noChangeShapeType="1"/>
          </p:cNvSpPr>
          <p:nvPr/>
        </p:nvSpPr>
        <p:spPr bwMode="auto">
          <a:xfrm>
            <a:off x="19537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3" name="Line 525"/>
          <p:cNvSpPr>
            <a:spLocks noChangeShapeType="1"/>
          </p:cNvSpPr>
          <p:nvPr/>
        </p:nvSpPr>
        <p:spPr bwMode="auto">
          <a:xfrm>
            <a:off x="19680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4" name="Line 526"/>
          <p:cNvSpPr>
            <a:spLocks noChangeShapeType="1"/>
          </p:cNvSpPr>
          <p:nvPr/>
        </p:nvSpPr>
        <p:spPr bwMode="auto">
          <a:xfrm>
            <a:off x="1983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5" name="Line 527"/>
          <p:cNvSpPr>
            <a:spLocks noChangeShapeType="1"/>
          </p:cNvSpPr>
          <p:nvPr/>
        </p:nvSpPr>
        <p:spPr bwMode="auto">
          <a:xfrm>
            <a:off x="19982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6" name="Line 528"/>
          <p:cNvSpPr>
            <a:spLocks noChangeShapeType="1"/>
          </p:cNvSpPr>
          <p:nvPr/>
        </p:nvSpPr>
        <p:spPr bwMode="auto">
          <a:xfrm>
            <a:off x="20124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7" name="Line 529"/>
          <p:cNvSpPr>
            <a:spLocks noChangeShapeType="1"/>
          </p:cNvSpPr>
          <p:nvPr/>
        </p:nvSpPr>
        <p:spPr bwMode="auto">
          <a:xfrm>
            <a:off x="20267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8" name="Line 530"/>
          <p:cNvSpPr>
            <a:spLocks noChangeShapeType="1"/>
          </p:cNvSpPr>
          <p:nvPr/>
        </p:nvSpPr>
        <p:spPr bwMode="auto">
          <a:xfrm>
            <a:off x="20410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9" name="Line 531"/>
          <p:cNvSpPr>
            <a:spLocks noChangeShapeType="1"/>
          </p:cNvSpPr>
          <p:nvPr/>
        </p:nvSpPr>
        <p:spPr bwMode="auto">
          <a:xfrm>
            <a:off x="20553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0" name="Line 532"/>
          <p:cNvSpPr>
            <a:spLocks noChangeShapeType="1"/>
          </p:cNvSpPr>
          <p:nvPr/>
        </p:nvSpPr>
        <p:spPr bwMode="auto">
          <a:xfrm>
            <a:off x="20696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1" name="Line 533"/>
          <p:cNvSpPr>
            <a:spLocks noChangeShapeType="1"/>
          </p:cNvSpPr>
          <p:nvPr/>
        </p:nvSpPr>
        <p:spPr bwMode="auto">
          <a:xfrm>
            <a:off x="2085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2" name="Line 534"/>
          <p:cNvSpPr>
            <a:spLocks noChangeShapeType="1"/>
          </p:cNvSpPr>
          <p:nvPr/>
        </p:nvSpPr>
        <p:spPr bwMode="auto">
          <a:xfrm>
            <a:off x="20998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3" name="Line 535"/>
          <p:cNvSpPr>
            <a:spLocks noChangeShapeType="1"/>
          </p:cNvSpPr>
          <p:nvPr/>
        </p:nvSpPr>
        <p:spPr bwMode="auto">
          <a:xfrm>
            <a:off x="21140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4" name="Line 536"/>
          <p:cNvSpPr>
            <a:spLocks noChangeShapeType="1"/>
          </p:cNvSpPr>
          <p:nvPr/>
        </p:nvSpPr>
        <p:spPr bwMode="auto">
          <a:xfrm>
            <a:off x="21283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5" name="Line 537"/>
          <p:cNvSpPr>
            <a:spLocks noChangeShapeType="1"/>
          </p:cNvSpPr>
          <p:nvPr/>
        </p:nvSpPr>
        <p:spPr bwMode="auto">
          <a:xfrm>
            <a:off x="21426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6" name="Line 538"/>
          <p:cNvSpPr>
            <a:spLocks noChangeShapeType="1"/>
          </p:cNvSpPr>
          <p:nvPr/>
        </p:nvSpPr>
        <p:spPr bwMode="auto">
          <a:xfrm>
            <a:off x="21569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7" name="Line 539"/>
          <p:cNvSpPr>
            <a:spLocks noChangeShapeType="1"/>
          </p:cNvSpPr>
          <p:nvPr/>
        </p:nvSpPr>
        <p:spPr bwMode="auto">
          <a:xfrm>
            <a:off x="217124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8" name="Line 540"/>
          <p:cNvSpPr>
            <a:spLocks noChangeShapeType="1"/>
          </p:cNvSpPr>
          <p:nvPr/>
        </p:nvSpPr>
        <p:spPr bwMode="auto">
          <a:xfrm>
            <a:off x="2187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9" name="Line 541"/>
          <p:cNvSpPr>
            <a:spLocks noChangeShapeType="1"/>
          </p:cNvSpPr>
          <p:nvPr/>
        </p:nvSpPr>
        <p:spPr bwMode="auto">
          <a:xfrm>
            <a:off x="22014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0" name="Line 542"/>
          <p:cNvSpPr>
            <a:spLocks noChangeShapeType="1"/>
          </p:cNvSpPr>
          <p:nvPr/>
        </p:nvSpPr>
        <p:spPr bwMode="auto">
          <a:xfrm>
            <a:off x="22156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1" name="Line 543"/>
          <p:cNvSpPr>
            <a:spLocks noChangeShapeType="1"/>
          </p:cNvSpPr>
          <p:nvPr/>
        </p:nvSpPr>
        <p:spPr bwMode="auto">
          <a:xfrm>
            <a:off x="22299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2" name="Line 544"/>
          <p:cNvSpPr>
            <a:spLocks noChangeShapeType="1"/>
          </p:cNvSpPr>
          <p:nvPr/>
        </p:nvSpPr>
        <p:spPr bwMode="auto">
          <a:xfrm>
            <a:off x="22442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3" name="Line 545"/>
          <p:cNvSpPr>
            <a:spLocks noChangeShapeType="1"/>
          </p:cNvSpPr>
          <p:nvPr/>
        </p:nvSpPr>
        <p:spPr bwMode="auto">
          <a:xfrm>
            <a:off x="22585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4" name="Line 546"/>
          <p:cNvSpPr>
            <a:spLocks noChangeShapeType="1"/>
          </p:cNvSpPr>
          <p:nvPr/>
        </p:nvSpPr>
        <p:spPr bwMode="auto">
          <a:xfrm>
            <a:off x="22744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5" name="Line 547"/>
          <p:cNvSpPr>
            <a:spLocks noChangeShapeType="1"/>
          </p:cNvSpPr>
          <p:nvPr/>
        </p:nvSpPr>
        <p:spPr bwMode="auto">
          <a:xfrm>
            <a:off x="2288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6" name="Line 548"/>
          <p:cNvSpPr>
            <a:spLocks noChangeShapeType="1"/>
          </p:cNvSpPr>
          <p:nvPr/>
        </p:nvSpPr>
        <p:spPr bwMode="auto">
          <a:xfrm>
            <a:off x="23030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7" name="Line 549"/>
          <p:cNvSpPr>
            <a:spLocks noChangeShapeType="1"/>
          </p:cNvSpPr>
          <p:nvPr/>
        </p:nvSpPr>
        <p:spPr bwMode="auto">
          <a:xfrm>
            <a:off x="23172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8" name="Line 550"/>
          <p:cNvSpPr>
            <a:spLocks noChangeShapeType="1"/>
          </p:cNvSpPr>
          <p:nvPr/>
        </p:nvSpPr>
        <p:spPr bwMode="auto">
          <a:xfrm>
            <a:off x="23315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9" name="Line 551"/>
          <p:cNvSpPr>
            <a:spLocks noChangeShapeType="1"/>
          </p:cNvSpPr>
          <p:nvPr/>
        </p:nvSpPr>
        <p:spPr bwMode="auto">
          <a:xfrm>
            <a:off x="23458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0" name="Line 552"/>
          <p:cNvSpPr>
            <a:spLocks noChangeShapeType="1"/>
          </p:cNvSpPr>
          <p:nvPr/>
        </p:nvSpPr>
        <p:spPr bwMode="auto">
          <a:xfrm>
            <a:off x="23601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1" name="Line 553"/>
          <p:cNvSpPr>
            <a:spLocks noChangeShapeType="1"/>
          </p:cNvSpPr>
          <p:nvPr/>
        </p:nvSpPr>
        <p:spPr bwMode="auto">
          <a:xfrm>
            <a:off x="23760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2" name="Line 554"/>
          <p:cNvSpPr>
            <a:spLocks noChangeShapeType="1"/>
          </p:cNvSpPr>
          <p:nvPr/>
        </p:nvSpPr>
        <p:spPr bwMode="auto">
          <a:xfrm>
            <a:off x="2390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3" name="Line 555"/>
          <p:cNvSpPr>
            <a:spLocks noChangeShapeType="1"/>
          </p:cNvSpPr>
          <p:nvPr/>
        </p:nvSpPr>
        <p:spPr bwMode="auto">
          <a:xfrm>
            <a:off x="24046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4" name="Line 556"/>
          <p:cNvSpPr>
            <a:spLocks noChangeShapeType="1"/>
          </p:cNvSpPr>
          <p:nvPr/>
        </p:nvSpPr>
        <p:spPr bwMode="auto">
          <a:xfrm>
            <a:off x="24188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5" name="Line 557"/>
          <p:cNvSpPr>
            <a:spLocks noChangeShapeType="1"/>
          </p:cNvSpPr>
          <p:nvPr/>
        </p:nvSpPr>
        <p:spPr bwMode="auto">
          <a:xfrm>
            <a:off x="24331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6" name="Line 558"/>
          <p:cNvSpPr>
            <a:spLocks noChangeShapeType="1"/>
          </p:cNvSpPr>
          <p:nvPr/>
        </p:nvSpPr>
        <p:spPr bwMode="auto">
          <a:xfrm>
            <a:off x="24474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7" name="Line 559"/>
          <p:cNvSpPr>
            <a:spLocks noChangeShapeType="1"/>
          </p:cNvSpPr>
          <p:nvPr/>
        </p:nvSpPr>
        <p:spPr bwMode="auto">
          <a:xfrm>
            <a:off x="24617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8" name="Line 560"/>
          <p:cNvSpPr>
            <a:spLocks noChangeShapeType="1"/>
          </p:cNvSpPr>
          <p:nvPr/>
        </p:nvSpPr>
        <p:spPr bwMode="auto">
          <a:xfrm>
            <a:off x="24776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9" name="Line 561"/>
          <p:cNvSpPr>
            <a:spLocks noChangeShapeType="1"/>
          </p:cNvSpPr>
          <p:nvPr/>
        </p:nvSpPr>
        <p:spPr bwMode="auto">
          <a:xfrm>
            <a:off x="2491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0" name="Line 562"/>
          <p:cNvSpPr>
            <a:spLocks noChangeShapeType="1"/>
          </p:cNvSpPr>
          <p:nvPr/>
        </p:nvSpPr>
        <p:spPr bwMode="auto">
          <a:xfrm>
            <a:off x="25062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1" name="Line 563"/>
          <p:cNvSpPr>
            <a:spLocks noChangeShapeType="1"/>
          </p:cNvSpPr>
          <p:nvPr/>
        </p:nvSpPr>
        <p:spPr bwMode="auto">
          <a:xfrm>
            <a:off x="25204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2" name="Line 564"/>
          <p:cNvSpPr>
            <a:spLocks noChangeShapeType="1"/>
          </p:cNvSpPr>
          <p:nvPr/>
        </p:nvSpPr>
        <p:spPr bwMode="auto">
          <a:xfrm>
            <a:off x="25347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3" name="Line 565"/>
          <p:cNvSpPr>
            <a:spLocks noChangeShapeType="1"/>
          </p:cNvSpPr>
          <p:nvPr/>
        </p:nvSpPr>
        <p:spPr bwMode="auto">
          <a:xfrm>
            <a:off x="25490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4" name="Line 566"/>
          <p:cNvSpPr>
            <a:spLocks noChangeShapeType="1"/>
          </p:cNvSpPr>
          <p:nvPr/>
        </p:nvSpPr>
        <p:spPr bwMode="auto">
          <a:xfrm>
            <a:off x="25633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5" name="Line 567"/>
          <p:cNvSpPr>
            <a:spLocks noChangeShapeType="1"/>
          </p:cNvSpPr>
          <p:nvPr/>
        </p:nvSpPr>
        <p:spPr bwMode="auto">
          <a:xfrm>
            <a:off x="25792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6" name="Line 568"/>
          <p:cNvSpPr>
            <a:spLocks noChangeShapeType="1"/>
          </p:cNvSpPr>
          <p:nvPr/>
        </p:nvSpPr>
        <p:spPr bwMode="auto">
          <a:xfrm>
            <a:off x="2593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7" name="Line 569"/>
          <p:cNvSpPr>
            <a:spLocks noChangeShapeType="1"/>
          </p:cNvSpPr>
          <p:nvPr/>
        </p:nvSpPr>
        <p:spPr bwMode="auto">
          <a:xfrm>
            <a:off x="26078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8" name="Line 570"/>
          <p:cNvSpPr>
            <a:spLocks noChangeShapeType="1"/>
          </p:cNvSpPr>
          <p:nvPr/>
        </p:nvSpPr>
        <p:spPr bwMode="auto">
          <a:xfrm>
            <a:off x="26220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9" name="Line 571"/>
          <p:cNvSpPr>
            <a:spLocks noChangeShapeType="1"/>
          </p:cNvSpPr>
          <p:nvPr/>
        </p:nvSpPr>
        <p:spPr bwMode="auto">
          <a:xfrm>
            <a:off x="263638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0" name="Line 572"/>
          <p:cNvSpPr>
            <a:spLocks noChangeShapeType="1"/>
          </p:cNvSpPr>
          <p:nvPr/>
        </p:nvSpPr>
        <p:spPr bwMode="auto">
          <a:xfrm>
            <a:off x="26506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1" name="Line 573"/>
          <p:cNvSpPr>
            <a:spLocks noChangeShapeType="1"/>
          </p:cNvSpPr>
          <p:nvPr/>
        </p:nvSpPr>
        <p:spPr bwMode="auto">
          <a:xfrm>
            <a:off x="26649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2" name="Line 574"/>
          <p:cNvSpPr>
            <a:spLocks noChangeShapeType="1"/>
          </p:cNvSpPr>
          <p:nvPr/>
        </p:nvSpPr>
        <p:spPr bwMode="auto">
          <a:xfrm>
            <a:off x="26808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3" name="Line 575"/>
          <p:cNvSpPr>
            <a:spLocks noChangeShapeType="1"/>
          </p:cNvSpPr>
          <p:nvPr/>
        </p:nvSpPr>
        <p:spPr bwMode="auto">
          <a:xfrm>
            <a:off x="2695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4" name="Line 576"/>
          <p:cNvSpPr>
            <a:spLocks noChangeShapeType="1"/>
          </p:cNvSpPr>
          <p:nvPr/>
        </p:nvSpPr>
        <p:spPr bwMode="auto">
          <a:xfrm>
            <a:off x="27094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5" name="Line 577"/>
          <p:cNvSpPr>
            <a:spLocks noChangeShapeType="1"/>
          </p:cNvSpPr>
          <p:nvPr/>
        </p:nvSpPr>
        <p:spPr bwMode="auto">
          <a:xfrm>
            <a:off x="27236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6" name="Line 578"/>
          <p:cNvSpPr>
            <a:spLocks noChangeShapeType="1"/>
          </p:cNvSpPr>
          <p:nvPr/>
        </p:nvSpPr>
        <p:spPr bwMode="auto">
          <a:xfrm>
            <a:off x="273798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7" name="Line 579"/>
          <p:cNvSpPr>
            <a:spLocks noChangeShapeType="1"/>
          </p:cNvSpPr>
          <p:nvPr/>
        </p:nvSpPr>
        <p:spPr bwMode="auto">
          <a:xfrm>
            <a:off x="27522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8" name="Line 580"/>
          <p:cNvSpPr>
            <a:spLocks noChangeShapeType="1"/>
          </p:cNvSpPr>
          <p:nvPr/>
        </p:nvSpPr>
        <p:spPr bwMode="auto">
          <a:xfrm>
            <a:off x="27665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9" name="Line 581"/>
          <p:cNvSpPr>
            <a:spLocks noChangeShapeType="1"/>
          </p:cNvSpPr>
          <p:nvPr/>
        </p:nvSpPr>
        <p:spPr bwMode="auto">
          <a:xfrm>
            <a:off x="27824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0" name="Line 582"/>
          <p:cNvSpPr>
            <a:spLocks noChangeShapeType="1"/>
          </p:cNvSpPr>
          <p:nvPr/>
        </p:nvSpPr>
        <p:spPr bwMode="auto">
          <a:xfrm>
            <a:off x="2796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1" name="Line 583"/>
          <p:cNvSpPr>
            <a:spLocks noChangeShapeType="1"/>
          </p:cNvSpPr>
          <p:nvPr/>
        </p:nvSpPr>
        <p:spPr bwMode="auto">
          <a:xfrm>
            <a:off x="28110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2" name="Line 584"/>
          <p:cNvSpPr>
            <a:spLocks noChangeShapeType="1"/>
          </p:cNvSpPr>
          <p:nvPr/>
        </p:nvSpPr>
        <p:spPr bwMode="auto">
          <a:xfrm>
            <a:off x="28252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3" name="Line 585"/>
          <p:cNvSpPr>
            <a:spLocks noChangeShapeType="1"/>
          </p:cNvSpPr>
          <p:nvPr/>
        </p:nvSpPr>
        <p:spPr bwMode="auto">
          <a:xfrm>
            <a:off x="283958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4" name="Line 586"/>
          <p:cNvSpPr>
            <a:spLocks noChangeShapeType="1"/>
          </p:cNvSpPr>
          <p:nvPr/>
        </p:nvSpPr>
        <p:spPr bwMode="auto">
          <a:xfrm>
            <a:off x="28538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5" name="Line 587"/>
          <p:cNvSpPr>
            <a:spLocks noChangeShapeType="1"/>
          </p:cNvSpPr>
          <p:nvPr/>
        </p:nvSpPr>
        <p:spPr bwMode="auto">
          <a:xfrm>
            <a:off x="2868158"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6" name="Line 588"/>
          <p:cNvSpPr>
            <a:spLocks noChangeShapeType="1"/>
          </p:cNvSpPr>
          <p:nvPr/>
        </p:nvSpPr>
        <p:spPr bwMode="auto">
          <a:xfrm>
            <a:off x="28840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7" name="Line 589"/>
          <p:cNvSpPr>
            <a:spLocks noChangeShapeType="1"/>
          </p:cNvSpPr>
          <p:nvPr/>
        </p:nvSpPr>
        <p:spPr bwMode="auto">
          <a:xfrm>
            <a:off x="2898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8" name="Line 590"/>
          <p:cNvSpPr>
            <a:spLocks noChangeShapeType="1"/>
          </p:cNvSpPr>
          <p:nvPr/>
        </p:nvSpPr>
        <p:spPr bwMode="auto">
          <a:xfrm>
            <a:off x="29126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9" name="Line 591"/>
          <p:cNvSpPr>
            <a:spLocks noChangeShapeType="1"/>
          </p:cNvSpPr>
          <p:nvPr/>
        </p:nvSpPr>
        <p:spPr bwMode="auto">
          <a:xfrm>
            <a:off x="29268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0" name="Line 592"/>
          <p:cNvSpPr>
            <a:spLocks noChangeShapeType="1"/>
          </p:cNvSpPr>
          <p:nvPr/>
        </p:nvSpPr>
        <p:spPr bwMode="auto">
          <a:xfrm>
            <a:off x="294118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1" name="Line 593"/>
          <p:cNvSpPr>
            <a:spLocks noChangeShapeType="1"/>
          </p:cNvSpPr>
          <p:nvPr/>
        </p:nvSpPr>
        <p:spPr bwMode="auto">
          <a:xfrm>
            <a:off x="29554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2" name="Line 594"/>
          <p:cNvSpPr>
            <a:spLocks noChangeShapeType="1"/>
          </p:cNvSpPr>
          <p:nvPr/>
        </p:nvSpPr>
        <p:spPr bwMode="auto">
          <a:xfrm>
            <a:off x="2971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3" name="Line 595"/>
          <p:cNvSpPr>
            <a:spLocks noChangeShapeType="1"/>
          </p:cNvSpPr>
          <p:nvPr/>
        </p:nvSpPr>
        <p:spPr bwMode="auto">
          <a:xfrm>
            <a:off x="29856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4" name="Line 596"/>
          <p:cNvSpPr>
            <a:spLocks noChangeShapeType="1"/>
          </p:cNvSpPr>
          <p:nvPr/>
        </p:nvSpPr>
        <p:spPr bwMode="auto">
          <a:xfrm>
            <a:off x="2999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5" name="Line 597"/>
          <p:cNvSpPr>
            <a:spLocks noChangeShapeType="1"/>
          </p:cNvSpPr>
          <p:nvPr/>
        </p:nvSpPr>
        <p:spPr bwMode="auto">
          <a:xfrm>
            <a:off x="30142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6" name="Line 598"/>
          <p:cNvSpPr>
            <a:spLocks noChangeShapeType="1"/>
          </p:cNvSpPr>
          <p:nvPr/>
        </p:nvSpPr>
        <p:spPr bwMode="auto">
          <a:xfrm>
            <a:off x="30284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7" name="Line 599"/>
          <p:cNvSpPr>
            <a:spLocks noChangeShapeType="1"/>
          </p:cNvSpPr>
          <p:nvPr/>
        </p:nvSpPr>
        <p:spPr bwMode="auto">
          <a:xfrm>
            <a:off x="304278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8" name="Line 600"/>
          <p:cNvSpPr>
            <a:spLocks noChangeShapeType="1"/>
          </p:cNvSpPr>
          <p:nvPr/>
        </p:nvSpPr>
        <p:spPr bwMode="auto">
          <a:xfrm>
            <a:off x="30570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9" name="Line 601"/>
          <p:cNvSpPr>
            <a:spLocks noChangeShapeType="1"/>
          </p:cNvSpPr>
          <p:nvPr/>
        </p:nvSpPr>
        <p:spPr bwMode="auto">
          <a:xfrm>
            <a:off x="3072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0" name="Line 602"/>
          <p:cNvSpPr>
            <a:spLocks noChangeShapeType="1"/>
          </p:cNvSpPr>
          <p:nvPr/>
        </p:nvSpPr>
        <p:spPr bwMode="auto">
          <a:xfrm>
            <a:off x="3087233"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1" name="Line 603"/>
          <p:cNvSpPr>
            <a:spLocks noChangeShapeType="1"/>
          </p:cNvSpPr>
          <p:nvPr/>
        </p:nvSpPr>
        <p:spPr bwMode="auto">
          <a:xfrm>
            <a:off x="3101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2" name="Line 604"/>
          <p:cNvSpPr>
            <a:spLocks noChangeShapeType="1"/>
          </p:cNvSpPr>
          <p:nvPr/>
        </p:nvSpPr>
        <p:spPr bwMode="auto">
          <a:xfrm>
            <a:off x="3115808"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3" name="Line 605"/>
          <p:cNvSpPr>
            <a:spLocks noChangeShapeType="1"/>
          </p:cNvSpPr>
          <p:nvPr/>
        </p:nvSpPr>
        <p:spPr bwMode="auto">
          <a:xfrm>
            <a:off x="31300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4" name="Line 606"/>
          <p:cNvSpPr>
            <a:spLocks noChangeShapeType="1"/>
          </p:cNvSpPr>
          <p:nvPr/>
        </p:nvSpPr>
        <p:spPr bwMode="auto">
          <a:xfrm>
            <a:off x="3144383"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5" name="Line 608"/>
          <p:cNvSpPr>
            <a:spLocks noChangeShapeType="1"/>
          </p:cNvSpPr>
          <p:nvPr/>
        </p:nvSpPr>
        <p:spPr bwMode="auto">
          <a:xfrm>
            <a:off x="31586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6" name="Line 609"/>
          <p:cNvSpPr>
            <a:spLocks noChangeShapeType="1"/>
          </p:cNvSpPr>
          <p:nvPr/>
        </p:nvSpPr>
        <p:spPr bwMode="auto">
          <a:xfrm>
            <a:off x="3174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7" name="Line 610"/>
          <p:cNvSpPr>
            <a:spLocks noChangeShapeType="1"/>
          </p:cNvSpPr>
          <p:nvPr/>
        </p:nvSpPr>
        <p:spPr bwMode="auto">
          <a:xfrm>
            <a:off x="31888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8" name="Line 611"/>
          <p:cNvSpPr>
            <a:spLocks noChangeShapeType="1"/>
          </p:cNvSpPr>
          <p:nvPr/>
        </p:nvSpPr>
        <p:spPr bwMode="auto">
          <a:xfrm>
            <a:off x="3203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19" name="Line 612"/>
          <p:cNvSpPr>
            <a:spLocks noChangeShapeType="1"/>
          </p:cNvSpPr>
          <p:nvPr/>
        </p:nvSpPr>
        <p:spPr bwMode="auto">
          <a:xfrm>
            <a:off x="32174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0" name="Line 613"/>
          <p:cNvSpPr>
            <a:spLocks noChangeShapeType="1"/>
          </p:cNvSpPr>
          <p:nvPr/>
        </p:nvSpPr>
        <p:spPr bwMode="auto">
          <a:xfrm>
            <a:off x="32316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1" name="Line 614"/>
          <p:cNvSpPr>
            <a:spLocks noChangeShapeType="1"/>
          </p:cNvSpPr>
          <p:nvPr/>
        </p:nvSpPr>
        <p:spPr bwMode="auto">
          <a:xfrm>
            <a:off x="32459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2" name="Line 615"/>
          <p:cNvSpPr>
            <a:spLocks noChangeShapeType="1"/>
          </p:cNvSpPr>
          <p:nvPr/>
        </p:nvSpPr>
        <p:spPr bwMode="auto">
          <a:xfrm>
            <a:off x="32602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3" name="Line 616"/>
          <p:cNvSpPr>
            <a:spLocks noChangeShapeType="1"/>
          </p:cNvSpPr>
          <p:nvPr/>
        </p:nvSpPr>
        <p:spPr bwMode="auto">
          <a:xfrm>
            <a:off x="3276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4" name="Line 617"/>
          <p:cNvSpPr>
            <a:spLocks noChangeShapeType="1"/>
          </p:cNvSpPr>
          <p:nvPr/>
        </p:nvSpPr>
        <p:spPr bwMode="auto">
          <a:xfrm>
            <a:off x="32904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5" name="Line 618"/>
          <p:cNvSpPr>
            <a:spLocks noChangeShapeType="1"/>
          </p:cNvSpPr>
          <p:nvPr/>
        </p:nvSpPr>
        <p:spPr bwMode="auto">
          <a:xfrm>
            <a:off x="3304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6" name="Line 619"/>
          <p:cNvSpPr>
            <a:spLocks noChangeShapeType="1"/>
          </p:cNvSpPr>
          <p:nvPr/>
        </p:nvSpPr>
        <p:spPr bwMode="auto">
          <a:xfrm>
            <a:off x="33190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7" name="Line 620"/>
          <p:cNvSpPr>
            <a:spLocks noChangeShapeType="1"/>
          </p:cNvSpPr>
          <p:nvPr/>
        </p:nvSpPr>
        <p:spPr bwMode="auto">
          <a:xfrm>
            <a:off x="33332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8" name="Line 621"/>
          <p:cNvSpPr>
            <a:spLocks noChangeShapeType="1"/>
          </p:cNvSpPr>
          <p:nvPr/>
        </p:nvSpPr>
        <p:spPr bwMode="auto">
          <a:xfrm>
            <a:off x="33475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9" name="Line 622"/>
          <p:cNvSpPr>
            <a:spLocks noChangeShapeType="1"/>
          </p:cNvSpPr>
          <p:nvPr/>
        </p:nvSpPr>
        <p:spPr bwMode="auto">
          <a:xfrm>
            <a:off x="33618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0" name="Line 623"/>
          <p:cNvSpPr>
            <a:spLocks noChangeShapeType="1"/>
          </p:cNvSpPr>
          <p:nvPr/>
        </p:nvSpPr>
        <p:spPr bwMode="auto">
          <a:xfrm>
            <a:off x="3377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1" name="Line 624"/>
          <p:cNvSpPr>
            <a:spLocks noChangeShapeType="1"/>
          </p:cNvSpPr>
          <p:nvPr/>
        </p:nvSpPr>
        <p:spPr bwMode="auto">
          <a:xfrm>
            <a:off x="33920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2" name="Line 625"/>
          <p:cNvSpPr>
            <a:spLocks noChangeShapeType="1"/>
          </p:cNvSpPr>
          <p:nvPr/>
        </p:nvSpPr>
        <p:spPr bwMode="auto">
          <a:xfrm>
            <a:off x="3406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3" name="Line 626"/>
          <p:cNvSpPr>
            <a:spLocks noChangeShapeType="1"/>
          </p:cNvSpPr>
          <p:nvPr/>
        </p:nvSpPr>
        <p:spPr bwMode="auto">
          <a:xfrm>
            <a:off x="34206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4" name="Line 627"/>
          <p:cNvSpPr>
            <a:spLocks noChangeShapeType="1"/>
          </p:cNvSpPr>
          <p:nvPr/>
        </p:nvSpPr>
        <p:spPr bwMode="auto">
          <a:xfrm>
            <a:off x="34348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5" name="Line 628"/>
          <p:cNvSpPr>
            <a:spLocks noChangeShapeType="1"/>
          </p:cNvSpPr>
          <p:nvPr/>
        </p:nvSpPr>
        <p:spPr bwMode="auto">
          <a:xfrm>
            <a:off x="34491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6" name="Line 629"/>
          <p:cNvSpPr>
            <a:spLocks noChangeShapeType="1"/>
          </p:cNvSpPr>
          <p:nvPr/>
        </p:nvSpPr>
        <p:spPr bwMode="auto">
          <a:xfrm>
            <a:off x="34634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7" name="Line 630"/>
          <p:cNvSpPr>
            <a:spLocks noChangeShapeType="1"/>
          </p:cNvSpPr>
          <p:nvPr/>
        </p:nvSpPr>
        <p:spPr bwMode="auto">
          <a:xfrm>
            <a:off x="3479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8" name="Line 631"/>
          <p:cNvSpPr>
            <a:spLocks noChangeShapeType="1"/>
          </p:cNvSpPr>
          <p:nvPr/>
        </p:nvSpPr>
        <p:spPr bwMode="auto">
          <a:xfrm>
            <a:off x="34936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39" name="Line 632"/>
          <p:cNvSpPr>
            <a:spLocks noChangeShapeType="1"/>
          </p:cNvSpPr>
          <p:nvPr/>
        </p:nvSpPr>
        <p:spPr bwMode="auto">
          <a:xfrm>
            <a:off x="3507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0" name="Line 633"/>
          <p:cNvSpPr>
            <a:spLocks noChangeShapeType="1"/>
          </p:cNvSpPr>
          <p:nvPr/>
        </p:nvSpPr>
        <p:spPr bwMode="auto">
          <a:xfrm>
            <a:off x="35222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1" name="Line 634"/>
          <p:cNvSpPr>
            <a:spLocks noChangeShapeType="1"/>
          </p:cNvSpPr>
          <p:nvPr/>
        </p:nvSpPr>
        <p:spPr bwMode="auto">
          <a:xfrm>
            <a:off x="35364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2" name="Line 635"/>
          <p:cNvSpPr>
            <a:spLocks noChangeShapeType="1"/>
          </p:cNvSpPr>
          <p:nvPr/>
        </p:nvSpPr>
        <p:spPr bwMode="auto">
          <a:xfrm>
            <a:off x="35507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3" name="Line 636"/>
          <p:cNvSpPr>
            <a:spLocks noChangeShapeType="1"/>
          </p:cNvSpPr>
          <p:nvPr/>
        </p:nvSpPr>
        <p:spPr bwMode="auto">
          <a:xfrm>
            <a:off x="356507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4" name="Line 637"/>
          <p:cNvSpPr>
            <a:spLocks noChangeShapeType="1"/>
          </p:cNvSpPr>
          <p:nvPr/>
        </p:nvSpPr>
        <p:spPr bwMode="auto">
          <a:xfrm>
            <a:off x="3580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5" name="Line 638"/>
          <p:cNvSpPr>
            <a:spLocks noChangeShapeType="1"/>
          </p:cNvSpPr>
          <p:nvPr/>
        </p:nvSpPr>
        <p:spPr bwMode="auto">
          <a:xfrm>
            <a:off x="35952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6" name="Line 639"/>
          <p:cNvSpPr>
            <a:spLocks noChangeShapeType="1"/>
          </p:cNvSpPr>
          <p:nvPr/>
        </p:nvSpPr>
        <p:spPr bwMode="auto">
          <a:xfrm>
            <a:off x="3609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7" name="Line 640"/>
          <p:cNvSpPr>
            <a:spLocks noChangeShapeType="1"/>
          </p:cNvSpPr>
          <p:nvPr/>
        </p:nvSpPr>
        <p:spPr bwMode="auto">
          <a:xfrm>
            <a:off x="36238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8" name="Line 641"/>
          <p:cNvSpPr>
            <a:spLocks noChangeShapeType="1"/>
          </p:cNvSpPr>
          <p:nvPr/>
        </p:nvSpPr>
        <p:spPr bwMode="auto">
          <a:xfrm>
            <a:off x="36380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9" name="Line 642"/>
          <p:cNvSpPr>
            <a:spLocks noChangeShapeType="1"/>
          </p:cNvSpPr>
          <p:nvPr/>
        </p:nvSpPr>
        <p:spPr bwMode="auto">
          <a:xfrm>
            <a:off x="36523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0" name="Line 643"/>
          <p:cNvSpPr>
            <a:spLocks noChangeShapeType="1"/>
          </p:cNvSpPr>
          <p:nvPr/>
        </p:nvSpPr>
        <p:spPr bwMode="auto">
          <a:xfrm>
            <a:off x="36682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1" name="Line 644"/>
          <p:cNvSpPr>
            <a:spLocks noChangeShapeType="1"/>
          </p:cNvSpPr>
          <p:nvPr/>
        </p:nvSpPr>
        <p:spPr bwMode="auto">
          <a:xfrm>
            <a:off x="3682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2" name="Line 645"/>
          <p:cNvSpPr>
            <a:spLocks noChangeShapeType="1"/>
          </p:cNvSpPr>
          <p:nvPr/>
        </p:nvSpPr>
        <p:spPr bwMode="auto">
          <a:xfrm>
            <a:off x="36968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3" name="Line 646"/>
          <p:cNvSpPr>
            <a:spLocks noChangeShapeType="1"/>
          </p:cNvSpPr>
          <p:nvPr/>
        </p:nvSpPr>
        <p:spPr bwMode="auto">
          <a:xfrm>
            <a:off x="3711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4" name="Line 647"/>
          <p:cNvSpPr>
            <a:spLocks noChangeShapeType="1"/>
          </p:cNvSpPr>
          <p:nvPr/>
        </p:nvSpPr>
        <p:spPr bwMode="auto">
          <a:xfrm>
            <a:off x="37254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5" name="Line 648"/>
          <p:cNvSpPr>
            <a:spLocks noChangeShapeType="1"/>
          </p:cNvSpPr>
          <p:nvPr/>
        </p:nvSpPr>
        <p:spPr bwMode="auto">
          <a:xfrm>
            <a:off x="37396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6" name="Line 649"/>
          <p:cNvSpPr>
            <a:spLocks noChangeShapeType="1"/>
          </p:cNvSpPr>
          <p:nvPr/>
        </p:nvSpPr>
        <p:spPr bwMode="auto">
          <a:xfrm>
            <a:off x="37539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7" name="Line 650"/>
          <p:cNvSpPr>
            <a:spLocks noChangeShapeType="1"/>
          </p:cNvSpPr>
          <p:nvPr/>
        </p:nvSpPr>
        <p:spPr bwMode="auto">
          <a:xfrm>
            <a:off x="37698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8" name="Line 651"/>
          <p:cNvSpPr>
            <a:spLocks noChangeShapeType="1"/>
          </p:cNvSpPr>
          <p:nvPr/>
        </p:nvSpPr>
        <p:spPr bwMode="auto">
          <a:xfrm>
            <a:off x="3784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59" name="Line 652"/>
          <p:cNvSpPr>
            <a:spLocks noChangeShapeType="1"/>
          </p:cNvSpPr>
          <p:nvPr/>
        </p:nvSpPr>
        <p:spPr bwMode="auto">
          <a:xfrm>
            <a:off x="37984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0" name="Line 653"/>
          <p:cNvSpPr>
            <a:spLocks noChangeShapeType="1"/>
          </p:cNvSpPr>
          <p:nvPr/>
        </p:nvSpPr>
        <p:spPr bwMode="auto">
          <a:xfrm>
            <a:off x="3812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1" name="Line 654"/>
          <p:cNvSpPr>
            <a:spLocks noChangeShapeType="1"/>
          </p:cNvSpPr>
          <p:nvPr/>
        </p:nvSpPr>
        <p:spPr bwMode="auto">
          <a:xfrm>
            <a:off x="38270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2" name="Line 655"/>
          <p:cNvSpPr>
            <a:spLocks noChangeShapeType="1"/>
          </p:cNvSpPr>
          <p:nvPr/>
        </p:nvSpPr>
        <p:spPr bwMode="auto">
          <a:xfrm>
            <a:off x="38412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3" name="Line 656"/>
          <p:cNvSpPr>
            <a:spLocks noChangeShapeType="1"/>
          </p:cNvSpPr>
          <p:nvPr/>
        </p:nvSpPr>
        <p:spPr bwMode="auto">
          <a:xfrm>
            <a:off x="38555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4" name="Line 657"/>
          <p:cNvSpPr>
            <a:spLocks noChangeShapeType="1"/>
          </p:cNvSpPr>
          <p:nvPr/>
        </p:nvSpPr>
        <p:spPr bwMode="auto">
          <a:xfrm>
            <a:off x="38714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5" name="Line 658"/>
          <p:cNvSpPr>
            <a:spLocks noChangeShapeType="1"/>
          </p:cNvSpPr>
          <p:nvPr/>
        </p:nvSpPr>
        <p:spPr bwMode="auto">
          <a:xfrm>
            <a:off x="3885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6" name="Line 659"/>
          <p:cNvSpPr>
            <a:spLocks noChangeShapeType="1"/>
          </p:cNvSpPr>
          <p:nvPr/>
        </p:nvSpPr>
        <p:spPr bwMode="auto">
          <a:xfrm>
            <a:off x="39000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7" name="Line 660"/>
          <p:cNvSpPr>
            <a:spLocks noChangeShapeType="1"/>
          </p:cNvSpPr>
          <p:nvPr/>
        </p:nvSpPr>
        <p:spPr bwMode="auto">
          <a:xfrm>
            <a:off x="3914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8" name="Line 661"/>
          <p:cNvSpPr>
            <a:spLocks noChangeShapeType="1"/>
          </p:cNvSpPr>
          <p:nvPr/>
        </p:nvSpPr>
        <p:spPr bwMode="auto">
          <a:xfrm>
            <a:off x="39286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9" name="Line 662"/>
          <p:cNvSpPr>
            <a:spLocks noChangeShapeType="1"/>
          </p:cNvSpPr>
          <p:nvPr/>
        </p:nvSpPr>
        <p:spPr bwMode="auto">
          <a:xfrm>
            <a:off x="39428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0" name="Line 663"/>
          <p:cNvSpPr>
            <a:spLocks noChangeShapeType="1"/>
          </p:cNvSpPr>
          <p:nvPr/>
        </p:nvSpPr>
        <p:spPr bwMode="auto">
          <a:xfrm>
            <a:off x="39571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1" name="Line 664"/>
          <p:cNvSpPr>
            <a:spLocks noChangeShapeType="1"/>
          </p:cNvSpPr>
          <p:nvPr/>
        </p:nvSpPr>
        <p:spPr bwMode="auto">
          <a:xfrm>
            <a:off x="39730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2" name="Line 665"/>
          <p:cNvSpPr>
            <a:spLocks noChangeShapeType="1"/>
          </p:cNvSpPr>
          <p:nvPr/>
        </p:nvSpPr>
        <p:spPr bwMode="auto">
          <a:xfrm>
            <a:off x="3987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3" name="Line 666"/>
          <p:cNvSpPr>
            <a:spLocks noChangeShapeType="1"/>
          </p:cNvSpPr>
          <p:nvPr/>
        </p:nvSpPr>
        <p:spPr bwMode="auto">
          <a:xfrm>
            <a:off x="40016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4" name="Line 667"/>
          <p:cNvSpPr>
            <a:spLocks noChangeShapeType="1"/>
          </p:cNvSpPr>
          <p:nvPr/>
        </p:nvSpPr>
        <p:spPr bwMode="auto">
          <a:xfrm>
            <a:off x="4015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5" name="Line 668"/>
          <p:cNvSpPr>
            <a:spLocks noChangeShapeType="1"/>
          </p:cNvSpPr>
          <p:nvPr/>
        </p:nvSpPr>
        <p:spPr bwMode="auto">
          <a:xfrm>
            <a:off x="403020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6" name="Line 669"/>
          <p:cNvSpPr>
            <a:spLocks noChangeShapeType="1"/>
          </p:cNvSpPr>
          <p:nvPr/>
        </p:nvSpPr>
        <p:spPr bwMode="auto">
          <a:xfrm>
            <a:off x="40444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7" name="Line 670"/>
          <p:cNvSpPr>
            <a:spLocks noChangeShapeType="1"/>
          </p:cNvSpPr>
          <p:nvPr/>
        </p:nvSpPr>
        <p:spPr bwMode="auto">
          <a:xfrm>
            <a:off x="40587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8" name="Line 671"/>
          <p:cNvSpPr>
            <a:spLocks noChangeShapeType="1"/>
          </p:cNvSpPr>
          <p:nvPr/>
        </p:nvSpPr>
        <p:spPr bwMode="auto">
          <a:xfrm>
            <a:off x="40746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79" name="Line 672"/>
          <p:cNvSpPr>
            <a:spLocks noChangeShapeType="1"/>
          </p:cNvSpPr>
          <p:nvPr/>
        </p:nvSpPr>
        <p:spPr bwMode="auto">
          <a:xfrm>
            <a:off x="4088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0" name="Line 673"/>
          <p:cNvSpPr>
            <a:spLocks noChangeShapeType="1"/>
          </p:cNvSpPr>
          <p:nvPr/>
        </p:nvSpPr>
        <p:spPr bwMode="auto">
          <a:xfrm>
            <a:off x="41032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1" name="Line 674"/>
          <p:cNvSpPr>
            <a:spLocks noChangeShapeType="1"/>
          </p:cNvSpPr>
          <p:nvPr/>
        </p:nvSpPr>
        <p:spPr bwMode="auto">
          <a:xfrm>
            <a:off x="4117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2" name="Line 675"/>
          <p:cNvSpPr>
            <a:spLocks noChangeShapeType="1"/>
          </p:cNvSpPr>
          <p:nvPr/>
        </p:nvSpPr>
        <p:spPr bwMode="auto">
          <a:xfrm>
            <a:off x="41318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3" name="Line 676"/>
          <p:cNvSpPr>
            <a:spLocks noChangeShapeType="1"/>
          </p:cNvSpPr>
          <p:nvPr/>
        </p:nvSpPr>
        <p:spPr bwMode="auto">
          <a:xfrm>
            <a:off x="41460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4" name="Line 677"/>
          <p:cNvSpPr>
            <a:spLocks noChangeShapeType="1"/>
          </p:cNvSpPr>
          <p:nvPr/>
        </p:nvSpPr>
        <p:spPr bwMode="auto">
          <a:xfrm>
            <a:off x="41603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5" name="Line 678"/>
          <p:cNvSpPr>
            <a:spLocks noChangeShapeType="1"/>
          </p:cNvSpPr>
          <p:nvPr/>
        </p:nvSpPr>
        <p:spPr bwMode="auto">
          <a:xfrm>
            <a:off x="41762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6" name="Line 679"/>
          <p:cNvSpPr>
            <a:spLocks noChangeShapeType="1"/>
          </p:cNvSpPr>
          <p:nvPr/>
        </p:nvSpPr>
        <p:spPr bwMode="auto">
          <a:xfrm>
            <a:off x="4190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7" name="Line 680"/>
          <p:cNvSpPr>
            <a:spLocks noChangeShapeType="1"/>
          </p:cNvSpPr>
          <p:nvPr/>
        </p:nvSpPr>
        <p:spPr bwMode="auto">
          <a:xfrm>
            <a:off x="42048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8" name="Line 681"/>
          <p:cNvSpPr>
            <a:spLocks noChangeShapeType="1"/>
          </p:cNvSpPr>
          <p:nvPr/>
        </p:nvSpPr>
        <p:spPr bwMode="auto">
          <a:xfrm>
            <a:off x="4219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9" name="Line 682"/>
          <p:cNvSpPr>
            <a:spLocks noChangeShapeType="1"/>
          </p:cNvSpPr>
          <p:nvPr/>
        </p:nvSpPr>
        <p:spPr bwMode="auto">
          <a:xfrm>
            <a:off x="42334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0" name="Line 683"/>
          <p:cNvSpPr>
            <a:spLocks noChangeShapeType="1"/>
          </p:cNvSpPr>
          <p:nvPr/>
        </p:nvSpPr>
        <p:spPr bwMode="auto">
          <a:xfrm>
            <a:off x="42476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1" name="Line 684"/>
          <p:cNvSpPr>
            <a:spLocks noChangeShapeType="1"/>
          </p:cNvSpPr>
          <p:nvPr/>
        </p:nvSpPr>
        <p:spPr bwMode="auto">
          <a:xfrm>
            <a:off x="426198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2" name="Line 685"/>
          <p:cNvSpPr>
            <a:spLocks noChangeShapeType="1"/>
          </p:cNvSpPr>
          <p:nvPr/>
        </p:nvSpPr>
        <p:spPr bwMode="auto">
          <a:xfrm>
            <a:off x="42778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3" name="Line 686"/>
          <p:cNvSpPr>
            <a:spLocks noChangeShapeType="1"/>
          </p:cNvSpPr>
          <p:nvPr/>
        </p:nvSpPr>
        <p:spPr bwMode="auto">
          <a:xfrm>
            <a:off x="4292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4" name="Line 687"/>
          <p:cNvSpPr>
            <a:spLocks noChangeShapeType="1"/>
          </p:cNvSpPr>
          <p:nvPr/>
        </p:nvSpPr>
        <p:spPr bwMode="auto">
          <a:xfrm>
            <a:off x="43064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5" name="Line 688"/>
          <p:cNvSpPr>
            <a:spLocks noChangeShapeType="1"/>
          </p:cNvSpPr>
          <p:nvPr/>
        </p:nvSpPr>
        <p:spPr bwMode="auto">
          <a:xfrm>
            <a:off x="43207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6" name="Line 689"/>
          <p:cNvSpPr>
            <a:spLocks noChangeShapeType="1"/>
          </p:cNvSpPr>
          <p:nvPr/>
        </p:nvSpPr>
        <p:spPr bwMode="auto">
          <a:xfrm>
            <a:off x="43350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7" name="Line 690"/>
          <p:cNvSpPr>
            <a:spLocks noChangeShapeType="1"/>
          </p:cNvSpPr>
          <p:nvPr/>
        </p:nvSpPr>
        <p:spPr bwMode="auto">
          <a:xfrm>
            <a:off x="43492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8" name="Line 691"/>
          <p:cNvSpPr>
            <a:spLocks noChangeShapeType="1"/>
          </p:cNvSpPr>
          <p:nvPr/>
        </p:nvSpPr>
        <p:spPr bwMode="auto">
          <a:xfrm>
            <a:off x="43651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99" name="Line 692"/>
          <p:cNvSpPr>
            <a:spLocks noChangeShapeType="1"/>
          </p:cNvSpPr>
          <p:nvPr/>
        </p:nvSpPr>
        <p:spPr bwMode="auto">
          <a:xfrm>
            <a:off x="43794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0" name="Line 693"/>
          <p:cNvSpPr>
            <a:spLocks noChangeShapeType="1"/>
          </p:cNvSpPr>
          <p:nvPr/>
        </p:nvSpPr>
        <p:spPr bwMode="auto">
          <a:xfrm>
            <a:off x="4393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1" name="Line 694"/>
          <p:cNvSpPr>
            <a:spLocks noChangeShapeType="1"/>
          </p:cNvSpPr>
          <p:nvPr/>
        </p:nvSpPr>
        <p:spPr bwMode="auto">
          <a:xfrm>
            <a:off x="44080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2" name="Line 695"/>
          <p:cNvSpPr>
            <a:spLocks noChangeShapeType="1"/>
          </p:cNvSpPr>
          <p:nvPr/>
        </p:nvSpPr>
        <p:spPr bwMode="auto">
          <a:xfrm>
            <a:off x="44223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3" name="Line 696"/>
          <p:cNvSpPr>
            <a:spLocks noChangeShapeType="1"/>
          </p:cNvSpPr>
          <p:nvPr/>
        </p:nvSpPr>
        <p:spPr bwMode="auto">
          <a:xfrm>
            <a:off x="44366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4" name="Line 697"/>
          <p:cNvSpPr>
            <a:spLocks noChangeShapeType="1"/>
          </p:cNvSpPr>
          <p:nvPr/>
        </p:nvSpPr>
        <p:spPr bwMode="auto">
          <a:xfrm>
            <a:off x="44508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5" name="Line 698"/>
          <p:cNvSpPr>
            <a:spLocks noChangeShapeType="1"/>
          </p:cNvSpPr>
          <p:nvPr/>
        </p:nvSpPr>
        <p:spPr bwMode="auto">
          <a:xfrm>
            <a:off x="44667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6" name="Line 699"/>
          <p:cNvSpPr>
            <a:spLocks noChangeShapeType="1"/>
          </p:cNvSpPr>
          <p:nvPr/>
        </p:nvSpPr>
        <p:spPr bwMode="auto">
          <a:xfrm>
            <a:off x="44810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7" name="Line 700"/>
          <p:cNvSpPr>
            <a:spLocks noChangeShapeType="1"/>
          </p:cNvSpPr>
          <p:nvPr/>
        </p:nvSpPr>
        <p:spPr bwMode="auto">
          <a:xfrm>
            <a:off x="4495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8" name="Line 701"/>
          <p:cNvSpPr>
            <a:spLocks noChangeShapeType="1"/>
          </p:cNvSpPr>
          <p:nvPr/>
        </p:nvSpPr>
        <p:spPr bwMode="auto">
          <a:xfrm>
            <a:off x="45096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9" name="Line 702"/>
          <p:cNvSpPr>
            <a:spLocks noChangeShapeType="1"/>
          </p:cNvSpPr>
          <p:nvPr/>
        </p:nvSpPr>
        <p:spPr bwMode="auto">
          <a:xfrm>
            <a:off x="45239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0" name="Line 703"/>
          <p:cNvSpPr>
            <a:spLocks noChangeShapeType="1"/>
          </p:cNvSpPr>
          <p:nvPr/>
        </p:nvSpPr>
        <p:spPr bwMode="auto">
          <a:xfrm>
            <a:off x="45382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1" name="Line 704"/>
          <p:cNvSpPr>
            <a:spLocks noChangeShapeType="1"/>
          </p:cNvSpPr>
          <p:nvPr/>
        </p:nvSpPr>
        <p:spPr bwMode="auto">
          <a:xfrm>
            <a:off x="45524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2" name="Line 705"/>
          <p:cNvSpPr>
            <a:spLocks noChangeShapeType="1"/>
          </p:cNvSpPr>
          <p:nvPr/>
        </p:nvSpPr>
        <p:spPr bwMode="auto">
          <a:xfrm>
            <a:off x="45683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3" name="Line 706"/>
          <p:cNvSpPr>
            <a:spLocks noChangeShapeType="1"/>
          </p:cNvSpPr>
          <p:nvPr/>
        </p:nvSpPr>
        <p:spPr bwMode="auto">
          <a:xfrm>
            <a:off x="45826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4" name="Line 707"/>
          <p:cNvSpPr>
            <a:spLocks noChangeShapeType="1"/>
          </p:cNvSpPr>
          <p:nvPr/>
        </p:nvSpPr>
        <p:spPr bwMode="auto">
          <a:xfrm>
            <a:off x="4596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5" name="Line 708"/>
          <p:cNvSpPr>
            <a:spLocks noChangeShapeType="1"/>
          </p:cNvSpPr>
          <p:nvPr/>
        </p:nvSpPr>
        <p:spPr bwMode="auto">
          <a:xfrm>
            <a:off x="46112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6" name="Line 709"/>
          <p:cNvSpPr>
            <a:spLocks noChangeShapeType="1"/>
          </p:cNvSpPr>
          <p:nvPr/>
        </p:nvSpPr>
        <p:spPr bwMode="auto">
          <a:xfrm>
            <a:off x="46255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7" name="Line 710"/>
          <p:cNvSpPr>
            <a:spLocks noChangeShapeType="1"/>
          </p:cNvSpPr>
          <p:nvPr/>
        </p:nvSpPr>
        <p:spPr bwMode="auto">
          <a:xfrm>
            <a:off x="46398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8" name="Line 711"/>
          <p:cNvSpPr>
            <a:spLocks noChangeShapeType="1"/>
          </p:cNvSpPr>
          <p:nvPr/>
        </p:nvSpPr>
        <p:spPr bwMode="auto">
          <a:xfrm>
            <a:off x="46540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19" name="Line 712"/>
          <p:cNvSpPr>
            <a:spLocks noChangeShapeType="1"/>
          </p:cNvSpPr>
          <p:nvPr/>
        </p:nvSpPr>
        <p:spPr bwMode="auto">
          <a:xfrm>
            <a:off x="46699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0" name="Line 713"/>
          <p:cNvSpPr>
            <a:spLocks noChangeShapeType="1"/>
          </p:cNvSpPr>
          <p:nvPr/>
        </p:nvSpPr>
        <p:spPr bwMode="auto">
          <a:xfrm>
            <a:off x="46842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1" name="Line 714"/>
          <p:cNvSpPr>
            <a:spLocks noChangeShapeType="1"/>
          </p:cNvSpPr>
          <p:nvPr/>
        </p:nvSpPr>
        <p:spPr bwMode="auto">
          <a:xfrm>
            <a:off x="4698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2" name="Line 715"/>
          <p:cNvSpPr>
            <a:spLocks noChangeShapeType="1"/>
          </p:cNvSpPr>
          <p:nvPr/>
        </p:nvSpPr>
        <p:spPr bwMode="auto">
          <a:xfrm>
            <a:off x="47128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3" name="Line 716"/>
          <p:cNvSpPr>
            <a:spLocks noChangeShapeType="1"/>
          </p:cNvSpPr>
          <p:nvPr/>
        </p:nvSpPr>
        <p:spPr bwMode="auto">
          <a:xfrm>
            <a:off x="472712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4" name="Line 717"/>
          <p:cNvSpPr>
            <a:spLocks noChangeShapeType="1"/>
          </p:cNvSpPr>
          <p:nvPr/>
        </p:nvSpPr>
        <p:spPr bwMode="auto">
          <a:xfrm>
            <a:off x="47414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5" name="Line 718"/>
          <p:cNvSpPr>
            <a:spLocks noChangeShapeType="1"/>
          </p:cNvSpPr>
          <p:nvPr/>
        </p:nvSpPr>
        <p:spPr bwMode="auto">
          <a:xfrm>
            <a:off x="47556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6" name="Line 719"/>
          <p:cNvSpPr>
            <a:spLocks noChangeShapeType="1"/>
          </p:cNvSpPr>
          <p:nvPr/>
        </p:nvSpPr>
        <p:spPr bwMode="auto">
          <a:xfrm>
            <a:off x="47715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7" name="Line 720"/>
          <p:cNvSpPr>
            <a:spLocks noChangeShapeType="1"/>
          </p:cNvSpPr>
          <p:nvPr/>
        </p:nvSpPr>
        <p:spPr bwMode="auto">
          <a:xfrm>
            <a:off x="47858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8" name="Line 721"/>
          <p:cNvSpPr>
            <a:spLocks noChangeShapeType="1"/>
          </p:cNvSpPr>
          <p:nvPr/>
        </p:nvSpPr>
        <p:spPr bwMode="auto">
          <a:xfrm>
            <a:off x="4800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9" name="Line 722"/>
          <p:cNvSpPr>
            <a:spLocks noChangeShapeType="1"/>
          </p:cNvSpPr>
          <p:nvPr/>
        </p:nvSpPr>
        <p:spPr bwMode="auto">
          <a:xfrm>
            <a:off x="48144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0" name="Line 723"/>
          <p:cNvSpPr>
            <a:spLocks noChangeShapeType="1"/>
          </p:cNvSpPr>
          <p:nvPr/>
        </p:nvSpPr>
        <p:spPr bwMode="auto">
          <a:xfrm>
            <a:off x="48287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1" name="Line 724"/>
          <p:cNvSpPr>
            <a:spLocks noChangeShapeType="1"/>
          </p:cNvSpPr>
          <p:nvPr/>
        </p:nvSpPr>
        <p:spPr bwMode="auto">
          <a:xfrm>
            <a:off x="48430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2" name="Line 725"/>
          <p:cNvSpPr>
            <a:spLocks noChangeShapeType="1"/>
          </p:cNvSpPr>
          <p:nvPr/>
        </p:nvSpPr>
        <p:spPr bwMode="auto">
          <a:xfrm>
            <a:off x="48572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3" name="Line 726"/>
          <p:cNvSpPr>
            <a:spLocks noChangeShapeType="1"/>
          </p:cNvSpPr>
          <p:nvPr/>
        </p:nvSpPr>
        <p:spPr bwMode="auto">
          <a:xfrm>
            <a:off x="48731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4" name="Line 727"/>
          <p:cNvSpPr>
            <a:spLocks noChangeShapeType="1"/>
          </p:cNvSpPr>
          <p:nvPr/>
        </p:nvSpPr>
        <p:spPr bwMode="auto">
          <a:xfrm>
            <a:off x="48874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5" name="Line 728"/>
          <p:cNvSpPr>
            <a:spLocks noChangeShapeType="1"/>
          </p:cNvSpPr>
          <p:nvPr/>
        </p:nvSpPr>
        <p:spPr bwMode="auto">
          <a:xfrm>
            <a:off x="4901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6" name="Line 729"/>
          <p:cNvSpPr>
            <a:spLocks noChangeShapeType="1"/>
          </p:cNvSpPr>
          <p:nvPr/>
        </p:nvSpPr>
        <p:spPr bwMode="auto">
          <a:xfrm>
            <a:off x="49160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7" name="Line 730"/>
          <p:cNvSpPr>
            <a:spLocks noChangeShapeType="1"/>
          </p:cNvSpPr>
          <p:nvPr/>
        </p:nvSpPr>
        <p:spPr bwMode="auto">
          <a:xfrm>
            <a:off x="49303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8" name="Line 731"/>
          <p:cNvSpPr>
            <a:spLocks noChangeShapeType="1"/>
          </p:cNvSpPr>
          <p:nvPr/>
        </p:nvSpPr>
        <p:spPr bwMode="auto">
          <a:xfrm>
            <a:off x="49446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9" name="Line 732"/>
          <p:cNvSpPr>
            <a:spLocks noChangeShapeType="1"/>
          </p:cNvSpPr>
          <p:nvPr/>
        </p:nvSpPr>
        <p:spPr bwMode="auto">
          <a:xfrm>
            <a:off x="4958896"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0" name="Line 733"/>
          <p:cNvSpPr>
            <a:spLocks noChangeShapeType="1"/>
          </p:cNvSpPr>
          <p:nvPr/>
        </p:nvSpPr>
        <p:spPr bwMode="auto">
          <a:xfrm>
            <a:off x="49747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1" name="Line 734"/>
          <p:cNvSpPr>
            <a:spLocks noChangeShapeType="1"/>
          </p:cNvSpPr>
          <p:nvPr/>
        </p:nvSpPr>
        <p:spPr bwMode="auto">
          <a:xfrm>
            <a:off x="49890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2" name="Line 735"/>
          <p:cNvSpPr>
            <a:spLocks noChangeShapeType="1"/>
          </p:cNvSpPr>
          <p:nvPr/>
        </p:nvSpPr>
        <p:spPr bwMode="auto">
          <a:xfrm>
            <a:off x="5003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3" name="Line 736"/>
          <p:cNvSpPr>
            <a:spLocks noChangeShapeType="1"/>
          </p:cNvSpPr>
          <p:nvPr/>
        </p:nvSpPr>
        <p:spPr bwMode="auto">
          <a:xfrm>
            <a:off x="50176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4" name="Line 737"/>
          <p:cNvSpPr>
            <a:spLocks noChangeShapeType="1"/>
          </p:cNvSpPr>
          <p:nvPr/>
        </p:nvSpPr>
        <p:spPr bwMode="auto">
          <a:xfrm>
            <a:off x="50319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5" name="Line 738"/>
          <p:cNvSpPr>
            <a:spLocks noChangeShapeType="1"/>
          </p:cNvSpPr>
          <p:nvPr/>
        </p:nvSpPr>
        <p:spPr bwMode="auto">
          <a:xfrm>
            <a:off x="50462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6" name="Line 739"/>
          <p:cNvSpPr>
            <a:spLocks noChangeShapeType="1"/>
          </p:cNvSpPr>
          <p:nvPr/>
        </p:nvSpPr>
        <p:spPr bwMode="auto">
          <a:xfrm>
            <a:off x="50620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7" name="Line 740"/>
          <p:cNvSpPr>
            <a:spLocks noChangeShapeType="1"/>
          </p:cNvSpPr>
          <p:nvPr/>
        </p:nvSpPr>
        <p:spPr bwMode="auto">
          <a:xfrm>
            <a:off x="50763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8" name="Line 741"/>
          <p:cNvSpPr>
            <a:spLocks noChangeShapeType="1"/>
          </p:cNvSpPr>
          <p:nvPr/>
        </p:nvSpPr>
        <p:spPr bwMode="auto">
          <a:xfrm>
            <a:off x="50906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9" name="Line 742"/>
          <p:cNvSpPr>
            <a:spLocks noChangeShapeType="1"/>
          </p:cNvSpPr>
          <p:nvPr/>
        </p:nvSpPr>
        <p:spPr bwMode="auto">
          <a:xfrm>
            <a:off x="5104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0" name="Line 743"/>
          <p:cNvSpPr>
            <a:spLocks noChangeShapeType="1"/>
          </p:cNvSpPr>
          <p:nvPr/>
        </p:nvSpPr>
        <p:spPr bwMode="auto">
          <a:xfrm>
            <a:off x="51192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1" name="Line 744"/>
          <p:cNvSpPr>
            <a:spLocks noChangeShapeType="1"/>
          </p:cNvSpPr>
          <p:nvPr/>
        </p:nvSpPr>
        <p:spPr bwMode="auto">
          <a:xfrm>
            <a:off x="51335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2" name="Line 745"/>
          <p:cNvSpPr>
            <a:spLocks noChangeShapeType="1"/>
          </p:cNvSpPr>
          <p:nvPr/>
        </p:nvSpPr>
        <p:spPr bwMode="auto">
          <a:xfrm>
            <a:off x="51478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3" name="Line 746"/>
          <p:cNvSpPr>
            <a:spLocks noChangeShapeType="1"/>
          </p:cNvSpPr>
          <p:nvPr/>
        </p:nvSpPr>
        <p:spPr bwMode="auto">
          <a:xfrm>
            <a:off x="51636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4" name="Line 747"/>
          <p:cNvSpPr>
            <a:spLocks noChangeShapeType="1"/>
          </p:cNvSpPr>
          <p:nvPr/>
        </p:nvSpPr>
        <p:spPr bwMode="auto">
          <a:xfrm>
            <a:off x="51779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5" name="Line 748"/>
          <p:cNvSpPr>
            <a:spLocks noChangeShapeType="1"/>
          </p:cNvSpPr>
          <p:nvPr/>
        </p:nvSpPr>
        <p:spPr bwMode="auto">
          <a:xfrm>
            <a:off x="51922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6" name="Line 749"/>
          <p:cNvSpPr>
            <a:spLocks noChangeShapeType="1"/>
          </p:cNvSpPr>
          <p:nvPr/>
        </p:nvSpPr>
        <p:spPr bwMode="auto">
          <a:xfrm>
            <a:off x="5206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7" name="Line 750"/>
          <p:cNvSpPr>
            <a:spLocks noChangeShapeType="1"/>
          </p:cNvSpPr>
          <p:nvPr/>
        </p:nvSpPr>
        <p:spPr bwMode="auto">
          <a:xfrm>
            <a:off x="52208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8" name="Line 751"/>
          <p:cNvSpPr>
            <a:spLocks noChangeShapeType="1"/>
          </p:cNvSpPr>
          <p:nvPr/>
        </p:nvSpPr>
        <p:spPr bwMode="auto">
          <a:xfrm>
            <a:off x="52351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9" name="Line 752"/>
          <p:cNvSpPr>
            <a:spLocks noChangeShapeType="1"/>
          </p:cNvSpPr>
          <p:nvPr/>
        </p:nvSpPr>
        <p:spPr bwMode="auto">
          <a:xfrm>
            <a:off x="52494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0" name="Line 753"/>
          <p:cNvSpPr>
            <a:spLocks noChangeShapeType="1"/>
          </p:cNvSpPr>
          <p:nvPr/>
        </p:nvSpPr>
        <p:spPr bwMode="auto">
          <a:xfrm>
            <a:off x="52652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1" name="Line 754"/>
          <p:cNvSpPr>
            <a:spLocks noChangeShapeType="1"/>
          </p:cNvSpPr>
          <p:nvPr/>
        </p:nvSpPr>
        <p:spPr bwMode="auto">
          <a:xfrm>
            <a:off x="52795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2" name="Line 755"/>
          <p:cNvSpPr>
            <a:spLocks noChangeShapeType="1"/>
          </p:cNvSpPr>
          <p:nvPr/>
        </p:nvSpPr>
        <p:spPr bwMode="auto">
          <a:xfrm>
            <a:off x="52938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3" name="Line 756"/>
          <p:cNvSpPr>
            <a:spLocks noChangeShapeType="1"/>
          </p:cNvSpPr>
          <p:nvPr/>
        </p:nvSpPr>
        <p:spPr bwMode="auto">
          <a:xfrm>
            <a:off x="5308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4" name="Line 757"/>
          <p:cNvSpPr>
            <a:spLocks noChangeShapeType="1"/>
          </p:cNvSpPr>
          <p:nvPr/>
        </p:nvSpPr>
        <p:spPr bwMode="auto">
          <a:xfrm>
            <a:off x="53224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5" name="Line 758"/>
          <p:cNvSpPr>
            <a:spLocks noChangeShapeType="1"/>
          </p:cNvSpPr>
          <p:nvPr/>
        </p:nvSpPr>
        <p:spPr bwMode="auto">
          <a:xfrm>
            <a:off x="53367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6" name="Line 759"/>
          <p:cNvSpPr>
            <a:spLocks noChangeShapeType="1"/>
          </p:cNvSpPr>
          <p:nvPr/>
        </p:nvSpPr>
        <p:spPr bwMode="auto">
          <a:xfrm>
            <a:off x="53510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7" name="Line 760"/>
          <p:cNvSpPr>
            <a:spLocks noChangeShapeType="1"/>
          </p:cNvSpPr>
          <p:nvPr/>
        </p:nvSpPr>
        <p:spPr bwMode="auto">
          <a:xfrm>
            <a:off x="53668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8" name="Line 761"/>
          <p:cNvSpPr>
            <a:spLocks noChangeShapeType="1"/>
          </p:cNvSpPr>
          <p:nvPr/>
        </p:nvSpPr>
        <p:spPr bwMode="auto">
          <a:xfrm>
            <a:off x="53811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9" name="Line 762"/>
          <p:cNvSpPr>
            <a:spLocks noChangeShapeType="1"/>
          </p:cNvSpPr>
          <p:nvPr/>
        </p:nvSpPr>
        <p:spPr bwMode="auto">
          <a:xfrm>
            <a:off x="53954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0" name="Line 763"/>
          <p:cNvSpPr>
            <a:spLocks noChangeShapeType="1"/>
          </p:cNvSpPr>
          <p:nvPr/>
        </p:nvSpPr>
        <p:spPr bwMode="auto">
          <a:xfrm>
            <a:off x="5409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1" name="Line 764"/>
          <p:cNvSpPr>
            <a:spLocks noChangeShapeType="1"/>
          </p:cNvSpPr>
          <p:nvPr/>
        </p:nvSpPr>
        <p:spPr bwMode="auto">
          <a:xfrm>
            <a:off x="542403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2" name="Line 765"/>
          <p:cNvSpPr>
            <a:spLocks noChangeShapeType="1"/>
          </p:cNvSpPr>
          <p:nvPr/>
        </p:nvSpPr>
        <p:spPr bwMode="auto">
          <a:xfrm>
            <a:off x="54383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3" name="Line 766"/>
          <p:cNvSpPr>
            <a:spLocks noChangeShapeType="1"/>
          </p:cNvSpPr>
          <p:nvPr/>
        </p:nvSpPr>
        <p:spPr bwMode="auto">
          <a:xfrm>
            <a:off x="54526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4" name="Line 767"/>
          <p:cNvSpPr>
            <a:spLocks noChangeShapeType="1"/>
          </p:cNvSpPr>
          <p:nvPr/>
        </p:nvSpPr>
        <p:spPr bwMode="auto">
          <a:xfrm>
            <a:off x="54684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5" name="Line 768"/>
          <p:cNvSpPr>
            <a:spLocks noChangeShapeType="1"/>
          </p:cNvSpPr>
          <p:nvPr/>
        </p:nvSpPr>
        <p:spPr bwMode="auto">
          <a:xfrm>
            <a:off x="54827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6" name="Line 769"/>
          <p:cNvSpPr>
            <a:spLocks noChangeShapeType="1"/>
          </p:cNvSpPr>
          <p:nvPr/>
        </p:nvSpPr>
        <p:spPr bwMode="auto">
          <a:xfrm>
            <a:off x="54970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7" name="Line 770"/>
          <p:cNvSpPr>
            <a:spLocks noChangeShapeType="1"/>
          </p:cNvSpPr>
          <p:nvPr/>
        </p:nvSpPr>
        <p:spPr bwMode="auto">
          <a:xfrm>
            <a:off x="5511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8" name="Line 771"/>
          <p:cNvSpPr>
            <a:spLocks noChangeShapeType="1"/>
          </p:cNvSpPr>
          <p:nvPr/>
        </p:nvSpPr>
        <p:spPr bwMode="auto">
          <a:xfrm>
            <a:off x="55256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9" name="Line 772"/>
          <p:cNvSpPr>
            <a:spLocks noChangeShapeType="1"/>
          </p:cNvSpPr>
          <p:nvPr/>
        </p:nvSpPr>
        <p:spPr bwMode="auto">
          <a:xfrm>
            <a:off x="55399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0" name="Line 773"/>
          <p:cNvSpPr>
            <a:spLocks noChangeShapeType="1"/>
          </p:cNvSpPr>
          <p:nvPr/>
        </p:nvSpPr>
        <p:spPr bwMode="auto">
          <a:xfrm>
            <a:off x="55542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1" name="Line 774"/>
          <p:cNvSpPr>
            <a:spLocks noChangeShapeType="1"/>
          </p:cNvSpPr>
          <p:nvPr/>
        </p:nvSpPr>
        <p:spPr bwMode="auto">
          <a:xfrm>
            <a:off x="55700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2" name="Line 775"/>
          <p:cNvSpPr>
            <a:spLocks noChangeShapeType="1"/>
          </p:cNvSpPr>
          <p:nvPr/>
        </p:nvSpPr>
        <p:spPr bwMode="auto">
          <a:xfrm>
            <a:off x="55843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3" name="Line 776"/>
          <p:cNvSpPr>
            <a:spLocks noChangeShapeType="1"/>
          </p:cNvSpPr>
          <p:nvPr/>
        </p:nvSpPr>
        <p:spPr bwMode="auto">
          <a:xfrm>
            <a:off x="55986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4" name="Line 777"/>
          <p:cNvSpPr>
            <a:spLocks noChangeShapeType="1"/>
          </p:cNvSpPr>
          <p:nvPr/>
        </p:nvSpPr>
        <p:spPr bwMode="auto">
          <a:xfrm>
            <a:off x="56129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5" name="Line 778"/>
          <p:cNvSpPr>
            <a:spLocks noChangeShapeType="1"/>
          </p:cNvSpPr>
          <p:nvPr/>
        </p:nvSpPr>
        <p:spPr bwMode="auto">
          <a:xfrm>
            <a:off x="56272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6" name="Line 779"/>
          <p:cNvSpPr>
            <a:spLocks noChangeShapeType="1"/>
          </p:cNvSpPr>
          <p:nvPr/>
        </p:nvSpPr>
        <p:spPr bwMode="auto">
          <a:xfrm>
            <a:off x="56415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7" name="Line 780"/>
          <p:cNvSpPr>
            <a:spLocks noChangeShapeType="1"/>
          </p:cNvSpPr>
          <p:nvPr/>
        </p:nvSpPr>
        <p:spPr bwMode="auto">
          <a:xfrm>
            <a:off x="5655809"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8" name="Line 781"/>
          <p:cNvSpPr>
            <a:spLocks noChangeShapeType="1"/>
          </p:cNvSpPr>
          <p:nvPr/>
        </p:nvSpPr>
        <p:spPr bwMode="auto">
          <a:xfrm>
            <a:off x="56716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9" name="Line 782"/>
          <p:cNvSpPr>
            <a:spLocks noChangeShapeType="1"/>
          </p:cNvSpPr>
          <p:nvPr/>
        </p:nvSpPr>
        <p:spPr bwMode="auto">
          <a:xfrm>
            <a:off x="56859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0" name="Line 783"/>
          <p:cNvSpPr>
            <a:spLocks noChangeShapeType="1"/>
          </p:cNvSpPr>
          <p:nvPr/>
        </p:nvSpPr>
        <p:spPr bwMode="auto">
          <a:xfrm>
            <a:off x="57002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1" name="Line 784"/>
          <p:cNvSpPr>
            <a:spLocks noChangeShapeType="1"/>
          </p:cNvSpPr>
          <p:nvPr/>
        </p:nvSpPr>
        <p:spPr bwMode="auto">
          <a:xfrm>
            <a:off x="57145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2" name="Line 785"/>
          <p:cNvSpPr>
            <a:spLocks noChangeShapeType="1"/>
          </p:cNvSpPr>
          <p:nvPr/>
        </p:nvSpPr>
        <p:spPr bwMode="auto">
          <a:xfrm>
            <a:off x="57288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3" name="Line 786"/>
          <p:cNvSpPr>
            <a:spLocks noChangeShapeType="1"/>
          </p:cNvSpPr>
          <p:nvPr/>
        </p:nvSpPr>
        <p:spPr bwMode="auto">
          <a:xfrm>
            <a:off x="57431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4" name="Line 787"/>
          <p:cNvSpPr>
            <a:spLocks noChangeShapeType="1"/>
          </p:cNvSpPr>
          <p:nvPr/>
        </p:nvSpPr>
        <p:spPr bwMode="auto">
          <a:xfrm>
            <a:off x="57589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5" name="Line 788"/>
          <p:cNvSpPr>
            <a:spLocks noChangeShapeType="1"/>
          </p:cNvSpPr>
          <p:nvPr/>
        </p:nvSpPr>
        <p:spPr bwMode="auto">
          <a:xfrm>
            <a:off x="57732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6" name="Line 789"/>
          <p:cNvSpPr>
            <a:spLocks noChangeShapeType="1"/>
          </p:cNvSpPr>
          <p:nvPr/>
        </p:nvSpPr>
        <p:spPr bwMode="auto">
          <a:xfrm>
            <a:off x="57875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7" name="Line 790"/>
          <p:cNvSpPr>
            <a:spLocks noChangeShapeType="1"/>
          </p:cNvSpPr>
          <p:nvPr/>
        </p:nvSpPr>
        <p:spPr bwMode="auto">
          <a:xfrm>
            <a:off x="58018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8" name="Line 791"/>
          <p:cNvSpPr>
            <a:spLocks noChangeShapeType="1"/>
          </p:cNvSpPr>
          <p:nvPr/>
        </p:nvSpPr>
        <p:spPr bwMode="auto">
          <a:xfrm>
            <a:off x="58161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9" name="Line 792"/>
          <p:cNvSpPr>
            <a:spLocks noChangeShapeType="1"/>
          </p:cNvSpPr>
          <p:nvPr/>
        </p:nvSpPr>
        <p:spPr bwMode="auto">
          <a:xfrm>
            <a:off x="58304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0" name="Line 793"/>
          <p:cNvSpPr>
            <a:spLocks noChangeShapeType="1"/>
          </p:cNvSpPr>
          <p:nvPr/>
        </p:nvSpPr>
        <p:spPr bwMode="auto">
          <a:xfrm>
            <a:off x="58447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1" name="Line 794"/>
          <p:cNvSpPr>
            <a:spLocks noChangeShapeType="1"/>
          </p:cNvSpPr>
          <p:nvPr/>
        </p:nvSpPr>
        <p:spPr bwMode="auto">
          <a:xfrm>
            <a:off x="58605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2" name="Line 795"/>
          <p:cNvSpPr>
            <a:spLocks noChangeShapeType="1"/>
          </p:cNvSpPr>
          <p:nvPr/>
        </p:nvSpPr>
        <p:spPr bwMode="auto">
          <a:xfrm>
            <a:off x="58748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3" name="Line 796"/>
          <p:cNvSpPr>
            <a:spLocks noChangeShapeType="1"/>
          </p:cNvSpPr>
          <p:nvPr/>
        </p:nvSpPr>
        <p:spPr bwMode="auto">
          <a:xfrm>
            <a:off x="58891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4" name="Line 797"/>
          <p:cNvSpPr>
            <a:spLocks noChangeShapeType="1"/>
          </p:cNvSpPr>
          <p:nvPr/>
        </p:nvSpPr>
        <p:spPr bwMode="auto">
          <a:xfrm>
            <a:off x="59034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5" name="Line 798"/>
          <p:cNvSpPr>
            <a:spLocks noChangeShapeType="1"/>
          </p:cNvSpPr>
          <p:nvPr/>
        </p:nvSpPr>
        <p:spPr bwMode="auto">
          <a:xfrm>
            <a:off x="59177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6" name="Line 799"/>
          <p:cNvSpPr>
            <a:spLocks noChangeShapeType="1"/>
          </p:cNvSpPr>
          <p:nvPr/>
        </p:nvSpPr>
        <p:spPr bwMode="auto">
          <a:xfrm>
            <a:off x="59320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7" name="Line 800"/>
          <p:cNvSpPr>
            <a:spLocks noChangeShapeType="1"/>
          </p:cNvSpPr>
          <p:nvPr/>
        </p:nvSpPr>
        <p:spPr bwMode="auto">
          <a:xfrm>
            <a:off x="59463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8" name="Line 801"/>
          <p:cNvSpPr>
            <a:spLocks noChangeShapeType="1"/>
          </p:cNvSpPr>
          <p:nvPr/>
        </p:nvSpPr>
        <p:spPr bwMode="auto">
          <a:xfrm>
            <a:off x="596219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9" name="Line 802"/>
          <p:cNvSpPr>
            <a:spLocks noChangeShapeType="1"/>
          </p:cNvSpPr>
          <p:nvPr/>
        </p:nvSpPr>
        <p:spPr bwMode="auto">
          <a:xfrm>
            <a:off x="5976484"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0" name="Line 803"/>
          <p:cNvSpPr>
            <a:spLocks noChangeShapeType="1"/>
          </p:cNvSpPr>
          <p:nvPr/>
        </p:nvSpPr>
        <p:spPr bwMode="auto">
          <a:xfrm>
            <a:off x="5990771"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1" name="Line 804"/>
          <p:cNvSpPr>
            <a:spLocks noChangeShapeType="1"/>
          </p:cNvSpPr>
          <p:nvPr/>
        </p:nvSpPr>
        <p:spPr bwMode="auto">
          <a:xfrm>
            <a:off x="6005059"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2" name="Line 805"/>
          <p:cNvSpPr>
            <a:spLocks noChangeShapeType="1"/>
          </p:cNvSpPr>
          <p:nvPr/>
        </p:nvSpPr>
        <p:spPr bwMode="auto">
          <a:xfrm>
            <a:off x="6019346" y="395215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3" name="Line 806"/>
          <p:cNvSpPr>
            <a:spLocks noChangeShapeType="1"/>
          </p:cNvSpPr>
          <p:nvPr/>
        </p:nvSpPr>
        <p:spPr bwMode="auto">
          <a:xfrm>
            <a:off x="6033634"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4" name="Line 807"/>
          <p:cNvSpPr>
            <a:spLocks noChangeShapeType="1"/>
          </p:cNvSpPr>
          <p:nvPr/>
        </p:nvSpPr>
        <p:spPr bwMode="auto">
          <a:xfrm>
            <a:off x="6047921" y="395215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5" name="Line 809"/>
          <p:cNvSpPr>
            <a:spLocks noChangeShapeType="1"/>
          </p:cNvSpPr>
          <p:nvPr/>
        </p:nvSpPr>
        <p:spPr bwMode="auto">
          <a:xfrm>
            <a:off x="60637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6" name="Line 810"/>
          <p:cNvSpPr>
            <a:spLocks noChangeShapeType="1"/>
          </p:cNvSpPr>
          <p:nvPr/>
        </p:nvSpPr>
        <p:spPr bwMode="auto">
          <a:xfrm>
            <a:off x="60780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7" name="Line 811"/>
          <p:cNvSpPr>
            <a:spLocks noChangeShapeType="1"/>
          </p:cNvSpPr>
          <p:nvPr/>
        </p:nvSpPr>
        <p:spPr bwMode="auto">
          <a:xfrm>
            <a:off x="60923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8" name="Line 812"/>
          <p:cNvSpPr>
            <a:spLocks noChangeShapeType="1"/>
          </p:cNvSpPr>
          <p:nvPr/>
        </p:nvSpPr>
        <p:spPr bwMode="auto">
          <a:xfrm>
            <a:off x="61066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9" name="Line 813"/>
          <p:cNvSpPr>
            <a:spLocks noChangeShapeType="1"/>
          </p:cNvSpPr>
          <p:nvPr/>
        </p:nvSpPr>
        <p:spPr bwMode="auto">
          <a:xfrm>
            <a:off x="612094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0" name="Line 814"/>
          <p:cNvSpPr>
            <a:spLocks noChangeShapeType="1"/>
          </p:cNvSpPr>
          <p:nvPr/>
        </p:nvSpPr>
        <p:spPr bwMode="auto">
          <a:xfrm>
            <a:off x="61352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1" name="Line 815"/>
          <p:cNvSpPr>
            <a:spLocks noChangeShapeType="1"/>
          </p:cNvSpPr>
          <p:nvPr/>
        </p:nvSpPr>
        <p:spPr bwMode="auto">
          <a:xfrm>
            <a:off x="6149521"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2" name="Line 816"/>
          <p:cNvSpPr>
            <a:spLocks noChangeShapeType="1"/>
          </p:cNvSpPr>
          <p:nvPr/>
        </p:nvSpPr>
        <p:spPr bwMode="auto">
          <a:xfrm>
            <a:off x="61653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3" name="Line 817"/>
          <p:cNvSpPr>
            <a:spLocks noChangeShapeType="1"/>
          </p:cNvSpPr>
          <p:nvPr/>
        </p:nvSpPr>
        <p:spPr bwMode="auto">
          <a:xfrm>
            <a:off x="61796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4" name="Line 818"/>
          <p:cNvSpPr>
            <a:spLocks noChangeShapeType="1"/>
          </p:cNvSpPr>
          <p:nvPr/>
        </p:nvSpPr>
        <p:spPr bwMode="auto">
          <a:xfrm>
            <a:off x="61939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5" name="Line 819"/>
          <p:cNvSpPr>
            <a:spLocks noChangeShapeType="1"/>
          </p:cNvSpPr>
          <p:nvPr/>
        </p:nvSpPr>
        <p:spPr bwMode="auto">
          <a:xfrm>
            <a:off x="62082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6" name="Line 820"/>
          <p:cNvSpPr>
            <a:spLocks noChangeShapeType="1"/>
          </p:cNvSpPr>
          <p:nvPr/>
        </p:nvSpPr>
        <p:spPr bwMode="auto">
          <a:xfrm>
            <a:off x="62225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7" name="Line 821"/>
          <p:cNvSpPr>
            <a:spLocks noChangeShapeType="1"/>
          </p:cNvSpPr>
          <p:nvPr/>
        </p:nvSpPr>
        <p:spPr bwMode="auto">
          <a:xfrm>
            <a:off x="62368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8" name="Line 822"/>
          <p:cNvSpPr>
            <a:spLocks noChangeShapeType="1"/>
          </p:cNvSpPr>
          <p:nvPr/>
        </p:nvSpPr>
        <p:spPr bwMode="auto">
          <a:xfrm>
            <a:off x="6251121"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9" name="Line 823"/>
          <p:cNvSpPr>
            <a:spLocks noChangeShapeType="1"/>
          </p:cNvSpPr>
          <p:nvPr/>
        </p:nvSpPr>
        <p:spPr bwMode="auto">
          <a:xfrm>
            <a:off x="62669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0" name="Line 824"/>
          <p:cNvSpPr>
            <a:spLocks noChangeShapeType="1"/>
          </p:cNvSpPr>
          <p:nvPr/>
        </p:nvSpPr>
        <p:spPr bwMode="auto">
          <a:xfrm>
            <a:off x="62812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1" name="Line 825"/>
          <p:cNvSpPr>
            <a:spLocks noChangeShapeType="1"/>
          </p:cNvSpPr>
          <p:nvPr/>
        </p:nvSpPr>
        <p:spPr bwMode="auto">
          <a:xfrm>
            <a:off x="62955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2" name="Line 826"/>
          <p:cNvSpPr>
            <a:spLocks noChangeShapeType="1"/>
          </p:cNvSpPr>
          <p:nvPr/>
        </p:nvSpPr>
        <p:spPr bwMode="auto">
          <a:xfrm>
            <a:off x="63098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3" name="Line 827"/>
          <p:cNvSpPr>
            <a:spLocks noChangeShapeType="1"/>
          </p:cNvSpPr>
          <p:nvPr/>
        </p:nvSpPr>
        <p:spPr bwMode="auto">
          <a:xfrm>
            <a:off x="63241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4" name="Line 828"/>
          <p:cNvSpPr>
            <a:spLocks noChangeShapeType="1"/>
          </p:cNvSpPr>
          <p:nvPr/>
        </p:nvSpPr>
        <p:spPr bwMode="auto">
          <a:xfrm>
            <a:off x="63384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5" name="Line 829"/>
          <p:cNvSpPr>
            <a:spLocks noChangeShapeType="1"/>
          </p:cNvSpPr>
          <p:nvPr/>
        </p:nvSpPr>
        <p:spPr bwMode="auto">
          <a:xfrm>
            <a:off x="6352721"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6" name="Line 830"/>
          <p:cNvSpPr>
            <a:spLocks noChangeShapeType="1"/>
          </p:cNvSpPr>
          <p:nvPr/>
        </p:nvSpPr>
        <p:spPr bwMode="auto">
          <a:xfrm>
            <a:off x="63685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7" name="Line 831"/>
          <p:cNvSpPr>
            <a:spLocks noChangeShapeType="1"/>
          </p:cNvSpPr>
          <p:nvPr/>
        </p:nvSpPr>
        <p:spPr bwMode="auto">
          <a:xfrm>
            <a:off x="63828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8" name="Line 832"/>
          <p:cNvSpPr>
            <a:spLocks noChangeShapeType="1"/>
          </p:cNvSpPr>
          <p:nvPr/>
        </p:nvSpPr>
        <p:spPr bwMode="auto">
          <a:xfrm>
            <a:off x="63971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9" name="Line 833"/>
          <p:cNvSpPr>
            <a:spLocks noChangeShapeType="1"/>
          </p:cNvSpPr>
          <p:nvPr/>
        </p:nvSpPr>
        <p:spPr bwMode="auto">
          <a:xfrm>
            <a:off x="64114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0" name="Line 834"/>
          <p:cNvSpPr>
            <a:spLocks noChangeShapeType="1"/>
          </p:cNvSpPr>
          <p:nvPr/>
        </p:nvSpPr>
        <p:spPr bwMode="auto">
          <a:xfrm>
            <a:off x="64257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1" name="Line 835"/>
          <p:cNvSpPr>
            <a:spLocks noChangeShapeType="1"/>
          </p:cNvSpPr>
          <p:nvPr/>
        </p:nvSpPr>
        <p:spPr bwMode="auto">
          <a:xfrm>
            <a:off x="64400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2" name="Line 836"/>
          <p:cNvSpPr>
            <a:spLocks noChangeShapeType="1"/>
          </p:cNvSpPr>
          <p:nvPr/>
        </p:nvSpPr>
        <p:spPr bwMode="auto">
          <a:xfrm>
            <a:off x="64559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3" name="Line 837"/>
          <p:cNvSpPr>
            <a:spLocks noChangeShapeType="1"/>
          </p:cNvSpPr>
          <p:nvPr/>
        </p:nvSpPr>
        <p:spPr bwMode="auto">
          <a:xfrm>
            <a:off x="64701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4" name="Line 838"/>
          <p:cNvSpPr>
            <a:spLocks noChangeShapeType="1"/>
          </p:cNvSpPr>
          <p:nvPr/>
        </p:nvSpPr>
        <p:spPr bwMode="auto">
          <a:xfrm>
            <a:off x="64844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5" name="Line 839"/>
          <p:cNvSpPr>
            <a:spLocks noChangeShapeType="1"/>
          </p:cNvSpPr>
          <p:nvPr/>
        </p:nvSpPr>
        <p:spPr bwMode="auto">
          <a:xfrm>
            <a:off x="64987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6" name="Line 840"/>
          <p:cNvSpPr>
            <a:spLocks noChangeShapeType="1"/>
          </p:cNvSpPr>
          <p:nvPr/>
        </p:nvSpPr>
        <p:spPr bwMode="auto">
          <a:xfrm>
            <a:off x="65130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7" name="Line 841"/>
          <p:cNvSpPr>
            <a:spLocks noChangeShapeType="1"/>
          </p:cNvSpPr>
          <p:nvPr/>
        </p:nvSpPr>
        <p:spPr bwMode="auto">
          <a:xfrm>
            <a:off x="65273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8" name="Line 842"/>
          <p:cNvSpPr>
            <a:spLocks noChangeShapeType="1"/>
          </p:cNvSpPr>
          <p:nvPr/>
        </p:nvSpPr>
        <p:spPr bwMode="auto">
          <a:xfrm>
            <a:off x="65416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9" name="Line 843"/>
          <p:cNvSpPr>
            <a:spLocks noChangeShapeType="1"/>
          </p:cNvSpPr>
          <p:nvPr/>
        </p:nvSpPr>
        <p:spPr bwMode="auto">
          <a:xfrm>
            <a:off x="65575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0" name="Line 844"/>
          <p:cNvSpPr>
            <a:spLocks noChangeShapeType="1"/>
          </p:cNvSpPr>
          <p:nvPr/>
        </p:nvSpPr>
        <p:spPr bwMode="auto">
          <a:xfrm>
            <a:off x="65717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1" name="Line 845"/>
          <p:cNvSpPr>
            <a:spLocks noChangeShapeType="1"/>
          </p:cNvSpPr>
          <p:nvPr/>
        </p:nvSpPr>
        <p:spPr bwMode="auto">
          <a:xfrm>
            <a:off x="65860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2" name="Line 846"/>
          <p:cNvSpPr>
            <a:spLocks noChangeShapeType="1"/>
          </p:cNvSpPr>
          <p:nvPr/>
        </p:nvSpPr>
        <p:spPr bwMode="auto">
          <a:xfrm>
            <a:off x="66003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3" name="Line 847"/>
          <p:cNvSpPr>
            <a:spLocks noChangeShapeType="1"/>
          </p:cNvSpPr>
          <p:nvPr/>
        </p:nvSpPr>
        <p:spPr bwMode="auto">
          <a:xfrm>
            <a:off x="66146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4" name="Line 848"/>
          <p:cNvSpPr>
            <a:spLocks noChangeShapeType="1"/>
          </p:cNvSpPr>
          <p:nvPr/>
        </p:nvSpPr>
        <p:spPr bwMode="auto">
          <a:xfrm>
            <a:off x="66289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5" name="Line 849"/>
          <p:cNvSpPr>
            <a:spLocks noChangeShapeType="1"/>
          </p:cNvSpPr>
          <p:nvPr/>
        </p:nvSpPr>
        <p:spPr bwMode="auto">
          <a:xfrm>
            <a:off x="66432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6" name="Line 850"/>
          <p:cNvSpPr>
            <a:spLocks noChangeShapeType="1"/>
          </p:cNvSpPr>
          <p:nvPr/>
        </p:nvSpPr>
        <p:spPr bwMode="auto">
          <a:xfrm>
            <a:off x="66591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7" name="Line 851"/>
          <p:cNvSpPr>
            <a:spLocks noChangeShapeType="1"/>
          </p:cNvSpPr>
          <p:nvPr/>
        </p:nvSpPr>
        <p:spPr bwMode="auto">
          <a:xfrm>
            <a:off x="66733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8" name="Line 852"/>
          <p:cNvSpPr>
            <a:spLocks noChangeShapeType="1"/>
          </p:cNvSpPr>
          <p:nvPr/>
        </p:nvSpPr>
        <p:spPr bwMode="auto">
          <a:xfrm>
            <a:off x="66876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9" name="Line 853"/>
          <p:cNvSpPr>
            <a:spLocks noChangeShapeType="1"/>
          </p:cNvSpPr>
          <p:nvPr/>
        </p:nvSpPr>
        <p:spPr bwMode="auto">
          <a:xfrm>
            <a:off x="67019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0" name="Line 854"/>
          <p:cNvSpPr>
            <a:spLocks noChangeShapeType="1"/>
          </p:cNvSpPr>
          <p:nvPr/>
        </p:nvSpPr>
        <p:spPr bwMode="auto">
          <a:xfrm>
            <a:off x="67162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1" name="Line 855"/>
          <p:cNvSpPr>
            <a:spLocks noChangeShapeType="1"/>
          </p:cNvSpPr>
          <p:nvPr/>
        </p:nvSpPr>
        <p:spPr bwMode="auto">
          <a:xfrm>
            <a:off x="67305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2" name="Line 856"/>
          <p:cNvSpPr>
            <a:spLocks noChangeShapeType="1"/>
          </p:cNvSpPr>
          <p:nvPr/>
        </p:nvSpPr>
        <p:spPr bwMode="auto">
          <a:xfrm>
            <a:off x="67448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3" name="Line 857"/>
          <p:cNvSpPr>
            <a:spLocks noChangeShapeType="1"/>
          </p:cNvSpPr>
          <p:nvPr/>
        </p:nvSpPr>
        <p:spPr bwMode="auto">
          <a:xfrm>
            <a:off x="67607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4" name="Line 858"/>
          <p:cNvSpPr>
            <a:spLocks noChangeShapeType="1"/>
          </p:cNvSpPr>
          <p:nvPr/>
        </p:nvSpPr>
        <p:spPr bwMode="auto">
          <a:xfrm>
            <a:off x="67749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5" name="Line 859"/>
          <p:cNvSpPr>
            <a:spLocks noChangeShapeType="1"/>
          </p:cNvSpPr>
          <p:nvPr/>
        </p:nvSpPr>
        <p:spPr bwMode="auto">
          <a:xfrm>
            <a:off x="67892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6" name="Line 860"/>
          <p:cNvSpPr>
            <a:spLocks noChangeShapeType="1"/>
          </p:cNvSpPr>
          <p:nvPr/>
        </p:nvSpPr>
        <p:spPr bwMode="auto">
          <a:xfrm>
            <a:off x="68035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7" name="Line 861"/>
          <p:cNvSpPr>
            <a:spLocks noChangeShapeType="1"/>
          </p:cNvSpPr>
          <p:nvPr/>
        </p:nvSpPr>
        <p:spPr bwMode="auto">
          <a:xfrm>
            <a:off x="681785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8" name="Line 862"/>
          <p:cNvSpPr>
            <a:spLocks noChangeShapeType="1"/>
          </p:cNvSpPr>
          <p:nvPr/>
        </p:nvSpPr>
        <p:spPr bwMode="auto">
          <a:xfrm>
            <a:off x="68321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9" name="Line 863"/>
          <p:cNvSpPr>
            <a:spLocks noChangeShapeType="1"/>
          </p:cNvSpPr>
          <p:nvPr/>
        </p:nvSpPr>
        <p:spPr bwMode="auto">
          <a:xfrm>
            <a:off x="68464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0" name="Line 864"/>
          <p:cNvSpPr>
            <a:spLocks noChangeShapeType="1"/>
          </p:cNvSpPr>
          <p:nvPr/>
        </p:nvSpPr>
        <p:spPr bwMode="auto">
          <a:xfrm>
            <a:off x="68623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1" name="Line 865"/>
          <p:cNvSpPr>
            <a:spLocks noChangeShapeType="1"/>
          </p:cNvSpPr>
          <p:nvPr/>
        </p:nvSpPr>
        <p:spPr bwMode="auto">
          <a:xfrm>
            <a:off x="68765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2" name="Line 866"/>
          <p:cNvSpPr>
            <a:spLocks noChangeShapeType="1"/>
          </p:cNvSpPr>
          <p:nvPr/>
        </p:nvSpPr>
        <p:spPr bwMode="auto">
          <a:xfrm>
            <a:off x="68908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3" name="Line 867"/>
          <p:cNvSpPr>
            <a:spLocks noChangeShapeType="1"/>
          </p:cNvSpPr>
          <p:nvPr/>
        </p:nvSpPr>
        <p:spPr bwMode="auto">
          <a:xfrm>
            <a:off x="69051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4" name="Line 868"/>
          <p:cNvSpPr>
            <a:spLocks noChangeShapeType="1"/>
          </p:cNvSpPr>
          <p:nvPr/>
        </p:nvSpPr>
        <p:spPr bwMode="auto">
          <a:xfrm>
            <a:off x="6919458"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5" name="Line 869"/>
          <p:cNvSpPr>
            <a:spLocks noChangeShapeType="1"/>
          </p:cNvSpPr>
          <p:nvPr/>
        </p:nvSpPr>
        <p:spPr bwMode="auto">
          <a:xfrm>
            <a:off x="69337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6" name="Line 870"/>
          <p:cNvSpPr>
            <a:spLocks noChangeShapeType="1"/>
          </p:cNvSpPr>
          <p:nvPr/>
        </p:nvSpPr>
        <p:spPr bwMode="auto">
          <a:xfrm>
            <a:off x="69480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7" name="Line 871"/>
          <p:cNvSpPr>
            <a:spLocks noChangeShapeType="1"/>
          </p:cNvSpPr>
          <p:nvPr/>
        </p:nvSpPr>
        <p:spPr bwMode="auto">
          <a:xfrm>
            <a:off x="69639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8" name="Line 872"/>
          <p:cNvSpPr>
            <a:spLocks noChangeShapeType="1"/>
          </p:cNvSpPr>
          <p:nvPr/>
        </p:nvSpPr>
        <p:spPr bwMode="auto">
          <a:xfrm>
            <a:off x="69781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9" name="Line 873"/>
          <p:cNvSpPr>
            <a:spLocks noChangeShapeType="1"/>
          </p:cNvSpPr>
          <p:nvPr/>
        </p:nvSpPr>
        <p:spPr bwMode="auto">
          <a:xfrm>
            <a:off x="69924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0" name="Line 874"/>
          <p:cNvSpPr>
            <a:spLocks noChangeShapeType="1"/>
          </p:cNvSpPr>
          <p:nvPr/>
        </p:nvSpPr>
        <p:spPr bwMode="auto">
          <a:xfrm>
            <a:off x="70067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1" name="Line 875"/>
          <p:cNvSpPr>
            <a:spLocks noChangeShapeType="1"/>
          </p:cNvSpPr>
          <p:nvPr/>
        </p:nvSpPr>
        <p:spPr bwMode="auto">
          <a:xfrm>
            <a:off x="7021058"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2" name="Line 876"/>
          <p:cNvSpPr>
            <a:spLocks noChangeShapeType="1"/>
          </p:cNvSpPr>
          <p:nvPr/>
        </p:nvSpPr>
        <p:spPr bwMode="auto">
          <a:xfrm>
            <a:off x="70353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3" name="Line 877"/>
          <p:cNvSpPr>
            <a:spLocks noChangeShapeType="1"/>
          </p:cNvSpPr>
          <p:nvPr/>
        </p:nvSpPr>
        <p:spPr bwMode="auto">
          <a:xfrm>
            <a:off x="7049633"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4" name="Line 878"/>
          <p:cNvSpPr>
            <a:spLocks noChangeShapeType="1"/>
          </p:cNvSpPr>
          <p:nvPr/>
        </p:nvSpPr>
        <p:spPr bwMode="auto">
          <a:xfrm>
            <a:off x="70655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5" name="Line 879"/>
          <p:cNvSpPr>
            <a:spLocks noChangeShapeType="1"/>
          </p:cNvSpPr>
          <p:nvPr/>
        </p:nvSpPr>
        <p:spPr bwMode="auto">
          <a:xfrm>
            <a:off x="70797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6" name="Line 880"/>
          <p:cNvSpPr>
            <a:spLocks noChangeShapeType="1"/>
          </p:cNvSpPr>
          <p:nvPr/>
        </p:nvSpPr>
        <p:spPr bwMode="auto">
          <a:xfrm>
            <a:off x="70940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7" name="Line 881"/>
          <p:cNvSpPr>
            <a:spLocks noChangeShapeType="1"/>
          </p:cNvSpPr>
          <p:nvPr/>
        </p:nvSpPr>
        <p:spPr bwMode="auto">
          <a:xfrm>
            <a:off x="71083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8" name="Line 882"/>
          <p:cNvSpPr>
            <a:spLocks noChangeShapeType="1"/>
          </p:cNvSpPr>
          <p:nvPr/>
        </p:nvSpPr>
        <p:spPr bwMode="auto">
          <a:xfrm>
            <a:off x="7122658"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9" name="Line 883"/>
          <p:cNvSpPr>
            <a:spLocks noChangeShapeType="1"/>
          </p:cNvSpPr>
          <p:nvPr/>
        </p:nvSpPr>
        <p:spPr bwMode="auto">
          <a:xfrm>
            <a:off x="71369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0" name="Line 884"/>
          <p:cNvSpPr>
            <a:spLocks noChangeShapeType="1"/>
          </p:cNvSpPr>
          <p:nvPr/>
        </p:nvSpPr>
        <p:spPr bwMode="auto">
          <a:xfrm>
            <a:off x="715282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1" name="Line 885"/>
          <p:cNvSpPr>
            <a:spLocks noChangeShapeType="1"/>
          </p:cNvSpPr>
          <p:nvPr/>
        </p:nvSpPr>
        <p:spPr bwMode="auto">
          <a:xfrm>
            <a:off x="71671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2" name="Line 886"/>
          <p:cNvSpPr>
            <a:spLocks noChangeShapeType="1"/>
          </p:cNvSpPr>
          <p:nvPr/>
        </p:nvSpPr>
        <p:spPr bwMode="auto">
          <a:xfrm>
            <a:off x="71813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3" name="Line 887"/>
          <p:cNvSpPr>
            <a:spLocks noChangeShapeType="1"/>
          </p:cNvSpPr>
          <p:nvPr/>
        </p:nvSpPr>
        <p:spPr bwMode="auto">
          <a:xfrm>
            <a:off x="71956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4" name="Line 888"/>
          <p:cNvSpPr>
            <a:spLocks noChangeShapeType="1"/>
          </p:cNvSpPr>
          <p:nvPr/>
        </p:nvSpPr>
        <p:spPr bwMode="auto">
          <a:xfrm>
            <a:off x="72099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5" name="Line 889"/>
          <p:cNvSpPr>
            <a:spLocks noChangeShapeType="1"/>
          </p:cNvSpPr>
          <p:nvPr/>
        </p:nvSpPr>
        <p:spPr bwMode="auto">
          <a:xfrm>
            <a:off x="7224258"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6" name="Line 890"/>
          <p:cNvSpPr>
            <a:spLocks noChangeShapeType="1"/>
          </p:cNvSpPr>
          <p:nvPr/>
        </p:nvSpPr>
        <p:spPr bwMode="auto">
          <a:xfrm>
            <a:off x="72385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7" name="Line 891"/>
          <p:cNvSpPr>
            <a:spLocks noChangeShapeType="1"/>
          </p:cNvSpPr>
          <p:nvPr/>
        </p:nvSpPr>
        <p:spPr bwMode="auto">
          <a:xfrm>
            <a:off x="725442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8" name="Line 892"/>
          <p:cNvSpPr>
            <a:spLocks noChangeShapeType="1"/>
          </p:cNvSpPr>
          <p:nvPr/>
        </p:nvSpPr>
        <p:spPr bwMode="auto">
          <a:xfrm>
            <a:off x="72687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9" name="Line 893"/>
          <p:cNvSpPr>
            <a:spLocks noChangeShapeType="1"/>
          </p:cNvSpPr>
          <p:nvPr/>
        </p:nvSpPr>
        <p:spPr bwMode="auto">
          <a:xfrm>
            <a:off x="72829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0" name="Line 894"/>
          <p:cNvSpPr>
            <a:spLocks noChangeShapeType="1"/>
          </p:cNvSpPr>
          <p:nvPr/>
        </p:nvSpPr>
        <p:spPr bwMode="auto">
          <a:xfrm>
            <a:off x="7297283"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1" name="Line 895"/>
          <p:cNvSpPr>
            <a:spLocks noChangeShapeType="1"/>
          </p:cNvSpPr>
          <p:nvPr/>
        </p:nvSpPr>
        <p:spPr bwMode="auto">
          <a:xfrm>
            <a:off x="731157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2" name="Line 896"/>
          <p:cNvSpPr>
            <a:spLocks noChangeShapeType="1"/>
          </p:cNvSpPr>
          <p:nvPr/>
        </p:nvSpPr>
        <p:spPr bwMode="auto">
          <a:xfrm>
            <a:off x="7325858"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3" name="Line 897"/>
          <p:cNvSpPr>
            <a:spLocks noChangeShapeType="1"/>
          </p:cNvSpPr>
          <p:nvPr/>
        </p:nvSpPr>
        <p:spPr bwMode="auto">
          <a:xfrm>
            <a:off x="7340146" y="3952156"/>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4" name="Line 898"/>
          <p:cNvSpPr>
            <a:spLocks noChangeShapeType="1"/>
          </p:cNvSpPr>
          <p:nvPr/>
        </p:nvSpPr>
        <p:spPr bwMode="auto">
          <a:xfrm>
            <a:off x="7356021"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5" name="Line 899"/>
          <p:cNvSpPr>
            <a:spLocks noChangeShapeType="1"/>
          </p:cNvSpPr>
          <p:nvPr/>
        </p:nvSpPr>
        <p:spPr bwMode="auto">
          <a:xfrm>
            <a:off x="7370308"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6" name="Line 900"/>
          <p:cNvSpPr>
            <a:spLocks noChangeShapeType="1"/>
          </p:cNvSpPr>
          <p:nvPr/>
        </p:nvSpPr>
        <p:spPr bwMode="auto">
          <a:xfrm>
            <a:off x="7384596" y="3952156"/>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7" name="Line 901"/>
          <p:cNvSpPr>
            <a:spLocks noChangeShapeType="1"/>
          </p:cNvSpPr>
          <p:nvPr/>
        </p:nvSpPr>
        <p:spPr bwMode="auto">
          <a:xfrm>
            <a:off x="7398883" y="3952156"/>
            <a:ext cx="3175"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8" name="Rectangle 902"/>
          <p:cNvSpPr>
            <a:spLocks noChangeArrowheads="1"/>
          </p:cNvSpPr>
          <p:nvPr/>
        </p:nvSpPr>
        <p:spPr bwMode="auto">
          <a:xfrm>
            <a:off x="344033" y="3809281"/>
            <a:ext cx="512763"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09" name="Line 903"/>
          <p:cNvSpPr>
            <a:spLocks noChangeShapeType="1"/>
          </p:cNvSpPr>
          <p:nvPr/>
        </p:nvSpPr>
        <p:spPr bwMode="auto">
          <a:xfrm flipH="1">
            <a:off x="880608" y="3013943"/>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0" name="Line 904"/>
          <p:cNvSpPr>
            <a:spLocks noChangeShapeType="1"/>
          </p:cNvSpPr>
          <p:nvPr/>
        </p:nvSpPr>
        <p:spPr bwMode="auto">
          <a:xfrm>
            <a:off x="9822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1" name="Line 905"/>
          <p:cNvSpPr>
            <a:spLocks noChangeShapeType="1"/>
          </p:cNvSpPr>
          <p:nvPr/>
        </p:nvSpPr>
        <p:spPr bwMode="auto">
          <a:xfrm>
            <a:off x="9964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2" name="Line 906"/>
          <p:cNvSpPr>
            <a:spLocks noChangeShapeType="1"/>
          </p:cNvSpPr>
          <p:nvPr/>
        </p:nvSpPr>
        <p:spPr bwMode="auto">
          <a:xfrm>
            <a:off x="10107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3" name="Line 907"/>
          <p:cNvSpPr>
            <a:spLocks noChangeShapeType="1"/>
          </p:cNvSpPr>
          <p:nvPr/>
        </p:nvSpPr>
        <p:spPr bwMode="auto">
          <a:xfrm>
            <a:off x="10250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4" name="Line 908"/>
          <p:cNvSpPr>
            <a:spLocks noChangeShapeType="1"/>
          </p:cNvSpPr>
          <p:nvPr/>
        </p:nvSpPr>
        <p:spPr bwMode="auto">
          <a:xfrm>
            <a:off x="10393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5" name="Line 909"/>
          <p:cNvSpPr>
            <a:spLocks noChangeShapeType="1"/>
          </p:cNvSpPr>
          <p:nvPr/>
        </p:nvSpPr>
        <p:spPr bwMode="auto">
          <a:xfrm>
            <a:off x="10536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6" name="Line 910"/>
          <p:cNvSpPr>
            <a:spLocks noChangeShapeType="1"/>
          </p:cNvSpPr>
          <p:nvPr/>
        </p:nvSpPr>
        <p:spPr bwMode="auto">
          <a:xfrm>
            <a:off x="10679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7" name="Line 911"/>
          <p:cNvSpPr>
            <a:spLocks noChangeShapeType="1"/>
          </p:cNvSpPr>
          <p:nvPr/>
        </p:nvSpPr>
        <p:spPr bwMode="auto">
          <a:xfrm>
            <a:off x="10838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8" name="Line 912"/>
          <p:cNvSpPr>
            <a:spLocks noChangeShapeType="1"/>
          </p:cNvSpPr>
          <p:nvPr/>
        </p:nvSpPr>
        <p:spPr bwMode="auto">
          <a:xfrm>
            <a:off x="10980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9" name="Line 913"/>
          <p:cNvSpPr>
            <a:spLocks noChangeShapeType="1"/>
          </p:cNvSpPr>
          <p:nvPr/>
        </p:nvSpPr>
        <p:spPr bwMode="auto">
          <a:xfrm>
            <a:off x="11123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0" name="Line 914"/>
          <p:cNvSpPr>
            <a:spLocks noChangeShapeType="1"/>
          </p:cNvSpPr>
          <p:nvPr/>
        </p:nvSpPr>
        <p:spPr bwMode="auto">
          <a:xfrm>
            <a:off x="11266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1" name="Line 915"/>
          <p:cNvSpPr>
            <a:spLocks noChangeShapeType="1"/>
          </p:cNvSpPr>
          <p:nvPr/>
        </p:nvSpPr>
        <p:spPr bwMode="auto">
          <a:xfrm>
            <a:off x="11409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2" name="Line 916"/>
          <p:cNvSpPr>
            <a:spLocks noChangeShapeType="1"/>
          </p:cNvSpPr>
          <p:nvPr/>
        </p:nvSpPr>
        <p:spPr bwMode="auto">
          <a:xfrm>
            <a:off x="11552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3" name="Line 917"/>
          <p:cNvSpPr>
            <a:spLocks noChangeShapeType="1"/>
          </p:cNvSpPr>
          <p:nvPr/>
        </p:nvSpPr>
        <p:spPr bwMode="auto">
          <a:xfrm>
            <a:off x="11695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4" name="Line 918"/>
          <p:cNvSpPr>
            <a:spLocks noChangeShapeType="1"/>
          </p:cNvSpPr>
          <p:nvPr/>
        </p:nvSpPr>
        <p:spPr bwMode="auto">
          <a:xfrm>
            <a:off x="11854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5" name="Line 919"/>
          <p:cNvSpPr>
            <a:spLocks noChangeShapeType="1"/>
          </p:cNvSpPr>
          <p:nvPr/>
        </p:nvSpPr>
        <p:spPr bwMode="auto">
          <a:xfrm>
            <a:off x="11996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6" name="Line 920"/>
          <p:cNvSpPr>
            <a:spLocks noChangeShapeType="1"/>
          </p:cNvSpPr>
          <p:nvPr/>
        </p:nvSpPr>
        <p:spPr bwMode="auto">
          <a:xfrm>
            <a:off x="12139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7" name="Line 921"/>
          <p:cNvSpPr>
            <a:spLocks noChangeShapeType="1"/>
          </p:cNvSpPr>
          <p:nvPr/>
        </p:nvSpPr>
        <p:spPr bwMode="auto">
          <a:xfrm>
            <a:off x="12282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8" name="Line 922"/>
          <p:cNvSpPr>
            <a:spLocks noChangeShapeType="1"/>
          </p:cNvSpPr>
          <p:nvPr/>
        </p:nvSpPr>
        <p:spPr bwMode="auto">
          <a:xfrm>
            <a:off x="12425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9" name="Line 923"/>
          <p:cNvSpPr>
            <a:spLocks noChangeShapeType="1"/>
          </p:cNvSpPr>
          <p:nvPr/>
        </p:nvSpPr>
        <p:spPr bwMode="auto">
          <a:xfrm>
            <a:off x="12568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0" name="Line 924"/>
          <p:cNvSpPr>
            <a:spLocks noChangeShapeType="1"/>
          </p:cNvSpPr>
          <p:nvPr/>
        </p:nvSpPr>
        <p:spPr bwMode="auto">
          <a:xfrm>
            <a:off x="12711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1" name="Line 925"/>
          <p:cNvSpPr>
            <a:spLocks noChangeShapeType="1"/>
          </p:cNvSpPr>
          <p:nvPr/>
        </p:nvSpPr>
        <p:spPr bwMode="auto">
          <a:xfrm>
            <a:off x="12870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2" name="Line 926"/>
          <p:cNvSpPr>
            <a:spLocks noChangeShapeType="1"/>
          </p:cNvSpPr>
          <p:nvPr/>
        </p:nvSpPr>
        <p:spPr bwMode="auto">
          <a:xfrm>
            <a:off x="13012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3" name="Line 927"/>
          <p:cNvSpPr>
            <a:spLocks noChangeShapeType="1"/>
          </p:cNvSpPr>
          <p:nvPr/>
        </p:nvSpPr>
        <p:spPr bwMode="auto">
          <a:xfrm>
            <a:off x="13155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4" name="Line 928"/>
          <p:cNvSpPr>
            <a:spLocks noChangeShapeType="1"/>
          </p:cNvSpPr>
          <p:nvPr/>
        </p:nvSpPr>
        <p:spPr bwMode="auto">
          <a:xfrm>
            <a:off x="13298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5" name="Line 929"/>
          <p:cNvSpPr>
            <a:spLocks noChangeShapeType="1"/>
          </p:cNvSpPr>
          <p:nvPr/>
        </p:nvSpPr>
        <p:spPr bwMode="auto">
          <a:xfrm>
            <a:off x="13441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6" name="Line 930"/>
          <p:cNvSpPr>
            <a:spLocks noChangeShapeType="1"/>
          </p:cNvSpPr>
          <p:nvPr/>
        </p:nvSpPr>
        <p:spPr bwMode="auto">
          <a:xfrm>
            <a:off x="13584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7" name="Line 931"/>
          <p:cNvSpPr>
            <a:spLocks noChangeShapeType="1"/>
          </p:cNvSpPr>
          <p:nvPr/>
        </p:nvSpPr>
        <p:spPr bwMode="auto">
          <a:xfrm>
            <a:off x="13727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8" name="Line 932"/>
          <p:cNvSpPr>
            <a:spLocks noChangeShapeType="1"/>
          </p:cNvSpPr>
          <p:nvPr/>
        </p:nvSpPr>
        <p:spPr bwMode="auto">
          <a:xfrm>
            <a:off x="13886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9" name="Line 933"/>
          <p:cNvSpPr>
            <a:spLocks noChangeShapeType="1"/>
          </p:cNvSpPr>
          <p:nvPr/>
        </p:nvSpPr>
        <p:spPr bwMode="auto">
          <a:xfrm>
            <a:off x="14028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0" name="Line 934"/>
          <p:cNvSpPr>
            <a:spLocks noChangeShapeType="1"/>
          </p:cNvSpPr>
          <p:nvPr/>
        </p:nvSpPr>
        <p:spPr bwMode="auto">
          <a:xfrm>
            <a:off x="14171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1" name="Line 935"/>
          <p:cNvSpPr>
            <a:spLocks noChangeShapeType="1"/>
          </p:cNvSpPr>
          <p:nvPr/>
        </p:nvSpPr>
        <p:spPr bwMode="auto">
          <a:xfrm>
            <a:off x="14314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2" name="Line 936"/>
          <p:cNvSpPr>
            <a:spLocks noChangeShapeType="1"/>
          </p:cNvSpPr>
          <p:nvPr/>
        </p:nvSpPr>
        <p:spPr bwMode="auto">
          <a:xfrm>
            <a:off x="14457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3" name="Line 937"/>
          <p:cNvSpPr>
            <a:spLocks noChangeShapeType="1"/>
          </p:cNvSpPr>
          <p:nvPr/>
        </p:nvSpPr>
        <p:spPr bwMode="auto">
          <a:xfrm>
            <a:off x="14600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4" name="Line 938"/>
          <p:cNvSpPr>
            <a:spLocks noChangeShapeType="1"/>
          </p:cNvSpPr>
          <p:nvPr/>
        </p:nvSpPr>
        <p:spPr bwMode="auto">
          <a:xfrm>
            <a:off x="14759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5" name="Line 939"/>
          <p:cNvSpPr>
            <a:spLocks noChangeShapeType="1"/>
          </p:cNvSpPr>
          <p:nvPr/>
        </p:nvSpPr>
        <p:spPr bwMode="auto">
          <a:xfrm>
            <a:off x="14902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6" name="Line 940"/>
          <p:cNvSpPr>
            <a:spLocks noChangeShapeType="1"/>
          </p:cNvSpPr>
          <p:nvPr/>
        </p:nvSpPr>
        <p:spPr bwMode="auto">
          <a:xfrm>
            <a:off x="15044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7" name="Line 941"/>
          <p:cNvSpPr>
            <a:spLocks noChangeShapeType="1"/>
          </p:cNvSpPr>
          <p:nvPr/>
        </p:nvSpPr>
        <p:spPr bwMode="auto">
          <a:xfrm>
            <a:off x="15187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8" name="Line 942"/>
          <p:cNvSpPr>
            <a:spLocks noChangeShapeType="1"/>
          </p:cNvSpPr>
          <p:nvPr/>
        </p:nvSpPr>
        <p:spPr bwMode="auto">
          <a:xfrm>
            <a:off x="15330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9" name="Line 943"/>
          <p:cNvSpPr>
            <a:spLocks noChangeShapeType="1"/>
          </p:cNvSpPr>
          <p:nvPr/>
        </p:nvSpPr>
        <p:spPr bwMode="auto">
          <a:xfrm>
            <a:off x="15473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0" name="Line 944"/>
          <p:cNvSpPr>
            <a:spLocks noChangeShapeType="1"/>
          </p:cNvSpPr>
          <p:nvPr/>
        </p:nvSpPr>
        <p:spPr bwMode="auto">
          <a:xfrm>
            <a:off x="15616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1" name="Line 945"/>
          <p:cNvSpPr>
            <a:spLocks noChangeShapeType="1"/>
          </p:cNvSpPr>
          <p:nvPr/>
        </p:nvSpPr>
        <p:spPr bwMode="auto">
          <a:xfrm>
            <a:off x="15775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2" name="Line 946"/>
          <p:cNvSpPr>
            <a:spLocks noChangeShapeType="1"/>
          </p:cNvSpPr>
          <p:nvPr/>
        </p:nvSpPr>
        <p:spPr bwMode="auto">
          <a:xfrm>
            <a:off x="15918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3" name="Line 947"/>
          <p:cNvSpPr>
            <a:spLocks noChangeShapeType="1"/>
          </p:cNvSpPr>
          <p:nvPr/>
        </p:nvSpPr>
        <p:spPr bwMode="auto">
          <a:xfrm>
            <a:off x="16060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4" name="Line 948"/>
          <p:cNvSpPr>
            <a:spLocks noChangeShapeType="1"/>
          </p:cNvSpPr>
          <p:nvPr/>
        </p:nvSpPr>
        <p:spPr bwMode="auto">
          <a:xfrm>
            <a:off x="16203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5" name="Line 949"/>
          <p:cNvSpPr>
            <a:spLocks noChangeShapeType="1"/>
          </p:cNvSpPr>
          <p:nvPr/>
        </p:nvSpPr>
        <p:spPr bwMode="auto">
          <a:xfrm>
            <a:off x="16346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6" name="Line 950"/>
          <p:cNvSpPr>
            <a:spLocks noChangeShapeType="1"/>
          </p:cNvSpPr>
          <p:nvPr/>
        </p:nvSpPr>
        <p:spPr bwMode="auto">
          <a:xfrm>
            <a:off x="16489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7" name="Line 951"/>
          <p:cNvSpPr>
            <a:spLocks noChangeShapeType="1"/>
          </p:cNvSpPr>
          <p:nvPr/>
        </p:nvSpPr>
        <p:spPr bwMode="auto">
          <a:xfrm>
            <a:off x="16632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8" name="Line 952"/>
          <p:cNvSpPr>
            <a:spLocks noChangeShapeType="1"/>
          </p:cNvSpPr>
          <p:nvPr/>
        </p:nvSpPr>
        <p:spPr bwMode="auto">
          <a:xfrm>
            <a:off x="16791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9" name="Line 953"/>
          <p:cNvSpPr>
            <a:spLocks noChangeShapeType="1"/>
          </p:cNvSpPr>
          <p:nvPr/>
        </p:nvSpPr>
        <p:spPr bwMode="auto">
          <a:xfrm>
            <a:off x="16934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0" name="Line 954"/>
          <p:cNvSpPr>
            <a:spLocks noChangeShapeType="1"/>
          </p:cNvSpPr>
          <p:nvPr/>
        </p:nvSpPr>
        <p:spPr bwMode="auto">
          <a:xfrm>
            <a:off x="17076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1" name="Line 955"/>
          <p:cNvSpPr>
            <a:spLocks noChangeShapeType="1"/>
          </p:cNvSpPr>
          <p:nvPr/>
        </p:nvSpPr>
        <p:spPr bwMode="auto">
          <a:xfrm>
            <a:off x="17219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2" name="Line 956"/>
          <p:cNvSpPr>
            <a:spLocks noChangeShapeType="1"/>
          </p:cNvSpPr>
          <p:nvPr/>
        </p:nvSpPr>
        <p:spPr bwMode="auto">
          <a:xfrm>
            <a:off x="17362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3" name="Line 957"/>
          <p:cNvSpPr>
            <a:spLocks noChangeShapeType="1"/>
          </p:cNvSpPr>
          <p:nvPr/>
        </p:nvSpPr>
        <p:spPr bwMode="auto">
          <a:xfrm>
            <a:off x="17505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4" name="Line 958"/>
          <p:cNvSpPr>
            <a:spLocks noChangeShapeType="1"/>
          </p:cNvSpPr>
          <p:nvPr/>
        </p:nvSpPr>
        <p:spPr bwMode="auto">
          <a:xfrm>
            <a:off x="17648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5" name="Line 959"/>
          <p:cNvSpPr>
            <a:spLocks noChangeShapeType="1"/>
          </p:cNvSpPr>
          <p:nvPr/>
        </p:nvSpPr>
        <p:spPr bwMode="auto">
          <a:xfrm>
            <a:off x="17807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6" name="Line 960"/>
          <p:cNvSpPr>
            <a:spLocks noChangeShapeType="1"/>
          </p:cNvSpPr>
          <p:nvPr/>
        </p:nvSpPr>
        <p:spPr bwMode="auto">
          <a:xfrm>
            <a:off x="17950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7" name="Line 961"/>
          <p:cNvSpPr>
            <a:spLocks noChangeShapeType="1"/>
          </p:cNvSpPr>
          <p:nvPr/>
        </p:nvSpPr>
        <p:spPr bwMode="auto">
          <a:xfrm>
            <a:off x="18092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8" name="Line 962"/>
          <p:cNvSpPr>
            <a:spLocks noChangeShapeType="1"/>
          </p:cNvSpPr>
          <p:nvPr/>
        </p:nvSpPr>
        <p:spPr bwMode="auto">
          <a:xfrm>
            <a:off x="18235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9" name="Line 963"/>
          <p:cNvSpPr>
            <a:spLocks noChangeShapeType="1"/>
          </p:cNvSpPr>
          <p:nvPr/>
        </p:nvSpPr>
        <p:spPr bwMode="auto">
          <a:xfrm>
            <a:off x="18378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0" name="Line 964"/>
          <p:cNvSpPr>
            <a:spLocks noChangeShapeType="1"/>
          </p:cNvSpPr>
          <p:nvPr/>
        </p:nvSpPr>
        <p:spPr bwMode="auto">
          <a:xfrm>
            <a:off x="18521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1" name="Line 965"/>
          <p:cNvSpPr>
            <a:spLocks noChangeShapeType="1"/>
          </p:cNvSpPr>
          <p:nvPr/>
        </p:nvSpPr>
        <p:spPr bwMode="auto">
          <a:xfrm>
            <a:off x="18664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2" name="Line 966"/>
          <p:cNvSpPr>
            <a:spLocks noChangeShapeType="1"/>
          </p:cNvSpPr>
          <p:nvPr/>
        </p:nvSpPr>
        <p:spPr bwMode="auto">
          <a:xfrm>
            <a:off x="18823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3" name="Line 967"/>
          <p:cNvSpPr>
            <a:spLocks noChangeShapeType="1"/>
          </p:cNvSpPr>
          <p:nvPr/>
        </p:nvSpPr>
        <p:spPr bwMode="auto">
          <a:xfrm>
            <a:off x="18966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4" name="Line 968"/>
          <p:cNvSpPr>
            <a:spLocks noChangeShapeType="1"/>
          </p:cNvSpPr>
          <p:nvPr/>
        </p:nvSpPr>
        <p:spPr bwMode="auto">
          <a:xfrm>
            <a:off x="19108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5" name="Line 969"/>
          <p:cNvSpPr>
            <a:spLocks noChangeShapeType="1"/>
          </p:cNvSpPr>
          <p:nvPr/>
        </p:nvSpPr>
        <p:spPr bwMode="auto">
          <a:xfrm>
            <a:off x="19251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6" name="Line 970"/>
          <p:cNvSpPr>
            <a:spLocks noChangeShapeType="1"/>
          </p:cNvSpPr>
          <p:nvPr/>
        </p:nvSpPr>
        <p:spPr bwMode="auto">
          <a:xfrm>
            <a:off x="19394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7" name="Line 971"/>
          <p:cNvSpPr>
            <a:spLocks noChangeShapeType="1"/>
          </p:cNvSpPr>
          <p:nvPr/>
        </p:nvSpPr>
        <p:spPr bwMode="auto">
          <a:xfrm>
            <a:off x="19537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8" name="Line 972"/>
          <p:cNvSpPr>
            <a:spLocks noChangeShapeType="1"/>
          </p:cNvSpPr>
          <p:nvPr/>
        </p:nvSpPr>
        <p:spPr bwMode="auto">
          <a:xfrm>
            <a:off x="19680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9" name="Line 973"/>
          <p:cNvSpPr>
            <a:spLocks noChangeShapeType="1"/>
          </p:cNvSpPr>
          <p:nvPr/>
        </p:nvSpPr>
        <p:spPr bwMode="auto">
          <a:xfrm>
            <a:off x="19839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0" name="Line 974"/>
          <p:cNvSpPr>
            <a:spLocks noChangeShapeType="1"/>
          </p:cNvSpPr>
          <p:nvPr/>
        </p:nvSpPr>
        <p:spPr bwMode="auto">
          <a:xfrm>
            <a:off x="19982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1" name="Line 975"/>
          <p:cNvSpPr>
            <a:spLocks noChangeShapeType="1"/>
          </p:cNvSpPr>
          <p:nvPr/>
        </p:nvSpPr>
        <p:spPr bwMode="auto">
          <a:xfrm>
            <a:off x="20124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2" name="Line 976"/>
          <p:cNvSpPr>
            <a:spLocks noChangeShapeType="1"/>
          </p:cNvSpPr>
          <p:nvPr/>
        </p:nvSpPr>
        <p:spPr bwMode="auto">
          <a:xfrm>
            <a:off x="20267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3" name="Line 977"/>
          <p:cNvSpPr>
            <a:spLocks noChangeShapeType="1"/>
          </p:cNvSpPr>
          <p:nvPr/>
        </p:nvSpPr>
        <p:spPr bwMode="auto">
          <a:xfrm>
            <a:off x="204107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4" name="Line 978"/>
          <p:cNvSpPr>
            <a:spLocks noChangeShapeType="1"/>
          </p:cNvSpPr>
          <p:nvPr/>
        </p:nvSpPr>
        <p:spPr bwMode="auto">
          <a:xfrm>
            <a:off x="20553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5" name="Line 979"/>
          <p:cNvSpPr>
            <a:spLocks noChangeShapeType="1"/>
          </p:cNvSpPr>
          <p:nvPr/>
        </p:nvSpPr>
        <p:spPr bwMode="auto">
          <a:xfrm>
            <a:off x="20696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6" name="Line 980"/>
          <p:cNvSpPr>
            <a:spLocks noChangeShapeType="1"/>
          </p:cNvSpPr>
          <p:nvPr/>
        </p:nvSpPr>
        <p:spPr bwMode="auto">
          <a:xfrm>
            <a:off x="20855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7" name="Line 981"/>
          <p:cNvSpPr>
            <a:spLocks noChangeShapeType="1"/>
          </p:cNvSpPr>
          <p:nvPr/>
        </p:nvSpPr>
        <p:spPr bwMode="auto">
          <a:xfrm>
            <a:off x="20998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8" name="Line 982"/>
          <p:cNvSpPr>
            <a:spLocks noChangeShapeType="1"/>
          </p:cNvSpPr>
          <p:nvPr/>
        </p:nvSpPr>
        <p:spPr bwMode="auto">
          <a:xfrm>
            <a:off x="21140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9" name="Line 983"/>
          <p:cNvSpPr>
            <a:spLocks noChangeShapeType="1"/>
          </p:cNvSpPr>
          <p:nvPr/>
        </p:nvSpPr>
        <p:spPr bwMode="auto">
          <a:xfrm>
            <a:off x="21283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0" name="Line 984"/>
          <p:cNvSpPr>
            <a:spLocks noChangeShapeType="1"/>
          </p:cNvSpPr>
          <p:nvPr/>
        </p:nvSpPr>
        <p:spPr bwMode="auto">
          <a:xfrm>
            <a:off x="214267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1" name="Line 985"/>
          <p:cNvSpPr>
            <a:spLocks noChangeShapeType="1"/>
          </p:cNvSpPr>
          <p:nvPr/>
        </p:nvSpPr>
        <p:spPr bwMode="auto">
          <a:xfrm>
            <a:off x="21569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2" name="Line 986"/>
          <p:cNvSpPr>
            <a:spLocks noChangeShapeType="1"/>
          </p:cNvSpPr>
          <p:nvPr/>
        </p:nvSpPr>
        <p:spPr bwMode="auto">
          <a:xfrm>
            <a:off x="21712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3" name="Line 987"/>
          <p:cNvSpPr>
            <a:spLocks noChangeShapeType="1"/>
          </p:cNvSpPr>
          <p:nvPr/>
        </p:nvSpPr>
        <p:spPr bwMode="auto">
          <a:xfrm>
            <a:off x="21871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4" name="Line 988"/>
          <p:cNvSpPr>
            <a:spLocks noChangeShapeType="1"/>
          </p:cNvSpPr>
          <p:nvPr/>
        </p:nvSpPr>
        <p:spPr bwMode="auto">
          <a:xfrm>
            <a:off x="22014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5" name="Line 989"/>
          <p:cNvSpPr>
            <a:spLocks noChangeShapeType="1"/>
          </p:cNvSpPr>
          <p:nvPr/>
        </p:nvSpPr>
        <p:spPr bwMode="auto">
          <a:xfrm>
            <a:off x="22156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6" name="Line 990"/>
          <p:cNvSpPr>
            <a:spLocks noChangeShapeType="1"/>
          </p:cNvSpPr>
          <p:nvPr/>
        </p:nvSpPr>
        <p:spPr bwMode="auto">
          <a:xfrm>
            <a:off x="22299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7" name="Line 991"/>
          <p:cNvSpPr>
            <a:spLocks noChangeShapeType="1"/>
          </p:cNvSpPr>
          <p:nvPr/>
        </p:nvSpPr>
        <p:spPr bwMode="auto">
          <a:xfrm>
            <a:off x="224427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8" name="Line 992"/>
          <p:cNvSpPr>
            <a:spLocks noChangeShapeType="1"/>
          </p:cNvSpPr>
          <p:nvPr/>
        </p:nvSpPr>
        <p:spPr bwMode="auto">
          <a:xfrm>
            <a:off x="22585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9" name="Line 993"/>
          <p:cNvSpPr>
            <a:spLocks noChangeShapeType="1"/>
          </p:cNvSpPr>
          <p:nvPr/>
        </p:nvSpPr>
        <p:spPr bwMode="auto">
          <a:xfrm>
            <a:off x="227443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0" name="Line 994"/>
          <p:cNvSpPr>
            <a:spLocks noChangeShapeType="1"/>
          </p:cNvSpPr>
          <p:nvPr/>
        </p:nvSpPr>
        <p:spPr bwMode="auto">
          <a:xfrm>
            <a:off x="22887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1" name="Line 995"/>
          <p:cNvSpPr>
            <a:spLocks noChangeShapeType="1"/>
          </p:cNvSpPr>
          <p:nvPr/>
        </p:nvSpPr>
        <p:spPr bwMode="auto">
          <a:xfrm>
            <a:off x="23030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2" name="Line 996"/>
          <p:cNvSpPr>
            <a:spLocks noChangeShapeType="1"/>
          </p:cNvSpPr>
          <p:nvPr/>
        </p:nvSpPr>
        <p:spPr bwMode="auto">
          <a:xfrm>
            <a:off x="23172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3" name="Line 997"/>
          <p:cNvSpPr>
            <a:spLocks noChangeShapeType="1"/>
          </p:cNvSpPr>
          <p:nvPr/>
        </p:nvSpPr>
        <p:spPr bwMode="auto">
          <a:xfrm>
            <a:off x="23315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4" name="Line 998"/>
          <p:cNvSpPr>
            <a:spLocks noChangeShapeType="1"/>
          </p:cNvSpPr>
          <p:nvPr/>
        </p:nvSpPr>
        <p:spPr bwMode="auto">
          <a:xfrm>
            <a:off x="234587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5" name="Line 999"/>
          <p:cNvSpPr>
            <a:spLocks noChangeShapeType="1"/>
          </p:cNvSpPr>
          <p:nvPr/>
        </p:nvSpPr>
        <p:spPr bwMode="auto">
          <a:xfrm>
            <a:off x="23601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6" name="Line 1000"/>
          <p:cNvSpPr>
            <a:spLocks noChangeShapeType="1"/>
          </p:cNvSpPr>
          <p:nvPr/>
        </p:nvSpPr>
        <p:spPr bwMode="auto">
          <a:xfrm>
            <a:off x="237603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7" name="Line 1001"/>
          <p:cNvSpPr>
            <a:spLocks noChangeShapeType="1"/>
          </p:cNvSpPr>
          <p:nvPr/>
        </p:nvSpPr>
        <p:spPr bwMode="auto">
          <a:xfrm>
            <a:off x="23903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8" name="Line 1002"/>
          <p:cNvSpPr>
            <a:spLocks noChangeShapeType="1"/>
          </p:cNvSpPr>
          <p:nvPr/>
        </p:nvSpPr>
        <p:spPr bwMode="auto">
          <a:xfrm>
            <a:off x="24046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9" name="Line 1003"/>
          <p:cNvSpPr>
            <a:spLocks noChangeShapeType="1"/>
          </p:cNvSpPr>
          <p:nvPr/>
        </p:nvSpPr>
        <p:spPr bwMode="auto">
          <a:xfrm>
            <a:off x="24188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0" name="Line 1004"/>
          <p:cNvSpPr>
            <a:spLocks noChangeShapeType="1"/>
          </p:cNvSpPr>
          <p:nvPr/>
        </p:nvSpPr>
        <p:spPr bwMode="auto">
          <a:xfrm>
            <a:off x="24331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1" name="Line 1005"/>
          <p:cNvSpPr>
            <a:spLocks noChangeShapeType="1"/>
          </p:cNvSpPr>
          <p:nvPr/>
        </p:nvSpPr>
        <p:spPr bwMode="auto">
          <a:xfrm>
            <a:off x="244747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2" name="Line 1006"/>
          <p:cNvSpPr>
            <a:spLocks noChangeShapeType="1"/>
          </p:cNvSpPr>
          <p:nvPr/>
        </p:nvSpPr>
        <p:spPr bwMode="auto">
          <a:xfrm>
            <a:off x="24617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3" name="Line 1007"/>
          <p:cNvSpPr>
            <a:spLocks noChangeShapeType="1"/>
          </p:cNvSpPr>
          <p:nvPr/>
        </p:nvSpPr>
        <p:spPr bwMode="auto">
          <a:xfrm>
            <a:off x="247763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4" name="Line 1008"/>
          <p:cNvSpPr>
            <a:spLocks noChangeShapeType="1"/>
          </p:cNvSpPr>
          <p:nvPr/>
        </p:nvSpPr>
        <p:spPr bwMode="auto">
          <a:xfrm>
            <a:off x="24919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5" name="Line 1010"/>
          <p:cNvSpPr>
            <a:spLocks noChangeShapeType="1"/>
          </p:cNvSpPr>
          <p:nvPr/>
        </p:nvSpPr>
        <p:spPr bwMode="auto">
          <a:xfrm>
            <a:off x="25062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6" name="Line 1011"/>
          <p:cNvSpPr>
            <a:spLocks noChangeShapeType="1"/>
          </p:cNvSpPr>
          <p:nvPr/>
        </p:nvSpPr>
        <p:spPr bwMode="auto">
          <a:xfrm>
            <a:off x="25204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7" name="Line 1012"/>
          <p:cNvSpPr>
            <a:spLocks noChangeShapeType="1"/>
          </p:cNvSpPr>
          <p:nvPr/>
        </p:nvSpPr>
        <p:spPr bwMode="auto">
          <a:xfrm>
            <a:off x="25347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8" name="Line 1013"/>
          <p:cNvSpPr>
            <a:spLocks noChangeShapeType="1"/>
          </p:cNvSpPr>
          <p:nvPr/>
        </p:nvSpPr>
        <p:spPr bwMode="auto">
          <a:xfrm>
            <a:off x="25490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9" name="Line 1014"/>
          <p:cNvSpPr>
            <a:spLocks noChangeShapeType="1"/>
          </p:cNvSpPr>
          <p:nvPr/>
        </p:nvSpPr>
        <p:spPr bwMode="auto">
          <a:xfrm>
            <a:off x="25633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0" name="Line 1015"/>
          <p:cNvSpPr>
            <a:spLocks noChangeShapeType="1"/>
          </p:cNvSpPr>
          <p:nvPr/>
        </p:nvSpPr>
        <p:spPr bwMode="auto">
          <a:xfrm>
            <a:off x="2579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1" name="Line 1016"/>
          <p:cNvSpPr>
            <a:spLocks noChangeShapeType="1"/>
          </p:cNvSpPr>
          <p:nvPr/>
        </p:nvSpPr>
        <p:spPr bwMode="auto">
          <a:xfrm>
            <a:off x="25935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2" name="Line 1017"/>
          <p:cNvSpPr>
            <a:spLocks noChangeShapeType="1"/>
          </p:cNvSpPr>
          <p:nvPr/>
        </p:nvSpPr>
        <p:spPr bwMode="auto">
          <a:xfrm>
            <a:off x="26078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3" name="Line 1018"/>
          <p:cNvSpPr>
            <a:spLocks noChangeShapeType="1"/>
          </p:cNvSpPr>
          <p:nvPr/>
        </p:nvSpPr>
        <p:spPr bwMode="auto">
          <a:xfrm>
            <a:off x="26220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4" name="Line 1019"/>
          <p:cNvSpPr>
            <a:spLocks noChangeShapeType="1"/>
          </p:cNvSpPr>
          <p:nvPr/>
        </p:nvSpPr>
        <p:spPr bwMode="auto">
          <a:xfrm>
            <a:off x="26363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5" name="Line 1020"/>
          <p:cNvSpPr>
            <a:spLocks noChangeShapeType="1"/>
          </p:cNvSpPr>
          <p:nvPr/>
        </p:nvSpPr>
        <p:spPr bwMode="auto">
          <a:xfrm>
            <a:off x="26506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6" name="Line 1021"/>
          <p:cNvSpPr>
            <a:spLocks noChangeShapeType="1"/>
          </p:cNvSpPr>
          <p:nvPr/>
        </p:nvSpPr>
        <p:spPr bwMode="auto">
          <a:xfrm>
            <a:off x="26649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7" name="Line 1022"/>
          <p:cNvSpPr>
            <a:spLocks noChangeShapeType="1"/>
          </p:cNvSpPr>
          <p:nvPr/>
        </p:nvSpPr>
        <p:spPr bwMode="auto">
          <a:xfrm>
            <a:off x="2680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8" name="Line 1023"/>
          <p:cNvSpPr>
            <a:spLocks noChangeShapeType="1"/>
          </p:cNvSpPr>
          <p:nvPr/>
        </p:nvSpPr>
        <p:spPr bwMode="auto">
          <a:xfrm>
            <a:off x="26951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9" name="Line 1024"/>
          <p:cNvSpPr>
            <a:spLocks noChangeShapeType="1"/>
          </p:cNvSpPr>
          <p:nvPr/>
        </p:nvSpPr>
        <p:spPr bwMode="auto">
          <a:xfrm>
            <a:off x="27094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0" name="Line 1025"/>
          <p:cNvSpPr>
            <a:spLocks noChangeShapeType="1"/>
          </p:cNvSpPr>
          <p:nvPr/>
        </p:nvSpPr>
        <p:spPr bwMode="auto">
          <a:xfrm>
            <a:off x="27236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1" name="Line 1026"/>
          <p:cNvSpPr>
            <a:spLocks noChangeShapeType="1"/>
          </p:cNvSpPr>
          <p:nvPr/>
        </p:nvSpPr>
        <p:spPr bwMode="auto">
          <a:xfrm>
            <a:off x="27379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2" name="Line 1027"/>
          <p:cNvSpPr>
            <a:spLocks noChangeShapeType="1"/>
          </p:cNvSpPr>
          <p:nvPr/>
        </p:nvSpPr>
        <p:spPr bwMode="auto">
          <a:xfrm>
            <a:off x="27522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3" name="Line 1028"/>
          <p:cNvSpPr>
            <a:spLocks noChangeShapeType="1"/>
          </p:cNvSpPr>
          <p:nvPr/>
        </p:nvSpPr>
        <p:spPr bwMode="auto">
          <a:xfrm>
            <a:off x="27665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4" name="Line 1029"/>
          <p:cNvSpPr>
            <a:spLocks noChangeShapeType="1"/>
          </p:cNvSpPr>
          <p:nvPr/>
        </p:nvSpPr>
        <p:spPr bwMode="auto">
          <a:xfrm>
            <a:off x="2782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5" name="Line 1030"/>
          <p:cNvSpPr>
            <a:spLocks noChangeShapeType="1"/>
          </p:cNvSpPr>
          <p:nvPr/>
        </p:nvSpPr>
        <p:spPr bwMode="auto">
          <a:xfrm>
            <a:off x="27967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6" name="Line 1031"/>
          <p:cNvSpPr>
            <a:spLocks noChangeShapeType="1"/>
          </p:cNvSpPr>
          <p:nvPr/>
        </p:nvSpPr>
        <p:spPr bwMode="auto">
          <a:xfrm>
            <a:off x="28110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7" name="Line 1032"/>
          <p:cNvSpPr>
            <a:spLocks noChangeShapeType="1"/>
          </p:cNvSpPr>
          <p:nvPr/>
        </p:nvSpPr>
        <p:spPr bwMode="auto">
          <a:xfrm>
            <a:off x="28252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8" name="Line 1033"/>
          <p:cNvSpPr>
            <a:spLocks noChangeShapeType="1"/>
          </p:cNvSpPr>
          <p:nvPr/>
        </p:nvSpPr>
        <p:spPr bwMode="auto">
          <a:xfrm>
            <a:off x="28395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9" name="Line 1034"/>
          <p:cNvSpPr>
            <a:spLocks noChangeShapeType="1"/>
          </p:cNvSpPr>
          <p:nvPr/>
        </p:nvSpPr>
        <p:spPr bwMode="auto">
          <a:xfrm>
            <a:off x="28538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0" name="Line 1035"/>
          <p:cNvSpPr>
            <a:spLocks noChangeShapeType="1"/>
          </p:cNvSpPr>
          <p:nvPr/>
        </p:nvSpPr>
        <p:spPr bwMode="auto">
          <a:xfrm>
            <a:off x="28681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1" name="Line 1036"/>
          <p:cNvSpPr>
            <a:spLocks noChangeShapeType="1"/>
          </p:cNvSpPr>
          <p:nvPr/>
        </p:nvSpPr>
        <p:spPr bwMode="auto">
          <a:xfrm>
            <a:off x="28840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2" name="Line 1037"/>
          <p:cNvSpPr>
            <a:spLocks noChangeShapeType="1"/>
          </p:cNvSpPr>
          <p:nvPr/>
        </p:nvSpPr>
        <p:spPr bwMode="auto">
          <a:xfrm>
            <a:off x="28983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3" name="Line 1038"/>
          <p:cNvSpPr>
            <a:spLocks noChangeShapeType="1"/>
          </p:cNvSpPr>
          <p:nvPr/>
        </p:nvSpPr>
        <p:spPr bwMode="auto">
          <a:xfrm>
            <a:off x="29126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4" name="Line 1039"/>
          <p:cNvSpPr>
            <a:spLocks noChangeShapeType="1"/>
          </p:cNvSpPr>
          <p:nvPr/>
        </p:nvSpPr>
        <p:spPr bwMode="auto">
          <a:xfrm>
            <a:off x="29268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5" name="Line 1040"/>
          <p:cNvSpPr>
            <a:spLocks noChangeShapeType="1"/>
          </p:cNvSpPr>
          <p:nvPr/>
        </p:nvSpPr>
        <p:spPr bwMode="auto">
          <a:xfrm>
            <a:off x="29411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6" name="Line 1041"/>
          <p:cNvSpPr>
            <a:spLocks noChangeShapeType="1"/>
          </p:cNvSpPr>
          <p:nvPr/>
        </p:nvSpPr>
        <p:spPr bwMode="auto">
          <a:xfrm>
            <a:off x="29554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7" name="Line 1042"/>
          <p:cNvSpPr>
            <a:spLocks noChangeShapeType="1"/>
          </p:cNvSpPr>
          <p:nvPr/>
        </p:nvSpPr>
        <p:spPr bwMode="auto">
          <a:xfrm>
            <a:off x="29713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8" name="Line 1043"/>
          <p:cNvSpPr>
            <a:spLocks noChangeShapeType="1"/>
          </p:cNvSpPr>
          <p:nvPr/>
        </p:nvSpPr>
        <p:spPr bwMode="auto">
          <a:xfrm>
            <a:off x="29856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9" name="Line 1044"/>
          <p:cNvSpPr>
            <a:spLocks noChangeShapeType="1"/>
          </p:cNvSpPr>
          <p:nvPr/>
        </p:nvSpPr>
        <p:spPr bwMode="auto">
          <a:xfrm>
            <a:off x="29999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0" name="Line 1045"/>
          <p:cNvSpPr>
            <a:spLocks noChangeShapeType="1"/>
          </p:cNvSpPr>
          <p:nvPr/>
        </p:nvSpPr>
        <p:spPr bwMode="auto">
          <a:xfrm>
            <a:off x="30142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1" name="Line 1046"/>
          <p:cNvSpPr>
            <a:spLocks noChangeShapeType="1"/>
          </p:cNvSpPr>
          <p:nvPr/>
        </p:nvSpPr>
        <p:spPr bwMode="auto">
          <a:xfrm>
            <a:off x="30284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2" name="Line 1047"/>
          <p:cNvSpPr>
            <a:spLocks noChangeShapeType="1"/>
          </p:cNvSpPr>
          <p:nvPr/>
        </p:nvSpPr>
        <p:spPr bwMode="auto">
          <a:xfrm>
            <a:off x="30427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3" name="Line 1048"/>
          <p:cNvSpPr>
            <a:spLocks noChangeShapeType="1"/>
          </p:cNvSpPr>
          <p:nvPr/>
        </p:nvSpPr>
        <p:spPr bwMode="auto">
          <a:xfrm>
            <a:off x="30570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4" name="Line 1049"/>
          <p:cNvSpPr>
            <a:spLocks noChangeShapeType="1"/>
          </p:cNvSpPr>
          <p:nvPr/>
        </p:nvSpPr>
        <p:spPr bwMode="auto">
          <a:xfrm>
            <a:off x="30729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5" name="Line 1050"/>
          <p:cNvSpPr>
            <a:spLocks noChangeShapeType="1"/>
          </p:cNvSpPr>
          <p:nvPr/>
        </p:nvSpPr>
        <p:spPr bwMode="auto">
          <a:xfrm>
            <a:off x="3087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6" name="Line 1051"/>
          <p:cNvSpPr>
            <a:spLocks noChangeShapeType="1"/>
          </p:cNvSpPr>
          <p:nvPr/>
        </p:nvSpPr>
        <p:spPr bwMode="auto">
          <a:xfrm>
            <a:off x="31015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7" name="Line 1052"/>
          <p:cNvSpPr>
            <a:spLocks noChangeShapeType="1"/>
          </p:cNvSpPr>
          <p:nvPr/>
        </p:nvSpPr>
        <p:spPr bwMode="auto">
          <a:xfrm>
            <a:off x="31158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8" name="Line 1053"/>
          <p:cNvSpPr>
            <a:spLocks noChangeShapeType="1"/>
          </p:cNvSpPr>
          <p:nvPr/>
        </p:nvSpPr>
        <p:spPr bwMode="auto">
          <a:xfrm>
            <a:off x="31300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9" name="Line 1054"/>
          <p:cNvSpPr>
            <a:spLocks noChangeShapeType="1"/>
          </p:cNvSpPr>
          <p:nvPr/>
        </p:nvSpPr>
        <p:spPr bwMode="auto">
          <a:xfrm>
            <a:off x="31443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0" name="Line 1055"/>
          <p:cNvSpPr>
            <a:spLocks noChangeShapeType="1"/>
          </p:cNvSpPr>
          <p:nvPr/>
        </p:nvSpPr>
        <p:spPr bwMode="auto">
          <a:xfrm>
            <a:off x="31586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1" name="Line 1056"/>
          <p:cNvSpPr>
            <a:spLocks noChangeShapeType="1"/>
          </p:cNvSpPr>
          <p:nvPr/>
        </p:nvSpPr>
        <p:spPr bwMode="auto">
          <a:xfrm>
            <a:off x="31745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2" name="Line 1057"/>
          <p:cNvSpPr>
            <a:spLocks noChangeShapeType="1"/>
          </p:cNvSpPr>
          <p:nvPr/>
        </p:nvSpPr>
        <p:spPr bwMode="auto">
          <a:xfrm>
            <a:off x="3188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3" name="Line 1058"/>
          <p:cNvSpPr>
            <a:spLocks noChangeShapeType="1"/>
          </p:cNvSpPr>
          <p:nvPr/>
        </p:nvSpPr>
        <p:spPr bwMode="auto">
          <a:xfrm>
            <a:off x="32031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4" name="Line 1059"/>
          <p:cNvSpPr>
            <a:spLocks noChangeShapeType="1"/>
          </p:cNvSpPr>
          <p:nvPr/>
        </p:nvSpPr>
        <p:spPr bwMode="auto">
          <a:xfrm>
            <a:off x="32174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5" name="Line 1060"/>
          <p:cNvSpPr>
            <a:spLocks noChangeShapeType="1"/>
          </p:cNvSpPr>
          <p:nvPr/>
        </p:nvSpPr>
        <p:spPr bwMode="auto">
          <a:xfrm>
            <a:off x="32316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6" name="Line 1061"/>
          <p:cNvSpPr>
            <a:spLocks noChangeShapeType="1"/>
          </p:cNvSpPr>
          <p:nvPr/>
        </p:nvSpPr>
        <p:spPr bwMode="auto">
          <a:xfrm>
            <a:off x="32459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7" name="Line 1062"/>
          <p:cNvSpPr>
            <a:spLocks noChangeShapeType="1"/>
          </p:cNvSpPr>
          <p:nvPr/>
        </p:nvSpPr>
        <p:spPr bwMode="auto">
          <a:xfrm>
            <a:off x="32602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8" name="Line 1063"/>
          <p:cNvSpPr>
            <a:spLocks noChangeShapeType="1"/>
          </p:cNvSpPr>
          <p:nvPr/>
        </p:nvSpPr>
        <p:spPr bwMode="auto">
          <a:xfrm>
            <a:off x="32761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9" name="Line 1064"/>
          <p:cNvSpPr>
            <a:spLocks noChangeShapeType="1"/>
          </p:cNvSpPr>
          <p:nvPr/>
        </p:nvSpPr>
        <p:spPr bwMode="auto">
          <a:xfrm>
            <a:off x="3290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0" name="Line 1065"/>
          <p:cNvSpPr>
            <a:spLocks noChangeShapeType="1"/>
          </p:cNvSpPr>
          <p:nvPr/>
        </p:nvSpPr>
        <p:spPr bwMode="auto">
          <a:xfrm>
            <a:off x="33047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1" name="Line 1066"/>
          <p:cNvSpPr>
            <a:spLocks noChangeShapeType="1"/>
          </p:cNvSpPr>
          <p:nvPr/>
        </p:nvSpPr>
        <p:spPr bwMode="auto">
          <a:xfrm>
            <a:off x="33190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2" name="Line 1067"/>
          <p:cNvSpPr>
            <a:spLocks noChangeShapeType="1"/>
          </p:cNvSpPr>
          <p:nvPr/>
        </p:nvSpPr>
        <p:spPr bwMode="auto">
          <a:xfrm>
            <a:off x="333329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3" name="Line 1068"/>
          <p:cNvSpPr>
            <a:spLocks noChangeShapeType="1"/>
          </p:cNvSpPr>
          <p:nvPr/>
        </p:nvSpPr>
        <p:spPr bwMode="auto">
          <a:xfrm>
            <a:off x="33475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4" name="Line 1069"/>
          <p:cNvSpPr>
            <a:spLocks noChangeShapeType="1"/>
          </p:cNvSpPr>
          <p:nvPr/>
        </p:nvSpPr>
        <p:spPr bwMode="auto">
          <a:xfrm>
            <a:off x="33618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5" name="Line 1070"/>
          <p:cNvSpPr>
            <a:spLocks noChangeShapeType="1"/>
          </p:cNvSpPr>
          <p:nvPr/>
        </p:nvSpPr>
        <p:spPr bwMode="auto">
          <a:xfrm>
            <a:off x="33777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6" name="Line 1071"/>
          <p:cNvSpPr>
            <a:spLocks noChangeShapeType="1"/>
          </p:cNvSpPr>
          <p:nvPr/>
        </p:nvSpPr>
        <p:spPr bwMode="auto">
          <a:xfrm>
            <a:off x="33920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7" name="Line 1072"/>
          <p:cNvSpPr>
            <a:spLocks noChangeShapeType="1"/>
          </p:cNvSpPr>
          <p:nvPr/>
        </p:nvSpPr>
        <p:spPr bwMode="auto">
          <a:xfrm>
            <a:off x="34063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8" name="Line 1073"/>
          <p:cNvSpPr>
            <a:spLocks noChangeShapeType="1"/>
          </p:cNvSpPr>
          <p:nvPr/>
        </p:nvSpPr>
        <p:spPr bwMode="auto">
          <a:xfrm>
            <a:off x="34206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9" name="Line 1074"/>
          <p:cNvSpPr>
            <a:spLocks noChangeShapeType="1"/>
          </p:cNvSpPr>
          <p:nvPr/>
        </p:nvSpPr>
        <p:spPr bwMode="auto">
          <a:xfrm>
            <a:off x="34348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0" name="Line 1075"/>
          <p:cNvSpPr>
            <a:spLocks noChangeShapeType="1"/>
          </p:cNvSpPr>
          <p:nvPr/>
        </p:nvSpPr>
        <p:spPr bwMode="auto">
          <a:xfrm>
            <a:off x="34491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1" name="Line 1076"/>
          <p:cNvSpPr>
            <a:spLocks noChangeShapeType="1"/>
          </p:cNvSpPr>
          <p:nvPr/>
        </p:nvSpPr>
        <p:spPr bwMode="auto">
          <a:xfrm>
            <a:off x="34634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2" name="Line 1077"/>
          <p:cNvSpPr>
            <a:spLocks noChangeShapeType="1"/>
          </p:cNvSpPr>
          <p:nvPr/>
        </p:nvSpPr>
        <p:spPr bwMode="auto">
          <a:xfrm>
            <a:off x="34793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3" name="Line 1078"/>
          <p:cNvSpPr>
            <a:spLocks noChangeShapeType="1"/>
          </p:cNvSpPr>
          <p:nvPr/>
        </p:nvSpPr>
        <p:spPr bwMode="auto">
          <a:xfrm>
            <a:off x="34936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4" name="Line 1079"/>
          <p:cNvSpPr>
            <a:spLocks noChangeShapeType="1"/>
          </p:cNvSpPr>
          <p:nvPr/>
        </p:nvSpPr>
        <p:spPr bwMode="auto">
          <a:xfrm>
            <a:off x="35079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5" name="Line 1080"/>
          <p:cNvSpPr>
            <a:spLocks noChangeShapeType="1"/>
          </p:cNvSpPr>
          <p:nvPr/>
        </p:nvSpPr>
        <p:spPr bwMode="auto">
          <a:xfrm>
            <a:off x="35222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6" name="Line 1081"/>
          <p:cNvSpPr>
            <a:spLocks noChangeShapeType="1"/>
          </p:cNvSpPr>
          <p:nvPr/>
        </p:nvSpPr>
        <p:spPr bwMode="auto">
          <a:xfrm>
            <a:off x="35364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7" name="Line 1082"/>
          <p:cNvSpPr>
            <a:spLocks noChangeShapeType="1"/>
          </p:cNvSpPr>
          <p:nvPr/>
        </p:nvSpPr>
        <p:spPr bwMode="auto">
          <a:xfrm>
            <a:off x="35507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8" name="Line 1083"/>
          <p:cNvSpPr>
            <a:spLocks noChangeShapeType="1"/>
          </p:cNvSpPr>
          <p:nvPr/>
        </p:nvSpPr>
        <p:spPr bwMode="auto">
          <a:xfrm>
            <a:off x="356507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9" name="Line 1084"/>
          <p:cNvSpPr>
            <a:spLocks noChangeShapeType="1"/>
          </p:cNvSpPr>
          <p:nvPr/>
        </p:nvSpPr>
        <p:spPr bwMode="auto">
          <a:xfrm>
            <a:off x="35809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0" name="Line 1085"/>
          <p:cNvSpPr>
            <a:spLocks noChangeShapeType="1"/>
          </p:cNvSpPr>
          <p:nvPr/>
        </p:nvSpPr>
        <p:spPr bwMode="auto">
          <a:xfrm>
            <a:off x="3595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1" name="Line 1086"/>
          <p:cNvSpPr>
            <a:spLocks noChangeShapeType="1"/>
          </p:cNvSpPr>
          <p:nvPr/>
        </p:nvSpPr>
        <p:spPr bwMode="auto">
          <a:xfrm>
            <a:off x="36095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2" name="Line 1087"/>
          <p:cNvSpPr>
            <a:spLocks noChangeShapeType="1"/>
          </p:cNvSpPr>
          <p:nvPr/>
        </p:nvSpPr>
        <p:spPr bwMode="auto">
          <a:xfrm>
            <a:off x="36238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3" name="Line 1088"/>
          <p:cNvSpPr>
            <a:spLocks noChangeShapeType="1"/>
          </p:cNvSpPr>
          <p:nvPr/>
        </p:nvSpPr>
        <p:spPr bwMode="auto">
          <a:xfrm>
            <a:off x="36380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4" name="Line 1089"/>
          <p:cNvSpPr>
            <a:spLocks noChangeShapeType="1"/>
          </p:cNvSpPr>
          <p:nvPr/>
        </p:nvSpPr>
        <p:spPr bwMode="auto">
          <a:xfrm>
            <a:off x="36523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5" name="Line 1090"/>
          <p:cNvSpPr>
            <a:spLocks noChangeShapeType="1"/>
          </p:cNvSpPr>
          <p:nvPr/>
        </p:nvSpPr>
        <p:spPr bwMode="auto">
          <a:xfrm>
            <a:off x="36682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6" name="Line 1091"/>
          <p:cNvSpPr>
            <a:spLocks noChangeShapeType="1"/>
          </p:cNvSpPr>
          <p:nvPr/>
        </p:nvSpPr>
        <p:spPr bwMode="auto">
          <a:xfrm>
            <a:off x="36825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7" name="Line 1092"/>
          <p:cNvSpPr>
            <a:spLocks noChangeShapeType="1"/>
          </p:cNvSpPr>
          <p:nvPr/>
        </p:nvSpPr>
        <p:spPr bwMode="auto">
          <a:xfrm>
            <a:off x="3696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8" name="Line 1093"/>
          <p:cNvSpPr>
            <a:spLocks noChangeShapeType="1"/>
          </p:cNvSpPr>
          <p:nvPr/>
        </p:nvSpPr>
        <p:spPr bwMode="auto">
          <a:xfrm>
            <a:off x="37111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9" name="Line 1094"/>
          <p:cNvSpPr>
            <a:spLocks noChangeShapeType="1"/>
          </p:cNvSpPr>
          <p:nvPr/>
        </p:nvSpPr>
        <p:spPr bwMode="auto">
          <a:xfrm>
            <a:off x="37254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0" name="Line 1095"/>
          <p:cNvSpPr>
            <a:spLocks noChangeShapeType="1"/>
          </p:cNvSpPr>
          <p:nvPr/>
        </p:nvSpPr>
        <p:spPr bwMode="auto">
          <a:xfrm>
            <a:off x="37396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1" name="Line 1096"/>
          <p:cNvSpPr>
            <a:spLocks noChangeShapeType="1"/>
          </p:cNvSpPr>
          <p:nvPr/>
        </p:nvSpPr>
        <p:spPr bwMode="auto">
          <a:xfrm>
            <a:off x="37539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2" name="Line 1097"/>
          <p:cNvSpPr>
            <a:spLocks noChangeShapeType="1"/>
          </p:cNvSpPr>
          <p:nvPr/>
        </p:nvSpPr>
        <p:spPr bwMode="auto">
          <a:xfrm>
            <a:off x="37698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3" name="Line 1098"/>
          <p:cNvSpPr>
            <a:spLocks noChangeShapeType="1"/>
          </p:cNvSpPr>
          <p:nvPr/>
        </p:nvSpPr>
        <p:spPr bwMode="auto">
          <a:xfrm>
            <a:off x="37841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4" name="Line 1099"/>
          <p:cNvSpPr>
            <a:spLocks noChangeShapeType="1"/>
          </p:cNvSpPr>
          <p:nvPr/>
        </p:nvSpPr>
        <p:spPr bwMode="auto">
          <a:xfrm>
            <a:off x="3798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5" name="Line 1100"/>
          <p:cNvSpPr>
            <a:spLocks noChangeShapeType="1"/>
          </p:cNvSpPr>
          <p:nvPr/>
        </p:nvSpPr>
        <p:spPr bwMode="auto">
          <a:xfrm>
            <a:off x="38127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6" name="Line 1101"/>
          <p:cNvSpPr>
            <a:spLocks noChangeShapeType="1"/>
          </p:cNvSpPr>
          <p:nvPr/>
        </p:nvSpPr>
        <p:spPr bwMode="auto">
          <a:xfrm>
            <a:off x="38270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7" name="Line 1102"/>
          <p:cNvSpPr>
            <a:spLocks noChangeShapeType="1"/>
          </p:cNvSpPr>
          <p:nvPr/>
        </p:nvSpPr>
        <p:spPr bwMode="auto">
          <a:xfrm>
            <a:off x="38412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8" name="Line 1103"/>
          <p:cNvSpPr>
            <a:spLocks noChangeShapeType="1"/>
          </p:cNvSpPr>
          <p:nvPr/>
        </p:nvSpPr>
        <p:spPr bwMode="auto">
          <a:xfrm>
            <a:off x="38555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9" name="Line 1104"/>
          <p:cNvSpPr>
            <a:spLocks noChangeShapeType="1"/>
          </p:cNvSpPr>
          <p:nvPr/>
        </p:nvSpPr>
        <p:spPr bwMode="auto">
          <a:xfrm>
            <a:off x="38714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0" name="Line 1105"/>
          <p:cNvSpPr>
            <a:spLocks noChangeShapeType="1"/>
          </p:cNvSpPr>
          <p:nvPr/>
        </p:nvSpPr>
        <p:spPr bwMode="auto">
          <a:xfrm>
            <a:off x="38857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1" name="Line 1106"/>
          <p:cNvSpPr>
            <a:spLocks noChangeShapeType="1"/>
          </p:cNvSpPr>
          <p:nvPr/>
        </p:nvSpPr>
        <p:spPr bwMode="auto">
          <a:xfrm>
            <a:off x="39000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2" name="Line 1107"/>
          <p:cNvSpPr>
            <a:spLocks noChangeShapeType="1"/>
          </p:cNvSpPr>
          <p:nvPr/>
        </p:nvSpPr>
        <p:spPr bwMode="auto">
          <a:xfrm>
            <a:off x="39143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3" name="Line 1108"/>
          <p:cNvSpPr>
            <a:spLocks noChangeShapeType="1"/>
          </p:cNvSpPr>
          <p:nvPr/>
        </p:nvSpPr>
        <p:spPr bwMode="auto">
          <a:xfrm>
            <a:off x="39286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4" name="Line 1109"/>
          <p:cNvSpPr>
            <a:spLocks noChangeShapeType="1"/>
          </p:cNvSpPr>
          <p:nvPr/>
        </p:nvSpPr>
        <p:spPr bwMode="auto">
          <a:xfrm>
            <a:off x="39428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5" name="Line 1110"/>
          <p:cNvSpPr>
            <a:spLocks noChangeShapeType="1"/>
          </p:cNvSpPr>
          <p:nvPr/>
        </p:nvSpPr>
        <p:spPr bwMode="auto">
          <a:xfrm>
            <a:off x="39571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6" name="Line 1111"/>
          <p:cNvSpPr>
            <a:spLocks noChangeShapeType="1"/>
          </p:cNvSpPr>
          <p:nvPr/>
        </p:nvSpPr>
        <p:spPr bwMode="auto">
          <a:xfrm>
            <a:off x="39730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7" name="Line 1112"/>
          <p:cNvSpPr>
            <a:spLocks noChangeShapeType="1"/>
          </p:cNvSpPr>
          <p:nvPr/>
        </p:nvSpPr>
        <p:spPr bwMode="auto">
          <a:xfrm>
            <a:off x="39873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8" name="Line 1113"/>
          <p:cNvSpPr>
            <a:spLocks noChangeShapeType="1"/>
          </p:cNvSpPr>
          <p:nvPr/>
        </p:nvSpPr>
        <p:spPr bwMode="auto">
          <a:xfrm>
            <a:off x="40016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9" name="Line 1114"/>
          <p:cNvSpPr>
            <a:spLocks noChangeShapeType="1"/>
          </p:cNvSpPr>
          <p:nvPr/>
        </p:nvSpPr>
        <p:spPr bwMode="auto">
          <a:xfrm>
            <a:off x="40159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0" name="Line 1115"/>
          <p:cNvSpPr>
            <a:spLocks noChangeShapeType="1"/>
          </p:cNvSpPr>
          <p:nvPr/>
        </p:nvSpPr>
        <p:spPr bwMode="auto">
          <a:xfrm>
            <a:off x="403020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1" name="Line 1116"/>
          <p:cNvSpPr>
            <a:spLocks noChangeShapeType="1"/>
          </p:cNvSpPr>
          <p:nvPr/>
        </p:nvSpPr>
        <p:spPr bwMode="auto">
          <a:xfrm>
            <a:off x="40444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2" name="Line 1117"/>
          <p:cNvSpPr>
            <a:spLocks noChangeShapeType="1"/>
          </p:cNvSpPr>
          <p:nvPr/>
        </p:nvSpPr>
        <p:spPr bwMode="auto">
          <a:xfrm>
            <a:off x="40587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3" name="Line 1118"/>
          <p:cNvSpPr>
            <a:spLocks noChangeShapeType="1"/>
          </p:cNvSpPr>
          <p:nvPr/>
        </p:nvSpPr>
        <p:spPr bwMode="auto">
          <a:xfrm>
            <a:off x="40746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4" name="Line 1119"/>
          <p:cNvSpPr>
            <a:spLocks noChangeShapeType="1"/>
          </p:cNvSpPr>
          <p:nvPr/>
        </p:nvSpPr>
        <p:spPr bwMode="auto">
          <a:xfrm>
            <a:off x="40889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5" name="Line 1120"/>
          <p:cNvSpPr>
            <a:spLocks noChangeShapeType="1"/>
          </p:cNvSpPr>
          <p:nvPr/>
        </p:nvSpPr>
        <p:spPr bwMode="auto">
          <a:xfrm>
            <a:off x="4103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6" name="Line 1121"/>
          <p:cNvSpPr>
            <a:spLocks noChangeShapeType="1"/>
          </p:cNvSpPr>
          <p:nvPr/>
        </p:nvSpPr>
        <p:spPr bwMode="auto">
          <a:xfrm>
            <a:off x="41175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7" name="Line 1122"/>
          <p:cNvSpPr>
            <a:spLocks noChangeShapeType="1"/>
          </p:cNvSpPr>
          <p:nvPr/>
        </p:nvSpPr>
        <p:spPr bwMode="auto">
          <a:xfrm>
            <a:off x="41318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8" name="Line 1123"/>
          <p:cNvSpPr>
            <a:spLocks noChangeShapeType="1"/>
          </p:cNvSpPr>
          <p:nvPr/>
        </p:nvSpPr>
        <p:spPr bwMode="auto">
          <a:xfrm>
            <a:off x="41460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9" name="Line 1124"/>
          <p:cNvSpPr>
            <a:spLocks noChangeShapeType="1"/>
          </p:cNvSpPr>
          <p:nvPr/>
        </p:nvSpPr>
        <p:spPr bwMode="auto">
          <a:xfrm>
            <a:off x="41603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0" name="Line 1125"/>
          <p:cNvSpPr>
            <a:spLocks noChangeShapeType="1"/>
          </p:cNvSpPr>
          <p:nvPr/>
        </p:nvSpPr>
        <p:spPr bwMode="auto">
          <a:xfrm>
            <a:off x="41762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1" name="Line 1126"/>
          <p:cNvSpPr>
            <a:spLocks noChangeShapeType="1"/>
          </p:cNvSpPr>
          <p:nvPr/>
        </p:nvSpPr>
        <p:spPr bwMode="auto">
          <a:xfrm>
            <a:off x="41905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2" name="Line 1127"/>
          <p:cNvSpPr>
            <a:spLocks noChangeShapeType="1"/>
          </p:cNvSpPr>
          <p:nvPr/>
        </p:nvSpPr>
        <p:spPr bwMode="auto">
          <a:xfrm>
            <a:off x="4204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3" name="Line 1128"/>
          <p:cNvSpPr>
            <a:spLocks noChangeShapeType="1"/>
          </p:cNvSpPr>
          <p:nvPr/>
        </p:nvSpPr>
        <p:spPr bwMode="auto">
          <a:xfrm>
            <a:off x="42191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4" name="Line 1129"/>
          <p:cNvSpPr>
            <a:spLocks noChangeShapeType="1"/>
          </p:cNvSpPr>
          <p:nvPr/>
        </p:nvSpPr>
        <p:spPr bwMode="auto">
          <a:xfrm>
            <a:off x="42334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5" name="Line 1130"/>
          <p:cNvSpPr>
            <a:spLocks noChangeShapeType="1"/>
          </p:cNvSpPr>
          <p:nvPr/>
        </p:nvSpPr>
        <p:spPr bwMode="auto">
          <a:xfrm>
            <a:off x="42476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6" name="Line 1131"/>
          <p:cNvSpPr>
            <a:spLocks noChangeShapeType="1"/>
          </p:cNvSpPr>
          <p:nvPr/>
        </p:nvSpPr>
        <p:spPr bwMode="auto">
          <a:xfrm>
            <a:off x="426198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7" name="Line 1132"/>
          <p:cNvSpPr>
            <a:spLocks noChangeShapeType="1"/>
          </p:cNvSpPr>
          <p:nvPr/>
        </p:nvSpPr>
        <p:spPr bwMode="auto">
          <a:xfrm>
            <a:off x="42778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8" name="Line 1133"/>
          <p:cNvSpPr>
            <a:spLocks noChangeShapeType="1"/>
          </p:cNvSpPr>
          <p:nvPr/>
        </p:nvSpPr>
        <p:spPr bwMode="auto">
          <a:xfrm>
            <a:off x="42921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9" name="Line 1134"/>
          <p:cNvSpPr>
            <a:spLocks noChangeShapeType="1"/>
          </p:cNvSpPr>
          <p:nvPr/>
        </p:nvSpPr>
        <p:spPr bwMode="auto">
          <a:xfrm>
            <a:off x="4306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0" name="Line 1135"/>
          <p:cNvSpPr>
            <a:spLocks noChangeShapeType="1"/>
          </p:cNvSpPr>
          <p:nvPr/>
        </p:nvSpPr>
        <p:spPr bwMode="auto">
          <a:xfrm>
            <a:off x="43207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1" name="Line 1136"/>
          <p:cNvSpPr>
            <a:spLocks noChangeShapeType="1"/>
          </p:cNvSpPr>
          <p:nvPr/>
        </p:nvSpPr>
        <p:spPr bwMode="auto">
          <a:xfrm>
            <a:off x="43350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2" name="Line 1137"/>
          <p:cNvSpPr>
            <a:spLocks noChangeShapeType="1"/>
          </p:cNvSpPr>
          <p:nvPr/>
        </p:nvSpPr>
        <p:spPr bwMode="auto">
          <a:xfrm>
            <a:off x="43492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3" name="Line 1138"/>
          <p:cNvSpPr>
            <a:spLocks noChangeShapeType="1"/>
          </p:cNvSpPr>
          <p:nvPr/>
        </p:nvSpPr>
        <p:spPr bwMode="auto">
          <a:xfrm>
            <a:off x="43651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4" name="Line 1139"/>
          <p:cNvSpPr>
            <a:spLocks noChangeShapeType="1"/>
          </p:cNvSpPr>
          <p:nvPr/>
        </p:nvSpPr>
        <p:spPr bwMode="auto">
          <a:xfrm>
            <a:off x="43794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5" name="Line 1140"/>
          <p:cNvSpPr>
            <a:spLocks noChangeShapeType="1"/>
          </p:cNvSpPr>
          <p:nvPr/>
        </p:nvSpPr>
        <p:spPr bwMode="auto">
          <a:xfrm>
            <a:off x="43937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6" name="Line 1141"/>
          <p:cNvSpPr>
            <a:spLocks noChangeShapeType="1"/>
          </p:cNvSpPr>
          <p:nvPr/>
        </p:nvSpPr>
        <p:spPr bwMode="auto">
          <a:xfrm>
            <a:off x="44080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7" name="Line 1142"/>
          <p:cNvSpPr>
            <a:spLocks noChangeShapeType="1"/>
          </p:cNvSpPr>
          <p:nvPr/>
        </p:nvSpPr>
        <p:spPr bwMode="auto">
          <a:xfrm>
            <a:off x="44223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8" name="Line 1143"/>
          <p:cNvSpPr>
            <a:spLocks noChangeShapeType="1"/>
          </p:cNvSpPr>
          <p:nvPr/>
        </p:nvSpPr>
        <p:spPr bwMode="auto">
          <a:xfrm>
            <a:off x="44366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9" name="Line 1144"/>
          <p:cNvSpPr>
            <a:spLocks noChangeShapeType="1"/>
          </p:cNvSpPr>
          <p:nvPr/>
        </p:nvSpPr>
        <p:spPr bwMode="auto">
          <a:xfrm>
            <a:off x="44508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0" name="Line 1145"/>
          <p:cNvSpPr>
            <a:spLocks noChangeShapeType="1"/>
          </p:cNvSpPr>
          <p:nvPr/>
        </p:nvSpPr>
        <p:spPr bwMode="auto">
          <a:xfrm>
            <a:off x="44667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1" name="Line 1146"/>
          <p:cNvSpPr>
            <a:spLocks noChangeShapeType="1"/>
          </p:cNvSpPr>
          <p:nvPr/>
        </p:nvSpPr>
        <p:spPr bwMode="auto">
          <a:xfrm>
            <a:off x="44810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2" name="Line 1147"/>
          <p:cNvSpPr>
            <a:spLocks noChangeShapeType="1"/>
          </p:cNvSpPr>
          <p:nvPr/>
        </p:nvSpPr>
        <p:spPr bwMode="auto">
          <a:xfrm>
            <a:off x="44953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3" name="Line 1148"/>
          <p:cNvSpPr>
            <a:spLocks noChangeShapeType="1"/>
          </p:cNvSpPr>
          <p:nvPr/>
        </p:nvSpPr>
        <p:spPr bwMode="auto">
          <a:xfrm>
            <a:off x="45096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4" name="Line 1149"/>
          <p:cNvSpPr>
            <a:spLocks noChangeShapeType="1"/>
          </p:cNvSpPr>
          <p:nvPr/>
        </p:nvSpPr>
        <p:spPr bwMode="auto">
          <a:xfrm>
            <a:off x="45239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5" name="Line 1150"/>
          <p:cNvSpPr>
            <a:spLocks noChangeShapeType="1"/>
          </p:cNvSpPr>
          <p:nvPr/>
        </p:nvSpPr>
        <p:spPr bwMode="auto">
          <a:xfrm>
            <a:off x="45382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6" name="Line 1151"/>
          <p:cNvSpPr>
            <a:spLocks noChangeShapeType="1"/>
          </p:cNvSpPr>
          <p:nvPr/>
        </p:nvSpPr>
        <p:spPr bwMode="auto">
          <a:xfrm>
            <a:off x="45524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7" name="Line 1152"/>
          <p:cNvSpPr>
            <a:spLocks noChangeShapeType="1"/>
          </p:cNvSpPr>
          <p:nvPr/>
        </p:nvSpPr>
        <p:spPr bwMode="auto">
          <a:xfrm>
            <a:off x="45683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8" name="Line 1153"/>
          <p:cNvSpPr>
            <a:spLocks noChangeShapeType="1"/>
          </p:cNvSpPr>
          <p:nvPr/>
        </p:nvSpPr>
        <p:spPr bwMode="auto">
          <a:xfrm>
            <a:off x="45826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9" name="Line 1154"/>
          <p:cNvSpPr>
            <a:spLocks noChangeShapeType="1"/>
          </p:cNvSpPr>
          <p:nvPr/>
        </p:nvSpPr>
        <p:spPr bwMode="auto">
          <a:xfrm>
            <a:off x="45969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0" name="Line 1155"/>
          <p:cNvSpPr>
            <a:spLocks noChangeShapeType="1"/>
          </p:cNvSpPr>
          <p:nvPr/>
        </p:nvSpPr>
        <p:spPr bwMode="auto">
          <a:xfrm>
            <a:off x="4611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1" name="Line 1156"/>
          <p:cNvSpPr>
            <a:spLocks noChangeShapeType="1"/>
          </p:cNvSpPr>
          <p:nvPr/>
        </p:nvSpPr>
        <p:spPr bwMode="auto">
          <a:xfrm>
            <a:off x="46255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2" name="Line 1157"/>
          <p:cNvSpPr>
            <a:spLocks noChangeShapeType="1"/>
          </p:cNvSpPr>
          <p:nvPr/>
        </p:nvSpPr>
        <p:spPr bwMode="auto">
          <a:xfrm>
            <a:off x="46398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3" name="Line 1158"/>
          <p:cNvSpPr>
            <a:spLocks noChangeShapeType="1"/>
          </p:cNvSpPr>
          <p:nvPr/>
        </p:nvSpPr>
        <p:spPr bwMode="auto">
          <a:xfrm>
            <a:off x="46540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4" name="Line 1159"/>
          <p:cNvSpPr>
            <a:spLocks noChangeShapeType="1"/>
          </p:cNvSpPr>
          <p:nvPr/>
        </p:nvSpPr>
        <p:spPr bwMode="auto">
          <a:xfrm>
            <a:off x="46699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5" name="Line 1160"/>
          <p:cNvSpPr>
            <a:spLocks noChangeShapeType="1"/>
          </p:cNvSpPr>
          <p:nvPr/>
        </p:nvSpPr>
        <p:spPr bwMode="auto">
          <a:xfrm>
            <a:off x="46842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6" name="Line 1161"/>
          <p:cNvSpPr>
            <a:spLocks noChangeShapeType="1"/>
          </p:cNvSpPr>
          <p:nvPr/>
        </p:nvSpPr>
        <p:spPr bwMode="auto">
          <a:xfrm>
            <a:off x="46985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7" name="Line 1162"/>
          <p:cNvSpPr>
            <a:spLocks noChangeShapeType="1"/>
          </p:cNvSpPr>
          <p:nvPr/>
        </p:nvSpPr>
        <p:spPr bwMode="auto">
          <a:xfrm>
            <a:off x="4712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8" name="Line 1163"/>
          <p:cNvSpPr>
            <a:spLocks noChangeShapeType="1"/>
          </p:cNvSpPr>
          <p:nvPr/>
        </p:nvSpPr>
        <p:spPr bwMode="auto">
          <a:xfrm>
            <a:off x="472712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9" name="Line 1164"/>
          <p:cNvSpPr>
            <a:spLocks noChangeShapeType="1"/>
          </p:cNvSpPr>
          <p:nvPr/>
        </p:nvSpPr>
        <p:spPr bwMode="auto">
          <a:xfrm>
            <a:off x="47414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0" name="Line 1165"/>
          <p:cNvSpPr>
            <a:spLocks noChangeShapeType="1"/>
          </p:cNvSpPr>
          <p:nvPr/>
        </p:nvSpPr>
        <p:spPr bwMode="auto">
          <a:xfrm>
            <a:off x="47556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1" name="Line 1166"/>
          <p:cNvSpPr>
            <a:spLocks noChangeShapeType="1"/>
          </p:cNvSpPr>
          <p:nvPr/>
        </p:nvSpPr>
        <p:spPr bwMode="auto">
          <a:xfrm>
            <a:off x="47715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2" name="Line 1167"/>
          <p:cNvSpPr>
            <a:spLocks noChangeShapeType="1"/>
          </p:cNvSpPr>
          <p:nvPr/>
        </p:nvSpPr>
        <p:spPr bwMode="auto">
          <a:xfrm>
            <a:off x="47858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3" name="Line 1168"/>
          <p:cNvSpPr>
            <a:spLocks noChangeShapeType="1"/>
          </p:cNvSpPr>
          <p:nvPr/>
        </p:nvSpPr>
        <p:spPr bwMode="auto">
          <a:xfrm>
            <a:off x="48001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4" name="Line 1169"/>
          <p:cNvSpPr>
            <a:spLocks noChangeShapeType="1"/>
          </p:cNvSpPr>
          <p:nvPr/>
        </p:nvSpPr>
        <p:spPr bwMode="auto">
          <a:xfrm>
            <a:off x="4814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5" name="Line 1170"/>
          <p:cNvSpPr>
            <a:spLocks noChangeShapeType="1"/>
          </p:cNvSpPr>
          <p:nvPr/>
        </p:nvSpPr>
        <p:spPr bwMode="auto">
          <a:xfrm>
            <a:off x="48287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6" name="Line 1171"/>
          <p:cNvSpPr>
            <a:spLocks noChangeShapeType="1"/>
          </p:cNvSpPr>
          <p:nvPr/>
        </p:nvSpPr>
        <p:spPr bwMode="auto">
          <a:xfrm>
            <a:off x="48430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7" name="Line 1172"/>
          <p:cNvSpPr>
            <a:spLocks noChangeShapeType="1"/>
          </p:cNvSpPr>
          <p:nvPr/>
        </p:nvSpPr>
        <p:spPr bwMode="auto">
          <a:xfrm>
            <a:off x="48572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8" name="Line 1173"/>
          <p:cNvSpPr>
            <a:spLocks noChangeShapeType="1"/>
          </p:cNvSpPr>
          <p:nvPr/>
        </p:nvSpPr>
        <p:spPr bwMode="auto">
          <a:xfrm>
            <a:off x="48731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9" name="Line 1174"/>
          <p:cNvSpPr>
            <a:spLocks noChangeShapeType="1"/>
          </p:cNvSpPr>
          <p:nvPr/>
        </p:nvSpPr>
        <p:spPr bwMode="auto">
          <a:xfrm>
            <a:off x="48874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0" name="Line 1175"/>
          <p:cNvSpPr>
            <a:spLocks noChangeShapeType="1"/>
          </p:cNvSpPr>
          <p:nvPr/>
        </p:nvSpPr>
        <p:spPr bwMode="auto">
          <a:xfrm>
            <a:off x="49017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1" name="Line 1176"/>
          <p:cNvSpPr>
            <a:spLocks noChangeShapeType="1"/>
          </p:cNvSpPr>
          <p:nvPr/>
        </p:nvSpPr>
        <p:spPr bwMode="auto">
          <a:xfrm>
            <a:off x="49160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2" name="Line 1177"/>
          <p:cNvSpPr>
            <a:spLocks noChangeShapeType="1"/>
          </p:cNvSpPr>
          <p:nvPr/>
        </p:nvSpPr>
        <p:spPr bwMode="auto">
          <a:xfrm>
            <a:off x="49303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3" name="Line 1178"/>
          <p:cNvSpPr>
            <a:spLocks noChangeShapeType="1"/>
          </p:cNvSpPr>
          <p:nvPr/>
        </p:nvSpPr>
        <p:spPr bwMode="auto">
          <a:xfrm>
            <a:off x="49446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4" name="Line 1179"/>
          <p:cNvSpPr>
            <a:spLocks noChangeShapeType="1"/>
          </p:cNvSpPr>
          <p:nvPr/>
        </p:nvSpPr>
        <p:spPr bwMode="auto">
          <a:xfrm>
            <a:off x="4958895"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5" name="Line 1180"/>
          <p:cNvSpPr>
            <a:spLocks noChangeShapeType="1"/>
          </p:cNvSpPr>
          <p:nvPr/>
        </p:nvSpPr>
        <p:spPr bwMode="auto">
          <a:xfrm>
            <a:off x="49747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6" name="Line 1181"/>
          <p:cNvSpPr>
            <a:spLocks noChangeShapeType="1"/>
          </p:cNvSpPr>
          <p:nvPr/>
        </p:nvSpPr>
        <p:spPr bwMode="auto">
          <a:xfrm>
            <a:off x="49890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7" name="Line 1182"/>
          <p:cNvSpPr>
            <a:spLocks noChangeShapeType="1"/>
          </p:cNvSpPr>
          <p:nvPr/>
        </p:nvSpPr>
        <p:spPr bwMode="auto">
          <a:xfrm>
            <a:off x="50033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8" name="Line 1183"/>
          <p:cNvSpPr>
            <a:spLocks noChangeShapeType="1"/>
          </p:cNvSpPr>
          <p:nvPr/>
        </p:nvSpPr>
        <p:spPr bwMode="auto">
          <a:xfrm>
            <a:off x="50176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9" name="Line 1184"/>
          <p:cNvSpPr>
            <a:spLocks noChangeShapeType="1"/>
          </p:cNvSpPr>
          <p:nvPr/>
        </p:nvSpPr>
        <p:spPr bwMode="auto">
          <a:xfrm>
            <a:off x="50319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0" name="Line 1185"/>
          <p:cNvSpPr>
            <a:spLocks noChangeShapeType="1"/>
          </p:cNvSpPr>
          <p:nvPr/>
        </p:nvSpPr>
        <p:spPr bwMode="auto">
          <a:xfrm>
            <a:off x="50462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1" name="Line 1186"/>
          <p:cNvSpPr>
            <a:spLocks noChangeShapeType="1"/>
          </p:cNvSpPr>
          <p:nvPr/>
        </p:nvSpPr>
        <p:spPr bwMode="auto">
          <a:xfrm>
            <a:off x="50620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2" name="Line 1187"/>
          <p:cNvSpPr>
            <a:spLocks noChangeShapeType="1"/>
          </p:cNvSpPr>
          <p:nvPr/>
        </p:nvSpPr>
        <p:spPr bwMode="auto">
          <a:xfrm>
            <a:off x="50763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3" name="Line 1188"/>
          <p:cNvSpPr>
            <a:spLocks noChangeShapeType="1"/>
          </p:cNvSpPr>
          <p:nvPr/>
        </p:nvSpPr>
        <p:spPr bwMode="auto">
          <a:xfrm>
            <a:off x="50906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4" name="Line 1189"/>
          <p:cNvSpPr>
            <a:spLocks noChangeShapeType="1"/>
          </p:cNvSpPr>
          <p:nvPr/>
        </p:nvSpPr>
        <p:spPr bwMode="auto">
          <a:xfrm>
            <a:off x="51049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5" name="Line 1190"/>
          <p:cNvSpPr>
            <a:spLocks noChangeShapeType="1"/>
          </p:cNvSpPr>
          <p:nvPr/>
        </p:nvSpPr>
        <p:spPr bwMode="auto">
          <a:xfrm>
            <a:off x="51192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6" name="Line 1191"/>
          <p:cNvSpPr>
            <a:spLocks noChangeShapeType="1"/>
          </p:cNvSpPr>
          <p:nvPr/>
        </p:nvSpPr>
        <p:spPr bwMode="auto">
          <a:xfrm>
            <a:off x="51335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7" name="Line 1192"/>
          <p:cNvSpPr>
            <a:spLocks noChangeShapeType="1"/>
          </p:cNvSpPr>
          <p:nvPr/>
        </p:nvSpPr>
        <p:spPr bwMode="auto">
          <a:xfrm>
            <a:off x="51478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8" name="Line 1193"/>
          <p:cNvSpPr>
            <a:spLocks noChangeShapeType="1"/>
          </p:cNvSpPr>
          <p:nvPr/>
        </p:nvSpPr>
        <p:spPr bwMode="auto">
          <a:xfrm>
            <a:off x="51636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9" name="Line 1194"/>
          <p:cNvSpPr>
            <a:spLocks noChangeShapeType="1"/>
          </p:cNvSpPr>
          <p:nvPr/>
        </p:nvSpPr>
        <p:spPr bwMode="auto">
          <a:xfrm>
            <a:off x="51779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0" name="Line 1195"/>
          <p:cNvSpPr>
            <a:spLocks noChangeShapeType="1"/>
          </p:cNvSpPr>
          <p:nvPr/>
        </p:nvSpPr>
        <p:spPr bwMode="auto">
          <a:xfrm>
            <a:off x="51922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1" name="Line 1196"/>
          <p:cNvSpPr>
            <a:spLocks noChangeShapeType="1"/>
          </p:cNvSpPr>
          <p:nvPr/>
        </p:nvSpPr>
        <p:spPr bwMode="auto">
          <a:xfrm>
            <a:off x="52065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2" name="Line 1197"/>
          <p:cNvSpPr>
            <a:spLocks noChangeShapeType="1"/>
          </p:cNvSpPr>
          <p:nvPr/>
        </p:nvSpPr>
        <p:spPr bwMode="auto">
          <a:xfrm>
            <a:off x="52208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3" name="Line 1198"/>
          <p:cNvSpPr>
            <a:spLocks noChangeShapeType="1"/>
          </p:cNvSpPr>
          <p:nvPr/>
        </p:nvSpPr>
        <p:spPr bwMode="auto">
          <a:xfrm>
            <a:off x="52351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4" name="Line 1199"/>
          <p:cNvSpPr>
            <a:spLocks noChangeShapeType="1"/>
          </p:cNvSpPr>
          <p:nvPr/>
        </p:nvSpPr>
        <p:spPr bwMode="auto">
          <a:xfrm>
            <a:off x="52494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5" name="Line 1200"/>
          <p:cNvSpPr>
            <a:spLocks noChangeShapeType="1"/>
          </p:cNvSpPr>
          <p:nvPr/>
        </p:nvSpPr>
        <p:spPr bwMode="auto">
          <a:xfrm>
            <a:off x="52652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6" name="Line 1201"/>
          <p:cNvSpPr>
            <a:spLocks noChangeShapeType="1"/>
          </p:cNvSpPr>
          <p:nvPr/>
        </p:nvSpPr>
        <p:spPr bwMode="auto">
          <a:xfrm>
            <a:off x="52795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7" name="Line 1202"/>
          <p:cNvSpPr>
            <a:spLocks noChangeShapeType="1"/>
          </p:cNvSpPr>
          <p:nvPr/>
        </p:nvSpPr>
        <p:spPr bwMode="auto">
          <a:xfrm>
            <a:off x="52938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8" name="Line 1203"/>
          <p:cNvSpPr>
            <a:spLocks noChangeShapeType="1"/>
          </p:cNvSpPr>
          <p:nvPr/>
        </p:nvSpPr>
        <p:spPr bwMode="auto">
          <a:xfrm>
            <a:off x="5308145"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9" name="Line 1204"/>
          <p:cNvSpPr>
            <a:spLocks noChangeShapeType="1"/>
          </p:cNvSpPr>
          <p:nvPr/>
        </p:nvSpPr>
        <p:spPr bwMode="auto">
          <a:xfrm>
            <a:off x="532243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0" name="Line 1205"/>
          <p:cNvSpPr>
            <a:spLocks noChangeShapeType="1"/>
          </p:cNvSpPr>
          <p:nvPr/>
        </p:nvSpPr>
        <p:spPr bwMode="auto">
          <a:xfrm>
            <a:off x="5336720"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1" name="Line 1206"/>
          <p:cNvSpPr>
            <a:spLocks noChangeShapeType="1"/>
          </p:cNvSpPr>
          <p:nvPr/>
        </p:nvSpPr>
        <p:spPr bwMode="auto">
          <a:xfrm>
            <a:off x="53510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2" name="Line 1207"/>
          <p:cNvSpPr>
            <a:spLocks noChangeShapeType="1"/>
          </p:cNvSpPr>
          <p:nvPr/>
        </p:nvSpPr>
        <p:spPr bwMode="auto">
          <a:xfrm>
            <a:off x="5366883"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3" name="Line 1208"/>
          <p:cNvSpPr>
            <a:spLocks noChangeShapeType="1"/>
          </p:cNvSpPr>
          <p:nvPr/>
        </p:nvSpPr>
        <p:spPr bwMode="auto">
          <a:xfrm>
            <a:off x="5381170"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4" name="Line 1209"/>
          <p:cNvSpPr>
            <a:spLocks noChangeShapeType="1"/>
          </p:cNvSpPr>
          <p:nvPr/>
        </p:nvSpPr>
        <p:spPr bwMode="auto">
          <a:xfrm>
            <a:off x="5395458" y="3013943"/>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5" name="Line 1211"/>
          <p:cNvSpPr>
            <a:spLocks noChangeShapeType="1"/>
          </p:cNvSpPr>
          <p:nvPr/>
        </p:nvSpPr>
        <p:spPr bwMode="auto">
          <a:xfrm>
            <a:off x="54097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6" name="Line 1212"/>
          <p:cNvSpPr>
            <a:spLocks noChangeShapeType="1"/>
          </p:cNvSpPr>
          <p:nvPr/>
        </p:nvSpPr>
        <p:spPr bwMode="auto">
          <a:xfrm>
            <a:off x="542403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7" name="Line 1213"/>
          <p:cNvSpPr>
            <a:spLocks noChangeShapeType="1"/>
          </p:cNvSpPr>
          <p:nvPr/>
        </p:nvSpPr>
        <p:spPr bwMode="auto">
          <a:xfrm>
            <a:off x="54383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8" name="Line 1214"/>
          <p:cNvSpPr>
            <a:spLocks noChangeShapeType="1"/>
          </p:cNvSpPr>
          <p:nvPr/>
        </p:nvSpPr>
        <p:spPr bwMode="auto">
          <a:xfrm>
            <a:off x="54526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9" name="Line 1215"/>
          <p:cNvSpPr>
            <a:spLocks noChangeShapeType="1"/>
          </p:cNvSpPr>
          <p:nvPr/>
        </p:nvSpPr>
        <p:spPr bwMode="auto">
          <a:xfrm>
            <a:off x="54684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0" name="Line 1216"/>
          <p:cNvSpPr>
            <a:spLocks noChangeShapeType="1"/>
          </p:cNvSpPr>
          <p:nvPr/>
        </p:nvSpPr>
        <p:spPr bwMode="auto">
          <a:xfrm>
            <a:off x="54827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1" name="Line 1217"/>
          <p:cNvSpPr>
            <a:spLocks noChangeShapeType="1"/>
          </p:cNvSpPr>
          <p:nvPr/>
        </p:nvSpPr>
        <p:spPr bwMode="auto">
          <a:xfrm>
            <a:off x="54970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2" name="Line 1218"/>
          <p:cNvSpPr>
            <a:spLocks noChangeShapeType="1"/>
          </p:cNvSpPr>
          <p:nvPr/>
        </p:nvSpPr>
        <p:spPr bwMode="auto">
          <a:xfrm>
            <a:off x="55113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3" name="Line 1219"/>
          <p:cNvSpPr>
            <a:spLocks noChangeShapeType="1"/>
          </p:cNvSpPr>
          <p:nvPr/>
        </p:nvSpPr>
        <p:spPr bwMode="auto">
          <a:xfrm>
            <a:off x="55256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4" name="Line 1220"/>
          <p:cNvSpPr>
            <a:spLocks noChangeShapeType="1"/>
          </p:cNvSpPr>
          <p:nvPr/>
        </p:nvSpPr>
        <p:spPr bwMode="auto">
          <a:xfrm>
            <a:off x="55399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5" name="Line 1221"/>
          <p:cNvSpPr>
            <a:spLocks noChangeShapeType="1"/>
          </p:cNvSpPr>
          <p:nvPr/>
        </p:nvSpPr>
        <p:spPr bwMode="auto">
          <a:xfrm>
            <a:off x="55542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6" name="Line 1222"/>
          <p:cNvSpPr>
            <a:spLocks noChangeShapeType="1"/>
          </p:cNvSpPr>
          <p:nvPr/>
        </p:nvSpPr>
        <p:spPr bwMode="auto">
          <a:xfrm>
            <a:off x="55700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7" name="Line 1223"/>
          <p:cNvSpPr>
            <a:spLocks noChangeShapeType="1"/>
          </p:cNvSpPr>
          <p:nvPr/>
        </p:nvSpPr>
        <p:spPr bwMode="auto">
          <a:xfrm>
            <a:off x="55843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8" name="Line 1224"/>
          <p:cNvSpPr>
            <a:spLocks noChangeShapeType="1"/>
          </p:cNvSpPr>
          <p:nvPr/>
        </p:nvSpPr>
        <p:spPr bwMode="auto">
          <a:xfrm>
            <a:off x="55986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9" name="Line 1225"/>
          <p:cNvSpPr>
            <a:spLocks noChangeShapeType="1"/>
          </p:cNvSpPr>
          <p:nvPr/>
        </p:nvSpPr>
        <p:spPr bwMode="auto">
          <a:xfrm>
            <a:off x="56129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0" name="Line 1226"/>
          <p:cNvSpPr>
            <a:spLocks noChangeShapeType="1"/>
          </p:cNvSpPr>
          <p:nvPr/>
        </p:nvSpPr>
        <p:spPr bwMode="auto">
          <a:xfrm>
            <a:off x="56272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1" name="Line 1227"/>
          <p:cNvSpPr>
            <a:spLocks noChangeShapeType="1"/>
          </p:cNvSpPr>
          <p:nvPr/>
        </p:nvSpPr>
        <p:spPr bwMode="auto">
          <a:xfrm>
            <a:off x="56415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2" name="Line 1228"/>
          <p:cNvSpPr>
            <a:spLocks noChangeShapeType="1"/>
          </p:cNvSpPr>
          <p:nvPr/>
        </p:nvSpPr>
        <p:spPr bwMode="auto">
          <a:xfrm>
            <a:off x="565580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3" name="Line 1229"/>
          <p:cNvSpPr>
            <a:spLocks noChangeShapeType="1"/>
          </p:cNvSpPr>
          <p:nvPr/>
        </p:nvSpPr>
        <p:spPr bwMode="auto">
          <a:xfrm>
            <a:off x="56716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4" name="Line 1230"/>
          <p:cNvSpPr>
            <a:spLocks noChangeShapeType="1"/>
          </p:cNvSpPr>
          <p:nvPr/>
        </p:nvSpPr>
        <p:spPr bwMode="auto">
          <a:xfrm>
            <a:off x="56859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5" name="Line 1231"/>
          <p:cNvSpPr>
            <a:spLocks noChangeShapeType="1"/>
          </p:cNvSpPr>
          <p:nvPr/>
        </p:nvSpPr>
        <p:spPr bwMode="auto">
          <a:xfrm>
            <a:off x="57002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6" name="Line 1232"/>
          <p:cNvSpPr>
            <a:spLocks noChangeShapeType="1"/>
          </p:cNvSpPr>
          <p:nvPr/>
        </p:nvSpPr>
        <p:spPr bwMode="auto">
          <a:xfrm>
            <a:off x="57145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7" name="Line 1233"/>
          <p:cNvSpPr>
            <a:spLocks noChangeShapeType="1"/>
          </p:cNvSpPr>
          <p:nvPr/>
        </p:nvSpPr>
        <p:spPr bwMode="auto">
          <a:xfrm>
            <a:off x="57288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8" name="Line 1234"/>
          <p:cNvSpPr>
            <a:spLocks noChangeShapeType="1"/>
          </p:cNvSpPr>
          <p:nvPr/>
        </p:nvSpPr>
        <p:spPr bwMode="auto">
          <a:xfrm>
            <a:off x="57431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9" name="Line 1235"/>
          <p:cNvSpPr>
            <a:spLocks noChangeShapeType="1"/>
          </p:cNvSpPr>
          <p:nvPr/>
        </p:nvSpPr>
        <p:spPr bwMode="auto">
          <a:xfrm>
            <a:off x="57589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0" name="Line 1236"/>
          <p:cNvSpPr>
            <a:spLocks noChangeShapeType="1"/>
          </p:cNvSpPr>
          <p:nvPr/>
        </p:nvSpPr>
        <p:spPr bwMode="auto">
          <a:xfrm>
            <a:off x="57732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1" name="Line 1237"/>
          <p:cNvSpPr>
            <a:spLocks noChangeShapeType="1"/>
          </p:cNvSpPr>
          <p:nvPr/>
        </p:nvSpPr>
        <p:spPr bwMode="auto">
          <a:xfrm>
            <a:off x="57875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2" name="Line 1238"/>
          <p:cNvSpPr>
            <a:spLocks noChangeShapeType="1"/>
          </p:cNvSpPr>
          <p:nvPr/>
        </p:nvSpPr>
        <p:spPr bwMode="auto">
          <a:xfrm>
            <a:off x="58018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3" name="Line 1239"/>
          <p:cNvSpPr>
            <a:spLocks noChangeShapeType="1"/>
          </p:cNvSpPr>
          <p:nvPr/>
        </p:nvSpPr>
        <p:spPr bwMode="auto">
          <a:xfrm>
            <a:off x="58161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4" name="Line 1240"/>
          <p:cNvSpPr>
            <a:spLocks noChangeShapeType="1"/>
          </p:cNvSpPr>
          <p:nvPr/>
        </p:nvSpPr>
        <p:spPr bwMode="auto">
          <a:xfrm>
            <a:off x="58304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5" name="Line 1241"/>
          <p:cNvSpPr>
            <a:spLocks noChangeShapeType="1"/>
          </p:cNvSpPr>
          <p:nvPr/>
        </p:nvSpPr>
        <p:spPr bwMode="auto">
          <a:xfrm>
            <a:off x="58447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6" name="Line 1242"/>
          <p:cNvSpPr>
            <a:spLocks noChangeShapeType="1"/>
          </p:cNvSpPr>
          <p:nvPr/>
        </p:nvSpPr>
        <p:spPr bwMode="auto">
          <a:xfrm>
            <a:off x="58605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7" name="Line 1243"/>
          <p:cNvSpPr>
            <a:spLocks noChangeShapeType="1"/>
          </p:cNvSpPr>
          <p:nvPr/>
        </p:nvSpPr>
        <p:spPr bwMode="auto">
          <a:xfrm>
            <a:off x="58748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8" name="Line 1244"/>
          <p:cNvSpPr>
            <a:spLocks noChangeShapeType="1"/>
          </p:cNvSpPr>
          <p:nvPr/>
        </p:nvSpPr>
        <p:spPr bwMode="auto">
          <a:xfrm>
            <a:off x="58891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9" name="Line 1245"/>
          <p:cNvSpPr>
            <a:spLocks noChangeShapeType="1"/>
          </p:cNvSpPr>
          <p:nvPr/>
        </p:nvSpPr>
        <p:spPr bwMode="auto">
          <a:xfrm>
            <a:off x="59034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0" name="Line 1246"/>
          <p:cNvSpPr>
            <a:spLocks noChangeShapeType="1"/>
          </p:cNvSpPr>
          <p:nvPr/>
        </p:nvSpPr>
        <p:spPr bwMode="auto">
          <a:xfrm>
            <a:off x="59177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1" name="Line 1247"/>
          <p:cNvSpPr>
            <a:spLocks noChangeShapeType="1"/>
          </p:cNvSpPr>
          <p:nvPr/>
        </p:nvSpPr>
        <p:spPr bwMode="auto">
          <a:xfrm>
            <a:off x="59320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2" name="Line 1248"/>
          <p:cNvSpPr>
            <a:spLocks noChangeShapeType="1"/>
          </p:cNvSpPr>
          <p:nvPr/>
        </p:nvSpPr>
        <p:spPr bwMode="auto">
          <a:xfrm>
            <a:off x="59463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3" name="Line 1249"/>
          <p:cNvSpPr>
            <a:spLocks noChangeShapeType="1"/>
          </p:cNvSpPr>
          <p:nvPr/>
        </p:nvSpPr>
        <p:spPr bwMode="auto">
          <a:xfrm>
            <a:off x="59621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4" name="Line 1250"/>
          <p:cNvSpPr>
            <a:spLocks noChangeShapeType="1"/>
          </p:cNvSpPr>
          <p:nvPr/>
        </p:nvSpPr>
        <p:spPr bwMode="auto">
          <a:xfrm>
            <a:off x="59764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5" name="Line 1251"/>
          <p:cNvSpPr>
            <a:spLocks noChangeShapeType="1"/>
          </p:cNvSpPr>
          <p:nvPr/>
        </p:nvSpPr>
        <p:spPr bwMode="auto">
          <a:xfrm>
            <a:off x="59907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6" name="Line 1252"/>
          <p:cNvSpPr>
            <a:spLocks noChangeShapeType="1"/>
          </p:cNvSpPr>
          <p:nvPr/>
        </p:nvSpPr>
        <p:spPr bwMode="auto">
          <a:xfrm>
            <a:off x="60050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7" name="Line 1253"/>
          <p:cNvSpPr>
            <a:spLocks noChangeShapeType="1"/>
          </p:cNvSpPr>
          <p:nvPr/>
        </p:nvSpPr>
        <p:spPr bwMode="auto">
          <a:xfrm>
            <a:off x="60193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8" name="Line 1254"/>
          <p:cNvSpPr>
            <a:spLocks noChangeShapeType="1"/>
          </p:cNvSpPr>
          <p:nvPr/>
        </p:nvSpPr>
        <p:spPr bwMode="auto">
          <a:xfrm>
            <a:off x="60336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9" name="Line 1255"/>
          <p:cNvSpPr>
            <a:spLocks noChangeShapeType="1"/>
          </p:cNvSpPr>
          <p:nvPr/>
        </p:nvSpPr>
        <p:spPr bwMode="auto">
          <a:xfrm>
            <a:off x="60479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0" name="Line 1256"/>
          <p:cNvSpPr>
            <a:spLocks noChangeShapeType="1"/>
          </p:cNvSpPr>
          <p:nvPr/>
        </p:nvSpPr>
        <p:spPr bwMode="auto">
          <a:xfrm>
            <a:off x="60637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1" name="Line 1257"/>
          <p:cNvSpPr>
            <a:spLocks noChangeShapeType="1"/>
          </p:cNvSpPr>
          <p:nvPr/>
        </p:nvSpPr>
        <p:spPr bwMode="auto">
          <a:xfrm>
            <a:off x="60780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2" name="Line 1258"/>
          <p:cNvSpPr>
            <a:spLocks noChangeShapeType="1"/>
          </p:cNvSpPr>
          <p:nvPr/>
        </p:nvSpPr>
        <p:spPr bwMode="auto">
          <a:xfrm>
            <a:off x="60923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3" name="Line 1259"/>
          <p:cNvSpPr>
            <a:spLocks noChangeShapeType="1"/>
          </p:cNvSpPr>
          <p:nvPr/>
        </p:nvSpPr>
        <p:spPr bwMode="auto">
          <a:xfrm>
            <a:off x="61066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4" name="Line 1260"/>
          <p:cNvSpPr>
            <a:spLocks noChangeShapeType="1"/>
          </p:cNvSpPr>
          <p:nvPr/>
        </p:nvSpPr>
        <p:spPr bwMode="auto">
          <a:xfrm>
            <a:off x="612094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5" name="Line 1261"/>
          <p:cNvSpPr>
            <a:spLocks noChangeShapeType="1"/>
          </p:cNvSpPr>
          <p:nvPr/>
        </p:nvSpPr>
        <p:spPr bwMode="auto">
          <a:xfrm>
            <a:off x="61352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6" name="Line 1262"/>
          <p:cNvSpPr>
            <a:spLocks noChangeShapeType="1"/>
          </p:cNvSpPr>
          <p:nvPr/>
        </p:nvSpPr>
        <p:spPr bwMode="auto">
          <a:xfrm>
            <a:off x="61495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7" name="Line 1263"/>
          <p:cNvSpPr>
            <a:spLocks noChangeShapeType="1"/>
          </p:cNvSpPr>
          <p:nvPr/>
        </p:nvSpPr>
        <p:spPr bwMode="auto">
          <a:xfrm>
            <a:off x="61653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8" name="Line 1264"/>
          <p:cNvSpPr>
            <a:spLocks noChangeShapeType="1"/>
          </p:cNvSpPr>
          <p:nvPr/>
        </p:nvSpPr>
        <p:spPr bwMode="auto">
          <a:xfrm>
            <a:off x="61796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9" name="Line 1265"/>
          <p:cNvSpPr>
            <a:spLocks noChangeShapeType="1"/>
          </p:cNvSpPr>
          <p:nvPr/>
        </p:nvSpPr>
        <p:spPr bwMode="auto">
          <a:xfrm>
            <a:off x="61939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0" name="Line 1266"/>
          <p:cNvSpPr>
            <a:spLocks noChangeShapeType="1"/>
          </p:cNvSpPr>
          <p:nvPr/>
        </p:nvSpPr>
        <p:spPr bwMode="auto">
          <a:xfrm>
            <a:off x="62082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1" name="Line 1267"/>
          <p:cNvSpPr>
            <a:spLocks noChangeShapeType="1"/>
          </p:cNvSpPr>
          <p:nvPr/>
        </p:nvSpPr>
        <p:spPr bwMode="auto">
          <a:xfrm>
            <a:off x="62225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2" name="Line 1268"/>
          <p:cNvSpPr>
            <a:spLocks noChangeShapeType="1"/>
          </p:cNvSpPr>
          <p:nvPr/>
        </p:nvSpPr>
        <p:spPr bwMode="auto">
          <a:xfrm>
            <a:off x="62368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3" name="Line 1269"/>
          <p:cNvSpPr>
            <a:spLocks noChangeShapeType="1"/>
          </p:cNvSpPr>
          <p:nvPr/>
        </p:nvSpPr>
        <p:spPr bwMode="auto">
          <a:xfrm>
            <a:off x="62511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4" name="Line 1270"/>
          <p:cNvSpPr>
            <a:spLocks noChangeShapeType="1"/>
          </p:cNvSpPr>
          <p:nvPr/>
        </p:nvSpPr>
        <p:spPr bwMode="auto">
          <a:xfrm>
            <a:off x="62669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5" name="Line 1271"/>
          <p:cNvSpPr>
            <a:spLocks noChangeShapeType="1"/>
          </p:cNvSpPr>
          <p:nvPr/>
        </p:nvSpPr>
        <p:spPr bwMode="auto">
          <a:xfrm>
            <a:off x="62812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6" name="Line 1272"/>
          <p:cNvSpPr>
            <a:spLocks noChangeShapeType="1"/>
          </p:cNvSpPr>
          <p:nvPr/>
        </p:nvSpPr>
        <p:spPr bwMode="auto">
          <a:xfrm>
            <a:off x="62955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7" name="Line 1273"/>
          <p:cNvSpPr>
            <a:spLocks noChangeShapeType="1"/>
          </p:cNvSpPr>
          <p:nvPr/>
        </p:nvSpPr>
        <p:spPr bwMode="auto">
          <a:xfrm>
            <a:off x="63098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8" name="Line 1274"/>
          <p:cNvSpPr>
            <a:spLocks noChangeShapeType="1"/>
          </p:cNvSpPr>
          <p:nvPr/>
        </p:nvSpPr>
        <p:spPr bwMode="auto">
          <a:xfrm>
            <a:off x="63241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9" name="Line 1275"/>
          <p:cNvSpPr>
            <a:spLocks noChangeShapeType="1"/>
          </p:cNvSpPr>
          <p:nvPr/>
        </p:nvSpPr>
        <p:spPr bwMode="auto">
          <a:xfrm>
            <a:off x="63384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0" name="Line 1276"/>
          <p:cNvSpPr>
            <a:spLocks noChangeShapeType="1"/>
          </p:cNvSpPr>
          <p:nvPr/>
        </p:nvSpPr>
        <p:spPr bwMode="auto">
          <a:xfrm>
            <a:off x="6352721"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1" name="Line 1277"/>
          <p:cNvSpPr>
            <a:spLocks noChangeShapeType="1"/>
          </p:cNvSpPr>
          <p:nvPr/>
        </p:nvSpPr>
        <p:spPr bwMode="auto">
          <a:xfrm>
            <a:off x="63685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2" name="Line 1278"/>
          <p:cNvSpPr>
            <a:spLocks noChangeShapeType="1"/>
          </p:cNvSpPr>
          <p:nvPr/>
        </p:nvSpPr>
        <p:spPr bwMode="auto">
          <a:xfrm>
            <a:off x="63828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3" name="Line 1279"/>
          <p:cNvSpPr>
            <a:spLocks noChangeShapeType="1"/>
          </p:cNvSpPr>
          <p:nvPr/>
        </p:nvSpPr>
        <p:spPr bwMode="auto">
          <a:xfrm>
            <a:off x="63971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4" name="Line 1280"/>
          <p:cNvSpPr>
            <a:spLocks noChangeShapeType="1"/>
          </p:cNvSpPr>
          <p:nvPr/>
        </p:nvSpPr>
        <p:spPr bwMode="auto">
          <a:xfrm>
            <a:off x="64114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5" name="Line 1281"/>
          <p:cNvSpPr>
            <a:spLocks noChangeShapeType="1"/>
          </p:cNvSpPr>
          <p:nvPr/>
        </p:nvSpPr>
        <p:spPr bwMode="auto">
          <a:xfrm>
            <a:off x="64257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6" name="Line 1282"/>
          <p:cNvSpPr>
            <a:spLocks noChangeShapeType="1"/>
          </p:cNvSpPr>
          <p:nvPr/>
        </p:nvSpPr>
        <p:spPr bwMode="auto">
          <a:xfrm>
            <a:off x="64400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7" name="Line 1283"/>
          <p:cNvSpPr>
            <a:spLocks noChangeShapeType="1"/>
          </p:cNvSpPr>
          <p:nvPr/>
        </p:nvSpPr>
        <p:spPr bwMode="auto">
          <a:xfrm>
            <a:off x="64559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8" name="Line 1284"/>
          <p:cNvSpPr>
            <a:spLocks noChangeShapeType="1"/>
          </p:cNvSpPr>
          <p:nvPr/>
        </p:nvSpPr>
        <p:spPr bwMode="auto">
          <a:xfrm>
            <a:off x="64701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9" name="Line 1285"/>
          <p:cNvSpPr>
            <a:spLocks noChangeShapeType="1"/>
          </p:cNvSpPr>
          <p:nvPr/>
        </p:nvSpPr>
        <p:spPr bwMode="auto">
          <a:xfrm>
            <a:off x="64844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0" name="Line 1286"/>
          <p:cNvSpPr>
            <a:spLocks noChangeShapeType="1"/>
          </p:cNvSpPr>
          <p:nvPr/>
        </p:nvSpPr>
        <p:spPr bwMode="auto">
          <a:xfrm>
            <a:off x="64987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1" name="Line 1287"/>
          <p:cNvSpPr>
            <a:spLocks noChangeShapeType="1"/>
          </p:cNvSpPr>
          <p:nvPr/>
        </p:nvSpPr>
        <p:spPr bwMode="auto">
          <a:xfrm>
            <a:off x="65130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2" name="Line 1288"/>
          <p:cNvSpPr>
            <a:spLocks noChangeShapeType="1"/>
          </p:cNvSpPr>
          <p:nvPr/>
        </p:nvSpPr>
        <p:spPr bwMode="auto">
          <a:xfrm>
            <a:off x="65273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3" name="Line 1289"/>
          <p:cNvSpPr>
            <a:spLocks noChangeShapeType="1"/>
          </p:cNvSpPr>
          <p:nvPr/>
        </p:nvSpPr>
        <p:spPr bwMode="auto">
          <a:xfrm>
            <a:off x="65416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4" name="Line 1290"/>
          <p:cNvSpPr>
            <a:spLocks noChangeShapeType="1"/>
          </p:cNvSpPr>
          <p:nvPr/>
        </p:nvSpPr>
        <p:spPr bwMode="auto">
          <a:xfrm>
            <a:off x="65575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5" name="Line 1291"/>
          <p:cNvSpPr>
            <a:spLocks noChangeShapeType="1"/>
          </p:cNvSpPr>
          <p:nvPr/>
        </p:nvSpPr>
        <p:spPr bwMode="auto">
          <a:xfrm>
            <a:off x="65717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6" name="Line 1292"/>
          <p:cNvSpPr>
            <a:spLocks noChangeShapeType="1"/>
          </p:cNvSpPr>
          <p:nvPr/>
        </p:nvSpPr>
        <p:spPr bwMode="auto">
          <a:xfrm>
            <a:off x="65860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7" name="Line 1293"/>
          <p:cNvSpPr>
            <a:spLocks noChangeShapeType="1"/>
          </p:cNvSpPr>
          <p:nvPr/>
        </p:nvSpPr>
        <p:spPr bwMode="auto">
          <a:xfrm>
            <a:off x="66003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8" name="Line 1294"/>
          <p:cNvSpPr>
            <a:spLocks noChangeShapeType="1"/>
          </p:cNvSpPr>
          <p:nvPr/>
        </p:nvSpPr>
        <p:spPr bwMode="auto">
          <a:xfrm>
            <a:off x="66146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9" name="Line 1295"/>
          <p:cNvSpPr>
            <a:spLocks noChangeShapeType="1"/>
          </p:cNvSpPr>
          <p:nvPr/>
        </p:nvSpPr>
        <p:spPr bwMode="auto">
          <a:xfrm>
            <a:off x="66289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0" name="Line 1296"/>
          <p:cNvSpPr>
            <a:spLocks noChangeShapeType="1"/>
          </p:cNvSpPr>
          <p:nvPr/>
        </p:nvSpPr>
        <p:spPr bwMode="auto">
          <a:xfrm>
            <a:off x="66432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1" name="Line 1297"/>
          <p:cNvSpPr>
            <a:spLocks noChangeShapeType="1"/>
          </p:cNvSpPr>
          <p:nvPr/>
        </p:nvSpPr>
        <p:spPr bwMode="auto">
          <a:xfrm>
            <a:off x="66591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2" name="Line 1298"/>
          <p:cNvSpPr>
            <a:spLocks noChangeShapeType="1"/>
          </p:cNvSpPr>
          <p:nvPr/>
        </p:nvSpPr>
        <p:spPr bwMode="auto">
          <a:xfrm>
            <a:off x="66733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3" name="Line 1299"/>
          <p:cNvSpPr>
            <a:spLocks noChangeShapeType="1"/>
          </p:cNvSpPr>
          <p:nvPr/>
        </p:nvSpPr>
        <p:spPr bwMode="auto">
          <a:xfrm>
            <a:off x="66876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4" name="Line 1300"/>
          <p:cNvSpPr>
            <a:spLocks noChangeShapeType="1"/>
          </p:cNvSpPr>
          <p:nvPr/>
        </p:nvSpPr>
        <p:spPr bwMode="auto">
          <a:xfrm>
            <a:off x="67019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5" name="Line 1301"/>
          <p:cNvSpPr>
            <a:spLocks noChangeShapeType="1"/>
          </p:cNvSpPr>
          <p:nvPr/>
        </p:nvSpPr>
        <p:spPr bwMode="auto">
          <a:xfrm>
            <a:off x="67162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6" name="Line 1302"/>
          <p:cNvSpPr>
            <a:spLocks noChangeShapeType="1"/>
          </p:cNvSpPr>
          <p:nvPr/>
        </p:nvSpPr>
        <p:spPr bwMode="auto">
          <a:xfrm>
            <a:off x="67305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7" name="Line 1303"/>
          <p:cNvSpPr>
            <a:spLocks noChangeShapeType="1"/>
          </p:cNvSpPr>
          <p:nvPr/>
        </p:nvSpPr>
        <p:spPr bwMode="auto">
          <a:xfrm>
            <a:off x="67448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8" name="Line 1304"/>
          <p:cNvSpPr>
            <a:spLocks noChangeShapeType="1"/>
          </p:cNvSpPr>
          <p:nvPr/>
        </p:nvSpPr>
        <p:spPr bwMode="auto">
          <a:xfrm>
            <a:off x="67607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9" name="Line 1305"/>
          <p:cNvSpPr>
            <a:spLocks noChangeShapeType="1"/>
          </p:cNvSpPr>
          <p:nvPr/>
        </p:nvSpPr>
        <p:spPr bwMode="auto">
          <a:xfrm>
            <a:off x="67749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0" name="Line 1306"/>
          <p:cNvSpPr>
            <a:spLocks noChangeShapeType="1"/>
          </p:cNvSpPr>
          <p:nvPr/>
        </p:nvSpPr>
        <p:spPr bwMode="auto">
          <a:xfrm>
            <a:off x="67892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1" name="Line 1307"/>
          <p:cNvSpPr>
            <a:spLocks noChangeShapeType="1"/>
          </p:cNvSpPr>
          <p:nvPr/>
        </p:nvSpPr>
        <p:spPr bwMode="auto">
          <a:xfrm>
            <a:off x="68035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2" name="Line 1308"/>
          <p:cNvSpPr>
            <a:spLocks noChangeShapeType="1"/>
          </p:cNvSpPr>
          <p:nvPr/>
        </p:nvSpPr>
        <p:spPr bwMode="auto">
          <a:xfrm>
            <a:off x="681785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3" name="Line 1309"/>
          <p:cNvSpPr>
            <a:spLocks noChangeShapeType="1"/>
          </p:cNvSpPr>
          <p:nvPr/>
        </p:nvSpPr>
        <p:spPr bwMode="auto">
          <a:xfrm>
            <a:off x="68321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4" name="Line 1310"/>
          <p:cNvSpPr>
            <a:spLocks noChangeShapeType="1"/>
          </p:cNvSpPr>
          <p:nvPr/>
        </p:nvSpPr>
        <p:spPr bwMode="auto">
          <a:xfrm>
            <a:off x="68464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5" name="Line 1311"/>
          <p:cNvSpPr>
            <a:spLocks noChangeShapeType="1"/>
          </p:cNvSpPr>
          <p:nvPr/>
        </p:nvSpPr>
        <p:spPr bwMode="auto">
          <a:xfrm>
            <a:off x="68623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6" name="Line 1312"/>
          <p:cNvSpPr>
            <a:spLocks noChangeShapeType="1"/>
          </p:cNvSpPr>
          <p:nvPr/>
        </p:nvSpPr>
        <p:spPr bwMode="auto">
          <a:xfrm>
            <a:off x="68765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7" name="Line 1313"/>
          <p:cNvSpPr>
            <a:spLocks noChangeShapeType="1"/>
          </p:cNvSpPr>
          <p:nvPr/>
        </p:nvSpPr>
        <p:spPr bwMode="auto">
          <a:xfrm>
            <a:off x="68908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8" name="Line 1314"/>
          <p:cNvSpPr>
            <a:spLocks noChangeShapeType="1"/>
          </p:cNvSpPr>
          <p:nvPr/>
        </p:nvSpPr>
        <p:spPr bwMode="auto">
          <a:xfrm>
            <a:off x="69051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9" name="Line 1315"/>
          <p:cNvSpPr>
            <a:spLocks noChangeShapeType="1"/>
          </p:cNvSpPr>
          <p:nvPr/>
        </p:nvSpPr>
        <p:spPr bwMode="auto">
          <a:xfrm>
            <a:off x="69194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0" name="Line 1316"/>
          <p:cNvSpPr>
            <a:spLocks noChangeShapeType="1"/>
          </p:cNvSpPr>
          <p:nvPr/>
        </p:nvSpPr>
        <p:spPr bwMode="auto">
          <a:xfrm>
            <a:off x="69337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1" name="Line 1317"/>
          <p:cNvSpPr>
            <a:spLocks noChangeShapeType="1"/>
          </p:cNvSpPr>
          <p:nvPr/>
        </p:nvSpPr>
        <p:spPr bwMode="auto">
          <a:xfrm>
            <a:off x="69480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2" name="Line 1318"/>
          <p:cNvSpPr>
            <a:spLocks noChangeShapeType="1"/>
          </p:cNvSpPr>
          <p:nvPr/>
        </p:nvSpPr>
        <p:spPr bwMode="auto">
          <a:xfrm>
            <a:off x="69639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3" name="Line 1319"/>
          <p:cNvSpPr>
            <a:spLocks noChangeShapeType="1"/>
          </p:cNvSpPr>
          <p:nvPr/>
        </p:nvSpPr>
        <p:spPr bwMode="auto">
          <a:xfrm>
            <a:off x="69781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4" name="Line 1320"/>
          <p:cNvSpPr>
            <a:spLocks noChangeShapeType="1"/>
          </p:cNvSpPr>
          <p:nvPr/>
        </p:nvSpPr>
        <p:spPr bwMode="auto">
          <a:xfrm>
            <a:off x="69924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5" name="Line 1321"/>
          <p:cNvSpPr>
            <a:spLocks noChangeShapeType="1"/>
          </p:cNvSpPr>
          <p:nvPr/>
        </p:nvSpPr>
        <p:spPr bwMode="auto">
          <a:xfrm>
            <a:off x="70067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6" name="Line 1322"/>
          <p:cNvSpPr>
            <a:spLocks noChangeShapeType="1"/>
          </p:cNvSpPr>
          <p:nvPr/>
        </p:nvSpPr>
        <p:spPr bwMode="auto">
          <a:xfrm>
            <a:off x="70210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7" name="Line 1323"/>
          <p:cNvSpPr>
            <a:spLocks noChangeShapeType="1"/>
          </p:cNvSpPr>
          <p:nvPr/>
        </p:nvSpPr>
        <p:spPr bwMode="auto">
          <a:xfrm>
            <a:off x="70353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8" name="Line 1324"/>
          <p:cNvSpPr>
            <a:spLocks noChangeShapeType="1"/>
          </p:cNvSpPr>
          <p:nvPr/>
        </p:nvSpPr>
        <p:spPr bwMode="auto">
          <a:xfrm>
            <a:off x="7049633"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9" name="Line 1325"/>
          <p:cNvSpPr>
            <a:spLocks noChangeShapeType="1"/>
          </p:cNvSpPr>
          <p:nvPr/>
        </p:nvSpPr>
        <p:spPr bwMode="auto">
          <a:xfrm>
            <a:off x="70655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0" name="Line 1326"/>
          <p:cNvSpPr>
            <a:spLocks noChangeShapeType="1"/>
          </p:cNvSpPr>
          <p:nvPr/>
        </p:nvSpPr>
        <p:spPr bwMode="auto">
          <a:xfrm>
            <a:off x="70797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1" name="Line 1327"/>
          <p:cNvSpPr>
            <a:spLocks noChangeShapeType="1"/>
          </p:cNvSpPr>
          <p:nvPr/>
        </p:nvSpPr>
        <p:spPr bwMode="auto">
          <a:xfrm>
            <a:off x="70940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2" name="Line 1328"/>
          <p:cNvSpPr>
            <a:spLocks noChangeShapeType="1"/>
          </p:cNvSpPr>
          <p:nvPr/>
        </p:nvSpPr>
        <p:spPr bwMode="auto">
          <a:xfrm>
            <a:off x="71083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3" name="Line 1329"/>
          <p:cNvSpPr>
            <a:spLocks noChangeShapeType="1"/>
          </p:cNvSpPr>
          <p:nvPr/>
        </p:nvSpPr>
        <p:spPr bwMode="auto">
          <a:xfrm>
            <a:off x="71226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4" name="Line 1330"/>
          <p:cNvSpPr>
            <a:spLocks noChangeShapeType="1"/>
          </p:cNvSpPr>
          <p:nvPr/>
        </p:nvSpPr>
        <p:spPr bwMode="auto">
          <a:xfrm>
            <a:off x="71369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5" name="Line 1331"/>
          <p:cNvSpPr>
            <a:spLocks noChangeShapeType="1"/>
          </p:cNvSpPr>
          <p:nvPr/>
        </p:nvSpPr>
        <p:spPr bwMode="auto">
          <a:xfrm>
            <a:off x="71528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6" name="Line 1332"/>
          <p:cNvSpPr>
            <a:spLocks noChangeShapeType="1"/>
          </p:cNvSpPr>
          <p:nvPr/>
        </p:nvSpPr>
        <p:spPr bwMode="auto">
          <a:xfrm>
            <a:off x="71671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7" name="Line 1333"/>
          <p:cNvSpPr>
            <a:spLocks noChangeShapeType="1"/>
          </p:cNvSpPr>
          <p:nvPr/>
        </p:nvSpPr>
        <p:spPr bwMode="auto">
          <a:xfrm>
            <a:off x="71813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8" name="Line 1334"/>
          <p:cNvSpPr>
            <a:spLocks noChangeShapeType="1"/>
          </p:cNvSpPr>
          <p:nvPr/>
        </p:nvSpPr>
        <p:spPr bwMode="auto">
          <a:xfrm>
            <a:off x="71956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9" name="Line 1335"/>
          <p:cNvSpPr>
            <a:spLocks noChangeShapeType="1"/>
          </p:cNvSpPr>
          <p:nvPr/>
        </p:nvSpPr>
        <p:spPr bwMode="auto">
          <a:xfrm>
            <a:off x="72099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0" name="Line 1336"/>
          <p:cNvSpPr>
            <a:spLocks noChangeShapeType="1"/>
          </p:cNvSpPr>
          <p:nvPr/>
        </p:nvSpPr>
        <p:spPr bwMode="auto">
          <a:xfrm>
            <a:off x="72242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1" name="Line 1337"/>
          <p:cNvSpPr>
            <a:spLocks noChangeShapeType="1"/>
          </p:cNvSpPr>
          <p:nvPr/>
        </p:nvSpPr>
        <p:spPr bwMode="auto">
          <a:xfrm>
            <a:off x="72385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2" name="Line 1338"/>
          <p:cNvSpPr>
            <a:spLocks noChangeShapeType="1"/>
          </p:cNvSpPr>
          <p:nvPr/>
        </p:nvSpPr>
        <p:spPr bwMode="auto">
          <a:xfrm>
            <a:off x="72544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3" name="Line 1339"/>
          <p:cNvSpPr>
            <a:spLocks noChangeShapeType="1"/>
          </p:cNvSpPr>
          <p:nvPr/>
        </p:nvSpPr>
        <p:spPr bwMode="auto">
          <a:xfrm>
            <a:off x="72687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4" name="Line 1340"/>
          <p:cNvSpPr>
            <a:spLocks noChangeShapeType="1"/>
          </p:cNvSpPr>
          <p:nvPr/>
        </p:nvSpPr>
        <p:spPr bwMode="auto">
          <a:xfrm>
            <a:off x="72829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5" name="Line 1341"/>
          <p:cNvSpPr>
            <a:spLocks noChangeShapeType="1"/>
          </p:cNvSpPr>
          <p:nvPr/>
        </p:nvSpPr>
        <p:spPr bwMode="auto">
          <a:xfrm>
            <a:off x="7297283"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6" name="Line 1342"/>
          <p:cNvSpPr>
            <a:spLocks noChangeShapeType="1"/>
          </p:cNvSpPr>
          <p:nvPr/>
        </p:nvSpPr>
        <p:spPr bwMode="auto">
          <a:xfrm>
            <a:off x="731157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7" name="Line 1343"/>
          <p:cNvSpPr>
            <a:spLocks noChangeShapeType="1"/>
          </p:cNvSpPr>
          <p:nvPr/>
        </p:nvSpPr>
        <p:spPr bwMode="auto">
          <a:xfrm>
            <a:off x="7325858"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8" name="Line 1344"/>
          <p:cNvSpPr>
            <a:spLocks noChangeShapeType="1"/>
          </p:cNvSpPr>
          <p:nvPr/>
        </p:nvSpPr>
        <p:spPr bwMode="auto">
          <a:xfrm>
            <a:off x="7340146" y="3013943"/>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9" name="Line 1345"/>
          <p:cNvSpPr>
            <a:spLocks noChangeShapeType="1"/>
          </p:cNvSpPr>
          <p:nvPr/>
        </p:nvSpPr>
        <p:spPr bwMode="auto">
          <a:xfrm>
            <a:off x="7356021"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0" name="Line 1346"/>
          <p:cNvSpPr>
            <a:spLocks noChangeShapeType="1"/>
          </p:cNvSpPr>
          <p:nvPr/>
        </p:nvSpPr>
        <p:spPr bwMode="auto">
          <a:xfrm>
            <a:off x="7370308"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1" name="Line 1347"/>
          <p:cNvSpPr>
            <a:spLocks noChangeShapeType="1"/>
          </p:cNvSpPr>
          <p:nvPr/>
        </p:nvSpPr>
        <p:spPr bwMode="auto">
          <a:xfrm>
            <a:off x="7384596" y="3013943"/>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2" name="Line 1348"/>
          <p:cNvSpPr>
            <a:spLocks noChangeShapeType="1"/>
          </p:cNvSpPr>
          <p:nvPr/>
        </p:nvSpPr>
        <p:spPr bwMode="auto">
          <a:xfrm>
            <a:off x="7398883" y="3013943"/>
            <a:ext cx="3175"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3" name="Rectangle 1349"/>
          <p:cNvSpPr>
            <a:spLocks noChangeArrowheads="1"/>
          </p:cNvSpPr>
          <p:nvPr/>
        </p:nvSpPr>
        <p:spPr bwMode="auto">
          <a:xfrm>
            <a:off x="344033" y="2872656"/>
            <a:ext cx="512763"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54" name="Line 1350"/>
          <p:cNvSpPr>
            <a:spLocks noChangeShapeType="1"/>
          </p:cNvSpPr>
          <p:nvPr/>
        </p:nvSpPr>
        <p:spPr bwMode="auto">
          <a:xfrm flipH="1">
            <a:off x="880608" y="207731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5" name="Line 1351"/>
          <p:cNvSpPr>
            <a:spLocks noChangeShapeType="1"/>
          </p:cNvSpPr>
          <p:nvPr/>
        </p:nvSpPr>
        <p:spPr bwMode="auto">
          <a:xfrm>
            <a:off x="982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6" name="Line 1352"/>
          <p:cNvSpPr>
            <a:spLocks noChangeShapeType="1"/>
          </p:cNvSpPr>
          <p:nvPr/>
        </p:nvSpPr>
        <p:spPr bwMode="auto">
          <a:xfrm>
            <a:off x="9964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7" name="Line 1353"/>
          <p:cNvSpPr>
            <a:spLocks noChangeShapeType="1"/>
          </p:cNvSpPr>
          <p:nvPr/>
        </p:nvSpPr>
        <p:spPr bwMode="auto">
          <a:xfrm>
            <a:off x="10107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8" name="Line 1354"/>
          <p:cNvSpPr>
            <a:spLocks noChangeShapeType="1"/>
          </p:cNvSpPr>
          <p:nvPr/>
        </p:nvSpPr>
        <p:spPr bwMode="auto">
          <a:xfrm>
            <a:off x="10250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9" name="Line 1355"/>
          <p:cNvSpPr>
            <a:spLocks noChangeShapeType="1"/>
          </p:cNvSpPr>
          <p:nvPr/>
        </p:nvSpPr>
        <p:spPr bwMode="auto">
          <a:xfrm>
            <a:off x="10393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0" name="Line 1356"/>
          <p:cNvSpPr>
            <a:spLocks noChangeShapeType="1"/>
          </p:cNvSpPr>
          <p:nvPr/>
        </p:nvSpPr>
        <p:spPr bwMode="auto">
          <a:xfrm>
            <a:off x="10536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1" name="Line 1357"/>
          <p:cNvSpPr>
            <a:spLocks noChangeShapeType="1"/>
          </p:cNvSpPr>
          <p:nvPr/>
        </p:nvSpPr>
        <p:spPr bwMode="auto">
          <a:xfrm>
            <a:off x="10679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2" name="Line 1358"/>
          <p:cNvSpPr>
            <a:spLocks noChangeShapeType="1"/>
          </p:cNvSpPr>
          <p:nvPr/>
        </p:nvSpPr>
        <p:spPr bwMode="auto">
          <a:xfrm>
            <a:off x="1083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3" name="Line 1359"/>
          <p:cNvSpPr>
            <a:spLocks noChangeShapeType="1"/>
          </p:cNvSpPr>
          <p:nvPr/>
        </p:nvSpPr>
        <p:spPr bwMode="auto">
          <a:xfrm>
            <a:off x="10980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4" name="Line 1360"/>
          <p:cNvSpPr>
            <a:spLocks noChangeShapeType="1"/>
          </p:cNvSpPr>
          <p:nvPr/>
        </p:nvSpPr>
        <p:spPr bwMode="auto">
          <a:xfrm>
            <a:off x="11123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5" name="Line 1361"/>
          <p:cNvSpPr>
            <a:spLocks noChangeShapeType="1"/>
          </p:cNvSpPr>
          <p:nvPr/>
        </p:nvSpPr>
        <p:spPr bwMode="auto">
          <a:xfrm>
            <a:off x="11266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6" name="Line 1362"/>
          <p:cNvSpPr>
            <a:spLocks noChangeShapeType="1"/>
          </p:cNvSpPr>
          <p:nvPr/>
        </p:nvSpPr>
        <p:spPr bwMode="auto">
          <a:xfrm>
            <a:off x="11409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7" name="Line 1363"/>
          <p:cNvSpPr>
            <a:spLocks noChangeShapeType="1"/>
          </p:cNvSpPr>
          <p:nvPr/>
        </p:nvSpPr>
        <p:spPr bwMode="auto">
          <a:xfrm>
            <a:off x="11552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8" name="Line 1364"/>
          <p:cNvSpPr>
            <a:spLocks noChangeShapeType="1"/>
          </p:cNvSpPr>
          <p:nvPr/>
        </p:nvSpPr>
        <p:spPr bwMode="auto">
          <a:xfrm>
            <a:off x="11695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9" name="Line 1365"/>
          <p:cNvSpPr>
            <a:spLocks noChangeShapeType="1"/>
          </p:cNvSpPr>
          <p:nvPr/>
        </p:nvSpPr>
        <p:spPr bwMode="auto">
          <a:xfrm>
            <a:off x="1185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0" name="Line 1366"/>
          <p:cNvSpPr>
            <a:spLocks noChangeShapeType="1"/>
          </p:cNvSpPr>
          <p:nvPr/>
        </p:nvSpPr>
        <p:spPr bwMode="auto">
          <a:xfrm>
            <a:off x="11996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1" name="Line 1367"/>
          <p:cNvSpPr>
            <a:spLocks noChangeShapeType="1"/>
          </p:cNvSpPr>
          <p:nvPr/>
        </p:nvSpPr>
        <p:spPr bwMode="auto">
          <a:xfrm>
            <a:off x="12139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2" name="Line 1368"/>
          <p:cNvSpPr>
            <a:spLocks noChangeShapeType="1"/>
          </p:cNvSpPr>
          <p:nvPr/>
        </p:nvSpPr>
        <p:spPr bwMode="auto">
          <a:xfrm>
            <a:off x="12282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3" name="Line 1369"/>
          <p:cNvSpPr>
            <a:spLocks noChangeShapeType="1"/>
          </p:cNvSpPr>
          <p:nvPr/>
        </p:nvSpPr>
        <p:spPr bwMode="auto">
          <a:xfrm>
            <a:off x="12425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4" name="Line 1370"/>
          <p:cNvSpPr>
            <a:spLocks noChangeShapeType="1"/>
          </p:cNvSpPr>
          <p:nvPr/>
        </p:nvSpPr>
        <p:spPr bwMode="auto">
          <a:xfrm>
            <a:off x="12568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5" name="Line 1371"/>
          <p:cNvSpPr>
            <a:spLocks noChangeShapeType="1"/>
          </p:cNvSpPr>
          <p:nvPr/>
        </p:nvSpPr>
        <p:spPr bwMode="auto">
          <a:xfrm>
            <a:off x="12711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6" name="Line 1372"/>
          <p:cNvSpPr>
            <a:spLocks noChangeShapeType="1"/>
          </p:cNvSpPr>
          <p:nvPr/>
        </p:nvSpPr>
        <p:spPr bwMode="auto">
          <a:xfrm>
            <a:off x="1287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7" name="Line 1373"/>
          <p:cNvSpPr>
            <a:spLocks noChangeShapeType="1"/>
          </p:cNvSpPr>
          <p:nvPr/>
        </p:nvSpPr>
        <p:spPr bwMode="auto">
          <a:xfrm>
            <a:off x="13012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8" name="Line 1374"/>
          <p:cNvSpPr>
            <a:spLocks noChangeShapeType="1"/>
          </p:cNvSpPr>
          <p:nvPr/>
        </p:nvSpPr>
        <p:spPr bwMode="auto">
          <a:xfrm>
            <a:off x="13155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9" name="Line 1375"/>
          <p:cNvSpPr>
            <a:spLocks noChangeShapeType="1"/>
          </p:cNvSpPr>
          <p:nvPr/>
        </p:nvSpPr>
        <p:spPr bwMode="auto">
          <a:xfrm>
            <a:off x="13298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0" name="Line 1376"/>
          <p:cNvSpPr>
            <a:spLocks noChangeShapeType="1"/>
          </p:cNvSpPr>
          <p:nvPr/>
        </p:nvSpPr>
        <p:spPr bwMode="auto">
          <a:xfrm>
            <a:off x="13441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1" name="Line 1377"/>
          <p:cNvSpPr>
            <a:spLocks noChangeShapeType="1"/>
          </p:cNvSpPr>
          <p:nvPr/>
        </p:nvSpPr>
        <p:spPr bwMode="auto">
          <a:xfrm>
            <a:off x="13584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2" name="Line 1378"/>
          <p:cNvSpPr>
            <a:spLocks noChangeShapeType="1"/>
          </p:cNvSpPr>
          <p:nvPr/>
        </p:nvSpPr>
        <p:spPr bwMode="auto">
          <a:xfrm>
            <a:off x="13727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3" name="Line 1379"/>
          <p:cNvSpPr>
            <a:spLocks noChangeShapeType="1"/>
          </p:cNvSpPr>
          <p:nvPr/>
        </p:nvSpPr>
        <p:spPr bwMode="auto">
          <a:xfrm>
            <a:off x="1388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4" name="Line 1380"/>
          <p:cNvSpPr>
            <a:spLocks noChangeShapeType="1"/>
          </p:cNvSpPr>
          <p:nvPr/>
        </p:nvSpPr>
        <p:spPr bwMode="auto">
          <a:xfrm>
            <a:off x="14028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5" name="Line 1381"/>
          <p:cNvSpPr>
            <a:spLocks noChangeShapeType="1"/>
          </p:cNvSpPr>
          <p:nvPr/>
        </p:nvSpPr>
        <p:spPr bwMode="auto">
          <a:xfrm>
            <a:off x="14171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6" name="Line 1382"/>
          <p:cNvSpPr>
            <a:spLocks noChangeShapeType="1"/>
          </p:cNvSpPr>
          <p:nvPr/>
        </p:nvSpPr>
        <p:spPr bwMode="auto">
          <a:xfrm>
            <a:off x="14314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7" name="Line 1383"/>
          <p:cNvSpPr>
            <a:spLocks noChangeShapeType="1"/>
          </p:cNvSpPr>
          <p:nvPr/>
        </p:nvSpPr>
        <p:spPr bwMode="auto">
          <a:xfrm>
            <a:off x="14457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8" name="Line 1384"/>
          <p:cNvSpPr>
            <a:spLocks noChangeShapeType="1"/>
          </p:cNvSpPr>
          <p:nvPr/>
        </p:nvSpPr>
        <p:spPr bwMode="auto">
          <a:xfrm>
            <a:off x="14600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9" name="Line 1385"/>
          <p:cNvSpPr>
            <a:spLocks noChangeShapeType="1"/>
          </p:cNvSpPr>
          <p:nvPr/>
        </p:nvSpPr>
        <p:spPr bwMode="auto">
          <a:xfrm>
            <a:off x="1475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0" name="Line 1386"/>
          <p:cNvSpPr>
            <a:spLocks noChangeShapeType="1"/>
          </p:cNvSpPr>
          <p:nvPr/>
        </p:nvSpPr>
        <p:spPr bwMode="auto">
          <a:xfrm>
            <a:off x="1490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1" name="Line 1387"/>
          <p:cNvSpPr>
            <a:spLocks noChangeShapeType="1"/>
          </p:cNvSpPr>
          <p:nvPr/>
        </p:nvSpPr>
        <p:spPr bwMode="auto">
          <a:xfrm>
            <a:off x="15044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2" name="Line 1388"/>
          <p:cNvSpPr>
            <a:spLocks noChangeShapeType="1"/>
          </p:cNvSpPr>
          <p:nvPr/>
        </p:nvSpPr>
        <p:spPr bwMode="auto">
          <a:xfrm>
            <a:off x="15187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3" name="Line 1389"/>
          <p:cNvSpPr>
            <a:spLocks noChangeShapeType="1"/>
          </p:cNvSpPr>
          <p:nvPr/>
        </p:nvSpPr>
        <p:spPr bwMode="auto">
          <a:xfrm>
            <a:off x="15330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4" name="Line 1390"/>
          <p:cNvSpPr>
            <a:spLocks noChangeShapeType="1"/>
          </p:cNvSpPr>
          <p:nvPr/>
        </p:nvSpPr>
        <p:spPr bwMode="auto">
          <a:xfrm>
            <a:off x="15473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5" name="Line 1391"/>
          <p:cNvSpPr>
            <a:spLocks noChangeShapeType="1"/>
          </p:cNvSpPr>
          <p:nvPr/>
        </p:nvSpPr>
        <p:spPr bwMode="auto">
          <a:xfrm>
            <a:off x="15616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6" name="Line 1392"/>
          <p:cNvSpPr>
            <a:spLocks noChangeShapeType="1"/>
          </p:cNvSpPr>
          <p:nvPr/>
        </p:nvSpPr>
        <p:spPr bwMode="auto">
          <a:xfrm>
            <a:off x="1577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7" name="Line 1393"/>
          <p:cNvSpPr>
            <a:spLocks noChangeShapeType="1"/>
          </p:cNvSpPr>
          <p:nvPr/>
        </p:nvSpPr>
        <p:spPr bwMode="auto">
          <a:xfrm>
            <a:off x="1591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8" name="Line 1394"/>
          <p:cNvSpPr>
            <a:spLocks noChangeShapeType="1"/>
          </p:cNvSpPr>
          <p:nvPr/>
        </p:nvSpPr>
        <p:spPr bwMode="auto">
          <a:xfrm>
            <a:off x="16060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9" name="Line 1395"/>
          <p:cNvSpPr>
            <a:spLocks noChangeShapeType="1"/>
          </p:cNvSpPr>
          <p:nvPr/>
        </p:nvSpPr>
        <p:spPr bwMode="auto">
          <a:xfrm>
            <a:off x="16203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0" name="Line 1396"/>
          <p:cNvSpPr>
            <a:spLocks noChangeShapeType="1"/>
          </p:cNvSpPr>
          <p:nvPr/>
        </p:nvSpPr>
        <p:spPr bwMode="auto">
          <a:xfrm>
            <a:off x="16346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1" name="Line 1397"/>
          <p:cNvSpPr>
            <a:spLocks noChangeShapeType="1"/>
          </p:cNvSpPr>
          <p:nvPr/>
        </p:nvSpPr>
        <p:spPr bwMode="auto">
          <a:xfrm>
            <a:off x="16489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2" name="Line 1398"/>
          <p:cNvSpPr>
            <a:spLocks noChangeShapeType="1"/>
          </p:cNvSpPr>
          <p:nvPr/>
        </p:nvSpPr>
        <p:spPr bwMode="auto">
          <a:xfrm>
            <a:off x="16632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3" name="Line 1399"/>
          <p:cNvSpPr>
            <a:spLocks noChangeShapeType="1"/>
          </p:cNvSpPr>
          <p:nvPr/>
        </p:nvSpPr>
        <p:spPr bwMode="auto">
          <a:xfrm>
            <a:off x="1679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4" name="Line 1400"/>
          <p:cNvSpPr>
            <a:spLocks noChangeShapeType="1"/>
          </p:cNvSpPr>
          <p:nvPr/>
        </p:nvSpPr>
        <p:spPr bwMode="auto">
          <a:xfrm>
            <a:off x="1693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5" name="Line 1401"/>
          <p:cNvSpPr>
            <a:spLocks noChangeShapeType="1"/>
          </p:cNvSpPr>
          <p:nvPr/>
        </p:nvSpPr>
        <p:spPr bwMode="auto">
          <a:xfrm>
            <a:off x="17076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6" name="Line 1402"/>
          <p:cNvSpPr>
            <a:spLocks noChangeShapeType="1"/>
          </p:cNvSpPr>
          <p:nvPr/>
        </p:nvSpPr>
        <p:spPr bwMode="auto">
          <a:xfrm>
            <a:off x="17219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7" name="Line 1403"/>
          <p:cNvSpPr>
            <a:spLocks noChangeShapeType="1"/>
          </p:cNvSpPr>
          <p:nvPr/>
        </p:nvSpPr>
        <p:spPr bwMode="auto">
          <a:xfrm>
            <a:off x="17362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8" name="Line 1404"/>
          <p:cNvSpPr>
            <a:spLocks noChangeShapeType="1"/>
          </p:cNvSpPr>
          <p:nvPr/>
        </p:nvSpPr>
        <p:spPr bwMode="auto">
          <a:xfrm>
            <a:off x="17505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9" name="Line 1405"/>
          <p:cNvSpPr>
            <a:spLocks noChangeShapeType="1"/>
          </p:cNvSpPr>
          <p:nvPr/>
        </p:nvSpPr>
        <p:spPr bwMode="auto">
          <a:xfrm>
            <a:off x="17648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0" name="Line 1406"/>
          <p:cNvSpPr>
            <a:spLocks noChangeShapeType="1"/>
          </p:cNvSpPr>
          <p:nvPr/>
        </p:nvSpPr>
        <p:spPr bwMode="auto">
          <a:xfrm>
            <a:off x="1780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1" name="Line 1407"/>
          <p:cNvSpPr>
            <a:spLocks noChangeShapeType="1"/>
          </p:cNvSpPr>
          <p:nvPr/>
        </p:nvSpPr>
        <p:spPr bwMode="auto">
          <a:xfrm>
            <a:off x="1795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2" name="Line 1408"/>
          <p:cNvSpPr>
            <a:spLocks noChangeShapeType="1"/>
          </p:cNvSpPr>
          <p:nvPr/>
        </p:nvSpPr>
        <p:spPr bwMode="auto">
          <a:xfrm>
            <a:off x="18092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3" name="Line 1409"/>
          <p:cNvSpPr>
            <a:spLocks noChangeShapeType="1"/>
          </p:cNvSpPr>
          <p:nvPr/>
        </p:nvSpPr>
        <p:spPr bwMode="auto">
          <a:xfrm>
            <a:off x="18235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4" name="Line 1410"/>
          <p:cNvSpPr>
            <a:spLocks noChangeShapeType="1"/>
          </p:cNvSpPr>
          <p:nvPr/>
        </p:nvSpPr>
        <p:spPr bwMode="auto">
          <a:xfrm>
            <a:off x="18378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5" name="Line 1412"/>
          <p:cNvSpPr>
            <a:spLocks noChangeShapeType="1"/>
          </p:cNvSpPr>
          <p:nvPr/>
        </p:nvSpPr>
        <p:spPr bwMode="auto">
          <a:xfrm>
            <a:off x="18521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6" name="Line 1413"/>
          <p:cNvSpPr>
            <a:spLocks noChangeShapeType="1"/>
          </p:cNvSpPr>
          <p:nvPr/>
        </p:nvSpPr>
        <p:spPr bwMode="auto">
          <a:xfrm>
            <a:off x="18664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7" name="Line 1414"/>
          <p:cNvSpPr>
            <a:spLocks noChangeShapeType="1"/>
          </p:cNvSpPr>
          <p:nvPr/>
        </p:nvSpPr>
        <p:spPr bwMode="auto">
          <a:xfrm>
            <a:off x="1882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8" name="Line 1415"/>
          <p:cNvSpPr>
            <a:spLocks noChangeShapeType="1"/>
          </p:cNvSpPr>
          <p:nvPr/>
        </p:nvSpPr>
        <p:spPr bwMode="auto">
          <a:xfrm>
            <a:off x="1896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9" name="Line 1416"/>
          <p:cNvSpPr>
            <a:spLocks noChangeShapeType="1"/>
          </p:cNvSpPr>
          <p:nvPr/>
        </p:nvSpPr>
        <p:spPr bwMode="auto">
          <a:xfrm>
            <a:off x="19108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0" name="Line 1417"/>
          <p:cNvSpPr>
            <a:spLocks noChangeShapeType="1"/>
          </p:cNvSpPr>
          <p:nvPr/>
        </p:nvSpPr>
        <p:spPr bwMode="auto">
          <a:xfrm>
            <a:off x="19251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1" name="Line 1418"/>
          <p:cNvSpPr>
            <a:spLocks noChangeShapeType="1"/>
          </p:cNvSpPr>
          <p:nvPr/>
        </p:nvSpPr>
        <p:spPr bwMode="auto">
          <a:xfrm>
            <a:off x="19394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2" name="Line 1419"/>
          <p:cNvSpPr>
            <a:spLocks noChangeShapeType="1"/>
          </p:cNvSpPr>
          <p:nvPr/>
        </p:nvSpPr>
        <p:spPr bwMode="auto">
          <a:xfrm>
            <a:off x="19537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3" name="Line 1420"/>
          <p:cNvSpPr>
            <a:spLocks noChangeShapeType="1"/>
          </p:cNvSpPr>
          <p:nvPr/>
        </p:nvSpPr>
        <p:spPr bwMode="auto">
          <a:xfrm>
            <a:off x="19680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4" name="Line 1421"/>
          <p:cNvSpPr>
            <a:spLocks noChangeShapeType="1"/>
          </p:cNvSpPr>
          <p:nvPr/>
        </p:nvSpPr>
        <p:spPr bwMode="auto">
          <a:xfrm>
            <a:off x="1983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5" name="Line 1422"/>
          <p:cNvSpPr>
            <a:spLocks noChangeShapeType="1"/>
          </p:cNvSpPr>
          <p:nvPr/>
        </p:nvSpPr>
        <p:spPr bwMode="auto">
          <a:xfrm>
            <a:off x="1998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6" name="Line 1423"/>
          <p:cNvSpPr>
            <a:spLocks noChangeShapeType="1"/>
          </p:cNvSpPr>
          <p:nvPr/>
        </p:nvSpPr>
        <p:spPr bwMode="auto">
          <a:xfrm>
            <a:off x="20124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7" name="Line 1424"/>
          <p:cNvSpPr>
            <a:spLocks noChangeShapeType="1"/>
          </p:cNvSpPr>
          <p:nvPr/>
        </p:nvSpPr>
        <p:spPr bwMode="auto">
          <a:xfrm>
            <a:off x="20267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8" name="Line 1425"/>
          <p:cNvSpPr>
            <a:spLocks noChangeShapeType="1"/>
          </p:cNvSpPr>
          <p:nvPr/>
        </p:nvSpPr>
        <p:spPr bwMode="auto">
          <a:xfrm>
            <a:off x="20410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9" name="Line 1426"/>
          <p:cNvSpPr>
            <a:spLocks noChangeShapeType="1"/>
          </p:cNvSpPr>
          <p:nvPr/>
        </p:nvSpPr>
        <p:spPr bwMode="auto">
          <a:xfrm>
            <a:off x="20553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0" name="Line 1427"/>
          <p:cNvSpPr>
            <a:spLocks noChangeShapeType="1"/>
          </p:cNvSpPr>
          <p:nvPr/>
        </p:nvSpPr>
        <p:spPr bwMode="auto">
          <a:xfrm>
            <a:off x="20696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1" name="Line 1428"/>
          <p:cNvSpPr>
            <a:spLocks noChangeShapeType="1"/>
          </p:cNvSpPr>
          <p:nvPr/>
        </p:nvSpPr>
        <p:spPr bwMode="auto">
          <a:xfrm>
            <a:off x="2085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2" name="Line 1429"/>
          <p:cNvSpPr>
            <a:spLocks noChangeShapeType="1"/>
          </p:cNvSpPr>
          <p:nvPr/>
        </p:nvSpPr>
        <p:spPr bwMode="auto">
          <a:xfrm>
            <a:off x="2099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3" name="Line 1430"/>
          <p:cNvSpPr>
            <a:spLocks noChangeShapeType="1"/>
          </p:cNvSpPr>
          <p:nvPr/>
        </p:nvSpPr>
        <p:spPr bwMode="auto">
          <a:xfrm>
            <a:off x="21140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4" name="Line 1431"/>
          <p:cNvSpPr>
            <a:spLocks noChangeShapeType="1"/>
          </p:cNvSpPr>
          <p:nvPr/>
        </p:nvSpPr>
        <p:spPr bwMode="auto">
          <a:xfrm>
            <a:off x="21283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5" name="Line 1432"/>
          <p:cNvSpPr>
            <a:spLocks noChangeShapeType="1"/>
          </p:cNvSpPr>
          <p:nvPr/>
        </p:nvSpPr>
        <p:spPr bwMode="auto">
          <a:xfrm>
            <a:off x="21426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6" name="Line 1433"/>
          <p:cNvSpPr>
            <a:spLocks noChangeShapeType="1"/>
          </p:cNvSpPr>
          <p:nvPr/>
        </p:nvSpPr>
        <p:spPr bwMode="auto">
          <a:xfrm>
            <a:off x="21569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7" name="Line 1434"/>
          <p:cNvSpPr>
            <a:spLocks noChangeShapeType="1"/>
          </p:cNvSpPr>
          <p:nvPr/>
        </p:nvSpPr>
        <p:spPr bwMode="auto">
          <a:xfrm>
            <a:off x="21712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8" name="Line 1435"/>
          <p:cNvSpPr>
            <a:spLocks noChangeShapeType="1"/>
          </p:cNvSpPr>
          <p:nvPr/>
        </p:nvSpPr>
        <p:spPr bwMode="auto">
          <a:xfrm>
            <a:off x="2187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9" name="Line 1436"/>
          <p:cNvSpPr>
            <a:spLocks noChangeShapeType="1"/>
          </p:cNvSpPr>
          <p:nvPr/>
        </p:nvSpPr>
        <p:spPr bwMode="auto">
          <a:xfrm>
            <a:off x="2201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0" name="Line 1437"/>
          <p:cNvSpPr>
            <a:spLocks noChangeShapeType="1"/>
          </p:cNvSpPr>
          <p:nvPr/>
        </p:nvSpPr>
        <p:spPr bwMode="auto">
          <a:xfrm>
            <a:off x="22156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1" name="Line 1438"/>
          <p:cNvSpPr>
            <a:spLocks noChangeShapeType="1"/>
          </p:cNvSpPr>
          <p:nvPr/>
        </p:nvSpPr>
        <p:spPr bwMode="auto">
          <a:xfrm>
            <a:off x="22299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2" name="Line 1439"/>
          <p:cNvSpPr>
            <a:spLocks noChangeShapeType="1"/>
          </p:cNvSpPr>
          <p:nvPr/>
        </p:nvSpPr>
        <p:spPr bwMode="auto">
          <a:xfrm>
            <a:off x="22442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3" name="Line 1440"/>
          <p:cNvSpPr>
            <a:spLocks noChangeShapeType="1"/>
          </p:cNvSpPr>
          <p:nvPr/>
        </p:nvSpPr>
        <p:spPr bwMode="auto">
          <a:xfrm>
            <a:off x="22585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4" name="Line 1441"/>
          <p:cNvSpPr>
            <a:spLocks noChangeShapeType="1"/>
          </p:cNvSpPr>
          <p:nvPr/>
        </p:nvSpPr>
        <p:spPr bwMode="auto">
          <a:xfrm>
            <a:off x="2274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5" name="Line 1442"/>
          <p:cNvSpPr>
            <a:spLocks noChangeShapeType="1"/>
          </p:cNvSpPr>
          <p:nvPr/>
        </p:nvSpPr>
        <p:spPr bwMode="auto">
          <a:xfrm>
            <a:off x="2288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6" name="Line 1443"/>
          <p:cNvSpPr>
            <a:spLocks noChangeShapeType="1"/>
          </p:cNvSpPr>
          <p:nvPr/>
        </p:nvSpPr>
        <p:spPr bwMode="auto">
          <a:xfrm>
            <a:off x="2303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7" name="Line 1444"/>
          <p:cNvSpPr>
            <a:spLocks noChangeShapeType="1"/>
          </p:cNvSpPr>
          <p:nvPr/>
        </p:nvSpPr>
        <p:spPr bwMode="auto">
          <a:xfrm>
            <a:off x="23172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8" name="Line 1445"/>
          <p:cNvSpPr>
            <a:spLocks noChangeShapeType="1"/>
          </p:cNvSpPr>
          <p:nvPr/>
        </p:nvSpPr>
        <p:spPr bwMode="auto">
          <a:xfrm>
            <a:off x="23315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9" name="Line 1446"/>
          <p:cNvSpPr>
            <a:spLocks noChangeShapeType="1"/>
          </p:cNvSpPr>
          <p:nvPr/>
        </p:nvSpPr>
        <p:spPr bwMode="auto">
          <a:xfrm>
            <a:off x="23458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0" name="Line 1447"/>
          <p:cNvSpPr>
            <a:spLocks noChangeShapeType="1"/>
          </p:cNvSpPr>
          <p:nvPr/>
        </p:nvSpPr>
        <p:spPr bwMode="auto">
          <a:xfrm>
            <a:off x="23601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1" name="Line 1448"/>
          <p:cNvSpPr>
            <a:spLocks noChangeShapeType="1"/>
          </p:cNvSpPr>
          <p:nvPr/>
        </p:nvSpPr>
        <p:spPr bwMode="auto">
          <a:xfrm>
            <a:off x="2376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2" name="Line 1449"/>
          <p:cNvSpPr>
            <a:spLocks noChangeShapeType="1"/>
          </p:cNvSpPr>
          <p:nvPr/>
        </p:nvSpPr>
        <p:spPr bwMode="auto">
          <a:xfrm>
            <a:off x="2390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3" name="Line 1450"/>
          <p:cNvSpPr>
            <a:spLocks noChangeShapeType="1"/>
          </p:cNvSpPr>
          <p:nvPr/>
        </p:nvSpPr>
        <p:spPr bwMode="auto">
          <a:xfrm>
            <a:off x="2404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4" name="Line 1451"/>
          <p:cNvSpPr>
            <a:spLocks noChangeShapeType="1"/>
          </p:cNvSpPr>
          <p:nvPr/>
        </p:nvSpPr>
        <p:spPr bwMode="auto">
          <a:xfrm>
            <a:off x="24188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5" name="Line 1452"/>
          <p:cNvSpPr>
            <a:spLocks noChangeShapeType="1"/>
          </p:cNvSpPr>
          <p:nvPr/>
        </p:nvSpPr>
        <p:spPr bwMode="auto">
          <a:xfrm>
            <a:off x="24331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6" name="Line 1453"/>
          <p:cNvSpPr>
            <a:spLocks noChangeShapeType="1"/>
          </p:cNvSpPr>
          <p:nvPr/>
        </p:nvSpPr>
        <p:spPr bwMode="auto">
          <a:xfrm>
            <a:off x="24474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7" name="Line 1454"/>
          <p:cNvSpPr>
            <a:spLocks noChangeShapeType="1"/>
          </p:cNvSpPr>
          <p:nvPr/>
        </p:nvSpPr>
        <p:spPr bwMode="auto">
          <a:xfrm>
            <a:off x="24617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8" name="Line 1455"/>
          <p:cNvSpPr>
            <a:spLocks noChangeShapeType="1"/>
          </p:cNvSpPr>
          <p:nvPr/>
        </p:nvSpPr>
        <p:spPr bwMode="auto">
          <a:xfrm>
            <a:off x="2477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9" name="Line 1456"/>
          <p:cNvSpPr>
            <a:spLocks noChangeShapeType="1"/>
          </p:cNvSpPr>
          <p:nvPr/>
        </p:nvSpPr>
        <p:spPr bwMode="auto">
          <a:xfrm>
            <a:off x="2491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0" name="Line 1457"/>
          <p:cNvSpPr>
            <a:spLocks noChangeShapeType="1"/>
          </p:cNvSpPr>
          <p:nvPr/>
        </p:nvSpPr>
        <p:spPr bwMode="auto">
          <a:xfrm>
            <a:off x="2506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1" name="Line 1458"/>
          <p:cNvSpPr>
            <a:spLocks noChangeShapeType="1"/>
          </p:cNvSpPr>
          <p:nvPr/>
        </p:nvSpPr>
        <p:spPr bwMode="auto">
          <a:xfrm>
            <a:off x="25204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2" name="Line 1459"/>
          <p:cNvSpPr>
            <a:spLocks noChangeShapeType="1"/>
          </p:cNvSpPr>
          <p:nvPr/>
        </p:nvSpPr>
        <p:spPr bwMode="auto">
          <a:xfrm>
            <a:off x="25347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3" name="Line 1460"/>
          <p:cNvSpPr>
            <a:spLocks noChangeShapeType="1"/>
          </p:cNvSpPr>
          <p:nvPr/>
        </p:nvSpPr>
        <p:spPr bwMode="auto">
          <a:xfrm>
            <a:off x="25490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4" name="Line 1461"/>
          <p:cNvSpPr>
            <a:spLocks noChangeShapeType="1"/>
          </p:cNvSpPr>
          <p:nvPr/>
        </p:nvSpPr>
        <p:spPr bwMode="auto">
          <a:xfrm>
            <a:off x="25633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5" name="Line 1462"/>
          <p:cNvSpPr>
            <a:spLocks noChangeShapeType="1"/>
          </p:cNvSpPr>
          <p:nvPr/>
        </p:nvSpPr>
        <p:spPr bwMode="auto">
          <a:xfrm>
            <a:off x="2579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6" name="Line 1463"/>
          <p:cNvSpPr>
            <a:spLocks noChangeShapeType="1"/>
          </p:cNvSpPr>
          <p:nvPr/>
        </p:nvSpPr>
        <p:spPr bwMode="auto">
          <a:xfrm>
            <a:off x="2593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7" name="Line 1464"/>
          <p:cNvSpPr>
            <a:spLocks noChangeShapeType="1"/>
          </p:cNvSpPr>
          <p:nvPr/>
        </p:nvSpPr>
        <p:spPr bwMode="auto">
          <a:xfrm>
            <a:off x="2607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8" name="Line 1465"/>
          <p:cNvSpPr>
            <a:spLocks noChangeShapeType="1"/>
          </p:cNvSpPr>
          <p:nvPr/>
        </p:nvSpPr>
        <p:spPr bwMode="auto">
          <a:xfrm>
            <a:off x="26220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9" name="Line 1466"/>
          <p:cNvSpPr>
            <a:spLocks noChangeShapeType="1"/>
          </p:cNvSpPr>
          <p:nvPr/>
        </p:nvSpPr>
        <p:spPr bwMode="auto">
          <a:xfrm>
            <a:off x="26363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0" name="Line 1467"/>
          <p:cNvSpPr>
            <a:spLocks noChangeShapeType="1"/>
          </p:cNvSpPr>
          <p:nvPr/>
        </p:nvSpPr>
        <p:spPr bwMode="auto">
          <a:xfrm>
            <a:off x="26506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1" name="Line 1468"/>
          <p:cNvSpPr>
            <a:spLocks noChangeShapeType="1"/>
          </p:cNvSpPr>
          <p:nvPr/>
        </p:nvSpPr>
        <p:spPr bwMode="auto">
          <a:xfrm>
            <a:off x="26649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2" name="Line 1469"/>
          <p:cNvSpPr>
            <a:spLocks noChangeShapeType="1"/>
          </p:cNvSpPr>
          <p:nvPr/>
        </p:nvSpPr>
        <p:spPr bwMode="auto">
          <a:xfrm>
            <a:off x="2680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3" name="Line 1470"/>
          <p:cNvSpPr>
            <a:spLocks noChangeShapeType="1"/>
          </p:cNvSpPr>
          <p:nvPr/>
        </p:nvSpPr>
        <p:spPr bwMode="auto">
          <a:xfrm>
            <a:off x="2695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4" name="Line 1471"/>
          <p:cNvSpPr>
            <a:spLocks noChangeShapeType="1"/>
          </p:cNvSpPr>
          <p:nvPr/>
        </p:nvSpPr>
        <p:spPr bwMode="auto">
          <a:xfrm>
            <a:off x="2709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5" name="Line 1472"/>
          <p:cNvSpPr>
            <a:spLocks noChangeShapeType="1"/>
          </p:cNvSpPr>
          <p:nvPr/>
        </p:nvSpPr>
        <p:spPr bwMode="auto">
          <a:xfrm>
            <a:off x="27236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6" name="Line 1473"/>
          <p:cNvSpPr>
            <a:spLocks noChangeShapeType="1"/>
          </p:cNvSpPr>
          <p:nvPr/>
        </p:nvSpPr>
        <p:spPr bwMode="auto">
          <a:xfrm>
            <a:off x="27379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7" name="Line 1474"/>
          <p:cNvSpPr>
            <a:spLocks noChangeShapeType="1"/>
          </p:cNvSpPr>
          <p:nvPr/>
        </p:nvSpPr>
        <p:spPr bwMode="auto">
          <a:xfrm>
            <a:off x="27522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8" name="Line 1475"/>
          <p:cNvSpPr>
            <a:spLocks noChangeShapeType="1"/>
          </p:cNvSpPr>
          <p:nvPr/>
        </p:nvSpPr>
        <p:spPr bwMode="auto">
          <a:xfrm>
            <a:off x="27665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9" name="Line 1476"/>
          <p:cNvSpPr>
            <a:spLocks noChangeShapeType="1"/>
          </p:cNvSpPr>
          <p:nvPr/>
        </p:nvSpPr>
        <p:spPr bwMode="auto">
          <a:xfrm>
            <a:off x="2782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0" name="Line 1477"/>
          <p:cNvSpPr>
            <a:spLocks noChangeShapeType="1"/>
          </p:cNvSpPr>
          <p:nvPr/>
        </p:nvSpPr>
        <p:spPr bwMode="auto">
          <a:xfrm>
            <a:off x="2796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1" name="Line 1478"/>
          <p:cNvSpPr>
            <a:spLocks noChangeShapeType="1"/>
          </p:cNvSpPr>
          <p:nvPr/>
        </p:nvSpPr>
        <p:spPr bwMode="auto">
          <a:xfrm>
            <a:off x="2811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2" name="Line 1479"/>
          <p:cNvSpPr>
            <a:spLocks noChangeShapeType="1"/>
          </p:cNvSpPr>
          <p:nvPr/>
        </p:nvSpPr>
        <p:spPr bwMode="auto">
          <a:xfrm>
            <a:off x="28252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3" name="Line 1480"/>
          <p:cNvSpPr>
            <a:spLocks noChangeShapeType="1"/>
          </p:cNvSpPr>
          <p:nvPr/>
        </p:nvSpPr>
        <p:spPr bwMode="auto">
          <a:xfrm>
            <a:off x="28395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4" name="Line 1481"/>
          <p:cNvSpPr>
            <a:spLocks noChangeShapeType="1"/>
          </p:cNvSpPr>
          <p:nvPr/>
        </p:nvSpPr>
        <p:spPr bwMode="auto">
          <a:xfrm>
            <a:off x="28538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5" name="Line 1482"/>
          <p:cNvSpPr>
            <a:spLocks noChangeShapeType="1"/>
          </p:cNvSpPr>
          <p:nvPr/>
        </p:nvSpPr>
        <p:spPr bwMode="auto">
          <a:xfrm>
            <a:off x="28681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6" name="Line 1483"/>
          <p:cNvSpPr>
            <a:spLocks noChangeShapeType="1"/>
          </p:cNvSpPr>
          <p:nvPr/>
        </p:nvSpPr>
        <p:spPr bwMode="auto">
          <a:xfrm>
            <a:off x="2884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7" name="Line 1484"/>
          <p:cNvSpPr>
            <a:spLocks noChangeShapeType="1"/>
          </p:cNvSpPr>
          <p:nvPr/>
        </p:nvSpPr>
        <p:spPr bwMode="auto">
          <a:xfrm>
            <a:off x="2898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8" name="Line 1485"/>
          <p:cNvSpPr>
            <a:spLocks noChangeShapeType="1"/>
          </p:cNvSpPr>
          <p:nvPr/>
        </p:nvSpPr>
        <p:spPr bwMode="auto">
          <a:xfrm>
            <a:off x="2912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9" name="Line 1486"/>
          <p:cNvSpPr>
            <a:spLocks noChangeShapeType="1"/>
          </p:cNvSpPr>
          <p:nvPr/>
        </p:nvSpPr>
        <p:spPr bwMode="auto">
          <a:xfrm>
            <a:off x="29268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0" name="Line 1487"/>
          <p:cNvSpPr>
            <a:spLocks noChangeShapeType="1"/>
          </p:cNvSpPr>
          <p:nvPr/>
        </p:nvSpPr>
        <p:spPr bwMode="auto">
          <a:xfrm>
            <a:off x="29411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1" name="Line 1488"/>
          <p:cNvSpPr>
            <a:spLocks noChangeShapeType="1"/>
          </p:cNvSpPr>
          <p:nvPr/>
        </p:nvSpPr>
        <p:spPr bwMode="auto">
          <a:xfrm>
            <a:off x="29554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2" name="Line 1489"/>
          <p:cNvSpPr>
            <a:spLocks noChangeShapeType="1"/>
          </p:cNvSpPr>
          <p:nvPr/>
        </p:nvSpPr>
        <p:spPr bwMode="auto">
          <a:xfrm>
            <a:off x="2971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3" name="Line 1490"/>
          <p:cNvSpPr>
            <a:spLocks noChangeShapeType="1"/>
          </p:cNvSpPr>
          <p:nvPr/>
        </p:nvSpPr>
        <p:spPr bwMode="auto">
          <a:xfrm>
            <a:off x="2985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4" name="Line 1491"/>
          <p:cNvSpPr>
            <a:spLocks noChangeShapeType="1"/>
          </p:cNvSpPr>
          <p:nvPr/>
        </p:nvSpPr>
        <p:spPr bwMode="auto">
          <a:xfrm>
            <a:off x="2999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5" name="Line 1492"/>
          <p:cNvSpPr>
            <a:spLocks noChangeShapeType="1"/>
          </p:cNvSpPr>
          <p:nvPr/>
        </p:nvSpPr>
        <p:spPr bwMode="auto">
          <a:xfrm>
            <a:off x="3014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6" name="Line 1493"/>
          <p:cNvSpPr>
            <a:spLocks noChangeShapeType="1"/>
          </p:cNvSpPr>
          <p:nvPr/>
        </p:nvSpPr>
        <p:spPr bwMode="auto">
          <a:xfrm>
            <a:off x="30284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7" name="Line 1494"/>
          <p:cNvSpPr>
            <a:spLocks noChangeShapeType="1"/>
          </p:cNvSpPr>
          <p:nvPr/>
        </p:nvSpPr>
        <p:spPr bwMode="auto">
          <a:xfrm>
            <a:off x="30427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8" name="Line 1495"/>
          <p:cNvSpPr>
            <a:spLocks noChangeShapeType="1"/>
          </p:cNvSpPr>
          <p:nvPr/>
        </p:nvSpPr>
        <p:spPr bwMode="auto">
          <a:xfrm>
            <a:off x="30570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9" name="Line 1496"/>
          <p:cNvSpPr>
            <a:spLocks noChangeShapeType="1"/>
          </p:cNvSpPr>
          <p:nvPr/>
        </p:nvSpPr>
        <p:spPr bwMode="auto">
          <a:xfrm>
            <a:off x="3072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0" name="Line 1497"/>
          <p:cNvSpPr>
            <a:spLocks noChangeShapeType="1"/>
          </p:cNvSpPr>
          <p:nvPr/>
        </p:nvSpPr>
        <p:spPr bwMode="auto">
          <a:xfrm>
            <a:off x="3087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1" name="Line 1498"/>
          <p:cNvSpPr>
            <a:spLocks noChangeShapeType="1"/>
          </p:cNvSpPr>
          <p:nvPr/>
        </p:nvSpPr>
        <p:spPr bwMode="auto">
          <a:xfrm>
            <a:off x="3101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2" name="Line 1499"/>
          <p:cNvSpPr>
            <a:spLocks noChangeShapeType="1"/>
          </p:cNvSpPr>
          <p:nvPr/>
        </p:nvSpPr>
        <p:spPr bwMode="auto">
          <a:xfrm>
            <a:off x="3115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3" name="Line 1500"/>
          <p:cNvSpPr>
            <a:spLocks noChangeShapeType="1"/>
          </p:cNvSpPr>
          <p:nvPr/>
        </p:nvSpPr>
        <p:spPr bwMode="auto">
          <a:xfrm>
            <a:off x="31300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4" name="Line 1501"/>
          <p:cNvSpPr>
            <a:spLocks noChangeShapeType="1"/>
          </p:cNvSpPr>
          <p:nvPr/>
        </p:nvSpPr>
        <p:spPr bwMode="auto">
          <a:xfrm>
            <a:off x="31443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5" name="Line 1502"/>
          <p:cNvSpPr>
            <a:spLocks noChangeShapeType="1"/>
          </p:cNvSpPr>
          <p:nvPr/>
        </p:nvSpPr>
        <p:spPr bwMode="auto">
          <a:xfrm>
            <a:off x="31586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6" name="Line 1503"/>
          <p:cNvSpPr>
            <a:spLocks noChangeShapeType="1"/>
          </p:cNvSpPr>
          <p:nvPr/>
        </p:nvSpPr>
        <p:spPr bwMode="auto">
          <a:xfrm>
            <a:off x="3174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7" name="Line 1504"/>
          <p:cNvSpPr>
            <a:spLocks noChangeShapeType="1"/>
          </p:cNvSpPr>
          <p:nvPr/>
        </p:nvSpPr>
        <p:spPr bwMode="auto">
          <a:xfrm>
            <a:off x="3188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8" name="Line 1505"/>
          <p:cNvSpPr>
            <a:spLocks noChangeShapeType="1"/>
          </p:cNvSpPr>
          <p:nvPr/>
        </p:nvSpPr>
        <p:spPr bwMode="auto">
          <a:xfrm>
            <a:off x="3203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9" name="Line 1506"/>
          <p:cNvSpPr>
            <a:spLocks noChangeShapeType="1"/>
          </p:cNvSpPr>
          <p:nvPr/>
        </p:nvSpPr>
        <p:spPr bwMode="auto">
          <a:xfrm>
            <a:off x="3217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0" name="Line 1507"/>
          <p:cNvSpPr>
            <a:spLocks noChangeShapeType="1"/>
          </p:cNvSpPr>
          <p:nvPr/>
        </p:nvSpPr>
        <p:spPr bwMode="auto">
          <a:xfrm>
            <a:off x="32316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1" name="Line 1508"/>
          <p:cNvSpPr>
            <a:spLocks noChangeShapeType="1"/>
          </p:cNvSpPr>
          <p:nvPr/>
        </p:nvSpPr>
        <p:spPr bwMode="auto">
          <a:xfrm>
            <a:off x="32459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2" name="Line 1509"/>
          <p:cNvSpPr>
            <a:spLocks noChangeShapeType="1"/>
          </p:cNvSpPr>
          <p:nvPr/>
        </p:nvSpPr>
        <p:spPr bwMode="auto">
          <a:xfrm>
            <a:off x="32602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3" name="Line 1510"/>
          <p:cNvSpPr>
            <a:spLocks noChangeShapeType="1"/>
          </p:cNvSpPr>
          <p:nvPr/>
        </p:nvSpPr>
        <p:spPr bwMode="auto">
          <a:xfrm>
            <a:off x="3276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4" name="Line 1511"/>
          <p:cNvSpPr>
            <a:spLocks noChangeShapeType="1"/>
          </p:cNvSpPr>
          <p:nvPr/>
        </p:nvSpPr>
        <p:spPr bwMode="auto">
          <a:xfrm>
            <a:off x="3290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5" name="Line 1512"/>
          <p:cNvSpPr>
            <a:spLocks noChangeShapeType="1"/>
          </p:cNvSpPr>
          <p:nvPr/>
        </p:nvSpPr>
        <p:spPr bwMode="auto">
          <a:xfrm>
            <a:off x="3304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6" name="Line 1513"/>
          <p:cNvSpPr>
            <a:spLocks noChangeShapeType="1"/>
          </p:cNvSpPr>
          <p:nvPr/>
        </p:nvSpPr>
        <p:spPr bwMode="auto">
          <a:xfrm>
            <a:off x="3319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7" name="Line 1514"/>
          <p:cNvSpPr>
            <a:spLocks noChangeShapeType="1"/>
          </p:cNvSpPr>
          <p:nvPr/>
        </p:nvSpPr>
        <p:spPr bwMode="auto">
          <a:xfrm>
            <a:off x="33332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8" name="Line 1515"/>
          <p:cNvSpPr>
            <a:spLocks noChangeShapeType="1"/>
          </p:cNvSpPr>
          <p:nvPr/>
        </p:nvSpPr>
        <p:spPr bwMode="auto">
          <a:xfrm>
            <a:off x="33475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9" name="Line 1516"/>
          <p:cNvSpPr>
            <a:spLocks noChangeShapeType="1"/>
          </p:cNvSpPr>
          <p:nvPr/>
        </p:nvSpPr>
        <p:spPr bwMode="auto">
          <a:xfrm>
            <a:off x="33618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0" name="Line 1517"/>
          <p:cNvSpPr>
            <a:spLocks noChangeShapeType="1"/>
          </p:cNvSpPr>
          <p:nvPr/>
        </p:nvSpPr>
        <p:spPr bwMode="auto">
          <a:xfrm>
            <a:off x="3377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1" name="Line 1518"/>
          <p:cNvSpPr>
            <a:spLocks noChangeShapeType="1"/>
          </p:cNvSpPr>
          <p:nvPr/>
        </p:nvSpPr>
        <p:spPr bwMode="auto">
          <a:xfrm>
            <a:off x="3392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2" name="Line 1519"/>
          <p:cNvSpPr>
            <a:spLocks noChangeShapeType="1"/>
          </p:cNvSpPr>
          <p:nvPr/>
        </p:nvSpPr>
        <p:spPr bwMode="auto">
          <a:xfrm>
            <a:off x="3406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3" name="Line 1520"/>
          <p:cNvSpPr>
            <a:spLocks noChangeShapeType="1"/>
          </p:cNvSpPr>
          <p:nvPr/>
        </p:nvSpPr>
        <p:spPr bwMode="auto">
          <a:xfrm>
            <a:off x="3420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4" name="Line 1521"/>
          <p:cNvSpPr>
            <a:spLocks noChangeShapeType="1"/>
          </p:cNvSpPr>
          <p:nvPr/>
        </p:nvSpPr>
        <p:spPr bwMode="auto">
          <a:xfrm>
            <a:off x="34348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5" name="Line 1522"/>
          <p:cNvSpPr>
            <a:spLocks noChangeShapeType="1"/>
          </p:cNvSpPr>
          <p:nvPr/>
        </p:nvSpPr>
        <p:spPr bwMode="auto">
          <a:xfrm>
            <a:off x="34491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6" name="Line 1523"/>
          <p:cNvSpPr>
            <a:spLocks noChangeShapeType="1"/>
          </p:cNvSpPr>
          <p:nvPr/>
        </p:nvSpPr>
        <p:spPr bwMode="auto">
          <a:xfrm>
            <a:off x="34634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7" name="Line 1524"/>
          <p:cNvSpPr>
            <a:spLocks noChangeShapeType="1"/>
          </p:cNvSpPr>
          <p:nvPr/>
        </p:nvSpPr>
        <p:spPr bwMode="auto">
          <a:xfrm>
            <a:off x="3479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8" name="Line 1525"/>
          <p:cNvSpPr>
            <a:spLocks noChangeShapeType="1"/>
          </p:cNvSpPr>
          <p:nvPr/>
        </p:nvSpPr>
        <p:spPr bwMode="auto">
          <a:xfrm>
            <a:off x="3493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9" name="Line 1526"/>
          <p:cNvSpPr>
            <a:spLocks noChangeShapeType="1"/>
          </p:cNvSpPr>
          <p:nvPr/>
        </p:nvSpPr>
        <p:spPr bwMode="auto">
          <a:xfrm>
            <a:off x="3507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0" name="Line 1527"/>
          <p:cNvSpPr>
            <a:spLocks noChangeShapeType="1"/>
          </p:cNvSpPr>
          <p:nvPr/>
        </p:nvSpPr>
        <p:spPr bwMode="auto">
          <a:xfrm>
            <a:off x="3522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1" name="Line 1528"/>
          <p:cNvSpPr>
            <a:spLocks noChangeShapeType="1"/>
          </p:cNvSpPr>
          <p:nvPr/>
        </p:nvSpPr>
        <p:spPr bwMode="auto">
          <a:xfrm>
            <a:off x="35364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2" name="Line 1529"/>
          <p:cNvSpPr>
            <a:spLocks noChangeShapeType="1"/>
          </p:cNvSpPr>
          <p:nvPr/>
        </p:nvSpPr>
        <p:spPr bwMode="auto">
          <a:xfrm>
            <a:off x="35507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3" name="Line 1530"/>
          <p:cNvSpPr>
            <a:spLocks noChangeShapeType="1"/>
          </p:cNvSpPr>
          <p:nvPr/>
        </p:nvSpPr>
        <p:spPr bwMode="auto">
          <a:xfrm>
            <a:off x="356507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4" name="Line 1531"/>
          <p:cNvSpPr>
            <a:spLocks noChangeShapeType="1"/>
          </p:cNvSpPr>
          <p:nvPr/>
        </p:nvSpPr>
        <p:spPr bwMode="auto">
          <a:xfrm>
            <a:off x="3580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5" name="Line 1532"/>
          <p:cNvSpPr>
            <a:spLocks noChangeShapeType="1"/>
          </p:cNvSpPr>
          <p:nvPr/>
        </p:nvSpPr>
        <p:spPr bwMode="auto">
          <a:xfrm>
            <a:off x="3595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6" name="Line 1533"/>
          <p:cNvSpPr>
            <a:spLocks noChangeShapeType="1"/>
          </p:cNvSpPr>
          <p:nvPr/>
        </p:nvSpPr>
        <p:spPr bwMode="auto">
          <a:xfrm>
            <a:off x="3609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7" name="Line 1534"/>
          <p:cNvSpPr>
            <a:spLocks noChangeShapeType="1"/>
          </p:cNvSpPr>
          <p:nvPr/>
        </p:nvSpPr>
        <p:spPr bwMode="auto">
          <a:xfrm>
            <a:off x="36238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8" name="Line 1535"/>
          <p:cNvSpPr>
            <a:spLocks noChangeShapeType="1"/>
          </p:cNvSpPr>
          <p:nvPr/>
        </p:nvSpPr>
        <p:spPr bwMode="auto">
          <a:xfrm>
            <a:off x="36380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9" name="Line 1536"/>
          <p:cNvSpPr>
            <a:spLocks noChangeShapeType="1"/>
          </p:cNvSpPr>
          <p:nvPr/>
        </p:nvSpPr>
        <p:spPr bwMode="auto">
          <a:xfrm>
            <a:off x="36523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0" name="Line 1537"/>
          <p:cNvSpPr>
            <a:spLocks noChangeShapeType="1"/>
          </p:cNvSpPr>
          <p:nvPr/>
        </p:nvSpPr>
        <p:spPr bwMode="auto">
          <a:xfrm>
            <a:off x="3668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1" name="Line 1538"/>
          <p:cNvSpPr>
            <a:spLocks noChangeShapeType="1"/>
          </p:cNvSpPr>
          <p:nvPr/>
        </p:nvSpPr>
        <p:spPr bwMode="auto">
          <a:xfrm>
            <a:off x="3682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2" name="Line 1539"/>
          <p:cNvSpPr>
            <a:spLocks noChangeShapeType="1"/>
          </p:cNvSpPr>
          <p:nvPr/>
        </p:nvSpPr>
        <p:spPr bwMode="auto">
          <a:xfrm>
            <a:off x="3696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3" name="Line 1540"/>
          <p:cNvSpPr>
            <a:spLocks noChangeShapeType="1"/>
          </p:cNvSpPr>
          <p:nvPr/>
        </p:nvSpPr>
        <p:spPr bwMode="auto">
          <a:xfrm>
            <a:off x="3711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4" name="Line 1541"/>
          <p:cNvSpPr>
            <a:spLocks noChangeShapeType="1"/>
          </p:cNvSpPr>
          <p:nvPr/>
        </p:nvSpPr>
        <p:spPr bwMode="auto">
          <a:xfrm>
            <a:off x="37254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5" name="Line 1542"/>
          <p:cNvSpPr>
            <a:spLocks noChangeShapeType="1"/>
          </p:cNvSpPr>
          <p:nvPr/>
        </p:nvSpPr>
        <p:spPr bwMode="auto">
          <a:xfrm>
            <a:off x="37396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6" name="Line 1543"/>
          <p:cNvSpPr>
            <a:spLocks noChangeShapeType="1"/>
          </p:cNvSpPr>
          <p:nvPr/>
        </p:nvSpPr>
        <p:spPr bwMode="auto">
          <a:xfrm>
            <a:off x="37539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7" name="Line 1544"/>
          <p:cNvSpPr>
            <a:spLocks noChangeShapeType="1"/>
          </p:cNvSpPr>
          <p:nvPr/>
        </p:nvSpPr>
        <p:spPr bwMode="auto">
          <a:xfrm>
            <a:off x="3769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8" name="Line 1545"/>
          <p:cNvSpPr>
            <a:spLocks noChangeShapeType="1"/>
          </p:cNvSpPr>
          <p:nvPr/>
        </p:nvSpPr>
        <p:spPr bwMode="auto">
          <a:xfrm>
            <a:off x="3784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9" name="Line 1546"/>
          <p:cNvSpPr>
            <a:spLocks noChangeShapeType="1"/>
          </p:cNvSpPr>
          <p:nvPr/>
        </p:nvSpPr>
        <p:spPr bwMode="auto">
          <a:xfrm>
            <a:off x="3798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0" name="Line 1547"/>
          <p:cNvSpPr>
            <a:spLocks noChangeShapeType="1"/>
          </p:cNvSpPr>
          <p:nvPr/>
        </p:nvSpPr>
        <p:spPr bwMode="auto">
          <a:xfrm>
            <a:off x="3812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1" name="Line 1548"/>
          <p:cNvSpPr>
            <a:spLocks noChangeShapeType="1"/>
          </p:cNvSpPr>
          <p:nvPr/>
        </p:nvSpPr>
        <p:spPr bwMode="auto">
          <a:xfrm>
            <a:off x="38270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2" name="Line 1549"/>
          <p:cNvSpPr>
            <a:spLocks noChangeShapeType="1"/>
          </p:cNvSpPr>
          <p:nvPr/>
        </p:nvSpPr>
        <p:spPr bwMode="auto">
          <a:xfrm>
            <a:off x="38412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3" name="Line 1550"/>
          <p:cNvSpPr>
            <a:spLocks noChangeShapeType="1"/>
          </p:cNvSpPr>
          <p:nvPr/>
        </p:nvSpPr>
        <p:spPr bwMode="auto">
          <a:xfrm>
            <a:off x="38555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4" name="Line 1551"/>
          <p:cNvSpPr>
            <a:spLocks noChangeShapeType="1"/>
          </p:cNvSpPr>
          <p:nvPr/>
        </p:nvSpPr>
        <p:spPr bwMode="auto">
          <a:xfrm>
            <a:off x="3871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5" name="Line 1552"/>
          <p:cNvSpPr>
            <a:spLocks noChangeShapeType="1"/>
          </p:cNvSpPr>
          <p:nvPr/>
        </p:nvSpPr>
        <p:spPr bwMode="auto">
          <a:xfrm>
            <a:off x="3885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6" name="Line 1553"/>
          <p:cNvSpPr>
            <a:spLocks noChangeShapeType="1"/>
          </p:cNvSpPr>
          <p:nvPr/>
        </p:nvSpPr>
        <p:spPr bwMode="auto">
          <a:xfrm>
            <a:off x="3900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7" name="Line 1554"/>
          <p:cNvSpPr>
            <a:spLocks noChangeShapeType="1"/>
          </p:cNvSpPr>
          <p:nvPr/>
        </p:nvSpPr>
        <p:spPr bwMode="auto">
          <a:xfrm>
            <a:off x="3914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8" name="Line 1555"/>
          <p:cNvSpPr>
            <a:spLocks noChangeShapeType="1"/>
          </p:cNvSpPr>
          <p:nvPr/>
        </p:nvSpPr>
        <p:spPr bwMode="auto">
          <a:xfrm>
            <a:off x="39286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9" name="Line 1556"/>
          <p:cNvSpPr>
            <a:spLocks noChangeShapeType="1"/>
          </p:cNvSpPr>
          <p:nvPr/>
        </p:nvSpPr>
        <p:spPr bwMode="auto">
          <a:xfrm>
            <a:off x="39428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0" name="Line 1557"/>
          <p:cNvSpPr>
            <a:spLocks noChangeShapeType="1"/>
          </p:cNvSpPr>
          <p:nvPr/>
        </p:nvSpPr>
        <p:spPr bwMode="auto">
          <a:xfrm>
            <a:off x="39571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1" name="Line 1558"/>
          <p:cNvSpPr>
            <a:spLocks noChangeShapeType="1"/>
          </p:cNvSpPr>
          <p:nvPr/>
        </p:nvSpPr>
        <p:spPr bwMode="auto">
          <a:xfrm>
            <a:off x="3973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2" name="Line 1559"/>
          <p:cNvSpPr>
            <a:spLocks noChangeShapeType="1"/>
          </p:cNvSpPr>
          <p:nvPr/>
        </p:nvSpPr>
        <p:spPr bwMode="auto">
          <a:xfrm>
            <a:off x="3987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3" name="Line 1560"/>
          <p:cNvSpPr>
            <a:spLocks noChangeShapeType="1"/>
          </p:cNvSpPr>
          <p:nvPr/>
        </p:nvSpPr>
        <p:spPr bwMode="auto">
          <a:xfrm>
            <a:off x="4001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4" name="Line 1561"/>
          <p:cNvSpPr>
            <a:spLocks noChangeShapeType="1"/>
          </p:cNvSpPr>
          <p:nvPr/>
        </p:nvSpPr>
        <p:spPr bwMode="auto">
          <a:xfrm>
            <a:off x="4015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5" name="Line 1562"/>
          <p:cNvSpPr>
            <a:spLocks noChangeShapeType="1"/>
          </p:cNvSpPr>
          <p:nvPr/>
        </p:nvSpPr>
        <p:spPr bwMode="auto">
          <a:xfrm>
            <a:off x="40302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6" name="Line 1563"/>
          <p:cNvSpPr>
            <a:spLocks noChangeShapeType="1"/>
          </p:cNvSpPr>
          <p:nvPr/>
        </p:nvSpPr>
        <p:spPr bwMode="auto">
          <a:xfrm>
            <a:off x="40444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7" name="Line 1564"/>
          <p:cNvSpPr>
            <a:spLocks noChangeShapeType="1"/>
          </p:cNvSpPr>
          <p:nvPr/>
        </p:nvSpPr>
        <p:spPr bwMode="auto">
          <a:xfrm>
            <a:off x="40587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8" name="Line 1565"/>
          <p:cNvSpPr>
            <a:spLocks noChangeShapeType="1"/>
          </p:cNvSpPr>
          <p:nvPr/>
        </p:nvSpPr>
        <p:spPr bwMode="auto">
          <a:xfrm>
            <a:off x="4074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9" name="Line 1566"/>
          <p:cNvSpPr>
            <a:spLocks noChangeShapeType="1"/>
          </p:cNvSpPr>
          <p:nvPr/>
        </p:nvSpPr>
        <p:spPr bwMode="auto">
          <a:xfrm>
            <a:off x="4088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0" name="Line 1567"/>
          <p:cNvSpPr>
            <a:spLocks noChangeShapeType="1"/>
          </p:cNvSpPr>
          <p:nvPr/>
        </p:nvSpPr>
        <p:spPr bwMode="auto">
          <a:xfrm>
            <a:off x="4103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1" name="Line 1568"/>
          <p:cNvSpPr>
            <a:spLocks noChangeShapeType="1"/>
          </p:cNvSpPr>
          <p:nvPr/>
        </p:nvSpPr>
        <p:spPr bwMode="auto">
          <a:xfrm>
            <a:off x="4117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2" name="Line 1569"/>
          <p:cNvSpPr>
            <a:spLocks noChangeShapeType="1"/>
          </p:cNvSpPr>
          <p:nvPr/>
        </p:nvSpPr>
        <p:spPr bwMode="auto">
          <a:xfrm>
            <a:off x="41318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3" name="Line 1570"/>
          <p:cNvSpPr>
            <a:spLocks noChangeShapeType="1"/>
          </p:cNvSpPr>
          <p:nvPr/>
        </p:nvSpPr>
        <p:spPr bwMode="auto">
          <a:xfrm>
            <a:off x="41460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4" name="Line 1571"/>
          <p:cNvSpPr>
            <a:spLocks noChangeShapeType="1"/>
          </p:cNvSpPr>
          <p:nvPr/>
        </p:nvSpPr>
        <p:spPr bwMode="auto">
          <a:xfrm>
            <a:off x="41603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5" name="Line 1572"/>
          <p:cNvSpPr>
            <a:spLocks noChangeShapeType="1"/>
          </p:cNvSpPr>
          <p:nvPr/>
        </p:nvSpPr>
        <p:spPr bwMode="auto">
          <a:xfrm>
            <a:off x="4176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6" name="Line 1573"/>
          <p:cNvSpPr>
            <a:spLocks noChangeShapeType="1"/>
          </p:cNvSpPr>
          <p:nvPr/>
        </p:nvSpPr>
        <p:spPr bwMode="auto">
          <a:xfrm>
            <a:off x="4190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7" name="Line 1574"/>
          <p:cNvSpPr>
            <a:spLocks noChangeShapeType="1"/>
          </p:cNvSpPr>
          <p:nvPr/>
        </p:nvSpPr>
        <p:spPr bwMode="auto">
          <a:xfrm>
            <a:off x="4204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8" name="Line 1575"/>
          <p:cNvSpPr>
            <a:spLocks noChangeShapeType="1"/>
          </p:cNvSpPr>
          <p:nvPr/>
        </p:nvSpPr>
        <p:spPr bwMode="auto">
          <a:xfrm>
            <a:off x="4219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9" name="Line 1576"/>
          <p:cNvSpPr>
            <a:spLocks noChangeShapeType="1"/>
          </p:cNvSpPr>
          <p:nvPr/>
        </p:nvSpPr>
        <p:spPr bwMode="auto">
          <a:xfrm>
            <a:off x="42334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0" name="Line 1577"/>
          <p:cNvSpPr>
            <a:spLocks noChangeShapeType="1"/>
          </p:cNvSpPr>
          <p:nvPr/>
        </p:nvSpPr>
        <p:spPr bwMode="auto">
          <a:xfrm>
            <a:off x="42476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1" name="Line 1578"/>
          <p:cNvSpPr>
            <a:spLocks noChangeShapeType="1"/>
          </p:cNvSpPr>
          <p:nvPr/>
        </p:nvSpPr>
        <p:spPr bwMode="auto">
          <a:xfrm>
            <a:off x="426198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2" name="Line 1579"/>
          <p:cNvSpPr>
            <a:spLocks noChangeShapeType="1"/>
          </p:cNvSpPr>
          <p:nvPr/>
        </p:nvSpPr>
        <p:spPr bwMode="auto">
          <a:xfrm>
            <a:off x="4277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3" name="Line 1580"/>
          <p:cNvSpPr>
            <a:spLocks noChangeShapeType="1"/>
          </p:cNvSpPr>
          <p:nvPr/>
        </p:nvSpPr>
        <p:spPr bwMode="auto">
          <a:xfrm>
            <a:off x="4292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4" name="Line 1581"/>
          <p:cNvSpPr>
            <a:spLocks noChangeShapeType="1"/>
          </p:cNvSpPr>
          <p:nvPr/>
        </p:nvSpPr>
        <p:spPr bwMode="auto">
          <a:xfrm>
            <a:off x="4306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5" name="Line 1582"/>
          <p:cNvSpPr>
            <a:spLocks noChangeShapeType="1"/>
          </p:cNvSpPr>
          <p:nvPr/>
        </p:nvSpPr>
        <p:spPr bwMode="auto">
          <a:xfrm>
            <a:off x="43207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6" name="Line 1583"/>
          <p:cNvSpPr>
            <a:spLocks noChangeShapeType="1"/>
          </p:cNvSpPr>
          <p:nvPr/>
        </p:nvSpPr>
        <p:spPr bwMode="auto">
          <a:xfrm>
            <a:off x="43350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7" name="Line 1584"/>
          <p:cNvSpPr>
            <a:spLocks noChangeShapeType="1"/>
          </p:cNvSpPr>
          <p:nvPr/>
        </p:nvSpPr>
        <p:spPr bwMode="auto">
          <a:xfrm>
            <a:off x="43492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8" name="Line 1585"/>
          <p:cNvSpPr>
            <a:spLocks noChangeShapeType="1"/>
          </p:cNvSpPr>
          <p:nvPr/>
        </p:nvSpPr>
        <p:spPr bwMode="auto">
          <a:xfrm>
            <a:off x="4365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9" name="Line 1586"/>
          <p:cNvSpPr>
            <a:spLocks noChangeShapeType="1"/>
          </p:cNvSpPr>
          <p:nvPr/>
        </p:nvSpPr>
        <p:spPr bwMode="auto">
          <a:xfrm>
            <a:off x="4379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0" name="Line 1587"/>
          <p:cNvSpPr>
            <a:spLocks noChangeShapeType="1"/>
          </p:cNvSpPr>
          <p:nvPr/>
        </p:nvSpPr>
        <p:spPr bwMode="auto">
          <a:xfrm>
            <a:off x="4393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1" name="Line 1588"/>
          <p:cNvSpPr>
            <a:spLocks noChangeShapeType="1"/>
          </p:cNvSpPr>
          <p:nvPr/>
        </p:nvSpPr>
        <p:spPr bwMode="auto">
          <a:xfrm>
            <a:off x="4408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2" name="Line 1589"/>
          <p:cNvSpPr>
            <a:spLocks noChangeShapeType="1"/>
          </p:cNvSpPr>
          <p:nvPr/>
        </p:nvSpPr>
        <p:spPr bwMode="auto">
          <a:xfrm>
            <a:off x="44223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3" name="Line 1590"/>
          <p:cNvSpPr>
            <a:spLocks noChangeShapeType="1"/>
          </p:cNvSpPr>
          <p:nvPr/>
        </p:nvSpPr>
        <p:spPr bwMode="auto">
          <a:xfrm>
            <a:off x="44366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4" name="Line 1591"/>
          <p:cNvSpPr>
            <a:spLocks noChangeShapeType="1"/>
          </p:cNvSpPr>
          <p:nvPr/>
        </p:nvSpPr>
        <p:spPr bwMode="auto">
          <a:xfrm>
            <a:off x="44508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5" name="Line 1592"/>
          <p:cNvSpPr>
            <a:spLocks noChangeShapeType="1"/>
          </p:cNvSpPr>
          <p:nvPr/>
        </p:nvSpPr>
        <p:spPr bwMode="auto">
          <a:xfrm>
            <a:off x="4466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6" name="Line 1593"/>
          <p:cNvSpPr>
            <a:spLocks noChangeShapeType="1"/>
          </p:cNvSpPr>
          <p:nvPr/>
        </p:nvSpPr>
        <p:spPr bwMode="auto">
          <a:xfrm>
            <a:off x="4481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7" name="Line 1594"/>
          <p:cNvSpPr>
            <a:spLocks noChangeShapeType="1"/>
          </p:cNvSpPr>
          <p:nvPr/>
        </p:nvSpPr>
        <p:spPr bwMode="auto">
          <a:xfrm>
            <a:off x="4495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8" name="Line 1595"/>
          <p:cNvSpPr>
            <a:spLocks noChangeShapeType="1"/>
          </p:cNvSpPr>
          <p:nvPr/>
        </p:nvSpPr>
        <p:spPr bwMode="auto">
          <a:xfrm>
            <a:off x="4509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9" name="Line 1596"/>
          <p:cNvSpPr>
            <a:spLocks noChangeShapeType="1"/>
          </p:cNvSpPr>
          <p:nvPr/>
        </p:nvSpPr>
        <p:spPr bwMode="auto">
          <a:xfrm>
            <a:off x="45239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0" name="Line 1597"/>
          <p:cNvSpPr>
            <a:spLocks noChangeShapeType="1"/>
          </p:cNvSpPr>
          <p:nvPr/>
        </p:nvSpPr>
        <p:spPr bwMode="auto">
          <a:xfrm>
            <a:off x="45382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1" name="Line 1598"/>
          <p:cNvSpPr>
            <a:spLocks noChangeShapeType="1"/>
          </p:cNvSpPr>
          <p:nvPr/>
        </p:nvSpPr>
        <p:spPr bwMode="auto">
          <a:xfrm>
            <a:off x="45524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2" name="Line 1599"/>
          <p:cNvSpPr>
            <a:spLocks noChangeShapeType="1"/>
          </p:cNvSpPr>
          <p:nvPr/>
        </p:nvSpPr>
        <p:spPr bwMode="auto">
          <a:xfrm>
            <a:off x="4568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3" name="Line 1600"/>
          <p:cNvSpPr>
            <a:spLocks noChangeShapeType="1"/>
          </p:cNvSpPr>
          <p:nvPr/>
        </p:nvSpPr>
        <p:spPr bwMode="auto">
          <a:xfrm>
            <a:off x="4582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4" name="Line 1601"/>
          <p:cNvSpPr>
            <a:spLocks noChangeShapeType="1"/>
          </p:cNvSpPr>
          <p:nvPr/>
        </p:nvSpPr>
        <p:spPr bwMode="auto">
          <a:xfrm>
            <a:off x="4596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5" name="Line 1602"/>
          <p:cNvSpPr>
            <a:spLocks noChangeShapeType="1"/>
          </p:cNvSpPr>
          <p:nvPr/>
        </p:nvSpPr>
        <p:spPr bwMode="auto">
          <a:xfrm>
            <a:off x="4611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6" name="Line 1603"/>
          <p:cNvSpPr>
            <a:spLocks noChangeShapeType="1"/>
          </p:cNvSpPr>
          <p:nvPr/>
        </p:nvSpPr>
        <p:spPr bwMode="auto">
          <a:xfrm>
            <a:off x="46255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7" name="Line 1604"/>
          <p:cNvSpPr>
            <a:spLocks noChangeShapeType="1"/>
          </p:cNvSpPr>
          <p:nvPr/>
        </p:nvSpPr>
        <p:spPr bwMode="auto">
          <a:xfrm>
            <a:off x="46398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8" name="Line 1605"/>
          <p:cNvSpPr>
            <a:spLocks noChangeShapeType="1"/>
          </p:cNvSpPr>
          <p:nvPr/>
        </p:nvSpPr>
        <p:spPr bwMode="auto">
          <a:xfrm>
            <a:off x="46540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9" name="Line 1606"/>
          <p:cNvSpPr>
            <a:spLocks noChangeShapeType="1"/>
          </p:cNvSpPr>
          <p:nvPr/>
        </p:nvSpPr>
        <p:spPr bwMode="auto">
          <a:xfrm>
            <a:off x="4669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0" name="Line 1607"/>
          <p:cNvSpPr>
            <a:spLocks noChangeShapeType="1"/>
          </p:cNvSpPr>
          <p:nvPr/>
        </p:nvSpPr>
        <p:spPr bwMode="auto">
          <a:xfrm>
            <a:off x="4684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1" name="Line 1608"/>
          <p:cNvSpPr>
            <a:spLocks noChangeShapeType="1"/>
          </p:cNvSpPr>
          <p:nvPr/>
        </p:nvSpPr>
        <p:spPr bwMode="auto">
          <a:xfrm>
            <a:off x="4698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2" name="Line 1609"/>
          <p:cNvSpPr>
            <a:spLocks noChangeShapeType="1"/>
          </p:cNvSpPr>
          <p:nvPr/>
        </p:nvSpPr>
        <p:spPr bwMode="auto">
          <a:xfrm>
            <a:off x="4712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3" name="Line 1610"/>
          <p:cNvSpPr>
            <a:spLocks noChangeShapeType="1"/>
          </p:cNvSpPr>
          <p:nvPr/>
        </p:nvSpPr>
        <p:spPr bwMode="auto">
          <a:xfrm>
            <a:off x="47271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4" name="Line 1611"/>
          <p:cNvSpPr>
            <a:spLocks noChangeShapeType="1"/>
          </p:cNvSpPr>
          <p:nvPr/>
        </p:nvSpPr>
        <p:spPr bwMode="auto">
          <a:xfrm>
            <a:off x="47414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5" name="Line 1613"/>
          <p:cNvSpPr>
            <a:spLocks noChangeShapeType="1"/>
          </p:cNvSpPr>
          <p:nvPr/>
        </p:nvSpPr>
        <p:spPr bwMode="auto">
          <a:xfrm>
            <a:off x="47556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6" name="Line 1614"/>
          <p:cNvSpPr>
            <a:spLocks noChangeShapeType="1"/>
          </p:cNvSpPr>
          <p:nvPr/>
        </p:nvSpPr>
        <p:spPr bwMode="auto">
          <a:xfrm>
            <a:off x="4771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7" name="Line 1615"/>
          <p:cNvSpPr>
            <a:spLocks noChangeShapeType="1"/>
          </p:cNvSpPr>
          <p:nvPr/>
        </p:nvSpPr>
        <p:spPr bwMode="auto">
          <a:xfrm>
            <a:off x="4785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8" name="Line 1616"/>
          <p:cNvSpPr>
            <a:spLocks noChangeShapeType="1"/>
          </p:cNvSpPr>
          <p:nvPr/>
        </p:nvSpPr>
        <p:spPr bwMode="auto">
          <a:xfrm>
            <a:off x="4800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9" name="Line 1617"/>
          <p:cNvSpPr>
            <a:spLocks noChangeShapeType="1"/>
          </p:cNvSpPr>
          <p:nvPr/>
        </p:nvSpPr>
        <p:spPr bwMode="auto">
          <a:xfrm>
            <a:off x="4814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0" name="Line 1618"/>
          <p:cNvSpPr>
            <a:spLocks noChangeShapeType="1"/>
          </p:cNvSpPr>
          <p:nvPr/>
        </p:nvSpPr>
        <p:spPr bwMode="auto">
          <a:xfrm>
            <a:off x="48287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1" name="Line 1619"/>
          <p:cNvSpPr>
            <a:spLocks noChangeShapeType="1"/>
          </p:cNvSpPr>
          <p:nvPr/>
        </p:nvSpPr>
        <p:spPr bwMode="auto">
          <a:xfrm>
            <a:off x="48430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2" name="Line 1620"/>
          <p:cNvSpPr>
            <a:spLocks noChangeShapeType="1"/>
          </p:cNvSpPr>
          <p:nvPr/>
        </p:nvSpPr>
        <p:spPr bwMode="auto">
          <a:xfrm>
            <a:off x="48572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3" name="Line 1621"/>
          <p:cNvSpPr>
            <a:spLocks noChangeShapeType="1"/>
          </p:cNvSpPr>
          <p:nvPr/>
        </p:nvSpPr>
        <p:spPr bwMode="auto">
          <a:xfrm>
            <a:off x="4873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4" name="Line 1622"/>
          <p:cNvSpPr>
            <a:spLocks noChangeShapeType="1"/>
          </p:cNvSpPr>
          <p:nvPr/>
        </p:nvSpPr>
        <p:spPr bwMode="auto">
          <a:xfrm>
            <a:off x="4887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5" name="Line 1623"/>
          <p:cNvSpPr>
            <a:spLocks noChangeShapeType="1"/>
          </p:cNvSpPr>
          <p:nvPr/>
        </p:nvSpPr>
        <p:spPr bwMode="auto">
          <a:xfrm>
            <a:off x="4901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6" name="Line 1624"/>
          <p:cNvSpPr>
            <a:spLocks noChangeShapeType="1"/>
          </p:cNvSpPr>
          <p:nvPr/>
        </p:nvSpPr>
        <p:spPr bwMode="auto">
          <a:xfrm>
            <a:off x="4916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7" name="Line 1625"/>
          <p:cNvSpPr>
            <a:spLocks noChangeShapeType="1"/>
          </p:cNvSpPr>
          <p:nvPr/>
        </p:nvSpPr>
        <p:spPr bwMode="auto">
          <a:xfrm>
            <a:off x="49303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8" name="Line 1626"/>
          <p:cNvSpPr>
            <a:spLocks noChangeShapeType="1"/>
          </p:cNvSpPr>
          <p:nvPr/>
        </p:nvSpPr>
        <p:spPr bwMode="auto">
          <a:xfrm>
            <a:off x="49446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9" name="Line 1627"/>
          <p:cNvSpPr>
            <a:spLocks noChangeShapeType="1"/>
          </p:cNvSpPr>
          <p:nvPr/>
        </p:nvSpPr>
        <p:spPr bwMode="auto">
          <a:xfrm>
            <a:off x="495889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0" name="Line 1628"/>
          <p:cNvSpPr>
            <a:spLocks noChangeShapeType="1"/>
          </p:cNvSpPr>
          <p:nvPr/>
        </p:nvSpPr>
        <p:spPr bwMode="auto">
          <a:xfrm>
            <a:off x="4974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1" name="Line 1629"/>
          <p:cNvSpPr>
            <a:spLocks noChangeShapeType="1"/>
          </p:cNvSpPr>
          <p:nvPr/>
        </p:nvSpPr>
        <p:spPr bwMode="auto">
          <a:xfrm>
            <a:off x="4989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2" name="Line 1630"/>
          <p:cNvSpPr>
            <a:spLocks noChangeShapeType="1"/>
          </p:cNvSpPr>
          <p:nvPr/>
        </p:nvSpPr>
        <p:spPr bwMode="auto">
          <a:xfrm>
            <a:off x="5003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3" name="Line 1631"/>
          <p:cNvSpPr>
            <a:spLocks noChangeShapeType="1"/>
          </p:cNvSpPr>
          <p:nvPr/>
        </p:nvSpPr>
        <p:spPr bwMode="auto">
          <a:xfrm>
            <a:off x="50176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4" name="Line 1632"/>
          <p:cNvSpPr>
            <a:spLocks noChangeShapeType="1"/>
          </p:cNvSpPr>
          <p:nvPr/>
        </p:nvSpPr>
        <p:spPr bwMode="auto">
          <a:xfrm>
            <a:off x="50319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5" name="Line 1633"/>
          <p:cNvSpPr>
            <a:spLocks noChangeShapeType="1"/>
          </p:cNvSpPr>
          <p:nvPr/>
        </p:nvSpPr>
        <p:spPr bwMode="auto">
          <a:xfrm>
            <a:off x="50462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6" name="Line 1634"/>
          <p:cNvSpPr>
            <a:spLocks noChangeShapeType="1"/>
          </p:cNvSpPr>
          <p:nvPr/>
        </p:nvSpPr>
        <p:spPr bwMode="auto">
          <a:xfrm>
            <a:off x="50620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7" name="Line 1635"/>
          <p:cNvSpPr>
            <a:spLocks noChangeShapeType="1"/>
          </p:cNvSpPr>
          <p:nvPr/>
        </p:nvSpPr>
        <p:spPr bwMode="auto">
          <a:xfrm>
            <a:off x="5076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8" name="Line 1636"/>
          <p:cNvSpPr>
            <a:spLocks noChangeShapeType="1"/>
          </p:cNvSpPr>
          <p:nvPr/>
        </p:nvSpPr>
        <p:spPr bwMode="auto">
          <a:xfrm>
            <a:off x="5090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9" name="Line 1637"/>
          <p:cNvSpPr>
            <a:spLocks noChangeShapeType="1"/>
          </p:cNvSpPr>
          <p:nvPr/>
        </p:nvSpPr>
        <p:spPr bwMode="auto">
          <a:xfrm>
            <a:off x="5104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0" name="Line 1638"/>
          <p:cNvSpPr>
            <a:spLocks noChangeShapeType="1"/>
          </p:cNvSpPr>
          <p:nvPr/>
        </p:nvSpPr>
        <p:spPr bwMode="auto">
          <a:xfrm>
            <a:off x="51192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1" name="Line 1639"/>
          <p:cNvSpPr>
            <a:spLocks noChangeShapeType="1"/>
          </p:cNvSpPr>
          <p:nvPr/>
        </p:nvSpPr>
        <p:spPr bwMode="auto">
          <a:xfrm>
            <a:off x="51335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2" name="Line 1640"/>
          <p:cNvSpPr>
            <a:spLocks noChangeShapeType="1"/>
          </p:cNvSpPr>
          <p:nvPr/>
        </p:nvSpPr>
        <p:spPr bwMode="auto">
          <a:xfrm>
            <a:off x="51478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3" name="Line 1641"/>
          <p:cNvSpPr>
            <a:spLocks noChangeShapeType="1"/>
          </p:cNvSpPr>
          <p:nvPr/>
        </p:nvSpPr>
        <p:spPr bwMode="auto">
          <a:xfrm>
            <a:off x="51636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4" name="Line 1642"/>
          <p:cNvSpPr>
            <a:spLocks noChangeShapeType="1"/>
          </p:cNvSpPr>
          <p:nvPr/>
        </p:nvSpPr>
        <p:spPr bwMode="auto">
          <a:xfrm>
            <a:off x="5177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5" name="Line 1643"/>
          <p:cNvSpPr>
            <a:spLocks noChangeShapeType="1"/>
          </p:cNvSpPr>
          <p:nvPr/>
        </p:nvSpPr>
        <p:spPr bwMode="auto">
          <a:xfrm>
            <a:off x="5192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6" name="Line 1644"/>
          <p:cNvSpPr>
            <a:spLocks noChangeShapeType="1"/>
          </p:cNvSpPr>
          <p:nvPr/>
        </p:nvSpPr>
        <p:spPr bwMode="auto">
          <a:xfrm>
            <a:off x="5206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7" name="Line 1645"/>
          <p:cNvSpPr>
            <a:spLocks noChangeShapeType="1"/>
          </p:cNvSpPr>
          <p:nvPr/>
        </p:nvSpPr>
        <p:spPr bwMode="auto">
          <a:xfrm>
            <a:off x="52208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8" name="Line 1646"/>
          <p:cNvSpPr>
            <a:spLocks noChangeShapeType="1"/>
          </p:cNvSpPr>
          <p:nvPr/>
        </p:nvSpPr>
        <p:spPr bwMode="auto">
          <a:xfrm>
            <a:off x="52351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9" name="Line 1647"/>
          <p:cNvSpPr>
            <a:spLocks noChangeShapeType="1"/>
          </p:cNvSpPr>
          <p:nvPr/>
        </p:nvSpPr>
        <p:spPr bwMode="auto">
          <a:xfrm>
            <a:off x="52494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0" name="Line 1648"/>
          <p:cNvSpPr>
            <a:spLocks noChangeShapeType="1"/>
          </p:cNvSpPr>
          <p:nvPr/>
        </p:nvSpPr>
        <p:spPr bwMode="auto">
          <a:xfrm>
            <a:off x="52652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1" name="Line 1649"/>
          <p:cNvSpPr>
            <a:spLocks noChangeShapeType="1"/>
          </p:cNvSpPr>
          <p:nvPr/>
        </p:nvSpPr>
        <p:spPr bwMode="auto">
          <a:xfrm>
            <a:off x="5279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2" name="Line 1650"/>
          <p:cNvSpPr>
            <a:spLocks noChangeShapeType="1"/>
          </p:cNvSpPr>
          <p:nvPr/>
        </p:nvSpPr>
        <p:spPr bwMode="auto">
          <a:xfrm>
            <a:off x="5293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3" name="Line 1651"/>
          <p:cNvSpPr>
            <a:spLocks noChangeShapeType="1"/>
          </p:cNvSpPr>
          <p:nvPr/>
        </p:nvSpPr>
        <p:spPr bwMode="auto">
          <a:xfrm>
            <a:off x="5308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4" name="Line 1652"/>
          <p:cNvSpPr>
            <a:spLocks noChangeShapeType="1"/>
          </p:cNvSpPr>
          <p:nvPr/>
        </p:nvSpPr>
        <p:spPr bwMode="auto">
          <a:xfrm>
            <a:off x="53224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5" name="Line 1653"/>
          <p:cNvSpPr>
            <a:spLocks noChangeShapeType="1"/>
          </p:cNvSpPr>
          <p:nvPr/>
        </p:nvSpPr>
        <p:spPr bwMode="auto">
          <a:xfrm>
            <a:off x="53367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6" name="Line 1654"/>
          <p:cNvSpPr>
            <a:spLocks noChangeShapeType="1"/>
          </p:cNvSpPr>
          <p:nvPr/>
        </p:nvSpPr>
        <p:spPr bwMode="auto">
          <a:xfrm>
            <a:off x="53510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7" name="Line 1655"/>
          <p:cNvSpPr>
            <a:spLocks noChangeShapeType="1"/>
          </p:cNvSpPr>
          <p:nvPr/>
        </p:nvSpPr>
        <p:spPr bwMode="auto">
          <a:xfrm>
            <a:off x="53668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8" name="Line 1656"/>
          <p:cNvSpPr>
            <a:spLocks noChangeShapeType="1"/>
          </p:cNvSpPr>
          <p:nvPr/>
        </p:nvSpPr>
        <p:spPr bwMode="auto">
          <a:xfrm>
            <a:off x="5381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9" name="Line 1657"/>
          <p:cNvSpPr>
            <a:spLocks noChangeShapeType="1"/>
          </p:cNvSpPr>
          <p:nvPr/>
        </p:nvSpPr>
        <p:spPr bwMode="auto">
          <a:xfrm>
            <a:off x="5395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0" name="Line 1658"/>
          <p:cNvSpPr>
            <a:spLocks noChangeShapeType="1"/>
          </p:cNvSpPr>
          <p:nvPr/>
        </p:nvSpPr>
        <p:spPr bwMode="auto">
          <a:xfrm>
            <a:off x="5409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1" name="Line 1659"/>
          <p:cNvSpPr>
            <a:spLocks noChangeShapeType="1"/>
          </p:cNvSpPr>
          <p:nvPr/>
        </p:nvSpPr>
        <p:spPr bwMode="auto">
          <a:xfrm>
            <a:off x="542403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2" name="Line 1660"/>
          <p:cNvSpPr>
            <a:spLocks noChangeShapeType="1"/>
          </p:cNvSpPr>
          <p:nvPr/>
        </p:nvSpPr>
        <p:spPr bwMode="auto">
          <a:xfrm>
            <a:off x="54383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3" name="Line 1661"/>
          <p:cNvSpPr>
            <a:spLocks noChangeShapeType="1"/>
          </p:cNvSpPr>
          <p:nvPr/>
        </p:nvSpPr>
        <p:spPr bwMode="auto">
          <a:xfrm>
            <a:off x="54526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4" name="Line 1662"/>
          <p:cNvSpPr>
            <a:spLocks noChangeShapeType="1"/>
          </p:cNvSpPr>
          <p:nvPr/>
        </p:nvSpPr>
        <p:spPr bwMode="auto">
          <a:xfrm>
            <a:off x="54684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5" name="Line 1663"/>
          <p:cNvSpPr>
            <a:spLocks noChangeShapeType="1"/>
          </p:cNvSpPr>
          <p:nvPr/>
        </p:nvSpPr>
        <p:spPr bwMode="auto">
          <a:xfrm>
            <a:off x="5482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6" name="Line 1664"/>
          <p:cNvSpPr>
            <a:spLocks noChangeShapeType="1"/>
          </p:cNvSpPr>
          <p:nvPr/>
        </p:nvSpPr>
        <p:spPr bwMode="auto">
          <a:xfrm>
            <a:off x="5497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7" name="Line 1665"/>
          <p:cNvSpPr>
            <a:spLocks noChangeShapeType="1"/>
          </p:cNvSpPr>
          <p:nvPr/>
        </p:nvSpPr>
        <p:spPr bwMode="auto">
          <a:xfrm>
            <a:off x="5511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8" name="Line 1666"/>
          <p:cNvSpPr>
            <a:spLocks noChangeShapeType="1"/>
          </p:cNvSpPr>
          <p:nvPr/>
        </p:nvSpPr>
        <p:spPr bwMode="auto">
          <a:xfrm>
            <a:off x="55256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9" name="Line 1667"/>
          <p:cNvSpPr>
            <a:spLocks noChangeShapeType="1"/>
          </p:cNvSpPr>
          <p:nvPr/>
        </p:nvSpPr>
        <p:spPr bwMode="auto">
          <a:xfrm>
            <a:off x="55399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0" name="Line 1668"/>
          <p:cNvSpPr>
            <a:spLocks noChangeShapeType="1"/>
          </p:cNvSpPr>
          <p:nvPr/>
        </p:nvSpPr>
        <p:spPr bwMode="auto">
          <a:xfrm>
            <a:off x="55542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1" name="Line 1669"/>
          <p:cNvSpPr>
            <a:spLocks noChangeShapeType="1"/>
          </p:cNvSpPr>
          <p:nvPr/>
        </p:nvSpPr>
        <p:spPr bwMode="auto">
          <a:xfrm>
            <a:off x="55700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2" name="Line 1670"/>
          <p:cNvSpPr>
            <a:spLocks noChangeShapeType="1"/>
          </p:cNvSpPr>
          <p:nvPr/>
        </p:nvSpPr>
        <p:spPr bwMode="auto">
          <a:xfrm>
            <a:off x="5584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3" name="Line 1671"/>
          <p:cNvSpPr>
            <a:spLocks noChangeShapeType="1"/>
          </p:cNvSpPr>
          <p:nvPr/>
        </p:nvSpPr>
        <p:spPr bwMode="auto">
          <a:xfrm>
            <a:off x="5598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4" name="Line 1672"/>
          <p:cNvSpPr>
            <a:spLocks noChangeShapeType="1"/>
          </p:cNvSpPr>
          <p:nvPr/>
        </p:nvSpPr>
        <p:spPr bwMode="auto">
          <a:xfrm>
            <a:off x="5612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5" name="Line 1673"/>
          <p:cNvSpPr>
            <a:spLocks noChangeShapeType="1"/>
          </p:cNvSpPr>
          <p:nvPr/>
        </p:nvSpPr>
        <p:spPr bwMode="auto">
          <a:xfrm>
            <a:off x="56272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6" name="Line 1674"/>
          <p:cNvSpPr>
            <a:spLocks noChangeShapeType="1"/>
          </p:cNvSpPr>
          <p:nvPr/>
        </p:nvSpPr>
        <p:spPr bwMode="auto">
          <a:xfrm>
            <a:off x="56415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7" name="Line 1675"/>
          <p:cNvSpPr>
            <a:spLocks noChangeShapeType="1"/>
          </p:cNvSpPr>
          <p:nvPr/>
        </p:nvSpPr>
        <p:spPr bwMode="auto">
          <a:xfrm>
            <a:off x="565580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8" name="Line 1676"/>
          <p:cNvSpPr>
            <a:spLocks noChangeShapeType="1"/>
          </p:cNvSpPr>
          <p:nvPr/>
        </p:nvSpPr>
        <p:spPr bwMode="auto">
          <a:xfrm>
            <a:off x="56716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9" name="Line 1677"/>
          <p:cNvSpPr>
            <a:spLocks noChangeShapeType="1"/>
          </p:cNvSpPr>
          <p:nvPr/>
        </p:nvSpPr>
        <p:spPr bwMode="auto">
          <a:xfrm>
            <a:off x="5685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0" name="Line 1678"/>
          <p:cNvSpPr>
            <a:spLocks noChangeShapeType="1"/>
          </p:cNvSpPr>
          <p:nvPr/>
        </p:nvSpPr>
        <p:spPr bwMode="auto">
          <a:xfrm>
            <a:off x="5700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1" name="Line 1679"/>
          <p:cNvSpPr>
            <a:spLocks noChangeShapeType="1"/>
          </p:cNvSpPr>
          <p:nvPr/>
        </p:nvSpPr>
        <p:spPr bwMode="auto">
          <a:xfrm>
            <a:off x="57145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2" name="Line 1680"/>
          <p:cNvSpPr>
            <a:spLocks noChangeShapeType="1"/>
          </p:cNvSpPr>
          <p:nvPr/>
        </p:nvSpPr>
        <p:spPr bwMode="auto">
          <a:xfrm>
            <a:off x="57288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3" name="Line 1681"/>
          <p:cNvSpPr>
            <a:spLocks noChangeShapeType="1"/>
          </p:cNvSpPr>
          <p:nvPr/>
        </p:nvSpPr>
        <p:spPr bwMode="auto">
          <a:xfrm>
            <a:off x="57431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4" name="Line 1682"/>
          <p:cNvSpPr>
            <a:spLocks noChangeShapeType="1"/>
          </p:cNvSpPr>
          <p:nvPr/>
        </p:nvSpPr>
        <p:spPr bwMode="auto">
          <a:xfrm>
            <a:off x="57589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5" name="Line 1683"/>
          <p:cNvSpPr>
            <a:spLocks noChangeShapeType="1"/>
          </p:cNvSpPr>
          <p:nvPr/>
        </p:nvSpPr>
        <p:spPr bwMode="auto">
          <a:xfrm>
            <a:off x="57732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6" name="Line 1684"/>
          <p:cNvSpPr>
            <a:spLocks noChangeShapeType="1"/>
          </p:cNvSpPr>
          <p:nvPr/>
        </p:nvSpPr>
        <p:spPr bwMode="auto">
          <a:xfrm>
            <a:off x="5787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7" name="Line 1685"/>
          <p:cNvSpPr>
            <a:spLocks noChangeShapeType="1"/>
          </p:cNvSpPr>
          <p:nvPr/>
        </p:nvSpPr>
        <p:spPr bwMode="auto">
          <a:xfrm>
            <a:off x="5801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8" name="Line 1686"/>
          <p:cNvSpPr>
            <a:spLocks noChangeShapeType="1"/>
          </p:cNvSpPr>
          <p:nvPr/>
        </p:nvSpPr>
        <p:spPr bwMode="auto">
          <a:xfrm>
            <a:off x="58161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9" name="Line 1687"/>
          <p:cNvSpPr>
            <a:spLocks noChangeShapeType="1"/>
          </p:cNvSpPr>
          <p:nvPr/>
        </p:nvSpPr>
        <p:spPr bwMode="auto">
          <a:xfrm>
            <a:off x="58304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0" name="Line 1688"/>
          <p:cNvSpPr>
            <a:spLocks noChangeShapeType="1"/>
          </p:cNvSpPr>
          <p:nvPr/>
        </p:nvSpPr>
        <p:spPr bwMode="auto">
          <a:xfrm>
            <a:off x="58447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1" name="Line 1689"/>
          <p:cNvSpPr>
            <a:spLocks noChangeShapeType="1"/>
          </p:cNvSpPr>
          <p:nvPr/>
        </p:nvSpPr>
        <p:spPr bwMode="auto">
          <a:xfrm>
            <a:off x="58605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2" name="Line 1690"/>
          <p:cNvSpPr>
            <a:spLocks noChangeShapeType="1"/>
          </p:cNvSpPr>
          <p:nvPr/>
        </p:nvSpPr>
        <p:spPr bwMode="auto">
          <a:xfrm>
            <a:off x="58748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3" name="Line 1691"/>
          <p:cNvSpPr>
            <a:spLocks noChangeShapeType="1"/>
          </p:cNvSpPr>
          <p:nvPr/>
        </p:nvSpPr>
        <p:spPr bwMode="auto">
          <a:xfrm>
            <a:off x="5889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4" name="Line 1692"/>
          <p:cNvSpPr>
            <a:spLocks noChangeShapeType="1"/>
          </p:cNvSpPr>
          <p:nvPr/>
        </p:nvSpPr>
        <p:spPr bwMode="auto">
          <a:xfrm>
            <a:off x="5903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5" name="Line 1693"/>
          <p:cNvSpPr>
            <a:spLocks noChangeShapeType="1"/>
          </p:cNvSpPr>
          <p:nvPr/>
        </p:nvSpPr>
        <p:spPr bwMode="auto">
          <a:xfrm>
            <a:off x="59177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6" name="Line 1694"/>
          <p:cNvSpPr>
            <a:spLocks noChangeShapeType="1"/>
          </p:cNvSpPr>
          <p:nvPr/>
        </p:nvSpPr>
        <p:spPr bwMode="auto">
          <a:xfrm>
            <a:off x="59320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7" name="Line 1695"/>
          <p:cNvSpPr>
            <a:spLocks noChangeShapeType="1"/>
          </p:cNvSpPr>
          <p:nvPr/>
        </p:nvSpPr>
        <p:spPr bwMode="auto">
          <a:xfrm>
            <a:off x="59463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8" name="Line 1696"/>
          <p:cNvSpPr>
            <a:spLocks noChangeShapeType="1"/>
          </p:cNvSpPr>
          <p:nvPr/>
        </p:nvSpPr>
        <p:spPr bwMode="auto">
          <a:xfrm>
            <a:off x="59621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9" name="Line 1697"/>
          <p:cNvSpPr>
            <a:spLocks noChangeShapeType="1"/>
          </p:cNvSpPr>
          <p:nvPr/>
        </p:nvSpPr>
        <p:spPr bwMode="auto">
          <a:xfrm>
            <a:off x="59764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0" name="Line 1698"/>
          <p:cNvSpPr>
            <a:spLocks noChangeShapeType="1"/>
          </p:cNvSpPr>
          <p:nvPr/>
        </p:nvSpPr>
        <p:spPr bwMode="auto">
          <a:xfrm>
            <a:off x="5990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1" name="Line 1699"/>
          <p:cNvSpPr>
            <a:spLocks noChangeShapeType="1"/>
          </p:cNvSpPr>
          <p:nvPr/>
        </p:nvSpPr>
        <p:spPr bwMode="auto">
          <a:xfrm>
            <a:off x="6005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2" name="Line 1700"/>
          <p:cNvSpPr>
            <a:spLocks noChangeShapeType="1"/>
          </p:cNvSpPr>
          <p:nvPr/>
        </p:nvSpPr>
        <p:spPr bwMode="auto">
          <a:xfrm>
            <a:off x="60193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3" name="Line 1701"/>
          <p:cNvSpPr>
            <a:spLocks noChangeShapeType="1"/>
          </p:cNvSpPr>
          <p:nvPr/>
        </p:nvSpPr>
        <p:spPr bwMode="auto">
          <a:xfrm>
            <a:off x="60336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4" name="Line 1702"/>
          <p:cNvSpPr>
            <a:spLocks noChangeShapeType="1"/>
          </p:cNvSpPr>
          <p:nvPr/>
        </p:nvSpPr>
        <p:spPr bwMode="auto">
          <a:xfrm>
            <a:off x="60479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5" name="Line 1703"/>
          <p:cNvSpPr>
            <a:spLocks noChangeShapeType="1"/>
          </p:cNvSpPr>
          <p:nvPr/>
        </p:nvSpPr>
        <p:spPr bwMode="auto">
          <a:xfrm>
            <a:off x="60637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6" name="Line 1704"/>
          <p:cNvSpPr>
            <a:spLocks noChangeShapeType="1"/>
          </p:cNvSpPr>
          <p:nvPr/>
        </p:nvSpPr>
        <p:spPr bwMode="auto">
          <a:xfrm>
            <a:off x="60780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7" name="Line 1705"/>
          <p:cNvSpPr>
            <a:spLocks noChangeShapeType="1"/>
          </p:cNvSpPr>
          <p:nvPr/>
        </p:nvSpPr>
        <p:spPr bwMode="auto">
          <a:xfrm>
            <a:off x="6092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8" name="Line 1706"/>
          <p:cNvSpPr>
            <a:spLocks noChangeShapeType="1"/>
          </p:cNvSpPr>
          <p:nvPr/>
        </p:nvSpPr>
        <p:spPr bwMode="auto">
          <a:xfrm>
            <a:off x="6106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9" name="Line 1707"/>
          <p:cNvSpPr>
            <a:spLocks noChangeShapeType="1"/>
          </p:cNvSpPr>
          <p:nvPr/>
        </p:nvSpPr>
        <p:spPr bwMode="auto">
          <a:xfrm>
            <a:off x="612094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0" name="Line 1708"/>
          <p:cNvSpPr>
            <a:spLocks noChangeShapeType="1"/>
          </p:cNvSpPr>
          <p:nvPr/>
        </p:nvSpPr>
        <p:spPr bwMode="auto">
          <a:xfrm>
            <a:off x="61352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1" name="Line 1709"/>
          <p:cNvSpPr>
            <a:spLocks noChangeShapeType="1"/>
          </p:cNvSpPr>
          <p:nvPr/>
        </p:nvSpPr>
        <p:spPr bwMode="auto">
          <a:xfrm>
            <a:off x="61495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2" name="Line 1710"/>
          <p:cNvSpPr>
            <a:spLocks noChangeShapeType="1"/>
          </p:cNvSpPr>
          <p:nvPr/>
        </p:nvSpPr>
        <p:spPr bwMode="auto">
          <a:xfrm>
            <a:off x="61653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3" name="Line 1711"/>
          <p:cNvSpPr>
            <a:spLocks noChangeShapeType="1"/>
          </p:cNvSpPr>
          <p:nvPr/>
        </p:nvSpPr>
        <p:spPr bwMode="auto">
          <a:xfrm>
            <a:off x="61796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4" name="Line 1712"/>
          <p:cNvSpPr>
            <a:spLocks noChangeShapeType="1"/>
          </p:cNvSpPr>
          <p:nvPr/>
        </p:nvSpPr>
        <p:spPr bwMode="auto">
          <a:xfrm>
            <a:off x="6193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5" name="Line 1713"/>
          <p:cNvSpPr>
            <a:spLocks noChangeShapeType="1"/>
          </p:cNvSpPr>
          <p:nvPr/>
        </p:nvSpPr>
        <p:spPr bwMode="auto">
          <a:xfrm>
            <a:off x="6208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6" name="Line 1714"/>
          <p:cNvSpPr>
            <a:spLocks noChangeShapeType="1"/>
          </p:cNvSpPr>
          <p:nvPr/>
        </p:nvSpPr>
        <p:spPr bwMode="auto">
          <a:xfrm>
            <a:off x="62225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7" name="Line 1715"/>
          <p:cNvSpPr>
            <a:spLocks noChangeShapeType="1"/>
          </p:cNvSpPr>
          <p:nvPr/>
        </p:nvSpPr>
        <p:spPr bwMode="auto">
          <a:xfrm>
            <a:off x="62368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8" name="Line 1716"/>
          <p:cNvSpPr>
            <a:spLocks noChangeShapeType="1"/>
          </p:cNvSpPr>
          <p:nvPr/>
        </p:nvSpPr>
        <p:spPr bwMode="auto">
          <a:xfrm>
            <a:off x="62511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9" name="Line 1717"/>
          <p:cNvSpPr>
            <a:spLocks noChangeShapeType="1"/>
          </p:cNvSpPr>
          <p:nvPr/>
        </p:nvSpPr>
        <p:spPr bwMode="auto">
          <a:xfrm>
            <a:off x="62669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0" name="Line 1718"/>
          <p:cNvSpPr>
            <a:spLocks noChangeShapeType="1"/>
          </p:cNvSpPr>
          <p:nvPr/>
        </p:nvSpPr>
        <p:spPr bwMode="auto">
          <a:xfrm>
            <a:off x="62812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1" name="Line 1719"/>
          <p:cNvSpPr>
            <a:spLocks noChangeShapeType="1"/>
          </p:cNvSpPr>
          <p:nvPr/>
        </p:nvSpPr>
        <p:spPr bwMode="auto">
          <a:xfrm>
            <a:off x="6295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2" name="Line 1720"/>
          <p:cNvSpPr>
            <a:spLocks noChangeShapeType="1"/>
          </p:cNvSpPr>
          <p:nvPr/>
        </p:nvSpPr>
        <p:spPr bwMode="auto">
          <a:xfrm>
            <a:off x="6309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3" name="Line 1721"/>
          <p:cNvSpPr>
            <a:spLocks noChangeShapeType="1"/>
          </p:cNvSpPr>
          <p:nvPr/>
        </p:nvSpPr>
        <p:spPr bwMode="auto">
          <a:xfrm>
            <a:off x="63241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4" name="Line 1722"/>
          <p:cNvSpPr>
            <a:spLocks noChangeShapeType="1"/>
          </p:cNvSpPr>
          <p:nvPr/>
        </p:nvSpPr>
        <p:spPr bwMode="auto">
          <a:xfrm>
            <a:off x="63384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5" name="Line 1723"/>
          <p:cNvSpPr>
            <a:spLocks noChangeShapeType="1"/>
          </p:cNvSpPr>
          <p:nvPr/>
        </p:nvSpPr>
        <p:spPr bwMode="auto">
          <a:xfrm>
            <a:off x="6352721"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6" name="Line 1724"/>
          <p:cNvSpPr>
            <a:spLocks noChangeShapeType="1"/>
          </p:cNvSpPr>
          <p:nvPr/>
        </p:nvSpPr>
        <p:spPr bwMode="auto">
          <a:xfrm>
            <a:off x="63685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7" name="Line 1725"/>
          <p:cNvSpPr>
            <a:spLocks noChangeShapeType="1"/>
          </p:cNvSpPr>
          <p:nvPr/>
        </p:nvSpPr>
        <p:spPr bwMode="auto">
          <a:xfrm>
            <a:off x="63828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8" name="Line 1726"/>
          <p:cNvSpPr>
            <a:spLocks noChangeShapeType="1"/>
          </p:cNvSpPr>
          <p:nvPr/>
        </p:nvSpPr>
        <p:spPr bwMode="auto">
          <a:xfrm>
            <a:off x="6397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9" name="Line 1727"/>
          <p:cNvSpPr>
            <a:spLocks noChangeShapeType="1"/>
          </p:cNvSpPr>
          <p:nvPr/>
        </p:nvSpPr>
        <p:spPr bwMode="auto">
          <a:xfrm>
            <a:off x="64114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0" name="Line 1728"/>
          <p:cNvSpPr>
            <a:spLocks noChangeShapeType="1"/>
          </p:cNvSpPr>
          <p:nvPr/>
        </p:nvSpPr>
        <p:spPr bwMode="auto">
          <a:xfrm>
            <a:off x="64257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1" name="Line 1729"/>
          <p:cNvSpPr>
            <a:spLocks noChangeShapeType="1"/>
          </p:cNvSpPr>
          <p:nvPr/>
        </p:nvSpPr>
        <p:spPr bwMode="auto">
          <a:xfrm>
            <a:off x="64400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2" name="Line 1730"/>
          <p:cNvSpPr>
            <a:spLocks noChangeShapeType="1"/>
          </p:cNvSpPr>
          <p:nvPr/>
        </p:nvSpPr>
        <p:spPr bwMode="auto">
          <a:xfrm>
            <a:off x="64559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3" name="Line 1731"/>
          <p:cNvSpPr>
            <a:spLocks noChangeShapeType="1"/>
          </p:cNvSpPr>
          <p:nvPr/>
        </p:nvSpPr>
        <p:spPr bwMode="auto">
          <a:xfrm>
            <a:off x="64701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4" name="Line 1732"/>
          <p:cNvSpPr>
            <a:spLocks noChangeShapeType="1"/>
          </p:cNvSpPr>
          <p:nvPr/>
        </p:nvSpPr>
        <p:spPr bwMode="auto">
          <a:xfrm>
            <a:off x="64844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5" name="Line 1733"/>
          <p:cNvSpPr>
            <a:spLocks noChangeShapeType="1"/>
          </p:cNvSpPr>
          <p:nvPr/>
        </p:nvSpPr>
        <p:spPr bwMode="auto">
          <a:xfrm>
            <a:off x="6498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6" name="Line 1734"/>
          <p:cNvSpPr>
            <a:spLocks noChangeShapeType="1"/>
          </p:cNvSpPr>
          <p:nvPr/>
        </p:nvSpPr>
        <p:spPr bwMode="auto">
          <a:xfrm>
            <a:off x="65130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7" name="Line 1735"/>
          <p:cNvSpPr>
            <a:spLocks noChangeShapeType="1"/>
          </p:cNvSpPr>
          <p:nvPr/>
        </p:nvSpPr>
        <p:spPr bwMode="auto">
          <a:xfrm>
            <a:off x="65273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8" name="Line 1736"/>
          <p:cNvSpPr>
            <a:spLocks noChangeShapeType="1"/>
          </p:cNvSpPr>
          <p:nvPr/>
        </p:nvSpPr>
        <p:spPr bwMode="auto">
          <a:xfrm>
            <a:off x="65416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9" name="Line 1737"/>
          <p:cNvSpPr>
            <a:spLocks noChangeShapeType="1"/>
          </p:cNvSpPr>
          <p:nvPr/>
        </p:nvSpPr>
        <p:spPr bwMode="auto">
          <a:xfrm>
            <a:off x="65575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0" name="Line 1738"/>
          <p:cNvSpPr>
            <a:spLocks noChangeShapeType="1"/>
          </p:cNvSpPr>
          <p:nvPr/>
        </p:nvSpPr>
        <p:spPr bwMode="auto">
          <a:xfrm>
            <a:off x="65717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1" name="Line 1739"/>
          <p:cNvSpPr>
            <a:spLocks noChangeShapeType="1"/>
          </p:cNvSpPr>
          <p:nvPr/>
        </p:nvSpPr>
        <p:spPr bwMode="auto">
          <a:xfrm>
            <a:off x="65860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2" name="Line 1740"/>
          <p:cNvSpPr>
            <a:spLocks noChangeShapeType="1"/>
          </p:cNvSpPr>
          <p:nvPr/>
        </p:nvSpPr>
        <p:spPr bwMode="auto">
          <a:xfrm>
            <a:off x="6600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3" name="Line 1741"/>
          <p:cNvSpPr>
            <a:spLocks noChangeShapeType="1"/>
          </p:cNvSpPr>
          <p:nvPr/>
        </p:nvSpPr>
        <p:spPr bwMode="auto">
          <a:xfrm>
            <a:off x="66146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4" name="Line 1742"/>
          <p:cNvSpPr>
            <a:spLocks noChangeShapeType="1"/>
          </p:cNvSpPr>
          <p:nvPr/>
        </p:nvSpPr>
        <p:spPr bwMode="auto">
          <a:xfrm>
            <a:off x="66289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5" name="Line 1743"/>
          <p:cNvSpPr>
            <a:spLocks noChangeShapeType="1"/>
          </p:cNvSpPr>
          <p:nvPr/>
        </p:nvSpPr>
        <p:spPr bwMode="auto">
          <a:xfrm>
            <a:off x="66432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6" name="Line 1744"/>
          <p:cNvSpPr>
            <a:spLocks noChangeShapeType="1"/>
          </p:cNvSpPr>
          <p:nvPr/>
        </p:nvSpPr>
        <p:spPr bwMode="auto">
          <a:xfrm>
            <a:off x="66591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7" name="Line 1745"/>
          <p:cNvSpPr>
            <a:spLocks noChangeShapeType="1"/>
          </p:cNvSpPr>
          <p:nvPr/>
        </p:nvSpPr>
        <p:spPr bwMode="auto">
          <a:xfrm>
            <a:off x="66733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8" name="Line 1746"/>
          <p:cNvSpPr>
            <a:spLocks noChangeShapeType="1"/>
          </p:cNvSpPr>
          <p:nvPr/>
        </p:nvSpPr>
        <p:spPr bwMode="auto">
          <a:xfrm>
            <a:off x="66876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9" name="Line 1747"/>
          <p:cNvSpPr>
            <a:spLocks noChangeShapeType="1"/>
          </p:cNvSpPr>
          <p:nvPr/>
        </p:nvSpPr>
        <p:spPr bwMode="auto">
          <a:xfrm>
            <a:off x="6701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0" name="Line 1748"/>
          <p:cNvSpPr>
            <a:spLocks noChangeShapeType="1"/>
          </p:cNvSpPr>
          <p:nvPr/>
        </p:nvSpPr>
        <p:spPr bwMode="auto">
          <a:xfrm>
            <a:off x="67162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1" name="Line 1749"/>
          <p:cNvSpPr>
            <a:spLocks noChangeShapeType="1"/>
          </p:cNvSpPr>
          <p:nvPr/>
        </p:nvSpPr>
        <p:spPr bwMode="auto">
          <a:xfrm>
            <a:off x="67305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2" name="Line 1750"/>
          <p:cNvSpPr>
            <a:spLocks noChangeShapeType="1"/>
          </p:cNvSpPr>
          <p:nvPr/>
        </p:nvSpPr>
        <p:spPr bwMode="auto">
          <a:xfrm>
            <a:off x="67448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3" name="Line 1751"/>
          <p:cNvSpPr>
            <a:spLocks noChangeShapeType="1"/>
          </p:cNvSpPr>
          <p:nvPr/>
        </p:nvSpPr>
        <p:spPr bwMode="auto">
          <a:xfrm>
            <a:off x="67607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4" name="Line 1752"/>
          <p:cNvSpPr>
            <a:spLocks noChangeShapeType="1"/>
          </p:cNvSpPr>
          <p:nvPr/>
        </p:nvSpPr>
        <p:spPr bwMode="auto">
          <a:xfrm>
            <a:off x="67749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5" name="Line 1753"/>
          <p:cNvSpPr>
            <a:spLocks noChangeShapeType="1"/>
          </p:cNvSpPr>
          <p:nvPr/>
        </p:nvSpPr>
        <p:spPr bwMode="auto">
          <a:xfrm>
            <a:off x="67892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6" name="Line 1754"/>
          <p:cNvSpPr>
            <a:spLocks noChangeShapeType="1"/>
          </p:cNvSpPr>
          <p:nvPr/>
        </p:nvSpPr>
        <p:spPr bwMode="auto">
          <a:xfrm>
            <a:off x="6803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7" name="Line 1755"/>
          <p:cNvSpPr>
            <a:spLocks noChangeShapeType="1"/>
          </p:cNvSpPr>
          <p:nvPr/>
        </p:nvSpPr>
        <p:spPr bwMode="auto">
          <a:xfrm>
            <a:off x="681785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8" name="Line 1756"/>
          <p:cNvSpPr>
            <a:spLocks noChangeShapeType="1"/>
          </p:cNvSpPr>
          <p:nvPr/>
        </p:nvSpPr>
        <p:spPr bwMode="auto">
          <a:xfrm>
            <a:off x="68321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9" name="Line 1757"/>
          <p:cNvSpPr>
            <a:spLocks noChangeShapeType="1"/>
          </p:cNvSpPr>
          <p:nvPr/>
        </p:nvSpPr>
        <p:spPr bwMode="auto">
          <a:xfrm>
            <a:off x="68464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0" name="Line 1758"/>
          <p:cNvSpPr>
            <a:spLocks noChangeShapeType="1"/>
          </p:cNvSpPr>
          <p:nvPr/>
        </p:nvSpPr>
        <p:spPr bwMode="auto">
          <a:xfrm>
            <a:off x="68623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1" name="Line 1759"/>
          <p:cNvSpPr>
            <a:spLocks noChangeShapeType="1"/>
          </p:cNvSpPr>
          <p:nvPr/>
        </p:nvSpPr>
        <p:spPr bwMode="auto">
          <a:xfrm>
            <a:off x="68765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2" name="Line 1760"/>
          <p:cNvSpPr>
            <a:spLocks noChangeShapeType="1"/>
          </p:cNvSpPr>
          <p:nvPr/>
        </p:nvSpPr>
        <p:spPr bwMode="auto">
          <a:xfrm>
            <a:off x="68908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3" name="Line 1761"/>
          <p:cNvSpPr>
            <a:spLocks noChangeShapeType="1"/>
          </p:cNvSpPr>
          <p:nvPr/>
        </p:nvSpPr>
        <p:spPr bwMode="auto">
          <a:xfrm>
            <a:off x="69051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4" name="Line 1762"/>
          <p:cNvSpPr>
            <a:spLocks noChangeShapeType="1"/>
          </p:cNvSpPr>
          <p:nvPr/>
        </p:nvSpPr>
        <p:spPr bwMode="auto">
          <a:xfrm>
            <a:off x="69194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5" name="Line 1763"/>
          <p:cNvSpPr>
            <a:spLocks noChangeShapeType="1"/>
          </p:cNvSpPr>
          <p:nvPr/>
        </p:nvSpPr>
        <p:spPr bwMode="auto">
          <a:xfrm>
            <a:off x="69337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6" name="Line 1764"/>
          <p:cNvSpPr>
            <a:spLocks noChangeShapeType="1"/>
          </p:cNvSpPr>
          <p:nvPr/>
        </p:nvSpPr>
        <p:spPr bwMode="auto">
          <a:xfrm>
            <a:off x="69480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7" name="Line 1765"/>
          <p:cNvSpPr>
            <a:spLocks noChangeShapeType="1"/>
          </p:cNvSpPr>
          <p:nvPr/>
        </p:nvSpPr>
        <p:spPr bwMode="auto">
          <a:xfrm>
            <a:off x="69639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8" name="Line 1766"/>
          <p:cNvSpPr>
            <a:spLocks noChangeShapeType="1"/>
          </p:cNvSpPr>
          <p:nvPr/>
        </p:nvSpPr>
        <p:spPr bwMode="auto">
          <a:xfrm>
            <a:off x="69781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9" name="Line 1767"/>
          <p:cNvSpPr>
            <a:spLocks noChangeShapeType="1"/>
          </p:cNvSpPr>
          <p:nvPr/>
        </p:nvSpPr>
        <p:spPr bwMode="auto">
          <a:xfrm>
            <a:off x="69924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0" name="Line 1768"/>
          <p:cNvSpPr>
            <a:spLocks noChangeShapeType="1"/>
          </p:cNvSpPr>
          <p:nvPr/>
        </p:nvSpPr>
        <p:spPr bwMode="auto">
          <a:xfrm>
            <a:off x="70067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1" name="Line 1769"/>
          <p:cNvSpPr>
            <a:spLocks noChangeShapeType="1"/>
          </p:cNvSpPr>
          <p:nvPr/>
        </p:nvSpPr>
        <p:spPr bwMode="auto">
          <a:xfrm>
            <a:off x="70210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2" name="Line 1770"/>
          <p:cNvSpPr>
            <a:spLocks noChangeShapeType="1"/>
          </p:cNvSpPr>
          <p:nvPr/>
        </p:nvSpPr>
        <p:spPr bwMode="auto">
          <a:xfrm>
            <a:off x="70353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3" name="Line 1771"/>
          <p:cNvSpPr>
            <a:spLocks noChangeShapeType="1"/>
          </p:cNvSpPr>
          <p:nvPr/>
        </p:nvSpPr>
        <p:spPr bwMode="auto">
          <a:xfrm>
            <a:off x="7049633"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4" name="Line 1772"/>
          <p:cNvSpPr>
            <a:spLocks noChangeShapeType="1"/>
          </p:cNvSpPr>
          <p:nvPr/>
        </p:nvSpPr>
        <p:spPr bwMode="auto">
          <a:xfrm>
            <a:off x="70655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5" name="Line 1773"/>
          <p:cNvSpPr>
            <a:spLocks noChangeShapeType="1"/>
          </p:cNvSpPr>
          <p:nvPr/>
        </p:nvSpPr>
        <p:spPr bwMode="auto">
          <a:xfrm>
            <a:off x="70797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6" name="Line 1774"/>
          <p:cNvSpPr>
            <a:spLocks noChangeShapeType="1"/>
          </p:cNvSpPr>
          <p:nvPr/>
        </p:nvSpPr>
        <p:spPr bwMode="auto">
          <a:xfrm>
            <a:off x="70940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7" name="Line 1775"/>
          <p:cNvSpPr>
            <a:spLocks noChangeShapeType="1"/>
          </p:cNvSpPr>
          <p:nvPr/>
        </p:nvSpPr>
        <p:spPr bwMode="auto">
          <a:xfrm>
            <a:off x="71083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8" name="Line 1776"/>
          <p:cNvSpPr>
            <a:spLocks noChangeShapeType="1"/>
          </p:cNvSpPr>
          <p:nvPr/>
        </p:nvSpPr>
        <p:spPr bwMode="auto">
          <a:xfrm>
            <a:off x="71226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9" name="Line 1777"/>
          <p:cNvSpPr>
            <a:spLocks noChangeShapeType="1"/>
          </p:cNvSpPr>
          <p:nvPr/>
        </p:nvSpPr>
        <p:spPr bwMode="auto">
          <a:xfrm>
            <a:off x="71369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0" name="Line 1778"/>
          <p:cNvSpPr>
            <a:spLocks noChangeShapeType="1"/>
          </p:cNvSpPr>
          <p:nvPr/>
        </p:nvSpPr>
        <p:spPr bwMode="auto">
          <a:xfrm>
            <a:off x="71528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1" name="Line 1779"/>
          <p:cNvSpPr>
            <a:spLocks noChangeShapeType="1"/>
          </p:cNvSpPr>
          <p:nvPr/>
        </p:nvSpPr>
        <p:spPr bwMode="auto">
          <a:xfrm>
            <a:off x="71671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2" name="Line 1780"/>
          <p:cNvSpPr>
            <a:spLocks noChangeShapeType="1"/>
          </p:cNvSpPr>
          <p:nvPr/>
        </p:nvSpPr>
        <p:spPr bwMode="auto">
          <a:xfrm>
            <a:off x="71813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3" name="Line 1781"/>
          <p:cNvSpPr>
            <a:spLocks noChangeShapeType="1"/>
          </p:cNvSpPr>
          <p:nvPr/>
        </p:nvSpPr>
        <p:spPr bwMode="auto">
          <a:xfrm>
            <a:off x="71956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4" name="Line 1782"/>
          <p:cNvSpPr>
            <a:spLocks noChangeShapeType="1"/>
          </p:cNvSpPr>
          <p:nvPr/>
        </p:nvSpPr>
        <p:spPr bwMode="auto">
          <a:xfrm>
            <a:off x="72099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5" name="Line 1783"/>
          <p:cNvSpPr>
            <a:spLocks noChangeShapeType="1"/>
          </p:cNvSpPr>
          <p:nvPr/>
        </p:nvSpPr>
        <p:spPr bwMode="auto">
          <a:xfrm>
            <a:off x="72242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6" name="Line 1784"/>
          <p:cNvSpPr>
            <a:spLocks noChangeShapeType="1"/>
          </p:cNvSpPr>
          <p:nvPr/>
        </p:nvSpPr>
        <p:spPr bwMode="auto">
          <a:xfrm>
            <a:off x="72385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7" name="Line 1785"/>
          <p:cNvSpPr>
            <a:spLocks noChangeShapeType="1"/>
          </p:cNvSpPr>
          <p:nvPr/>
        </p:nvSpPr>
        <p:spPr bwMode="auto">
          <a:xfrm>
            <a:off x="72544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8" name="Line 1786"/>
          <p:cNvSpPr>
            <a:spLocks noChangeShapeType="1"/>
          </p:cNvSpPr>
          <p:nvPr/>
        </p:nvSpPr>
        <p:spPr bwMode="auto">
          <a:xfrm>
            <a:off x="72687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9" name="Line 1787"/>
          <p:cNvSpPr>
            <a:spLocks noChangeShapeType="1"/>
          </p:cNvSpPr>
          <p:nvPr/>
        </p:nvSpPr>
        <p:spPr bwMode="auto">
          <a:xfrm>
            <a:off x="72829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0" name="Line 1788"/>
          <p:cNvSpPr>
            <a:spLocks noChangeShapeType="1"/>
          </p:cNvSpPr>
          <p:nvPr/>
        </p:nvSpPr>
        <p:spPr bwMode="auto">
          <a:xfrm>
            <a:off x="7297283"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1" name="Line 1789"/>
          <p:cNvSpPr>
            <a:spLocks noChangeShapeType="1"/>
          </p:cNvSpPr>
          <p:nvPr/>
        </p:nvSpPr>
        <p:spPr bwMode="auto">
          <a:xfrm>
            <a:off x="731157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2" name="Line 1790"/>
          <p:cNvSpPr>
            <a:spLocks noChangeShapeType="1"/>
          </p:cNvSpPr>
          <p:nvPr/>
        </p:nvSpPr>
        <p:spPr bwMode="auto">
          <a:xfrm>
            <a:off x="7325858"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3" name="Line 1791"/>
          <p:cNvSpPr>
            <a:spLocks noChangeShapeType="1"/>
          </p:cNvSpPr>
          <p:nvPr/>
        </p:nvSpPr>
        <p:spPr bwMode="auto">
          <a:xfrm>
            <a:off x="7340146" y="2077318"/>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4" name="Line 1792"/>
          <p:cNvSpPr>
            <a:spLocks noChangeShapeType="1"/>
          </p:cNvSpPr>
          <p:nvPr/>
        </p:nvSpPr>
        <p:spPr bwMode="auto">
          <a:xfrm>
            <a:off x="7356021"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5" name="Line 1793"/>
          <p:cNvSpPr>
            <a:spLocks noChangeShapeType="1"/>
          </p:cNvSpPr>
          <p:nvPr/>
        </p:nvSpPr>
        <p:spPr bwMode="auto">
          <a:xfrm>
            <a:off x="7370308"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6" name="Line 1794"/>
          <p:cNvSpPr>
            <a:spLocks noChangeShapeType="1"/>
          </p:cNvSpPr>
          <p:nvPr/>
        </p:nvSpPr>
        <p:spPr bwMode="auto">
          <a:xfrm>
            <a:off x="7384596" y="2077318"/>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7" name="Line 1795"/>
          <p:cNvSpPr>
            <a:spLocks noChangeShapeType="1"/>
          </p:cNvSpPr>
          <p:nvPr/>
        </p:nvSpPr>
        <p:spPr bwMode="auto">
          <a:xfrm>
            <a:off x="7398883" y="2077318"/>
            <a:ext cx="3175"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8" name="Rectangle 1796"/>
          <p:cNvSpPr>
            <a:spLocks noChangeArrowheads="1"/>
          </p:cNvSpPr>
          <p:nvPr/>
        </p:nvSpPr>
        <p:spPr bwMode="auto">
          <a:xfrm>
            <a:off x="344033" y="1936030"/>
            <a:ext cx="512763"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99" name="Line 1797"/>
          <p:cNvSpPr>
            <a:spLocks noChangeShapeType="1"/>
          </p:cNvSpPr>
          <p:nvPr/>
        </p:nvSpPr>
        <p:spPr bwMode="auto">
          <a:xfrm flipH="1">
            <a:off x="880608" y="114228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0" name="Line 1798"/>
          <p:cNvSpPr>
            <a:spLocks noChangeShapeType="1"/>
          </p:cNvSpPr>
          <p:nvPr/>
        </p:nvSpPr>
        <p:spPr bwMode="auto">
          <a:xfrm>
            <a:off x="982208"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1" name="Line 1799"/>
          <p:cNvSpPr>
            <a:spLocks noChangeShapeType="1"/>
          </p:cNvSpPr>
          <p:nvPr/>
        </p:nvSpPr>
        <p:spPr bwMode="auto">
          <a:xfrm>
            <a:off x="996496"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2" name="Line 1800"/>
          <p:cNvSpPr>
            <a:spLocks noChangeShapeType="1"/>
          </p:cNvSpPr>
          <p:nvPr/>
        </p:nvSpPr>
        <p:spPr bwMode="auto">
          <a:xfrm>
            <a:off x="1010783"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3" name="Line 1801"/>
          <p:cNvSpPr>
            <a:spLocks noChangeShapeType="1"/>
          </p:cNvSpPr>
          <p:nvPr/>
        </p:nvSpPr>
        <p:spPr bwMode="auto">
          <a:xfrm>
            <a:off x="1025071"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4" name="Line 1802"/>
          <p:cNvSpPr>
            <a:spLocks noChangeShapeType="1"/>
          </p:cNvSpPr>
          <p:nvPr/>
        </p:nvSpPr>
        <p:spPr bwMode="auto">
          <a:xfrm>
            <a:off x="1039358"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5" name="Line 1803"/>
          <p:cNvSpPr>
            <a:spLocks noChangeShapeType="1"/>
          </p:cNvSpPr>
          <p:nvPr/>
        </p:nvSpPr>
        <p:spPr bwMode="auto">
          <a:xfrm>
            <a:off x="10536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6" name="Line 1804"/>
          <p:cNvSpPr>
            <a:spLocks noChangeShapeType="1"/>
          </p:cNvSpPr>
          <p:nvPr/>
        </p:nvSpPr>
        <p:spPr bwMode="auto">
          <a:xfrm>
            <a:off x="10679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7" name="Line 1805"/>
          <p:cNvSpPr>
            <a:spLocks noChangeShapeType="1"/>
          </p:cNvSpPr>
          <p:nvPr/>
        </p:nvSpPr>
        <p:spPr bwMode="auto">
          <a:xfrm>
            <a:off x="1083808"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8" name="Line 1806"/>
          <p:cNvSpPr>
            <a:spLocks noChangeShapeType="1"/>
          </p:cNvSpPr>
          <p:nvPr/>
        </p:nvSpPr>
        <p:spPr bwMode="auto">
          <a:xfrm>
            <a:off x="1098096"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9" name="Line 1807"/>
          <p:cNvSpPr>
            <a:spLocks noChangeShapeType="1"/>
          </p:cNvSpPr>
          <p:nvPr/>
        </p:nvSpPr>
        <p:spPr bwMode="auto">
          <a:xfrm>
            <a:off x="1112383"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0" name="Line 1808"/>
          <p:cNvSpPr>
            <a:spLocks noChangeShapeType="1"/>
          </p:cNvSpPr>
          <p:nvPr/>
        </p:nvSpPr>
        <p:spPr bwMode="auto">
          <a:xfrm>
            <a:off x="1126671"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1" name="Line 1809"/>
          <p:cNvSpPr>
            <a:spLocks noChangeShapeType="1"/>
          </p:cNvSpPr>
          <p:nvPr/>
        </p:nvSpPr>
        <p:spPr bwMode="auto">
          <a:xfrm>
            <a:off x="1140958"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2" name="Line 1810"/>
          <p:cNvSpPr>
            <a:spLocks noChangeShapeType="1"/>
          </p:cNvSpPr>
          <p:nvPr/>
        </p:nvSpPr>
        <p:spPr bwMode="auto">
          <a:xfrm>
            <a:off x="11552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3" name="Line 1811"/>
          <p:cNvSpPr>
            <a:spLocks noChangeShapeType="1"/>
          </p:cNvSpPr>
          <p:nvPr/>
        </p:nvSpPr>
        <p:spPr bwMode="auto">
          <a:xfrm>
            <a:off x="11695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4" name="Line 1812"/>
          <p:cNvSpPr>
            <a:spLocks noChangeShapeType="1"/>
          </p:cNvSpPr>
          <p:nvPr/>
        </p:nvSpPr>
        <p:spPr bwMode="auto">
          <a:xfrm>
            <a:off x="1185408" y="1142280"/>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5" name="Line 1814"/>
          <p:cNvSpPr>
            <a:spLocks noChangeShapeType="1"/>
          </p:cNvSpPr>
          <p:nvPr/>
        </p:nvSpPr>
        <p:spPr bwMode="auto">
          <a:xfrm>
            <a:off x="11996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6" name="Line 1815"/>
          <p:cNvSpPr>
            <a:spLocks noChangeShapeType="1"/>
          </p:cNvSpPr>
          <p:nvPr/>
        </p:nvSpPr>
        <p:spPr bwMode="auto">
          <a:xfrm>
            <a:off x="12139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7" name="Line 1816"/>
          <p:cNvSpPr>
            <a:spLocks noChangeShapeType="1"/>
          </p:cNvSpPr>
          <p:nvPr/>
        </p:nvSpPr>
        <p:spPr bwMode="auto">
          <a:xfrm>
            <a:off x="12282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8" name="Line 1817"/>
          <p:cNvSpPr>
            <a:spLocks noChangeShapeType="1"/>
          </p:cNvSpPr>
          <p:nvPr/>
        </p:nvSpPr>
        <p:spPr bwMode="auto">
          <a:xfrm>
            <a:off x="12425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9" name="Line 1818"/>
          <p:cNvSpPr>
            <a:spLocks noChangeShapeType="1"/>
          </p:cNvSpPr>
          <p:nvPr/>
        </p:nvSpPr>
        <p:spPr bwMode="auto">
          <a:xfrm>
            <a:off x="12568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0" name="Line 1819"/>
          <p:cNvSpPr>
            <a:spLocks noChangeShapeType="1"/>
          </p:cNvSpPr>
          <p:nvPr/>
        </p:nvSpPr>
        <p:spPr bwMode="auto">
          <a:xfrm>
            <a:off x="12711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1" name="Line 1820"/>
          <p:cNvSpPr>
            <a:spLocks noChangeShapeType="1"/>
          </p:cNvSpPr>
          <p:nvPr/>
        </p:nvSpPr>
        <p:spPr bwMode="auto">
          <a:xfrm>
            <a:off x="1287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2" name="Line 1821"/>
          <p:cNvSpPr>
            <a:spLocks noChangeShapeType="1"/>
          </p:cNvSpPr>
          <p:nvPr/>
        </p:nvSpPr>
        <p:spPr bwMode="auto">
          <a:xfrm>
            <a:off x="13012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3" name="Line 1822"/>
          <p:cNvSpPr>
            <a:spLocks noChangeShapeType="1"/>
          </p:cNvSpPr>
          <p:nvPr/>
        </p:nvSpPr>
        <p:spPr bwMode="auto">
          <a:xfrm>
            <a:off x="13155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4" name="Line 1823"/>
          <p:cNvSpPr>
            <a:spLocks noChangeShapeType="1"/>
          </p:cNvSpPr>
          <p:nvPr/>
        </p:nvSpPr>
        <p:spPr bwMode="auto">
          <a:xfrm>
            <a:off x="13298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5" name="Line 1824"/>
          <p:cNvSpPr>
            <a:spLocks noChangeShapeType="1"/>
          </p:cNvSpPr>
          <p:nvPr/>
        </p:nvSpPr>
        <p:spPr bwMode="auto">
          <a:xfrm>
            <a:off x="13441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6" name="Line 1825"/>
          <p:cNvSpPr>
            <a:spLocks noChangeShapeType="1"/>
          </p:cNvSpPr>
          <p:nvPr/>
        </p:nvSpPr>
        <p:spPr bwMode="auto">
          <a:xfrm>
            <a:off x="13584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7" name="Line 1826"/>
          <p:cNvSpPr>
            <a:spLocks noChangeShapeType="1"/>
          </p:cNvSpPr>
          <p:nvPr/>
        </p:nvSpPr>
        <p:spPr bwMode="auto">
          <a:xfrm>
            <a:off x="13727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8" name="Line 1827"/>
          <p:cNvSpPr>
            <a:spLocks noChangeShapeType="1"/>
          </p:cNvSpPr>
          <p:nvPr/>
        </p:nvSpPr>
        <p:spPr bwMode="auto">
          <a:xfrm>
            <a:off x="1388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9" name="Line 1828"/>
          <p:cNvSpPr>
            <a:spLocks noChangeShapeType="1"/>
          </p:cNvSpPr>
          <p:nvPr/>
        </p:nvSpPr>
        <p:spPr bwMode="auto">
          <a:xfrm>
            <a:off x="14028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0" name="Line 1829"/>
          <p:cNvSpPr>
            <a:spLocks noChangeShapeType="1"/>
          </p:cNvSpPr>
          <p:nvPr/>
        </p:nvSpPr>
        <p:spPr bwMode="auto">
          <a:xfrm>
            <a:off x="14171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1" name="Line 1830"/>
          <p:cNvSpPr>
            <a:spLocks noChangeShapeType="1"/>
          </p:cNvSpPr>
          <p:nvPr/>
        </p:nvSpPr>
        <p:spPr bwMode="auto">
          <a:xfrm>
            <a:off x="14314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2" name="Line 1831"/>
          <p:cNvSpPr>
            <a:spLocks noChangeShapeType="1"/>
          </p:cNvSpPr>
          <p:nvPr/>
        </p:nvSpPr>
        <p:spPr bwMode="auto">
          <a:xfrm>
            <a:off x="14457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3" name="Line 1832"/>
          <p:cNvSpPr>
            <a:spLocks noChangeShapeType="1"/>
          </p:cNvSpPr>
          <p:nvPr/>
        </p:nvSpPr>
        <p:spPr bwMode="auto">
          <a:xfrm>
            <a:off x="14600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4" name="Line 1833"/>
          <p:cNvSpPr>
            <a:spLocks noChangeShapeType="1"/>
          </p:cNvSpPr>
          <p:nvPr/>
        </p:nvSpPr>
        <p:spPr bwMode="auto">
          <a:xfrm>
            <a:off x="1475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5" name="Line 1834"/>
          <p:cNvSpPr>
            <a:spLocks noChangeShapeType="1"/>
          </p:cNvSpPr>
          <p:nvPr/>
        </p:nvSpPr>
        <p:spPr bwMode="auto">
          <a:xfrm>
            <a:off x="1490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6" name="Line 1835"/>
          <p:cNvSpPr>
            <a:spLocks noChangeShapeType="1"/>
          </p:cNvSpPr>
          <p:nvPr/>
        </p:nvSpPr>
        <p:spPr bwMode="auto">
          <a:xfrm>
            <a:off x="15044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7" name="Line 1836"/>
          <p:cNvSpPr>
            <a:spLocks noChangeShapeType="1"/>
          </p:cNvSpPr>
          <p:nvPr/>
        </p:nvSpPr>
        <p:spPr bwMode="auto">
          <a:xfrm>
            <a:off x="15187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8" name="Line 1837"/>
          <p:cNvSpPr>
            <a:spLocks noChangeShapeType="1"/>
          </p:cNvSpPr>
          <p:nvPr/>
        </p:nvSpPr>
        <p:spPr bwMode="auto">
          <a:xfrm>
            <a:off x="15330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9" name="Line 1838"/>
          <p:cNvSpPr>
            <a:spLocks noChangeShapeType="1"/>
          </p:cNvSpPr>
          <p:nvPr/>
        </p:nvSpPr>
        <p:spPr bwMode="auto">
          <a:xfrm>
            <a:off x="15473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0" name="Line 1839"/>
          <p:cNvSpPr>
            <a:spLocks noChangeShapeType="1"/>
          </p:cNvSpPr>
          <p:nvPr/>
        </p:nvSpPr>
        <p:spPr bwMode="auto">
          <a:xfrm>
            <a:off x="15616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1" name="Line 1840"/>
          <p:cNvSpPr>
            <a:spLocks noChangeShapeType="1"/>
          </p:cNvSpPr>
          <p:nvPr/>
        </p:nvSpPr>
        <p:spPr bwMode="auto">
          <a:xfrm>
            <a:off x="15775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2" name="Line 1841"/>
          <p:cNvSpPr>
            <a:spLocks noChangeShapeType="1"/>
          </p:cNvSpPr>
          <p:nvPr/>
        </p:nvSpPr>
        <p:spPr bwMode="auto">
          <a:xfrm>
            <a:off x="15918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3" name="Line 1842"/>
          <p:cNvSpPr>
            <a:spLocks noChangeShapeType="1"/>
          </p:cNvSpPr>
          <p:nvPr/>
        </p:nvSpPr>
        <p:spPr bwMode="auto">
          <a:xfrm>
            <a:off x="16060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4" name="Line 1843"/>
          <p:cNvSpPr>
            <a:spLocks noChangeShapeType="1"/>
          </p:cNvSpPr>
          <p:nvPr/>
        </p:nvSpPr>
        <p:spPr bwMode="auto">
          <a:xfrm>
            <a:off x="16203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5" name="Line 1844"/>
          <p:cNvSpPr>
            <a:spLocks noChangeShapeType="1"/>
          </p:cNvSpPr>
          <p:nvPr/>
        </p:nvSpPr>
        <p:spPr bwMode="auto">
          <a:xfrm>
            <a:off x="16346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6" name="Line 1845"/>
          <p:cNvSpPr>
            <a:spLocks noChangeShapeType="1"/>
          </p:cNvSpPr>
          <p:nvPr/>
        </p:nvSpPr>
        <p:spPr bwMode="auto">
          <a:xfrm>
            <a:off x="16489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7" name="Line 1846"/>
          <p:cNvSpPr>
            <a:spLocks noChangeShapeType="1"/>
          </p:cNvSpPr>
          <p:nvPr/>
        </p:nvSpPr>
        <p:spPr bwMode="auto">
          <a:xfrm>
            <a:off x="16632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8" name="Line 1847"/>
          <p:cNvSpPr>
            <a:spLocks noChangeShapeType="1"/>
          </p:cNvSpPr>
          <p:nvPr/>
        </p:nvSpPr>
        <p:spPr bwMode="auto">
          <a:xfrm>
            <a:off x="16791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9" name="Line 1848"/>
          <p:cNvSpPr>
            <a:spLocks noChangeShapeType="1"/>
          </p:cNvSpPr>
          <p:nvPr/>
        </p:nvSpPr>
        <p:spPr bwMode="auto">
          <a:xfrm>
            <a:off x="16934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0" name="Line 1849"/>
          <p:cNvSpPr>
            <a:spLocks noChangeShapeType="1"/>
          </p:cNvSpPr>
          <p:nvPr/>
        </p:nvSpPr>
        <p:spPr bwMode="auto">
          <a:xfrm>
            <a:off x="17076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1" name="Line 1850"/>
          <p:cNvSpPr>
            <a:spLocks noChangeShapeType="1"/>
          </p:cNvSpPr>
          <p:nvPr/>
        </p:nvSpPr>
        <p:spPr bwMode="auto">
          <a:xfrm>
            <a:off x="17219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2" name="Line 1851"/>
          <p:cNvSpPr>
            <a:spLocks noChangeShapeType="1"/>
          </p:cNvSpPr>
          <p:nvPr/>
        </p:nvSpPr>
        <p:spPr bwMode="auto">
          <a:xfrm>
            <a:off x="17362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3" name="Line 1852"/>
          <p:cNvSpPr>
            <a:spLocks noChangeShapeType="1"/>
          </p:cNvSpPr>
          <p:nvPr/>
        </p:nvSpPr>
        <p:spPr bwMode="auto">
          <a:xfrm>
            <a:off x="17505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4" name="Line 1853"/>
          <p:cNvSpPr>
            <a:spLocks noChangeShapeType="1"/>
          </p:cNvSpPr>
          <p:nvPr/>
        </p:nvSpPr>
        <p:spPr bwMode="auto">
          <a:xfrm>
            <a:off x="17648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5" name="Line 1854"/>
          <p:cNvSpPr>
            <a:spLocks noChangeShapeType="1"/>
          </p:cNvSpPr>
          <p:nvPr/>
        </p:nvSpPr>
        <p:spPr bwMode="auto">
          <a:xfrm>
            <a:off x="17807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6" name="Line 1855"/>
          <p:cNvSpPr>
            <a:spLocks noChangeShapeType="1"/>
          </p:cNvSpPr>
          <p:nvPr/>
        </p:nvSpPr>
        <p:spPr bwMode="auto">
          <a:xfrm>
            <a:off x="1795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7" name="Line 1856"/>
          <p:cNvSpPr>
            <a:spLocks noChangeShapeType="1"/>
          </p:cNvSpPr>
          <p:nvPr/>
        </p:nvSpPr>
        <p:spPr bwMode="auto">
          <a:xfrm>
            <a:off x="18092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8" name="Line 1857"/>
          <p:cNvSpPr>
            <a:spLocks noChangeShapeType="1"/>
          </p:cNvSpPr>
          <p:nvPr/>
        </p:nvSpPr>
        <p:spPr bwMode="auto">
          <a:xfrm>
            <a:off x="18235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9" name="Line 1858"/>
          <p:cNvSpPr>
            <a:spLocks noChangeShapeType="1"/>
          </p:cNvSpPr>
          <p:nvPr/>
        </p:nvSpPr>
        <p:spPr bwMode="auto">
          <a:xfrm>
            <a:off x="18378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0" name="Line 1859"/>
          <p:cNvSpPr>
            <a:spLocks noChangeShapeType="1"/>
          </p:cNvSpPr>
          <p:nvPr/>
        </p:nvSpPr>
        <p:spPr bwMode="auto">
          <a:xfrm>
            <a:off x="18521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1" name="Line 1860"/>
          <p:cNvSpPr>
            <a:spLocks noChangeShapeType="1"/>
          </p:cNvSpPr>
          <p:nvPr/>
        </p:nvSpPr>
        <p:spPr bwMode="auto">
          <a:xfrm>
            <a:off x="18664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2" name="Line 1861"/>
          <p:cNvSpPr>
            <a:spLocks noChangeShapeType="1"/>
          </p:cNvSpPr>
          <p:nvPr/>
        </p:nvSpPr>
        <p:spPr bwMode="auto">
          <a:xfrm>
            <a:off x="18823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3" name="Line 1862"/>
          <p:cNvSpPr>
            <a:spLocks noChangeShapeType="1"/>
          </p:cNvSpPr>
          <p:nvPr/>
        </p:nvSpPr>
        <p:spPr bwMode="auto">
          <a:xfrm>
            <a:off x="1896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4" name="Line 1863"/>
          <p:cNvSpPr>
            <a:spLocks noChangeShapeType="1"/>
          </p:cNvSpPr>
          <p:nvPr/>
        </p:nvSpPr>
        <p:spPr bwMode="auto">
          <a:xfrm>
            <a:off x="19108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5" name="Line 1864"/>
          <p:cNvSpPr>
            <a:spLocks noChangeShapeType="1"/>
          </p:cNvSpPr>
          <p:nvPr/>
        </p:nvSpPr>
        <p:spPr bwMode="auto">
          <a:xfrm>
            <a:off x="19251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6" name="Line 1865"/>
          <p:cNvSpPr>
            <a:spLocks noChangeShapeType="1"/>
          </p:cNvSpPr>
          <p:nvPr/>
        </p:nvSpPr>
        <p:spPr bwMode="auto">
          <a:xfrm>
            <a:off x="193947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7" name="Line 1866"/>
          <p:cNvSpPr>
            <a:spLocks noChangeShapeType="1"/>
          </p:cNvSpPr>
          <p:nvPr/>
        </p:nvSpPr>
        <p:spPr bwMode="auto">
          <a:xfrm>
            <a:off x="19537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8" name="Line 1867"/>
          <p:cNvSpPr>
            <a:spLocks noChangeShapeType="1"/>
          </p:cNvSpPr>
          <p:nvPr/>
        </p:nvSpPr>
        <p:spPr bwMode="auto">
          <a:xfrm>
            <a:off x="19680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9" name="Line 1868"/>
          <p:cNvSpPr>
            <a:spLocks noChangeShapeType="1"/>
          </p:cNvSpPr>
          <p:nvPr/>
        </p:nvSpPr>
        <p:spPr bwMode="auto">
          <a:xfrm>
            <a:off x="1983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0" name="Line 1869"/>
          <p:cNvSpPr>
            <a:spLocks noChangeShapeType="1"/>
          </p:cNvSpPr>
          <p:nvPr/>
        </p:nvSpPr>
        <p:spPr bwMode="auto">
          <a:xfrm>
            <a:off x="1998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1" name="Line 1870"/>
          <p:cNvSpPr>
            <a:spLocks noChangeShapeType="1"/>
          </p:cNvSpPr>
          <p:nvPr/>
        </p:nvSpPr>
        <p:spPr bwMode="auto">
          <a:xfrm>
            <a:off x="20124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2" name="Line 1871"/>
          <p:cNvSpPr>
            <a:spLocks noChangeShapeType="1"/>
          </p:cNvSpPr>
          <p:nvPr/>
        </p:nvSpPr>
        <p:spPr bwMode="auto">
          <a:xfrm>
            <a:off x="20267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3" name="Line 1872"/>
          <p:cNvSpPr>
            <a:spLocks noChangeShapeType="1"/>
          </p:cNvSpPr>
          <p:nvPr/>
        </p:nvSpPr>
        <p:spPr bwMode="auto">
          <a:xfrm>
            <a:off x="20410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4" name="Line 1873"/>
          <p:cNvSpPr>
            <a:spLocks noChangeShapeType="1"/>
          </p:cNvSpPr>
          <p:nvPr/>
        </p:nvSpPr>
        <p:spPr bwMode="auto">
          <a:xfrm>
            <a:off x="20553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5" name="Line 1874"/>
          <p:cNvSpPr>
            <a:spLocks noChangeShapeType="1"/>
          </p:cNvSpPr>
          <p:nvPr/>
        </p:nvSpPr>
        <p:spPr bwMode="auto">
          <a:xfrm>
            <a:off x="20696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6" name="Line 1875"/>
          <p:cNvSpPr>
            <a:spLocks noChangeShapeType="1"/>
          </p:cNvSpPr>
          <p:nvPr/>
        </p:nvSpPr>
        <p:spPr bwMode="auto">
          <a:xfrm>
            <a:off x="20855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7" name="Line 1876"/>
          <p:cNvSpPr>
            <a:spLocks noChangeShapeType="1"/>
          </p:cNvSpPr>
          <p:nvPr/>
        </p:nvSpPr>
        <p:spPr bwMode="auto">
          <a:xfrm>
            <a:off x="20998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8" name="Line 1877"/>
          <p:cNvSpPr>
            <a:spLocks noChangeShapeType="1"/>
          </p:cNvSpPr>
          <p:nvPr/>
        </p:nvSpPr>
        <p:spPr bwMode="auto">
          <a:xfrm>
            <a:off x="21140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9" name="Line 1878"/>
          <p:cNvSpPr>
            <a:spLocks noChangeShapeType="1"/>
          </p:cNvSpPr>
          <p:nvPr/>
        </p:nvSpPr>
        <p:spPr bwMode="auto">
          <a:xfrm>
            <a:off x="21283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0" name="Line 1879"/>
          <p:cNvSpPr>
            <a:spLocks noChangeShapeType="1"/>
          </p:cNvSpPr>
          <p:nvPr/>
        </p:nvSpPr>
        <p:spPr bwMode="auto">
          <a:xfrm>
            <a:off x="21426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1" name="Line 1880"/>
          <p:cNvSpPr>
            <a:spLocks noChangeShapeType="1"/>
          </p:cNvSpPr>
          <p:nvPr/>
        </p:nvSpPr>
        <p:spPr bwMode="auto">
          <a:xfrm>
            <a:off x="21569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2" name="Line 1881"/>
          <p:cNvSpPr>
            <a:spLocks noChangeShapeType="1"/>
          </p:cNvSpPr>
          <p:nvPr/>
        </p:nvSpPr>
        <p:spPr bwMode="auto">
          <a:xfrm>
            <a:off x="217124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3" name="Line 1882"/>
          <p:cNvSpPr>
            <a:spLocks noChangeShapeType="1"/>
          </p:cNvSpPr>
          <p:nvPr/>
        </p:nvSpPr>
        <p:spPr bwMode="auto">
          <a:xfrm>
            <a:off x="21871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4" name="Line 1883"/>
          <p:cNvSpPr>
            <a:spLocks noChangeShapeType="1"/>
          </p:cNvSpPr>
          <p:nvPr/>
        </p:nvSpPr>
        <p:spPr bwMode="auto">
          <a:xfrm>
            <a:off x="22014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5" name="Line 1884"/>
          <p:cNvSpPr>
            <a:spLocks noChangeShapeType="1"/>
          </p:cNvSpPr>
          <p:nvPr/>
        </p:nvSpPr>
        <p:spPr bwMode="auto">
          <a:xfrm>
            <a:off x="22156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6" name="Line 1885"/>
          <p:cNvSpPr>
            <a:spLocks noChangeShapeType="1"/>
          </p:cNvSpPr>
          <p:nvPr/>
        </p:nvSpPr>
        <p:spPr bwMode="auto">
          <a:xfrm>
            <a:off x="22299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7" name="Line 1886"/>
          <p:cNvSpPr>
            <a:spLocks noChangeShapeType="1"/>
          </p:cNvSpPr>
          <p:nvPr/>
        </p:nvSpPr>
        <p:spPr bwMode="auto">
          <a:xfrm>
            <a:off x="22442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8" name="Line 1887"/>
          <p:cNvSpPr>
            <a:spLocks noChangeShapeType="1"/>
          </p:cNvSpPr>
          <p:nvPr/>
        </p:nvSpPr>
        <p:spPr bwMode="auto">
          <a:xfrm>
            <a:off x="22585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9" name="Line 1888"/>
          <p:cNvSpPr>
            <a:spLocks noChangeShapeType="1"/>
          </p:cNvSpPr>
          <p:nvPr/>
        </p:nvSpPr>
        <p:spPr bwMode="auto">
          <a:xfrm>
            <a:off x="2274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0" name="Line 1889"/>
          <p:cNvSpPr>
            <a:spLocks noChangeShapeType="1"/>
          </p:cNvSpPr>
          <p:nvPr/>
        </p:nvSpPr>
        <p:spPr bwMode="auto">
          <a:xfrm>
            <a:off x="22887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1" name="Line 1890"/>
          <p:cNvSpPr>
            <a:spLocks noChangeShapeType="1"/>
          </p:cNvSpPr>
          <p:nvPr/>
        </p:nvSpPr>
        <p:spPr bwMode="auto">
          <a:xfrm>
            <a:off x="2303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2" name="Line 1891"/>
          <p:cNvSpPr>
            <a:spLocks noChangeShapeType="1"/>
          </p:cNvSpPr>
          <p:nvPr/>
        </p:nvSpPr>
        <p:spPr bwMode="auto">
          <a:xfrm>
            <a:off x="23172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3" name="Line 1892"/>
          <p:cNvSpPr>
            <a:spLocks noChangeShapeType="1"/>
          </p:cNvSpPr>
          <p:nvPr/>
        </p:nvSpPr>
        <p:spPr bwMode="auto">
          <a:xfrm>
            <a:off x="23315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4" name="Line 1893"/>
          <p:cNvSpPr>
            <a:spLocks noChangeShapeType="1"/>
          </p:cNvSpPr>
          <p:nvPr/>
        </p:nvSpPr>
        <p:spPr bwMode="auto">
          <a:xfrm>
            <a:off x="23458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5" name="Line 1894"/>
          <p:cNvSpPr>
            <a:spLocks noChangeShapeType="1"/>
          </p:cNvSpPr>
          <p:nvPr/>
        </p:nvSpPr>
        <p:spPr bwMode="auto">
          <a:xfrm>
            <a:off x="23601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6" name="Line 1895"/>
          <p:cNvSpPr>
            <a:spLocks noChangeShapeType="1"/>
          </p:cNvSpPr>
          <p:nvPr/>
        </p:nvSpPr>
        <p:spPr bwMode="auto">
          <a:xfrm>
            <a:off x="2376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7" name="Line 1896"/>
          <p:cNvSpPr>
            <a:spLocks noChangeShapeType="1"/>
          </p:cNvSpPr>
          <p:nvPr/>
        </p:nvSpPr>
        <p:spPr bwMode="auto">
          <a:xfrm>
            <a:off x="23903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8" name="Line 1897"/>
          <p:cNvSpPr>
            <a:spLocks noChangeShapeType="1"/>
          </p:cNvSpPr>
          <p:nvPr/>
        </p:nvSpPr>
        <p:spPr bwMode="auto">
          <a:xfrm>
            <a:off x="2404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9" name="Line 1898"/>
          <p:cNvSpPr>
            <a:spLocks noChangeShapeType="1"/>
          </p:cNvSpPr>
          <p:nvPr/>
        </p:nvSpPr>
        <p:spPr bwMode="auto">
          <a:xfrm>
            <a:off x="24188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0" name="Line 1899"/>
          <p:cNvSpPr>
            <a:spLocks noChangeShapeType="1"/>
          </p:cNvSpPr>
          <p:nvPr/>
        </p:nvSpPr>
        <p:spPr bwMode="auto">
          <a:xfrm>
            <a:off x="24331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1" name="Line 1900"/>
          <p:cNvSpPr>
            <a:spLocks noChangeShapeType="1"/>
          </p:cNvSpPr>
          <p:nvPr/>
        </p:nvSpPr>
        <p:spPr bwMode="auto">
          <a:xfrm>
            <a:off x="24474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2" name="Line 1901"/>
          <p:cNvSpPr>
            <a:spLocks noChangeShapeType="1"/>
          </p:cNvSpPr>
          <p:nvPr/>
        </p:nvSpPr>
        <p:spPr bwMode="auto">
          <a:xfrm>
            <a:off x="24617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3" name="Line 1902"/>
          <p:cNvSpPr>
            <a:spLocks noChangeShapeType="1"/>
          </p:cNvSpPr>
          <p:nvPr/>
        </p:nvSpPr>
        <p:spPr bwMode="auto">
          <a:xfrm>
            <a:off x="2477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4" name="Line 1903"/>
          <p:cNvSpPr>
            <a:spLocks noChangeShapeType="1"/>
          </p:cNvSpPr>
          <p:nvPr/>
        </p:nvSpPr>
        <p:spPr bwMode="auto">
          <a:xfrm>
            <a:off x="2491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5" name="Line 1904"/>
          <p:cNvSpPr>
            <a:spLocks noChangeShapeType="1"/>
          </p:cNvSpPr>
          <p:nvPr/>
        </p:nvSpPr>
        <p:spPr bwMode="auto">
          <a:xfrm>
            <a:off x="2506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6" name="Line 1905"/>
          <p:cNvSpPr>
            <a:spLocks noChangeShapeType="1"/>
          </p:cNvSpPr>
          <p:nvPr/>
        </p:nvSpPr>
        <p:spPr bwMode="auto">
          <a:xfrm>
            <a:off x="25204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7" name="Line 1906"/>
          <p:cNvSpPr>
            <a:spLocks noChangeShapeType="1"/>
          </p:cNvSpPr>
          <p:nvPr/>
        </p:nvSpPr>
        <p:spPr bwMode="auto">
          <a:xfrm>
            <a:off x="25347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8" name="Line 1907"/>
          <p:cNvSpPr>
            <a:spLocks noChangeShapeType="1"/>
          </p:cNvSpPr>
          <p:nvPr/>
        </p:nvSpPr>
        <p:spPr bwMode="auto">
          <a:xfrm>
            <a:off x="25490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9" name="Line 1908"/>
          <p:cNvSpPr>
            <a:spLocks noChangeShapeType="1"/>
          </p:cNvSpPr>
          <p:nvPr/>
        </p:nvSpPr>
        <p:spPr bwMode="auto">
          <a:xfrm>
            <a:off x="25633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0" name="Line 1909"/>
          <p:cNvSpPr>
            <a:spLocks noChangeShapeType="1"/>
          </p:cNvSpPr>
          <p:nvPr/>
        </p:nvSpPr>
        <p:spPr bwMode="auto">
          <a:xfrm>
            <a:off x="2579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1" name="Line 1910"/>
          <p:cNvSpPr>
            <a:spLocks noChangeShapeType="1"/>
          </p:cNvSpPr>
          <p:nvPr/>
        </p:nvSpPr>
        <p:spPr bwMode="auto">
          <a:xfrm>
            <a:off x="25935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2" name="Line 1911"/>
          <p:cNvSpPr>
            <a:spLocks noChangeShapeType="1"/>
          </p:cNvSpPr>
          <p:nvPr/>
        </p:nvSpPr>
        <p:spPr bwMode="auto">
          <a:xfrm>
            <a:off x="26078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3" name="Line 1912"/>
          <p:cNvSpPr>
            <a:spLocks noChangeShapeType="1"/>
          </p:cNvSpPr>
          <p:nvPr/>
        </p:nvSpPr>
        <p:spPr bwMode="auto">
          <a:xfrm>
            <a:off x="26220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4" name="Line 1913"/>
          <p:cNvSpPr>
            <a:spLocks noChangeShapeType="1"/>
          </p:cNvSpPr>
          <p:nvPr/>
        </p:nvSpPr>
        <p:spPr bwMode="auto">
          <a:xfrm>
            <a:off x="26363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5" name="Line 1914"/>
          <p:cNvSpPr>
            <a:spLocks noChangeShapeType="1"/>
          </p:cNvSpPr>
          <p:nvPr/>
        </p:nvSpPr>
        <p:spPr bwMode="auto">
          <a:xfrm>
            <a:off x="26506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6" name="Line 1915"/>
          <p:cNvSpPr>
            <a:spLocks noChangeShapeType="1"/>
          </p:cNvSpPr>
          <p:nvPr/>
        </p:nvSpPr>
        <p:spPr bwMode="auto">
          <a:xfrm>
            <a:off x="26649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7" name="Line 1916"/>
          <p:cNvSpPr>
            <a:spLocks noChangeShapeType="1"/>
          </p:cNvSpPr>
          <p:nvPr/>
        </p:nvSpPr>
        <p:spPr bwMode="auto">
          <a:xfrm>
            <a:off x="2680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8" name="Line 1917"/>
          <p:cNvSpPr>
            <a:spLocks noChangeShapeType="1"/>
          </p:cNvSpPr>
          <p:nvPr/>
        </p:nvSpPr>
        <p:spPr bwMode="auto">
          <a:xfrm>
            <a:off x="26951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9" name="Line 1918"/>
          <p:cNvSpPr>
            <a:spLocks noChangeShapeType="1"/>
          </p:cNvSpPr>
          <p:nvPr/>
        </p:nvSpPr>
        <p:spPr bwMode="auto">
          <a:xfrm>
            <a:off x="27094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0" name="Line 1919"/>
          <p:cNvSpPr>
            <a:spLocks noChangeShapeType="1"/>
          </p:cNvSpPr>
          <p:nvPr/>
        </p:nvSpPr>
        <p:spPr bwMode="auto">
          <a:xfrm>
            <a:off x="27236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1" name="Line 1920"/>
          <p:cNvSpPr>
            <a:spLocks noChangeShapeType="1"/>
          </p:cNvSpPr>
          <p:nvPr/>
        </p:nvSpPr>
        <p:spPr bwMode="auto">
          <a:xfrm>
            <a:off x="27379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2" name="Line 1921"/>
          <p:cNvSpPr>
            <a:spLocks noChangeShapeType="1"/>
          </p:cNvSpPr>
          <p:nvPr/>
        </p:nvSpPr>
        <p:spPr bwMode="auto">
          <a:xfrm>
            <a:off x="27522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3" name="Line 1922"/>
          <p:cNvSpPr>
            <a:spLocks noChangeShapeType="1"/>
          </p:cNvSpPr>
          <p:nvPr/>
        </p:nvSpPr>
        <p:spPr bwMode="auto">
          <a:xfrm>
            <a:off x="27665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4" name="Line 1923"/>
          <p:cNvSpPr>
            <a:spLocks noChangeShapeType="1"/>
          </p:cNvSpPr>
          <p:nvPr/>
        </p:nvSpPr>
        <p:spPr bwMode="auto">
          <a:xfrm>
            <a:off x="2782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5" name="Line 1924"/>
          <p:cNvSpPr>
            <a:spLocks noChangeShapeType="1"/>
          </p:cNvSpPr>
          <p:nvPr/>
        </p:nvSpPr>
        <p:spPr bwMode="auto">
          <a:xfrm>
            <a:off x="27967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6" name="Line 1925"/>
          <p:cNvSpPr>
            <a:spLocks noChangeShapeType="1"/>
          </p:cNvSpPr>
          <p:nvPr/>
        </p:nvSpPr>
        <p:spPr bwMode="auto">
          <a:xfrm>
            <a:off x="2811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7" name="Line 1926"/>
          <p:cNvSpPr>
            <a:spLocks noChangeShapeType="1"/>
          </p:cNvSpPr>
          <p:nvPr/>
        </p:nvSpPr>
        <p:spPr bwMode="auto">
          <a:xfrm>
            <a:off x="28252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8" name="Line 1927"/>
          <p:cNvSpPr>
            <a:spLocks noChangeShapeType="1"/>
          </p:cNvSpPr>
          <p:nvPr/>
        </p:nvSpPr>
        <p:spPr bwMode="auto">
          <a:xfrm>
            <a:off x="28395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9" name="Line 1928"/>
          <p:cNvSpPr>
            <a:spLocks noChangeShapeType="1"/>
          </p:cNvSpPr>
          <p:nvPr/>
        </p:nvSpPr>
        <p:spPr bwMode="auto">
          <a:xfrm>
            <a:off x="28538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0" name="Line 1929"/>
          <p:cNvSpPr>
            <a:spLocks noChangeShapeType="1"/>
          </p:cNvSpPr>
          <p:nvPr/>
        </p:nvSpPr>
        <p:spPr bwMode="auto">
          <a:xfrm>
            <a:off x="28681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1" name="Line 1930"/>
          <p:cNvSpPr>
            <a:spLocks noChangeShapeType="1"/>
          </p:cNvSpPr>
          <p:nvPr/>
        </p:nvSpPr>
        <p:spPr bwMode="auto">
          <a:xfrm>
            <a:off x="2884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2" name="Line 1931"/>
          <p:cNvSpPr>
            <a:spLocks noChangeShapeType="1"/>
          </p:cNvSpPr>
          <p:nvPr/>
        </p:nvSpPr>
        <p:spPr bwMode="auto">
          <a:xfrm>
            <a:off x="28983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3" name="Line 1932"/>
          <p:cNvSpPr>
            <a:spLocks noChangeShapeType="1"/>
          </p:cNvSpPr>
          <p:nvPr/>
        </p:nvSpPr>
        <p:spPr bwMode="auto">
          <a:xfrm>
            <a:off x="2912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4" name="Line 1933"/>
          <p:cNvSpPr>
            <a:spLocks noChangeShapeType="1"/>
          </p:cNvSpPr>
          <p:nvPr/>
        </p:nvSpPr>
        <p:spPr bwMode="auto">
          <a:xfrm>
            <a:off x="29268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5" name="Line 1934"/>
          <p:cNvSpPr>
            <a:spLocks noChangeShapeType="1"/>
          </p:cNvSpPr>
          <p:nvPr/>
        </p:nvSpPr>
        <p:spPr bwMode="auto">
          <a:xfrm>
            <a:off x="29411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6" name="Line 1935"/>
          <p:cNvSpPr>
            <a:spLocks noChangeShapeType="1"/>
          </p:cNvSpPr>
          <p:nvPr/>
        </p:nvSpPr>
        <p:spPr bwMode="auto">
          <a:xfrm>
            <a:off x="29554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7" name="Line 1936"/>
          <p:cNvSpPr>
            <a:spLocks noChangeShapeType="1"/>
          </p:cNvSpPr>
          <p:nvPr/>
        </p:nvSpPr>
        <p:spPr bwMode="auto">
          <a:xfrm>
            <a:off x="29713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8" name="Line 1937"/>
          <p:cNvSpPr>
            <a:spLocks noChangeShapeType="1"/>
          </p:cNvSpPr>
          <p:nvPr/>
        </p:nvSpPr>
        <p:spPr bwMode="auto">
          <a:xfrm>
            <a:off x="2985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9" name="Line 1938"/>
          <p:cNvSpPr>
            <a:spLocks noChangeShapeType="1"/>
          </p:cNvSpPr>
          <p:nvPr/>
        </p:nvSpPr>
        <p:spPr bwMode="auto">
          <a:xfrm>
            <a:off x="2999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0" name="Line 1939"/>
          <p:cNvSpPr>
            <a:spLocks noChangeShapeType="1"/>
          </p:cNvSpPr>
          <p:nvPr/>
        </p:nvSpPr>
        <p:spPr bwMode="auto">
          <a:xfrm>
            <a:off x="3014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1" name="Line 1940"/>
          <p:cNvSpPr>
            <a:spLocks noChangeShapeType="1"/>
          </p:cNvSpPr>
          <p:nvPr/>
        </p:nvSpPr>
        <p:spPr bwMode="auto">
          <a:xfrm>
            <a:off x="30284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2" name="Line 1941"/>
          <p:cNvSpPr>
            <a:spLocks noChangeShapeType="1"/>
          </p:cNvSpPr>
          <p:nvPr/>
        </p:nvSpPr>
        <p:spPr bwMode="auto">
          <a:xfrm>
            <a:off x="30427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3" name="Line 1942"/>
          <p:cNvSpPr>
            <a:spLocks noChangeShapeType="1"/>
          </p:cNvSpPr>
          <p:nvPr/>
        </p:nvSpPr>
        <p:spPr bwMode="auto">
          <a:xfrm>
            <a:off x="30570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4" name="Line 1943"/>
          <p:cNvSpPr>
            <a:spLocks noChangeShapeType="1"/>
          </p:cNvSpPr>
          <p:nvPr/>
        </p:nvSpPr>
        <p:spPr bwMode="auto">
          <a:xfrm>
            <a:off x="30729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5" name="Line 1944"/>
          <p:cNvSpPr>
            <a:spLocks noChangeShapeType="1"/>
          </p:cNvSpPr>
          <p:nvPr/>
        </p:nvSpPr>
        <p:spPr bwMode="auto">
          <a:xfrm>
            <a:off x="3087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6" name="Line 1945"/>
          <p:cNvSpPr>
            <a:spLocks noChangeShapeType="1"/>
          </p:cNvSpPr>
          <p:nvPr/>
        </p:nvSpPr>
        <p:spPr bwMode="auto">
          <a:xfrm>
            <a:off x="31015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7" name="Line 1946"/>
          <p:cNvSpPr>
            <a:spLocks noChangeShapeType="1"/>
          </p:cNvSpPr>
          <p:nvPr/>
        </p:nvSpPr>
        <p:spPr bwMode="auto">
          <a:xfrm>
            <a:off x="31158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8" name="Line 1947"/>
          <p:cNvSpPr>
            <a:spLocks noChangeShapeType="1"/>
          </p:cNvSpPr>
          <p:nvPr/>
        </p:nvSpPr>
        <p:spPr bwMode="auto">
          <a:xfrm>
            <a:off x="31300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9" name="Line 1948"/>
          <p:cNvSpPr>
            <a:spLocks noChangeShapeType="1"/>
          </p:cNvSpPr>
          <p:nvPr/>
        </p:nvSpPr>
        <p:spPr bwMode="auto">
          <a:xfrm>
            <a:off x="31443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0" name="Line 1949"/>
          <p:cNvSpPr>
            <a:spLocks noChangeShapeType="1"/>
          </p:cNvSpPr>
          <p:nvPr/>
        </p:nvSpPr>
        <p:spPr bwMode="auto">
          <a:xfrm>
            <a:off x="31586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1" name="Line 1950"/>
          <p:cNvSpPr>
            <a:spLocks noChangeShapeType="1"/>
          </p:cNvSpPr>
          <p:nvPr/>
        </p:nvSpPr>
        <p:spPr bwMode="auto">
          <a:xfrm>
            <a:off x="31745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2" name="Line 1951"/>
          <p:cNvSpPr>
            <a:spLocks noChangeShapeType="1"/>
          </p:cNvSpPr>
          <p:nvPr/>
        </p:nvSpPr>
        <p:spPr bwMode="auto">
          <a:xfrm>
            <a:off x="3188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3" name="Line 1952"/>
          <p:cNvSpPr>
            <a:spLocks noChangeShapeType="1"/>
          </p:cNvSpPr>
          <p:nvPr/>
        </p:nvSpPr>
        <p:spPr bwMode="auto">
          <a:xfrm>
            <a:off x="32031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4" name="Line 1953"/>
          <p:cNvSpPr>
            <a:spLocks noChangeShapeType="1"/>
          </p:cNvSpPr>
          <p:nvPr/>
        </p:nvSpPr>
        <p:spPr bwMode="auto">
          <a:xfrm>
            <a:off x="32174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5" name="Line 1954"/>
          <p:cNvSpPr>
            <a:spLocks noChangeShapeType="1"/>
          </p:cNvSpPr>
          <p:nvPr/>
        </p:nvSpPr>
        <p:spPr bwMode="auto">
          <a:xfrm>
            <a:off x="32316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6" name="Line 1955"/>
          <p:cNvSpPr>
            <a:spLocks noChangeShapeType="1"/>
          </p:cNvSpPr>
          <p:nvPr/>
        </p:nvSpPr>
        <p:spPr bwMode="auto">
          <a:xfrm>
            <a:off x="32459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7" name="Line 1956"/>
          <p:cNvSpPr>
            <a:spLocks noChangeShapeType="1"/>
          </p:cNvSpPr>
          <p:nvPr/>
        </p:nvSpPr>
        <p:spPr bwMode="auto">
          <a:xfrm>
            <a:off x="32602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8" name="Line 1957"/>
          <p:cNvSpPr>
            <a:spLocks noChangeShapeType="1"/>
          </p:cNvSpPr>
          <p:nvPr/>
        </p:nvSpPr>
        <p:spPr bwMode="auto">
          <a:xfrm>
            <a:off x="32761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9" name="Line 1958"/>
          <p:cNvSpPr>
            <a:spLocks noChangeShapeType="1"/>
          </p:cNvSpPr>
          <p:nvPr/>
        </p:nvSpPr>
        <p:spPr bwMode="auto">
          <a:xfrm>
            <a:off x="3290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0" name="Line 1959"/>
          <p:cNvSpPr>
            <a:spLocks noChangeShapeType="1"/>
          </p:cNvSpPr>
          <p:nvPr/>
        </p:nvSpPr>
        <p:spPr bwMode="auto">
          <a:xfrm>
            <a:off x="33047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1" name="Line 1960"/>
          <p:cNvSpPr>
            <a:spLocks noChangeShapeType="1"/>
          </p:cNvSpPr>
          <p:nvPr/>
        </p:nvSpPr>
        <p:spPr bwMode="auto">
          <a:xfrm>
            <a:off x="3319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2" name="Line 1961"/>
          <p:cNvSpPr>
            <a:spLocks noChangeShapeType="1"/>
          </p:cNvSpPr>
          <p:nvPr/>
        </p:nvSpPr>
        <p:spPr bwMode="auto">
          <a:xfrm>
            <a:off x="333329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3" name="Line 1962"/>
          <p:cNvSpPr>
            <a:spLocks noChangeShapeType="1"/>
          </p:cNvSpPr>
          <p:nvPr/>
        </p:nvSpPr>
        <p:spPr bwMode="auto">
          <a:xfrm>
            <a:off x="33475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4" name="Line 1963"/>
          <p:cNvSpPr>
            <a:spLocks noChangeShapeType="1"/>
          </p:cNvSpPr>
          <p:nvPr/>
        </p:nvSpPr>
        <p:spPr bwMode="auto">
          <a:xfrm>
            <a:off x="33618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5" name="Line 1964"/>
          <p:cNvSpPr>
            <a:spLocks noChangeShapeType="1"/>
          </p:cNvSpPr>
          <p:nvPr/>
        </p:nvSpPr>
        <p:spPr bwMode="auto">
          <a:xfrm>
            <a:off x="33777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6" name="Line 1965"/>
          <p:cNvSpPr>
            <a:spLocks noChangeShapeType="1"/>
          </p:cNvSpPr>
          <p:nvPr/>
        </p:nvSpPr>
        <p:spPr bwMode="auto">
          <a:xfrm>
            <a:off x="3392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7" name="Line 1966"/>
          <p:cNvSpPr>
            <a:spLocks noChangeShapeType="1"/>
          </p:cNvSpPr>
          <p:nvPr/>
        </p:nvSpPr>
        <p:spPr bwMode="auto">
          <a:xfrm>
            <a:off x="34063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8" name="Line 1967"/>
          <p:cNvSpPr>
            <a:spLocks noChangeShapeType="1"/>
          </p:cNvSpPr>
          <p:nvPr/>
        </p:nvSpPr>
        <p:spPr bwMode="auto">
          <a:xfrm>
            <a:off x="3420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9" name="Line 1968"/>
          <p:cNvSpPr>
            <a:spLocks noChangeShapeType="1"/>
          </p:cNvSpPr>
          <p:nvPr/>
        </p:nvSpPr>
        <p:spPr bwMode="auto">
          <a:xfrm>
            <a:off x="34348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0" name="Line 1969"/>
          <p:cNvSpPr>
            <a:spLocks noChangeShapeType="1"/>
          </p:cNvSpPr>
          <p:nvPr/>
        </p:nvSpPr>
        <p:spPr bwMode="auto">
          <a:xfrm>
            <a:off x="34491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1" name="Line 1970"/>
          <p:cNvSpPr>
            <a:spLocks noChangeShapeType="1"/>
          </p:cNvSpPr>
          <p:nvPr/>
        </p:nvSpPr>
        <p:spPr bwMode="auto">
          <a:xfrm>
            <a:off x="34634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2" name="Line 1971"/>
          <p:cNvSpPr>
            <a:spLocks noChangeShapeType="1"/>
          </p:cNvSpPr>
          <p:nvPr/>
        </p:nvSpPr>
        <p:spPr bwMode="auto">
          <a:xfrm>
            <a:off x="34793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3" name="Line 1972"/>
          <p:cNvSpPr>
            <a:spLocks noChangeShapeType="1"/>
          </p:cNvSpPr>
          <p:nvPr/>
        </p:nvSpPr>
        <p:spPr bwMode="auto">
          <a:xfrm>
            <a:off x="3493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4" name="Line 1973"/>
          <p:cNvSpPr>
            <a:spLocks noChangeShapeType="1"/>
          </p:cNvSpPr>
          <p:nvPr/>
        </p:nvSpPr>
        <p:spPr bwMode="auto">
          <a:xfrm>
            <a:off x="3507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5" name="Line 1974"/>
          <p:cNvSpPr>
            <a:spLocks noChangeShapeType="1"/>
          </p:cNvSpPr>
          <p:nvPr/>
        </p:nvSpPr>
        <p:spPr bwMode="auto">
          <a:xfrm>
            <a:off x="3522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6" name="Line 1975"/>
          <p:cNvSpPr>
            <a:spLocks noChangeShapeType="1"/>
          </p:cNvSpPr>
          <p:nvPr/>
        </p:nvSpPr>
        <p:spPr bwMode="auto">
          <a:xfrm>
            <a:off x="35364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7" name="Line 1976"/>
          <p:cNvSpPr>
            <a:spLocks noChangeShapeType="1"/>
          </p:cNvSpPr>
          <p:nvPr/>
        </p:nvSpPr>
        <p:spPr bwMode="auto">
          <a:xfrm>
            <a:off x="35507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8" name="Line 1977"/>
          <p:cNvSpPr>
            <a:spLocks noChangeShapeType="1"/>
          </p:cNvSpPr>
          <p:nvPr/>
        </p:nvSpPr>
        <p:spPr bwMode="auto">
          <a:xfrm>
            <a:off x="3565071"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9" name="Line 1978"/>
          <p:cNvSpPr>
            <a:spLocks noChangeShapeType="1"/>
          </p:cNvSpPr>
          <p:nvPr/>
        </p:nvSpPr>
        <p:spPr bwMode="auto">
          <a:xfrm>
            <a:off x="35809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0" name="Line 1979"/>
          <p:cNvSpPr>
            <a:spLocks noChangeShapeType="1"/>
          </p:cNvSpPr>
          <p:nvPr/>
        </p:nvSpPr>
        <p:spPr bwMode="auto">
          <a:xfrm>
            <a:off x="3595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1" name="Line 1980"/>
          <p:cNvSpPr>
            <a:spLocks noChangeShapeType="1"/>
          </p:cNvSpPr>
          <p:nvPr/>
        </p:nvSpPr>
        <p:spPr bwMode="auto">
          <a:xfrm>
            <a:off x="36095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2" name="Line 1981"/>
          <p:cNvSpPr>
            <a:spLocks noChangeShapeType="1"/>
          </p:cNvSpPr>
          <p:nvPr/>
        </p:nvSpPr>
        <p:spPr bwMode="auto">
          <a:xfrm>
            <a:off x="36238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3" name="Line 1982"/>
          <p:cNvSpPr>
            <a:spLocks noChangeShapeType="1"/>
          </p:cNvSpPr>
          <p:nvPr/>
        </p:nvSpPr>
        <p:spPr bwMode="auto">
          <a:xfrm>
            <a:off x="36380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4" name="Line 1983"/>
          <p:cNvSpPr>
            <a:spLocks noChangeShapeType="1"/>
          </p:cNvSpPr>
          <p:nvPr/>
        </p:nvSpPr>
        <p:spPr bwMode="auto">
          <a:xfrm>
            <a:off x="36523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5" name="Line 1984"/>
          <p:cNvSpPr>
            <a:spLocks noChangeShapeType="1"/>
          </p:cNvSpPr>
          <p:nvPr/>
        </p:nvSpPr>
        <p:spPr bwMode="auto">
          <a:xfrm>
            <a:off x="3668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6" name="Line 1985"/>
          <p:cNvSpPr>
            <a:spLocks noChangeShapeType="1"/>
          </p:cNvSpPr>
          <p:nvPr/>
        </p:nvSpPr>
        <p:spPr bwMode="auto">
          <a:xfrm>
            <a:off x="36825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7" name="Line 1986"/>
          <p:cNvSpPr>
            <a:spLocks noChangeShapeType="1"/>
          </p:cNvSpPr>
          <p:nvPr/>
        </p:nvSpPr>
        <p:spPr bwMode="auto">
          <a:xfrm>
            <a:off x="3696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8" name="Line 1987"/>
          <p:cNvSpPr>
            <a:spLocks noChangeShapeType="1"/>
          </p:cNvSpPr>
          <p:nvPr/>
        </p:nvSpPr>
        <p:spPr bwMode="auto">
          <a:xfrm>
            <a:off x="37111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9" name="Line 1988"/>
          <p:cNvSpPr>
            <a:spLocks noChangeShapeType="1"/>
          </p:cNvSpPr>
          <p:nvPr/>
        </p:nvSpPr>
        <p:spPr bwMode="auto">
          <a:xfrm>
            <a:off x="37254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0" name="Line 1989"/>
          <p:cNvSpPr>
            <a:spLocks noChangeShapeType="1"/>
          </p:cNvSpPr>
          <p:nvPr/>
        </p:nvSpPr>
        <p:spPr bwMode="auto">
          <a:xfrm>
            <a:off x="37396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1" name="Line 1990"/>
          <p:cNvSpPr>
            <a:spLocks noChangeShapeType="1"/>
          </p:cNvSpPr>
          <p:nvPr/>
        </p:nvSpPr>
        <p:spPr bwMode="auto">
          <a:xfrm>
            <a:off x="37539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2" name="Line 1991"/>
          <p:cNvSpPr>
            <a:spLocks noChangeShapeType="1"/>
          </p:cNvSpPr>
          <p:nvPr/>
        </p:nvSpPr>
        <p:spPr bwMode="auto">
          <a:xfrm>
            <a:off x="3769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3" name="Line 1992"/>
          <p:cNvSpPr>
            <a:spLocks noChangeShapeType="1"/>
          </p:cNvSpPr>
          <p:nvPr/>
        </p:nvSpPr>
        <p:spPr bwMode="auto">
          <a:xfrm>
            <a:off x="37841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4" name="Line 1993"/>
          <p:cNvSpPr>
            <a:spLocks noChangeShapeType="1"/>
          </p:cNvSpPr>
          <p:nvPr/>
        </p:nvSpPr>
        <p:spPr bwMode="auto">
          <a:xfrm>
            <a:off x="3798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5" name="Line 1994"/>
          <p:cNvSpPr>
            <a:spLocks noChangeShapeType="1"/>
          </p:cNvSpPr>
          <p:nvPr/>
        </p:nvSpPr>
        <p:spPr bwMode="auto">
          <a:xfrm>
            <a:off x="38127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6" name="Line 1995"/>
          <p:cNvSpPr>
            <a:spLocks noChangeShapeType="1"/>
          </p:cNvSpPr>
          <p:nvPr/>
        </p:nvSpPr>
        <p:spPr bwMode="auto">
          <a:xfrm>
            <a:off x="38270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7" name="Line 1996"/>
          <p:cNvSpPr>
            <a:spLocks noChangeShapeType="1"/>
          </p:cNvSpPr>
          <p:nvPr/>
        </p:nvSpPr>
        <p:spPr bwMode="auto">
          <a:xfrm>
            <a:off x="38412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8" name="Line 1997"/>
          <p:cNvSpPr>
            <a:spLocks noChangeShapeType="1"/>
          </p:cNvSpPr>
          <p:nvPr/>
        </p:nvSpPr>
        <p:spPr bwMode="auto">
          <a:xfrm>
            <a:off x="38555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9" name="Line 1998"/>
          <p:cNvSpPr>
            <a:spLocks noChangeShapeType="1"/>
          </p:cNvSpPr>
          <p:nvPr/>
        </p:nvSpPr>
        <p:spPr bwMode="auto">
          <a:xfrm>
            <a:off x="3871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0" name="Line 1999"/>
          <p:cNvSpPr>
            <a:spLocks noChangeShapeType="1"/>
          </p:cNvSpPr>
          <p:nvPr/>
        </p:nvSpPr>
        <p:spPr bwMode="auto">
          <a:xfrm>
            <a:off x="38857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1" name="Line 2000"/>
          <p:cNvSpPr>
            <a:spLocks noChangeShapeType="1"/>
          </p:cNvSpPr>
          <p:nvPr/>
        </p:nvSpPr>
        <p:spPr bwMode="auto">
          <a:xfrm>
            <a:off x="3900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2" name="Line 2001"/>
          <p:cNvSpPr>
            <a:spLocks noChangeShapeType="1"/>
          </p:cNvSpPr>
          <p:nvPr/>
        </p:nvSpPr>
        <p:spPr bwMode="auto">
          <a:xfrm>
            <a:off x="39143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3" name="Line 2002"/>
          <p:cNvSpPr>
            <a:spLocks noChangeShapeType="1"/>
          </p:cNvSpPr>
          <p:nvPr/>
        </p:nvSpPr>
        <p:spPr bwMode="auto">
          <a:xfrm>
            <a:off x="39286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4" name="Line 2003"/>
          <p:cNvSpPr>
            <a:spLocks noChangeShapeType="1"/>
          </p:cNvSpPr>
          <p:nvPr/>
        </p:nvSpPr>
        <p:spPr bwMode="auto">
          <a:xfrm>
            <a:off x="39428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5" name="Line 2004"/>
          <p:cNvSpPr>
            <a:spLocks noChangeShapeType="1"/>
          </p:cNvSpPr>
          <p:nvPr/>
        </p:nvSpPr>
        <p:spPr bwMode="auto">
          <a:xfrm>
            <a:off x="39571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6" name="Line 2005"/>
          <p:cNvSpPr>
            <a:spLocks noChangeShapeType="1"/>
          </p:cNvSpPr>
          <p:nvPr/>
        </p:nvSpPr>
        <p:spPr bwMode="auto">
          <a:xfrm>
            <a:off x="3973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7" name="Line 2006"/>
          <p:cNvSpPr>
            <a:spLocks noChangeShapeType="1"/>
          </p:cNvSpPr>
          <p:nvPr/>
        </p:nvSpPr>
        <p:spPr bwMode="auto">
          <a:xfrm>
            <a:off x="39873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8" name="Line 2007"/>
          <p:cNvSpPr>
            <a:spLocks noChangeShapeType="1"/>
          </p:cNvSpPr>
          <p:nvPr/>
        </p:nvSpPr>
        <p:spPr bwMode="auto">
          <a:xfrm>
            <a:off x="4001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9" name="Line 2008"/>
          <p:cNvSpPr>
            <a:spLocks noChangeShapeType="1"/>
          </p:cNvSpPr>
          <p:nvPr/>
        </p:nvSpPr>
        <p:spPr bwMode="auto">
          <a:xfrm>
            <a:off x="4015921"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0" name="Line 2009"/>
          <p:cNvSpPr>
            <a:spLocks noChangeShapeType="1"/>
          </p:cNvSpPr>
          <p:nvPr/>
        </p:nvSpPr>
        <p:spPr bwMode="auto">
          <a:xfrm>
            <a:off x="40302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1" name="Line 2010"/>
          <p:cNvSpPr>
            <a:spLocks noChangeShapeType="1"/>
          </p:cNvSpPr>
          <p:nvPr/>
        </p:nvSpPr>
        <p:spPr bwMode="auto">
          <a:xfrm>
            <a:off x="4044496"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2" name="Line 2011"/>
          <p:cNvSpPr>
            <a:spLocks noChangeShapeType="1"/>
          </p:cNvSpPr>
          <p:nvPr/>
        </p:nvSpPr>
        <p:spPr bwMode="auto">
          <a:xfrm>
            <a:off x="40587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3" name="Line 2012"/>
          <p:cNvSpPr>
            <a:spLocks noChangeShapeType="1"/>
          </p:cNvSpPr>
          <p:nvPr/>
        </p:nvSpPr>
        <p:spPr bwMode="auto">
          <a:xfrm>
            <a:off x="4074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4" name="Line 2013"/>
          <p:cNvSpPr>
            <a:spLocks noChangeShapeType="1"/>
          </p:cNvSpPr>
          <p:nvPr/>
        </p:nvSpPr>
        <p:spPr bwMode="auto">
          <a:xfrm>
            <a:off x="4088946"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5" name="Line 2015"/>
          <p:cNvSpPr>
            <a:spLocks noChangeShapeType="1"/>
          </p:cNvSpPr>
          <p:nvPr/>
        </p:nvSpPr>
        <p:spPr bwMode="auto">
          <a:xfrm>
            <a:off x="4103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6" name="Line 2016"/>
          <p:cNvSpPr>
            <a:spLocks noChangeShapeType="1"/>
          </p:cNvSpPr>
          <p:nvPr/>
        </p:nvSpPr>
        <p:spPr bwMode="auto">
          <a:xfrm>
            <a:off x="41175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7" name="Line 2017"/>
          <p:cNvSpPr>
            <a:spLocks noChangeShapeType="1"/>
          </p:cNvSpPr>
          <p:nvPr/>
        </p:nvSpPr>
        <p:spPr bwMode="auto">
          <a:xfrm>
            <a:off x="41318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8" name="Line 2018"/>
          <p:cNvSpPr>
            <a:spLocks noChangeShapeType="1"/>
          </p:cNvSpPr>
          <p:nvPr/>
        </p:nvSpPr>
        <p:spPr bwMode="auto">
          <a:xfrm>
            <a:off x="41460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9" name="Line 2019"/>
          <p:cNvSpPr>
            <a:spLocks noChangeShapeType="1"/>
          </p:cNvSpPr>
          <p:nvPr/>
        </p:nvSpPr>
        <p:spPr bwMode="auto">
          <a:xfrm>
            <a:off x="41603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0" name="Line 2020"/>
          <p:cNvSpPr>
            <a:spLocks noChangeShapeType="1"/>
          </p:cNvSpPr>
          <p:nvPr/>
        </p:nvSpPr>
        <p:spPr bwMode="auto">
          <a:xfrm>
            <a:off x="4176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1" name="Line 2021"/>
          <p:cNvSpPr>
            <a:spLocks noChangeShapeType="1"/>
          </p:cNvSpPr>
          <p:nvPr/>
        </p:nvSpPr>
        <p:spPr bwMode="auto">
          <a:xfrm>
            <a:off x="41905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2" name="Line 2022"/>
          <p:cNvSpPr>
            <a:spLocks noChangeShapeType="1"/>
          </p:cNvSpPr>
          <p:nvPr/>
        </p:nvSpPr>
        <p:spPr bwMode="auto">
          <a:xfrm>
            <a:off x="4204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3" name="Line 2023"/>
          <p:cNvSpPr>
            <a:spLocks noChangeShapeType="1"/>
          </p:cNvSpPr>
          <p:nvPr/>
        </p:nvSpPr>
        <p:spPr bwMode="auto">
          <a:xfrm>
            <a:off x="42191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4" name="Line 2024"/>
          <p:cNvSpPr>
            <a:spLocks noChangeShapeType="1"/>
          </p:cNvSpPr>
          <p:nvPr/>
        </p:nvSpPr>
        <p:spPr bwMode="auto">
          <a:xfrm>
            <a:off x="42334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5" name="Line 2025"/>
          <p:cNvSpPr>
            <a:spLocks noChangeShapeType="1"/>
          </p:cNvSpPr>
          <p:nvPr/>
        </p:nvSpPr>
        <p:spPr bwMode="auto">
          <a:xfrm>
            <a:off x="42476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6" name="Line 2026"/>
          <p:cNvSpPr>
            <a:spLocks noChangeShapeType="1"/>
          </p:cNvSpPr>
          <p:nvPr/>
        </p:nvSpPr>
        <p:spPr bwMode="auto">
          <a:xfrm>
            <a:off x="426198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7" name="Line 2027"/>
          <p:cNvSpPr>
            <a:spLocks noChangeShapeType="1"/>
          </p:cNvSpPr>
          <p:nvPr/>
        </p:nvSpPr>
        <p:spPr bwMode="auto">
          <a:xfrm>
            <a:off x="4277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8" name="Line 2028"/>
          <p:cNvSpPr>
            <a:spLocks noChangeShapeType="1"/>
          </p:cNvSpPr>
          <p:nvPr/>
        </p:nvSpPr>
        <p:spPr bwMode="auto">
          <a:xfrm>
            <a:off x="42921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9" name="Line 2029"/>
          <p:cNvSpPr>
            <a:spLocks noChangeShapeType="1"/>
          </p:cNvSpPr>
          <p:nvPr/>
        </p:nvSpPr>
        <p:spPr bwMode="auto">
          <a:xfrm>
            <a:off x="4306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0" name="Line 2030"/>
          <p:cNvSpPr>
            <a:spLocks noChangeShapeType="1"/>
          </p:cNvSpPr>
          <p:nvPr/>
        </p:nvSpPr>
        <p:spPr bwMode="auto">
          <a:xfrm>
            <a:off x="43207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1" name="Line 2031"/>
          <p:cNvSpPr>
            <a:spLocks noChangeShapeType="1"/>
          </p:cNvSpPr>
          <p:nvPr/>
        </p:nvSpPr>
        <p:spPr bwMode="auto">
          <a:xfrm>
            <a:off x="43350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2" name="Line 2032"/>
          <p:cNvSpPr>
            <a:spLocks noChangeShapeType="1"/>
          </p:cNvSpPr>
          <p:nvPr/>
        </p:nvSpPr>
        <p:spPr bwMode="auto">
          <a:xfrm>
            <a:off x="43492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3" name="Line 2033"/>
          <p:cNvSpPr>
            <a:spLocks noChangeShapeType="1"/>
          </p:cNvSpPr>
          <p:nvPr/>
        </p:nvSpPr>
        <p:spPr bwMode="auto">
          <a:xfrm>
            <a:off x="4365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4" name="Line 2034"/>
          <p:cNvSpPr>
            <a:spLocks noChangeShapeType="1"/>
          </p:cNvSpPr>
          <p:nvPr/>
        </p:nvSpPr>
        <p:spPr bwMode="auto">
          <a:xfrm>
            <a:off x="4379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5" name="Line 2035"/>
          <p:cNvSpPr>
            <a:spLocks noChangeShapeType="1"/>
          </p:cNvSpPr>
          <p:nvPr/>
        </p:nvSpPr>
        <p:spPr bwMode="auto">
          <a:xfrm>
            <a:off x="43937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6" name="Line 2036"/>
          <p:cNvSpPr>
            <a:spLocks noChangeShapeType="1"/>
          </p:cNvSpPr>
          <p:nvPr/>
        </p:nvSpPr>
        <p:spPr bwMode="auto">
          <a:xfrm>
            <a:off x="4408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7" name="Line 2037"/>
          <p:cNvSpPr>
            <a:spLocks noChangeShapeType="1"/>
          </p:cNvSpPr>
          <p:nvPr/>
        </p:nvSpPr>
        <p:spPr bwMode="auto">
          <a:xfrm>
            <a:off x="44223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8" name="Line 2038"/>
          <p:cNvSpPr>
            <a:spLocks noChangeShapeType="1"/>
          </p:cNvSpPr>
          <p:nvPr/>
        </p:nvSpPr>
        <p:spPr bwMode="auto">
          <a:xfrm>
            <a:off x="44366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9" name="Line 2039"/>
          <p:cNvSpPr>
            <a:spLocks noChangeShapeType="1"/>
          </p:cNvSpPr>
          <p:nvPr/>
        </p:nvSpPr>
        <p:spPr bwMode="auto">
          <a:xfrm>
            <a:off x="44508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0" name="Line 2040"/>
          <p:cNvSpPr>
            <a:spLocks noChangeShapeType="1"/>
          </p:cNvSpPr>
          <p:nvPr/>
        </p:nvSpPr>
        <p:spPr bwMode="auto">
          <a:xfrm>
            <a:off x="44667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1" name="Line 2041"/>
          <p:cNvSpPr>
            <a:spLocks noChangeShapeType="1"/>
          </p:cNvSpPr>
          <p:nvPr/>
        </p:nvSpPr>
        <p:spPr bwMode="auto">
          <a:xfrm>
            <a:off x="4481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2" name="Line 2042"/>
          <p:cNvSpPr>
            <a:spLocks noChangeShapeType="1"/>
          </p:cNvSpPr>
          <p:nvPr/>
        </p:nvSpPr>
        <p:spPr bwMode="auto">
          <a:xfrm>
            <a:off x="44953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3" name="Line 2043"/>
          <p:cNvSpPr>
            <a:spLocks noChangeShapeType="1"/>
          </p:cNvSpPr>
          <p:nvPr/>
        </p:nvSpPr>
        <p:spPr bwMode="auto">
          <a:xfrm>
            <a:off x="4509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4" name="Line 2044"/>
          <p:cNvSpPr>
            <a:spLocks noChangeShapeType="1"/>
          </p:cNvSpPr>
          <p:nvPr/>
        </p:nvSpPr>
        <p:spPr bwMode="auto">
          <a:xfrm>
            <a:off x="45239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5" name="Line 2045"/>
          <p:cNvSpPr>
            <a:spLocks noChangeShapeType="1"/>
          </p:cNvSpPr>
          <p:nvPr/>
        </p:nvSpPr>
        <p:spPr bwMode="auto">
          <a:xfrm>
            <a:off x="45382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6" name="Line 2046"/>
          <p:cNvSpPr>
            <a:spLocks noChangeShapeType="1"/>
          </p:cNvSpPr>
          <p:nvPr/>
        </p:nvSpPr>
        <p:spPr bwMode="auto">
          <a:xfrm>
            <a:off x="45524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7" name="Line 2047"/>
          <p:cNvSpPr>
            <a:spLocks noChangeShapeType="1"/>
          </p:cNvSpPr>
          <p:nvPr/>
        </p:nvSpPr>
        <p:spPr bwMode="auto">
          <a:xfrm>
            <a:off x="45683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8" name="Line 2048"/>
          <p:cNvSpPr>
            <a:spLocks noChangeShapeType="1"/>
          </p:cNvSpPr>
          <p:nvPr/>
        </p:nvSpPr>
        <p:spPr bwMode="auto">
          <a:xfrm>
            <a:off x="4582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9" name="Line 2049"/>
          <p:cNvSpPr>
            <a:spLocks noChangeShapeType="1"/>
          </p:cNvSpPr>
          <p:nvPr/>
        </p:nvSpPr>
        <p:spPr bwMode="auto">
          <a:xfrm>
            <a:off x="45969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0" name="Line 2050"/>
          <p:cNvSpPr>
            <a:spLocks noChangeShapeType="1"/>
          </p:cNvSpPr>
          <p:nvPr/>
        </p:nvSpPr>
        <p:spPr bwMode="auto">
          <a:xfrm>
            <a:off x="4611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1" name="Line 2051"/>
          <p:cNvSpPr>
            <a:spLocks noChangeShapeType="1"/>
          </p:cNvSpPr>
          <p:nvPr/>
        </p:nvSpPr>
        <p:spPr bwMode="auto">
          <a:xfrm>
            <a:off x="46255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2" name="Line 2052"/>
          <p:cNvSpPr>
            <a:spLocks noChangeShapeType="1"/>
          </p:cNvSpPr>
          <p:nvPr/>
        </p:nvSpPr>
        <p:spPr bwMode="auto">
          <a:xfrm>
            <a:off x="46398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3" name="Line 2053"/>
          <p:cNvSpPr>
            <a:spLocks noChangeShapeType="1"/>
          </p:cNvSpPr>
          <p:nvPr/>
        </p:nvSpPr>
        <p:spPr bwMode="auto">
          <a:xfrm>
            <a:off x="46540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4" name="Line 2054"/>
          <p:cNvSpPr>
            <a:spLocks noChangeShapeType="1"/>
          </p:cNvSpPr>
          <p:nvPr/>
        </p:nvSpPr>
        <p:spPr bwMode="auto">
          <a:xfrm>
            <a:off x="46699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5" name="Line 2055"/>
          <p:cNvSpPr>
            <a:spLocks noChangeShapeType="1"/>
          </p:cNvSpPr>
          <p:nvPr/>
        </p:nvSpPr>
        <p:spPr bwMode="auto">
          <a:xfrm>
            <a:off x="4684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6" name="Line 2056"/>
          <p:cNvSpPr>
            <a:spLocks noChangeShapeType="1"/>
          </p:cNvSpPr>
          <p:nvPr/>
        </p:nvSpPr>
        <p:spPr bwMode="auto">
          <a:xfrm>
            <a:off x="46985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7" name="Line 2057"/>
          <p:cNvSpPr>
            <a:spLocks noChangeShapeType="1"/>
          </p:cNvSpPr>
          <p:nvPr/>
        </p:nvSpPr>
        <p:spPr bwMode="auto">
          <a:xfrm>
            <a:off x="4712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8" name="Line 2058"/>
          <p:cNvSpPr>
            <a:spLocks noChangeShapeType="1"/>
          </p:cNvSpPr>
          <p:nvPr/>
        </p:nvSpPr>
        <p:spPr bwMode="auto">
          <a:xfrm>
            <a:off x="472712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9" name="Line 2059"/>
          <p:cNvSpPr>
            <a:spLocks noChangeShapeType="1"/>
          </p:cNvSpPr>
          <p:nvPr/>
        </p:nvSpPr>
        <p:spPr bwMode="auto">
          <a:xfrm>
            <a:off x="47414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0" name="Line 2060"/>
          <p:cNvSpPr>
            <a:spLocks noChangeShapeType="1"/>
          </p:cNvSpPr>
          <p:nvPr/>
        </p:nvSpPr>
        <p:spPr bwMode="auto">
          <a:xfrm>
            <a:off x="47556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1" name="Line 2061"/>
          <p:cNvSpPr>
            <a:spLocks noChangeShapeType="1"/>
          </p:cNvSpPr>
          <p:nvPr/>
        </p:nvSpPr>
        <p:spPr bwMode="auto">
          <a:xfrm>
            <a:off x="47715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2" name="Line 2062"/>
          <p:cNvSpPr>
            <a:spLocks noChangeShapeType="1"/>
          </p:cNvSpPr>
          <p:nvPr/>
        </p:nvSpPr>
        <p:spPr bwMode="auto">
          <a:xfrm>
            <a:off x="4785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3" name="Line 2063"/>
          <p:cNvSpPr>
            <a:spLocks noChangeShapeType="1"/>
          </p:cNvSpPr>
          <p:nvPr/>
        </p:nvSpPr>
        <p:spPr bwMode="auto">
          <a:xfrm>
            <a:off x="48001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4" name="Line 2064"/>
          <p:cNvSpPr>
            <a:spLocks noChangeShapeType="1"/>
          </p:cNvSpPr>
          <p:nvPr/>
        </p:nvSpPr>
        <p:spPr bwMode="auto">
          <a:xfrm>
            <a:off x="4814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5" name="Line 2065"/>
          <p:cNvSpPr>
            <a:spLocks noChangeShapeType="1"/>
          </p:cNvSpPr>
          <p:nvPr/>
        </p:nvSpPr>
        <p:spPr bwMode="auto">
          <a:xfrm>
            <a:off x="48287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6" name="Line 2066"/>
          <p:cNvSpPr>
            <a:spLocks noChangeShapeType="1"/>
          </p:cNvSpPr>
          <p:nvPr/>
        </p:nvSpPr>
        <p:spPr bwMode="auto">
          <a:xfrm>
            <a:off x="48430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7" name="Line 2067"/>
          <p:cNvSpPr>
            <a:spLocks noChangeShapeType="1"/>
          </p:cNvSpPr>
          <p:nvPr/>
        </p:nvSpPr>
        <p:spPr bwMode="auto">
          <a:xfrm>
            <a:off x="48572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8" name="Line 2068"/>
          <p:cNvSpPr>
            <a:spLocks noChangeShapeType="1"/>
          </p:cNvSpPr>
          <p:nvPr/>
        </p:nvSpPr>
        <p:spPr bwMode="auto">
          <a:xfrm>
            <a:off x="4873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9" name="Line 2069"/>
          <p:cNvSpPr>
            <a:spLocks noChangeShapeType="1"/>
          </p:cNvSpPr>
          <p:nvPr/>
        </p:nvSpPr>
        <p:spPr bwMode="auto">
          <a:xfrm>
            <a:off x="4887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0" name="Line 2070"/>
          <p:cNvSpPr>
            <a:spLocks noChangeShapeType="1"/>
          </p:cNvSpPr>
          <p:nvPr/>
        </p:nvSpPr>
        <p:spPr bwMode="auto">
          <a:xfrm>
            <a:off x="49017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1" name="Line 2071"/>
          <p:cNvSpPr>
            <a:spLocks noChangeShapeType="1"/>
          </p:cNvSpPr>
          <p:nvPr/>
        </p:nvSpPr>
        <p:spPr bwMode="auto">
          <a:xfrm>
            <a:off x="4916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2" name="Line 2072"/>
          <p:cNvSpPr>
            <a:spLocks noChangeShapeType="1"/>
          </p:cNvSpPr>
          <p:nvPr/>
        </p:nvSpPr>
        <p:spPr bwMode="auto">
          <a:xfrm>
            <a:off x="49303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3" name="Line 2073"/>
          <p:cNvSpPr>
            <a:spLocks noChangeShapeType="1"/>
          </p:cNvSpPr>
          <p:nvPr/>
        </p:nvSpPr>
        <p:spPr bwMode="auto">
          <a:xfrm>
            <a:off x="49446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4" name="Line 2074"/>
          <p:cNvSpPr>
            <a:spLocks noChangeShapeType="1"/>
          </p:cNvSpPr>
          <p:nvPr/>
        </p:nvSpPr>
        <p:spPr bwMode="auto">
          <a:xfrm>
            <a:off x="495889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5" name="Line 2075"/>
          <p:cNvSpPr>
            <a:spLocks noChangeShapeType="1"/>
          </p:cNvSpPr>
          <p:nvPr/>
        </p:nvSpPr>
        <p:spPr bwMode="auto">
          <a:xfrm>
            <a:off x="49747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6" name="Line 2076"/>
          <p:cNvSpPr>
            <a:spLocks noChangeShapeType="1"/>
          </p:cNvSpPr>
          <p:nvPr/>
        </p:nvSpPr>
        <p:spPr bwMode="auto">
          <a:xfrm>
            <a:off x="4989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7" name="Line 2077"/>
          <p:cNvSpPr>
            <a:spLocks noChangeShapeType="1"/>
          </p:cNvSpPr>
          <p:nvPr/>
        </p:nvSpPr>
        <p:spPr bwMode="auto">
          <a:xfrm>
            <a:off x="50033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8" name="Line 2078"/>
          <p:cNvSpPr>
            <a:spLocks noChangeShapeType="1"/>
          </p:cNvSpPr>
          <p:nvPr/>
        </p:nvSpPr>
        <p:spPr bwMode="auto">
          <a:xfrm>
            <a:off x="50176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9" name="Line 2079"/>
          <p:cNvSpPr>
            <a:spLocks noChangeShapeType="1"/>
          </p:cNvSpPr>
          <p:nvPr/>
        </p:nvSpPr>
        <p:spPr bwMode="auto">
          <a:xfrm>
            <a:off x="50319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0" name="Line 2080"/>
          <p:cNvSpPr>
            <a:spLocks noChangeShapeType="1"/>
          </p:cNvSpPr>
          <p:nvPr/>
        </p:nvSpPr>
        <p:spPr bwMode="auto">
          <a:xfrm>
            <a:off x="50462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1" name="Line 2081"/>
          <p:cNvSpPr>
            <a:spLocks noChangeShapeType="1"/>
          </p:cNvSpPr>
          <p:nvPr/>
        </p:nvSpPr>
        <p:spPr bwMode="auto">
          <a:xfrm>
            <a:off x="50620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2" name="Line 2082"/>
          <p:cNvSpPr>
            <a:spLocks noChangeShapeType="1"/>
          </p:cNvSpPr>
          <p:nvPr/>
        </p:nvSpPr>
        <p:spPr bwMode="auto">
          <a:xfrm>
            <a:off x="50763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3" name="Line 2083"/>
          <p:cNvSpPr>
            <a:spLocks noChangeShapeType="1"/>
          </p:cNvSpPr>
          <p:nvPr/>
        </p:nvSpPr>
        <p:spPr bwMode="auto">
          <a:xfrm>
            <a:off x="5090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4" name="Line 2084"/>
          <p:cNvSpPr>
            <a:spLocks noChangeShapeType="1"/>
          </p:cNvSpPr>
          <p:nvPr/>
        </p:nvSpPr>
        <p:spPr bwMode="auto">
          <a:xfrm>
            <a:off x="51049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5" name="Line 2085"/>
          <p:cNvSpPr>
            <a:spLocks noChangeShapeType="1"/>
          </p:cNvSpPr>
          <p:nvPr/>
        </p:nvSpPr>
        <p:spPr bwMode="auto">
          <a:xfrm>
            <a:off x="51192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6" name="Line 2086"/>
          <p:cNvSpPr>
            <a:spLocks noChangeShapeType="1"/>
          </p:cNvSpPr>
          <p:nvPr/>
        </p:nvSpPr>
        <p:spPr bwMode="auto">
          <a:xfrm>
            <a:off x="51335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7" name="Line 2087"/>
          <p:cNvSpPr>
            <a:spLocks noChangeShapeType="1"/>
          </p:cNvSpPr>
          <p:nvPr/>
        </p:nvSpPr>
        <p:spPr bwMode="auto">
          <a:xfrm>
            <a:off x="51478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8" name="Line 2088"/>
          <p:cNvSpPr>
            <a:spLocks noChangeShapeType="1"/>
          </p:cNvSpPr>
          <p:nvPr/>
        </p:nvSpPr>
        <p:spPr bwMode="auto">
          <a:xfrm>
            <a:off x="51636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9" name="Line 2089"/>
          <p:cNvSpPr>
            <a:spLocks noChangeShapeType="1"/>
          </p:cNvSpPr>
          <p:nvPr/>
        </p:nvSpPr>
        <p:spPr bwMode="auto">
          <a:xfrm>
            <a:off x="51779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0" name="Line 2090"/>
          <p:cNvSpPr>
            <a:spLocks noChangeShapeType="1"/>
          </p:cNvSpPr>
          <p:nvPr/>
        </p:nvSpPr>
        <p:spPr bwMode="auto">
          <a:xfrm>
            <a:off x="5192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1" name="Line 2091"/>
          <p:cNvSpPr>
            <a:spLocks noChangeShapeType="1"/>
          </p:cNvSpPr>
          <p:nvPr/>
        </p:nvSpPr>
        <p:spPr bwMode="auto">
          <a:xfrm>
            <a:off x="52065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2" name="Line 2092"/>
          <p:cNvSpPr>
            <a:spLocks noChangeShapeType="1"/>
          </p:cNvSpPr>
          <p:nvPr/>
        </p:nvSpPr>
        <p:spPr bwMode="auto">
          <a:xfrm>
            <a:off x="52208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3" name="Line 2093"/>
          <p:cNvSpPr>
            <a:spLocks noChangeShapeType="1"/>
          </p:cNvSpPr>
          <p:nvPr/>
        </p:nvSpPr>
        <p:spPr bwMode="auto">
          <a:xfrm>
            <a:off x="52351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4" name="Line 2094"/>
          <p:cNvSpPr>
            <a:spLocks noChangeShapeType="1"/>
          </p:cNvSpPr>
          <p:nvPr/>
        </p:nvSpPr>
        <p:spPr bwMode="auto">
          <a:xfrm>
            <a:off x="52494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5" name="Line 2095"/>
          <p:cNvSpPr>
            <a:spLocks noChangeShapeType="1"/>
          </p:cNvSpPr>
          <p:nvPr/>
        </p:nvSpPr>
        <p:spPr bwMode="auto">
          <a:xfrm>
            <a:off x="52652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6" name="Line 2096"/>
          <p:cNvSpPr>
            <a:spLocks noChangeShapeType="1"/>
          </p:cNvSpPr>
          <p:nvPr/>
        </p:nvSpPr>
        <p:spPr bwMode="auto">
          <a:xfrm>
            <a:off x="52795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7" name="Line 2097"/>
          <p:cNvSpPr>
            <a:spLocks noChangeShapeType="1"/>
          </p:cNvSpPr>
          <p:nvPr/>
        </p:nvSpPr>
        <p:spPr bwMode="auto">
          <a:xfrm>
            <a:off x="5293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8" name="Line 2098"/>
          <p:cNvSpPr>
            <a:spLocks noChangeShapeType="1"/>
          </p:cNvSpPr>
          <p:nvPr/>
        </p:nvSpPr>
        <p:spPr bwMode="auto">
          <a:xfrm>
            <a:off x="53081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9" name="Line 2099"/>
          <p:cNvSpPr>
            <a:spLocks noChangeShapeType="1"/>
          </p:cNvSpPr>
          <p:nvPr/>
        </p:nvSpPr>
        <p:spPr bwMode="auto">
          <a:xfrm>
            <a:off x="53224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0" name="Line 2100"/>
          <p:cNvSpPr>
            <a:spLocks noChangeShapeType="1"/>
          </p:cNvSpPr>
          <p:nvPr/>
        </p:nvSpPr>
        <p:spPr bwMode="auto">
          <a:xfrm>
            <a:off x="53367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1" name="Line 2101"/>
          <p:cNvSpPr>
            <a:spLocks noChangeShapeType="1"/>
          </p:cNvSpPr>
          <p:nvPr/>
        </p:nvSpPr>
        <p:spPr bwMode="auto">
          <a:xfrm>
            <a:off x="53510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2" name="Line 2102"/>
          <p:cNvSpPr>
            <a:spLocks noChangeShapeType="1"/>
          </p:cNvSpPr>
          <p:nvPr/>
        </p:nvSpPr>
        <p:spPr bwMode="auto">
          <a:xfrm>
            <a:off x="53668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3" name="Line 2103"/>
          <p:cNvSpPr>
            <a:spLocks noChangeShapeType="1"/>
          </p:cNvSpPr>
          <p:nvPr/>
        </p:nvSpPr>
        <p:spPr bwMode="auto">
          <a:xfrm>
            <a:off x="5381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4" name="Line 2104"/>
          <p:cNvSpPr>
            <a:spLocks noChangeShapeType="1"/>
          </p:cNvSpPr>
          <p:nvPr/>
        </p:nvSpPr>
        <p:spPr bwMode="auto">
          <a:xfrm>
            <a:off x="5395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5" name="Line 2105"/>
          <p:cNvSpPr>
            <a:spLocks noChangeShapeType="1"/>
          </p:cNvSpPr>
          <p:nvPr/>
        </p:nvSpPr>
        <p:spPr bwMode="auto">
          <a:xfrm>
            <a:off x="54097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6" name="Line 2106"/>
          <p:cNvSpPr>
            <a:spLocks noChangeShapeType="1"/>
          </p:cNvSpPr>
          <p:nvPr/>
        </p:nvSpPr>
        <p:spPr bwMode="auto">
          <a:xfrm>
            <a:off x="542403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7" name="Line 2107"/>
          <p:cNvSpPr>
            <a:spLocks noChangeShapeType="1"/>
          </p:cNvSpPr>
          <p:nvPr/>
        </p:nvSpPr>
        <p:spPr bwMode="auto">
          <a:xfrm>
            <a:off x="54383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8" name="Line 2108"/>
          <p:cNvSpPr>
            <a:spLocks noChangeShapeType="1"/>
          </p:cNvSpPr>
          <p:nvPr/>
        </p:nvSpPr>
        <p:spPr bwMode="auto">
          <a:xfrm>
            <a:off x="54526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9" name="Line 2109"/>
          <p:cNvSpPr>
            <a:spLocks noChangeShapeType="1"/>
          </p:cNvSpPr>
          <p:nvPr/>
        </p:nvSpPr>
        <p:spPr bwMode="auto">
          <a:xfrm>
            <a:off x="54684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0" name="Line 2110"/>
          <p:cNvSpPr>
            <a:spLocks noChangeShapeType="1"/>
          </p:cNvSpPr>
          <p:nvPr/>
        </p:nvSpPr>
        <p:spPr bwMode="auto">
          <a:xfrm>
            <a:off x="54827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1" name="Line 2111"/>
          <p:cNvSpPr>
            <a:spLocks noChangeShapeType="1"/>
          </p:cNvSpPr>
          <p:nvPr/>
        </p:nvSpPr>
        <p:spPr bwMode="auto">
          <a:xfrm>
            <a:off x="5497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2" name="Line 2112"/>
          <p:cNvSpPr>
            <a:spLocks noChangeShapeType="1"/>
          </p:cNvSpPr>
          <p:nvPr/>
        </p:nvSpPr>
        <p:spPr bwMode="auto">
          <a:xfrm>
            <a:off x="55113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3" name="Line 2113"/>
          <p:cNvSpPr>
            <a:spLocks noChangeShapeType="1"/>
          </p:cNvSpPr>
          <p:nvPr/>
        </p:nvSpPr>
        <p:spPr bwMode="auto">
          <a:xfrm>
            <a:off x="55256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4" name="Line 2114"/>
          <p:cNvSpPr>
            <a:spLocks noChangeShapeType="1"/>
          </p:cNvSpPr>
          <p:nvPr/>
        </p:nvSpPr>
        <p:spPr bwMode="auto">
          <a:xfrm>
            <a:off x="55399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5" name="Line 2115"/>
          <p:cNvSpPr>
            <a:spLocks noChangeShapeType="1"/>
          </p:cNvSpPr>
          <p:nvPr/>
        </p:nvSpPr>
        <p:spPr bwMode="auto">
          <a:xfrm>
            <a:off x="55542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6" name="Line 2116"/>
          <p:cNvSpPr>
            <a:spLocks noChangeShapeType="1"/>
          </p:cNvSpPr>
          <p:nvPr/>
        </p:nvSpPr>
        <p:spPr bwMode="auto">
          <a:xfrm>
            <a:off x="55700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7" name="Line 2117"/>
          <p:cNvSpPr>
            <a:spLocks noChangeShapeType="1"/>
          </p:cNvSpPr>
          <p:nvPr/>
        </p:nvSpPr>
        <p:spPr bwMode="auto">
          <a:xfrm>
            <a:off x="55843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8" name="Line 2118"/>
          <p:cNvSpPr>
            <a:spLocks noChangeShapeType="1"/>
          </p:cNvSpPr>
          <p:nvPr/>
        </p:nvSpPr>
        <p:spPr bwMode="auto">
          <a:xfrm>
            <a:off x="5598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9" name="Line 2119"/>
          <p:cNvSpPr>
            <a:spLocks noChangeShapeType="1"/>
          </p:cNvSpPr>
          <p:nvPr/>
        </p:nvSpPr>
        <p:spPr bwMode="auto">
          <a:xfrm>
            <a:off x="56129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0" name="Line 2120"/>
          <p:cNvSpPr>
            <a:spLocks noChangeShapeType="1"/>
          </p:cNvSpPr>
          <p:nvPr/>
        </p:nvSpPr>
        <p:spPr bwMode="auto">
          <a:xfrm>
            <a:off x="56272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1" name="Line 2121"/>
          <p:cNvSpPr>
            <a:spLocks noChangeShapeType="1"/>
          </p:cNvSpPr>
          <p:nvPr/>
        </p:nvSpPr>
        <p:spPr bwMode="auto">
          <a:xfrm>
            <a:off x="56415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2" name="Line 2122"/>
          <p:cNvSpPr>
            <a:spLocks noChangeShapeType="1"/>
          </p:cNvSpPr>
          <p:nvPr/>
        </p:nvSpPr>
        <p:spPr bwMode="auto">
          <a:xfrm>
            <a:off x="565580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3" name="Line 2123"/>
          <p:cNvSpPr>
            <a:spLocks noChangeShapeType="1"/>
          </p:cNvSpPr>
          <p:nvPr/>
        </p:nvSpPr>
        <p:spPr bwMode="auto">
          <a:xfrm>
            <a:off x="56716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4" name="Line 2124"/>
          <p:cNvSpPr>
            <a:spLocks noChangeShapeType="1"/>
          </p:cNvSpPr>
          <p:nvPr/>
        </p:nvSpPr>
        <p:spPr bwMode="auto">
          <a:xfrm>
            <a:off x="56859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5" name="Line 2125"/>
          <p:cNvSpPr>
            <a:spLocks noChangeShapeType="1"/>
          </p:cNvSpPr>
          <p:nvPr/>
        </p:nvSpPr>
        <p:spPr bwMode="auto">
          <a:xfrm>
            <a:off x="5700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6" name="Line 2126"/>
          <p:cNvSpPr>
            <a:spLocks noChangeShapeType="1"/>
          </p:cNvSpPr>
          <p:nvPr/>
        </p:nvSpPr>
        <p:spPr bwMode="auto">
          <a:xfrm>
            <a:off x="57145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7" name="Line 2127"/>
          <p:cNvSpPr>
            <a:spLocks noChangeShapeType="1"/>
          </p:cNvSpPr>
          <p:nvPr/>
        </p:nvSpPr>
        <p:spPr bwMode="auto">
          <a:xfrm>
            <a:off x="57288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8" name="Line 2128"/>
          <p:cNvSpPr>
            <a:spLocks noChangeShapeType="1"/>
          </p:cNvSpPr>
          <p:nvPr/>
        </p:nvSpPr>
        <p:spPr bwMode="auto">
          <a:xfrm>
            <a:off x="57431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9" name="Line 2129"/>
          <p:cNvSpPr>
            <a:spLocks noChangeShapeType="1"/>
          </p:cNvSpPr>
          <p:nvPr/>
        </p:nvSpPr>
        <p:spPr bwMode="auto">
          <a:xfrm>
            <a:off x="57589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0" name="Line 2130"/>
          <p:cNvSpPr>
            <a:spLocks noChangeShapeType="1"/>
          </p:cNvSpPr>
          <p:nvPr/>
        </p:nvSpPr>
        <p:spPr bwMode="auto">
          <a:xfrm>
            <a:off x="57732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1" name="Line 2131"/>
          <p:cNvSpPr>
            <a:spLocks noChangeShapeType="1"/>
          </p:cNvSpPr>
          <p:nvPr/>
        </p:nvSpPr>
        <p:spPr bwMode="auto">
          <a:xfrm>
            <a:off x="57875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2" name="Line 2132"/>
          <p:cNvSpPr>
            <a:spLocks noChangeShapeType="1"/>
          </p:cNvSpPr>
          <p:nvPr/>
        </p:nvSpPr>
        <p:spPr bwMode="auto">
          <a:xfrm>
            <a:off x="5801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3" name="Line 2133"/>
          <p:cNvSpPr>
            <a:spLocks noChangeShapeType="1"/>
          </p:cNvSpPr>
          <p:nvPr/>
        </p:nvSpPr>
        <p:spPr bwMode="auto">
          <a:xfrm>
            <a:off x="58161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4" name="Line 2134"/>
          <p:cNvSpPr>
            <a:spLocks noChangeShapeType="1"/>
          </p:cNvSpPr>
          <p:nvPr/>
        </p:nvSpPr>
        <p:spPr bwMode="auto">
          <a:xfrm>
            <a:off x="58304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5" name="Line 2135"/>
          <p:cNvSpPr>
            <a:spLocks noChangeShapeType="1"/>
          </p:cNvSpPr>
          <p:nvPr/>
        </p:nvSpPr>
        <p:spPr bwMode="auto">
          <a:xfrm>
            <a:off x="58447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6" name="Line 2136"/>
          <p:cNvSpPr>
            <a:spLocks noChangeShapeType="1"/>
          </p:cNvSpPr>
          <p:nvPr/>
        </p:nvSpPr>
        <p:spPr bwMode="auto">
          <a:xfrm>
            <a:off x="58605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7" name="Line 2137"/>
          <p:cNvSpPr>
            <a:spLocks noChangeShapeType="1"/>
          </p:cNvSpPr>
          <p:nvPr/>
        </p:nvSpPr>
        <p:spPr bwMode="auto">
          <a:xfrm>
            <a:off x="58748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8" name="Line 2138"/>
          <p:cNvSpPr>
            <a:spLocks noChangeShapeType="1"/>
          </p:cNvSpPr>
          <p:nvPr/>
        </p:nvSpPr>
        <p:spPr bwMode="auto">
          <a:xfrm>
            <a:off x="5889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9" name="Line 2139"/>
          <p:cNvSpPr>
            <a:spLocks noChangeShapeType="1"/>
          </p:cNvSpPr>
          <p:nvPr/>
        </p:nvSpPr>
        <p:spPr bwMode="auto">
          <a:xfrm>
            <a:off x="5903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0" name="Line 2140"/>
          <p:cNvSpPr>
            <a:spLocks noChangeShapeType="1"/>
          </p:cNvSpPr>
          <p:nvPr/>
        </p:nvSpPr>
        <p:spPr bwMode="auto">
          <a:xfrm>
            <a:off x="59177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1" name="Line 2141"/>
          <p:cNvSpPr>
            <a:spLocks noChangeShapeType="1"/>
          </p:cNvSpPr>
          <p:nvPr/>
        </p:nvSpPr>
        <p:spPr bwMode="auto">
          <a:xfrm>
            <a:off x="59320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2" name="Line 2142"/>
          <p:cNvSpPr>
            <a:spLocks noChangeShapeType="1"/>
          </p:cNvSpPr>
          <p:nvPr/>
        </p:nvSpPr>
        <p:spPr bwMode="auto">
          <a:xfrm>
            <a:off x="59463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3" name="Line 2143"/>
          <p:cNvSpPr>
            <a:spLocks noChangeShapeType="1"/>
          </p:cNvSpPr>
          <p:nvPr/>
        </p:nvSpPr>
        <p:spPr bwMode="auto">
          <a:xfrm>
            <a:off x="59621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4" name="Line 2144"/>
          <p:cNvSpPr>
            <a:spLocks noChangeShapeType="1"/>
          </p:cNvSpPr>
          <p:nvPr/>
        </p:nvSpPr>
        <p:spPr bwMode="auto">
          <a:xfrm>
            <a:off x="59764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5" name="Line 2145"/>
          <p:cNvSpPr>
            <a:spLocks noChangeShapeType="1"/>
          </p:cNvSpPr>
          <p:nvPr/>
        </p:nvSpPr>
        <p:spPr bwMode="auto">
          <a:xfrm>
            <a:off x="59907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6" name="Line 2146"/>
          <p:cNvSpPr>
            <a:spLocks noChangeShapeType="1"/>
          </p:cNvSpPr>
          <p:nvPr/>
        </p:nvSpPr>
        <p:spPr bwMode="auto">
          <a:xfrm>
            <a:off x="6005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7" name="Line 2147"/>
          <p:cNvSpPr>
            <a:spLocks noChangeShapeType="1"/>
          </p:cNvSpPr>
          <p:nvPr/>
        </p:nvSpPr>
        <p:spPr bwMode="auto">
          <a:xfrm>
            <a:off x="60193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8" name="Line 2148"/>
          <p:cNvSpPr>
            <a:spLocks noChangeShapeType="1"/>
          </p:cNvSpPr>
          <p:nvPr/>
        </p:nvSpPr>
        <p:spPr bwMode="auto">
          <a:xfrm>
            <a:off x="60336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9" name="Line 2149"/>
          <p:cNvSpPr>
            <a:spLocks noChangeShapeType="1"/>
          </p:cNvSpPr>
          <p:nvPr/>
        </p:nvSpPr>
        <p:spPr bwMode="auto">
          <a:xfrm>
            <a:off x="60479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0" name="Line 2150"/>
          <p:cNvSpPr>
            <a:spLocks noChangeShapeType="1"/>
          </p:cNvSpPr>
          <p:nvPr/>
        </p:nvSpPr>
        <p:spPr bwMode="auto">
          <a:xfrm>
            <a:off x="60637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1" name="Line 2151"/>
          <p:cNvSpPr>
            <a:spLocks noChangeShapeType="1"/>
          </p:cNvSpPr>
          <p:nvPr/>
        </p:nvSpPr>
        <p:spPr bwMode="auto">
          <a:xfrm>
            <a:off x="60780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2" name="Line 2152"/>
          <p:cNvSpPr>
            <a:spLocks noChangeShapeType="1"/>
          </p:cNvSpPr>
          <p:nvPr/>
        </p:nvSpPr>
        <p:spPr bwMode="auto">
          <a:xfrm>
            <a:off x="60923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3" name="Line 2153"/>
          <p:cNvSpPr>
            <a:spLocks noChangeShapeType="1"/>
          </p:cNvSpPr>
          <p:nvPr/>
        </p:nvSpPr>
        <p:spPr bwMode="auto">
          <a:xfrm>
            <a:off x="6106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4" name="Line 2154"/>
          <p:cNvSpPr>
            <a:spLocks noChangeShapeType="1"/>
          </p:cNvSpPr>
          <p:nvPr/>
        </p:nvSpPr>
        <p:spPr bwMode="auto">
          <a:xfrm>
            <a:off x="612094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5" name="Line 2155"/>
          <p:cNvSpPr>
            <a:spLocks noChangeShapeType="1"/>
          </p:cNvSpPr>
          <p:nvPr/>
        </p:nvSpPr>
        <p:spPr bwMode="auto">
          <a:xfrm>
            <a:off x="61352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6" name="Line 2156"/>
          <p:cNvSpPr>
            <a:spLocks noChangeShapeType="1"/>
          </p:cNvSpPr>
          <p:nvPr/>
        </p:nvSpPr>
        <p:spPr bwMode="auto">
          <a:xfrm>
            <a:off x="61495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7" name="Line 2157"/>
          <p:cNvSpPr>
            <a:spLocks noChangeShapeType="1"/>
          </p:cNvSpPr>
          <p:nvPr/>
        </p:nvSpPr>
        <p:spPr bwMode="auto">
          <a:xfrm>
            <a:off x="61653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8" name="Line 2158"/>
          <p:cNvSpPr>
            <a:spLocks noChangeShapeType="1"/>
          </p:cNvSpPr>
          <p:nvPr/>
        </p:nvSpPr>
        <p:spPr bwMode="auto">
          <a:xfrm>
            <a:off x="61796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9" name="Line 2159"/>
          <p:cNvSpPr>
            <a:spLocks noChangeShapeType="1"/>
          </p:cNvSpPr>
          <p:nvPr/>
        </p:nvSpPr>
        <p:spPr bwMode="auto">
          <a:xfrm>
            <a:off x="61939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0" name="Line 2160"/>
          <p:cNvSpPr>
            <a:spLocks noChangeShapeType="1"/>
          </p:cNvSpPr>
          <p:nvPr/>
        </p:nvSpPr>
        <p:spPr bwMode="auto">
          <a:xfrm>
            <a:off x="6208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1" name="Line 2161"/>
          <p:cNvSpPr>
            <a:spLocks noChangeShapeType="1"/>
          </p:cNvSpPr>
          <p:nvPr/>
        </p:nvSpPr>
        <p:spPr bwMode="auto">
          <a:xfrm>
            <a:off x="62225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2" name="Line 2162"/>
          <p:cNvSpPr>
            <a:spLocks noChangeShapeType="1"/>
          </p:cNvSpPr>
          <p:nvPr/>
        </p:nvSpPr>
        <p:spPr bwMode="auto">
          <a:xfrm>
            <a:off x="62368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3" name="Line 2163"/>
          <p:cNvSpPr>
            <a:spLocks noChangeShapeType="1"/>
          </p:cNvSpPr>
          <p:nvPr/>
        </p:nvSpPr>
        <p:spPr bwMode="auto">
          <a:xfrm>
            <a:off x="62511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4" name="Line 2164"/>
          <p:cNvSpPr>
            <a:spLocks noChangeShapeType="1"/>
          </p:cNvSpPr>
          <p:nvPr/>
        </p:nvSpPr>
        <p:spPr bwMode="auto">
          <a:xfrm>
            <a:off x="62669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5" name="Line 2165"/>
          <p:cNvSpPr>
            <a:spLocks noChangeShapeType="1"/>
          </p:cNvSpPr>
          <p:nvPr/>
        </p:nvSpPr>
        <p:spPr bwMode="auto">
          <a:xfrm>
            <a:off x="62812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6" name="Line 2166"/>
          <p:cNvSpPr>
            <a:spLocks noChangeShapeType="1"/>
          </p:cNvSpPr>
          <p:nvPr/>
        </p:nvSpPr>
        <p:spPr bwMode="auto">
          <a:xfrm>
            <a:off x="62955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7" name="Line 2167"/>
          <p:cNvSpPr>
            <a:spLocks noChangeShapeType="1"/>
          </p:cNvSpPr>
          <p:nvPr/>
        </p:nvSpPr>
        <p:spPr bwMode="auto">
          <a:xfrm>
            <a:off x="6309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8" name="Line 2168"/>
          <p:cNvSpPr>
            <a:spLocks noChangeShapeType="1"/>
          </p:cNvSpPr>
          <p:nvPr/>
        </p:nvSpPr>
        <p:spPr bwMode="auto">
          <a:xfrm>
            <a:off x="63241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9" name="Line 2169"/>
          <p:cNvSpPr>
            <a:spLocks noChangeShapeType="1"/>
          </p:cNvSpPr>
          <p:nvPr/>
        </p:nvSpPr>
        <p:spPr bwMode="auto">
          <a:xfrm>
            <a:off x="63384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0" name="Line 2170"/>
          <p:cNvSpPr>
            <a:spLocks noChangeShapeType="1"/>
          </p:cNvSpPr>
          <p:nvPr/>
        </p:nvSpPr>
        <p:spPr bwMode="auto">
          <a:xfrm>
            <a:off x="6352720"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1" name="Line 2171"/>
          <p:cNvSpPr>
            <a:spLocks noChangeShapeType="1"/>
          </p:cNvSpPr>
          <p:nvPr/>
        </p:nvSpPr>
        <p:spPr bwMode="auto">
          <a:xfrm>
            <a:off x="63685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2" name="Line 2172"/>
          <p:cNvSpPr>
            <a:spLocks noChangeShapeType="1"/>
          </p:cNvSpPr>
          <p:nvPr/>
        </p:nvSpPr>
        <p:spPr bwMode="auto">
          <a:xfrm>
            <a:off x="63828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3" name="Line 2173"/>
          <p:cNvSpPr>
            <a:spLocks noChangeShapeType="1"/>
          </p:cNvSpPr>
          <p:nvPr/>
        </p:nvSpPr>
        <p:spPr bwMode="auto">
          <a:xfrm>
            <a:off x="6397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4" name="Line 2174"/>
          <p:cNvSpPr>
            <a:spLocks noChangeShapeType="1"/>
          </p:cNvSpPr>
          <p:nvPr/>
        </p:nvSpPr>
        <p:spPr bwMode="auto">
          <a:xfrm>
            <a:off x="64114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5" name="Line 2175"/>
          <p:cNvSpPr>
            <a:spLocks noChangeShapeType="1"/>
          </p:cNvSpPr>
          <p:nvPr/>
        </p:nvSpPr>
        <p:spPr bwMode="auto">
          <a:xfrm>
            <a:off x="64257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6" name="Line 2176"/>
          <p:cNvSpPr>
            <a:spLocks noChangeShapeType="1"/>
          </p:cNvSpPr>
          <p:nvPr/>
        </p:nvSpPr>
        <p:spPr bwMode="auto">
          <a:xfrm>
            <a:off x="64400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7" name="Line 2177"/>
          <p:cNvSpPr>
            <a:spLocks noChangeShapeType="1"/>
          </p:cNvSpPr>
          <p:nvPr/>
        </p:nvSpPr>
        <p:spPr bwMode="auto">
          <a:xfrm>
            <a:off x="64559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8" name="Line 2178"/>
          <p:cNvSpPr>
            <a:spLocks noChangeShapeType="1"/>
          </p:cNvSpPr>
          <p:nvPr/>
        </p:nvSpPr>
        <p:spPr bwMode="auto">
          <a:xfrm>
            <a:off x="64701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9" name="Line 2179"/>
          <p:cNvSpPr>
            <a:spLocks noChangeShapeType="1"/>
          </p:cNvSpPr>
          <p:nvPr/>
        </p:nvSpPr>
        <p:spPr bwMode="auto">
          <a:xfrm>
            <a:off x="64844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0" name="Line 2180"/>
          <p:cNvSpPr>
            <a:spLocks noChangeShapeType="1"/>
          </p:cNvSpPr>
          <p:nvPr/>
        </p:nvSpPr>
        <p:spPr bwMode="auto">
          <a:xfrm>
            <a:off x="64987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1" name="Line 2181"/>
          <p:cNvSpPr>
            <a:spLocks noChangeShapeType="1"/>
          </p:cNvSpPr>
          <p:nvPr/>
        </p:nvSpPr>
        <p:spPr bwMode="auto">
          <a:xfrm>
            <a:off x="65130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2" name="Line 2182"/>
          <p:cNvSpPr>
            <a:spLocks noChangeShapeType="1"/>
          </p:cNvSpPr>
          <p:nvPr/>
        </p:nvSpPr>
        <p:spPr bwMode="auto">
          <a:xfrm>
            <a:off x="65273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3" name="Line 2183"/>
          <p:cNvSpPr>
            <a:spLocks noChangeShapeType="1"/>
          </p:cNvSpPr>
          <p:nvPr/>
        </p:nvSpPr>
        <p:spPr bwMode="auto">
          <a:xfrm>
            <a:off x="65416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4" name="Line 2184"/>
          <p:cNvSpPr>
            <a:spLocks noChangeShapeType="1"/>
          </p:cNvSpPr>
          <p:nvPr/>
        </p:nvSpPr>
        <p:spPr bwMode="auto">
          <a:xfrm>
            <a:off x="65575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5" name="Line 2185"/>
          <p:cNvSpPr>
            <a:spLocks noChangeShapeType="1"/>
          </p:cNvSpPr>
          <p:nvPr/>
        </p:nvSpPr>
        <p:spPr bwMode="auto">
          <a:xfrm>
            <a:off x="65717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6" name="Line 2186"/>
          <p:cNvSpPr>
            <a:spLocks noChangeShapeType="1"/>
          </p:cNvSpPr>
          <p:nvPr/>
        </p:nvSpPr>
        <p:spPr bwMode="auto">
          <a:xfrm>
            <a:off x="65860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7" name="Line 2187"/>
          <p:cNvSpPr>
            <a:spLocks noChangeShapeType="1"/>
          </p:cNvSpPr>
          <p:nvPr/>
        </p:nvSpPr>
        <p:spPr bwMode="auto">
          <a:xfrm>
            <a:off x="66003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8" name="Line 2188"/>
          <p:cNvSpPr>
            <a:spLocks noChangeShapeType="1"/>
          </p:cNvSpPr>
          <p:nvPr/>
        </p:nvSpPr>
        <p:spPr bwMode="auto">
          <a:xfrm>
            <a:off x="66146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9" name="Line 2189"/>
          <p:cNvSpPr>
            <a:spLocks noChangeShapeType="1"/>
          </p:cNvSpPr>
          <p:nvPr/>
        </p:nvSpPr>
        <p:spPr bwMode="auto">
          <a:xfrm>
            <a:off x="66289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0" name="Line 2190"/>
          <p:cNvSpPr>
            <a:spLocks noChangeShapeType="1"/>
          </p:cNvSpPr>
          <p:nvPr/>
        </p:nvSpPr>
        <p:spPr bwMode="auto">
          <a:xfrm>
            <a:off x="66432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1" name="Line 2191"/>
          <p:cNvSpPr>
            <a:spLocks noChangeShapeType="1"/>
          </p:cNvSpPr>
          <p:nvPr/>
        </p:nvSpPr>
        <p:spPr bwMode="auto">
          <a:xfrm>
            <a:off x="66591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2" name="Line 2192"/>
          <p:cNvSpPr>
            <a:spLocks noChangeShapeType="1"/>
          </p:cNvSpPr>
          <p:nvPr/>
        </p:nvSpPr>
        <p:spPr bwMode="auto">
          <a:xfrm>
            <a:off x="66733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3" name="Line 2193"/>
          <p:cNvSpPr>
            <a:spLocks noChangeShapeType="1"/>
          </p:cNvSpPr>
          <p:nvPr/>
        </p:nvSpPr>
        <p:spPr bwMode="auto">
          <a:xfrm>
            <a:off x="66876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4" name="Line 2194"/>
          <p:cNvSpPr>
            <a:spLocks noChangeShapeType="1"/>
          </p:cNvSpPr>
          <p:nvPr/>
        </p:nvSpPr>
        <p:spPr bwMode="auto">
          <a:xfrm>
            <a:off x="67019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5" name="Line 2195"/>
          <p:cNvSpPr>
            <a:spLocks noChangeShapeType="1"/>
          </p:cNvSpPr>
          <p:nvPr/>
        </p:nvSpPr>
        <p:spPr bwMode="auto">
          <a:xfrm>
            <a:off x="67162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6" name="Line 2196"/>
          <p:cNvSpPr>
            <a:spLocks noChangeShapeType="1"/>
          </p:cNvSpPr>
          <p:nvPr/>
        </p:nvSpPr>
        <p:spPr bwMode="auto">
          <a:xfrm>
            <a:off x="67305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7" name="Line 2197"/>
          <p:cNvSpPr>
            <a:spLocks noChangeShapeType="1"/>
          </p:cNvSpPr>
          <p:nvPr/>
        </p:nvSpPr>
        <p:spPr bwMode="auto">
          <a:xfrm>
            <a:off x="67448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8" name="Line 2198"/>
          <p:cNvSpPr>
            <a:spLocks noChangeShapeType="1"/>
          </p:cNvSpPr>
          <p:nvPr/>
        </p:nvSpPr>
        <p:spPr bwMode="auto">
          <a:xfrm>
            <a:off x="67607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9" name="Line 2199"/>
          <p:cNvSpPr>
            <a:spLocks noChangeShapeType="1"/>
          </p:cNvSpPr>
          <p:nvPr/>
        </p:nvSpPr>
        <p:spPr bwMode="auto">
          <a:xfrm>
            <a:off x="67749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0" name="Line 2200"/>
          <p:cNvSpPr>
            <a:spLocks noChangeShapeType="1"/>
          </p:cNvSpPr>
          <p:nvPr/>
        </p:nvSpPr>
        <p:spPr bwMode="auto">
          <a:xfrm>
            <a:off x="67892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1" name="Line 2201"/>
          <p:cNvSpPr>
            <a:spLocks noChangeShapeType="1"/>
          </p:cNvSpPr>
          <p:nvPr/>
        </p:nvSpPr>
        <p:spPr bwMode="auto">
          <a:xfrm>
            <a:off x="68035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2" name="Line 2202"/>
          <p:cNvSpPr>
            <a:spLocks noChangeShapeType="1"/>
          </p:cNvSpPr>
          <p:nvPr/>
        </p:nvSpPr>
        <p:spPr bwMode="auto">
          <a:xfrm>
            <a:off x="681785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3" name="Line 2203"/>
          <p:cNvSpPr>
            <a:spLocks noChangeShapeType="1"/>
          </p:cNvSpPr>
          <p:nvPr/>
        </p:nvSpPr>
        <p:spPr bwMode="auto">
          <a:xfrm>
            <a:off x="68321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4" name="Line 2204"/>
          <p:cNvSpPr>
            <a:spLocks noChangeShapeType="1"/>
          </p:cNvSpPr>
          <p:nvPr/>
        </p:nvSpPr>
        <p:spPr bwMode="auto">
          <a:xfrm>
            <a:off x="68464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5" name="Line 2205"/>
          <p:cNvSpPr>
            <a:spLocks noChangeShapeType="1"/>
          </p:cNvSpPr>
          <p:nvPr/>
        </p:nvSpPr>
        <p:spPr bwMode="auto">
          <a:xfrm>
            <a:off x="68623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6" name="Line 2206"/>
          <p:cNvSpPr>
            <a:spLocks noChangeShapeType="1"/>
          </p:cNvSpPr>
          <p:nvPr/>
        </p:nvSpPr>
        <p:spPr bwMode="auto">
          <a:xfrm>
            <a:off x="68765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7" name="Line 2207"/>
          <p:cNvSpPr>
            <a:spLocks noChangeShapeType="1"/>
          </p:cNvSpPr>
          <p:nvPr/>
        </p:nvSpPr>
        <p:spPr bwMode="auto">
          <a:xfrm>
            <a:off x="68908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8" name="Line 2208"/>
          <p:cNvSpPr>
            <a:spLocks noChangeShapeType="1"/>
          </p:cNvSpPr>
          <p:nvPr/>
        </p:nvSpPr>
        <p:spPr bwMode="auto">
          <a:xfrm>
            <a:off x="6905170"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9" name="Line 2209"/>
          <p:cNvSpPr>
            <a:spLocks noChangeShapeType="1"/>
          </p:cNvSpPr>
          <p:nvPr/>
        </p:nvSpPr>
        <p:spPr bwMode="auto">
          <a:xfrm>
            <a:off x="6919458"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0" name="Line 2210"/>
          <p:cNvSpPr>
            <a:spLocks noChangeShapeType="1"/>
          </p:cNvSpPr>
          <p:nvPr/>
        </p:nvSpPr>
        <p:spPr bwMode="auto">
          <a:xfrm>
            <a:off x="6933745"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1" name="Line 2211"/>
          <p:cNvSpPr>
            <a:spLocks noChangeShapeType="1"/>
          </p:cNvSpPr>
          <p:nvPr/>
        </p:nvSpPr>
        <p:spPr bwMode="auto">
          <a:xfrm>
            <a:off x="6948033" y="1142280"/>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2" name="Line 2212"/>
          <p:cNvSpPr>
            <a:spLocks noChangeShapeType="1"/>
          </p:cNvSpPr>
          <p:nvPr/>
        </p:nvSpPr>
        <p:spPr bwMode="auto">
          <a:xfrm>
            <a:off x="6963908"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3" name="Line 2213"/>
          <p:cNvSpPr>
            <a:spLocks noChangeShapeType="1"/>
          </p:cNvSpPr>
          <p:nvPr/>
        </p:nvSpPr>
        <p:spPr bwMode="auto">
          <a:xfrm>
            <a:off x="6978195"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4" name="Line 2214"/>
          <p:cNvSpPr>
            <a:spLocks noChangeShapeType="1"/>
          </p:cNvSpPr>
          <p:nvPr/>
        </p:nvSpPr>
        <p:spPr bwMode="auto">
          <a:xfrm>
            <a:off x="6992483" y="1142280"/>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5" name="Line 2216"/>
          <p:cNvSpPr>
            <a:spLocks noChangeShapeType="1"/>
          </p:cNvSpPr>
          <p:nvPr/>
        </p:nvSpPr>
        <p:spPr bwMode="auto">
          <a:xfrm>
            <a:off x="700677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6" name="Line 2217"/>
          <p:cNvSpPr>
            <a:spLocks noChangeShapeType="1"/>
          </p:cNvSpPr>
          <p:nvPr/>
        </p:nvSpPr>
        <p:spPr bwMode="auto">
          <a:xfrm>
            <a:off x="7021058"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7" name="Line 2218"/>
          <p:cNvSpPr>
            <a:spLocks noChangeShapeType="1"/>
          </p:cNvSpPr>
          <p:nvPr/>
        </p:nvSpPr>
        <p:spPr bwMode="auto">
          <a:xfrm>
            <a:off x="7035345"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8" name="Line 2219"/>
          <p:cNvSpPr>
            <a:spLocks noChangeShapeType="1"/>
          </p:cNvSpPr>
          <p:nvPr/>
        </p:nvSpPr>
        <p:spPr bwMode="auto">
          <a:xfrm>
            <a:off x="7049633"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9" name="Line 2220"/>
          <p:cNvSpPr>
            <a:spLocks noChangeShapeType="1"/>
          </p:cNvSpPr>
          <p:nvPr/>
        </p:nvSpPr>
        <p:spPr bwMode="auto">
          <a:xfrm>
            <a:off x="7065508"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0" name="Line 2221"/>
          <p:cNvSpPr>
            <a:spLocks noChangeShapeType="1"/>
          </p:cNvSpPr>
          <p:nvPr/>
        </p:nvSpPr>
        <p:spPr bwMode="auto">
          <a:xfrm>
            <a:off x="7079795"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1" name="Line 2222"/>
          <p:cNvSpPr>
            <a:spLocks noChangeShapeType="1"/>
          </p:cNvSpPr>
          <p:nvPr/>
        </p:nvSpPr>
        <p:spPr bwMode="auto">
          <a:xfrm>
            <a:off x="7094083"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2" name="Line 2223"/>
          <p:cNvSpPr>
            <a:spLocks noChangeShapeType="1"/>
          </p:cNvSpPr>
          <p:nvPr/>
        </p:nvSpPr>
        <p:spPr bwMode="auto">
          <a:xfrm>
            <a:off x="710837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3" name="Line 2224"/>
          <p:cNvSpPr>
            <a:spLocks noChangeShapeType="1"/>
          </p:cNvSpPr>
          <p:nvPr/>
        </p:nvSpPr>
        <p:spPr bwMode="auto">
          <a:xfrm>
            <a:off x="7122658"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4" name="Line 2225"/>
          <p:cNvSpPr>
            <a:spLocks noChangeShapeType="1"/>
          </p:cNvSpPr>
          <p:nvPr/>
        </p:nvSpPr>
        <p:spPr bwMode="auto">
          <a:xfrm>
            <a:off x="7136945"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5" name="Line 2226"/>
          <p:cNvSpPr>
            <a:spLocks noChangeShapeType="1"/>
          </p:cNvSpPr>
          <p:nvPr/>
        </p:nvSpPr>
        <p:spPr bwMode="auto">
          <a:xfrm>
            <a:off x="715282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6" name="Line 2227"/>
          <p:cNvSpPr>
            <a:spLocks noChangeShapeType="1"/>
          </p:cNvSpPr>
          <p:nvPr/>
        </p:nvSpPr>
        <p:spPr bwMode="auto">
          <a:xfrm>
            <a:off x="7167108"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7" name="Line 2228"/>
          <p:cNvSpPr>
            <a:spLocks noChangeShapeType="1"/>
          </p:cNvSpPr>
          <p:nvPr/>
        </p:nvSpPr>
        <p:spPr bwMode="auto">
          <a:xfrm>
            <a:off x="7181395"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8" name="Line 2229"/>
          <p:cNvSpPr>
            <a:spLocks noChangeShapeType="1"/>
          </p:cNvSpPr>
          <p:nvPr/>
        </p:nvSpPr>
        <p:spPr bwMode="auto">
          <a:xfrm>
            <a:off x="7195683"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9" name="Line 2230"/>
          <p:cNvSpPr>
            <a:spLocks noChangeShapeType="1"/>
          </p:cNvSpPr>
          <p:nvPr/>
        </p:nvSpPr>
        <p:spPr bwMode="auto">
          <a:xfrm>
            <a:off x="720997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0" name="Line 2231"/>
          <p:cNvSpPr>
            <a:spLocks noChangeShapeType="1"/>
          </p:cNvSpPr>
          <p:nvPr/>
        </p:nvSpPr>
        <p:spPr bwMode="auto">
          <a:xfrm>
            <a:off x="7224258"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1" name="Line 2232"/>
          <p:cNvSpPr>
            <a:spLocks noChangeShapeType="1"/>
          </p:cNvSpPr>
          <p:nvPr/>
        </p:nvSpPr>
        <p:spPr bwMode="auto">
          <a:xfrm>
            <a:off x="7238545"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2" name="Line 2233"/>
          <p:cNvSpPr>
            <a:spLocks noChangeShapeType="1"/>
          </p:cNvSpPr>
          <p:nvPr/>
        </p:nvSpPr>
        <p:spPr bwMode="auto">
          <a:xfrm>
            <a:off x="725442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3" name="Line 2234"/>
          <p:cNvSpPr>
            <a:spLocks noChangeShapeType="1"/>
          </p:cNvSpPr>
          <p:nvPr/>
        </p:nvSpPr>
        <p:spPr bwMode="auto">
          <a:xfrm>
            <a:off x="7268708"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4" name="Line 2235"/>
          <p:cNvSpPr>
            <a:spLocks noChangeShapeType="1"/>
          </p:cNvSpPr>
          <p:nvPr/>
        </p:nvSpPr>
        <p:spPr bwMode="auto">
          <a:xfrm>
            <a:off x="7282995"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5" name="Line 2236"/>
          <p:cNvSpPr>
            <a:spLocks noChangeShapeType="1"/>
          </p:cNvSpPr>
          <p:nvPr/>
        </p:nvSpPr>
        <p:spPr bwMode="auto">
          <a:xfrm>
            <a:off x="7297283"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6" name="Line 2237"/>
          <p:cNvSpPr>
            <a:spLocks noChangeShapeType="1"/>
          </p:cNvSpPr>
          <p:nvPr/>
        </p:nvSpPr>
        <p:spPr bwMode="auto">
          <a:xfrm>
            <a:off x="731157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7" name="Line 2238"/>
          <p:cNvSpPr>
            <a:spLocks noChangeShapeType="1"/>
          </p:cNvSpPr>
          <p:nvPr/>
        </p:nvSpPr>
        <p:spPr bwMode="auto">
          <a:xfrm>
            <a:off x="7325858"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8" name="Line 2239"/>
          <p:cNvSpPr>
            <a:spLocks noChangeShapeType="1"/>
          </p:cNvSpPr>
          <p:nvPr/>
        </p:nvSpPr>
        <p:spPr bwMode="auto">
          <a:xfrm>
            <a:off x="7340145" y="1142281"/>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9" name="Line 2240"/>
          <p:cNvSpPr>
            <a:spLocks noChangeShapeType="1"/>
          </p:cNvSpPr>
          <p:nvPr/>
        </p:nvSpPr>
        <p:spPr bwMode="auto">
          <a:xfrm>
            <a:off x="7356020"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0" name="Line 2241"/>
          <p:cNvSpPr>
            <a:spLocks noChangeShapeType="1"/>
          </p:cNvSpPr>
          <p:nvPr/>
        </p:nvSpPr>
        <p:spPr bwMode="auto">
          <a:xfrm>
            <a:off x="7370308"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1" name="Line 2242"/>
          <p:cNvSpPr>
            <a:spLocks noChangeShapeType="1"/>
          </p:cNvSpPr>
          <p:nvPr/>
        </p:nvSpPr>
        <p:spPr bwMode="auto">
          <a:xfrm>
            <a:off x="7384595" y="1142281"/>
            <a:ext cx="476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2" name="Line 2243"/>
          <p:cNvSpPr>
            <a:spLocks noChangeShapeType="1"/>
          </p:cNvSpPr>
          <p:nvPr/>
        </p:nvSpPr>
        <p:spPr bwMode="auto">
          <a:xfrm>
            <a:off x="7398883" y="1142281"/>
            <a:ext cx="3175"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3" name="Rectangle 2244"/>
          <p:cNvSpPr>
            <a:spLocks noChangeArrowheads="1"/>
          </p:cNvSpPr>
          <p:nvPr/>
        </p:nvSpPr>
        <p:spPr bwMode="auto">
          <a:xfrm>
            <a:off x="344033" y="999406"/>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44" name="Rectangle 2245"/>
          <p:cNvSpPr>
            <a:spLocks noChangeArrowheads="1"/>
          </p:cNvSpPr>
          <p:nvPr/>
        </p:nvSpPr>
        <p:spPr bwMode="auto">
          <a:xfrm rot="16200000">
            <a:off x="-848180" y="3274293"/>
            <a:ext cx="21145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Allele frequency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45" name="Line 2246"/>
          <p:cNvSpPr>
            <a:spLocks noChangeShapeType="1"/>
          </p:cNvSpPr>
          <p:nvPr/>
        </p:nvSpPr>
        <p:spPr bwMode="auto">
          <a:xfrm flipV="1">
            <a:off x="7402058" y="1094656"/>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6" name="Line 2247"/>
          <p:cNvSpPr>
            <a:spLocks noChangeShapeType="1"/>
          </p:cNvSpPr>
          <p:nvPr/>
        </p:nvSpPr>
        <p:spPr bwMode="auto">
          <a:xfrm>
            <a:off x="7402058" y="582381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7" name="Line 2248"/>
          <p:cNvSpPr>
            <a:spLocks noChangeShapeType="1"/>
          </p:cNvSpPr>
          <p:nvPr/>
        </p:nvSpPr>
        <p:spPr bwMode="auto">
          <a:xfrm>
            <a:off x="7402058" y="4888781"/>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8" name="Rectangle 2249"/>
          <p:cNvSpPr>
            <a:spLocks noChangeArrowheads="1"/>
          </p:cNvSpPr>
          <p:nvPr/>
        </p:nvSpPr>
        <p:spPr bwMode="auto">
          <a:xfrm>
            <a:off x="7535408" y="4745906"/>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49" name="Line 2250"/>
          <p:cNvSpPr>
            <a:spLocks noChangeShapeType="1"/>
          </p:cNvSpPr>
          <p:nvPr/>
        </p:nvSpPr>
        <p:spPr bwMode="auto">
          <a:xfrm>
            <a:off x="7402058" y="3952156"/>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0" name="Rectangle 2251"/>
          <p:cNvSpPr>
            <a:spLocks noChangeArrowheads="1"/>
          </p:cNvSpPr>
          <p:nvPr/>
        </p:nvSpPr>
        <p:spPr bwMode="auto">
          <a:xfrm>
            <a:off x="7535408" y="3809281"/>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51" name="Line 2252"/>
          <p:cNvSpPr>
            <a:spLocks noChangeShapeType="1"/>
          </p:cNvSpPr>
          <p:nvPr/>
        </p:nvSpPr>
        <p:spPr bwMode="auto">
          <a:xfrm>
            <a:off x="7402058" y="3013943"/>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2" name="Rectangle 2253"/>
          <p:cNvSpPr>
            <a:spLocks noChangeArrowheads="1"/>
          </p:cNvSpPr>
          <p:nvPr/>
        </p:nvSpPr>
        <p:spPr bwMode="auto">
          <a:xfrm>
            <a:off x="7535408" y="2872656"/>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53" name="Line 2254"/>
          <p:cNvSpPr>
            <a:spLocks noChangeShapeType="1"/>
          </p:cNvSpPr>
          <p:nvPr/>
        </p:nvSpPr>
        <p:spPr bwMode="auto">
          <a:xfrm>
            <a:off x="7402058" y="207731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5" name="Line 2256"/>
          <p:cNvSpPr>
            <a:spLocks noChangeShapeType="1"/>
          </p:cNvSpPr>
          <p:nvPr/>
        </p:nvSpPr>
        <p:spPr bwMode="auto">
          <a:xfrm>
            <a:off x="7402058" y="1142281"/>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6" name="Rectangle 2257"/>
          <p:cNvSpPr>
            <a:spLocks noChangeArrowheads="1"/>
          </p:cNvSpPr>
          <p:nvPr/>
        </p:nvSpPr>
        <p:spPr bwMode="auto">
          <a:xfrm>
            <a:off x="7535408" y="999406"/>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57" name="Line 2258"/>
          <p:cNvSpPr>
            <a:spLocks noChangeShapeType="1"/>
          </p:cNvSpPr>
          <p:nvPr/>
        </p:nvSpPr>
        <p:spPr bwMode="auto">
          <a:xfrm>
            <a:off x="982208" y="5823818"/>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8" name="Line 2259"/>
          <p:cNvSpPr>
            <a:spLocks noChangeShapeType="1"/>
          </p:cNvSpPr>
          <p:nvPr/>
        </p:nvSpPr>
        <p:spPr bwMode="auto">
          <a:xfrm>
            <a:off x="982208" y="1094656"/>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9" name="Line 2260"/>
          <p:cNvSpPr>
            <a:spLocks noChangeShapeType="1"/>
          </p:cNvSpPr>
          <p:nvPr/>
        </p:nvSpPr>
        <p:spPr bwMode="auto">
          <a:xfrm>
            <a:off x="1007608" y="582381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0" name="Line 2261"/>
          <p:cNvSpPr>
            <a:spLocks noChangeShapeType="1"/>
          </p:cNvSpPr>
          <p:nvPr/>
        </p:nvSpPr>
        <p:spPr bwMode="auto">
          <a:xfrm flipV="1">
            <a:off x="1007608" y="99464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1" name="Rectangle 2262"/>
          <p:cNvSpPr>
            <a:spLocks noChangeArrowheads="1"/>
          </p:cNvSpPr>
          <p:nvPr/>
        </p:nvSpPr>
        <p:spPr bwMode="auto">
          <a:xfrm>
            <a:off x="867908" y="5953993"/>
            <a:ext cx="27940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62" name="Line 2263"/>
          <p:cNvSpPr>
            <a:spLocks noChangeShapeType="1"/>
          </p:cNvSpPr>
          <p:nvPr/>
        </p:nvSpPr>
        <p:spPr bwMode="auto">
          <a:xfrm>
            <a:off x="127430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3" name="Line 2264"/>
          <p:cNvSpPr>
            <a:spLocks noChangeShapeType="1"/>
          </p:cNvSpPr>
          <p:nvPr/>
        </p:nvSpPr>
        <p:spPr bwMode="auto">
          <a:xfrm flipV="1">
            <a:off x="127430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4" name="Line 2265"/>
          <p:cNvSpPr>
            <a:spLocks noChangeShapeType="1"/>
          </p:cNvSpPr>
          <p:nvPr/>
        </p:nvSpPr>
        <p:spPr bwMode="auto">
          <a:xfrm>
            <a:off x="1539420"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5" name="Line 2266"/>
          <p:cNvSpPr>
            <a:spLocks noChangeShapeType="1"/>
          </p:cNvSpPr>
          <p:nvPr/>
        </p:nvSpPr>
        <p:spPr bwMode="auto">
          <a:xfrm flipV="1">
            <a:off x="1539420"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6" name="Line 2267"/>
          <p:cNvSpPr>
            <a:spLocks noChangeShapeType="1"/>
          </p:cNvSpPr>
          <p:nvPr/>
        </p:nvSpPr>
        <p:spPr bwMode="auto">
          <a:xfrm>
            <a:off x="1806120"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7" name="Line 2268"/>
          <p:cNvSpPr>
            <a:spLocks noChangeShapeType="1"/>
          </p:cNvSpPr>
          <p:nvPr/>
        </p:nvSpPr>
        <p:spPr bwMode="auto">
          <a:xfrm flipV="1">
            <a:off x="1806120"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8" name="Line 2269"/>
          <p:cNvSpPr>
            <a:spLocks noChangeShapeType="1"/>
          </p:cNvSpPr>
          <p:nvPr/>
        </p:nvSpPr>
        <p:spPr bwMode="auto">
          <a:xfrm>
            <a:off x="2072820"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9" name="Line 2270"/>
          <p:cNvSpPr>
            <a:spLocks noChangeShapeType="1"/>
          </p:cNvSpPr>
          <p:nvPr/>
        </p:nvSpPr>
        <p:spPr bwMode="auto">
          <a:xfrm flipV="1">
            <a:off x="2072820"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0" name="Line 2271"/>
          <p:cNvSpPr>
            <a:spLocks noChangeShapeType="1"/>
          </p:cNvSpPr>
          <p:nvPr/>
        </p:nvSpPr>
        <p:spPr bwMode="auto">
          <a:xfrm>
            <a:off x="2339520" y="582381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1" name="Line 2272"/>
          <p:cNvSpPr>
            <a:spLocks noChangeShapeType="1"/>
          </p:cNvSpPr>
          <p:nvPr/>
        </p:nvSpPr>
        <p:spPr bwMode="auto">
          <a:xfrm flipV="1">
            <a:off x="2339520" y="99464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2" name="Rectangle 2273"/>
          <p:cNvSpPr>
            <a:spLocks noChangeArrowheads="1"/>
          </p:cNvSpPr>
          <p:nvPr/>
        </p:nvSpPr>
        <p:spPr bwMode="auto">
          <a:xfrm>
            <a:off x="2199820" y="5953993"/>
            <a:ext cx="27940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73" name="Line 2274"/>
          <p:cNvSpPr>
            <a:spLocks noChangeShapeType="1"/>
          </p:cNvSpPr>
          <p:nvPr/>
        </p:nvSpPr>
        <p:spPr bwMode="auto">
          <a:xfrm>
            <a:off x="2606220"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4" name="Line 2275"/>
          <p:cNvSpPr>
            <a:spLocks noChangeShapeType="1"/>
          </p:cNvSpPr>
          <p:nvPr/>
        </p:nvSpPr>
        <p:spPr bwMode="auto">
          <a:xfrm flipV="1">
            <a:off x="2606220"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5" name="Line 2276"/>
          <p:cNvSpPr>
            <a:spLocks noChangeShapeType="1"/>
          </p:cNvSpPr>
          <p:nvPr/>
        </p:nvSpPr>
        <p:spPr bwMode="auto">
          <a:xfrm>
            <a:off x="2871333"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6" name="Line 2277"/>
          <p:cNvSpPr>
            <a:spLocks noChangeShapeType="1"/>
          </p:cNvSpPr>
          <p:nvPr/>
        </p:nvSpPr>
        <p:spPr bwMode="auto">
          <a:xfrm flipV="1">
            <a:off x="2871333"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7" name="Line 2278"/>
          <p:cNvSpPr>
            <a:spLocks noChangeShapeType="1"/>
          </p:cNvSpPr>
          <p:nvPr/>
        </p:nvSpPr>
        <p:spPr bwMode="auto">
          <a:xfrm>
            <a:off x="3138033"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8" name="Line 2279"/>
          <p:cNvSpPr>
            <a:spLocks noChangeShapeType="1"/>
          </p:cNvSpPr>
          <p:nvPr/>
        </p:nvSpPr>
        <p:spPr bwMode="auto">
          <a:xfrm flipV="1">
            <a:off x="3138033"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9" name="Line 2280"/>
          <p:cNvSpPr>
            <a:spLocks noChangeShapeType="1"/>
          </p:cNvSpPr>
          <p:nvPr/>
        </p:nvSpPr>
        <p:spPr bwMode="auto">
          <a:xfrm>
            <a:off x="3404733"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0" name="Line 2281"/>
          <p:cNvSpPr>
            <a:spLocks noChangeShapeType="1"/>
          </p:cNvSpPr>
          <p:nvPr/>
        </p:nvSpPr>
        <p:spPr bwMode="auto">
          <a:xfrm flipV="1">
            <a:off x="3404733"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1" name="Line 2282"/>
          <p:cNvSpPr>
            <a:spLocks noChangeShapeType="1"/>
          </p:cNvSpPr>
          <p:nvPr/>
        </p:nvSpPr>
        <p:spPr bwMode="auto">
          <a:xfrm>
            <a:off x="3671433" y="582381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2" name="Line 2283"/>
          <p:cNvSpPr>
            <a:spLocks noChangeShapeType="1"/>
          </p:cNvSpPr>
          <p:nvPr/>
        </p:nvSpPr>
        <p:spPr bwMode="auto">
          <a:xfrm flipV="1">
            <a:off x="3671433" y="99464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3" name="Rectangle 2284"/>
          <p:cNvSpPr>
            <a:spLocks noChangeArrowheads="1"/>
          </p:cNvSpPr>
          <p:nvPr/>
        </p:nvSpPr>
        <p:spPr bwMode="auto">
          <a:xfrm>
            <a:off x="3453945" y="595399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84" name="Line 2285"/>
          <p:cNvSpPr>
            <a:spLocks noChangeShapeType="1"/>
          </p:cNvSpPr>
          <p:nvPr/>
        </p:nvSpPr>
        <p:spPr bwMode="auto">
          <a:xfrm>
            <a:off x="3938133"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5" name="Line 2286"/>
          <p:cNvSpPr>
            <a:spLocks noChangeShapeType="1"/>
          </p:cNvSpPr>
          <p:nvPr/>
        </p:nvSpPr>
        <p:spPr bwMode="auto">
          <a:xfrm flipV="1">
            <a:off x="3938133"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6" name="Line 2287"/>
          <p:cNvSpPr>
            <a:spLocks noChangeShapeType="1"/>
          </p:cNvSpPr>
          <p:nvPr/>
        </p:nvSpPr>
        <p:spPr bwMode="auto">
          <a:xfrm>
            <a:off x="4204833"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7" name="Line 2288"/>
          <p:cNvSpPr>
            <a:spLocks noChangeShapeType="1"/>
          </p:cNvSpPr>
          <p:nvPr/>
        </p:nvSpPr>
        <p:spPr bwMode="auto">
          <a:xfrm flipV="1">
            <a:off x="4204833"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8" name="Line 2289"/>
          <p:cNvSpPr>
            <a:spLocks noChangeShapeType="1"/>
          </p:cNvSpPr>
          <p:nvPr/>
        </p:nvSpPr>
        <p:spPr bwMode="auto">
          <a:xfrm>
            <a:off x="4469945"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9" name="Line 2290"/>
          <p:cNvSpPr>
            <a:spLocks noChangeShapeType="1"/>
          </p:cNvSpPr>
          <p:nvPr/>
        </p:nvSpPr>
        <p:spPr bwMode="auto">
          <a:xfrm flipV="1">
            <a:off x="4469945"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0" name="Line 2291"/>
          <p:cNvSpPr>
            <a:spLocks noChangeShapeType="1"/>
          </p:cNvSpPr>
          <p:nvPr/>
        </p:nvSpPr>
        <p:spPr bwMode="auto">
          <a:xfrm>
            <a:off x="4736645"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1" name="Line 2292"/>
          <p:cNvSpPr>
            <a:spLocks noChangeShapeType="1"/>
          </p:cNvSpPr>
          <p:nvPr/>
        </p:nvSpPr>
        <p:spPr bwMode="auto">
          <a:xfrm flipV="1">
            <a:off x="4736645"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2" name="Line 2293"/>
          <p:cNvSpPr>
            <a:spLocks noChangeShapeType="1"/>
          </p:cNvSpPr>
          <p:nvPr/>
        </p:nvSpPr>
        <p:spPr bwMode="auto">
          <a:xfrm>
            <a:off x="5003345" y="582381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3" name="Line 2294"/>
          <p:cNvSpPr>
            <a:spLocks noChangeShapeType="1"/>
          </p:cNvSpPr>
          <p:nvPr/>
        </p:nvSpPr>
        <p:spPr bwMode="auto">
          <a:xfrm flipV="1">
            <a:off x="5003345" y="99464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4" name="Rectangle 2295"/>
          <p:cNvSpPr>
            <a:spLocks noChangeArrowheads="1"/>
          </p:cNvSpPr>
          <p:nvPr/>
        </p:nvSpPr>
        <p:spPr bwMode="auto">
          <a:xfrm>
            <a:off x="4785858" y="595399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95" name="Line 2296"/>
          <p:cNvSpPr>
            <a:spLocks noChangeShapeType="1"/>
          </p:cNvSpPr>
          <p:nvPr/>
        </p:nvSpPr>
        <p:spPr bwMode="auto">
          <a:xfrm>
            <a:off x="5270045"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6" name="Line 2297"/>
          <p:cNvSpPr>
            <a:spLocks noChangeShapeType="1"/>
          </p:cNvSpPr>
          <p:nvPr/>
        </p:nvSpPr>
        <p:spPr bwMode="auto">
          <a:xfrm flipV="1">
            <a:off x="5270045"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7" name="Line 2298"/>
          <p:cNvSpPr>
            <a:spLocks noChangeShapeType="1"/>
          </p:cNvSpPr>
          <p:nvPr/>
        </p:nvSpPr>
        <p:spPr bwMode="auto">
          <a:xfrm>
            <a:off x="5536745"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8" name="Line 2299"/>
          <p:cNvSpPr>
            <a:spLocks noChangeShapeType="1"/>
          </p:cNvSpPr>
          <p:nvPr/>
        </p:nvSpPr>
        <p:spPr bwMode="auto">
          <a:xfrm flipV="1">
            <a:off x="5536745"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9" name="Line 2300"/>
          <p:cNvSpPr>
            <a:spLocks noChangeShapeType="1"/>
          </p:cNvSpPr>
          <p:nvPr/>
        </p:nvSpPr>
        <p:spPr bwMode="auto">
          <a:xfrm>
            <a:off x="5803445"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0" name="Line 2301"/>
          <p:cNvSpPr>
            <a:spLocks noChangeShapeType="1"/>
          </p:cNvSpPr>
          <p:nvPr/>
        </p:nvSpPr>
        <p:spPr bwMode="auto">
          <a:xfrm flipV="1">
            <a:off x="5803445"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1" name="Line 2302"/>
          <p:cNvSpPr>
            <a:spLocks noChangeShapeType="1"/>
          </p:cNvSpPr>
          <p:nvPr/>
        </p:nvSpPr>
        <p:spPr bwMode="auto">
          <a:xfrm>
            <a:off x="606855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2" name="Line 2303"/>
          <p:cNvSpPr>
            <a:spLocks noChangeShapeType="1"/>
          </p:cNvSpPr>
          <p:nvPr/>
        </p:nvSpPr>
        <p:spPr bwMode="auto">
          <a:xfrm flipV="1">
            <a:off x="606855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3" name="Line 2304"/>
          <p:cNvSpPr>
            <a:spLocks noChangeShapeType="1"/>
          </p:cNvSpPr>
          <p:nvPr/>
        </p:nvSpPr>
        <p:spPr bwMode="auto">
          <a:xfrm>
            <a:off x="6335258" y="582381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4" name="Line 2305"/>
          <p:cNvSpPr>
            <a:spLocks noChangeShapeType="1"/>
          </p:cNvSpPr>
          <p:nvPr/>
        </p:nvSpPr>
        <p:spPr bwMode="auto">
          <a:xfrm flipV="1">
            <a:off x="6335258" y="99464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5" name="Rectangle 2306"/>
          <p:cNvSpPr>
            <a:spLocks noChangeArrowheads="1"/>
          </p:cNvSpPr>
          <p:nvPr/>
        </p:nvSpPr>
        <p:spPr bwMode="auto">
          <a:xfrm>
            <a:off x="6119358" y="595399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06" name="Line 2307"/>
          <p:cNvSpPr>
            <a:spLocks noChangeShapeType="1"/>
          </p:cNvSpPr>
          <p:nvPr/>
        </p:nvSpPr>
        <p:spPr bwMode="auto">
          <a:xfrm>
            <a:off x="660195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7" name="Line 2308"/>
          <p:cNvSpPr>
            <a:spLocks noChangeShapeType="1"/>
          </p:cNvSpPr>
          <p:nvPr/>
        </p:nvSpPr>
        <p:spPr bwMode="auto">
          <a:xfrm flipV="1">
            <a:off x="660195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8" name="Line 2309"/>
          <p:cNvSpPr>
            <a:spLocks noChangeShapeType="1"/>
          </p:cNvSpPr>
          <p:nvPr/>
        </p:nvSpPr>
        <p:spPr bwMode="auto">
          <a:xfrm>
            <a:off x="686865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9" name="Line 2310"/>
          <p:cNvSpPr>
            <a:spLocks noChangeShapeType="1"/>
          </p:cNvSpPr>
          <p:nvPr/>
        </p:nvSpPr>
        <p:spPr bwMode="auto">
          <a:xfrm flipV="1">
            <a:off x="686865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0" name="Line 2311"/>
          <p:cNvSpPr>
            <a:spLocks noChangeShapeType="1"/>
          </p:cNvSpPr>
          <p:nvPr/>
        </p:nvSpPr>
        <p:spPr bwMode="auto">
          <a:xfrm>
            <a:off x="713535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1" name="Line 2312"/>
          <p:cNvSpPr>
            <a:spLocks noChangeShapeType="1"/>
          </p:cNvSpPr>
          <p:nvPr/>
        </p:nvSpPr>
        <p:spPr bwMode="auto">
          <a:xfrm flipV="1">
            <a:off x="713535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2" name="Line 2313"/>
          <p:cNvSpPr>
            <a:spLocks noChangeShapeType="1"/>
          </p:cNvSpPr>
          <p:nvPr/>
        </p:nvSpPr>
        <p:spPr bwMode="auto">
          <a:xfrm>
            <a:off x="7402058" y="582381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3" name="Line 2314"/>
          <p:cNvSpPr>
            <a:spLocks noChangeShapeType="1"/>
          </p:cNvSpPr>
          <p:nvPr/>
        </p:nvSpPr>
        <p:spPr bwMode="auto">
          <a:xfrm flipV="1">
            <a:off x="7402058" y="1043856"/>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4" name="Rectangle 2315"/>
          <p:cNvSpPr>
            <a:spLocks noChangeArrowheads="1"/>
          </p:cNvSpPr>
          <p:nvPr/>
        </p:nvSpPr>
        <p:spPr bwMode="auto">
          <a:xfrm>
            <a:off x="3990520" y="6239214"/>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415" name="Oval 2316"/>
          <p:cNvSpPr>
            <a:spLocks noChangeArrowheads="1"/>
          </p:cNvSpPr>
          <p:nvPr/>
        </p:nvSpPr>
        <p:spPr bwMode="auto">
          <a:xfrm>
            <a:off x="972683" y="2042393"/>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16" name="Oval 2317"/>
          <p:cNvSpPr>
            <a:spLocks noChangeArrowheads="1"/>
          </p:cNvSpPr>
          <p:nvPr/>
        </p:nvSpPr>
        <p:spPr bwMode="auto">
          <a:xfrm>
            <a:off x="1237795" y="2113831"/>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17" name="Oval 2318"/>
          <p:cNvSpPr>
            <a:spLocks noChangeArrowheads="1"/>
          </p:cNvSpPr>
          <p:nvPr/>
        </p:nvSpPr>
        <p:spPr bwMode="auto">
          <a:xfrm>
            <a:off x="1504495" y="2253531"/>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18" name="Oval 2319"/>
          <p:cNvSpPr>
            <a:spLocks noChangeArrowheads="1"/>
          </p:cNvSpPr>
          <p:nvPr/>
        </p:nvSpPr>
        <p:spPr bwMode="auto">
          <a:xfrm>
            <a:off x="1771195" y="2464668"/>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19" name="Oval 2320"/>
          <p:cNvSpPr>
            <a:spLocks noChangeArrowheads="1"/>
          </p:cNvSpPr>
          <p:nvPr/>
        </p:nvSpPr>
        <p:spPr bwMode="auto">
          <a:xfrm>
            <a:off x="2037895" y="2440856"/>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0" name="Oval 2321"/>
          <p:cNvSpPr>
            <a:spLocks noChangeArrowheads="1"/>
          </p:cNvSpPr>
          <p:nvPr/>
        </p:nvSpPr>
        <p:spPr bwMode="auto">
          <a:xfrm>
            <a:off x="2304595" y="2558331"/>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1" name="Oval 2322"/>
          <p:cNvSpPr>
            <a:spLocks noChangeArrowheads="1"/>
          </p:cNvSpPr>
          <p:nvPr/>
        </p:nvSpPr>
        <p:spPr bwMode="auto">
          <a:xfrm>
            <a:off x="2569708" y="267421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2" name="Oval 2323"/>
          <p:cNvSpPr>
            <a:spLocks noChangeArrowheads="1"/>
          </p:cNvSpPr>
          <p:nvPr/>
        </p:nvSpPr>
        <p:spPr bwMode="auto">
          <a:xfrm>
            <a:off x="2836408" y="2417043"/>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3" name="Oval 2324"/>
          <p:cNvSpPr>
            <a:spLocks noChangeArrowheads="1"/>
          </p:cNvSpPr>
          <p:nvPr/>
        </p:nvSpPr>
        <p:spPr bwMode="auto">
          <a:xfrm>
            <a:off x="3103108" y="2393231"/>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4" name="Oval 2325"/>
          <p:cNvSpPr>
            <a:spLocks noChangeArrowheads="1"/>
          </p:cNvSpPr>
          <p:nvPr/>
        </p:nvSpPr>
        <p:spPr bwMode="auto">
          <a:xfrm>
            <a:off x="3369808" y="2347193"/>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5" name="Oval 2326"/>
          <p:cNvSpPr>
            <a:spLocks noChangeArrowheads="1"/>
          </p:cNvSpPr>
          <p:nvPr/>
        </p:nvSpPr>
        <p:spPr bwMode="auto">
          <a:xfrm>
            <a:off x="3636508" y="2347193"/>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6" name="Oval 2327"/>
          <p:cNvSpPr>
            <a:spLocks noChangeArrowheads="1"/>
          </p:cNvSpPr>
          <p:nvPr/>
        </p:nvSpPr>
        <p:spPr bwMode="auto">
          <a:xfrm>
            <a:off x="3903208" y="2464668"/>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7" name="Oval 2328"/>
          <p:cNvSpPr>
            <a:spLocks noChangeArrowheads="1"/>
          </p:cNvSpPr>
          <p:nvPr/>
        </p:nvSpPr>
        <p:spPr bwMode="auto">
          <a:xfrm>
            <a:off x="4168320" y="2347193"/>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8" name="Oval 2329"/>
          <p:cNvSpPr>
            <a:spLocks noChangeArrowheads="1"/>
          </p:cNvSpPr>
          <p:nvPr/>
        </p:nvSpPr>
        <p:spPr bwMode="auto">
          <a:xfrm>
            <a:off x="4435020" y="2440856"/>
            <a:ext cx="71437"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9" name="Oval 2330"/>
          <p:cNvSpPr>
            <a:spLocks noChangeArrowheads="1"/>
          </p:cNvSpPr>
          <p:nvPr/>
        </p:nvSpPr>
        <p:spPr bwMode="auto">
          <a:xfrm>
            <a:off x="4701720" y="2932981"/>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0" name="Oval 2331"/>
          <p:cNvSpPr>
            <a:spLocks noChangeArrowheads="1"/>
          </p:cNvSpPr>
          <p:nvPr/>
        </p:nvSpPr>
        <p:spPr bwMode="auto">
          <a:xfrm>
            <a:off x="4966833" y="283931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1" name="Oval 2332"/>
          <p:cNvSpPr>
            <a:spLocks noChangeArrowheads="1"/>
          </p:cNvSpPr>
          <p:nvPr/>
        </p:nvSpPr>
        <p:spPr bwMode="auto">
          <a:xfrm>
            <a:off x="5233533" y="2628181"/>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2" name="Oval 2333"/>
          <p:cNvSpPr>
            <a:spLocks noChangeArrowheads="1"/>
          </p:cNvSpPr>
          <p:nvPr/>
        </p:nvSpPr>
        <p:spPr bwMode="auto">
          <a:xfrm>
            <a:off x="5500233" y="248689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3" name="Oval 2334"/>
          <p:cNvSpPr>
            <a:spLocks noChangeArrowheads="1"/>
          </p:cNvSpPr>
          <p:nvPr/>
        </p:nvSpPr>
        <p:spPr bwMode="auto">
          <a:xfrm>
            <a:off x="5766933" y="2580556"/>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4" name="Oval 2335"/>
          <p:cNvSpPr>
            <a:spLocks noChangeArrowheads="1"/>
          </p:cNvSpPr>
          <p:nvPr/>
        </p:nvSpPr>
        <p:spPr bwMode="auto">
          <a:xfrm>
            <a:off x="6032045" y="2580556"/>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5" name="Oval 2336"/>
          <p:cNvSpPr>
            <a:spLocks noChangeArrowheads="1"/>
          </p:cNvSpPr>
          <p:nvPr/>
        </p:nvSpPr>
        <p:spPr bwMode="auto">
          <a:xfrm>
            <a:off x="6298745" y="2464668"/>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6" name="Oval 2337"/>
          <p:cNvSpPr>
            <a:spLocks noChangeArrowheads="1"/>
          </p:cNvSpPr>
          <p:nvPr/>
        </p:nvSpPr>
        <p:spPr bwMode="auto">
          <a:xfrm>
            <a:off x="6565445" y="2464668"/>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7" name="Oval 2338"/>
          <p:cNvSpPr>
            <a:spLocks noChangeArrowheads="1"/>
          </p:cNvSpPr>
          <p:nvPr/>
        </p:nvSpPr>
        <p:spPr bwMode="auto">
          <a:xfrm>
            <a:off x="6832145" y="267421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8" name="Freeform 2339"/>
          <p:cNvSpPr>
            <a:spLocks/>
          </p:cNvSpPr>
          <p:nvPr/>
        </p:nvSpPr>
        <p:spPr bwMode="auto">
          <a:xfrm>
            <a:off x="1007608" y="2077318"/>
            <a:ext cx="5861050" cy="890588"/>
          </a:xfrm>
          <a:custGeom>
            <a:avLst/>
            <a:gdLst>
              <a:gd name="T0" fmla="*/ 0 w 7383"/>
              <a:gd name="T1" fmla="*/ 0 h 1123"/>
              <a:gd name="T2" fmla="*/ 336 w 7383"/>
              <a:gd name="T3" fmla="*/ 90 h 1123"/>
              <a:gd name="T4" fmla="*/ 670 w 7383"/>
              <a:gd name="T5" fmla="*/ 266 h 1123"/>
              <a:gd name="T6" fmla="*/ 1006 w 7383"/>
              <a:gd name="T7" fmla="*/ 532 h 1123"/>
              <a:gd name="T8" fmla="*/ 1342 w 7383"/>
              <a:gd name="T9" fmla="*/ 502 h 1123"/>
              <a:gd name="T10" fmla="*/ 1678 w 7383"/>
              <a:gd name="T11" fmla="*/ 650 h 1123"/>
              <a:gd name="T12" fmla="*/ 2014 w 7383"/>
              <a:gd name="T13" fmla="*/ 798 h 1123"/>
              <a:gd name="T14" fmla="*/ 2348 w 7383"/>
              <a:gd name="T15" fmla="*/ 472 h 1123"/>
              <a:gd name="T16" fmla="*/ 2684 w 7383"/>
              <a:gd name="T17" fmla="*/ 444 h 1123"/>
              <a:gd name="T18" fmla="*/ 3020 w 7383"/>
              <a:gd name="T19" fmla="*/ 384 h 1123"/>
              <a:gd name="T20" fmla="*/ 3356 w 7383"/>
              <a:gd name="T21" fmla="*/ 384 h 1123"/>
              <a:gd name="T22" fmla="*/ 3692 w 7383"/>
              <a:gd name="T23" fmla="*/ 532 h 1123"/>
              <a:gd name="T24" fmla="*/ 4028 w 7383"/>
              <a:gd name="T25" fmla="*/ 384 h 1123"/>
              <a:gd name="T26" fmla="*/ 4362 w 7383"/>
              <a:gd name="T27" fmla="*/ 502 h 1123"/>
              <a:gd name="T28" fmla="*/ 4698 w 7383"/>
              <a:gd name="T29" fmla="*/ 1123 h 1123"/>
              <a:gd name="T30" fmla="*/ 5034 w 7383"/>
              <a:gd name="T31" fmla="*/ 1005 h 1123"/>
              <a:gd name="T32" fmla="*/ 5370 w 7383"/>
              <a:gd name="T33" fmla="*/ 739 h 1123"/>
              <a:gd name="T34" fmla="*/ 5706 w 7383"/>
              <a:gd name="T35" fmla="*/ 562 h 1123"/>
              <a:gd name="T36" fmla="*/ 6042 w 7383"/>
              <a:gd name="T37" fmla="*/ 680 h 1123"/>
              <a:gd name="T38" fmla="*/ 6376 w 7383"/>
              <a:gd name="T39" fmla="*/ 680 h 1123"/>
              <a:gd name="T40" fmla="*/ 6712 w 7383"/>
              <a:gd name="T41" fmla="*/ 532 h 1123"/>
              <a:gd name="T42" fmla="*/ 7048 w 7383"/>
              <a:gd name="T43" fmla="*/ 532 h 1123"/>
              <a:gd name="T44" fmla="*/ 7383 w 7383"/>
              <a:gd name="T45" fmla="*/ 798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23">
                <a:moveTo>
                  <a:pt x="0" y="0"/>
                </a:moveTo>
                <a:lnTo>
                  <a:pt x="336" y="90"/>
                </a:lnTo>
                <a:lnTo>
                  <a:pt x="670" y="266"/>
                </a:lnTo>
                <a:lnTo>
                  <a:pt x="1006" y="532"/>
                </a:lnTo>
                <a:lnTo>
                  <a:pt x="1342" y="502"/>
                </a:lnTo>
                <a:lnTo>
                  <a:pt x="1678" y="650"/>
                </a:lnTo>
                <a:lnTo>
                  <a:pt x="2014" y="798"/>
                </a:lnTo>
                <a:lnTo>
                  <a:pt x="2348" y="472"/>
                </a:lnTo>
                <a:lnTo>
                  <a:pt x="2684" y="444"/>
                </a:lnTo>
                <a:lnTo>
                  <a:pt x="3020" y="384"/>
                </a:lnTo>
                <a:lnTo>
                  <a:pt x="3356" y="384"/>
                </a:lnTo>
                <a:lnTo>
                  <a:pt x="3692" y="532"/>
                </a:lnTo>
                <a:lnTo>
                  <a:pt x="4028" y="384"/>
                </a:lnTo>
                <a:lnTo>
                  <a:pt x="4362" y="502"/>
                </a:lnTo>
                <a:lnTo>
                  <a:pt x="4698" y="1123"/>
                </a:lnTo>
                <a:lnTo>
                  <a:pt x="5034" y="1005"/>
                </a:lnTo>
                <a:lnTo>
                  <a:pt x="5370" y="739"/>
                </a:lnTo>
                <a:lnTo>
                  <a:pt x="5706" y="562"/>
                </a:lnTo>
                <a:lnTo>
                  <a:pt x="6042" y="680"/>
                </a:lnTo>
                <a:lnTo>
                  <a:pt x="6376" y="680"/>
                </a:lnTo>
                <a:lnTo>
                  <a:pt x="6712" y="532"/>
                </a:lnTo>
                <a:lnTo>
                  <a:pt x="7048" y="532"/>
                </a:lnTo>
                <a:lnTo>
                  <a:pt x="7383" y="79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39" name="Oval 2340"/>
          <p:cNvSpPr>
            <a:spLocks noChangeArrowheads="1"/>
          </p:cNvSpPr>
          <p:nvPr/>
        </p:nvSpPr>
        <p:spPr bwMode="auto">
          <a:xfrm>
            <a:off x="7098845" y="2580556"/>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0" name="Oval 2341"/>
          <p:cNvSpPr>
            <a:spLocks noChangeArrowheads="1"/>
          </p:cNvSpPr>
          <p:nvPr/>
        </p:nvSpPr>
        <p:spPr bwMode="auto">
          <a:xfrm>
            <a:off x="7363958" y="2815506"/>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1" name="Freeform 2342"/>
          <p:cNvSpPr>
            <a:spLocks/>
          </p:cNvSpPr>
          <p:nvPr/>
        </p:nvSpPr>
        <p:spPr bwMode="auto">
          <a:xfrm>
            <a:off x="6868658" y="2617068"/>
            <a:ext cx="533400" cy="233363"/>
          </a:xfrm>
          <a:custGeom>
            <a:avLst/>
            <a:gdLst>
              <a:gd name="T0" fmla="*/ 0 w 672"/>
              <a:gd name="T1" fmla="*/ 118 h 295"/>
              <a:gd name="T2" fmla="*/ 336 w 672"/>
              <a:gd name="T3" fmla="*/ 0 h 295"/>
              <a:gd name="T4" fmla="*/ 672 w 672"/>
              <a:gd name="T5" fmla="*/ 295 h 295"/>
            </a:gdLst>
            <a:ahLst/>
            <a:cxnLst>
              <a:cxn ang="0">
                <a:pos x="T0" y="T1"/>
              </a:cxn>
              <a:cxn ang="0">
                <a:pos x="T2" y="T3"/>
              </a:cxn>
              <a:cxn ang="0">
                <a:pos x="T4" y="T5"/>
              </a:cxn>
            </a:cxnLst>
            <a:rect l="0" t="0" r="r" b="b"/>
            <a:pathLst>
              <a:path w="672" h="295">
                <a:moveTo>
                  <a:pt x="0" y="118"/>
                </a:moveTo>
                <a:lnTo>
                  <a:pt x="336" y="0"/>
                </a:lnTo>
                <a:lnTo>
                  <a:pt x="672" y="295"/>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42" name="Oval 2343"/>
          <p:cNvSpPr>
            <a:spLocks noChangeArrowheads="1"/>
          </p:cNvSpPr>
          <p:nvPr/>
        </p:nvSpPr>
        <p:spPr bwMode="auto">
          <a:xfrm>
            <a:off x="972683" y="2042393"/>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3" name="Oval 2344"/>
          <p:cNvSpPr>
            <a:spLocks noChangeArrowheads="1"/>
          </p:cNvSpPr>
          <p:nvPr/>
        </p:nvSpPr>
        <p:spPr bwMode="auto">
          <a:xfrm>
            <a:off x="1237795" y="194873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4" name="Oval 2345"/>
          <p:cNvSpPr>
            <a:spLocks noChangeArrowheads="1"/>
          </p:cNvSpPr>
          <p:nvPr/>
        </p:nvSpPr>
        <p:spPr bwMode="auto">
          <a:xfrm>
            <a:off x="1504495" y="202016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5" name="Oval 2346"/>
          <p:cNvSpPr>
            <a:spLocks noChangeArrowheads="1"/>
          </p:cNvSpPr>
          <p:nvPr/>
        </p:nvSpPr>
        <p:spPr bwMode="auto">
          <a:xfrm>
            <a:off x="1771195" y="2183681"/>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6" name="Oval 2347"/>
          <p:cNvSpPr>
            <a:spLocks noChangeArrowheads="1"/>
          </p:cNvSpPr>
          <p:nvPr/>
        </p:nvSpPr>
        <p:spPr bwMode="auto">
          <a:xfrm>
            <a:off x="2037895" y="2207493"/>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7" name="Oval 2348"/>
          <p:cNvSpPr>
            <a:spLocks noChangeArrowheads="1"/>
          </p:cNvSpPr>
          <p:nvPr/>
        </p:nvSpPr>
        <p:spPr bwMode="auto">
          <a:xfrm>
            <a:off x="2304595" y="2136056"/>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8" name="Oval 2349"/>
          <p:cNvSpPr>
            <a:spLocks noChangeArrowheads="1"/>
          </p:cNvSpPr>
          <p:nvPr/>
        </p:nvSpPr>
        <p:spPr bwMode="auto">
          <a:xfrm>
            <a:off x="2569708" y="222971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9" name="Oval 2350"/>
          <p:cNvSpPr>
            <a:spLocks noChangeArrowheads="1"/>
          </p:cNvSpPr>
          <p:nvPr/>
        </p:nvSpPr>
        <p:spPr bwMode="auto">
          <a:xfrm>
            <a:off x="2836408" y="2113831"/>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0" name="Oval 2351"/>
          <p:cNvSpPr>
            <a:spLocks noChangeArrowheads="1"/>
          </p:cNvSpPr>
          <p:nvPr/>
        </p:nvSpPr>
        <p:spPr bwMode="auto">
          <a:xfrm>
            <a:off x="3103108" y="2020168"/>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1" name="Oval 2352"/>
          <p:cNvSpPr>
            <a:spLocks noChangeArrowheads="1"/>
          </p:cNvSpPr>
          <p:nvPr/>
        </p:nvSpPr>
        <p:spPr bwMode="auto">
          <a:xfrm>
            <a:off x="3369808" y="2042393"/>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2" name="Oval 2353"/>
          <p:cNvSpPr>
            <a:spLocks noChangeArrowheads="1"/>
          </p:cNvSpPr>
          <p:nvPr/>
        </p:nvSpPr>
        <p:spPr bwMode="auto">
          <a:xfrm>
            <a:off x="3636508" y="2113831"/>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3" name="Oval 2354"/>
          <p:cNvSpPr>
            <a:spLocks noChangeArrowheads="1"/>
          </p:cNvSpPr>
          <p:nvPr/>
        </p:nvSpPr>
        <p:spPr bwMode="auto">
          <a:xfrm>
            <a:off x="3903208" y="2136056"/>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4" name="Oval 2355"/>
          <p:cNvSpPr>
            <a:spLocks noChangeArrowheads="1"/>
          </p:cNvSpPr>
          <p:nvPr/>
        </p:nvSpPr>
        <p:spPr bwMode="auto">
          <a:xfrm>
            <a:off x="4168320" y="2347193"/>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5" name="Oval 2356"/>
          <p:cNvSpPr>
            <a:spLocks noChangeArrowheads="1"/>
          </p:cNvSpPr>
          <p:nvPr/>
        </p:nvSpPr>
        <p:spPr bwMode="auto">
          <a:xfrm>
            <a:off x="4435020" y="2698031"/>
            <a:ext cx="71437"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6" name="Oval 2357"/>
          <p:cNvSpPr>
            <a:spLocks noChangeArrowheads="1"/>
          </p:cNvSpPr>
          <p:nvPr/>
        </p:nvSpPr>
        <p:spPr bwMode="auto">
          <a:xfrm>
            <a:off x="4701720" y="2651993"/>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7" name="Oval 2358"/>
          <p:cNvSpPr>
            <a:spLocks noChangeArrowheads="1"/>
          </p:cNvSpPr>
          <p:nvPr/>
        </p:nvSpPr>
        <p:spPr bwMode="auto">
          <a:xfrm>
            <a:off x="4966833" y="279169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8" name="Oval 2359"/>
          <p:cNvSpPr>
            <a:spLocks noChangeArrowheads="1"/>
          </p:cNvSpPr>
          <p:nvPr/>
        </p:nvSpPr>
        <p:spPr bwMode="auto">
          <a:xfrm>
            <a:off x="5233533" y="3048868"/>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9" name="Oval 2360"/>
          <p:cNvSpPr>
            <a:spLocks noChangeArrowheads="1"/>
          </p:cNvSpPr>
          <p:nvPr/>
        </p:nvSpPr>
        <p:spPr bwMode="auto">
          <a:xfrm>
            <a:off x="5500233" y="2885356"/>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0" name="Oval 2361"/>
          <p:cNvSpPr>
            <a:spLocks noChangeArrowheads="1"/>
          </p:cNvSpPr>
          <p:nvPr/>
        </p:nvSpPr>
        <p:spPr bwMode="auto">
          <a:xfrm>
            <a:off x="5766933" y="3048868"/>
            <a:ext cx="71437"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1" name="Oval 2362"/>
          <p:cNvSpPr>
            <a:spLocks noChangeArrowheads="1"/>
          </p:cNvSpPr>
          <p:nvPr/>
        </p:nvSpPr>
        <p:spPr bwMode="auto">
          <a:xfrm>
            <a:off x="6032045" y="3190156"/>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2" name="Oval 2363"/>
          <p:cNvSpPr>
            <a:spLocks noChangeArrowheads="1"/>
          </p:cNvSpPr>
          <p:nvPr/>
        </p:nvSpPr>
        <p:spPr bwMode="auto">
          <a:xfrm>
            <a:off x="6298745" y="3120306"/>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3" name="Oval 2364"/>
          <p:cNvSpPr>
            <a:spLocks noChangeArrowheads="1"/>
          </p:cNvSpPr>
          <p:nvPr/>
        </p:nvSpPr>
        <p:spPr bwMode="auto">
          <a:xfrm>
            <a:off x="6565445" y="323619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4" name="Oval 2365"/>
          <p:cNvSpPr>
            <a:spLocks noChangeArrowheads="1"/>
          </p:cNvSpPr>
          <p:nvPr/>
        </p:nvSpPr>
        <p:spPr bwMode="auto">
          <a:xfrm>
            <a:off x="6832145" y="323619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5" name="Freeform 2366"/>
          <p:cNvSpPr>
            <a:spLocks/>
          </p:cNvSpPr>
          <p:nvPr/>
        </p:nvSpPr>
        <p:spPr bwMode="auto">
          <a:xfrm>
            <a:off x="1007608" y="1985243"/>
            <a:ext cx="5861050" cy="1287463"/>
          </a:xfrm>
          <a:custGeom>
            <a:avLst/>
            <a:gdLst>
              <a:gd name="T0" fmla="*/ 0 w 7383"/>
              <a:gd name="T1" fmla="*/ 116 h 1621"/>
              <a:gd name="T2" fmla="*/ 336 w 7383"/>
              <a:gd name="T3" fmla="*/ 0 h 1621"/>
              <a:gd name="T4" fmla="*/ 670 w 7383"/>
              <a:gd name="T5" fmla="*/ 88 h 1621"/>
              <a:gd name="T6" fmla="*/ 1006 w 7383"/>
              <a:gd name="T7" fmla="*/ 294 h 1621"/>
              <a:gd name="T8" fmla="*/ 1342 w 7383"/>
              <a:gd name="T9" fmla="*/ 324 h 1621"/>
              <a:gd name="T10" fmla="*/ 1678 w 7383"/>
              <a:gd name="T11" fmla="*/ 234 h 1621"/>
              <a:gd name="T12" fmla="*/ 2014 w 7383"/>
              <a:gd name="T13" fmla="*/ 352 h 1621"/>
              <a:gd name="T14" fmla="*/ 2348 w 7383"/>
              <a:gd name="T15" fmla="*/ 206 h 1621"/>
              <a:gd name="T16" fmla="*/ 2684 w 7383"/>
              <a:gd name="T17" fmla="*/ 88 h 1621"/>
              <a:gd name="T18" fmla="*/ 3020 w 7383"/>
              <a:gd name="T19" fmla="*/ 116 h 1621"/>
              <a:gd name="T20" fmla="*/ 3356 w 7383"/>
              <a:gd name="T21" fmla="*/ 206 h 1621"/>
              <a:gd name="T22" fmla="*/ 3692 w 7383"/>
              <a:gd name="T23" fmla="*/ 234 h 1621"/>
              <a:gd name="T24" fmla="*/ 4028 w 7383"/>
              <a:gd name="T25" fmla="*/ 500 h 1621"/>
              <a:gd name="T26" fmla="*/ 4362 w 7383"/>
              <a:gd name="T27" fmla="*/ 943 h 1621"/>
              <a:gd name="T28" fmla="*/ 4698 w 7383"/>
              <a:gd name="T29" fmla="*/ 884 h 1621"/>
              <a:gd name="T30" fmla="*/ 5034 w 7383"/>
              <a:gd name="T31" fmla="*/ 1061 h 1621"/>
              <a:gd name="T32" fmla="*/ 5370 w 7383"/>
              <a:gd name="T33" fmla="*/ 1385 h 1621"/>
              <a:gd name="T34" fmla="*/ 5706 w 7383"/>
              <a:gd name="T35" fmla="*/ 1179 h 1621"/>
              <a:gd name="T36" fmla="*/ 6042 w 7383"/>
              <a:gd name="T37" fmla="*/ 1385 h 1621"/>
              <a:gd name="T38" fmla="*/ 6376 w 7383"/>
              <a:gd name="T39" fmla="*/ 1563 h 1621"/>
              <a:gd name="T40" fmla="*/ 6712 w 7383"/>
              <a:gd name="T41" fmla="*/ 1475 h 1621"/>
              <a:gd name="T42" fmla="*/ 7048 w 7383"/>
              <a:gd name="T43" fmla="*/ 1621 h 1621"/>
              <a:gd name="T44" fmla="*/ 7383 w 7383"/>
              <a:gd name="T45" fmla="*/ 1621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621">
                <a:moveTo>
                  <a:pt x="0" y="116"/>
                </a:moveTo>
                <a:lnTo>
                  <a:pt x="336" y="0"/>
                </a:lnTo>
                <a:lnTo>
                  <a:pt x="670" y="88"/>
                </a:lnTo>
                <a:lnTo>
                  <a:pt x="1006" y="294"/>
                </a:lnTo>
                <a:lnTo>
                  <a:pt x="1342" y="324"/>
                </a:lnTo>
                <a:lnTo>
                  <a:pt x="1678" y="234"/>
                </a:lnTo>
                <a:lnTo>
                  <a:pt x="2014" y="352"/>
                </a:lnTo>
                <a:lnTo>
                  <a:pt x="2348" y="206"/>
                </a:lnTo>
                <a:lnTo>
                  <a:pt x="2684" y="88"/>
                </a:lnTo>
                <a:lnTo>
                  <a:pt x="3020" y="116"/>
                </a:lnTo>
                <a:lnTo>
                  <a:pt x="3356" y="206"/>
                </a:lnTo>
                <a:lnTo>
                  <a:pt x="3692" y="234"/>
                </a:lnTo>
                <a:lnTo>
                  <a:pt x="4028" y="500"/>
                </a:lnTo>
                <a:lnTo>
                  <a:pt x="4362" y="943"/>
                </a:lnTo>
                <a:lnTo>
                  <a:pt x="4698" y="884"/>
                </a:lnTo>
                <a:lnTo>
                  <a:pt x="5034" y="1061"/>
                </a:lnTo>
                <a:lnTo>
                  <a:pt x="5370" y="1385"/>
                </a:lnTo>
                <a:lnTo>
                  <a:pt x="5706" y="1179"/>
                </a:lnTo>
                <a:lnTo>
                  <a:pt x="6042" y="1385"/>
                </a:lnTo>
                <a:lnTo>
                  <a:pt x="6376" y="1563"/>
                </a:lnTo>
                <a:lnTo>
                  <a:pt x="6712" y="1475"/>
                </a:lnTo>
                <a:lnTo>
                  <a:pt x="7048" y="1621"/>
                </a:lnTo>
                <a:lnTo>
                  <a:pt x="7383" y="1621"/>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66" name="Oval 2367"/>
          <p:cNvSpPr>
            <a:spLocks noChangeArrowheads="1"/>
          </p:cNvSpPr>
          <p:nvPr/>
        </p:nvSpPr>
        <p:spPr bwMode="auto">
          <a:xfrm>
            <a:off x="7098845" y="3142531"/>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7" name="Oval 2368"/>
          <p:cNvSpPr>
            <a:spLocks noChangeArrowheads="1"/>
          </p:cNvSpPr>
          <p:nvPr/>
        </p:nvSpPr>
        <p:spPr bwMode="auto">
          <a:xfrm>
            <a:off x="7363958" y="3142531"/>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8" name="Freeform 2369"/>
          <p:cNvSpPr>
            <a:spLocks/>
          </p:cNvSpPr>
          <p:nvPr/>
        </p:nvSpPr>
        <p:spPr bwMode="auto">
          <a:xfrm>
            <a:off x="6868658" y="3179043"/>
            <a:ext cx="533400" cy="93663"/>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69" name="Oval 2370"/>
          <p:cNvSpPr>
            <a:spLocks noChangeArrowheads="1"/>
          </p:cNvSpPr>
          <p:nvPr/>
        </p:nvSpPr>
        <p:spPr bwMode="auto">
          <a:xfrm>
            <a:off x="972683" y="2042393"/>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0" name="Oval 2371"/>
          <p:cNvSpPr>
            <a:spLocks noChangeArrowheads="1"/>
          </p:cNvSpPr>
          <p:nvPr/>
        </p:nvSpPr>
        <p:spPr bwMode="auto">
          <a:xfrm>
            <a:off x="1237795" y="2207493"/>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1" name="Oval 2372"/>
          <p:cNvSpPr>
            <a:spLocks noChangeArrowheads="1"/>
          </p:cNvSpPr>
          <p:nvPr/>
        </p:nvSpPr>
        <p:spPr bwMode="auto">
          <a:xfrm>
            <a:off x="1504495" y="2136056"/>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2" name="Oval 2373"/>
          <p:cNvSpPr>
            <a:spLocks noChangeArrowheads="1"/>
          </p:cNvSpPr>
          <p:nvPr/>
        </p:nvSpPr>
        <p:spPr bwMode="auto">
          <a:xfrm>
            <a:off x="1771195" y="2183681"/>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3" name="Oval 2374"/>
          <p:cNvSpPr>
            <a:spLocks noChangeArrowheads="1"/>
          </p:cNvSpPr>
          <p:nvPr/>
        </p:nvSpPr>
        <p:spPr bwMode="auto">
          <a:xfrm>
            <a:off x="2037895" y="2229718"/>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4" name="Oval 2375"/>
          <p:cNvSpPr>
            <a:spLocks noChangeArrowheads="1"/>
          </p:cNvSpPr>
          <p:nvPr/>
        </p:nvSpPr>
        <p:spPr bwMode="auto">
          <a:xfrm>
            <a:off x="2304595" y="2464668"/>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5" name="Oval 2376"/>
          <p:cNvSpPr>
            <a:spLocks noChangeArrowheads="1"/>
          </p:cNvSpPr>
          <p:nvPr/>
        </p:nvSpPr>
        <p:spPr bwMode="auto">
          <a:xfrm>
            <a:off x="2569708" y="2323381"/>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6" name="Oval 2377"/>
          <p:cNvSpPr>
            <a:spLocks noChangeArrowheads="1"/>
          </p:cNvSpPr>
          <p:nvPr/>
        </p:nvSpPr>
        <p:spPr bwMode="auto">
          <a:xfrm>
            <a:off x="2836408" y="2159868"/>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7" name="Oval 2378"/>
          <p:cNvSpPr>
            <a:spLocks noChangeArrowheads="1"/>
          </p:cNvSpPr>
          <p:nvPr/>
        </p:nvSpPr>
        <p:spPr bwMode="auto">
          <a:xfrm>
            <a:off x="3103108" y="2207493"/>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8" name="Oval 2379"/>
          <p:cNvSpPr>
            <a:spLocks noChangeArrowheads="1"/>
          </p:cNvSpPr>
          <p:nvPr/>
        </p:nvSpPr>
        <p:spPr bwMode="auto">
          <a:xfrm>
            <a:off x="3369808" y="2323381"/>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9" name="Oval 2380"/>
          <p:cNvSpPr>
            <a:spLocks noChangeArrowheads="1"/>
          </p:cNvSpPr>
          <p:nvPr/>
        </p:nvSpPr>
        <p:spPr bwMode="auto">
          <a:xfrm>
            <a:off x="3636508" y="2347193"/>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0" name="Oval 2381"/>
          <p:cNvSpPr>
            <a:spLocks noChangeArrowheads="1"/>
          </p:cNvSpPr>
          <p:nvPr/>
        </p:nvSpPr>
        <p:spPr bwMode="auto">
          <a:xfrm>
            <a:off x="3903208" y="2301156"/>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1" name="Oval 2382"/>
          <p:cNvSpPr>
            <a:spLocks noChangeArrowheads="1"/>
          </p:cNvSpPr>
          <p:nvPr/>
        </p:nvSpPr>
        <p:spPr bwMode="auto">
          <a:xfrm>
            <a:off x="4168320" y="2323381"/>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2" name="Oval 2383"/>
          <p:cNvSpPr>
            <a:spLocks noChangeArrowheads="1"/>
          </p:cNvSpPr>
          <p:nvPr/>
        </p:nvSpPr>
        <p:spPr bwMode="auto">
          <a:xfrm>
            <a:off x="4435020" y="2277343"/>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3" name="Oval 2384"/>
          <p:cNvSpPr>
            <a:spLocks noChangeArrowheads="1"/>
          </p:cNvSpPr>
          <p:nvPr/>
        </p:nvSpPr>
        <p:spPr bwMode="auto">
          <a:xfrm>
            <a:off x="4701720" y="2347193"/>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4" name="Oval 2385"/>
          <p:cNvSpPr>
            <a:spLocks noChangeArrowheads="1"/>
          </p:cNvSpPr>
          <p:nvPr/>
        </p:nvSpPr>
        <p:spPr bwMode="auto">
          <a:xfrm>
            <a:off x="4966833" y="2534518"/>
            <a:ext cx="73025" cy="73025"/>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5" name="Oval 2386"/>
          <p:cNvSpPr>
            <a:spLocks noChangeArrowheads="1"/>
          </p:cNvSpPr>
          <p:nvPr/>
        </p:nvSpPr>
        <p:spPr bwMode="auto">
          <a:xfrm>
            <a:off x="5233533" y="2721843"/>
            <a:ext cx="73025" cy="73025"/>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6" name="Oval 2387"/>
          <p:cNvSpPr>
            <a:spLocks noChangeArrowheads="1"/>
          </p:cNvSpPr>
          <p:nvPr/>
        </p:nvSpPr>
        <p:spPr bwMode="auto">
          <a:xfrm>
            <a:off x="5500233" y="2651993"/>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7" name="Oval 2388"/>
          <p:cNvSpPr>
            <a:spLocks noChangeArrowheads="1"/>
          </p:cNvSpPr>
          <p:nvPr/>
        </p:nvSpPr>
        <p:spPr bwMode="auto">
          <a:xfrm>
            <a:off x="5766933" y="2371006"/>
            <a:ext cx="71437"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8" name="Oval 2389"/>
          <p:cNvSpPr>
            <a:spLocks noChangeArrowheads="1"/>
          </p:cNvSpPr>
          <p:nvPr/>
        </p:nvSpPr>
        <p:spPr bwMode="auto">
          <a:xfrm>
            <a:off x="6032045" y="2183681"/>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9" name="Oval 2390"/>
          <p:cNvSpPr>
            <a:spLocks noChangeArrowheads="1"/>
          </p:cNvSpPr>
          <p:nvPr/>
        </p:nvSpPr>
        <p:spPr bwMode="auto">
          <a:xfrm>
            <a:off x="6298745" y="2464668"/>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0" name="Oval 2391"/>
          <p:cNvSpPr>
            <a:spLocks noChangeArrowheads="1"/>
          </p:cNvSpPr>
          <p:nvPr/>
        </p:nvSpPr>
        <p:spPr bwMode="auto">
          <a:xfrm>
            <a:off x="6565445" y="2347193"/>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1" name="Oval 2392"/>
          <p:cNvSpPr>
            <a:spLocks noChangeArrowheads="1"/>
          </p:cNvSpPr>
          <p:nvPr/>
        </p:nvSpPr>
        <p:spPr bwMode="auto">
          <a:xfrm>
            <a:off x="6832145" y="2090018"/>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2" name="Freeform 2393"/>
          <p:cNvSpPr>
            <a:spLocks/>
          </p:cNvSpPr>
          <p:nvPr/>
        </p:nvSpPr>
        <p:spPr bwMode="auto">
          <a:xfrm>
            <a:off x="1007608" y="2077318"/>
            <a:ext cx="5861050" cy="679450"/>
          </a:xfrm>
          <a:custGeom>
            <a:avLst/>
            <a:gdLst>
              <a:gd name="T0" fmla="*/ 0 w 7383"/>
              <a:gd name="T1" fmla="*/ 0 h 857"/>
              <a:gd name="T2" fmla="*/ 336 w 7383"/>
              <a:gd name="T3" fmla="*/ 208 h 857"/>
              <a:gd name="T4" fmla="*/ 670 w 7383"/>
              <a:gd name="T5" fmla="*/ 118 h 857"/>
              <a:gd name="T6" fmla="*/ 1006 w 7383"/>
              <a:gd name="T7" fmla="*/ 178 h 857"/>
              <a:gd name="T8" fmla="*/ 1342 w 7383"/>
              <a:gd name="T9" fmla="*/ 236 h 857"/>
              <a:gd name="T10" fmla="*/ 1678 w 7383"/>
              <a:gd name="T11" fmla="*/ 532 h 857"/>
              <a:gd name="T12" fmla="*/ 2014 w 7383"/>
              <a:gd name="T13" fmla="*/ 354 h 857"/>
              <a:gd name="T14" fmla="*/ 2348 w 7383"/>
              <a:gd name="T15" fmla="*/ 148 h 857"/>
              <a:gd name="T16" fmla="*/ 2684 w 7383"/>
              <a:gd name="T17" fmla="*/ 208 h 857"/>
              <a:gd name="T18" fmla="*/ 3020 w 7383"/>
              <a:gd name="T19" fmla="*/ 354 h 857"/>
              <a:gd name="T20" fmla="*/ 3356 w 7383"/>
              <a:gd name="T21" fmla="*/ 384 h 857"/>
              <a:gd name="T22" fmla="*/ 3692 w 7383"/>
              <a:gd name="T23" fmla="*/ 326 h 857"/>
              <a:gd name="T24" fmla="*/ 4028 w 7383"/>
              <a:gd name="T25" fmla="*/ 354 h 857"/>
              <a:gd name="T26" fmla="*/ 4362 w 7383"/>
              <a:gd name="T27" fmla="*/ 296 h 857"/>
              <a:gd name="T28" fmla="*/ 4698 w 7383"/>
              <a:gd name="T29" fmla="*/ 384 h 857"/>
              <a:gd name="T30" fmla="*/ 5034 w 7383"/>
              <a:gd name="T31" fmla="*/ 620 h 857"/>
              <a:gd name="T32" fmla="*/ 5370 w 7383"/>
              <a:gd name="T33" fmla="*/ 857 h 857"/>
              <a:gd name="T34" fmla="*/ 5706 w 7383"/>
              <a:gd name="T35" fmla="*/ 768 h 857"/>
              <a:gd name="T36" fmla="*/ 6042 w 7383"/>
              <a:gd name="T37" fmla="*/ 414 h 857"/>
              <a:gd name="T38" fmla="*/ 6376 w 7383"/>
              <a:gd name="T39" fmla="*/ 178 h 857"/>
              <a:gd name="T40" fmla="*/ 6712 w 7383"/>
              <a:gd name="T41" fmla="*/ 532 h 857"/>
              <a:gd name="T42" fmla="*/ 7048 w 7383"/>
              <a:gd name="T43" fmla="*/ 384 h 857"/>
              <a:gd name="T44" fmla="*/ 7383 w 7383"/>
              <a:gd name="T45" fmla="*/ 6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857">
                <a:moveTo>
                  <a:pt x="0" y="0"/>
                </a:moveTo>
                <a:lnTo>
                  <a:pt x="336" y="208"/>
                </a:lnTo>
                <a:lnTo>
                  <a:pt x="670" y="118"/>
                </a:lnTo>
                <a:lnTo>
                  <a:pt x="1006" y="178"/>
                </a:lnTo>
                <a:lnTo>
                  <a:pt x="1342" y="236"/>
                </a:lnTo>
                <a:lnTo>
                  <a:pt x="1678" y="532"/>
                </a:lnTo>
                <a:lnTo>
                  <a:pt x="2014" y="354"/>
                </a:lnTo>
                <a:lnTo>
                  <a:pt x="2348" y="148"/>
                </a:lnTo>
                <a:lnTo>
                  <a:pt x="2684" y="208"/>
                </a:lnTo>
                <a:lnTo>
                  <a:pt x="3020" y="354"/>
                </a:lnTo>
                <a:lnTo>
                  <a:pt x="3356" y="384"/>
                </a:lnTo>
                <a:lnTo>
                  <a:pt x="3692" y="326"/>
                </a:lnTo>
                <a:lnTo>
                  <a:pt x="4028" y="354"/>
                </a:lnTo>
                <a:lnTo>
                  <a:pt x="4362" y="296"/>
                </a:lnTo>
                <a:lnTo>
                  <a:pt x="4698" y="384"/>
                </a:lnTo>
                <a:lnTo>
                  <a:pt x="5034" y="620"/>
                </a:lnTo>
                <a:lnTo>
                  <a:pt x="5370" y="857"/>
                </a:lnTo>
                <a:lnTo>
                  <a:pt x="5706" y="768"/>
                </a:lnTo>
                <a:lnTo>
                  <a:pt x="6042" y="414"/>
                </a:lnTo>
                <a:lnTo>
                  <a:pt x="6376" y="178"/>
                </a:lnTo>
                <a:lnTo>
                  <a:pt x="6712" y="532"/>
                </a:lnTo>
                <a:lnTo>
                  <a:pt x="7048" y="384"/>
                </a:lnTo>
                <a:lnTo>
                  <a:pt x="7383" y="60"/>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93" name="Oval 2394"/>
          <p:cNvSpPr>
            <a:spLocks noChangeArrowheads="1"/>
          </p:cNvSpPr>
          <p:nvPr/>
        </p:nvSpPr>
        <p:spPr bwMode="auto">
          <a:xfrm>
            <a:off x="7098845" y="2207493"/>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4" name="Oval 2395"/>
          <p:cNvSpPr>
            <a:spLocks noChangeArrowheads="1"/>
          </p:cNvSpPr>
          <p:nvPr/>
        </p:nvSpPr>
        <p:spPr bwMode="auto">
          <a:xfrm>
            <a:off x="7363958" y="2090018"/>
            <a:ext cx="73025" cy="71438"/>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5" name="Freeform 2396"/>
          <p:cNvSpPr>
            <a:spLocks/>
          </p:cNvSpPr>
          <p:nvPr/>
        </p:nvSpPr>
        <p:spPr bwMode="auto">
          <a:xfrm>
            <a:off x="6868658" y="2124943"/>
            <a:ext cx="533400" cy="117475"/>
          </a:xfrm>
          <a:custGeom>
            <a:avLst/>
            <a:gdLst>
              <a:gd name="T0" fmla="*/ 0 w 672"/>
              <a:gd name="T1" fmla="*/ 0 h 148"/>
              <a:gd name="T2" fmla="*/ 336 w 672"/>
              <a:gd name="T3" fmla="*/ 148 h 148"/>
              <a:gd name="T4" fmla="*/ 672 w 672"/>
              <a:gd name="T5" fmla="*/ 0 h 148"/>
            </a:gdLst>
            <a:ahLst/>
            <a:cxnLst>
              <a:cxn ang="0">
                <a:pos x="T0" y="T1"/>
              </a:cxn>
              <a:cxn ang="0">
                <a:pos x="T2" y="T3"/>
              </a:cxn>
              <a:cxn ang="0">
                <a:pos x="T4" y="T5"/>
              </a:cxn>
            </a:cxnLst>
            <a:rect l="0" t="0" r="r" b="b"/>
            <a:pathLst>
              <a:path w="672" h="148">
                <a:moveTo>
                  <a:pt x="0" y="0"/>
                </a:moveTo>
                <a:lnTo>
                  <a:pt x="336" y="148"/>
                </a:lnTo>
                <a:lnTo>
                  <a:pt x="672" y="0"/>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96" name="Oval 2397"/>
          <p:cNvSpPr>
            <a:spLocks noChangeArrowheads="1"/>
          </p:cNvSpPr>
          <p:nvPr/>
        </p:nvSpPr>
        <p:spPr bwMode="auto">
          <a:xfrm>
            <a:off x="972683" y="2042393"/>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7" name="Oval 2398"/>
          <p:cNvSpPr>
            <a:spLocks noChangeArrowheads="1"/>
          </p:cNvSpPr>
          <p:nvPr/>
        </p:nvSpPr>
        <p:spPr bwMode="auto">
          <a:xfrm>
            <a:off x="1237795" y="1878881"/>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8" name="Oval 2399"/>
          <p:cNvSpPr>
            <a:spLocks noChangeArrowheads="1"/>
          </p:cNvSpPr>
          <p:nvPr/>
        </p:nvSpPr>
        <p:spPr bwMode="auto">
          <a:xfrm>
            <a:off x="1504495" y="2066206"/>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9" name="Oval 2400"/>
          <p:cNvSpPr>
            <a:spLocks noChangeArrowheads="1"/>
          </p:cNvSpPr>
          <p:nvPr/>
        </p:nvSpPr>
        <p:spPr bwMode="auto">
          <a:xfrm>
            <a:off x="1771195" y="2090018"/>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0" name="Oval 2401"/>
          <p:cNvSpPr>
            <a:spLocks noChangeArrowheads="1"/>
          </p:cNvSpPr>
          <p:nvPr/>
        </p:nvSpPr>
        <p:spPr bwMode="auto">
          <a:xfrm>
            <a:off x="2037895" y="2347193"/>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1" name="Oval 2402"/>
          <p:cNvSpPr>
            <a:spLocks noChangeArrowheads="1"/>
          </p:cNvSpPr>
          <p:nvPr/>
        </p:nvSpPr>
        <p:spPr bwMode="auto">
          <a:xfrm>
            <a:off x="2304595" y="2323381"/>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2" name="Oval 2403"/>
          <p:cNvSpPr>
            <a:spLocks noChangeArrowheads="1"/>
          </p:cNvSpPr>
          <p:nvPr/>
        </p:nvSpPr>
        <p:spPr bwMode="auto">
          <a:xfrm>
            <a:off x="2569708" y="2486893"/>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3" name="Oval 2404"/>
          <p:cNvSpPr>
            <a:spLocks noChangeArrowheads="1"/>
          </p:cNvSpPr>
          <p:nvPr/>
        </p:nvSpPr>
        <p:spPr bwMode="auto">
          <a:xfrm>
            <a:off x="2836408" y="2417043"/>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4" name="Oval 2405"/>
          <p:cNvSpPr>
            <a:spLocks noChangeArrowheads="1"/>
          </p:cNvSpPr>
          <p:nvPr/>
        </p:nvSpPr>
        <p:spPr bwMode="auto">
          <a:xfrm>
            <a:off x="3103108" y="2136056"/>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5" name="Oval 2406"/>
          <p:cNvSpPr>
            <a:spLocks noChangeArrowheads="1"/>
          </p:cNvSpPr>
          <p:nvPr/>
        </p:nvSpPr>
        <p:spPr bwMode="auto">
          <a:xfrm>
            <a:off x="3369808" y="1831256"/>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6" name="Oval 2407"/>
          <p:cNvSpPr>
            <a:spLocks noChangeArrowheads="1"/>
          </p:cNvSpPr>
          <p:nvPr/>
        </p:nvSpPr>
        <p:spPr bwMode="auto">
          <a:xfrm>
            <a:off x="3636508" y="1855068"/>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7" name="Oval 2408"/>
          <p:cNvSpPr>
            <a:spLocks noChangeArrowheads="1"/>
          </p:cNvSpPr>
          <p:nvPr/>
        </p:nvSpPr>
        <p:spPr bwMode="auto">
          <a:xfrm>
            <a:off x="3903208" y="1831256"/>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8" name="Oval 2409"/>
          <p:cNvSpPr>
            <a:spLocks noChangeArrowheads="1"/>
          </p:cNvSpPr>
          <p:nvPr/>
        </p:nvSpPr>
        <p:spPr bwMode="auto">
          <a:xfrm>
            <a:off x="4168320" y="1713781"/>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09" name="Oval 2410"/>
          <p:cNvSpPr>
            <a:spLocks noChangeArrowheads="1"/>
          </p:cNvSpPr>
          <p:nvPr/>
        </p:nvSpPr>
        <p:spPr bwMode="auto">
          <a:xfrm>
            <a:off x="4435020" y="1667743"/>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0" name="Oval 2411"/>
          <p:cNvSpPr>
            <a:spLocks noChangeArrowheads="1"/>
          </p:cNvSpPr>
          <p:nvPr/>
        </p:nvSpPr>
        <p:spPr bwMode="auto">
          <a:xfrm>
            <a:off x="4701720" y="1667743"/>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1" name="Oval 2412"/>
          <p:cNvSpPr>
            <a:spLocks noChangeArrowheads="1"/>
          </p:cNvSpPr>
          <p:nvPr/>
        </p:nvSpPr>
        <p:spPr bwMode="auto">
          <a:xfrm>
            <a:off x="4966833" y="1691556"/>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2" name="Oval 2413"/>
          <p:cNvSpPr>
            <a:spLocks noChangeArrowheads="1"/>
          </p:cNvSpPr>
          <p:nvPr/>
        </p:nvSpPr>
        <p:spPr bwMode="auto">
          <a:xfrm>
            <a:off x="5233533" y="1902693"/>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3" name="Oval 2414"/>
          <p:cNvSpPr>
            <a:spLocks noChangeArrowheads="1"/>
          </p:cNvSpPr>
          <p:nvPr/>
        </p:nvSpPr>
        <p:spPr bwMode="auto">
          <a:xfrm>
            <a:off x="5500233" y="2042393"/>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4" name="Oval 2415"/>
          <p:cNvSpPr>
            <a:spLocks noChangeArrowheads="1"/>
          </p:cNvSpPr>
          <p:nvPr/>
        </p:nvSpPr>
        <p:spPr bwMode="auto">
          <a:xfrm>
            <a:off x="5766933" y="2136056"/>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5" name="Oval 2417"/>
          <p:cNvSpPr>
            <a:spLocks noChangeArrowheads="1"/>
          </p:cNvSpPr>
          <p:nvPr/>
        </p:nvSpPr>
        <p:spPr bwMode="auto">
          <a:xfrm>
            <a:off x="6032046" y="2277343"/>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6" name="Oval 2418"/>
          <p:cNvSpPr>
            <a:spLocks noChangeArrowheads="1"/>
          </p:cNvSpPr>
          <p:nvPr/>
        </p:nvSpPr>
        <p:spPr bwMode="auto">
          <a:xfrm>
            <a:off x="6298746" y="2207493"/>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7" name="Oval 2419"/>
          <p:cNvSpPr>
            <a:spLocks noChangeArrowheads="1"/>
          </p:cNvSpPr>
          <p:nvPr/>
        </p:nvSpPr>
        <p:spPr bwMode="auto">
          <a:xfrm>
            <a:off x="6565446" y="2066205"/>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8" name="Oval 2420"/>
          <p:cNvSpPr>
            <a:spLocks noChangeArrowheads="1"/>
          </p:cNvSpPr>
          <p:nvPr/>
        </p:nvSpPr>
        <p:spPr bwMode="auto">
          <a:xfrm>
            <a:off x="6832146" y="2020168"/>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9" name="Freeform 2421"/>
          <p:cNvSpPr>
            <a:spLocks/>
          </p:cNvSpPr>
          <p:nvPr/>
        </p:nvSpPr>
        <p:spPr bwMode="auto">
          <a:xfrm>
            <a:off x="1007608" y="1704255"/>
            <a:ext cx="5861050" cy="819150"/>
          </a:xfrm>
          <a:custGeom>
            <a:avLst/>
            <a:gdLst>
              <a:gd name="T0" fmla="*/ 0 w 7383"/>
              <a:gd name="T1" fmla="*/ 470 h 1032"/>
              <a:gd name="T2" fmla="*/ 336 w 7383"/>
              <a:gd name="T3" fmla="*/ 264 h 1032"/>
              <a:gd name="T4" fmla="*/ 670 w 7383"/>
              <a:gd name="T5" fmla="*/ 500 h 1032"/>
              <a:gd name="T6" fmla="*/ 1006 w 7383"/>
              <a:gd name="T7" fmla="*/ 530 h 1032"/>
              <a:gd name="T8" fmla="*/ 1342 w 7383"/>
              <a:gd name="T9" fmla="*/ 854 h 1032"/>
              <a:gd name="T10" fmla="*/ 1678 w 7383"/>
              <a:gd name="T11" fmla="*/ 824 h 1032"/>
              <a:gd name="T12" fmla="*/ 2014 w 7383"/>
              <a:gd name="T13" fmla="*/ 1032 h 1032"/>
              <a:gd name="T14" fmla="*/ 2348 w 7383"/>
              <a:gd name="T15" fmla="*/ 942 h 1032"/>
              <a:gd name="T16" fmla="*/ 2684 w 7383"/>
              <a:gd name="T17" fmla="*/ 588 h 1032"/>
              <a:gd name="T18" fmla="*/ 3020 w 7383"/>
              <a:gd name="T19" fmla="*/ 206 h 1032"/>
              <a:gd name="T20" fmla="*/ 3356 w 7383"/>
              <a:gd name="T21" fmla="*/ 236 h 1032"/>
              <a:gd name="T22" fmla="*/ 3692 w 7383"/>
              <a:gd name="T23" fmla="*/ 206 h 1032"/>
              <a:gd name="T24" fmla="*/ 4028 w 7383"/>
              <a:gd name="T25" fmla="*/ 58 h 1032"/>
              <a:gd name="T26" fmla="*/ 4362 w 7383"/>
              <a:gd name="T27" fmla="*/ 0 h 1032"/>
              <a:gd name="T28" fmla="*/ 4698 w 7383"/>
              <a:gd name="T29" fmla="*/ 0 h 1032"/>
              <a:gd name="T30" fmla="*/ 5034 w 7383"/>
              <a:gd name="T31" fmla="*/ 28 h 1032"/>
              <a:gd name="T32" fmla="*/ 5370 w 7383"/>
              <a:gd name="T33" fmla="*/ 294 h 1032"/>
              <a:gd name="T34" fmla="*/ 5706 w 7383"/>
              <a:gd name="T35" fmla="*/ 470 h 1032"/>
              <a:gd name="T36" fmla="*/ 6042 w 7383"/>
              <a:gd name="T37" fmla="*/ 588 h 1032"/>
              <a:gd name="T38" fmla="*/ 6376 w 7383"/>
              <a:gd name="T39" fmla="*/ 766 h 1032"/>
              <a:gd name="T40" fmla="*/ 6712 w 7383"/>
              <a:gd name="T41" fmla="*/ 678 h 1032"/>
              <a:gd name="T42" fmla="*/ 7048 w 7383"/>
              <a:gd name="T43" fmla="*/ 500 h 1032"/>
              <a:gd name="T44" fmla="*/ 7383 w 7383"/>
              <a:gd name="T45" fmla="*/ 442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032">
                <a:moveTo>
                  <a:pt x="0" y="470"/>
                </a:moveTo>
                <a:lnTo>
                  <a:pt x="336" y="264"/>
                </a:lnTo>
                <a:lnTo>
                  <a:pt x="670" y="500"/>
                </a:lnTo>
                <a:lnTo>
                  <a:pt x="1006" y="530"/>
                </a:lnTo>
                <a:lnTo>
                  <a:pt x="1342" y="854"/>
                </a:lnTo>
                <a:lnTo>
                  <a:pt x="1678" y="824"/>
                </a:lnTo>
                <a:lnTo>
                  <a:pt x="2014" y="1032"/>
                </a:lnTo>
                <a:lnTo>
                  <a:pt x="2348" y="942"/>
                </a:lnTo>
                <a:lnTo>
                  <a:pt x="2684" y="588"/>
                </a:lnTo>
                <a:lnTo>
                  <a:pt x="3020" y="206"/>
                </a:lnTo>
                <a:lnTo>
                  <a:pt x="3356" y="236"/>
                </a:lnTo>
                <a:lnTo>
                  <a:pt x="3692" y="206"/>
                </a:lnTo>
                <a:lnTo>
                  <a:pt x="4028" y="58"/>
                </a:lnTo>
                <a:lnTo>
                  <a:pt x="4362" y="0"/>
                </a:lnTo>
                <a:lnTo>
                  <a:pt x="4698" y="0"/>
                </a:lnTo>
                <a:lnTo>
                  <a:pt x="5034" y="28"/>
                </a:lnTo>
                <a:lnTo>
                  <a:pt x="5370" y="294"/>
                </a:lnTo>
                <a:lnTo>
                  <a:pt x="5706" y="470"/>
                </a:lnTo>
                <a:lnTo>
                  <a:pt x="6042" y="588"/>
                </a:lnTo>
                <a:lnTo>
                  <a:pt x="6376" y="766"/>
                </a:lnTo>
                <a:lnTo>
                  <a:pt x="6712" y="678"/>
                </a:lnTo>
                <a:lnTo>
                  <a:pt x="7048" y="500"/>
                </a:lnTo>
                <a:lnTo>
                  <a:pt x="7383" y="442"/>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20" name="Oval 2422"/>
          <p:cNvSpPr>
            <a:spLocks noChangeArrowheads="1"/>
          </p:cNvSpPr>
          <p:nvPr/>
        </p:nvSpPr>
        <p:spPr bwMode="auto">
          <a:xfrm>
            <a:off x="7098846" y="1878880"/>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1" name="Oval 2423"/>
          <p:cNvSpPr>
            <a:spLocks noChangeArrowheads="1"/>
          </p:cNvSpPr>
          <p:nvPr/>
        </p:nvSpPr>
        <p:spPr bwMode="auto">
          <a:xfrm>
            <a:off x="7363958" y="1761405"/>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2" name="Freeform 2424"/>
          <p:cNvSpPr>
            <a:spLocks/>
          </p:cNvSpPr>
          <p:nvPr/>
        </p:nvSpPr>
        <p:spPr bwMode="auto">
          <a:xfrm>
            <a:off x="6868658" y="1797918"/>
            <a:ext cx="533400" cy="257175"/>
          </a:xfrm>
          <a:custGeom>
            <a:avLst/>
            <a:gdLst>
              <a:gd name="T0" fmla="*/ 0 w 672"/>
              <a:gd name="T1" fmla="*/ 324 h 324"/>
              <a:gd name="T2" fmla="*/ 336 w 672"/>
              <a:gd name="T3" fmla="*/ 146 h 324"/>
              <a:gd name="T4" fmla="*/ 672 w 672"/>
              <a:gd name="T5" fmla="*/ 0 h 324"/>
            </a:gdLst>
            <a:ahLst/>
            <a:cxnLst>
              <a:cxn ang="0">
                <a:pos x="T0" y="T1"/>
              </a:cxn>
              <a:cxn ang="0">
                <a:pos x="T2" y="T3"/>
              </a:cxn>
              <a:cxn ang="0">
                <a:pos x="T4" y="T5"/>
              </a:cxn>
            </a:cxnLst>
            <a:rect l="0" t="0" r="r" b="b"/>
            <a:pathLst>
              <a:path w="672" h="324">
                <a:moveTo>
                  <a:pt x="0" y="324"/>
                </a:moveTo>
                <a:lnTo>
                  <a:pt x="336" y="146"/>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23" name="Oval 2425"/>
          <p:cNvSpPr>
            <a:spLocks noChangeArrowheads="1"/>
          </p:cNvSpPr>
          <p:nvPr/>
        </p:nvSpPr>
        <p:spPr bwMode="auto">
          <a:xfrm>
            <a:off x="972683" y="2042393"/>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4" name="Oval 2426"/>
          <p:cNvSpPr>
            <a:spLocks noChangeArrowheads="1"/>
          </p:cNvSpPr>
          <p:nvPr/>
        </p:nvSpPr>
        <p:spPr bwMode="auto">
          <a:xfrm>
            <a:off x="1237796" y="2066205"/>
            <a:ext cx="73025"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5" name="Oval 2427"/>
          <p:cNvSpPr>
            <a:spLocks noChangeArrowheads="1"/>
          </p:cNvSpPr>
          <p:nvPr/>
        </p:nvSpPr>
        <p:spPr bwMode="auto">
          <a:xfrm>
            <a:off x="1504496" y="2253530"/>
            <a:ext cx="73025"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6" name="Oval 2428"/>
          <p:cNvSpPr>
            <a:spLocks noChangeArrowheads="1"/>
          </p:cNvSpPr>
          <p:nvPr/>
        </p:nvSpPr>
        <p:spPr bwMode="auto">
          <a:xfrm>
            <a:off x="1771196" y="2229718"/>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7" name="Oval 2429"/>
          <p:cNvSpPr>
            <a:spLocks noChangeArrowheads="1"/>
          </p:cNvSpPr>
          <p:nvPr/>
        </p:nvSpPr>
        <p:spPr bwMode="auto">
          <a:xfrm>
            <a:off x="2037896" y="2229718"/>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8" name="Oval 2430"/>
          <p:cNvSpPr>
            <a:spLocks noChangeArrowheads="1"/>
          </p:cNvSpPr>
          <p:nvPr/>
        </p:nvSpPr>
        <p:spPr bwMode="auto">
          <a:xfrm>
            <a:off x="2304596" y="2113830"/>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9" name="Oval 2431"/>
          <p:cNvSpPr>
            <a:spLocks noChangeArrowheads="1"/>
          </p:cNvSpPr>
          <p:nvPr/>
        </p:nvSpPr>
        <p:spPr bwMode="auto">
          <a:xfrm>
            <a:off x="2569708" y="1924918"/>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0" name="Oval 2432"/>
          <p:cNvSpPr>
            <a:spLocks noChangeArrowheads="1"/>
          </p:cNvSpPr>
          <p:nvPr/>
        </p:nvSpPr>
        <p:spPr bwMode="auto">
          <a:xfrm>
            <a:off x="2836408" y="1924918"/>
            <a:ext cx="71438"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1" name="Oval 2433"/>
          <p:cNvSpPr>
            <a:spLocks noChangeArrowheads="1"/>
          </p:cNvSpPr>
          <p:nvPr/>
        </p:nvSpPr>
        <p:spPr bwMode="auto">
          <a:xfrm>
            <a:off x="3103108" y="1924918"/>
            <a:ext cx="71438"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2" name="Oval 2434"/>
          <p:cNvSpPr>
            <a:spLocks noChangeArrowheads="1"/>
          </p:cNvSpPr>
          <p:nvPr/>
        </p:nvSpPr>
        <p:spPr bwMode="auto">
          <a:xfrm>
            <a:off x="3369808" y="2020168"/>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3" name="Oval 2435"/>
          <p:cNvSpPr>
            <a:spLocks noChangeArrowheads="1"/>
          </p:cNvSpPr>
          <p:nvPr/>
        </p:nvSpPr>
        <p:spPr bwMode="auto">
          <a:xfrm>
            <a:off x="3636508" y="1996355"/>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4" name="Oval 2436"/>
          <p:cNvSpPr>
            <a:spLocks noChangeArrowheads="1"/>
          </p:cNvSpPr>
          <p:nvPr/>
        </p:nvSpPr>
        <p:spPr bwMode="auto">
          <a:xfrm>
            <a:off x="3903208" y="1878880"/>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5" name="Oval 2437"/>
          <p:cNvSpPr>
            <a:spLocks noChangeArrowheads="1"/>
          </p:cNvSpPr>
          <p:nvPr/>
        </p:nvSpPr>
        <p:spPr bwMode="auto">
          <a:xfrm>
            <a:off x="4168321" y="1924918"/>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6" name="Oval 2438"/>
          <p:cNvSpPr>
            <a:spLocks noChangeArrowheads="1"/>
          </p:cNvSpPr>
          <p:nvPr/>
        </p:nvSpPr>
        <p:spPr bwMode="auto">
          <a:xfrm>
            <a:off x="4435021" y="2066205"/>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7" name="Oval 2439"/>
          <p:cNvSpPr>
            <a:spLocks noChangeArrowheads="1"/>
          </p:cNvSpPr>
          <p:nvPr/>
        </p:nvSpPr>
        <p:spPr bwMode="auto">
          <a:xfrm>
            <a:off x="4701721" y="2253530"/>
            <a:ext cx="71438"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8" name="Oval 2440"/>
          <p:cNvSpPr>
            <a:spLocks noChangeArrowheads="1"/>
          </p:cNvSpPr>
          <p:nvPr/>
        </p:nvSpPr>
        <p:spPr bwMode="auto">
          <a:xfrm>
            <a:off x="4966833" y="2371005"/>
            <a:ext cx="73025"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9" name="Oval 2441"/>
          <p:cNvSpPr>
            <a:spLocks noChangeArrowheads="1"/>
          </p:cNvSpPr>
          <p:nvPr/>
        </p:nvSpPr>
        <p:spPr bwMode="auto">
          <a:xfrm>
            <a:off x="5233533" y="2486893"/>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0" name="Oval 2442"/>
          <p:cNvSpPr>
            <a:spLocks noChangeArrowheads="1"/>
          </p:cNvSpPr>
          <p:nvPr/>
        </p:nvSpPr>
        <p:spPr bwMode="auto">
          <a:xfrm>
            <a:off x="5500233" y="2323380"/>
            <a:ext cx="73025"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1" name="Oval 2443"/>
          <p:cNvSpPr>
            <a:spLocks noChangeArrowheads="1"/>
          </p:cNvSpPr>
          <p:nvPr/>
        </p:nvSpPr>
        <p:spPr bwMode="auto">
          <a:xfrm>
            <a:off x="5766933" y="2628180"/>
            <a:ext cx="71438"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2" name="Oval 2444"/>
          <p:cNvSpPr>
            <a:spLocks noChangeArrowheads="1"/>
          </p:cNvSpPr>
          <p:nvPr/>
        </p:nvSpPr>
        <p:spPr bwMode="auto">
          <a:xfrm>
            <a:off x="6032046" y="2534518"/>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3" name="Oval 2445"/>
          <p:cNvSpPr>
            <a:spLocks noChangeArrowheads="1"/>
          </p:cNvSpPr>
          <p:nvPr/>
        </p:nvSpPr>
        <p:spPr bwMode="auto">
          <a:xfrm>
            <a:off x="6298746" y="2486893"/>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4" name="Oval 2446"/>
          <p:cNvSpPr>
            <a:spLocks noChangeArrowheads="1"/>
          </p:cNvSpPr>
          <p:nvPr/>
        </p:nvSpPr>
        <p:spPr bwMode="auto">
          <a:xfrm>
            <a:off x="6565446" y="2534518"/>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5" name="Oval 2447"/>
          <p:cNvSpPr>
            <a:spLocks noChangeArrowheads="1"/>
          </p:cNvSpPr>
          <p:nvPr/>
        </p:nvSpPr>
        <p:spPr bwMode="auto">
          <a:xfrm>
            <a:off x="6832146" y="2440855"/>
            <a:ext cx="73025" cy="71438"/>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6" name="Freeform 2448"/>
          <p:cNvSpPr>
            <a:spLocks/>
          </p:cNvSpPr>
          <p:nvPr/>
        </p:nvSpPr>
        <p:spPr bwMode="auto">
          <a:xfrm>
            <a:off x="1007608" y="1913805"/>
            <a:ext cx="5861050" cy="749300"/>
          </a:xfrm>
          <a:custGeom>
            <a:avLst/>
            <a:gdLst>
              <a:gd name="T0" fmla="*/ 0 w 7383"/>
              <a:gd name="T1" fmla="*/ 206 h 945"/>
              <a:gd name="T2" fmla="*/ 336 w 7383"/>
              <a:gd name="T3" fmla="*/ 236 h 945"/>
              <a:gd name="T4" fmla="*/ 670 w 7383"/>
              <a:gd name="T5" fmla="*/ 472 h 945"/>
              <a:gd name="T6" fmla="*/ 1006 w 7383"/>
              <a:gd name="T7" fmla="*/ 442 h 945"/>
              <a:gd name="T8" fmla="*/ 1342 w 7383"/>
              <a:gd name="T9" fmla="*/ 442 h 945"/>
              <a:gd name="T10" fmla="*/ 1678 w 7383"/>
              <a:gd name="T11" fmla="*/ 296 h 945"/>
              <a:gd name="T12" fmla="*/ 2014 w 7383"/>
              <a:gd name="T13" fmla="*/ 60 h 945"/>
              <a:gd name="T14" fmla="*/ 2348 w 7383"/>
              <a:gd name="T15" fmla="*/ 60 h 945"/>
              <a:gd name="T16" fmla="*/ 2684 w 7383"/>
              <a:gd name="T17" fmla="*/ 60 h 945"/>
              <a:gd name="T18" fmla="*/ 3020 w 7383"/>
              <a:gd name="T19" fmla="*/ 178 h 945"/>
              <a:gd name="T20" fmla="*/ 3356 w 7383"/>
              <a:gd name="T21" fmla="*/ 148 h 945"/>
              <a:gd name="T22" fmla="*/ 3692 w 7383"/>
              <a:gd name="T23" fmla="*/ 0 h 945"/>
              <a:gd name="T24" fmla="*/ 4028 w 7383"/>
              <a:gd name="T25" fmla="*/ 60 h 945"/>
              <a:gd name="T26" fmla="*/ 4362 w 7383"/>
              <a:gd name="T27" fmla="*/ 236 h 945"/>
              <a:gd name="T28" fmla="*/ 4698 w 7383"/>
              <a:gd name="T29" fmla="*/ 472 h 945"/>
              <a:gd name="T30" fmla="*/ 5034 w 7383"/>
              <a:gd name="T31" fmla="*/ 620 h 945"/>
              <a:gd name="T32" fmla="*/ 5370 w 7383"/>
              <a:gd name="T33" fmla="*/ 768 h 945"/>
              <a:gd name="T34" fmla="*/ 5706 w 7383"/>
              <a:gd name="T35" fmla="*/ 560 h 945"/>
              <a:gd name="T36" fmla="*/ 6042 w 7383"/>
              <a:gd name="T37" fmla="*/ 945 h 945"/>
              <a:gd name="T38" fmla="*/ 6376 w 7383"/>
              <a:gd name="T39" fmla="*/ 826 h 945"/>
              <a:gd name="T40" fmla="*/ 6712 w 7383"/>
              <a:gd name="T41" fmla="*/ 768 h 945"/>
              <a:gd name="T42" fmla="*/ 7048 w 7383"/>
              <a:gd name="T43" fmla="*/ 826 h 945"/>
              <a:gd name="T44" fmla="*/ 7383 w 7383"/>
              <a:gd name="T45" fmla="*/ 708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945">
                <a:moveTo>
                  <a:pt x="0" y="206"/>
                </a:moveTo>
                <a:lnTo>
                  <a:pt x="336" y="236"/>
                </a:lnTo>
                <a:lnTo>
                  <a:pt x="670" y="472"/>
                </a:lnTo>
                <a:lnTo>
                  <a:pt x="1006" y="442"/>
                </a:lnTo>
                <a:lnTo>
                  <a:pt x="1342" y="442"/>
                </a:lnTo>
                <a:lnTo>
                  <a:pt x="1678" y="296"/>
                </a:lnTo>
                <a:lnTo>
                  <a:pt x="2014" y="60"/>
                </a:lnTo>
                <a:lnTo>
                  <a:pt x="2348" y="60"/>
                </a:lnTo>
                <a:lnTo>
                  <a:pt x="2684" y="60"/>
                </a:lnTo>
                <a:lnTo>
                  <a:pt x="3020" y="178"/>
                </a:lnTo>
                <a:lnTo>
                  <a:pt x="3356" y="148"/>
                </a:lnTo>
                <a:lnTo>
                  <a:pt x="3692" y="0"/>
                </a:lnTo>
                <a:lnTo>
                  <a:pt x="4028" y="60"/>
                </a:lnTo>
                <a:lnTo>
                  <a:pt x="4362" y="236"/>
                </a:lnTo>
                <a:lnTo>
                  <a:pt x="4698" y="472"/>
                </a:lnTo>
                <a:lnTo>
                  <a:pt x="5034" y="620"/>
                </a:lnTo>
                <a:lnTo>
                  <a:pt x="5370" y="768"/>
                </a:lnTo>
                <a:lnTo>
                  <a:pt x="5706" y="560"/>
                </a:lnTo>
                <a:lnTo>
                  <a:pt x="6042" y="945"/>
                </a:lnTo>
                <a:lnTo>
                  <a:pt x="6376" y="826"/>
                </a:lnTo>
                <a:lnTo>
                  <a:pt x="6712" y="768"/>
                </a:lnTo>
                <a:lnTo>
                  <a:pt x="7048" y="826"/>
                </a:lnTo>
                <a:lnTo>
                  <a:pt x="7383" y="70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47" name="Oval 2449"/>
          <p:cNvSpPr>
            <a:spLocks noChangeArrowheads="1"/>
          </p:cNvSpPr>
          <p:nvPr/>
        </p:nvSpPr>
        <p:spPr bwMode="auto">
          <a:xfrm>
            <a:off x="7098846" y="2674218"/>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8" name="Oval 2450"/>
          <p:cNvSpPr>
            <a:spLocks noChangeArrowheads="1"/>
          </p:cNvSpPr>
          <p:nvPr/>
        </p:nvSpPr>
        <p:spPr bwMode="auto">
          <a:xfrm>
            <a:off x="7363958" y="2885355"/>
            <a:ext cx="73025" cy="7302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9" name="Freeform 2451"/>
          <p:cNvSpPr>
            <a:spLocks/>
          </p:cNvSpPr>
          <p:nvPr/>
        </p:nvSpPr>
        <p:spPr bwMode="auto">
          <a:xfrm>
            <a:off x="6868658" y="2475780"/>
            <a:ext cx="533400" cy="444500"/>
          </a:xfrm>
          <a:custGeom>
            <a:avLst/>
            <a:gdLst>
              <a:gd name="T0" fmla="*/ 0 w 672"/>
              <a:gd name="T1" fmla="*/ 0 h 561"/>
              <a:gd name="T2" fmla="*/ 336 w 672"/>
              <a:gd name="T3" fmla="*/ 296 h 561"/>
              <a:gd name="T4" fmla="*/ 672 w 672"/>
              <a:gd name="T5" fmla="*/ 561 h 561"/>
            </a:gdLst>
            <a:ahLst/>
            <a:cxnLst>
              <a:cxn ang="0">
                <a:pos x="T0" y="T1"/>
              </a:cxn>
              <a:cxn ang="0">
                <a:pos x="T2" y="T3"/>
              </a:cxn>
              <a:cxn ang="0">
                <a:pos x="T4" y="T5"/>
              </a:cxn>
            </a:cxnLst>
            <a:rect l="0" t="0" r="r" b="b"/>
            <a:pathLst>
              <a:path w="672" h="561">
                <a:moveTo>
                  <a:pt x="0" y="0"/>
                </a:moveTo>
                <a:lnTo>
                  <a:pt x="336" y="296"/>
                </a:lnTo>
                <a:lnTo>
                  <a:pt x="672" y="561"/>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50" name="Oval 2452"/>
          <p:cNvSpPr>
            <a:spLocks noChangeArrowheads="1"/>
          </p:cNvSpPr>
          <p:nvPr/>
        </p:nvSpPr>
        <p:spPr bwMode="auto">
          <a:xfrm>
            <a:off x="972683" y="2042393"/>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1" name="Oval 2453"/>
          <p:cNvSpPr>
            <a:spLocks noChangeArrowheads="1"/>
          </p:cNvSpPr>
          <p:nvPr/>
        </p:nvSpPr>
        <p:spPr bwMode="auto">
          <a:xfrm>
            <a:off x="1237796" y="1996355"/>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2" name="Oval 2454"/>
          <p:cNvSpPr>
            <a:spLocks noChangeArrowheads="1"/>
          </p:cNvSpPr>
          <p:nvPr/>
        </p:nvSpPr>
        <p:spPr bwMode="auto">
          <a:xfrm>
            <a:off x="1504496" y="1948730"/>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3" name="Oval 2455"/>
          <p:cNvSpPr>
            <a:spLocks noChangeArrowheads="1"/>
          </p:cNvSpPr>
          <p:nvPr/>
        </p:nvSpPr>
        <p:spPr bwMode="auto">
          <a:xfrm>
            <a:off x="1771196" y="2229718"/>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4" name="Oval 2456"/>
          <p:cNvSpPr>
            <a:spLocks noChangeArrowheads="1"/>
          </p:cNvSpPr>
          <p:nvPr/>
        </p:nvSpPr>
        <p:spPr bwMode="auto">
          <a:xfrm>
            <a:off x="2037896" y="2323380"/>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5" name="Oval 2457"/>
          <p:cNvSpPr>
            <a:spLocks noChangeArrowheads="1"/>
          </p:cNvSpPr>
          <p:nvPr/>
        </p:nvSpPr>
        <p:spPr bwMode="auto">
          <a:xfrm>
            <a:off x="2304596" y="2347193"/>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6" name="Oval 2458"/>
          <p:cNvSpPr>
            <a:spLocks noChangeArrowheads="1"/>
          </p:cNvSpPr>
          <p:nvPr/>
        </p:nvSpPr>
        <p:spPr bwMode="auto">
          <a:xfrm>
            <a:off x="2569708" y="2207493"/>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7" name="Oval 2459"/>
          <p:cNvSpPr>
            <a:spLocks noChangeArrowheads="1"/>
          </p:cNvSpPr>
          <p:nvPr/>
        </p:nvSpPr>
        <p:spPr bwMode="auto">
          <a:xfrm>
            <a:off x="2836408" y="2090018"/>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8" name="Oval 2460"/>
          <p:cNvSpPr>
            <a:spLocks noChangeArrowheads="1"/>
          </p:cNvSpPr>
          <p:nvPr/>
        </p:nvSpPr>
        <p:spPr bwMode="auto">
          <a:xfrm>
            <a:off x="3103108" y="2229718"/>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9" name="Oval 2461"/>
          <p:cNvSpPr>
            <a:spLocks noChangeArrowheads="1"/>
          </p:cNvSpPr>
          <p:nvPr/>
        </p:nvSpPr>
        <p:spPr bwMode="auto">
          <a:xfrm>
            <a:off x="3369808" y="2229718"/>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0" name="Oval 2462"/>
          <p:cNvSpPr>
            <a:spLocks noChangeArrowheads="1"/>
          </p:cNvSpPr>
          <p:nvPr/>
        </p:nvSpPr>
        <p:spPr bwMode="auto">
          <a:xfrm>
            <a:off x="3636508" y="2323380"/>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1" name="Oval 2463"/>
          <p:cNvSpPr>
            <a:spLocks noChangeArrowheads="1"/>
          </p:cNvSpPr>
          <p:nvPr/>
        </p:nvSpPr>
        <p:spPr bwMode="auto">
          <a:xfrm>
            <a:off x="3903208" y="2323380"/>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2" name="Oval 2464"/>
          <p:cNvSpPr>
            <a:spLocks noChangeArrowheads="1"/>
          </p:cNvSpPr>
          <p:nvPr/>
        </p:nvSpPr>
        <p:spPr bwMode="auto">
          <a:xfrm>
            <a:off x="4168321" y="2651993"/>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3" name="Oval 2465"/>
          <p:cNvSpPr>
            <a:spLocks noChangeArrowheads="1"/>
          </p:cNvSpPr>
          <p:nvPr/>
        </p:nvSpPr>
        <p:spPr bwMode="auto">
          <a:xfrm>
            <a:off x="4435021" y="2558330"/>
            <a:ext cx="71438"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4" name="Oval 2466"/>
          <p:cNvSpPr>
            <a:spLocks noChangeArrowheads="1"/>
          </p:cNvSpPr>
          <p:nvPr/>
        </p:nvSpPr>
        <p:spPr bwMode="auto">
          <a:xfrm>
            <a:off x="4701721" y="2885355"/>
            <a:ext cx="71438"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5" name="Oval 2467"/>
          <p:cNvSpPr>
            <a:spLocks noChangeArrowheads="1"/>
          </p:cNvSpPr>
          <p:nvPr/>
        </p:nvSpPr>
        <p:spPr bwMode="auto">
          <a:xfrm>
            <a:off x="4966833" y="309649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6" name="Oval 2468"/>
          <p:cNvSpPr>
            <a:spLocks noChangeArrowheads="1"/>
          </p:cNvSpPr>
          <p:nvPr/>
        </p:nvSpPr>
        <p:spPr bwMode="auto">
          <a:xfrm>
            <a:off x="5233533" y="309649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7" name="Oval 2469"/>
          <p:cNvSpPr>
            <a:spLocks noChangeArrowheads="1"/>
          </p:cNvSpPr>
          <p:nvPr/>
        </p:nvSpPr>
        <p:spPr bwMode="auto">
          <a:xfrm>
            <a:off x="5500233" y="2815505"/>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8" name="Oval 2470"/>
          <p:cNvSpPr>
            <a:spLocks noChangeArrowheads="1"/>
          </p:cNvSpPr>
          <p:nvPr/>
        </p:nvSpPr>
        <p:spPr bwMode="auto">
          <a:xfrm>
            <a:off x="5766933" y="2745655"/>
            <a:ext cx="71438"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9" name="Oval 2471"/>
          <p:cNvSpPr>
            <a:spLocks noChangeArrowheads="1"/>
          </p:cNvSpPr>
          <p:nvPr/>
        </p:nvSpPr>
        <p:spPr bwMode="auto">
          <a:xfrm>
            <a:off x="6032046" y="2909168"/>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0" name="Oval 2472"/>
          <p:cNvSpPr>
            <a:spLocks noChangeArrowheads="1"/>
          </p:cNvSpPr>
          <p:nvPr/>
        </p:nvSpPr>
        <p:spPr bwMode="auto">
          <a:xfrm>
            <a:off x="6298746" y="269803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1" name="Oval 2473"/>
          <p:cNvSpPr>
            <a:spLocks noChangeArrowheads="1"/>
          </p:cNvSpPr>
          <p:nvPr/>
        </p:nvSpPr>
        <p:spPr bwMode="auto">
          <a:xfrm>
            <a:off x="6565446" y="2534518"/>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2" name="Oval 2474"/>
          <p:cNvSpPr>
            <a:spLocks noChangeArrowheads="1"/>
          </p:cNvSpPr>
          <p:nvPr/>
        </p:nvSpPr>
        <p:spPr bwMode="auto">
          <a:xfrm>
            <a:off x="6832146" y="2440855"/>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3" name="Freeform 2475"/>
          <p:cNvSpPr>
            <a:spLocks/>
          </p:cNvSpPr>
          <p:nvPr/>
        </p:nvSpPr>
        <p:spPr bwMode="auto">
          <a:xfrm>
            <a:off x="1007608" y="1985243"/>
            <a:ext cx="5861050" cy="1146175"/>
          </a:xfrm>
          <a:custGeom>
            <a:avLst/>
            <a:gdLst>
              <a:gd name="T0" fmla="*/ 0 w 7383"/>
              <a:gd name="T1" fmla="*/ 116 h 1445"/>
              <a:gd name="T2" fmla="*/ 336 w 7383"/>
              <a:gd name="T3" fmla="*/ 58 h 1445"/>
              <a:gd name="T4" fmla="*/ 670 w 7383"/>
              <a:gd name="T5" fmla="*/ 0 h 1445"/>
              <a:gd name="T6" fmla="*/ 1006 w 7383"/>
              <a:gd name="T7" fmla="*/ 352 h 1445"/>
              <a:gd name="T8" fmla="*/ 1342 w 7383"/>
              <a:gd name="T9" fmla="*/ 470 h 1445"/>
              <a:gd name="T10" fmla="*/ 1678 w 7383"/>
              <a:gd name="T11" fmla="*/ 500 h 1445"/>
              <a:gd name="T12" fmla="*/ 2014 w 7383"/>
              <a:gd name="T13" fmla="*/ 324 h 1445"/>
              <a:gd name="T14" fmla="*/ 2348 w 7383"/>
              <a:gd name="T15" fmla="*/ 176 h 1445"/>
              <a:gd name="T16" fmla="*/ 2684 w 7383"/>
              <a:gd name="T17" fmla="*/ 352 h 1445"/>
              <a:gd name="T18" fmla="*/ 3020 w 7383"/>
              <a:gd name="T19" fmla="*/ 352 h 1445"/>
              <a:gd name="T20" fmla="*/ 3356 w 7383"/>
              <a:gd name="T21" fmla="*/ 470 h 1445"/>
              <a:gd name="T22" fmla="*/ 3692 w 7383"/>
              <a:gd name="T23" fmla="*/ 470 h 1445"/>
              <a:gd name="T24" fmla="*/ 4028 w 7383"/>
              <a:gd name="T25" fmla="*/ 884 h 1445"/>
              <a:gd name="T26" fmla="*/ 4362 w 7383"/>
              <a:gd name="T27" fmla="*/ 766 h 1445"/>
              <a:gd name="T28" fmla="*/ 4698 w 7383"/>
              <a:gd name="T29" fmla="*/ 1179 h 1445"/>
              <a:gd name="T30" fmla="*/ 5034 w 7383"/>
              <a:gd name="T31" fmla="*/ 1445 h 1445"/>
              <a:gd name="T32" fmla="*/ 5370 w 7383"/>
              <a:gd name="T33" fmla="*/ 1445 h 1445"/>
              <a:gd name="T34" fmla="*/ 5706 w 7383"/>
              <a:gd name="T35" fmla="*/ 1091 h 1445"/>
              <a:gd name="T36" fmla="*/ 6042 w 7383"/>
              <a:gd name="T37" fmla="*/ 1002 h 1445"/>
              <a:gd name="T38" fmla="*/ 6376 w 7383"/>
              <a:gd name="T39" fmla="*/ 1209 h 1445"/>
              <a:gd name="T40" fmla="*/ 6712 w 7383"/>
              <a:gd name="T41" fmla="*/ 943 h 1445"/>
              <a:gd name="T42" fmla="*/ 7048 w 7383"/>
              <a:gd name="T43" fmla="*/ 736 h 1445"/>
              <a:gd name="T44" fmla="*/ 7383 w 7383"/>
              <a:gd name="T45" fmla="*/ 61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445">
                <a:moveTo>
                  <a:pt x="0" y="116"/>
                </a:moveTo>
                <a:lnTo>
                  <a:pt x="336" y="58"/>
                </a:lnTo>
                <a:lnTo>
                  <a:pt x="670" y="0"/>
                </a:lnTo>
                <a:lnTo>
                  <a:pt x="1006" y="352"/>
                </a:lnTo>
                <a:lnTo>
                  <a:pt x="1342" y="470"/>
                </a:lnTo>
                <a:lnTo>
                  <a:pt x="1678" y="500"/>
                </a:lnTo>
                <a:lnTo>
                  <a:pt x="2014" y="324"/>
                </a:lnTo>
                <a:lnTo>
                  <a:pt x="2348" y="176"/>
                </a:lnTo>
                <a:lnTo>
                  <a:pt x="2684" y="352"/>
                </a:lnTo>
                <a:lnTo>
                  <a:pt x="3020" y="352"/>
                </a:lnTo>
                <a:lnTo>
                  <a:pt x="3356" y="470"/>
                </a:lnTo>
                <a:lnTo>
                  <a:pt x="3692" y="470"/>
                </a:lnTo>
                <a:lnTo>
                  <a:pt x="4028" y="884"/>
                </a:lnTo>
                <a:lnTo>
                  <a:pt x="4362" y="766"/>
                </a:lnTo>
                <a:lnTo>
                  <a:pt x="4698" y="1179"/>
                </a:lnTo>
                <a:lnTo>
                  <a:pt x="5034" y="1445"/>
                </a:lnTo>
                <a:lnTo>
                  <a:pt x="5370" y="1445"/>
                </a:lnTo>
                <a:lnTo>
                  <a:pt x="5706" y="1091"/>
                </a:lnTo>
                <a:lnTo>
                  <a:pt x="6042" y="1002"/>
                </a:lnTo>
                <a:lnTo>
                  <a:pt x="6376" y="1209"/>
                </a:lnTo>
                <a:lnTo>
                  <a:pt x="6712" y="943"/>
                </a:lnTo>
                <a:lnTo>
                  <a:pt x="7048" y="736"/>
                </a:lnTo>
                <a:lnTo>
                  <a:pt x="7383" y="618"/>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74" name="Oval 2476"/>
          <p:cNvSpPr>
            <a:spLocks noChangeArrowheads="1"/>
          </p:cNvSpPr>
          <p:nvPr/>
        </p:nvSpPr>
        <p:spPr bwMode="auto">
          <a:xfrm>
            <a:off x="7098846" y="248689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5" name="Oval 2477"/>
          <p:cNvSpPr>
            <a:spLocks noChangeArrowheads="1"/>
          </p:cNvSpPr>
          <p:nvPr/>
        </p:nvSpPr>
        <p:spPr bwMode="auto">
          <a:xfrm>
            <a:off x="7363958" y="2674218"/>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6" name="Freeform 2478"/>
          <p:cNvSpPr>
            <a:spLocks/>
          </p:cNvSpPr>
          <p:nvPr/>
        </p:nvSpPr>
        <p:spPr bwMode="auto">
          <a:xfrm>
            <a:off x="6868658" y="2475780"/>
            <a:ext cx="533400" cy="234950"/>
          </a:xfrm>
          <a:custGeom>
            <a:avLst/>
            <a:gdLst>
              <a:gd name="T0" fmla="*/ 0 w 672"/>
              <a:gd name="T1" fmla="*/ 0 h 296"/>
              <a:gd name="T2" fmla="*/ 336 w 672"/>
              <a:gd name="T3" fmla="*/ 60 h 296"/>
              <a:gd name="T4" fmla="*/ 672 w 672"/>
              <a:gd name="T5" fmla="*/ 296 h 296"/>
            </a:gdLst>
            <a:ahLst/>
            <a:cxnLst>
              <a:cxn ang="0">
                <a:pos x="T0" y="T1"/>
              </a:cxn>
              <a:cxn ang="0">
                <a:pos x="T2" y="T3"/>
              </a:cxn>
              <a:cxn ang="0">
                <a:pos x="T4" y="T5"/>
              </a:cxn>
            </a:cxnLst>
            <a:rect l="0" t="0" r="r" b="b"/>
            <a:pathLst>
              <a:path w="672" h="296">
                <a:moveTo>
                  <a:pt x="0" y="0"/>
                </a:moveTo>
                <a:lnTo>
                  <a:pt x="336" y="60"/>
                </a:lnTo>
                <a:lnTo>
                  <a:pt x="672" y="296"/>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77" name="Oval 2479"/>
          <p:cNvSpPr>
            <a:spLocks noChangeArrowheads="1"/>
          </p:cNvSpPr>
          <p:nvPr/>
        </p:nvSpPr>
        <p:spPr bwMode="auto">
          <a:xfrm>
            <a:off x="972683" y="2042393"/>
            <a:ext cx="71438"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8" name="Oval 2480"/>
          <p:cNvSpPr>
            <a:spLocks noChangeArrowheads="1"/>
          </p:cNvSpPr>
          <p:nvPr/>
        </p:nvSpPr>
        <p:spPr bwMode="auto">
          <a:xfrm>
            <a:off x="1237796" y="1902693"/>
            <a:ext cx="73025"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9" name="Oval 2481"/>
          <p:cNvSpPr>
            <a:spLocks noChangeArrowheads="1"/>
          </p:cNvSpPr>
          <p:nvPr/>
        </p:nvSpPr>
        <p:spPr bwMode="auto">
          <a:xfrm>
            <a:off x="1504496" y="1878880"/>
            <a:ext cx="73025"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0" name="Oval 2482"/>
          <p:cNvSpPr>
            <a:spLocks noChangeArrowheads="1"/>
          </p:cNvSpPr>
          <p:nvPr/>
        </p:nvSpPr>
        <p:spPr bwMode="auto">
          <a:xfrm>
            <a:off x="1771196" y="2042393"/>
            <a:ext cx="71438"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1" name="Oval 2483"/>
          <p:cNvSpPr>
            <a:spLocks noChangeArrowheads="1"/>
          </p:cNvSpPr>
          <p:nvPr/>
        </p:nvSpPr>
        <p:spPr bwMode="auto">
          <a:xfrm>
            <a:off x="2037896" y="1948730"/>
            <a:ext cx="71438"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2" name="Oval 2484"/>
          <p:cNvSpPr>
            <a:spLocks noChangeArrowheads="1"/>
          </p:cNvSpPr>
          <p:nvPr/>
        </p:nvSpPr>
        <p:spPr bwMode="auto">
          <a:xfrm>
            <a:off x="2304596" y="2113830"/>
            <a:ext cx="71438"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3" name="Oval 2485"/>
          <p:cNvSpPr>
            <a:spLocks noChangeArrowheads="1"/>
          </p:cNvSpPr>
          <p:nvPr/>
        </p:nvSpPr>
        <p:spPr bwMode="auto">
          <a:xfrm>
            <a:off x="2569708" y="2347193"/>
            <a:ext cx="73025"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4" name="Oval 2486"/>
          <p:cNvSpPr>
            <a:spLocks noChangeArrowheads="1"/>
          </p:cNvSpPr>
          <p:nvPr/>
        </p:nvSpPr>
        <p:spPr bwMode="auto">
          <a:xfrm>
            <a:off x="2836408" y="2417043"/>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5" name="Oval 2487"/>
          <p:cNvSpPr>
            <a:spLocks noChangeArrowheads="1"/>
          </p:cNvSpPr>
          <p:nvPr/>
        </p:nvSpPr>
        <p:spPr bwMode="auto">
          <a:xfrm>
            <a:off x="3103108" y="2510705"/>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6" name="Oval 2488"/>
          <p:cNvSpPr>
            <a:spLocks noChangeArrowheads="1"/>
          </p:cNvSpPr>
          <p:nvPr/>
        </p:nvSpPr>
        <p:spPr bwMode="auto">
          <a:xfrm>
            <a:off x="3369808" y="2371005"/>
            <a:ext cx="71438"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7" name="Oval 2489"/>
          <p:cNvSpPr>
            <a:spLocks noChangeArrowheads="1"/>
          </p:cNvSpPr>
          <p:nvPr/>
        </p:nvSpPr>
        <p:spPr bwMode="auto">
          <a:xfrm>
            <a:off x="3636508" y="2721843"/>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8" name="Oval 2490"/>
          <p:cNvSpPr>
            <a:spLocks noChangeArrowheads="1"/>
          </p:cNvSpPr>
          <p:nvPr/>
        </p:nvSpPr>
        <p:spPr bwMode="auto">
          <a:xfrm>
            <a:off x="3903208" y="2791693"/>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9" name="Oval 2491"/>
          <p:cNvSpPr>
            <a:spLocks noChangeArrowheads="1"/>
          </p:cNvSpPr>
          <p:nvPr/>
        </p:nvSpPr>
        <p:spPr bwMode="auto">
          <a:xfrm>
            <a:off x="4168321" y="3072680"/>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0" name="Oval 2492"/>
          <p:cNvSpPr>
            <a:spLocks noChangeArrowheads="1"/>
          </p:cNvSpPr>
          <p:nvPr/>
        </p:nvSpPr>
        <p:spPr bwMode="auto">
          <a:xfrm>
            <a:off x="4435021" y="3166343"/>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1" name="Oval 2493"/>
          <p:cNvSpPr>
            <a:spLocks noChangeArrowheads="1"/>
          </p:cNvSpPr>
          <p:nvPr/>
        </p:nvSpPr>
        <p:spPr bwMode="auto">
          <a:xfrm>
            <a:off x="4701721" y="3212380"/>
            <a:ext cx="71438" cy="74613"/>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2" name="Oval 2494"/>
          <p:cNvSpPr>
            <a:spLocks noChangeArrowheads="1"/>
          </p:cNvSpPr>
          <p:nvPr/>
        </p:nvSpPr>
        <p:spPr bwMode="auto">
          <a:xfrm>
            <a:off x="4966833" y="316634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3" name="Oval 2495"/>
          <p:cNvSpPr>
            <a:spLocks noChangeArrowheads="1"/>
          </p:cNvSpPr>
          <p:nvPr/>
        </p:nvSpPr>
        <p:spPr bwMode="auto">
          <a:xfrm>
            <a:off x="5233533" y="323619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4" name="Oval 2496"/>
          <p:cNvSpPr>
            <a:spLocks noChangeArrowheads="1"/>
          </p:cNvSpPr>
          <p:nvPr/>
        </p:nvSpPr>
        <p:spPr bwMode="auto">
          <a:xfrm>
            <a:off x="5500233" y="302664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5" name="Oval 2497"/>
          <p:cNvSpPr>
            <a:spLocks noChangeArrowheads="1"/>
          </p:cNvSpPr>
          <p:nvPr/>
        </p:nvSpPr>
        <p:spPr bwMode="auto">
          <a:xfrm>
            <a:off x="5766933" y="2839318"/>
            <a:ext cx="71438"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6" name="Oval 2498"/>
          <p:cNvSpPr>
            <a:spLocks noChangeArrowheads="1"/>
          </p:cNvSpPr>
          <p:nvPr/>
        </p:nvSpPr>
        <p:spPr bwMode="auto">
          <a:xfrm>
            <a:off x="6032046" y="279169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7" name="Oval 2499"/>
          <p:cNvSpPr>
            <a:spLocks noChangeArrowheads="1"/>
          </p:cNvSpPr>
          <p:nvPr/>
        </p:nvSpPr>
        <p:spPr bwMode="auto">
          <a:xfrm>
            <a:off x="6298746" y="2651993"/>
            <a:ext cx="73025"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8" name="Oval 2500"/>
          <p:cNvSpPr>
            <a:spLocks noChangeArrowheads="1"/>
          </p:cNvSpPr>
          <p:nvPr/>
        </p:nvSpPr>
        <p:spPr bwMode="auto">
          <a:xfrm>
            <a:off x="6565446" y="2510705"/>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9" name="Oval 2501"/>
          <p:cNvSpPr>
            <a:spLocks noChangeArrowheads="1"/>
          </p:cNvSpPr>
          <p:nvPr/>
        </p:nvSpPr>
        <p:spPr bwMode="auto">
          <a:xfrm>
            <a:off x="6832146" y="2558330"/>
            <a:ext cx="73025" cy="71438"/>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0" name="Freeform 2502"/>
          <p:cNvSpPr>
            <a:spLocks/>
          </p:cNvSpPr>
          <p:nvPr/>
        </p:nvSpPr>
        <p:spPr bwMode="auto">
          <a:xfrm>
            <a:off x="1007608" y="1913805"/>
            <a:ext cx="5861050" cy="1358900"/>
          </a:xfrm>
          <a:custGeom>
            <a:avLst/>
            <a:gdLst>
              <a:gd name="T0" fmla="*/ 0 w 7383"/>
              <a:gd name="T1" fmla="*/ 206 h 1711"/>
              <a:gd name="T2" fmla="*/ 336 w 7383"/>
              <a:gd name="T3" fmla="*/ 30 h 1711"/>
              <a:gd name="T4" fmla="*/ 670 w 7383"/>
              <a:gd name="T5" fmla="*/ 0 h 1711"/>
              <a:gd name="T6" fmla="*/ 1006 w 7383"/>
              <a:gd name="T7" fmla="*/ 206 h 1711"/>
              <a:gd name="T8" fmla="*/ 1342 w 7383"/>
              <a:gd name="T9" fmla="*/ 90 h 1711"/>
              <a:gd name="T10" fmla="*/ 1678 w 7383"/>
              <a:gd name="T11" fmla="*/ 296 h 1711"/>
              <a:gd name="T12" fmla="*/ 2014 w 7383"/>
              <a:gd name="T13" fmla="*/ 590 h 1711"/>
              <a:gd name="T14" fmla="*/ 2348 w 7383"/>
              <a:gd name="T15" fmla="*/ 678 h 1711"/>
              <a:gd name="T16" fmla="*/ 2684 w 7383"/>
              <a:gd name="T17" fmla="*/ 797 h 1711"/>
              <a:gd name="T18" fmla="*/ 3020 w 7383"/>
              <a:gd name="T19" fmla="*/ 620 h 1711"/>
              <a:gd name="T20" fmla="*/ 3356 w 7383"/>
              <a:gd name="T21" fmla="*/ 1063 h 1711"/>
              <a:gd name="T22" fmla="*/ 3692 w 7383"/>
              <a:gd name="T23" fmla="*/ 1151 h 1711"/>
              <a:gd name="T24" fmla="*/ 4028 w 7383"/>
              <a:gd name="T25" fmla="*/ 1505 h 1711"/>
              <a:gd name="T26" fmla="*/ 4362 w 7383"/>
              <a:gd name="T27" fmla="*/ 1623 h 1711"/>
              <a:gd name="T28" fmla="*/ 4698 w 7383"/>
              <a:gd name="T29" fmla="*/ 1683 h 1711"/>
              <a:gd name="T30" fmla="*/ 5034 w 7383"/>
              <a:gd name="T31" fmla="*/ 1623 h 1711"/>
              <a:gd name="T32" fmla="*/ 5370 w 7383"/>
              <a:gd name="T33" fmla="*/ 1711 h 1711"/>
              <a:gd name="T34" fmla="*/ 5706 w 7383"/>
              <a:gd name="T35" fmla="*/ 1447 h 1711"/>
              <a:gd name="T36" fmla="*/ 6042 w 7383"/>
              <a:gd name="T37" fmla="*/ 1211 h 1711"/>
              <a:gd name="T38" fmla="*/ 6376 w 7383"/>
              <a:gd name="T39" fmla="*/ 1151 h 1711"/>
              <a:gd name="T40" fmla="*/ 6712 w 7383"/>
              <a:gd name="T41" fmla="*/ 974 h 1711"/>
              <a:gd name="T42" fmla="*/ 7048 w 7383"/>
              <a:gd name="T43" fmla="*/ 797 h 1711"/>
              <a:gd name="T44" fmla="*/ 7383 w 7383"/>
              <a:gd name="T45" fmla="*/ 856 h 1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711">
                <a:moveTo>
                  <a:pt x="0" y="206"/>
                </a:moveTo>
                <a:lnTo>
                  <a:pt x="336" y="30"/>
                </a:lnTo>
                <a:lnTo>
                  <a:pt x="670" y="0"/>
                </a:lnTo>
                <a:lnTo>
                  <a:pt x="1006" y="206"/>
                </a:lnTo>
                <a:lnTo>
                  <a:pt x="1342" y="90"/>
                </a:lnTo>
                <a:lnTo>
                  <a:pt x="1678" y="296"/>
                </a:lnTo>
                <a:lnTo>
                  <a:pt x="2014" y="590"/>
                </a:lnTo>
                <a:lnTo>
                  <a:pt x="2348" y="678"/>
                </a:lnTo>
                <a:lnTo>
                  <a:pt x="2684" y="797"/>
                </a:lnTo>
                <a:lnTo>
                  <a:pt x="3020" y="620"/>
                </a:lnTo>
                <a:lnTo>
                  <a:pt x="3356" y="1063"/>
                </a:lnTo>
                <a:lnTo>
                  <a:pt x="3692" y="1151"/>
                </a:lnTo>
                <a:lnTo>
                  <a:pt x="4028" y="1505"/>
                </a:lnTo>
                <a:lnTo>
                  <a:pt x="4362" y="1623"/>
                </a:lnTo>
                <a:lnTo>
                  <a:pt x="4698" y="1683"/>
                </a:lnTo>
                <a:lnTo>
                  <a:pt x="5034" y="1623"/>
                </a:lnTo>
                <a:lnTo>
                  <a:pt x="5370" y="1711"/>
                </a:lnTo>
                <a:lnTo>
                  <a:pt x="5706" y="1447"/>
                </a:lnTo>
                <a:lnTo>
                  <a:pt x="6042" y="1211"/>
                </a:lnTo>
                <a:lnTo>
                  <a:pt x="6376" y="1151"/>
                </a:lnTo>
                <a:lnTo>
                  <a:pt x="6712" y="974"/>
                </a:lnTo>
                <a:lnTo>
                  <a:pt x="7048" y="797"/>
                </a:lnTo>
                <a:lnTo>
                  <a:pt x="7383" y="856"/>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01" name="Oval 2503"/>
          <p:cNvSpPr>
            <a:spLocks noChangeArrowheads="1"/>
          </p:cNvSpPr>
          <p:nvPr/>
        </p:nvSpPr>
        <p:spPr bwMode="auto">
          <a:xfrm>
            <a:off x="7098846" y="248689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2" name="Oval 2504"/>
          <p:cNvSpPr>
            <a:spLocks noChangeArrowheads="1"/>
          </p:cNvSpPr>
          <p:nvPr/>
        </p:nvSpPr>
        <p:spPr bwMode="auto">
          <a:xfrm>
            <a:off x="7363958" y="2486893"/>
            <a:ext cx="73025" cy="7302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3" name="Freeform 2505"/>
          <p:cNvSpPr>
            <a:spLocks/>
          </p:cNvSpPr>
          <p:nvPr/>
        </p:nvSpPr>
        <p:spPr bwMode="auto">
          <a:xfrm>
            <a:off x="6868658" y="2523405"/>
            <a:ext cx="533400" cy="69850"/>
          </a:xfrm>
          <a:custGeom>
            <a:avLst/>
            <a:gdLst>
              <a:gd name="T0" fmla="*/ 0 w 672"/>
              <a:gd name="T1" fmla="*/ 88 h 88"/>
              <a:gd name="T2" fmla="*/ 336 w 672"/>
              <a:gd name="T3" fmla="*/ 0 h 88"/>
              <a:gd name="T4" fmla="*/ 672 w 672"/>
              <a:gd name="T5" fmla="*/ 0 h 88"/>
            </a:gdLst>
            <a:ahLst/>
            <a:cxnLst>
              <a:cxn ang="0">
                <a:pos x="T0" y="T1"/>
              </a:cxn>
              <a:cxn ang="0">
                <a:pos x="T2" y="T3"/>
              </a:cxn>
              <a:cxn ang="0">
                <a:pos x="T4" y="T5"/>
              </a:cxn>
            </a:cxnLst>
            <a:rect l="0" t="0" r="r" b="b"/>
            <a:pathLst>
              <a:path w="672" h="88">
                <a:moveTo>
                  <a:pt x="0" y="88"/>
                </a:moveTo>
                <a:lnTo>
                  <a:pt x="336" y="0"/>
                </a:lnTo>
                <a:lnTo>
                  <a:pt x="672" y="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04" name="Oval 2506"/>
          <p:cNvSpPr>
            <a:spLocks noChangeArrowheads="1"/>
          </p:cNvSpPr>
          <p:nvPr/>
        </p:nvSpPr>
        <p:spPr bwMode="auto">
          <a:xfrm>
            <a:off x="972683" y="2042393"/>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5" name="Oval 2507"/>
          <p:cNvSpPr>
            <a:spLocks noChangeArrowheads="1"/>
          </p:cNvSpPr>
          <p:nvPr/>
        </p:nvSpPr>
        <p:spPr bwMode="auto">
          <a:xfrm>
            <a:off x="1237796" y="2113830"/>
            <a:ext cx="73025"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6" name="Oval 2508"/>
          <p:cNvSpPr>
            <a:spLocks noChangeArrowheads="1"/>
          </p:cNvSpPr>
          <p:nvPr/>
        </p:nvSpPr>
        <p:spPr bwMode="auto">
          <a:xfrm>
            <a:off x="1504496" y="2253530"/>
            <a:ext cx="73025"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7" name="Oval 2509"/>
          <p:cNvSpPr>
            <a:spLocks noChangeArrowheads="1"/>
          </p:cNvSpPr>
          <p:nvPr/>
        </p:nvSpPr>
        <p:spPr bwMode="auto">
          <a:xfrm>
            <a:off x="1771196" y="2464668"/>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8" name="Oval 2510"/>
          <p:cNvSpPr>
            <a:spLocks noChangeArrowheads="1"/>
          </p:cNvSpPr>
          <p:nvPr/>
        </p:nvSpPr>
        <p:spPr bwMode="auto">
          <a:xfrm>
            <a:off x="2037896" y="2440855"/>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9" name="Oval 2511"/>
          <p:cNvSpPr>
            <a:spLocks noChangeArrowheads="1"/>
          </p:cNvSpPr>
          <p:nvPr/>
        </p:nvSpPr>
        <p:spPr bwMode="auto">
          <a:xfrm>
            <a:off x="2304596" y="2558330"/>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0" name="Oval 2512"/>
          <p:cNvSpPr>
            <a:spLocks noChangeArrowheads="1"/>
          </p:cNvSpPr>
          <p:nvPr/>
        </p:nvSpPr>
        <p:spPr bwMode="auto">
          <a:xfrm>
            <a:off x="2569708" y="2674218"/>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1" name="Oval 2513"/>
          <p:cNvSpPr>
            <a:spLocks noChangeArrowheads="1"/>
          </p:cNvSpPr>
          <p:nvPr/>
        </p:nvSpPr>
        <p:spPr bwMode="auto">
          <a:xfrm>
            <a:off x="2836408" y="2417043"/>
            <a:ext cx="71438"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2" name="Oval 2514"/>
          <p:cNvSpPr>
            <a:spLocks noChangeArrowheads="1"/>
          </p:cNvSpPr>
          <p:nvPr/>
        </p:nvSpPr>
        <p:spPr bwMode="auto">
          <a:xfrm>
            <a:off x="3103108" y="2393230"/>
            <a:ext cx="71438"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3" name="Oval 2515"/>
          <p:cNvSpPr>
            <a:spLocks noChangeArrowheads="1"/>
          </p:cNvSpPr>
          <p:nvPr/>
        </p:nvSpPr>
        <p:spPr bwMode="auto">
          <a:xfrm>
            <a:off x="3369808" y="2347193"/>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4" name="Oval 2516"/>
          <p:cNvSpPr>
            <a:spLocks noChangeArrowheads="1"/>
          </p:cNvSpPr>
          <p:nvPr/>
        </p:nvSpPr>
        <p:spPr bwMode="auto">
          <a:xfrm>
            <a:off x="3636508" y="2347193"/>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5" name="Oval 2517"/>
          <p:cNvSpPr>
            <a:spLocks noChangeArrowheads="1"/>
          </p:cNvSpPr>
          <p:nvPr/>
        </p:nvSpPr>
        <p:spPr bwMode="auto">
          <a:xfrm>
            <a:off x="3903208" y="2464668"/>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6" name="Oval 2518"/>
          <p:cNvSpPr>
            <a:spLocks noChangeArrowheads="1"/>
          </p:cNvSpPr>
          <p:nvPr/>
        </p:nvSpPr>
        <p:spPr bwMode="auto">
          <a:xfrm>
            <a:off x="4168321" y="2347193"/>
            <a:ext cx="73025"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7" name="Oval 2519"/>
          <p:cNvSpPr>
            <a:spLocks noChangeArrowheads="1"/>
          </p:cNvSpPr>
          <p:nvPr/>
        </p:nvSpPr>
        <p:spPr bwMode="auto">
          <a:xfrm>
            <a:off x="4435021" y="2440855"/>
            <a:ext cx="71438"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8" name="Oval 2520"/>
          <p:cNvSpPr>
            <a:spLocks noChangeArrowheads="1"/>
          </p:cNvSpPr>
          <p:nvPr/>
        </p:nvSpPr>
        <p:spPr bwMode="auto">
          <a:xfrm>
            <a:off x="4701721" y="2932980"/>
            <a:ext cx="71438"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9" name="Oval 2521"/>
          <p:cNvSpPr>
            <a:spLocks noChangeArrowheads="1"/>
          </p:cNvSpPr>
          <p:nvPr/>
        </p:nvSpPr>
        <p:spPr bwMode="auto">
          <a:xfrm>
            <a:off x="4966833" y="2839318"/>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0" name="Oval 2522"/>
          <p:cNvSpPr>
            <a:spLocks noChangeArrowheads="1"/>
          </p:cNvSpPr>
          <p:nvPr/>
        </p:nvSpPr>
        <p:spPr bwMode="auto">
          <a:xfrm>
            <a:off x="5233533" y="2628180"/>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1" name="Oval 2523"/>
          <p:cNvSpPr>
            <a:spLocks noChangeArrowheads="1"/>
          </p:cNvSpPr>
          <p:nvPr/>
        </p:nvSpPr>
        <p:spPr bwMode="auto">
          <a:xfrm>
            <a:off x="5500233" y="2486893"/>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2" name="Oval 2524"/>
          <p:cNvSpPr>
            <a:spLocks noChangeArrowheads="1"/>
          </p:cNvSpPr>
          <p:nvPr/>
        </p:nvSpPr>
        <p:spPr bwMode="auto">
          <a:xfrm>
            <a:off x="5766933" y="2580555"/>
            <a:ext cx="71438"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3" name="Oval 2525"/>
          <p:cNvSpPr>
            <a:spLocks noChangeArrowheads="1"/>
          </p:cNvSpPr>
          <p:nvPr/>
        </p:nvSpPr>
        <p:spPr bwMode="auto">
          <a:xfrm>
            <a:off x="6032046" y="2580555"/>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4" name="Oval 2526"/>
          <p:cNvSpPr>
            <a:spLocks noChangeArrowheads="1"/>
          </p:cNvSpPr>
          <p:nvPr/>
        </p:nvSpPr>
        <p:spPr bwMode="auto">
          <a:xfrm>
            <a:off x="6298746" y="2464668"/>
            <a:ext cx="73025"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5" name="Oval 2527"/>
          <p:cNvSpPr>
            <a:spLocks noChangeArrowheads="1"/>
          </p:cNvSpPr>
          <p:nvPr/>
        </p:nvSpPr>
        <p:spPr bwMode="auto">
          <a:xfrm>
            <a:off x="6565446" y="2464668"/>
            <a:ext cx="73025" cy="71438"/>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6" name="Oval 2528"/>
          <p:cNvSpPr>
            <a:spLocks noChangeArrowheads="1"/>
          </p:cNvSpPr>
          <p:nvPr/>
        </p:nvSpPr>
        <p:spPr bwMode="auto">
          <a:xfrm>
            <a:off x="6832146" y="2674218"/>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7" name="Freeform 2529"/>
          <p:cNvSpPr>
            <a:spLocks/>
          </p:cNvSpPr>
          <p:nvPr/>
        </p:nvSpPr>
        <p:spPr bwMode="auto">
          <a:xfrm>
            <a:off x="1007608" y="2077318"/>
            <a:ext cx="5861050" cy="890588"/>
          </a:xfrm>
          <a:custGeom>
            <a:avLst/>
            <a:gdLst>
              <a:gd name="T0" fmla="*/ 0 w 7383"/>
              <a:gd name="T1" fmla="*/ 0 h 1123"/>
              <a:gd name="T2" fmla="*/ 336 w 7383"/>
              <a:gd name="T3" fmla="*/ 90 h 1123"/>
              <a:gd name="T4" fmla="*/ 670 w 7383"/>
              <a:gd name="T5" fmla="*/ 266 h 1123"/>
              <a:gd name="T6" fmla="*/ 1006 w 7383"/>
              <a:gd name="T7" fmla="*/ 532 h 1123"/>
              <a:gd name="T8" fmla="*/ 1342 w 7383"/>
              <a:gd name="T9" fmla="*/ 502 h 1123"/>
              <a:gd name="T10" fmla="*/ 1678 w 7383"/>
              <a:gd name="T11" fmla="*/ 650 h 1123"/>
              <a:gd name="T12" fmla="*/ 2014 w 7383"/>
              <a:gd name="T13" fmla="*/ 798 h 1123"/>
              <a:gd name="T14" fmla="*/ 2348 w 7383"/>
              <a:gd name="T15" fmla="*/ 472 h 1123"/>
              <a:gd name="T16" fmla="*/ 2684 w 7383"/>
              <a:gd name="T17" fmla="*/ 444 h 1123"/>
              <a:gd name="T18" fmla="*/ 3020 w 7383"/>
              <a:gd name="T19" fmla="*/ 384 h 1123"/>
              <a:gd name="T20" fmla="*/ 3356 w 7383"/>
              <a:gd name="T21" fmla="*/ 384 h 1123"/>
              <a:gd name="T22" fmla="*/ 3692 w 7383"/>
              <a:gd name="T23" fmla="*/ 532 h 1123"/>
              <a:gd name="T24" fmla="*/ 4028 w 7383"/>
              <a:gd name="T25" fmla="*/ 384 h 1123"/>
              <a:gd name="T26" fmla="*/ 4362 w 7383"/>
              <a:gd name="T27" fmla="*/ 502 h 1123"/>
              <a:gd name="T28" fmla="*/ 4698 w 7383"/>
              <a:gd name="T29" fmla="*/ 1123 h 1123"/>
              <a:gd name="T30" fmla="*/ 5034 w 7383"/>
              <a:gd name="T31" fmla="*/ 1005 h 1123"/>
              <a:gd name="T32" fmla="*/ 5370 w 7383"/>
              <a:gd name="T33" fmla="*/ 739 h 1123"/>
              <a:gd name="T34" fmla="*/ 5706 w 7383"/>
              <a:gd name="T35" fmla="*/ 562 h 1123"/>
              <a:gd name="T36" fmla="*/ 6042 w 7383"/>
              <a:gd name="T37" fmla="*/ 680 h 1123"/>
              <a:gd name="T38" fmla="*/ 6376 w 7383"/>
              <a:gd name="T39" fmla="*/ 680 h 1123"/>
              <a:gd name="T40" fmla="*/ 6712 w 7383"/>
              <a:gd name="T41" fmla="*/ 532 h 1123"/>
              <a:gd name="T42" fmla="*/ 7048 w 7383"/>
              <a:gd name="T43" fmla="*/ 532 h 1123"/>
              <a:gd name="T44" fmla="*/ 7383 w 7383"/>
              <a:gd name="T45" fmla="*/ 798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23">
                <a:moveTo>
                  <a:pt x="0" y="0"/>
                </a:moveTo>
                <a:lnTo>
                  <a:pt x="336" y="90"/>
                </a:lnTo>
                <a:lnTo>
                  <a:pt x="670" y="266"/>
                </a:lnTo>
                <a:lnTo>
                  <a:pt x="1006" y="532"/>
                </a:lnTo>
                <a:lnTo>
                  <a:pt x="1342" y="502"/>
                </a:lnTo>
                <a:lnTo>
                  <a:pt x="1678" y="650"/>
                </a:lnTo>
                <a:lnTo>
                  <a:pt x="2014" y="798"/>
                </a:lnTo>
                <a:lnTo>
                  <a:pt x="2348" y="472"/>
                </a:lnTo>
                <a:lnTo>
                  <a:pt x="2684" y="444"/>
                </a:lnTo>
                <a:lnTo>
                  <a:pt x="3020" y="384"/>
                </a:lnTo>
                <a:lnTo>
                  <a:pt x="3356" y="384"/>
                </a:lnTo>
                <a:lnTo>
                  <a:pt x="3692" y="532"/>
                </a:lnTo>
                <a:lnTo>
                  <a:pt x="4028" y="384"/>
                </a:lnTo>
                <a:lnTo>
                  <a:pt x="4362" y="502"/>
                </a:lnTo>
                <a:lnTo>
                  <a:pt x="4698" y="1123"/>
                </a:lnTo>
                <a:lnTo>
                  <a:pt x="5034" y="1005"/>
                </a:lnTo>
                <a:lnTo>
                  <a:pt x="5370" y="739"/>
                </a:lnTo>
                <a:lnTo>
                  <a:pt x="5706" y="562"/>
                </a:lnTo>
                <a:lnTo>
                  <a:pt x="6042" y="680"/>
                </a:lnTo>
                <a:lnTo>
                  <a:pt x="6376" y="680"/>
                </a:lnTo>
                <a:lnTo>
                  <a:pt x="6712" y="532"/>
                </a:lnTo>
                <a:lnTo>
                  <a:pt x="7048" y="532"/>
                </a:lnTo>
                <a:lnTo>
                  <a:pt x="7383" y="798"/>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28" name="Oval 2530"/>
          <p:cNvSpPr>
            <a:spLocks noChangeArrowheads="1"/>
          </p:cNvSpPr>
          <p:nvPr/>
        </p:nvSpPr>
        <p:spPr bwMode="auto">
          <a:xfrm>
            <a:off x="7098846" y="2580555"/>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9" name="Oval 2531"/>
          <p:cNvSpPr>
            <a:spLocks noChangeArrowheads="1"/>
          </p:cNvSpPr>
          <p:nvPr/>
        </p:nvSpPr>
        <p:spPr bwMode="auto">
          <a:xfrm>
            <a:off x="7363958" y="2815505"/>
            <a:ext cx="73025" cy="7302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0" name="Freeform 2532"/>
          <p:cNvSpPr>
            <a:spLocks/>
          </p:cNvSpPr>
          <p:nvPr/>
        </p:nvSpPr>
        <p:spPr bwMode="auto">
          <a:xfrm>
            <a:off x="6868658" y="2617068"/>
            <a:ext cx="533400" cy="233363"/>
          </a:xfrm>
          <a:custGeom>
            <a:avLst/>
            <a:gdLst>
              <a:gd name="T0" fmla="*/ 0 w 672"/>
              <a:gd name="T1" fmla="*/ 118 h 295"/>
              <a:gd name="T2" fmla="*/ 336 w 672"/>
              <a:gd name="T3" fmla="*/ 0 h 295"/>
              <a:gd name="T4" fmla="*/ 672 w 672"/>
              <a:gd name="T5" fmla="*/ 295 h 295"/>
            </a:gdLst>
            <a:ahLst/>
            <a:cxnLst>
              <a:cxn ang="0">
                <a:pos x="T0" y="T1"/>
              </a:cxn>
              <a:cxn ang="0">
                <a:pos x="T2" y="T3"/>
              </a:cxn>
              <a:cxn ang="0">
                <a:pos x="T4" y="T5"/>
              </a:cxn>
            </a:cxnLst>
            <a:rect l="0" t="0" r="r" b="b"/>
            <a:pathLst>
              <a:path w="672" h="295">
                <a:moveTo>
                  <a:pt x="0" y="118"/>
                </a:moveTo>
                <a:lnTo>
                  <a:pt x="336" y="0"/>
                </a:lnTo>
                <a:lnTo>
                  <a:pt x="672" y="295"/>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31" name="Oval 2533"/>
          <p:cNvSpPr>
            <a:spLocks noChangeArrowheads="1"/>
          </p:cNvSpPr>
          <p:nvPr/>
        </p:nvSpPr>
        <p:spPr bwMode="auto">
          <a:xfrm>
            <a:off x="972683" y="2042393"/>
            <a:ext cx="71438"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2" name="Oval 2534"/>
          <p:cNvSpPr>
            <a:spLocks noChangeArrowheads="1"/>
          </p:cNvSpPr>
          <p:nvPr/>
        </p:nvSpPr>
        <p:spPr bwMode="auto">
          <a:xfrm>
            <a:off x="1237796" y="1878880"/>
            <a:ext cx="73025"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3" name="Oval 2535"/>
          <p:cNvSpPr>
            <a:spLocks noChangeArrowheads="1"/>
          </p:cNvSpPr>
          <p:nvPr/>
        </p:nvSpPr>
        <p:spPr bwMode="auto">
          <a:xfrm>
            <a:off x="1504496" y="1761405"/>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4" name="Oval 2536"/>
          <p:cNvSpPr>
            <a:spLocks noChangeArrowheads="1"/>
          </p:cNvSpPr>
          <p:nvPr/>
        </p:nvSpPr>
        <p:spPr bwMode="auto">
          <a:xfrm>
            <a:off x="1771196" y="1809030"/>
            <a:ext cx="71438"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5" name="Oval 2537"/>
          <p:cNvSpPr>
            <a:spLocks noChangeArrowheads="1"/>
          </p:cNvSpPr>
          <p:nvPr/>
        </p:nvSpPr>
        <p:spPr bwMode="auto">
          <a:xfrm>
            <a:off x="2037896" y="1737593"/>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6" name="Oval 2538"/>
          <p:cNvSpPr>
            <a:spLocks noChangeArrowheads="1"/>
          </p:cNvSpPr>
          <p:nvPr/>
        </p:nvSpPr>
        <p:spPr bwMode="auto">
          <a:xfrm>
            <a:off x="2304596" y="1713780"/>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7" name="Oval 2539"/>
          <p:cNvSpPr>
            <a:spLocks noChangeArrowheads="1"/>
          </p:cNvSpPr>
          <p:nvPr/>
        </p:nvSpPr>
        <p:spPr bwMode="auto">
          <a:xfrm>
            <a:off x="2569708" y="1620118"/>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8" name="Oval 2540"/>
          <p:cNvSpPr>
            <a:spLocks noChangeArrowheads="1"/>
          </p:cNvSpPr>
          <p:nvPr/>
        </p:nvSpPr>
        <p:spPr bwMode="auto">
          <a:xfrm>
            <a:off x="2836408" y="1596305"/>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9" name="Oval 2541"/>
          <p:cNvSpPr>
            <a:spLocks noChangeArrowheads="1"/>
          </p:cNvSpPr>
          <p:nvPr/>
        </p:nvSpPr>
        <p:spPr bwMode="auto">
          <a:xfrm>
            <a:off x="3103108" y="1620118"/>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0" name="Oval 2542"/>
          <p:cNvSpPr>
            <a:spLocks noChangeArrowheads="1"/>
          </p:cNvSpPr>
          <p:nvPr/>
        </p:nvSpPr>
        <p:spPr bwMode="auto">
          <a:xfrm>
            <a:off x="3369808" y="1596305"/>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1" name="Oval 2543"/>
          <p:cNvSpPr>
            <a:spLocks noChangeArrowheads="1"/>
          </p:cNvSpPr>
          <p:nvPr/>
        </p:nvSpPr>
        <p:spPr bwMode="auto">
          <a:xfrm>
            <a:off x="3636508" y="1574080"/>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2" name="Oval 2544"/>
          <p:cNvSpPr>
            <a:spLocks noChangeArrowheads="1"/>
          </p:cNvSpPr>
          <p:nvPr/>
        </p:nvSpPr>
        <p:spPr bwMode="auto">
          <a:xfrm>
            <a:off x="3903208" y="1620118"/>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3" name="Oval 2545"/>
          <p:cNvSpPr>
            <a:spLocks noChangeArrowheads="1"/>
          </p:cNvSpPr>
          <p:nvPr/>
        </p:nvSpPr>
        <p:spPr bwMode="auto">
          <a:xfrm>
            <a:off x="4168321" y="1456605"/>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4" name="Oval 2546"/>
          <p:cNvSpPr>
            <a:spLocks noChangeArrowheads="1"/>
          </p:cNvSpPr>
          <p:nvPr/>
        </p:nvSpPr>
        <p:spPr bwMode="auto">
          <a:xfrm>
            <a:off x="4435021" y="1456605"/>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5" name="Oval 2547"/>
          <p:cNvSpPr>
            <a:spLocks noChangeArrowheads="1"/>
          </p:cNvSpPr>
          <p:nvPr/>
        </p:nvSpPr>
        <p:spPr bwMode="auto">
          <a:xfrm>
            <a:off x="4701721" y="1386755"/>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6" name="Oval 2548"/>
          <p:cNvSpPr>
            <a:spLocks noChangeArrowheads="1"/>
          </p:cNvSpPr>
          <p:nvPr/>
        </p:nvSpPr>
        <p:spPr bwMode="auto">
          <a:xfrm>
            <a:off x="4966833" y="1386755"/>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7" name="Oval 2549"/>
          <p:cNvSpPr>
            <a:spLocks noChangeArrowheads="1"/>
          </p:cNvSpPr>
          <p:nvPr/>
        </p:nvSpPr>
        <p:spPr bwMode="auto">
          <a:xfrm>
            <a:off x="5233533" y="1408980"/>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8" name="Oval 2550"/>
          <p:cNvSpPr>
            <a:spLocks noChangeArrowheads="1"/>
          </p:cNvSpPr>
          <p:nvPr/>
        </p:nvSpPr>
        <p:spPr bwMode="auto">
          <a:xfrm>
            <a:off x="5500233" y="1456605"/>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9" name="Oval 2551"/>
          <p:cNvSpPr>
            <a:spLocks noChangeArrowheads="1"/>
          </p:cNvSpPr>
          <p:nvPr/>
        </p:nvSpPr>
        <p:spPr bwMode="auto">
          <a:xfrm>
            <a:off x="5766933" y="1456605"/>
            <a:ext cx="71438"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0" name="Oval 2552"/>
          <p:cNvSpPr>
            <a:spLocks noChangeArrowheads="1"/>
          </p:cNvSpPr>
          <p:nvPr/>
        </p:nvSpPr>
        <p:spPr bwMode="auto">
          <a:xfrm>
            <a:off x="6032046" y="1526455"/>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1" name="Oval 2553"/>
          <p:cNvSpPr>
            <a:spLocks noChangeArrowheads="1"/>
          </p:cNvSpPr>
          <p:nvPr/>
        </p:nvSpPr>
        <p:spPr bwMode="auto">
          <a:xfrm>
            <a:off x="6298746" y="1643930"/>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2" name="Oval 2554"/>
          <p:cNvSpPr>
            <a:spLocks noChangeArrowheads="1"/>
          </p:cNvSpPr>
          <p:nvPr/>
        </p:nvSpPr>
        <p:spPr bwMode="auto">
          <a:xfrm>
            <a:off x="6565446" y="1667743"/>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3" name="Oval 2555"/>
          <p:cNvSpPr>
            <a:spLocks noChangeArrowheads="1"/>
          </p:cNvSpPr>
          <p:nvPr/>
        </p:nvSpPr>
        <p:spPr bwMode="auto">
          <a:xfrm>
            <a:off x="6832146" y="1643930"/>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4" name="Freeform 2556"/>
          <p:cNvSpPr>
            <a:spLocks/>
          </p:cNvSpPr>
          <p:nvPr/>
        </p:nvSpPr>
        <p:spPr bwMode="auto">
          <a:xfrm>
            <a:off x="1007608" y="1423268"/>
            <a:ext cx="5861050" cy="654050"/>
          </a:xfrm>
          <a:custGeom>
            <a:avLst/>
            <a:gdLst>
              <a:gd name="T0" fmla="*/ 0 w 7383"/>
              <a:gd name="T1" fmla="*/ 825 h 825"/>
              <a:gd name="T2" fmla="*/ 336 w 7383"/>
              <a:gd name="T3" fmla="*/ 619 h 825"/>
              <a:gd name="T4" fmla="*/ 670 w 7383"/>
              <a:gd name="T5" fmla="*/ 473 h 825"/>
              <a:gd name="T6" fmla="*/ 1006 w 7383"/>
              <a:gd name="T7" fmla="*/ 531 h 825"/>
              <a:gd name="T8" fmla="*/ 1342 w 7383"/>
              <a:gd name="T9" fmla="*/ 443 h 825"/>
              <a:gd name="T10" fmla="*/ 1678 w 7383"/>
              <a:gd name="T11" fmla="*/ 413 h 825"/>
              <a:gd name="T12" fmla="*/ 2014 w 7383"/>
              <a:gd name="T13" fmla="*/ 295 h 825"/>
              <a:gd name="T14" fmla="*/ 2348 w 7383"/>
              <a:gd name="T15" fmla="*/ 265 h 825"/>
              <a:gd name="T16" fmla="*/ 2684 w 7383"/>
              <a:gd name="T17" fmla="*/ 295 h 825"/>
              <a:gd name="T18" fmla="*/ 3020 w 7383"/>
              <a:gd name="T19" fmla="*/ 265 h 825"/>
              <a:gd name="T20" fmla="*/ 3356 w 7383"/>
              <a:gd name="T21" fmla="*/ 237 h 825"/>
              <a:gd name="T22" fmla="*/ 3692 w 7383"/>
              <a:gd name="T23" fmla="*/ 295 h 825"/>
              <a:gd name="T24" fmla="*/ 4028 w 7383"/>
              <a:gd name="T25" fmla="*/ 89 h 825"/>
              <a:gd name="T26" fmla="*/ 4362 w 7383"/>
              <a:gd name="T27" fmla="*/ 89 h 825"/>
              <a:gd name="T28" fmla="*/ 4698 w 7383"/>
              <a:gd name="T29" fmla="*/ 0 h 825"/>
              <a:gd name="T30" fmla="*/ 5034 w 7383"/>
              <a:gd name="T31" fmla="*/ 0 h 825"/>
              <a:gd name="T32" fmla="*/ 5370 w 7383"/>
              <a:gd name="T33" fmla="*/ 29 h 825"/>
              <a:gd name="T34" fmla="*/ 5706 w 7383"/>
              <a:gd name="T35" fmla="*/ 89 h 825"/>
              <a:gd name="T36" fmla="*/ 6042 w 7383"/>
              <a:gd name="T37" fmla="*/ 89 h 825"/>
              <a:gd name="T38" fmla="*/ 6376 w 7383"/>
              <a:gd name="T39" fmla="*/ 177 h 825"/>
              <a:gd name="T40" fmla="*/ 6712 w 7383"/>
              <a:gd name="T41" fmla="*/ 325 h 825"/>
              <a:gd name="T42" fmla="*/ 7048 w 7383"/>
              <a:gd name="T43" fmla="*/ 355 h 825"/>
              <a:gd name="T44" fmla="*/ 7383 w 7383"/>
              <a:gd name="T45" fmla="*/ 3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825">
                <a:moveTo>
                  <a:pt x="0" y="825"/>
                </a:moveTo>
                <a:lnTo>
                  <a:pt x="336" y="619"/>
                </a:lnTo>
                <a:lnTo>
                  <a:pt x="670" y="473"/>
                </a:lnTo>
                <a:lnTo>
                  <a:pt x="1006" y="531"/>
                </a:lnTo>
                <a:lnTo>
                  <a:pt x="1342" y="443"/>
                </a:lnTo>
                <a:lnTo>
                  <a:pt x="1678" y="413"/>
                </a:lnTo>
                <a:lnTo>
                  <a:pt x="2014" y="295"/>
                </a:lnTo>
                <a:lnTo>
                  <a:pt x="2348" y="265"/>
                </a:lnTo>
                <a:lnTo>
                  <a:pt x="2684" y="295"/>
                </a:lnTo>
                <a:lnTo>
                  <a:pt x="3020" y="265"/>
                </a:lnTo>
                <a:lnTo>
                  <a:pt x="3356" y="237"/>
                </a:lnTo>
                <a:lnTo>
                  <a:pt x="3692" y="295"/>
                </a:lnTo>
                <a:lnTo>
                  <a:pt x="4028" y="89"/>
                </a:lnTo>
                <a:lnTo>
                  <a:pt x="4362" y="89"/>
                </a:lnTo>
                <a:lnTo>
                  <a:pt x="4698" y="0"/>
                </a:lnTo>
                <a:lnTo>
                  <a:pt x="5034" y="0"/>
                </a:lnTo>
                <a:lnTo>
                  <a:pt x="5370" y="29"/>
                </a:lnTo>
                <a:lnTo>
                  <a:pt x="5706" y="89"/>
                </a:lnTo>
                <a:lnTo>
                  <a:pt x="6042" y="89"/>
                </a:lnTo>
                <a:lnTo>
                  <a:pt x="6376" y="177"/>
                </a:lnTo>
                <a:lnTo>
                  <a:pt x="6712" y="325"/>
                </a:lnTo>
                <a:lnTo>
                  <a:pt x="7048" y="355"/>
                </a:lnTo>
                <a:lnTo>
                  <a:pt x="7383" y="325"/>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55" name="Oval 2557"/>
          <p:cNvSpPr>
            <a:spLocks noChangeArrowheads="1"/>
          </p:cNvSpPr>
          <p:nvPr/>
        </p:nvSpPr>
        <p:spPr bwMode="auto">
          <a:xfrm>
            <a:off x="7098846" y="1643930"/>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6" name="Oval 2558"/>
          <p:cNvSpPr>
            <a:spLocks noChangeArrowheads="1"/>
          </p:cNvSpPr>
          <p:nvPr/>
        </p:nvSpPr>
        <p:spPr bwMode="auto">
          <a:xfrm>
            <a:off x="7363958" y="1809030"/>
            <a:ext cx="73025"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7" name="Freeform 2559"/>
          <p:cNvSpPr>
            <a:spLocks/>
          </p:cNvSpPr>
          <p:nvPr/>
        </p:nvSpPr>
        <p:spPr bwMode="auto">
          <a:xfrm>
            <a:off x="6868658" y="1680443"/>
            <a:ext cx="533400" cy="163513"/>
          </a:xfrm>
          <a:custGeom>
            <a:avLst/>
            <a:gdLst>
              <a:gd name="T0" fmla="*/ 0 w 672"/>
              <a:gd name="T1" fmla="*/ 0 h 206"/>
              <a:gd name="T2" fmla="*/ 336 w 672"/>
              <a:gd name="T3" fmla="*/ 0 h 206"/>
              <a:gd name="T4" fmla="*/ 672 w 672"/>
              <a:gd name="T5" fmla="*/ 206 h 206"/>
            </a:gdLst>
            <a:ahLst/>
            <a:cxnLst>
              <a:cxn ang="0">
                <a:pos x="T0" y="T1"/>
              </a:cxn>
              <a:cxn ang="0">
                <a:pos x="T2" y="T3"/>
              </a:cxn>
              <a:cxn ang="0">
                <a:pos x="T4" y="T5"/>
              </a:cxn>
            </a:cxnLst>
            <a:rect l="0" t="0" r="r" b="b"/>
            <a:pathLst>
              <a:path w="672" h="206">
                <a:moveTo>
                  <a:pt x="0" y="0"/>
                </a:moveTo>
                <a:lnTo>
                  <a:pt x="336" y="0"/>
                </a:lnTo>
                <a:lnTo>
                  <a:pt x="672" y="20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58" name="Oval 2560"/>
          <p:cNvSpPr>
            <a:spLocks noChangeArrowheads="1"/>
          </p:cNvSpPr>
          <p:nvPr/>
        </p:nvSpPr>
        <p:spPr bwMode="auto">
          <a:xfrm>
            <a:off x="972683" y="2042393"/>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9" name="Oval 2561"/>
          <p:cNvSpPr>
            <a:spLocks noChangeArrowheads="1"/>
          </p:cNvSpPr>
          <p:nvPr/>
        </p:nvSpPr>
        <p:spPr bwMode="auto">
          <a:xfrm>
            <a:off x="1237796" y="206620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0" name="Oval 2562"/>
          <p:cNvSpPr>
            <a:spLocks noChangeArrowheads="1"/>
          </p:cNvSpPr>
          <p:nvPr/>
        </p:nvSpPr>
        <p:spPr bwMode="auto">
          <a:xfrm>
            <a:off x="1504496" y="2020168"/>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1" name="Oval 2563"/>
          <p:cNvSpPr>
            <a:spLocks noChangeArrowheads="1"/>
          </p:cNvSpPr>
          <p:nvPr/>
        </p:nvSpPr>
        <p:spPr bwMode="auto">
          <a:xfrm>
            <a:off x="1771196" y="1761405"/>
            <a:ext cx="71438"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2" name="Oval 2564"/>
          <p:cNvSpPr>
            <a:spLocks noChangeArrowheads="1"/>
          </p:cNvSpPr>
          <p:nvPr/>
        </p:nvSpPr>
        <p:spPr bwMode="auto">
          <a:xfrm>
            <a:off x="2037896" y="1855068"/>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3" name="Oval 2565"/>
          <p:cNvSpPr>
            <a:spLocks noChangeArrowheads="1"/>
          </p:cNvSpPr>
          <p:nvPr/>
        </p:nvSpPr>
        <p:spPr bwMode="auto">
          <a:xfrm>
            <a:off x="2304596" y="1761405"/>
            <a:ext cx="71438"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4" name="Oval 2566"/>
          <p:cNvSpPr>
            <a:spLocks noChangeArrowheads="1"/>
          </p:cNvSpPr>
          <p:nvPr/>
        </p:nvSpPr>
        <p:spPr bwMode="auto">
          <a:xfrm>
            <a:off x="2569708" y="1855068"/>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5" name="Oval 2567"/>
          <p:cNvSpPr>
            <a:spLocks noChangeArrowheads="1"/>
          </p:cNvSpPr>
          <p:nvPr/>
        </p:nvSpPr>
        <p:spPr bwMode="auto">
          <a:xfrm>
            <a:off x="2836408" y="2066205"/>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6" name="Oval 2568"/>
          <p:cNvSpPr>
            <a:spLocks noChangeArrowheads="1"/>
          </p:cNvSpPr>
          <p:nvPr/>
        </p:nvSpPr>
        <p:spPr bwMode="auto">
          <a:xfrm>
            <a:off x="3103108" y="2207493"/>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7" name="Oval 2569"/>
          <p:cNvSpPr>
            <a:spLocks noChangeArrowheads="1"/>
          </p:cNvSpPr>
          <p:nvPr/>
        </p:nvSpPr>
        <p:spPr bwMode="auto">
          <a:xfrm>
            <a:off x="3369808" y="2136055"/>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8" name="Oval 2570"/>
          <p:cNvSpPr>
            <a:spLocks noChangeArrowheads="1"/>
          </p:cNvSpPr>
          <p:nvPr/>
        </p:nvSpPr>
        <p:spPr bwMode="auto">
          <a:xfrm>
            <a:off x="3636508" y="2534518"/>
            <a:ext cx="71438"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9" name="Oval 2571"/>
          <p:cNvSpPr>
            <a:spLocks noChangeArrowheads="1"/>
          </p:cNvSpPr>
          <p:nvPr/>
        </p:nvSpPr>
        <p:spPr bwMode="auto">
          <a:xfrm>
            <a:off x="3903208" y="2440855"/>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0" name="Oval 2572"/>
          <p:cNvSpPr>
            <a:spLocks noChangeArrowheads="1"/>
          </p:cNvSpPr>
          <p:nvPr/>
        </p:nvSpPr>
        <p:spPr bwMode="auto">
          <a:xfrm>
            <a:off x="4168321" y="230115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1" name="Oval 2573"/>
          <p:cNvSpPr>
            <a:spLocks noChangeArrowheads="1"/>
          </p:cNvSpPr>
          <p:nvPr/>
        </p:nvSpPr>
        <p:spPr bwMode="auto">
          <a:xfrm>
            <a:off x="4435021" y="2277343"/>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2" name="Oval 2574"/>
          <p:cNvSpPr>
            <a:spLocks noChangeArrowheads="1"/>
          </p:cNvSpPr>
          <p:nvPr/>
        </p:nvSpPr>
        <p:spPr bwMode="auto">
          <a:xfrm>
            <a:off x="4701721" y="2277343"/>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3" name="Oval 2575"/>
          <p:cNvSpPr>
            <a:spLocks noChangeArrowheads="1"/>
          </p:cNvSpPr>
          <p:nvPr/>
        </p:nvSpPr>
        <p:spPr bwMode="auto">
          <a:xfrm>
            <a:off x="4966833" y="2277343"/>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4" name="Oval 2576"/>
          <p:cNvSpPr>
            <a:spLocks noChangeArrowheads="1"/>
          </p:cNvSpPr>
          <p:nvPr/>
        </p:nvSpPr>
        <p:spPr bwMode="auto">
          <a:xfrm>
            <a:off x="5233533" y="232338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5" name="Oval 2577"/>
          <p:cNvSpPr>
            <a:spLocks noChangeArrowheads="1"/>
          </p:cNvSpPr>
          <p:nvPr/>
        </p:nvSpPr>
        <p:spPr bwMode="auto">
          <a:xfrm>
            <a:off x="5500233" y="225353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6" name="Oval 2578"/>
          <p:cNvSpPr>
            <a:spLocks noChangeArrowheads="1"/>
          </p:cNvSpPr>
          <p:nvPr/>
        </p:nvSpPr>
        <p:spPr bwMode="auto">
          <a:xfrm>
            <a:off x="5766933" y="2183680"/>
            <a:ext cx="71438"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7" name="Oval 2579"/>
          <p:cNvSpPr>
            <a:spLocks noChangeArrowheads="1"/>
          </p:cNvSpPr>
          <p:nvPr/>
        </p:nvSpPr>
        <p:spPr bwMode="auto">
          <a:xfrm>
            <a:off x="6032046" y="225353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8" name="Oval 2580"/>
          <p:cNvSpPr>
            <a:spLocks noChangeArrowheads="1"/>
          </p:cNvSpPr>
          <p:nvPr/>
        </p:nvSpPr>
        <p:spPr bwMode="auto">
          <a:xfrm>
            <a:off x="6298746" y="2020168"/>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9" name="Oval 2581"/>
          <p:cNvSpPr>
            <a:spLocks noChangeArrowheads="1"/>
          </p:cNvSpPr>
          <p:nvPr/>
        </p:nvSpPr>
        <p:spPr bwMode="auto">
          <a:xfrm>
            <a:off x="6565446" y="232338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0" name="Oval 2582"/>
          <p:cNvSpPr>
            <a:spLocks noChangeArrowheads="1"/>
          </p:cNvSpPr>
          <p:nvPr/>
        </p:nvSpPr>
        <p:spPr bwMode="auto">
          <a:xfrm>
            <a:off x="6832146" y="237100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1" name="Freeform 2583"/>
          <p:cNvSpPr>
            <a:spLocks/>
          </p:cNvSpPr>
          <p:nvPr/>
        </p:nvSpPr>
        <p:spPr bwMode="auto">
          <a:xfrm>
            <a:off x="1007608" y="1797918"/>
            <a:ext cx="5861050" cy="771525"/>
          </a:xfrm>
          <a:custGeom>
            <a:avLst/>
            <a:gdLst>
              <a:gd name="T0" fmla="*/ 0 w 7383"/>
              <a:gd name="T1" fmla="*/ 352 h 972"/>
              <a:gd name="T2" fmla="*/ 336 w 7383"/>
              <a:gd name="T3" fmla="*/ 382 h 972"/>
              <a:gd name="T4" fmla="*/ 670 w 7383"/>
              <a:gd name="T5" fmla="*/ 324 h 972"/>
              <a:gd name="T6" fmla="*/ 1006 w 7383"/>
              <a:gd name="T7" fmla="*/ 0 h 972"/>
              <a:gd name="T8" fmla="*/ 1342 w 7383"/>
              <a:gd name="T9" fmla="*/ 118 h 972"/>
              <a:gd name="T10" fmla="*/ 1678 w 7383"/>
              <a:gd name="T11" fmla="*/ 0 h 972"/>
              <a:gd name="T12" fmla="*/ 2014 w 7383"/>
              <a:gd name="T13" fmla="*/ 118 h 972"/>
              <a:gd name="T14" fmla="*/ 2348 w 7383"/>
              <a:gd name="T15" fmla="*/ 382 h 972"/>
              <a:gd name="T16" fmla="*/ 2684 w 7383"/>
              <a:gd name="T17" fmla="*/ 560 h 972"/>
              <a:gd name="T18" fmla="*/ 3020 w 7383"/>
              <a:gd name="T19" fmla="*/ 470 h 972"/>
              <a:gd name="T20" fmla="*/ 3356 w 7383"/>
              <a:gd name="T21" fmla="*/ 972 h 972"/>
              <a:gd name="T22" fmla="*/ 3692 w 7383"/>
              <a:gd name="T23" fmla="*/ 854 h 972"/>
              <a:gd name="T24" fmla="*/ 4028 w 7383"/>
              <a:gd name="T25" fmla="*/ 678 h 972"/>
              <a:gd name="T26" fmla="*/ 4362 w 7383"/>
              <a:gd name="T27" fmla="*/ 648 h 972"/>
              <a:gd name="T28" fmla="*/ 4698 w 7383"/>
              <a:gd name="T29" fmla="*/ 648 h 972"/>
              <a:gd name="T30" fmla="*/ 5034 w 7383"/>
              <a:gd name="T31" fmla="*/ 648 h 972"/>
              <a:gd name="T32" fmla="*/ 5370 w 7383"/>
              <a:gd name="T33" fmla="*/ 706 h 972"/>
              <a:gd name="T34" fmla="*/ 5706 w 7383"/>
              <a:gd name="T35" fmla="*/ 618 h 972"/>
              <a:gd name="T36" fmla="*/ 6042 w 7383"/>
              <a:gd name="T37" fmla="*/ 530 h 972"/>
              <a:gd name="T38" fmla="*/ 6376 w 7383"/>
              <a:gd name="T39" fmla="*/ 618 h 972"/>
              <a:gd name="T40" fmla="*/ 6712 w 7383"/>
              <a:gd name="T41" fmla="*/ 324 h 972"/>
              <a:gd name="T42" fmla="*/ 7048 w 7383"/>
              <a:gd name="T43" fmla="*/ 706 h 972"/>
              <a:gd name="T44" fmla="*/ 7383 w 7383"/>
              <a:gd name="T45" fmla="*/ 76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972">
                <a:moveTo>
                  <a:pt x="0" y="352"/>
                </a:moveTo>
                <a:lnTo>
                  <a:pt x="336" y="382"/>
                </a:lnTo>
                <a:lnTo>
                  <a:pt x="670" y="324"/>
                </a:lnTo>
                <a:lnTo>
                  <a:pt x="1006" y="0"/>
                </a:lnTo>
                <a:lnTo>
                  <a:pt x="1342" y="118"/>
                </a:lnTo>
                <a:lnTo>
                  <a:pt x="1678" y="0"/>
                </a:lnTo>
                <a:lnTo>
                  <a:pt x="2014" y="118"/>
                </a:lnTo>
                <a:lnTo>
                  <a:pt x="2348" y="382"/>
                </a:lnTo>
                <a:lnTo>
                  <a:pt x="2684" y="560"/>
                </a:lnTo>
                <a:lnTo>
                  <a:pt x="3020" y="470"/>
                </a:lnTo>
                <a:lnTo>
                  <a:pt x="3356" y="972"/>
                </a:lnTo>
                <a:lnTo>
                  <a:pt x="3692" y="854"/>
                </a:lnTo>
                <a:lnTo>
                  <a:pt x="4028" y="678"/>
                </a:lnTo>
                <a:lnTo>
                  <a:pt x="4362" y="648"/>
                </a:lnTo>
                <a:lnTo>
                  <a:pt x="4698" y="648"/>
                </a:lnTo>
                <a:lnTo>
                  <a:pt x="5034" y="648"/>
                </a:lnTo>
                <a:lnTo>
                  <a:pt x="5370" y="706"/>
                </a:lnTo>
                <a:lnTo>
                  <a:pt x="5706" y="618"/>
                </a:lnTo>
                <a:lnTo>
                  <a:pt x="6042" y="530"/>
                </a:lnTo>
                <a:lnTo>
                  <a:pt x="6376" y="618"/>
                </a:lnTo>
                <a:lnTo>
                  <a:pt x="6712" y="324"/>
                </a:lnTo>
                <a:lnTo>
                  <a:pt x="7048" y="706"/>
                </a:lnTo>
                <a:lnTo>
                  <a:pt x="7383" y="766"/>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82" name="Oval 2584"/>
          <p:cNvSpPr>
            <a:spLocks noChangeArrowheads="1"/>
          </p:cNvSpPr>
          <p:nvPr/>
        </p:nvSpPr>
        <p:spPr bwMode="auto">
          <a:xfrm>
            <a:off x="7098846" y="237100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3" name="Oval 2585"/>
          <p:cNvSpPr>
            <a:spLocks noChangeArrowheads="1"/>
          </p:cNvSpPr>
          <p:nvPr/>
        </p:nvSpPr>
        <p:spPr bwMode="auto">
          <a:xfrm>
            <a:off x="7363958" y="237100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4" name="Freeform 2586"/>
          <p:cNvSpPr>
            <a:spLocks/>
          </p:cNvSpPr>
          <p:nvPr/>
        </p:nvSpPr>
        <p:spPr bwMode="auto">
          <a:xfrm>
            <a:off x="6868658" y="2405930"/>
            <a:ext cx="533400"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85" name="Oval 2587"/>
          <p:cNvSpPr>
            <a:spLocks noChangeArrowheads="1"/>
          </p:cNvSpPr>
          <p:nvPr/>
        </p:nvSpPr>
        <p:spPr bwMode="auto">
          <a:xfrm>
            <a:off x="972683" y="2042393"/>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6" name="Oval 2588"/>
          <p:cNvSpPr>
            <a:spLocks noChangeArrowheads="1"/>
          </p:cNvSpPr>
          <p:nvPr/>
        </p:nvSpPr>
        <p:spPr bwMode="auto">
          <a:xfrm>
            <a:off x="1237796" y="2253530"/>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7" name="Oval 2589"/>
          <p:cNvSpPr>
            <a:spLocks noChangeArrowheads="1"/>
          </p:cNvSpPr>
          <p:nvPr/>
        </p:nvSpPr>
        <p:spPr bwMode="auto">
          <a:xfrm>
            <a:off x="1504496" y="2229718"/>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8" name="Oval 2590"/>
          <p:cNvSpPr>
            <a:spLocks noChangeArrowheads="1"/>
          </p:cNvSpPr>
          <p:nvPr/>
        </p:nvSpPr>
        <p:spPr bwMode="auto">
          <a:xfrm>
            <a:off x="1771196" y="232338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9" name="Oval 2591"/>
          <p:cNvSpPr>
            <a:spLocks noChangeArrowheads="1"/>
          </p:cNvSpPr>
          <p:nvPr/>
        </p:nvSpPr>
        <p:spPr bwMode="auto">
          <a:xfrm>
            <a:off x="2037896" y="218368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0" name="Oval 2592"/>
          <p:cNvSpPr>
            <a:spLocks noChangeArrowheads="1"/>
          </p:cNvSpPr>
          <p:nvPr/>
        </p:nvSpPr>
        <p:spPr bwMode="auto">
          <a:xfrm>
            <a:off x="2304596" y="2090018"/>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1" name="Oval 2593"/>
          <p:cNvSpPr>
            <a:spLocks noChangeArrowheads="1"/>
          </p:cNvSpPr>
          <p:nvPr/>
        </p:nvSpPr>
        <p:spPr bwMode="auto">
          <a:xfrm>
            <a:off x="2569708" y="2090018"/>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2" name="Oval 2594"/>
          <p:cNvSpPr>
            <a:spLocks noChangeArrowheads="1"/>
          </p:cNvSpPr>
          <p:nvPr/>
        </p:nvSpPr>
        <p:spPr bwMode="auto">
          <a:xfrm>
            <a:off x="2836408" y="1996355"/>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3" name="Oval 2595"/>
          <p:cNvSpPr>
            <a:spLocks noChangeArrowheads="1"/>
          </p:cNvSpPr>
          <p:nvPr/>
        </p:nvSpPr>
        <p:spPr bwMode="auto">
          <a:xfrm>
            <a:off x="3103108" y="194873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4" name="Oval 2596"/>
          <p:cNvSpPr>
            <a:spLocks noChangeArrowheads="1"/>
          </p:cNvSpPr>
          <p:nvPr/>
        </p:nvSpPr>
        <p:spPr bwMode="auto">
          <a:xfrm>
            <a:off x="3369808" y="1996355"/>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5" name="Oval 2597"/>
          <p:cNvSpPr>
            <a:spLocks noChangeArrowheads="1"/>
          </p:cNvSpPr>
          <p:nvPr/>
        </p:nvSpPr>
        <p:spPr bwMode="auto">
          <a:xfrm>
            <a:off x="3636508" y="187888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6" name="Oval 2598"/>
          <p:cNvSpPr>
            <a:spLocks noChangeArrowheads="1"/>
          </p:cNvSpPr>
          <p:nvPr/>
        </p:nvSpPr>
        <p:spPr bwMode="auto">
          <a:xfrm>
            <a:off x="3903208" y="1855068"/>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7" name="Oval 2599"/>
          <p:cNvSpPr>
            <a:spLocks noChangeArrowheads="1"/>
          </p:cNvSpPr>
          <p:nvPr/>
        </p:nvSpPr>
        <p:spPr bwMode="auto">
          <a:xfrm>
            <a:off x="4168321" y="1809030"/>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8" name="Oval 2600"/>
          <p:cNvSpPr>
            <a:spLocks noChangeArrowheads="1"/>
          </p:cNvSpPr>
          <p:nvPr/>
        </p:nvSpPr>
        <p:spPr bwMode="auto">
          <a:xfrm>
            <a:off x="4435021" y="1855068"/>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9" name="Oval 2601"/>
          <p:cNvSpPr>
            <a:spLocks noChangeArrowheads="1"/>
          </p:cNvSpPr>
          <p:nvPr/>
        </p:nvSpPr>
        <p:spPr bwMode="auto">
          <a:xfrm>
            <a:off x="4701721" y="194873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0" name="Oval 2602"/>
          <p:cNvSpPr>
            <a:spLocks noChangeArrowheads="1"/>
          </p:cNvSpPr>
          <p:nvPr/>
        </p:nvSpPr>
        <p:spPr bwMode="auto">
          <a:xfrm>
            <a:off x="4966833" y="2090018"/>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1" name="Oval 2603"/>
          <p:cNvSpPr>
            <a:spLocks noChangeArrowheads="1"/>
          </p:cNvSpPr>
          <p:nvPr/>
        </p:nvSpPr>
        <p:spPr bwMode="auto">
          <a:xfrm>
            <a:off x="5233533" y="1972543"/>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2" name="Oval 2604"/>
          <p:cNvSpPr>
            <a:spLocks noChangeArrowheads="1"/>
          </p:cNvSpPr>
          <p:nvPr/>
        </p:nvSpPr>
        <p:spPr bwMode="auto">
          <a:xfrm>
            <a:off x="5500233" y="1972543"/>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3" name="Oval 2605"/>
          <p:cNvSpPr>
            <a:spLocks noChangeArrowheads="1"/>
          </p:cNvSpPr>
          <p:nvPr/>
        </p:nvSpPr>
        <p:spPr bwMode="auto">
          <a:xfrm>
            <a:off x="5766933" y="1809030"/>
            <a:ext cx="71438"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4" name="Oval 2606"/>
          <p:cNvSpPr>
            <a:spLocks noChangeArrowheads="1"/>
          </p:cNvSpPr>
          <p:nvPr/>
        </p:nvSpPr>
        <p:spPr bwMode="auto">
          <a:xfrm>
            <a:off x="6032046" y="1643930"/>
            <a:ext cx="73025" cy="7302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5" name="Oval 2607"/>
          <p:cNvSpPr>
            <a:spLocks noChangeArrowheads="1"/>
          </p:cNvSpPr>
          <p:nvPr/>
        </p:nvSpPr>
        <p:spPr bwMode="auto">
          <a:xfrm>
            <a:off x="6298746" y="1761405"/>
            <a:ext cx="73025" cy="7302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6" name="Oval 2608"/>
          <p:cNvSpPr>
            <a:spLocks noChangeArrowheads="1"/>
          </p:cNvSpPr>
          <p:nvPr/>
        </p:nvSpPr>
        <p:spPr bwMode="auto">
          <a:xfrm>
            <a:off x="6565446" y="1809030"/>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7" name="Oval 2609"/>
          <p:cNvSpPr>
            <a:spLocks noChangeArrowheads="1"/>
          </p:cNvSpPr>
          <p:nvPr/>
        </p:nvSpPr>
        <p:spPr bwMode="auto">
          <a:xfrm>
            <a:off x="6832146" y="1878880"/>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8" name="Freeform 2610"/>
          <p:cNvSpPr>
            <a:spLocks/>
          </p:cNvSpPr>
          <p:nvPr/>
        </p:nvSpPr>
        <p:spPr bwMode="auto">
          <a:xfrm>
            <a:off x="1007608" y="1680443"/>
            <a:ext cx="5861050" cy="677863"/>
          </a:xfrm>
          <a:custGeom>
            <a:avLst/>
            <a:gdLst>
              <a:gd name="T0" fmla="*/ 0 w 7383"/>
              <a:gd name="T1" fmla="*/ 500 h 854"/>
              <a:gd name="T2" fmla="*/ 336 w 7383"/>
              <a:gd name="T3" fmla="*/ 766 h 854"/>
              <a:gd name="T4" fmla="*/ 670 w 7383"/>
              <a:gd name="T5" fmla="*/ 736 h 854"/>
              <a:gd name="T6" fmla="*/ 1006 w 7383"/>
              <a:gd name="T7" fmla="*/ 854 h 854"/>
              <a:gd name="T8" fmla="*/ 1342 w 7383"/>
              <a:gd name="T9" fmla="*/ 678 h 854"/>
              <a:gd name="T10" fmla="*/ 1678 w 7383"/>
              <a:gd name="T11" fmla="*/ 560 h 854"/>
              <a:gd name="T12" fmla="*/ 2014 w 7383"/>
              <a:gd name="T13" fmla="*/ 560 h 854"/>
              <a:gd name="T14" fmla="*/ 2348 w 7383"/>
              <a:gd name="T15" fmla="*/ 442 h 854"/>
              <a:gd name="T16" fmla="*/ 2684 w 7383"/>
              <a:gd name="T17" fmla="*/ 384 h 854"/>
              <a:gd name="T18" fmla="*/ 3020 w 7383"/>
              <a:gd name="T19" fmla="*/ 442 h 854"/>
              <a:gd name="T20" fmla="*/ 3356 w 7383"/>
              <a:gd name="T21" fmla="*/ 294 h 854"/>
              <a:gd name="T22" fmla="*/ 3692 w 7383"/>
              <a:gd name="T23" fmla="*/ 266 h 854"/>
              <a:gd name="T24" fmla="*/ 4028 w 7383"/>
              <a:gd name="T25" fmla="*/ 206 h 854"/>
              <a:gd name="T26" fmla="*/ 4362 w 7383"/>
              <a:gd name="T27" fmla="*/ 266 h 854"/>
              <a:gd name="T28" fmla="*/ 4698 w 7383"/>
              <a:gd name="T29" fmla="*/ 384 h 854"/>
              <a:gd name="T30" fmla="*/ 5034 w 7383"/>
              <a:gd name="T31" fmla="*/ 560 h 854"/>
              <a:gd name="T32" fmla="*/ 5370 w 7383"/>
              <a:gd name="T33" fmla="*/ 412 h 854"/>
              <a:gd name="T34" fmla="*/ 5706 w 7383"/>
              <a:gd name="T35" fmla="*/ 412 h 854"/>
              <a:gd name="T36" fmla="*/ 6042 w 7383"/>
              <a:gd name="T37" fmla="*/ 206 h 854"/>
              <a:gd name="T38" fmla="*/ 6376 w 7383"/>
              <a:gd name="T39" fmla="*/ 0 h 854"/>
              <a:gd name="T40" fmla="*/ 6712 w 7383"/>
              <a:gd name="T41" fmla="*/ 148 h 854"/>
              <a:gd name="T42" fmla="*/ 7048 w 7383"/>
              <a:gd name="T43" fmla="*/ 206 h 854"/>
              <a:gd name="T44" fmla="*/ 7383 w 7383"/>
              <a:gd name="T45" fmla="*/ 294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854">
                <a:moveTo>
                  <a:pt x="0" y="500"/>
                </a:moveTo>
                <a:lnTo>
                  <a:pt x="336" y="766"/>
                </a:lnTo>
                <a:lnTo>
                  <a:pt x="670" y="736"/>
                </a:lnTo>
                <a:lnTo>
                  <a:pt x="1006" y="854"/>
                </a:lnTo>
                <a:lnTo>
                  <a:pt x="1342" y="678"/>
                </a:lnTo>
                <a:lnTo>
                  <a:pt x="1678" y="560"/>
                </a:lnTo>
                <a:lnTo>
                  <a:pt x="2014" y="560"/>
                </a:lnTo>
                <a:lnTo>
                  <a:pt x="2348" y="442"/>
                </a:lnTo>
                <a:lnTo>
                  <a:pt x="2684" y="384"/>
                </a:lnTo>
                <a:lnTo>
                  <a:pt x="3020" y="442"/>
                </a:lnTo>
                <a:lnTo>
                  <a:pt x="3356" y="294"/>
                </a:lnTo>
                <a:lnTo>
                  <a:pt x="3692" y="266"/>
                </a:lnTo>
                <a:lnTo>
                  <a:pt x="4028" y="206"/>
                </a:lnTo>
                <a:lnTo>
                  <a:pt x="4362" y="266"/>
                </a:lnTo>
                <a:lnTo>
                  <a:pt x="4698" y="384"/>
                </a:lnTo>
                <a:lnTo>
                  <a:pt x="5034" y="560"/>
                </a:lnTo>
                <a:lnTo>
                  <a:pt x="5370" y="412"/>
                </a:lnTo>
                <a:lnTo>
                  <a:pt x="5706" y="412"/>
                </a:lnTo>
                <a:lnTo>
                  <a:pt x="6042" y="206"/>
                </a:lnTo>
                <a:lnTo>
                  <a:pt x="6376" y="0"/>
                </a:lnTo>
                <a:lnTo>
                  <a:pt x="6712" y="148"/>
                </a:lnTo>
                <a:lnTo>
                  <a:pt x="7048" y="206"/>
                </a:lnTo>
                <a:lnTo>
                  <a:pt x="7383" y="294"/>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09" name="Oval 2611"/>
          <p:cNvSpPr>
            <a:spLocks noChangeArrowheads="1"/>
          </p:cNvSpPr>
          <p:nvPr/>
        </p:nvSpPr>
        <p:spPr bwMode="auto">
          <a:xfrm>
            <a:off x="7098846" y="1948730"/>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0" name="Oval 2612"/>
          <p:cNvSpPr>
            <a:spLocks noChangeArrowheads="1"/>
          </p:cNvSpPr>
          <p:nvPr/>
        </p:nvSpPr>
        <p:spPr bwMode="auto">
          <a:xfrm>
            <a:off x="7363958" y="1902693"/>
            <a:ext cx="73025" cy="71438"/>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1" name="Freeform 2613"/>
          <p:cNvSpPr>
            <a:spLocks/>
          </p:cNvSpPr>
          <p:nvPr/>
        </p:nvSpPr>
        <p:spPr bwMode="auto">
          <a:xfrm>
            <a:off x="6868658" y="1913805"/>
            <a:ext cx="533400" cy="71438"/>
          </a:xfrm>
          <a:custGeom>
            <a:avLst/>
            <a:gdLst>
              <a:gd name="T0" fmla="*/ 0 w 672"/>
              <a:gd name="T1" fmla="*/ 0 h 90"/>
              <a:gd name="T2" fmla="*/ 336 w 672"/>
              <a:gd name="T3" fmla="*/ 90 h 90"/>
              <a:gd name="T4" fmla="*/ 672 w 672"/>
              <a:gd name="T5" fmla="*/ 30 h 90"/>
            </a:gdLst>
            <a:ahLst/>
            <a:cxnLst>
              <a:cxn ang="0">
                <a:pos x="T0" y="T1"/>
              </a:cxn>
              <a:cxn ang="0">
                <a:pos x="T2" y="T3"/>
              </a:cxn>
              <a:cxn ang="0">
                <a:pos x="T4" y="T5"/>
              </a:cxn>
            </a:cxnLst>
            <a:rect l="0" t="0" r="r" b="b"/>
            <a:pathLst>
              <a:path w="672" h="90">
                <a:moveTo>
                  <a:pt x="0" y="0"/>
                </a:moveTo>
                <a:lnTo>
                  <a:pt x="336" y="90"/>
                </a:lnTo>
                <a:lnTo>
                  <a:pt x="672" y="30"/>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12" name="Oval 2614"/>
          <p:cNvSpPr>
            <a:spLocks noChangeArrowheads="1"/>
          </p:cNvSpPr>
          <p:nvPr/>
        </p:nvSpPr>
        <p:spPr bwMode="auto">
          <a:xfrm>
            <a:off x="972683" y="2042393"/>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3" name="Oval 2615"/>
          <p:cNvSpPr>
            <a:spLocks noChangeArrowheads="1"/>
          </p:cNvSpPr>
          <p:nvPr/>
        </p:nvSpPr>
        <p:spPr bwMode="auto">
          <a:xfrm>
            <a:off x="1237796" y="2253530"/>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4" name="Oval 2616"/>
          <p:cNvSpPr>
            <a:spLocks noChangeArrowheads="1"/>
          </p:cNvSpPr>
          <p:nvPr/>
        </p:nvSpPr>
        <p:spPr bwMode="auto">
          <a:xfrm>
            <a:off x="1504496" y="2347193"/>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5" name="Oval 2618"/>
          <p:cNvSpPr>
            <a:spLocks noChangeArrowheads="1"/>
          </p:cNvSpPr>
          <p:nvPr/>
        </p:nvSpPr>
        <p:spPr bwMode="auto">
          <a:xfrm>
            <a:off x="1771196" y="225353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6" name="Oval 2619"/>
          <p:cNvSpPr>
            <a:spLocks noChangeArrowheads="1"/>
          </p:cNvSpPr>
          <p:nvPr/>
        </p:nvSpPr>
        <p:spPr bwMode="auto">
          <a:xfrm>
            <a:off x="2037896" y="2277343"/>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7" name="Oval 2620"/>
          <p:cNvSpPr>
            <a:spLocks noChangeArrowheads="1"/>
          </p:cNvSpPr>
          <p:nvPr/>
        </p:nvSpPr>
        <p:spPr bwMode="auto">
          <a:xfrm>
            <a:off x="2304596" y="225353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8" name="Oval 2621"/>
          <p:cNvSpPr>
            <a:spLocks noChangeArrowheads="1"/>
          </p:cNvSpPr>
          <p:nvPr/>
        </p:nvSpPr>
        <p:spPr bwMode="auto">
          <a:xfrm>
            <a:off x="2569708" y="2323381"/>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9" name="Oval 2622"/>
          <p:cNvSpPr>
            <a:spLocks noChangeArrowheads="1"/>
          </p:cNvSpPr>
          <p:nvPr/>
        </p:nvSpPr>
        <p:spPr bwMode="auto">
          <a:xfrm>
            <a:off x="2836408" y="218368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0" name="Oval 2623"/>
          <p:cNvSpPr>
            <a:spLocks noChangeArrowheads="1"/>
          </p:cNvSpPr>
          <p:nvPr/>
        </p:nvSpPr>
        <p:spPr bwMode="auto">
          <a:xfrm>
            <a:off x="3103108" y="225353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1" name="Oval 2624"/>
          <p:cNvSpPr>
            <a:spLocks noChangeArrowheads="1"/>
          </p:cNvSpPr>
          <p:nvPr/>
        </p:nvSpPr>
        <p:spPr bwMode="auto">
          <a:xfrm>
            <a:off x="3369808" y="225353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2" name="Oval 2625"/>
          <p:cNvSpPr>
            <a:spLocks noChangeArrowheads="1"/>
          </p:cNvSpPr>
          <p:nvPr/>
        </p:nvSpPr>
        <p:spPr bwMode="auto">
          <a:xfrm>
            <a:off x="3636508" y="2440856"/>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3" name="Oval 2626"/>
          <p:cNvSpPr>
            <a:spLocks noChangeArrowheads="1"/>
          </p:cNvSpPr>
          <p:nvPr/>
        </p:nvSpPr>
        <p:spPr bwMode="auto">
          <a:xfrm>
            <a:off x="3903208" y="2510706"/>
            <a:ext cx="71438" cy="7302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4" name="Oval 2627"/>
          <p:cNvSpPr>
            <a:spLocks noChangeArrowheads="1"/>
          </p:cNvSpPr>
          <p:nvPr/>
        </p:nvSpPr>
        <p:spPr bwMode="auto">
          <a:xfrm>
            <a:off x="4168321" y="2721843"/>
            <a:ext cx="73025" cy="7302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5" name="Oval 2628"/>
          <p:cNvSpPr>
            <a:spLocks noChangeArrowheads="1"/>
          </p:cNvSpPr>
          <p:nvPr/>
        </p:nvSpPr>
        <p:spPr bwMode="auto">
          <a:xfrm>
            <a:off x="4435021" y="2558331"/>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6" name="Oval 2629"/>
          <p:cNvSpPr>
            <a:spLocks noChangeArrowheads="1"/>
          </p:cNvSpPr>
          <p:nvPr/>
        </p:nvSpPr>
        <p:spPr bwMode="auto">
          <a:xfrm>
            <a:off x="4701721" y="2229718"/>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7" name="Oval 2630"/>
          <p:cNvSpPr>
            <a:spLocks noChangeArrowheads="1"/>
          </p:cNvSpPr>
          <p:nvPr/>
        </p:nvSpPr>
        <p:spPr bwMode="auto">
          <a:xfrm>
            <a:off x="4966833" y="2229718"/>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8" name="Oval 2631"/>
          <p:cNvSpPr>
            <a:spLocks noChangeArrowheads="1"/>
          </p:cNvSpPr>
          <p:nvPr/>
        </p:nvSpPr>
        <p:spPr bwMode="auto">
          <a:xfrm>
            <a:off x="5233533" y="2042393"/>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9" name="Oval 2632"/>
          <p:cNvSpPr>
            <a:spLocks noChangeArrowheads="1"/>
          </p:cNvSpPr>
          <p:nvPr/>
        </p:nvSpPr>
        <p:spPr bwMode="auto">
          <a:xfrm>
            <a:off x="5500233" y="2183681"/>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0" name="Oval 2633"/>
          <p:cNvSpPr>
            <a:spLocks noChangeArrowheads="1"/>
          </p:cNvSpPr>
          <p:nvPr/>
        </p:nvSpPr>
        <p:spPr bwMode="auto">
          <a:xfrm>
            <a:off x="5766933" y="2277343"/>
            <a:ext cx="71438"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1" name="Oval 2634"/>
          <p:cNvSpPr>
            <a:spLocks noChangeArrowheads="1"/>
          </p:cNvSpPr>
          <p:nvPr/>
        </p:nvSpPr>
        <p:spPr bwMode="auto">
          <a:xfrm>
            <a:off x="6032046" y="2323381"/>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2" name="Oval 2635"/>
          <p:cNvSpPr>
            <a:spLocks noChangeArrowheads="1"/>
          </p:cNvSpPr>
          <p:nvPr/>
        </p:nvSpPr>
        <p:spPr bwMode="auto">
          <a:xfrm>
            <a:off x="6298746" y="2159868"/>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3" name="Oval 2636"/>
          <p:cNvSpPr>
            <a:spLocks noChangeArrowheads="1"/>
          </p:cNvSpPr>
          <p:nvPr/>
        </p:nvSpPr>
        <p:spPr bwMode="auto">
          <a:xfrm>
            <a:off x="6565446" y="1948731"/>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4" name="Oval 2637"/>
          <p:cNvSpPr>
            <a:spLocks noChangeArrowheads="1"/>
          </p:cNvSpPr>
          <p:nvPr/>
        </p:nvSpPr>
        <p:spPr bwMode="auto">
          <a:xfrm>
            <a:off x="6832146" y="1948731"/>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5" name="Freeform 2638"/>
          <p:cNvSpPr>
            <a:spLocks/>
          </p:cNvSpPr>
          <p:nvPr/>
        </p:nvSpPr>
        <p:spPr bwMode="auto">
          <a:xfrm>
            <a:off x="1007608" y="1985243"/>
            <a:ext cx="5861050" cy="771525"/>
          </a:xfrm>
          <a:custGeom>
            <a:avLst/>
            <a:gdLst>
              <a:gd name="T0" fmla="*/ 0 w 7383"/>
              <a:gd name="T1" fmla="*/ 116 h 973"/>
              <a:gd name="T2" fmla="*/ 336 w 7383"/>
              <a:gd name="T3" fmla="*/ 382 h 973"/>
              <a:gd name="T4" fmla="*/ 670 w 7383"/>
              <a:gd name="T5" fmla="*/ 500 h 973"/>
              <a:gd name="T6" fmla="*/ 1006 w 7383"/>
              <a:gd name="T7" fmla="*/ 382 h 973"/>
              <a:gd name="T8" fmla="*/ 1342 w 7383"/>
              <a:gd name="T9" fmla="*/ 412 h 973"/>
              <a:gd name="T10" fmla="*/ 1678 w 7383"/>
              <a:gd name="T11" fmla="*/ 382 h 973"/>
              <a:gd name="T12" fmla="*/ 2014 w 7383"/>
              <a:gd name="T13" fmla="*/ 470 h 973"/>
              <a:gd name="T14" fmla="*/ 2348 w 7383"/>
              <a:gd name="T15" fmla="*/ 294 h 973"/>
              <a:gd name="T16" fmla="*/ 2684 w 7383"/>
              <a:gd name="T17" fmla="*/ 382 h 973"/>
              <a:gd name="T18" fmla="*/ 3020 w 7383"/>
              <a:gd name="T19" fmla="*/ 382 h 973"/>
              <a:gd name="T20" fmla="*/ 3356 w 7383"/>
              <a:gd name="T21" fmla="*/ 618 h 973"/>
              <a:gd name="T22" fmla="*/ 3692 w 7383"/>
              <a:gd name="T23" fmla="*/ 707 h 973"/>
              <a:gd name="T24" fmla="*/ 4028 w 7383"/>
              <a:gd name="T25" fmla="*/ 973 h 973"/>
              <a:gd name="T26" fmla="*/ 4362 w 7383"/>
              <a:gd name="T27" fmla="*/ 766 h 973"/>
              <a:gd name="T28" fmla="*/ 4698 w 7383"/>
              <a:gd name="T29" fmla="*/ 352 h 973"/>
              <a:gd name="T30" fmla="*/ 5034 w 7383"/>
              <a:gd name="T31" fmla="*/ 352 h 973"/>
              <a:gd name="T32" fmla="*/ 5370 w 7383"/>
              <a:gd name="T33" fmla="*/ 116 h 973"/>
              <a:gd name="T34" fmla="*/ 5706 w 7383"/>
              <a:gd name="T35" fmla="*/ 294 h 973"/>
              <a:gd name="T36" fmla="*/ 6042 w 7383"/>
              <a:gd name="T37" fmla="*/ 412 h 973"/>
              <a:gd name="T38" fmla="*/ 6376 w 7383"/>
              <a:gd name="T39" fmla="*/ 470 h 973"/>
              <a:gd name="T40" fmla="*/ 6712 w 7383"/>
              <a:gd name="T41" fmla="*/ 264 h 973"/>
              <a:gd name="T42" fmla="*/ 7048 w 7383"/>
              <a:gd name="T43" fmla="*/ 0 h 973"/>
              <a:gd name="T44" fmla="*/ 7383 w 7383"/>
              <a:gd name="T45"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973">
                <a:moveTo>
                  <a:pt x="0" y="116"/>
                </a:moveTo>
                <a:lnTo>
                  <a:pt x="336" y="382"/>
                </a:lnTo>
                <a:lnTo>
                  <a:pt x="670" y="500"/>
                </a:lnTo>
                <a:lnTo>
                  <a:pt x="1006" y="382"/>
                </a:lnTo>
                <a:lnTo>
                  <a:pt x="1342" y="412"/>
                </a:lnTo>
                <a:lnTo>
                  <a:pt x="1678" y="382"/>
                </a:lnTo>
                <a:lnTo>
                  <a:pt x="2014" y="470"/>
                </a:lnTo>
                <a:lnTo>
                  <a:pt x="2348" y="294"/>
                </a:lnTo>
                <a:lnTo>
                  <a:pt x="2684" y="382"/>
                </a:lnTo>
                <a:lnTo>
                  <a:pt x="3020" y="382"/>
                </a:lnTo>
                <a:lnTo>
                  <a:pt x="3356" y="618"/>
                </a:lnTo>
                <a:lnTo>
                  <a:pt x="3692" y="707"/>
                </a:lnTo>
                <a:lnTo>
                  <a:pt x="4028" y="973"/>
                </a:lnTo>
                <a:lnTo>
                  <a:pt x="4362" y="766"/>
                </a:lnTo>
                <a:lnTo>
                  <a:pt x="4698" y="352"/>
                </a:lnTo>
                <a:lnTo>
                  <a:pt x="5034" y="352"/>
                </a:lnTo>
                <a:lnTo>
                  <a:pt x="5370" y="116"/>
                </a:lnTo>
                <a:lnTo>
                  <a:pt x="5706" y="294"/>
                </a:lnTo>
                <a:lnTo>
                  <a:pt x="6042" y="412"/>
                </a:lnTo>
                <a:lnTo>
                  <a:pt x="6376" y="470"/>
                </a:lnTo>
                <a:lnTo>
                  <a:pt x="6712" y="264"/>
                </a:lnTo>
                <a:lnTo>
                  <a:pt x="7048" y="0"/>
                </a:lnTo>
                <a:lnTo>
                  <a:pt x="7383" y="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36" name="Oval 2639"/>
          <p:cNvSpPr>
            <a:spLocks noChangeArrowheads="1"/>
          </p:cNvSpPr>
          <p:nvPr/>
        </p:nvSpPr>
        <p:spPr bwMode="auto">
          <a:xfrm>
            <a:off x="7098846" y="2159868"/>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7" name="Oval 2640"/>
          <p:cNvSpPr>
            <a:spLocks noChangeArrowheads="1"/>
          </p:cNvSpPr>
          <p:nvPr/>
        </p:nvSpPr>
        <p:spPr bwMode="auto">
          <a:xfrm>
            <a:off x="7363958" y="2277343"/>
            <a:ext cx="73025" cy="71438"/>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8" name="Freeform 2641"/>
          <p:cNvSpPr>
            <a:spLocks/>
          </p:cNvSpPr>
          <p:nvPr/>
        </p:nvSpPr>
        <p:spPr bwMode="auto">
          <a:xfrm>
            <a:off x="6868658" y="1985243"/>
            <a:ext cx="533400" cy="327025"/>
          </a:xfrm>
          <a:custGeom>
            <a:avLst/>
            <a:gdLst>
              <a:gd name="T0" fmla="*/ 0 w 672"/>
              <a:gd name="T1" fmla="*/ 0 h 412"/>
              <a:gd name="T2" fmla="*/ 336 w 672"/>
              <a:gd name="T3" fmla="*/ 264 h 412"/>
              <a:gd name="T4" fmla="*/ 672 w 672"/>
              <a:gd name="T5" fmla="*/ 412 h 412"/>
            </a:gdLst>
            <a:ahLst/>
            <a:cxnLst>
              <a:cxn ang="0">
                <a:pos x="T0" y="T1"/>
              </a:cxn>
              <a:cxn ang="0">
                <a:pos x="T2" y="T3"/>
              </a:cxn>
              <a:cxn ang="0">
                <a:pos x="T4" y="T5"/>
              </a:cxn>
            </a:cxnLst>
            <a:rect l="0" t="0" r="r" b="b"/>
            <a:pathLst>
              <a:path w="672" h="412">
                <a:moveTo>
                  <a:pt x="0" y="0"/>
                </a:moveTo>
                <a:lnTo>
                  <a:pt x="336" y="264"/>
                </a:lnTo>
                <a:lnTo>
                  <a:pt x="672" y="412"/>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39" name="Oval 2642"/>
          <p:cNvSpPr>
            <a:spLocks noChangeArrowheads="1"/>
          </p:cNvSpPr>
          <p:nvPr/>
        </p:nvSpPr>
        <p:spPr bwMode="auto">
          <a:xfrm>
            <a:off x="972683" y="2042393"/>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0" name="Oval 2643"/>
          <p:cNvSpPr>
            <a:spLocks noChangeArrowheads="1"/>
          </p:cNvSpPr>
          <p:nvPr/>
        </p:nvSpPr>
        <p:spPr bwMode="auto">
          <a:xfrm>
            <a:off x="1237796" y="2020168"/>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1" name="Oval 2644"/>
          <p:cNvSpPr>
            <a:spLocks noChangeArrowheads="1"/>
          </p:cNvSpPr>
          <p:nvPr/>
        </p:nvSpPr>
        <p:spPr bwMode="auto">
          <a:xfrm>
            <a:off x="1504496" y="1948731"/>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2" name="Oval 2645"/>
          <p:cNvSpPr>
            <a:spLocks noChangeArrowheads="1"/>
          </p:cNvSpPr>
          <p:nvPr/>
        </p:nvSpPr>
        <p:spPr bwMode="auto">
          <a:xfrm>
            <a:off x="1771196" y="1902693"/>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3" name="Oval 2646"/>
          <p:cNvSpPr>
            <a:spLocks noChangeArrowheads="1"/>
          </p:cNvSpPr>
          <p:nvPr/>
        </p:nvSpPr>
        <p:spPr bwMode="auto">
          <a:xfrm>
            <a:off x="2037896" y="1902693"/>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4" name="Oval 2647"/>
          <p:cNvSpPr>
            <a:spLocks noChangeArrowheads="1"/>
          </p:cNvSpPr>
          <p:nvPr/>
        </p:nvSpPr>
        <p:spPr bwMode="auto">
          <a:xfrm>
            <a:off x="2304596" y="1972543"/>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5" name="Oval 2648"/>
          <p:cNvSpPr>
            <a:spLocks noChangeArrowheads="1"/>
          </p:cNvSpPr>
          <p:nvPr/>
        </p:nvSpPr>
        <p:spPr bwMode="auto">
          <a:xfrm>
            <a:off x="2569708" y="1855068"/>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6" name="Oval 2649"/>
          <p:cNvSpPr>
            <a:spLocks noChangeArrowheads="1"/>
          </p:cNvSpPr>
          <p:nvPr/>
        </p:nvSpPr>
        <p:spPr bwMode="auto">
          <a:xfrm>
            <a:off x="2836408" y="1761406"/>
            <a:ext cx="71438"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7" name="Oval 2650"/>
          <p:cNvSpPr>
            <a:spLocks noChangeArrowheads="1"/>
          </p:cNvSpPr>
          <p:nvPr/>
        </p:nvSpPr>
        <p:spPr bwMode="auto">
          <a:xfrm>
            <a:off x="3103108" y="1855068"/>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8" name="Oval 2651"/>
          <p:cNvSpPr>
            <a:spLocks noChangeArrowheads="1"/>
          </p:cNvSpPr>
          <p:nvPr/>
        </p:nvSpPr>
        <p:spPr bwMode="auto">
          <a:xfrm>
            <a:off x="3369808" y="1924918"/>
            <a:ext cx="71438"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9" name="Oval 2652"/>
          <p:cNvSpPr>
            <a:spLocks noChangeArrowheads="1"/>
          </p:cNvSpPr>
          <p:nvPr/>
        </p:nvSpPr>
        <p:spPr bwMode="auto">
          <a:xfrm>
            <a:off x="3636508" y="2066206"/>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0" name="Oval 2653"/>
          <p:cNvSpPr>
            <a:spLocks noChangeArrowheads="1"/>
          </p:cNvSpPr>
          <p:nvPr/>
        </p:nvSpPr>
        <p:spPr bwMode="auto">
          <a:xfrm>
            <a:off x="3903208" y="2020168"/>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1" name="Oval 2654"/>
          <p:cNvSpPr>
            <a:spLocks noChangeArrowheads="1"/>
          </p:cNvSpPr>
          <p:nvPr/>
        </p:nvSpPr>
        <p:spPr bwMode="auto">
          <a:xfrm>
            <a:off x="4168321" y="1902693"/>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2" name="Oval 2655"/>
          <p:cNvSpPr>
            <a:spLocks noChangeArrowheads="1"/>
          </p:cNvSpPr>
          <p:nvPr/>
        </p:nvSpPr>
        <p:spPr bwMode="auto">
          <a:xfrm>
            <a:off x="4435021" y="2159868"/>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3" name="Oval 2656"/>
          <p:cNvSpPr>
            <a:spLocks noChangeArrowheads="1"/>
          </p:cNvSpPr>
          <p:nvPr/>
        </p:nvSpPr>
        <p:spPr bwMode="auto">
          <a:xfrm>
            <a:off x="4701721" y="1948731"/>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4" name="Oval 2657"/>
          <p:cNvSpPr>
            <a:spLocks noChangeArrowheads="1"/>
          </p:cNvSpPr>
          <p:nvPr/>
        </p:nvSpPr>
        <p:spPr bwMode="auto">
          <a:xfrm>
            <a:off x="4966833" y="1878881"/>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5" name="Oval 2658"/>
          <p:cNvSpPr>
            <a:spLocks noChangeArrowheads="1"/>
          </p:cNvSpPr>
          <p:nvPr/>
        </p:nvSpPr>
        <p:spPr bwMode="auto">
          <a:xfrm>
            <a:off x="5233533" y="1761406"/>
            <a:ext cx="73025"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6" name="Oval 2659"/>
          <p:cNvSpPr>
            <a:spLocks noChangeArrowheads="1"/>
          </p:cNvSpPr>
          <p:nvPr/>
        </p:nvSpPr>
        <p:spPr bwMode="auto">
          <a:xfrm>
            <a:off x="5500233" y="1831256"/>
            <a:ext cx="73025"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7" name="Oval 2660"/>
          <p:cNvSpPr>
            <a:spLocks noChangeArrowheads="1"/>
          </p:cNvSpPr>
          <p:nvPr/>
        </p:nvSpPr>
        <p:spPr bwMode="auto">
          <a:xfrm>
            <a:off x="5766933" y="1691556"/>
            <a:ext cx="71438"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8" name="Oval 2661"/>
          <p:cNvSpPr>
            <a:spLocks noChangeArrowheads="1"/>
          </p:cNvSpPr>
          <p:nvPr/>
        </p:nvSpPr>
        <p:spPr bwMode="auto">
          <a:xfrm>
            <a:off x="6032046" y="1596306"/>
            <a:ext cx="73025"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9" name="Oval 2662"/>
          <p:cNvSpPr>
            <a:spLocks noChangeArrowheads="1"/>
          </p:cNvSpPr>
          <p:nvPr/>
        </p:nvSpPr>
        <p:spPr bwMode="auto">
          <a:xfrm>
            <a:off x="6298746" y="1713781"/>
            <a:ext cx="73025" cy="7302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0" name="Oval 2663"/>
          <p:cNvSpPr>
            <a:spLocks noChangeArrowheads="1"/>
          </p:cNvSpPr>
          <p:nvPr/>
        </p:nvSpPr>
        <p:spPr bwMode="auto">
          <a:xfrm>
            <a:off x="6565446" y="1948731"/>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1" name="Oval 2664"/>
          <p:cNvSpPr>
            <a:spLocks noChangeArrowheads="1"/>
          </p:cNvSpPr>
          <p:nvPr/>
        </p:nvSpPr>
        <p:spPr bwMode="auto">
          <a:xfrm>
            <a:off x="6832146" y="1902693"/>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2" name="Freeform 2665"/>
          <p:cNvSpPr>
            <a:spLocks/>
          </p:cNvSpPr>
          <p:nvPr/>
        </p:nvSpPr>
        <p:spPr bwMode="auto">
          <a:xfrm>
            <a:off x="1007608" y="1632818"/>
            <a:ext cx="5861050" cy="561975"/>
          </a:xfrm>
          <a:custGeom>
            <a:avLst/>
            <a:gdLst>
              <a:gd name="T0" fmla="*/ 0 w 7383"/>
              <a:gd name="T1" fmla="*/ 560 h 708"/>
              <a:gd name="T2" fmla="*/ 336 w 7383"/>
              <a:gd name="T3" fmla="*/ 532 h 708"/>
              <a:gd name="T4" fmla="*/ 670 w 7383"/>
              <a:gd name="T5" fmla="*/ 444 h 708"/>
              <a:gd name="T6" fmla="*/ 1006 w 7383"/>
              <a:gd name="T7" fmla="*/ 384 h 708"/>
              <a:gd name="T8" fmla="*/ 1342 w 7383"/>
              <a:gd name="T9" fmla="*/ 384 h 708"/>
              <a:gd name="T10" fmla="*/ 1678 w 7383"/>
              <a:gd name="T11" fmla="*/ 472 h 708"/>
              <a:gd name="T12" fmla="*/ 2014 w 7383"/>
              <a:gd name="T13" fmla="*/ 326 h 708"/>
              <a:gd name="T14" fmla="*/ 2348 w 7383"/>
              <a:gd name="T15" fmla="*/ 208 h 708"/>
              <a:gd name="T16" fmla="*/ 2684 w 7383"/>
              <a:gd name="T17" fmla="*/ 326 h 708"/>
              <a:gd name="T18" fmla="*/ 3020 w 7383"/>
              <a:gd name="T19" fmla="*/ 414 h 708"/>
              <a:gd name="T20" fmla="*/ 3356 w 7383"/>
              <a:gd name="T21" fmla="*/ 590 h 708"/>
              <a:gd name="T22" fmla="*/ 3692 w 7383"/>
              <a:gd name="T23" fmla="*/ 532 h 708"/>
              <a:gd name="T24" fmla="*/ 4028 w 7383"/>
              <a:gd name="T25" fmla="*/ 384 h 708"/>
              <a:gd name="T26" fmla="*/ 4362 w 7383"/>
              <a:gd name="T27" fmla="*/ 708 h 708"/>
              <a:gd name="T28" fmla="*/ 4698 w 7383"/>
              <a:gd name="T29" fmla="*/ 444 h 708"/>
              <a:gd name="T30" fmla="*/ 5034 w 7383"/>
              <a:gd name="T31" fmla="*/ 354 h 708"/>
              <a:gd name="T32" fmla="*/ 5370 w 7383"/>
              <a:gd name="T33" fmla="*/ 208 h 708"/>
              <a:gd name="T34" fmla="*/ 5706 w 7383"/>
              <a:gd name="T35" fmla="*/ 296 h 708"/>
              <a:gd name="T36" fmla="*/ 6042 w 7383"/>
              <a:gd name="T37" fmla="*/ 118 h 708"/>
              <a:gd name="T38" fmla="*/ 6376 w 7383"/>
              <a:gd name="T39" fmla="*/ 0 h 708"/>
              <a:gd name="T40" fmla="*/ 6712 w 7383"/>
              <a:gd name="T41" fmla="*/ 148 h 708"/>
              <a:gd name="T42" fmla="*/ 7048 w 7383"/>
              <a:gd name="T43" fmla="*/ 444 h 708"/>
              <a:gd name="T44" fmla="*/ 7383 w 7383"/>
              <a:gd name="T45" fmla="*/ 38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708">
                <a:moveTo>
                  <a:pt x="0" y="560"/>
                </a:moveTo>
                <a:lnTo>
                  <a:pt x="336" y="532"/>
                </a:lnTo>
                <a:lnTo>
                  <a:pt x="670" y="444"/>
                </a:lnTo>
                <a:lnTo>
                  <a:pt x="1006" y="384"/>
                </a:lnTo>
                <a:lnTo>
                  <a:pt x="1342" y="384"/>
                </a:lnTo>
                <a:lnTo>
                  <a:pt x="1678" y="472"/>
                </a:lnTo>
                <a:lnTo>
                  <a:pt x="2014" y="326"/>
                </a:lnTo>
                <a:lnTo>
                  <a:pt x="2348" y="208"/>
                </a:lnTo>
                <a:lnTo>
                  <a:pt x="2684" y="326"/>
                </a:lnTo>
                <a:lnTo>
                  <a:pt x="3020" y="414"/>
                </a:lnTo>
                <a:lnTo>
                  <a:pt x="3356" y="590"/>
                </a:lnTo>
                <a:lnTo>
                  <a:pt x="3692" y="532"/>
                </a:lnTo>
                <a:lnTo>
                  <a:pt x="4028" y="384"/>
                </a:lnTo>
                <a:lnTo>
                  <a:pt x="4362" y="708"/>
                </a:lnTo>
                <a:lnTo>
                  <a:pt x="4698" y="444"/>
                </a:lnTo>
                <a:lnTo>
                  <a:pt x="5034" y="354"/>
                </a:lnTo>
                <a:lnTo>
                  <a:pt x="5370" y="208"/>
                </a:lnTo>
                <a:lnTo>
                  <a:pt x="5706" y="296"/>
                </a:lnTo>
                <a:lnTo>
                  <a:pt x="6042" y="118"/>
                </a:lnTo>
                <a:lnTo>
                  <a:pt x="6376" y="0"/>
                </a:lnTo>
                <a:lnTo>
                  <a:pt x="6712" y="148"/>
                </a:lnTo>
                <a:lnTo>
                  <a:pt x="7048" y="444"/>
                </a:lnTo>
                <a:lnTo>
                  <a:pt x="7383" y="384"/>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63" name="Oval 2666"/>
          <p:cNvSpPr>
            <a:spLocks noChangeArrowheads="1"/>
          </p:cNvSpPr>
          <p:nvPr/>
        </p:nvSpPr>
        <p:spPr bwMode="auto">
          <a:xfrm>
            <a:off x="7098846" y="1855068"/>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4" name="Oval 2667"/>
          <p:cNvSpPr>
            <a:spLocks noChangeArrowheads="1"/>
          </p:cNvSpPr>
          <p:nvPr/>
        </p:nvSpPr>
        <p:spPr bwMode="auto">
          <a:xfrm>
            <a:off x="7363958" y="1809031"/>
            <a:ext cx="73025" cy="71438"/>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5" name="Freeform 2668"/>
          <p:cNvSpPr>
            <a:spLocks/>
          </p:cNvSpPr>
          <p:nvPr/>
        </p:nvSpPr>
        <p:spPr bwMode="auto">
          <a:xfrm>
            <a:off x="6868658" y="1843956"/>
            <a:ext cx="533400" cy="93663"/>
          </a:xfrm>
          <a:custGeom>
            <a:avLst/>
            <a:gdLst>
              <a:gd name="T0" fmla="*/ 0 w 672"/>
              <a:gd name="T1" fmla="*/ 118 h 118"/>
              <a:gd name="T2" fmla="*/ 336 w 672"/>
              <a:gd name="T3" fmla="*/ 60 h 118"/>
              <a:gd name="T4" fmla="*/ 672 w 672"/>
              <a:gd name="T5" fmla="*/ 0 h 118"/>
            </a:gdLst>
            <a:ahLst/>
            <a:cxnLst>
              <a:cxn ang="0">
                <a:pos x="T0" y="T1"/>
              </a:cxn>
              <a:cxn ang="0">
                <a:pos x="T2" y="T3"/>
              </a:cxn>
              <a:cxn ang="0">
                <a:pos x="T4" y="T5"/>
              </a:cxn>
            </a:cxnLst>
            <a:rect l="0" t="0" r="r" b="b"/>
            <a:pathLst>
              <a:path w="672" h="118">
                <a:moveTo>
                  <a:pt x="0" y="118"/>
                </a:moveTo>
                <a:lnTo>
                  <a:pt x="336" y="60"/>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66" name="Oval 2669"/>
          <p:cNvSpPr>
            <a:spLocks noChangeArrowheads="1"/>
          </p:cNvSpPr>
          <p:nvPr/>
        </p:nvSpPr>
        <p:spPr bwMode="auto">
          <a:xfrm>
            <a:off x="972683" y="2042393"/>
            <a:ext cx="71438" cy="71438"/>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7" name="Oval 2670"/>
          <p:cNvSpPr>
            <a:spLocks noChangeArrowheads="1"/>
          </p:cNvSpPr>
          <p:nvPr/>
        </p:nvSpPr>
        <p:spPr bwMode="auto">
          <a:xfrm>
            <a:off x="1237796" y="1948731"/>
            <a:ext cx="73025" cy="71438"/>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8" name="Oval 2671"/>
          <p:cNvSpPr>
            <a:spLocks noChangeArrowheads="1"/>
          </p:cNvSpPr>
          <p:nvPr/>
        </p:nvSpPr>
        <p:spPr bwMode="auto">
          <a:xfrm>
            <a:off x="1504496" y="1737593"/>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9" name="Oval 2672"/>
          <p:cNvSpPr>
            <a:spLocks noChangeArrowheads="1"/>
          </p:cNvSpPr>
          <p:nvPr/>
        </p:nvSpPr>
        <p:spPr bwMode="auto">
          <a:xfrm>
            <a:off x="1771196" y="1667743"/>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0" name="Oval 2673"/>
          <p:cNvSpPr>
            <a:spLocks noChangeArrowheads="1"/>
          </p:cNvSpPr>
          <p:nvPr/>
        </p:nvSpPr>
        <p:spPr bwMode="auto">
          <a:xfrm>
            <a:off x="2037896" y="1526456"/>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1" name="Oval 2674"/>
          <p:cNvSpPr>
            <a:spLocks noChangeArrowheads="1"/>
          </p:cNvSpPr>
          <p:nvPr/>
        </p:nvSpPr>
        <p:spPr bwMode="auto">
          <a:xfrm>
            <a:off x="2304596" y="1550268"/>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2" name="Oval 2675"/>
          <p:cNvSpPr>
            <a:spLocks noChangeArrowheads="1"/>
          </p:cNvSpPr>
          <p:nvPr/>
        </p:nvSpPr>
        <p:spPr bwMode="auto">
          <a:xfrm>
            <a:off x="2569708" y="1526456"/>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3" name="Oval 2676"/>
          <p:cNvSpPr>
            <a:spLocks noChangeArrowheads="1"/>
          </p:cNvSpPr>
          <p:nvPr/>
        </p:nvSpPr>
        <p:spPr bwMode="auto">
          <a:xfrm>
            <a:off x="2836408" y="1339131"/>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4" name="Oval 2677"/>
          <p:cNvSpPr>
            <a:spLocks noChangeArrowheads="1"/>
          </p:cNvSpPr>
          <p:nvPr/>
        </p:nvSpPr>
        <p:spPr bwMode="auto">
          <a:xfrm>
            <a:off x="3103108" y="1293093"/>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5" name="Oval 2678"/>
          <p:cNvSpPr>
            <a:spLocks noChangeArrowheads="1"/>
          </p:cNvSpPr>
          <p:nvPr/>
        </p:nvSpPr>
        <p:spPr bwMode="auto">
          <a:xfrm>
            <a:off x="3369808" y="1221656"/>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6" name="Oval 2679"/>
          <p:cNvSpPr>
            <a:spLocks noChangeArrowheads="1"/>
          </p:cNvSpPr>
          <p:nvPr/>
        </p:nvSpPr>
        <p:spPr bwMode="auto">
          <a:xfrm>
            <a:off x="3636508" y="1199431"/>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7" name="Oval 2680"/>
          <p:cNvSpPr>
            <a:spLocks noChangeArrowheads="1"/>
          </p:cNvSpPr>
          <p:nvPr/>
        </p:nvSpPr>
        <p:spPr bwMode="auto">
          <a:xfrm>
            <a:off x="3903208" y="1221656"/>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8" name="Oval 2681"/>
          <p:cNvSpPr>
            <a:spLocks noChangeArrowheads="1"/>
          </p:cNvSpPr>
          <p:nvPr/>
        </p:nvSpPr>
        <p:spPr bwMode="auto">
          <a:xfrm>
            <a:off x="4168321" y="12454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9" name="Oval 2682"/>
          <p:cNvSpPr>
            <a:spLocks noChangeArrowheads="1"/>
          </p:cNvSpPr>
          <p:nvPr/>
        </p:nvSpPr>
        <p:spPr bwMode="auto">
          <a:xfrm>
            <a:off x="4435021" y="1221656"/>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0" name="Oval 2683"/>
          <p:cNvSpPr>
            <a:spLocks noChangeArrowheads="1"/>
          </p:cNvSpPr>
          <p:nvPr/>
        </p:nvSpPr>
        <p:spPr bwMode="auto">
          <a:xfrm>
            <a:off x="4701721" y="1175618"/>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1" name="Oval 2684"/>
          <p:cNvSpPr>
            <a:spLocks noChangeArrowheads="1"/>
          </p:cNvSpPr>
          <p:nvPr/>
        </p:nvSpPr>
        <p:spPr bwMode="auto">
          <a:xfrm>
            <a:off x="4966833" y="1151806"/>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2" name="Oval 2685"/>
          <p:cNvSpPr>
            <a:spLocks noChangeArrowheads="1"/>
          </p:cNvSpPr>
          <p:nvPr/>
        </p:nvSpPr>
        <p:spPr bwMode="auto">
          <a:xfrm>
            <a:off x="5233533"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3" name="Oval 2686"/>
          <p:cNvSpPr>
            <a:spLocks noChangeArrowheads="1"/>
          </p:cNvSpPr>
          <p:nvPr/>
        </p:nvSpPr>
        <p:spPr bwMode="auto">
          <a:xfrm>
            <a:off x="5500233"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4" name="Oval 2687"/>
          <p:cNvSpPr>
            <a:spLocks noChangeArrowheads="1"/>
          </p:cNvSpPr>
          <p:nvPr/>
        </p:nvSpPr>
        <p:spPr bwMode="auto">
          <a:xfrm>
            <a:off x="5766933" y="1105768"/>
            <a:ext cx="71438"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5" name="Oval 2688"/>
          <p:cNvSpPr>
            <a:spLocks noChangeArrowheads="1"/>
          </p:cNvSpPr>
          <p:nvPr/>
        </p:nvSpPr>
        <p:spPr bwMode="auto">
          <a:xfrm>
            <a:off x="6032046"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6" name="Oval 2689"/>
          <p:cNvSpPr>
            <a:spLocks noChangeArrowheads="1"/>
          </p:cNvSpPr>
          <p:nvPr/>
        </p:nvSpPr>
        <p:spPr bwMode="auto">
          <a:xfrm>
            <a:off x="6298746"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7" name="Oval 2690"/>
          <p:cNvSpPr>
            <a:spLocks noChangeArrowheads="1"/>
          </p:cNvSpPr>
          <p:nvPr/>
        </p:nvSpPr>
        <p:spPr bwMode="auto">
          <a:xfrm>
            <a:off x="6565446"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8" name="Oval 2691"/>
          <p:cNvSpPr>
            <a:spLocks noChangeArrowheads="1"/>
          </p:cNvSpPr>
          <p:nvPr/>
        </p:nvSpPr>
        <p:spPr bwMode="auto">
          <a:xfrm>
            <a:off x="6832146"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9" name="Freeform 2692"/>
          <p:cNvSpPr>
            <a:spLocks/>
          </p:cNvSpPr>
          <p:nvPr/>
        </p:nvSpPr>
        <p:spPr bwMode="auto">
          <a:xfrm>
            <a:off x="1007608" y="1142281"/>
            <a:ext cx="5861050" cy="935038"/>
          </a:xfrm>
          <a:custGeom>
            <a:avLst/>
            <a:gdLst>
              <a:gd name="T0" fmla="*/ 0 w 7383"/>
              <a:gd name="T1" fmla="*/ 1179 h 1179"/>
              <a:gd name="T2" fmla="*/ 336 w 7383"/>
              <a:gd name="T3" fmla="*/ 1063 h 1179"/>
              <a:gd name="T4" fmla="*/ 670 w 7383"/>
              <a:gd name="T5" fmla="*/ 797 h 1179"/>
              <a:gd name="T6" fmla="*/ 1006 w 7383"/>
              <a:gd name="T7" fmla="*/ 709 h 1179"/>
              <a:gd name="T8" fmla="*/ 1342 w 7383"/>
              <a:gd name="T9" fmla="*/ 531 h 1179"/>
              <a:gd name="T10" fmla="*/ 1678 w 7383"/>
              <a:gd name="T11" fmla="*/ 561 h 1179"/>
              <a:gd name="T12" fmla="*/ 2014 w 7383"/>
              <a:gd name="T13" fmla="*/ 531 h 1179"/>
              <a:gd name="T14" fmla="*/ 2348 w 7383"/>
              <a:gd name="T15" fmla="*/ 295 h 1179"/>
              <a:gd name="T16" fmla="*/ 2684 w 7383"/>
              <a:gd name="T17" fmla="*/ 236 h 1179"/>
              <a:gd name="T18" fmla="*/ 3020 w 7383"/>
              <a:gd name="T19" fmla="*/ 147 h 1179"/>
              <a:gd name="T20" fmla="*/ 3356 w 7383"/>
              <a:gd name="T21" fmla="*/ 118 h 1179"/>
              <a:gd name="T22" fmla="*/ 3692 w 7383"/>
              <a:gd name="T23" fmla="*/ 147 h 1179"/>
              <a:gd name="T24" fmla="*/ 4028 w 7383"/>
              <a:gd name="T25" fmla="*/ 177 h 1179"/>
              <a:gd name="T26" fmla="*/ 4362 w 7383"/>
              <a:gd name="T27" fmla="*/ 147 h 1179"/>
              <a:gd name="T28" fmla="*/ 4698 w 7383"/>
              <a:gd name="T29" fmla="*/ 88 h 1179"/>
              <a:gd name="T30" fmla="*/ 5034 w 7383"/>
              <a:gd name="T31" fmla="*/ 58 h 1179"/>
              <a:gd name="T32" fmla="*/ 5370 w 7383"/>
              <a:gd name="T33" fmla="*/ 0 h 1179"/>
              <a:gd name="T34" fmla="*/ 5706 w 7383"/>
              <a:gd name="T35" fmla="*/ 0 h 1179"/>
              <a:gd name="T36" fmla="*/ 6042 w 7383"/>
              <a:gd name="T37" fmla="*/ 0 h 1179"/>
              <a:gd name="T38" fmla="*/ 6376 w 7383"/>
              <a:gd name="T39" fmla="*/ 0 h 1179"/>
              <a:gd name="T40" fmla="*/ 6712 w 7383"/>
              <a:gd name="T41" fmla="*/ 0 h 1179"/>
              <a:gd name="T42" fmla="*/ 7048 w 7383"/>
              <a:gd name="T43" fmla="*/ 0 h 1179"/>
              <a:gd name="T44" fmla="*/ 7383 w 7383"/>
              <a:gd name="T45"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1179">
                <a:moveTo>
                  <a:pt x="0" y="1179"/>
                </a:moveTo>
                <a:lnTo>
                  <a:pt x="336" y="1063"/>
                </a:lnTo>
                <a:lnTo>
                  <a:pt x="670" y="797"/>
                </a:lnTo>
                <a:lnTo>
                  <a:pt x="1006" y="709"/>
                </a:lnTo>
                <a:lnTo>
                  <a:pt x="1342" y="531"/>
                </a:lnTo>
                <a:lnTo>
                  <a:pt x="1678" y="561"/>
                </a:lnTo>
                <a:lnTo>
                  <a:pt x="2014" y="531"/>
                </a:lnTo>
                <a:lnTo>
                  <a:pt x="2348" y="295"/>
                </a:lnTo>
                <a:lnTo>
                  <a:pt x="2684" y="236"/>
                </a:lnTo>
                <a:lnTo>
                  <a:pt x="3020" y="147"/>
                </a:lnTo>
                <a:lnTo>
                  <a:pt x="3356" y="118"/>
                </a:lnTo>
                <a:lnTo>
                  <a:pt x="3692" y="147"/>
                </a:lnTo>
                <a:lnTo>
                  <a:pt x="4028" y="177"/>
                </a:lnTo>
                <a:lnTo>
                  <a:pt x="4362" y="147"/>
                </a:lnTo>
                <a:lnTo>
                  <a:pt x="4698" y="88"/>
                </a:lnTo>
                <a:lnTo>
                  <a:pt x="5034" y="58"/>
                </a:lnTo>
                <a:lnTo>
                  <a:pt x="5370" y="0"/>
                </a:lnTo>
                <a:lnTo>
                  <a:pt x="5706" y="0"/>
                </a:lnTo>
                <a:lnTo>
                  <a:pt x="6042" y="0"/>
                </a:lnTo>
                <a:lnTo>
                  <a:pt x="6376" y="0"/>
                </a:lnTo>
                <a:lnTo>
                  <a:pt x="6712" y="0"/>
                </a:lnTo>
                <a:lnTo>
                  <a:pt x="7048" y="0"/>
                </a:lnTo>
                <a:lnTo>
                  <a:pt x="7383"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90" name="Oval 2693"/>
          <p:cNvSpPr>
            <a:spLocks noChangeArrowheads="1"/>
          </p:cNvSpPr>
          <p:nvPr/>
        </p:nvSpPr>
        <p:spPr bwMode="auto">
          <a:xfrm>
            <a:off x="7098846"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1" name="Oval 2694"/>
          <p:cNvSpPr>
            <a:spLocks noChangeArrowheads="1"/>
          </p:cNvSpPr>
          <p:nvPr/>
        </p:nvSpPr>
        <p:spPr bwMode="auto">
          <a:xfrm>
            <a:off x="7363958" y="1105768"/>
            <a:ext cx="73025" cy="7302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2" name="Freeform 2695"/>
          <p:cNvSpPr>
            <a:spLocks/>
          </p:cNvSpPr>
          <p:nvPr/>
        </p:nvSpPr>
        <p:spPr bwMode="auto">
          <a:xfrm>
            <a:off x="6868658" y="1142281"/>
            <a:ext cx="533400"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93" name="Oval 2696"/>
          <p:cNvSpPr>
            <a:spLocks noChangeArrowheads="1"/>
          </p:cNvSpPr>
          <p:nvPr/>
        </p:nvSpPr>
        <p:spPr bwMode="auto">
          <a:xfrm>
            <a:off x="972683" y="2042393"/>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4" name="Oval 2697"/>
          <p:cNvSpPr>
            <a:spLocks noChangeArrowheads="1"/>
          </p:cNvSpPr>
          <p:nvPr/>
        </p:nvSpPr>
        <p:spPr bwMode="auto">
          <a:xfrm>
            <a:off x="1237796" y="215986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5" name="Oval 2698"/>
          <p:cNvSpPr>
            <a:spLocks noChangeArrowheads="1"/>
          </p:cNvSpPr>
          <p:nvPr/>
        </p:nvSpPr>
        <p:spPr bwMode="auto">
          <a:xfrm>
            <a:off x="1504496" y="194873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6" name="Oval 2699"/>
          <p:cNvSpPr>
            <a:spLocks noChangeArrowheads="1"/>
          </p:cNvSpPr>
          <p:nvPr/>
        </p:nvSpPr>
        <p:spPr bwMode="auto">
          <a:xfrm>
            <a:off x="1771196" y="2136056"/>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7" name="Oval 2700"/>
          <p:cNvSpPr>
            <a:spLocks noChangeArrowheads="1"/>
          </p:cNvSpPr>
          <p:nvPr/>
        </p:nvSpPr>
        <p:spPr bwMode="auto">
          <a:xfrm>
            <a:off x="2037896" y="2136056"/>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8" name="Oval 2701"/>
          <p:cNvSpPr>
            <a:spLocks noChangeArrowheads="1"/>
          </p:cNvSpPr>
          <p:nvPr/>
        </p:nvSpPr>
        <p:spPr bwMode="auto">
          <a:xfrm>
            <a:off x="2304596" y="2253531"/>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9" name="Oval 2702"/>
          <p:cNvSpPr>
            <a:spLocks noChangeArrowheads="1"/>
          </p:cNvSpPr>
          <p:nvPr/>
        </p:nvSpPr>
        <p:spPr bwMode="auto">
          <a:xfrm>
            <a:off x="2569708" y="2136056"/>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0" name="Oval 2703"/>
          <p:cNvSpPr>
            <a:spLocks noChangeArrowheads="1"/>
          </p:cNvSpPr>
          <p:nvPr/>
        </p:nvSpPr>
        <p:spPr bwMode="auto">
          <a:xfrm>
            <a:off x="2836408" y="2020168"/>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1" name="Oval 2704"/>
          <p:cNvSpPr>
            <a:spLocks noChangeArrowheads="1"/>
          </p:cNvSpPr>
          <p:nvPr/>
        </p:nvSpPr>
        <p:spPr bwMode="auto">
          <a:xfrm>
            <a:off x="3103108" y="2066206"/>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2" name="Oval 2705"/>
          <p:cNvSpPr>
            <a:spLocks noChangeArrowheads="1"/>
          </p:cNvSpPr>
          <p:nvPr/>
        </p:nvSpPr>
        <p:spPr bwMode="auto">
          <a:xfrm>
            <a:off x="3369808" y="2159868"/>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3" name="Oval 2706"/>
          <p:cNvSpPr>
            <a:spLocks noChangeArrowheads="1"/>
          </p:cNvSpPr>
          <p:nvPr/>
        </p:nvSpPr>
        <p:spPr bwMode="auto">
          <a:xfrm>
            <a:off x="3636508" y="1996356"/>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4" name="Oval 2707"/>
          <p:cNvSpPr>
            <a:spLocks noChangeArrowheads="1"/>
          </p:cNvSpPr>
          <p:nvPr/>
        </p:nvSpPr>
        <p:spPr bwMode="auto">
          <a:xfrm>
            <a:off x="3903208" y="1948731"/>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5" name="Oval 2708"/>
          <p:cNvSpPr>
            <a:spLocks noChangeArrowheads="1"/>
          </p:cNvSpPr>
          <p:nvPr/>
        </p:nvSpPr>
        <p:spPr bwMode="auto">
          <a:xfrm>
            <a:off x="4168321" y="2136056"/>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6" name="Oval 2709"/>
          <p:cNvSpPr>
            <a:spLocks noChangeArrowheads="1"/>
          </p:cNvSpPr>
          <p:nvPr/>
        </p:nvSpPr>
        <p:spPr bwMode="auto">
          <a:xfrm>
            <a:off x="4435021" y="2159868"/>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7" name="Oval 2710"/>
          <p:cNvSpPr>
            <a:spLocks noChangeArrowheads="1"/>
          </p:cNvSpPr>
          <p:nvPr/>
        </p:nvSpPr>
        <p:spPr bwMode="auto">
          <a:xfrm>
            <a:off x="4701721" y="1996356"/>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8" name="Oval 2711"/>
          <p:cNvSpPr>
            <a:spLocks noChangeArrowheads="1"/>
          </p:cNvSpPr>
          <p:nvPr/>
        </p:nvSpPr>
        <p:spPr bwMode="auto">
          <a:xfrm>
            <a:off x="4966833" y="1831256"/>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09" name="Oval 2712"/>
          <p:cNvSpPr>
            <a:spLocks noChangeArrowheads="1"/>
          </p:cNvSpPr>
          <p:nvPr/>
        </p:nvSpPr>
        <p:spPr bwMode="auto">
          <a:xfrm>
            <a:off x="5233533" y="209001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0" name="Oval 2713"/>
          <p:cNvSpPr>
            <a:spLocks noChangeArrowheads="1"/>
          </p:cNvSpPr>
          <p:nvPr/>
        </p:nvSpPr>
        <p:spPr bwMode="auto">
          <a:xfrm>
            <a:off x="5500233" y="215986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1" name="Oval 2714"/>
          <p:cNvSpPr>
            <a:spLocks noChangeArrowheads="1"/>
          </p:cNvSpPr>
          <p:nvPr/>
        </p:nvSpPr>
        <p:spPr bwMode="auto">
          <a:xfrm>
            <a:off x="5766933" y="2020168"/>
            <a:ext cx="71438"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2" name="Oval 2715"/>
          <p:cNvSpPr>
            <a:spLocks noChangeArrowheads="1"/>
          </p:cNvSpPr>
          <p:nvPr/>
        </p:nvSpPr>
        <p:spPr bwMode="auto">
          <a:xfrm>
            <a:off x="6032046" y="215986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3" name="Oval 2716"/>
          <p:cNvSpPr>
            <a:spLocks noChangeArrowheads="1"/>
          </p:cNvSpPr>
          <p:nvPr/>
        </p:nvSpPr>
        <p:spPr bwMode="auto">
          <a:xfrm>
            <a:off x="6298746" y="187888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4" name="Oval 2717"/>
          <p:cNvSpPr>
            <a:spLocks noChangeArrowheads="1"/>
          </p:cNvSpPr>
          <p:nvPr/>
        </p:nvSpPr>
        <p:spPr bwMode="auto">
          <a:xfrm>
            <a:off x="6565446" y="194873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5" name="Oval 2718"/>
          <p:cNvSpPr>
            <a:spLocks noChangeArrowheads="1"/>
          </p:cNvSpPr>
          <p:nvPr/>
        </p:nvSpPr>
        <p:spPr bwMode="auto">
          <a:xfrm>
            <a:off x="6832146" y="1902693"/>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6" name="Line 2719"/>
          <p:cNvSpPr>
            <a:spLocks noChangeShapeType="1"/>
          </p:cNvSpPr>
          <p:nvPr/>
        </p:nvSpPr>
        <p:spPr bwMode="auto">
          <a:xfrm>
            <a:off x="1007608" y="2077318"/>
            <a:ext cx="52388" cy="238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17" name="Line 2720"/>
          <p:cNvSpPr>
            <a:spLocks noChangeShapeType="1"/>
          </p:cNvSpPr>
          <p:nvPr/>
        </p:nvSpPr>
        <p:spPr bwMode="auto">
          <a:xfrm>
            <a:off x="1126671" y="2129706"/>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18" name="Line 2721"/>
          <p:cNvSpPr>
            <a:spLocks noChangeShapeType="1"/>
          </p:cNvSpPr>
          <p:nvPr/>
        </p:nvSpPr>
        <p:spPr bwMode="auto">
          <a:xfrm>
            <a:off x="1196521" y="2159868"/>
            <a:ext cx="52388" cy="238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19" name="Line 2722"/>
          <p:cNvSpPr>
            <a:spLocks noChangeShapeType="1"/>
          </p:cNvSpPr>
          <p:nvPr/>
        </p:nvSpPr>
        <p:spPr bwMode="auto">
          <a:xfrm flipV="1">
            <a:off x="1315583" y="2158281"/>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0" name="Line 2723"/>
          <p:cNvSpPr>
            <a:spLocks noChangeShapeType="1"/>
          </p:cNvSpPr>
          <p:nvPr/>
        </p:nvSpPr>
        <p:spPr bwMode="auto">
          <a:xfrm flipV="1">
            <a:off x="1385433" y="2066206"/>
            <a:ext cx="52388" cy="412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1" name="Line 2724"/>
          <p:cNvSpPr>
            <a:spLocks noChangeShapeType="1"/>
          </p:cNvSpPr>
          <p:nvPr/>
        </p:nvSpPr>
        <p:spPr bwMode="auto">
          <a:xfrm flipV="1">
            <a:off x="1504496" y="2009056"/>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2" name="Line 2725"/>
          <p:cNvSpPr>
            <a:spLocks noChangeShapeType="1"/>
          </p:cNvSpPr>
          <p:nvPr/>
        </p:nvSpPr>
        <p:spPr bwMode="auto">
          <a:xfrm>
            <a:off x="1574346" y="2009056"/>
            <a:ext cx="52388" cy="365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3" name="Line 2726"/>
          <p:cNvSpPr>
            <a:spLocks noChangeShapeType="1"/>
          </p:cNvSpPr>
          <p:nvPr/>
        </p:nvSpPr>
        <p:spPr bwMode="auto">
          <a:xfrm>
            <a:off x="1693408" y="2091606"/>
            <a:ext cx="4763"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4" name="Line 2727"/>
          <p:cNvSpPr>
            <a:spLocks noChangeShapeType="1"/>
          </p:cNvSpPr>
          <p:nvPr/>
        </p:nvSpPr>
        <p:spPr bwMode="auto">
          <a:xfrm>
            <a:off x="1763258" y="2140818"/>
            <a:ext cx="52388" cy="301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5" name="Line 2728"/>
          <p:cNvSpPr>
            <a:spLocks noChangeShapeType="1"/>
          </p:cNvSpPr>
          <p:nvPr/>
        </p:nvSpPr>
        <p:spPr bwMode="auto">
          <a:xfrm>
            <a:off x="1882321" y="2170981"/>
            <a:ext cx="4763"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6" name="Line 2729"/>
          <p:cNvSpPr>
            <a:spLocks noChangeShapeType="1"/>
          </p:cNvSpPr>
          <p:nvPr/>
        </p:nvSpPr>
        <p:spPr bwMode="auto">
          <a:xfrm>
            <a:off x="1952171" y="2170981"/>
            <a:ext cx="52388"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7" name="Line 2730"/>
          <p:cNvSpPr>
            <a:spLocks noChangeShapeType="1"/>
          </p:cNvSpPr>
          <p:nvPr/>
        </p:nvSpPr>
        <p:spPr bwMode="auto">
          <a:xfrm>
            <a:off x="2069646" y="2170981"/>
            <a:ext cx="6350"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8" name="Line 2731"/>
          <p:cNvSpPr>
            <a:spLocks noChangeShapeType="1"/>
          </p:cNvSpPr>
          <p:nvPr/>
        </p:nvSpPr>
        <p:spPr bwMode="auto">
          <a:xfrm>
            <a:off x="2141083" y="2199556"/>
            <a:ext cx="52388" cy="238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9" name="Line 2732"/>
          <p:cNvSpPr>
            <a:spLocks noChangeShapeType="1"/>
          </p:cNvSpPr>
          <p:nvPr/>
        </p:nvSpPr>
        <p:spPr bwMode="auto">
          <a:xfrm>
            <a:off x="2258558" y="2253531"/>
            <a:ext cx="6350"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0" name="Line 2733"/>
          <p:cNvSpPr>
            <a:spLocks noChangeShapeType="1"/>
          </p:cNvSpPr>
          <p:nvPr/>
        </p:nvSpPr>
        <p:spPr bwMode="auto">
          <a:xfrm flipV="1">
            <a:off x="2328408" y="2269406"/>
            <a:ext cx="53975" cy="142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1" name="Line 2734"/>
          <p:cNvSpPr>
            <a:spLocks noChangeShapeType="1"/>
          </p:cNvSpPr>
          <p:nvPr/>
        </p:nvSpPr>
        <p:spPr bwMode="auto">
          <a:xfrm flipV="1">
            <a:off x="2447471" y="2239243"/>
            <a:ext cx="6350"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2" name="Line 2735"/>
          <p:cNvSpPr>
            <a:spLocks noChangeShapeType="1"/>
          </p:cNvSpPr>
          <p:nvPr/>
        </p:nvSpPr>
        <p:spPr bwMode="auto">
          <a:xfrm flipV="1">
            <a:off x="2517321" y="2186856"/>
            <a:ext cx="53975" cy="238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3" name="Line 2736"/>
          <p:cNvSpPr>
            <a:spLocks noChangeShapeType="1"/>
          </p:cNvSpPr>
          <p:nvPr/>
        </p:nvSpPr>
        <p:spPr bwMode="auto">
          <a:xfrm flipV="1">
            <a:off x="2636383" y="2155106"/>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4" name="Line 2737"/>
          <p:cNvSpPr>
            <a:spLocks noChangeShapeType="1"/>
          </p:cNvSpPr>
          <p:nvPr/>
        </p:nvSpPr>
        <p:spPr bwMode="auto">
          <a:xfrm flipV="1">
            <a:off x="2706233" y="2104306"/>
            <a:ext cx="52388" cy="238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5" name="Line 2738"/>
          <p:cNvSpPr>
            <a:spLocks noChangeShapeType="1"/>
          </p:cNvSpPr>
          <p:nvPr/>
        </p:nvSpPr>
        <p:spPr bwMode="auto">
          <a:xfrm flipV="1">
            <a:off x="2825296" y="2074143"/>
            <a:ext cx="4763"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6" name="Line 2739"/>
          <p:cNvSpPr>
            <a:spLocks noChangeShapeType="1"/>
          </p:cNvSpPr>
          <p:nvPr/>
        </p:nvSpPr>
        <p:spPr bwMode="auto">
          <a:xfrm>
            <a:off x="2895146" y="2058268"/>
            <a:ext cx="52388" cy="952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7" name="Line 2740"/>
          <p:cNvSpPr>
            <a:spLocks noChangeShapeType="1"/>
          </p:cNvSpPr>
          <p:nvPr/>
        </p:nvSpPr>
        <p:spPr bwMode="auto">
          <a:xfrm>
            <a:off x="3014208" y="2080493"/>
            <a:ext cx="4763"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8" name="Line 2741"/>
          <p:cNvSpPr>
            <a:spLocks noChangeShapeType="1"/>
          </p:cNvSpPr>
          <p:nvPr/>
        </p:nvSpPr>
        <p:spPr bwMode="auto">
          <a:xfrm>
            <a:off x="3084058" y="2091606"/>
            <a:ext cx="52388" cy="952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9" name="Line 2742"/>
          <p:cNvSpPr>
            <a:spLocks noChangeShapeType="1"/>
          </p:cNvSpPr>
          <p:nvPr/>
        </p:nvSpPr>
        <p:spPr bwMode="auto">
          <a:xfrm>
            <a:off x="3203121" y="2123356"/>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0" name="Line 2743"/>
          <p:cNvSpPr>
            <a:spLocks noChangeShapeType="1"/>
          </p:cNvSpPr>
          <p:nvPr/>
        </p:nvSpPr>
        <p:spPr bwMode="auto">
          <a:xfrm>
            <a:off x="3272971" y="2148756"/>
            <a:ext cx="52388" cy="1905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1" name="Line 2744"/>
          <p:cNvSpPr>
            <a:spLocks noChangeShapeType="1"/>
          </p:cNvSpPr>
          <p:nvPr/>
        </p:nvSpPr>
        <p:spPr bwMode="auto">
          <a:xfrm>
            <a:off x="3392033" y="2190031"/>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2" name="Line 2745"/>
          <p:cNvSpPr>
            <a:spLocks noChangeShapeType="1"/>
          </p:cNvSpPr>
          <p:nvPr/>
        </p:nvSpPr>
        <p:spPr bwMode="auto">
          <a:xfrm flipV="1">
            <a:off x="3461883" y="2128118"/>
            <a:ext cx="52388" cy="3175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3" name="Line 2746"/>
          <p:cNvSpPr>
            <a:spLocks noChangeShapeType="1"/>
          </p:cNvSpPr>
          <p:nvPr/>
        </p:nvSpPr>
        <p:spPr bwMode="auto">
          <a:xfrm flipV="1">
            <a:off x="3580946" y="2083668"/>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4" name="Line 2747"/>
          <p:cNvSpPr>
            <a:spLocks noChangeShapeType="1"/>
          </p:cNvSpPr>
          <p:nvPr/>
        </p:nvSpPr>
        <p:spPr bwMode="auto">
          <a:xfrm flipV="1">
            <a:off x="3650796" y="2026518"/>
            <a:ext cx="52388" cy="174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5" name="Line 2748"/>
          <p:cNvSpPr>
            <a:spLocks noChangeShapeType="1"/>
          </p:cNvSpPr>
          <p:nvPr/>
        </p:nvSpPr>
        <p:spPr bwMode="auto">
          <a:xfrm flipV="1">
            <a:off x="3769858" y="2012231"/>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6" name="Line 2749"/>
          <p:cNvSpPr>
            <a:spLocks noChangeShapeType="1"/>
          </p:cNvSpPr>
          <p:nvPr/>
        </p:nvSpPr>
        <p:spPr bwMode="auto">
          <a:xfrm flipV="1">
            <a:off x="3839708" y="1993181"/>
            <a:ext cx="52388" cy="952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7" name="Line 2750"/>
          <p:cNvSpPr>
            <a:spLocks noChangeShapeType="1"/>
          </p:cNvSpPr>
          <p:nvPr/>
        </p:nvSpPr>
        <p:spPr bwMode="auto">
          <a:xfrm>
            <a:off x="3957183" y="1997943"/>
            <a:ext cx="6350"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8" name="Line 2751"/>
          <p:cNvSpPr>
            <a:spLocks noChangeShapeType="1"/>
          </p:cNvSpPr>
          <p:nvPr/>
        </p:nvSpPr>
        <p:spPr bwMode="auto">
          <a:xfrm>
            <a:off x="4027033" y="2047156"/>
            <a:ext cx="53975" cy="365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9" name="Line 2752"/>
          <p:cNvSpPr>
            <a:spLocks noChangeShapeType="1"/>
          </p:cNvSpPr>
          <p:nvPr/>
        </p:nvSpPr>
        <p:spPr bwMode="auto">
          <a:xfrm>
            <a:off x="4146096" y="2129706"/>
            <a:ext cx="6350"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0" name="Line 2753"/>
          <p:cNvSpPr>
            <a:spLocks noChangeShapeType="1"/>
          </p:cNvSpPr>
          <p:nvPr/>
        </p:nvSpPr>
        <p:spPr bwMode="auto">
          <a:xfrm>
            <a:off x="4215946" y="2172568"/>
            <a:ext cx="53975"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1" name="Line 2754"/>
          <p:cNvSpPr>
            <a:spLocks noChangeShapeType="1"/>
          </p:cNvSpPr>
          <p:nvPr/>
        </p:nvSpPr>
        <p:spPr bwMode="auto">
          <a:xfrm>
            <a:off x="4335008" y="2183681"/>
            <a:ext cx="6350"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2" name="Line 2755"/>
          <p:cNvSpPr>
            <a:spLocks noChangeShapeType="1"/>
          </p:cNvSpPr>
          <p:nvPr/>
        </p:nvSpPr>
        <p:spPr bwMode="auto">
          <a:xfrm>
            <a:off x="4404858" y="2190031"/>
            <a:ext cx="53975"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3" name="Line 2756"/>
          <p:cNvSpPr>
            <a:spLocks noChangeShapeType="1"/>
          </p:cNvSpPr>
          <p:nvPr/>
        </p:nvSpPr>
        <p:spPr bwMode="auto">
          <a:xfrm flipV="1">
            <a:off x="4523921" y="2158281"/>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4" name="Line 2757"/>
          <p:cNvSpPr>
            <a:spLocks noChangeShapeType="1"/>
          </p:cNvSpPr>
          <p:nvPr/>
        </p:nvSpPr>
        <p:spPr bwMode="auto">
          <a:xfrm flipV="1">
            <a:off x="4593771" y="2086843"/>
            <a:ext cx="52388" cy="3175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5" name="Line 2758"/>
          <p:cNvSpPr>
            <a:spLocks noChangeShapeType="1"/>
          </p:cNvSpPr>
          <p:nvPr/>
        </p:nvSpPr>
        <p:spPr bwMode="auto">
          <a:xfrm flipV="1">
            <a:off x="4712833" y="2042393"/>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6" name="Line 2759"/>
          <p:cNvSpPr>
            <a:spLocks noChangeShapeType="1"/>
          </p:cNvSpPr>
          <p:nvPr/>
        </p:nvSpPr>
        <p:spPr bwMode="auto">
          <a:xfrm flipV="1">
            <a:off x="4782683" y="1970956"/>
            <a:ext cx="52388" cy="3333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7" name="Line 2760"/>
          <p:cNvSpPr>
            <a:spLocks noChangeShapeType="1"/>
          </p:cNvSpPr>
          <p:nvPr/>
        </p:nvSpPr>
        <p:spPr bwMode="auto">
          <a:xfrm flipV="1">
            <a:off x="4901746" y="1926506"/>
            <a:ext cx="476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8" name="Line 2761"/>
          <p:cNvSpPr>
            <a:spLocks noChangeShapeType="1"/>
          </p:cNvSpPr>
          <p:nvPr/>
        </p:nvSpPr>
        <p:spPr bwMode="auto">
          <a:xfrm>
            <a:off x="4971596" y="1886818"/>
            <a:ext cx="52388" cy="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9" name="Line 2762"/>
          <p:cNvSpPr>
            <a:spLocks noChangeShapeType="1"/>
          </p:cNvSpPr>
          <p:nvPr/>
        </p:nvSpPr>
        <p:spPr bwMode="auto">
          <a:xfrm>
            <a:off x="5090658" y="1951906"/>
            <a:ext cx="4763"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0" name="Line 2763"/>
          <p:cNvSpPr>
            <a:spLocks noChangeShapeType="1"/>
          </p:cNvSpPr>
          <p:nvPr/>
        </p:nvSpPr>
        <p:spPr bwMode="auto">
          <a:xfrm>
            <a:off x="5160508" y="2020168"/>
            <a:ext cx="52388" cy="4921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1" name="Line 2764"/>
          <p:cNvSpPr>
            <a:spLocks noChangeShapeType="1"/>
          </p:cNvSpPr>
          <p:nvPr/>
        </p:nvSpPr>
        <p:spPr bwMode="auto">
          <a:xfrm>
            <a:off x="5279571" y="2128118"/>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2" name="Line 2765"/>
          <p:cNvSpPr>
            <a:spLocks noChangeShapeType="1"/>
          </p:cNvSpPr>
          <p:nvPr/>
        </p:nvSpPr>
        <p:spPr bwMode="auto">
          <a:xfrm>
            <a:off x="5349421" y="2145581"/>
            <a:ext cx="52388" cy="142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3" name="Line 2766"/>
          <p:cNvSpPr>
            <a:spLocks noChangeShapeType="1"/>
          </p:cNvSpPr>
          <p:nvPr/>
        </p:nvSpPr>
        <p:spPr bwMode="auto">
          <a:xfrm>
            <a:off x="5468483" y="2175743"/>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4" name="Line 2767"/>
          <p:cNvSpPr>
            <a:spLocks noChangeShapeType="1"/>
          </p:cNvSpPr>
          <p:nvPr/>
        </p:nvSpPr>
        <p:spPr bwMode="auto">
          <a:xfrm flipV="1">
            <a:off x="5538333" y="2166218"/>
            <a:ext cx="52388" cy="269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5" name="Line 2768"/>
          <p:cNvSpPr>
            <a:spLocks noChangeShapeType="1"/>
          </p:cNvSpPr>
          <p:nvPr/>
        </p:nvSpPr>
        <p:spPr bwMode="auto">
          <a:xfrm flipV="1">
            <a:off x="5655808" y="2129706"/>
            <a:ext cx="6350"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6" name="Line 2769"/>
          <p:cNvSpPr>
            <a:spLocks noChangeShapeType="1"/>
          </p:cNvSpPr>
          <p:nvPr/>
        </p:nvSpPr>
        <p:spPr bwMode="auto">
          <a:xfrm flipV="1">
            <a:off x="5727246" y="2066206"/>
            <a:ext cx="52388" cy="285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7" name="Line 2770"/>
          <p:cNvSpPr>
            <a:spLocks noChangeShapeType="1"/>
          </p:cNvSpPr>
          <p:nvPr/>
        </p:nvSpPr>
        <p:spPr bwMode="auto">
          <a:xfrm>
            <a:off x="5844721" y="2077318"/>
            <a:ext cx="6350"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8" name="Line 2771"/>
          <p:cNvSpPr>
            <a:spLocks noChangeShapeType="1"/>
          </p:cNvSpPr>
          <p:nvPr/>
        </p:nvSpPr>
        <p:spPr bwMode="auto">
          <a:xfrm>
            <a:off x="5914571" y="2113831"/>
            <a:ext cx="53975" cy="285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9" name="Line 2772"/>
          <p:cNvSpPr>
            <a:spLocks noChangeShapeType="1"/>
          </p:cNvSpPr>
          <p:nvPr/>
        </p:nvSpPr>
        <p:spPr bwMode="auto">
          <a:xfrm>
            <a:off x="6033633" y="2175743"/>
            <a:ext cx="6350"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0" name="Line 2773"/>
          <p:cNvSpPr>
            <a:spLocks noChangeShapeType="1"/>
          </p:cNvSpPr>
          <p:nvPr/>
        </p:nvSpPr>
        <p:spPr bwMode="auto">
          <a:xfrm flipV="1">
            <a:off x="6103483" y="2105893"/>
            <a:ext cx="49213" cy="539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1" name="Line 2774"/>
          <p:cNvSpPr>
            <a:spLocks noChangeShapeType="1"/>
          </p:cNvSpPr>
          <p:nvPr/>
        </p:nvSpPr>
        <p:spPr bwMode="auto">
          <a:xfrm flipV="1">
            <a:off x="6214608" y="2036043"/>
            <a:ext cx="6350"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2" name="Line 2775"/>
          <p:cNvSpPr>
            <a:spLocks noChangeShapeType="1"/>
          </p:cNvSpPr>
          <p:nvPr/>
        </p:nvSpPr>
        <p:spPr bwMode="auto">
          <a:xfrm flipV="1">
            <a:off x="6281283" y="1918568"/>
            <a:ext cx="49213" cy="523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3" name="Line 2776"/>
          <p:cNvSpPr>
            <a:spLocks noChangeShapeType="1"/>
          </p:cNvSpPr>
          <p:nvPr/>
        </p:nvSpPr>
        <p:spPr bwMode="auto">
          <a:xfrm>
            <a:off x="6397171" y="1931268"/>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4" name="Line 2777"/>
          <p:cNvSpPr>
            <a:spLocks noChangeShapeType="1"/>
          </p:cNvSpPr>
          <p:nvPr/>
        </p:nvSpPr>
        <p:spPr bwMode="auto">
          <a:xfrm>
            <a:off x="6467021" y="1948731"/>
            <a:ext cx="52388" cy="142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5" name="Line 2778"/>
          <p:cNvSpPr>
            <a:spLocks noChangeShapeType="1"/>
          </p:cNvSpPr>
          <p:nvPr/>
        </p:nvSpPr>
        <p:spPr bwMode="auto">
          <a:xfrm>
            <a:off x="6586083" y="1980481"/>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6" name="Line 2779"/>
          <p:cNvSpPr>
            <a:spLocks noChangeShapeType="1"/>
          </p:cNvSpPr>
          <p:nvPr/>
        </p:nvSpPr>
        <p:spPr bwMode="auto">
          <a:xfrm flipV="1">
            <a:off x="6655933" y="1966193"/>
            <a:ext cx="52388" cy="952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7" name="Line 2780"/>
          <p:cNvSpPr>
            <a:spLocks noChangeShapeType="1"/>
          </p:cNvSpPr>
          <p:nvPr/>
        </p:nvSpPr>
        <p:spPr bwMode="auto">
          <a:xfrm flipV="1">
            <a:off x="6774996" y="1953493"/>
            <a:ext cx="4763"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8" name="Line 2781"/>
          <p:cNvSpPr>
            <a:spLocks noChangeShapeType="1"/>
          </p:cNvSpPr>
          <p:nvPr/>
        </p:nvSpPr>
        <p:spPr bwMode="auto">
          <a:xfrm flipV="1">
            <a:off x="6844846" y="1937618"/>
            <a:ext cx="23813"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9" name="Oval 2782"/>
          <p:cNvSpPr>
            <a:spLocks noChangeArrowheads="1"/>
          </p:cNvSpPr>
          <p:nvPr/>
        </p:nvSpPr>
        <p:spPr bwMode="auto">
          <a:xfrm>
            <a:off x="7098846" y="211383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80" name="Oval 2783"/>
          <p:cNvSpPr>
            <a:spLocks noChangeArrowheads="1"/>
          </p:cNvSpPr>
          <p:nvPr/>
        </p:nvSpPr>
        <p:spPr bwMode="auto">
          <a:xfrm>
            <a:off x="7363958" y="1948731"/>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81" name="Line 2784"/>
          <p:cNvSpPr>
            <a:spLocks noChangeShapeType="1"/>
          </p:cNvSpPr>
          <p:nvPr/>
        </p:nvSpPr>
        <p:spPr bwMode="auto">
          <a:xfrm>
            <a:off x="6868658" y="1937618"/>
            <a:ext cx="52388" cy="428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2" name="Line 2785"/>
          <p:cNvSpPr>
            <a:spLocks noChangeShapeType="1"/>
          </p:cNvSpPr>
          <p:nvPr/>
        </p:nvSpPr>
        <p:spPr bwMode="auto">
          <a:xfrm>
            <a:off x="6987721" y="2031281"/>
            <a:ext cx="4763" cy="47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3" name="Line 2786"/>
          <p:cNvSpPr>
            <a:spLocks noChangeShapeType="1"/>
          </p:cNvSpPr>
          <p:nvPr/>
        </p:nvSpPr>
        <p:spPr bwMode="auto">
          <a:xfrm>
            <a:off x="7057571" y="2086843"/>
            <a:ext cx="52388" cy="42863"/>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4" name="Line 2787"/>
          <p:cNvSpPr>
            <a:spLocks noChangeShapeType="1"/>
          </p:cNvSpPr>
          <p:nvPr/>
        </p:nvSpPr>
        <p:spPr bwMode="auto">
          <a:xfrm flipV="1">
            <a:off x="7175046" y="2121768"/>
            <a:ext cx="6350" cy="1588"/>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5" name="Line 2788"/>
          <p:cNvSpPr>
            <a:spLocks noChangeShapeType="1"/>
          </p:cNvSpPr>
          <p:nvPr/>
        </p:nvSpPr>
        <p:spPr bwMode="auto">
          <a:xfrm flipV="1">
            <a:off x="7246483" y="2048743"/>
            <a:ext cx="52388" cy="31750"/>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6" name="Line 2789"/>
          <p:cNvSpPr>
            <a:spLocks noChangeShapeType="1"/>
          </p:cNvSpPr>
          <p:nvPr/>
        </p:nvSpPr>
        <p:spPr bwMode="auto">
          <a:xfrm flipV="1">
            <a:off x="7363958" y="2004293"/>
            <a:ext cx="6350" cy="3175"/>
          </a:xfrm>
          <a:prstGeom prst="line">
            <a:avLst/>
          </a:prstGeom>
          <a:noFill/>
          <a:ln w="36513">
            <a:solidFill>
              <a:srgbClr val="FF00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88" name="Oval 2992"/>
          <p:cNvSpPr>
            <a:spLocks noChangeArrowheads="1"/>
          </p:cNvSpPr>
          <p:nvPr/>
        </p:nvSpPr>
        <p:spPr bwMode="auto">
          <a:xfrm>
            <a:off x="972683" y="2042393"/>
            <a:ext cx="71437"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89" name="Oval 2993"/>
          <p:cNvSpPr>
            <a:spLocks noChangeArrowheads="1"/>
          </p:cNvSpPr>
          <p:nvPr/>
        </p:nvSpPr>
        <p:spPr bwMode="auto">
          <a:xfrm>
            <a:off x="1237795" y="1855068"/>
            <a:ext cx="73025"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0" name="Oval 2994"/>
          <p:cNvSpPr>
            <a:spLocks noChangeArrowheads="1"/>
          </p:cNvSpPr>
          <p:nvPr/>
        </p:nvSpPr>
        <p:spPr bwMode="auto">
          <a:xfrm>
            <a:off x="1504495" y="1713781"/>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1" name="Oval 2995"/>
          <p:cNvSpPr>
            <a:spLocks noChangeArrowheads="1"/>
          </p:cNvSpPr>
          <p:nvPr/>
        </p:nvSpPr>
        <p:spPr bwMode="auto">
          <a:xfrm>
            <a:off x="1771195" y="1643931"/>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2" name="Oval 2996"/>
          <p:cNvSpPr>
            <a:spLocks noChangeArrowheads="1"/>
          </p:cNvSpPr>
          <p:nvPr/>
        </p:nvSpPr>
        <p:spPr bwMode="auto">
          <a:xfrm>
            <a:off x="2037895" y="1691556"/>
            <a:ext cx="71437" cy="71438"/>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3" name="Oval 2997"/>
          <p:cNvSpPr>
            <a:spLocks noChangeArrowheads="1"/>
          </p:cNvSpPr>
          <p:nvPr/>
        </p:nvSpPr>
        <p:spPr bwMode="auto">
          <a:xfrm>
            <a:off x="2304595" y="1526456"/>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4" name="Oval 2998"/>
          <p:cNvSpPr>
            <a:spLocks noChangeArrowheads="1"/>
          </p:cNvSpPr>
          <p:nvPr/>
        </p:nvSpPr>
        <p:spPr bwMode="auto">
          <a:xfrm>
            <a:off x="2569708" y="1574081"/>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5" name="Oval 2999"/>
          <p:cNvSpPr>
            <a:spLocks noChangeArrowheads="1"/>
          </p:cNvSpPr>
          <p:nvPr/>
        </p:nvSpPr>
        <p:spPr bwMode="auto">
          <a:xfrm>
            <a:off x="2836408" y="1526456"/>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6" name="Oval 3000"/>
          <p:cNvSpPr>
            <a:spLocks noChangeArrowheads="1"/>
          </p:cNvSpPr>
          <p:nvPr/>
        </p:nvSpPr>
        <p:spPr bwMode="auto">
          <a:xfrm>
            <a:off x="3103108" y="1526456"/>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7" name="Oval 3001"/>
          <p:cNvSpPr>
            <a:spLocks noChangeArrowheads="1"/>
          </p:cNvSpPr>
          <p:nvPr/>
        </p:nvSpPr>
        <p:spPr bwMode="auto">
          <a:xfrm>
            <a:off x="3369808" y="1502643"/>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8" name="Oval 3002"/>
          <p:cNvSpPr>
            <a:spLocks noChangeArrowheads="1"/>
          </p:cNvSpPr>
          <p:nvPr/>
        </p:nvSpPr>
        <p:spPr bwMode="auto">
          <a:xfrm>
            <a:off x="3636508" y="1550268"/>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9" name="Oval 3003"/>
          <p:cNvSpPr>
            <a:spLocks noChangeArrowheads="1"/>
          </p:cNvSpPr>
          <p:nvPr/>
        </p:nvSpPr>
        <p:spPr bwMode="auto">
          <a:xfrm>
            <a:off x="3903208" y="1480418"/>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0" name="Oval 3004"/>
          <p:cNvSpPr>
            <a:spLocks noChangeArrowheads="1"/>
          </p:cNvSpPr>
          <p:nvPr/>
        </p:nvSpPr>
        <p:spPr bwMode="auto">
          <a:xfrm>
            <a:off x="4168320" y="1362943"/>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1" name="Oval 3005"/>
          <p:cNvSpPr>
            <a:spLocks noChangeArrowheads="1"/>
          </p:cNvSpPr>
          <p:nvPr/>
        </p:nvSpPr>
        <p:spPr bwMode="auto">
          <a:xfrm>
            <a:off x="4435020" y="1408981"/>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2" name="Oval 3006"/>
          <p:cNvSpPr>
            <a:spLocks noChangeArrowheads="1"/>
          </p:cNvSpPr>
          <p:nvPr/>
        </p:nvSpPr>
        <p:spPr bwMode="auto">
          <a:xfrm>
            <a:off x="4701720" y="1293093"/>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3" name="Oval 3007"/>
          <p:cNvSpPr>
            <a:spLocks noChangeArrowheads="1"/>
          </p:cNvSpPr>
          <p:nvPr/>
        </p:nvSpPr>
        <p:spPr bwMode="auto">
          <a:xfrm>
            <a:off x="4966833" y="1269281"/>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4" name="Oval 3008"/>
          <p:cNvSpPr>
            <a:spLocks noChangeArrowheads="1"/>
          </p:cNvSpPr>
          <p:nvPr/>
        </p:nvSpPr>
        <p:spPr bwMode="auto">
          <a:xfrm>
            <a:off x="5233533" y="1245468"/>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5" name="Oval 3009"/>
          <p:cNvSpPr>
            <a:spLocks noChangeArrowheads="1"/>
          </p:cNvSpPr>
          <p:nvPr/>
        </p:nvSpPr>
        <p:spPr bwMode="auto">
          <a:xfrm>
            <a:off x="5500233" y="1362943"/>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6" name="Oval 3010"/>
          <p:cNvSpPr>
            <a:spLocks noChangeArrowheads="1"/>
          </p:cNvSpPr>
          <p:nvPr/>
        </p:nvSpPr>
        <p:spPr bwMode="auto">
          <a:xfrm>
            <a:off x="5766933" y="1408981"/>
            <a:ext cx="71437"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7" name="Oval 3011"/>
          <p:cNvSpPr>
            <a:spLocks noChangeArrowheads="1"/>
          </p:cNvSpPr>
          <p:nvPr/>
        </p:nvSpPr>
        <p:spPr bwMode="auto">
          <a:xfrm>
            <a:off x="6032045" y="1293093"/>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8" name="Oval 3012"/>
          <p:cNvSpPr>
            <a:spLocks noChangeArrowheads="1"/>
          </p:cNvSpPr>
          <p:nvPr/>
        </p:nvSpPr>
        <p:spPr bwMode="auto">
          <a:xfrm>
            <a:off x="6298745" y="1339131"/>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9" name="Oval 3013"/>
          <p:cNvSpPr>
            <a:spLocks noChangeArrowheads="1"/>
          </p:cNvSpPr>
          <p:nvPr/>
        </p:nvSpPr>
        <p:spPr bwMode="auto">
          <a:xfrm>
            <a:off x="6565445" y="1432793"/>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10" name="Oval 3014"/>
          <p:cNvSpPr>
            <a:spLocks noChangeArrowheads="1"/>
          </p:cNvSpPr>
          <p:nvPr/>
        </p:nvSpPr>
        <p:spPr bwMode="auto">
          <a:xfrm>
            <a:off x="6832145" y="1386756"/>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11" name="Line 3015"/>
          <p:cNvSpPr>
            <a:spLocks noChangeShapeType="1"/>
          </p:cNvSpPr>
          <p:nvPr/>
        </p:nvSpPr>
        <p:spPr bwMode="auto">
          <a:xfrm flipV="1">
            <a:off x="1007608" y="2040806"/>
            <a:ext cx="52387" cy="365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2" name="Line 3016"/>
          <p:cNvSpPr>
            <a:spLocks noChangeShapeType="1"/>
          </p:cNvSpPr>
          <p:nvPr/>
        </p:nvSpPr>
        <p:spPr bwMode="auto">
          <a:xfrm flipV="1">
            <a:off x="1126670" y="1990006"/>
            <a:ext cx="4762" cy="476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3" name="Line 3017"/>
          <p:cNvSpPr>
            <a:spLocks noChangeShapeType="1"/>
          </p:cNvSpPr>
          <p:nvPr/>
        </p:nvSpPr>
        <p:spPr bwMode="auto">
          <a:xfrm flipV="1">
            <a:off x="1196520" y="1909043"/>
            <a:ext cx="52387" cy="365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4" name="Line 3018"/>
          <p:cNvSpPr>
            <a:spLocks noChangeShapeType="1"/>
          </p:cNvSpPr>
          <p:nvPr/>
        </p:nvSpPr>
        <p:spPr bwMode="auto">
          <a:xfrm flipV="1">
            <a:off x="1315583" y="1866181"/>
            <a:ext cx="4762"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5" name="Line 3020"/>
          <p:cNvSpPr>
            <a:spLocks noChangeShapeType="1"/>
          </p:cNvSpPr>
          <p:nvPr/>
        </p:nvSpPr>
        <p:spPr bwMode="auto">
          <a:xfrm flipV="1">
            <a:off x="1385433" y="1804268"/>
            <a:ext cx="52387" cy="269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6" name="Line 3021"/>
          <p:cNvSpPr>
            <a:spLocks noChangeShapeType="1"/>
          </p:cNvSpPr>
          <p:nvPr/>
        </p:nvSpPr>
        <p:spPr bwMode="auto">
          <a:xfrm flipV="1">
            <a:off x="1504496" y="1766168"/>
            <a:ext cx="4762"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7" name="Line 3022"/>
          <p:cNvSpPr>
            <a:spLocks noChangeShapeType="1"/>
          </p:cNvSpPr>
          <p:nvPr/>
        </p:nvSpPr>
        <p:spPr bwMode="auto">
          <a:xfrm flipV="1">
            <a:off x="1574346" y="1728068"/>
            <a:ext cx="52387" cy="1270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8" name="Line 3023"/>
          <p:cNvSpPr>
            <a:spLocks noChangeShapeType="1"/>
          </p:cNvSpPr>
          <p:nvPr/>
        </p:nvSpPr>
        <p:spPr bwMode="auto">
          <a:xfrm flipV="1">
            <a:off x="1693408" y="1709018"/>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9" name="Line 3024"/>
          <p:cNvSpPr>
            <a:spLocks noChangeShapeType="1"/>
          </p:cNvSpPr>
          <p:nvPr/>
        </p:nvSpPr>
        <p:spPr bwMode="auto">
          <a:xfrm flipV="1">
            <a:off x="1763258" y="1682030"/>
            <a:ext cx="52387"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0" name="Line 3025"/>
          <p:cNvSpPr>
            <a:spLocks noChangeShapeType="1"/>
          </p:cNvSpPr>
          <p:nvPr/>
        </p:nvSpPr>
        <p:spPr bwMode="auto">
          <a:xfrm>
            <a:off x="1882321" y="1693143"/>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1" name="Line 3026"/>
          <p:cNvSpPr>
            <a:spLocks noChangeShapeType="1"/>
          </p:cNvSpPr>
          <p:nvPr/>
        </p:nvSpPr>
        <p:spPr bwMode="auto">
          <a:xfrm>
            <a:off x="1952171" y="1705843"/>
            <a:ext cx="52387" cy="793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2" name="Line 3027"/>
          <p:cNvSpPr>
            <a:spLocks noChangeShapeType="1"/>
          </p:cNvSpPr>
          <p:nvPr/>
        </p:nvSpPr>
        <p:spPr bwMode="auto">
          <a:xfrm flipV="1">
            <a:off x="2069646" y="1724893"/>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3" name="Line 3028"/>
          <p:cNvSpPr>
            <a:spLocks noChangeShapeType="1"/>
          </p:cNvSpPr>
          <p:nvPr/>
        </p:nvSpPr>
        <p:spPr bwMode="auto">
          <a:xfrm flipV="1">
            <a:off x="2141083" y="1651868"/>
            <a:ext cx="52387" cy="3333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4" name="Line 3029"/>
          <p:cNvSpPr>
            <a:spLocks noChangeShapeType="1"/>
          </p:cNvSpPr>
          <p:nvPr/>
        </p:nvSpPr>
        <p:spPr bwMode="auto">
          <a:xfrm flipV="1">
            <a:off x="2258558" y="1609005"/>
            <a:ext cx="6350"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5" name="Line 3030"/>
          <p:cNvSpPr>
            <a:spLocks noChangeShapeType="1"/>
          </p:cNvSpPr>
          <p:nvPr/>
        </p:nvSpPr>
        <p:spPr bwMode="auto">
          <a:xfrm>
            <a:off x="2328408" y="1569318"/>
            <a:ext cx="53975"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6" name="Line 3031"/>
          <p:cNvSpPr>
            <a:spLocks noChangeShapeType="1"/>
          </p:cNvSpPr>
          <p:nvPr/>
        </p:nvSpPr>
        <p:spPr bwMode="auto">
          <a:xfrm>
            <a:off x="2447471" y="1582018"/>
            <a:ext cx="6350"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7" name="Line 3032"/>
          <p:cNvSpPr>
            <a:spLocks noChangeShapeType="1"/>
          </p:cNvSpPr>
          <p:nvPr/>
        </p:nvSpPr>
        <p:spPr bwMode="auto">
          <a:xfrm>
            <a:off x="2517321" y="1594718"/>
            <a:ext cx="53975"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8" name="Line 3033"/>
          <p:cNvSpPr>
            <a:spLocks noChangeShapeType="1"/>
          </p:cNvSpPr>
          <p:nvPr/>
        </p:nvSpPr>
        <p:spPr bwMode="auto">
          <a:xfrm flipV="1">
            <a:off x="2636383" y="1604243"/>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9" name="Line 3034"/>
          <p:cNvSpPr>
            <a:spLocks noChangeShapeType="1"/>
          </p:cNvSpPr>
          <p:nvPr/>
        </p:nvSpPr>
        <p:spPr bwMode="auto">
          <a:xfrm flipV="1">
            <a:off x="2706233" y="1582018"/>
            <a:ext cx="52387"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0" name="Line 3035"/>
          <p:cNvSpPr>
            <a:spLocks noChangeShapeType="1"/>
          </p:cNvSpPr>
          <p:nvPr/>
        </p:nvSpPr>
        <p:spPr bwMode="auto">
          <a:xfrm>
            <a:off x="2825296" y="1570905"/>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1" name="Line 3036"/>
          <p:cNvSpPr>
            <a:spLocks noChangeShapeType="1"/>
          </p:cNvSpPr>
          <p:nvPr/>
        </p:nvSpPr>
        <p:spPr bwMode="auto">
          <a:xfrm>
            <a:off x="2895146" y="1562968"/>
            <a:ext cx="52387"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2" name="Line 3037"/>
          <p:cNvSpPr>
            <a:spLocks noChangeShapeType="1"/>
          </p:cNvSpPr>
          <p:nvPr/>
        </p:nvSpPr>
        <p:spPr bwMode="auto">
          <a:xfrm>
            <a:off x="3014208" y="1562968"/>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3" name="Line 3038"/>
          <p:cNvSpPr>
            <a:spLocks noChangeShapeType="1"/>
          </p:cNvSpPr>
          <p:nvPr/>
        </p:nvSpPr>
        <p:spPr bwMode="auto">
          <a:xfrm>
            <a:off x="3084058" y="1562968"/>
            <a:ext cx="52387"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4" name="Line 3039"/>
          <p:cNvSpPr>
            <a:spLocks noChangeShapeType="1"/>
          </p:cNvSpPr>
          <p:nvPr/>
        </p:nvSpPr>
        <p:spPr bwMode="auto">
          <a:xfrm flipV="1">
            <a:off x="3203121" y="1556618"/>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5" name="Line 3040"/>
          <p:cNvSpPr>
            <a:spLocks noChangeShapeType="1"/>
          </p:cNvSpPr>
          <p:nvPr/>
        </p:nvSpPr>
        <p:spPr bwMode="auto">
          <a:xfrm flipV="1">
            <a:off x="3272971" y="1545505"/>
            <a:ext cx="52387" cy="476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6" name="Line 3041"/>
          <p:cNvSpPr>
            <a:spLocks noChangeShapeType="1"/>
          </p:cNvSpPr>
          <p:nvPr/>
        </p:nvSpPr>
        <p:spPr bwMode="auto">
          <a:xfrm>
            <a:off x="3392033" y="1540743"/>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7" name="Line 3042"/>
          <p:cNvSpPr>
            <a:spLocks noChangeShapeType="1"/>
          </p:cNvSpPr>
          <p:nvPr/>
        </p:nvSpPr>
        <p:spPr bwMode="auto">
          <a:xfrm>
            <a:off x="3461883" y="1550268"/>
            <a:ext cx="52387" cy="793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8" name="Line 3043"/>
          <p:cNvSpPr>
            <a:spLocks noChangeShapeType="1"/>
          </p:cNvSpPr>
          <p:nvPr/>
        </p:nvSpPr>
        <p:spPr bwMode="auto">
          <a:xfrm>
            <a:off x="3580946" y="1570905"/>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9" name="Line 3044"/>
          <p:cNvSpPr>
            <a:spLocks noChangeShapeType="1"/>
          </p:cNvSpPr>
          <p:nvPr/>
        </p:nvSpPr>
        <p:spPr bwMode="auto">
          <a:xfrm flipV="1">
            <a:off x="3650796" y="1578843"/>
            <a:ext cx="52387"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0" name="Line 3045"/>
          <p:cNvSpPr>
            <a:spLocks noChangeShapeType="1"/>
          </p:cNvSpPr>
          <p:nvPr/>
        </p:nvSpPr>
        <p:spPr bwMode="auto">
          <a:xfrm flipV="1">
            <a:off x="3769858" y="1559793"/>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1" name="Line 3046"/>
          <p:cNvSpPr>
            <a:spLocks noChangeShapeType="1"/>
          </p:cNvSpPr>
          <p:nvPr/>
        </p:nvSpPr>
        <p:spPr bwMode="auto">
          <a:xfrm flipV="1">
            <a:off x="3839708" y="1528043"/>
            <a:ext cx="52387" cy="142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2" name="Line 3047"/>
          <p:cNvSpPr>
            <a:spLocks noChangeShapeType="1"/>
          </p:cNvSpPr>
          <p:nvPr/>
        </p:nvSpPr>
        <p:spPr bwMode="auto">
          <a:xfrm flipV="1">
            <a:off x="3957183" y="1505818"/>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3" name="Line 3048"/>
          <p:cNvSpPr>
            <a:spLocks noChangeShapeType="1"/>
          </p:cNvSpPr>
          <p:nvPr/>
        </p:nvSpPr>
        <p:spPr bwMode="auto">
          <a:xfrm flipV="1">
            <a:off x="4027033" y="1453430"/>
            <a:ext cx="53975" cy="238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4" name="Line 3049"/>
          <p:cNvSpPr>
            <a:spLocks noChangeShapeType="1"/>
          </p:cNvSpPr>
          <p:nvPr/>
        </p:nvSpPr>
        <p:spPr bwMode="auto">
          <a:xfrm flipV="1">
            <a:off x="4146096" y="1423268"/>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5" name="Line 3050"/>
          <p:cNvSpPr>
            <a:spLocks noChangeShapeType="1"/>
          </p:cNvSpPr>
          <p:nvPr/>
        </p:nvSpPr>
        <p:spPr bwMode="auto">
          <a:xfrm>
            <a:off x="4215946" y="1401043"/>
            <a:ext cx="53975"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6" name="Line 3051"/>
          <p:cNvSpPr>
            <a:spLocks noChangeShapeType="1"/>
          </p:cNvSpPr>
          <p:nvPr/>
        </p:nvSpPr>
        <p:spPr bwMode="auto">
          <a:xfrm>
            <a:off x="4335008" y="1421680"/>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7" name="Line 3052"/>
          <p:cNvSpPr>
            <a:spLocks noChangeShapeType="1"/>
          </p:cNvSpPr>
          <p:nvPr/>
        </p:nvSpPr>
        <p:spPr bwMode="auto">
          <a:xfrm>
            <a:off x="4404858" y="1432793"/>
            <a:ext cx="53975"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8" name="Line 3053"/>
          <p:cNvSpPr>
            <a:spLocks noChangeShapeType="1"/>
          </p:cNvSpPr>
          <p:nvPr/>
        </p:nvSpPr>
        <p:spPr bwMode="auto">
          <a:xfrm flipV="1">
            <a:off x="4523921" y="1418505"/>
            <a:ext cx="4762"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9" name="Line 3054"/>
          <p:cNvSpPr>
            <a:spLocks noChangeShapeType="1"/>
          </p:cNvSpPr>
          <p:nvPr/>
        </p:nvSpPr>
        <p:spPr bwMode="auto">
          <a:xfrm flipV="1">
            <a:off x="4593771" y="1369293"/>
            <a:ext cx="52387" cy="222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0" name="Line 3055"/>
          <p:cNvSpPr>
            <a:spLocks noChangeShapeType="1"/>
          </p:cNvSpPr>
          <p:nvPr/>
        </p:nvSpPr>
        <p:spPr bwMode="auto">
          <a:xfrm flipV="1">
            <a:off x="4712833" y="1337543"/>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1" name="Line 3056"/>
          <p:cNvSpPr>
            <a:spLocks noChangeShapeType="1"/>
          </p:cNvSpPr>
          <p:nvPr/>
        </p:nvSpPr>
        <p:spPr bwMode="auto">
          <a:xfrm flipV="1">
            <a:off x="4782683" y="1320080"/>
            <a:ext cx="52387" cy="476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2" name="Line 3057"/>
          <p:cNvSpPr>
            <a:spLocks noChangeShapeType="1"/>
          </p:cNvSpPr>
          <p:nvPr/>
        </p:nvSpPr>
        <p:spPr bwMode="auto">
          <a:xfrm>
            <a:off x="4901746" y="1315318"/>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3" name="Line 3058"/>
          <p:cNvSpPr>
            <a:spLocks noChangeShapeType="1"/>
          </p:cNvSpPr>
          <p:nvPr/>
        </p:nvSpPr>
        <p:spPr bwMode="auto">
          <a:xfrm flipV="1">
            <a:off x="4971596" y="1304205"/>
            <a:ext cx="52387"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4" name="Line 3059"/>
          <p:cNvSpPr>
            <a:spLocks noChangeShapeType="1"/>
          </p:cNvSpPr>
          <p:nvPr/>
        </p:nvSpPr>
        <p:spPr bwMode="auto">
          <a:xfrm>
            <a:off x="5090658" y="1297855"/>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5" name="Line 3060"/>
          <p:cNvSpPr>
            <a:spLocks noChangeShapeType="1"/>
          </p:cNvSpPr>
          <p:nvPr/>
        </p:nvSpPr>
        <p:spPr bwMode="auto">
          <a:xfrm flipV="1">
            <a:off x="5160508" y="1286743"/>
            <a:ext cx="52387" cy="476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6" name="Line 3061"/>
          <p:cNvSpPr>
            <a:spLocks noChangeShapeType="1"/>
          </p:cNvSpPr>
          <p:nvPr/>
        </p:nvSpPr>
        <p:spPr bwMode="auto">
          <a:xfrm>
            <a:off x="5279571" y="1285155"/>
            <a:ext cx="4762"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7" name="Line 3062"/>
          <p:cNvSpPr>
            <a:spLocks noChangeShapeType="1"/>
          </p:cNvSpPr>
          <p:nvPr/>
        </p:nvSpPr>
        <p:spPr bwMode="auto">
          <a:xfrm>
            <a:off x="5349421" y="1315318"/>
            <a:ext cx="52387" cy="238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8" name="Line 3063"/>
          <p:cNvSpPr>
            <a:spLocks noChangeShapeType="1"/>
          </p:cNvSpPr>
          <p:nvPr/>
        </p:nvSpPr>
        <p:spPr bwMode="auto">
          <a:xfrm>
            <a:off x="5468483" y="1369293"/>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9" name="Line 3064"/>
          <p:cNvSpPr>
            <a:spLocks noChangeShapeType="1"/>
          </p:cNvSpPr>
          <p:nvPr/>
        </p:nvSpPr>
        <p:spPr bwMode="auto">
          <a:xfrm>
            <a:off x="5538333" y="1399455"/>
            <a:ext cx="52387"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0" name="Line 3065"/>
          <p:cNvSpPr>
            <a:spLocks noChangeShapeType="1"/>
          </p:cNvSpPr>
          <p:nvPr/>
        </p:nvSpPr>
        <p:spPr bwMode="auto">
          <a:xfrm>
            <a:off x="5655808" y="1420093"/>
            <a:ext cx="6350"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1" name="Line 3066"/>
          <p:cNvSpPr>
            <a:spLocks noChangeShapeType="1"/>
          </p:cNvSpPr>
          <p:nvPr/>
        </p:nvSpPr>
        <p:spPr bwMode="auto">
          <a:xfrm>
            <a:off x="5727246" y="1432793"/>
            <a:ext cx="52387" cy="793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2" name="Line 3067"/>
          <p:cNvSpPr>
            <a:spLocks noChangeShapeType="1"/>
          </p:cNvSpPr>
          <p:nvPr/>
        </p:nvSpPr>
        <p:spPr bwMode="auto">
          <a:xfrm flipV="1">
            <a:off x="5844721" y="1424855"/>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3" name="Line 3068"/>
          <p:cNvSpPr>
            <a:spLocks noChangeShapeType="1"/>
          </p:cNvSpPr>
          <p:nvPr/>
        </p:nvSpPr>
        <p:spPr bwMode="auto">
          <a:xfrm flipV="1">
            <a:off x="5914571" y="1372468"/>
            <a:ext cx="53975" cy="238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4" name="Line 3069"/>
          <p:cNvSpPr>
            <a:spLocks noChangeShapeType="1"/>
          </p:cNvSpPr>
          <p:nvPr/>
        </p:nvSpPr>
        <p:spPr bwMode="auto">
          <a:xfrm flipV="1">
            <a:off x="6033633" y="1342305"/>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5" name="Line 3070"/>
          <p:cNvSpPr>
            <a:spLocks noChangeShapeType="1"/>
          </p:cNvSpPr>
          <p:nvPr/>
        </p:nvSpPr>
        <p:spPr bwMode="auto">
          <a:xfrm>
            <a:off x="6103483" y="1335955"/>
            <a:ext cx="53975" cy="952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6" name="Line 3071"/>
          <p:cNvSpPr>
            <a:spLocks noChangeShapeType="1"/>
          </p:cNvSpPr>
          <p:nvPr/>
        </p:nvSpPr>
        <p:spPr bwMode="auto">
          <a:xfrm>
            <a:off x="6222546" y="1355005"/>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7" name="Line 3072"/>
          <p:cNvSpPr>
            <a:spLocks noChangeShapeType="1"/>
          </p:cNvSpPr>
          <p:nvPr/>
        </p:nvSpPr>
        <p:spPr bwMode="auto">
          <a:xfrm>
            <a:off x="6292396" y="1367705"/>
            <a:ext cx="53975" cy="11113"/>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8" name="Line 3073"/>
          <p:cNvSpPr>
            <a:spLocks noChangeShapeType="1"/>
          </p:cNvSpPr>
          <p:nvPr/>
        </p:nvSpPr>
        <p:spPr bwMode="auto">
          <a:xfrm>
            <a:off x="6411458" y="1401043"/>
            <a:ext cx="4762" cy="31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9" name="Line 3074"/>
          <p:cNvSpPr>
            <a:spLocks noChangeShapeType="1"/>
          </p:cNvSpPr>
          <p:nvPr/>
        </p:nvSpPr>
        <p:spPr bwMode="auto">
          <a:xfrm>
            <a:off x="6481308" y="1426443"/>
            <a:ext cx="52387" cy="1905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0" name="Line 3075"/>
          <p:cNvSpPr>
            <a:spLocks noChangeShapeType="1"/>
          </p:cNvSpPr>
          <p:nvPr/>
        </p:nvSpPr>
        <p:spPr bwMode="auto">
          <a:xfrm flipV="1">
            <a:off x="6600371" y="1467718"/>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1" name="Line 3076"/>
          <p:cNvSpPr>
            <a:spLocks noChangeShapeType="1"/>
          </p:cNvSpPr>
          <p:nvPr/>
        </p:nvSpPr>
        <p:spPr bwMode="auto">
          <a:xfrm flipV="1">
            <a:off x="6670221" y="1448668"/>
            <a:ext cx="52387" cy="793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2" name="Line 3077"/>
          <p:cNvSpPr>
            <a:spLocks noChangeShapeType="1"/>
          </p:cNvSpPr>
          <p:nvPr/>
        </p:nvSpPr>
        <p:spPr bwMode="auto">
          <a:xfrm>
            <a:off x="6789283" y="1435968"/>
            <a:ext cx="4762" cy="0"/>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3" name="Line 3078"/>
          <p:cNvSpPr>
            <a:spLocks noChangeShapeType="1"/>
          </p:cNvSpPr>
          <p:nvPr/>
        </p:nvSpPr>
        <p:spPr bwMode="auto">
          <a:xfrm flipV="1">
            <a:off x="6859133" y="1423268"/>
            <a:ext cx="9525"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4" name="Oval 3079"/>
          <p:cNvSpPr>
            <a:spLocks noChangeArrowheads="1"/>
          </p:cNvSpPr>
          <p:nvPr/>
        </p:nvSpPr>
        <p:spPr bwMode="auto">
          <a:xfrm>
            <a:off x="7098846" y="1315318"/>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75" name="Oval 3080"/>
          <p:cNvSpPr>
            <a:spLocks noChangeArrowheads="1"/>
          </p:cNvSpPr>
          <p:nvPr/>
        </p:nvSpPr>
        <p:spPr bwMode="auto">
          <a:xfrm>
            <a:off x="7363958" y="1245468"/>
            <a:ext cx="73025" cy="7302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76" name="Line 3081"/>
          <p:cNvSpPr>
            <a:spLocks noChangeShapeType="1"/>
          </p:cNvSpPr>
          <p:nvPr/>
        </p:nvSpPr>
        <p:spPr bwMode="auto">
          <a:xfrm flipV="1">
            <a:off x="6868658" y="1408980"/>
            <a:ext cx="52387" cy="142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7" name="Line 3082"/>
          <p:cNvSpPr>
            <a:spLocks noChangeShapeType="1"/>
          </p:cNvSpPr>
          <p:nvPr/>
        </p:nvSpPr>
        <p:spPr bwMode="auto">
          <a:xfrm flipV="1">
            <a:off x="6987721" y="1389930"/>
            <a:ext cx="4762"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8" name="Line 3083"/>
          <p:cNvSpPr>
            <a:spLocks noChangeShapeType="1"/>
          </p:cNvSpPr>
          <p:nvPr/>
        </p:nvSpPr>
        <p:spPr bwMode="auto">
          <a:xfrm flipV="1">
            <a:off x="7057571" y="1358180"/>
            <a:ext cx="52387" cy="142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9" name="Line 3084"/>
          <p:cNvSpPr>
            <a:spLocks noChangeShapeType="1"/>
          </p:cNvSpPr>
          <p:nvPr/>
        </p:nvSpPr>
        <p:spPr bwMode="auto">
          <a:xfrm flipV="1">
            <a:off x="7175046" y="1339130"/>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0" name="Line 3085"/>
          <p:cNvSpPr>
            <a:spLocks noChangeShapeType="1"/>
          </p:cNvSpPr>
          <p:nvPr/>
        </p:nvSpPr>
        <p:spPr bwMode="auto">
          <a:xfrm flipV="1">
            <a:off x="7246483" y="1307380"/>
            <a:ext cx="52387" cy="15875"/>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1" name="Line 3086"/>
          <p:cNvSpPr>
            <a:spLocks noChangeShapeType="1"/>
          </p:cNvSpPr>
          <p:nvPr/>
        </p:nvSpPr>
        <p:spPr bwMode="auto">
          <a:xfrm flipV="1">
            <a:off x="7363958" y="1289918"/>
            <a:ext cx="6350" cy="1588"/>
          </a:xfrm>
          <a:prstGeom prst="line">
            <a:avLst/>
          </a:prstGeom>
          <a:noFill/>
          <a:ln w="36513">
            <a:solidFill>
              <a:srgbClr val="00FF00"/>
            </a:solidFill>
            <a:prstDash val="sys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2" name="Oval 3087"/>
          <p:cNvSpPr>
            <a:spLocks noChangeArrowheads="1"/>
          </p:cNvSpPr>
          <p:nvPr/>
        </p:nvSpPr>
        <p:spPr bwMode="auto">
          <a:xfrm>
            <a:off x="972683" y="2042393"/>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3" name="Oval 3088"/>
          <p:cNvSpPr>
            <a:spLocks noChangeArrowheads="1"/>
          </p:cNvSpPr>
          <p:nvPr/>
        </p:nvSpPr>
        <p:spPr bwMode="auto">
          <a:xfrm>
            <a:off x="1237796" y="2020168"/>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4" name="Oval 3089"/>
          <p:cNvSpPr>
            <a:spLocks noChangeArrowheads="1"/>
          </p:cNvSpPr>
          <p:nvPr/>
        </p:nvSpPr>
        <p:spPr bwMode="auto">
          <a:xfrm>
            <a:off x="1504496" y="194873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5" name="Oval 3090"/>
          <p:cNvSpPr>
            <a:spLocks noChangeArrowheads="1"/>
          </p:cNvSpPr>
          <p:nvPr/>
        </p:nvSpPr>
        <p:spPr bwMode="auto">
          <a:xfrm>
            <a:off x="1771196" y="1785218"/>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6" name="Oval 3091"/>
          <p:cNvSpPr>
            <a:spLocks noChangeArrowheads="1"/>
          </p:cNvSpPr>
          <p:nvPr/>
        </p:nvSpPr>
        <p:spPr bwMode="auto">
          <a:xfrm>
            <a:off x="2037896" y="1902693"/>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7" name="Oval 3092"/>
          <p:cNvSpPr>
            <a:spLocks noChangeArrowheads="1"/>
          </p:cNvSpPr>
          <p:nvPr/>
        </p:nvSpPr>
        <p:spPr bwMode="auto">
          <a:xfrm>
            <a:off x="2304596" y="1761405"/>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8" name="Oval 3093"/>
          <p:cNvSpPr>
            <a:spLocks noChangeArrowheads="1"/>
          </p:cNvSpPr>
          <p:nvPr/>
        </p:nvSpPr>
        <p:spPr bwMode="auto">
          <a:xfrm>
            <a:off x="2569708" y="169155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9" name="Oval 3094"/>
          <p:cNvSpPr>
            <a:spLocks noChangeArrowheads="1"/>
          </p:cNvSpPr>
          <p:nvPr/>
        </p:nvSpPr>
        <p:spPr bwMode="auto">
          <a:xfrm>
            <a:off x="2836408" y="1691555"/>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0" name="Oval 3095"/>
          <p:cNvSpPr>
            <a:spLocks noChangeArrowheads="1"/>
          </p:cNvSpPr>
          <p:nvPr/>
        </p:nvSpPr>
        <p:spPr bwMode="auto">
          <a:xfrm>
            <a:off x="3103108" y="1691555"/>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1" name="Oval 3096"/>
          <p:cNvSpPr>
            <a:spLocks noChangeArrowheads="1"/>
          </p:cNvSpPr>
          <p:nvPr/>
        </p:nvSpPr>
        <p:spPr bwMode="auto">
          <a:xfrm>
            <a:off x="3369808" y="1667743"/>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2" name="Oval 3097"/>
          <p:cNvSpPr>
            <a:spLocks noChangeArrowheads="1"/>
          </p:cNvSpPr>
          <p:nvPr/>
        </p:nvSpPr>
        <p:spPr bwMode="auto">
          <a:xfrm>
            <a:off x="3636508" y="1761405"/>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3" name="Oval 3098"/>
          <p:cNvSpPr>
            <a:spLocks noChangeArrowheads="1"/>
          </p:cNvSpPr>
          <p:nvPr/>
        </p:nvSpPr>
        <p:spPr bwMode="auto">
          <a:xfrm>
            <a:off x="3903208" y="1713780"/>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4" name="Oval 3099"/>
          <p:cNvSpPr>
            <a:spLocks noChangeArrowheads="1"/>
          </p:cNvSpPr>
          <p:nvPr/>
        </p:nvSpPr>
        <p:spPr bwMode="auto">
          <a:xfrm>
            <a:off x="4168321" y="169155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5" name="Oval 3100"/>
          <p:cNvSpPr>
            <a:spLocks noChangeArrowheads="1"/>
          </p:cNvSpPr>
          <p:nvPr/>
        </p:nvSpPr>
        <p:spPr bwMode="auto">
          <a:xfrm>
            <a:off x="4435021" y="1761405"/>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6" name="Oval 3101"/>
          <p:cNvSpPr>
            <a:spLocks noChangeArrowheads="1"/>
          </p:cNvSpPr>
          <p:nvPr/>
        </p:nvSpPr>
        <p:spPr bwMode="auto">
          <a:xfrm>
            <a:off x="4701721" y="1667743"/>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7" name="Oval 3102"/>
          <p:cNvSpPr>
            <a:spLocks noChangeArrowheads="1"/>
          </p:cNvSpPr>
          <p:nvPr/>
        </p:nvSpPr>
        <p:spPr bwMode="auto">
          <a:xfrm>
            <a:off x="4966833" y="173759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8" name="Oval 3103"/>
          <p:cNvSpPr>
            <a:spLocks noChangeArrowheads="1"/>
          </p:cNvSpPr>
          <p:nvPr/>
        </p:nvSpPr>
        <p:spPr bwMode="auto">
          <a:xfrm>
            <a:off x="5233533" y="1831255"/>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9" name="Oval 3104"/>
          <p:cNvSpPr>
            <a:spLocks noChangeArrowheads="1"/>
          </p:cNvSpPr>
          <p:nvPr/>
        </p:nvSpPr>
        <p:spPr bwMode="auto">
          <a:xfrm>
            <a:off x="5500233" y="171378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0" name="Oval 3105"/>
          <p:cNvSpPr>
            <a:spLocks noChangeArrowheads="1"/>
          </p:cNvSpPr>
          <p:nvPr/>
        </p:nvSpPr>
        <p:spPr bwMode="auto">
          <a:xfrm>
            <a:off x="5766933" y="1550268"/>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1" name="Oval 3106"/>
          <p:cNvSpPr>
            <a:spLocks noChangeArrowheads="1"/>
          </p:cNvSpPr>
          <p:nvPr/>
        </p:nvSpPr>
        <p:spPr bwMode="auto">
          <a:xfrm>
            <a:off x="6032046" y="169155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2" name="Oval 3107"/>
          <p:cNvSpPr>
            <a:spLocks noChangeArrowheads="1"/>
          </p:cNvSpPr>
          <p:nvPr/>
        </p:nvSpPr>
        <p:spPr bwMode="auto">
          <a:xfrm>
            <a:off x="6298746" y="164393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3" name="Oval 3108"/>
          <p:cNvSpPr>
            <a:spLocks noChangeArrowheads="1"/>
          </p:cNvSpPr>
          <p:nvPr/>
        </p:nvSpPr>
        <p:spPr bwMode="auto">
          <a:xfrm>
            <a:off x="6565446" y="169155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4" name="Oval 3109"/>
          <p:cNvSpPr>
            <a:spLocks noChangeArrowheads="1"/>
          </p:cNvSpPr>
          <p:nvPr/>
        </p:nvSpPr>
        <p:spPr bwMode="auto">
          <a:xfrm>
            <a:off x="6832146" y="1785218"/>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05" name="Line 3110"/>
          <p:cNvSpPr>
            <a:spLocks noChangeShapeType="1"/>
          </p:cNvSpPr>
          <p:nvPr/>
        </p:nvSpPr>
        <p:spPr bwMode="auto">
          <a:xfrm flipV="1">
            <a:off x="1007608" y="2074143"/>
            <a:ext cx="47625" cy="3175"/>
          </a:xfrm>
          <a:prstGeom prst="line">
            <a:avLst/>
          </a:prstGeom>
          <a:noFill/>
          <a:ln w="33338">
            <a:solidFill>
              <a:srgbClr val="008000"/>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6" name="Freeform 3111"/>
          <p:cNvSpPr>
            <a:spLocks/>
          </p:cNvSpPr>
          <p:nvPr/>
        </p:nvSpPr>
        <p:spPr bwMode="auto">
          <a:xfrm>
            <a:off x="1113971" y="2058268"/>
            <a:ext cx="109537" cy="9525"/>
          </a:xfrm>
          <a:custGeom>
            <a:avLst/>
            <a:gdLst>
              <a:gd name="T0" fmla="*/ 0 w 83"/>
              <a:gd name="T1" fmla="*/ 7 h 7"/>
              <a:gd name="T2" fmla="*/ 47 w 83"/>
              <a:gd name="T3" fmla="*/ 3 h 7"/>
              <a:gd name="T4" fmla="*/ 83 w 83"/>
              <a:gd name="T5" fmla="*/ 0 h 7"/>
            </a:gdLst>
            <a:ahLst/>
            <a:cxnLst>
              <a:cxn ang="0">
                <a:pos x="T0" y="T1"/>
              </a:cxn>
              <a:cxn ang="0">
                <a:pos x="T2" y="T3"/>
              </a:cxn>
              <a:cxn ang="0">
                <a:pos x="T4" y="T5"/>
              </a:cxn>
            </a:cxnLst>
            <a:rect l="0" t="0" r="r" b="b"/>
            <a:pathLst>
              <a:path w="83" h="7">
                <a:moveTo>
                  <a:pt x="0" y="7"/>
                </a:moveTo>
                <a:lnTo>
                  <a:pt x="47" y="3"/>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7" name="Freeform 3112"/>
          <p:cNvSpPr>
            <a:spLocks/>
          </p:cNvSpPr>
          <p:nvPr/>
        </p:nvSpPr>
        <p:spPr bwMode="auto">
          <a:xfrm>
            <a:off x="1280658" y="2024930"/>
            <a:ext cx="109537" cy="28575"/>
          </a:xfrm>
          <a:custGeom>
            <a:avLst/>
            <a:gdLst>
              <a:gd name="T0" fmla="*/ 0 w 83"/>
              <a:gd name="T1" fmla="*/ 22 h 22"/>
              <a:gd name="T2" fmla="*/ 47 w 83"/>
              <a:gd name="T3" fmla="*/ 9 h 22"/>
              <a:gd name="T4" fmla="*/ 83 w 83"/>
              <a:gd name="T5" fmla="*/ 0 h 22"/>
            </a:gdLst>
            <a:ahLst/>
            <a:cxnLst>
              <a:cxn ang="0">
                <a:pos x="T0" y="T1"/>
              </a:cxn>
              <a:cxn ang="0">
                <a:pos x="T2" y="T3"/>
              </a:cxn>
              <a:cxn ang="0">
                <a:pos x="T4" y="T5"/>
              </a:cxn>
            </a:cxnLst>
            <a:rect l="0" t="0" r="r" b="b"/>
            <a:pathLst>
              <a:path w="83" h="22">
                <a:moveTo>
                  <a:pt x="0" y="22"/>
                </a:moveTo>
                <a:lnTo>
                  <a:pt x="47" y="9"/>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8" name="Freeform 3113"/>
          <p:cNvSpPr>
            <a:spLocks/>
          </p:cNvSpPr>
          <p:nvPr/>
        </p:nvSpPr>
        <p:spPr bwMode="auto">
          <a:xfrm>
            <a:off x="1448933" y="1972543"/>
            <a:ext cx="109537" cy="36513"/>
          </a:xfrm>
          <a:custGeom>
            <a:avLst/>
            <a:gdLst>
              <a:gd name="T0" fmla="*/ 0 w 83"/>
              <a:gd name="T1" fmla="*/ 27 h 27"/>
              <a:gd name="T2" fmla="*/ 47 w 83"/>
              <a:gd name="T3" fmla="*/ 15 h 27"/>
              <a:gd name="T4" fmla="*/ 83 w 83"/>
              <a:gd name="T5" fmla="*/ 0 h 27"/>
            </a:gdLst>
            <a:ahLst/>
            <a:cxnLst>
              <a:cxn ang="0">
                <a:pos x="T0" y="T1"/>
              </a:cxn>
              <a:cxn ang="0">
                <a:pos x="T2" y="T3"/>
              </a:cxn>
              <a:cxn ang="0">
                <a:pos x="T4" y="T5"/>
              </a:cxn>
            </a:cxnLst>
            <a:rect l="0" t="0" r="r" b="b"/>
            <a:pathLst>
              <a:path w="83" h="27">
                <a:moveTo>
                  <a:pt x="0" y="27"/>
                </a:moveTo>
                <a:lnTo>
                  <a:pt x="47" y="15"/>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9" name="Freeform 3114"/>
          <p:cNvSpPr>
            <a:spLocks/>
          </p:cNvSpPr>
          <p:nvPr/>
        </p:nvSpPr>
        <p:spPr bwMode="auto">
          <a:xfrm>
            <a:off x="1615621" y="1870943"/>
            <a:ext cx="109537" cy="66675"/>
          </a:xfrm>
          <a:custGeom>
            <a:avLst/>
            <a:gdLst>
              <a:gd name="T0" fmla="*/ 0 w 83"/>
              <a:gd name="T1" fmla="*/ 51 h 51"/>
              <a:gd name="T2" fmla="*/ 47 w 83"/>
              <a:gd name="T3" fmla="*/ 22 h 51"/>
              <a:gd name="T4" fmla="*/ 83 w 83"/>
              <a:gd name="T5" fmla="*/ 0 h 51"/>
            </a:gdLst>
            <a:ahLst/>
            <a:cxnLst>
              <a:cxn ang="0">
                <a:pos x="T0" y="T1"/>
              </a:cxn>
              <a:cxn ang="0">
                <a:pos x="T2" y="T3"/>
              </a:cxn>
              <a:cxn ang="0">
                <a:pos x="T4" y="T5"/>
              </a:cxn>
            </a:cxnLst>
            <a:rect l="0" t="0" r="r" b="b"/>
            <a:pathLst>
              <a:path w="83" h="51">
                <a:moveTo>
                  <a:pt x="0" y="51"/>
                </a:moveTo>
                <a:lnTo>
                  <a:pt x="47" y="22"/>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0" name="Freeform 3115"/>
          <p:cNvSpPr>
            <a:spLocks/>
          </p:cNvSpPr>
          <p:nvPr/>
        </p:nvSpPr>
        <p:spPr bwMode="auto">
          <a:xfrm>
            <a:off x="1783896" y="1834430"/>
            <a:ext cx="109537" cy="23813"/>
          </a:xfrm>
          <a:custGeom>
            <a:avLst/>
            <a:gdLst>
              <a:gd name="T0" fmla="*/ 0 w 83"/>
              <a:gd name="T1" fmla="*/ 0 h 18"/>
              <a:gd name="T2" fmla="*/ 47 w 83"/>
              <a:gd name="T3" fmla="*/ 2 h 18"/>
              <a:gd name="T4" fmla="*/ 83 w 83"/>
              <a:gd name="T5" fmla="*/ 18 h 18"/>
            </a:gdLst>
            <a:ahLst/>
            <a:cxnLst>
              <a:cxn ang="0">
                <a:pos x="T0" y="T1"/>
              </a:cxn>
              <a:cxn ang="0">
                <a:pos x="T2" y="T3"/>
              </a:cxn>
              <a:cxn ang="0">
                <a:pos x="T4" y="T5"/>
              </a:cxn>
            </a:cxnLst>
            <a:rect l="0" t="0" r="r" b="b"/>
            <a:pathLst>
              <a:path w="83" h="18">
                <a:moveTo>
                  <a:pt x="0" y="0"/>
                </a:moveTo>
                <a:lnTo>
                  <a:pt x="47" y="2"/>
                </a:lnTo>
                <a:lnTo>
                  <a:pt x="83" y="18"/>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1" name="Freeform 3116"/>
          <p:cNvSpPr>
            <a:spLocks/>
          </p:cNvSpPr>
          <p:nvPr/>
        </p:nvSpPr>
        <p:spPr bwMode="auto">
          <a:xfrm>
            <a:off x="1952171" y="1883643"/>
            <a:ext cx="109537" cy="49213"/>
          </a:xfrm>
          <a:custGeom>
            <a:avLst/>
            <a:gdLst>
              <a:gd name="T0" fmla="*/ 0 w 83"/>
              <a:gd name="T1" fmla="*/ 0 h 37"/>
              <a:gd name="T2" fmla="*/ 47 w 83"/>
              <a:gd name="T3" fmla="*/ 21 h 37"/>
              <a:gd name="T4" fmla="*/ 83 w 83"/>
              <a:gd name="T5" fmla="*/ 37 h 37"/>
            </a:gdLst>
            <a:ahLst/>
            <a:cxnLst>
              <a:cxn ang="0">
                <a:pos x="T0" y="T1"/>
              </a:cxn>
              <a:cxn ang="0">
                <a:pos x="T2" y="T3"/>
              </a:cxn>
              <a:cxn ang="0">
                <a:pos x="T4" y="T5"/>
              </a:cxn>
            </a:cxnLst>
            <a:rect l="0" t="0" r="r" b="b"/>
            <a:pathLst>
              <a:path w="83" h="37">
                <a:moveTo>
                  <a:pt x="0" y="0"/>
                </a:moveTo>
                <a:lnTo>
                  <a:pt x="47" y="21"/>
                </a:lnTo>
                <a:lnTo>
                  <a:pt x="83" y="37"/>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2" name="Freeform 3117"/>
          <p:cNvSpPr>
            <a:spLocks/>
          </p:cNvSpPr>
          <p:nvPr/>
        </p:nvSpPr>
        <p:spPr bwMode="auto">
          <a:xfrm>
            <a:off x="2118858" y="1855068"/>
            <a:ext cx="109537" cy="58738"/>
          </a:xfrm>
          <a:custGeom>
            <a:avLst/>
            <a:gdLst>
              <a:gd name="T0" fmla="*/ 0 w 83"/>
              <a:gd name="T1" fmla="*/ 44 h 44"/>
              <a:gd name="T2" fmla="*/ 47 w 83"/>
              <a:gd name="T3" fmla="*/ 19 h 44"/>
              <a:gd name="T4" fmla="*/ 83 w 83"/>
              <a:gd name="T5" fmla="*/ 0 h 44"/>
            </a:gdLst>
            <a:ahLst/>
            <a:cxnLst>
              <a:cxn ang="0">
                <a:pos x="T0" y="T1"/>
              </a:cxn>
              <a:cxn ang="0">
                <a:pos x="T2" y="T3"/>
              </a:cxn>
              <a:cxn ang="0">
                <a:pos x="T4" y="T5"/>
              </a:cxn>
            </a:cxnLst>
            <a:rect l="0" t="0" r="r" b="b"/>
            <a:pathLst>
              <a:path w="83" h="44">
                <a:moveTo>
                  <a:pt x="0" y="44"/>
                </a:moveTo>
                <a:lnTo>
                  <a:pt x="47" y="19"/>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3" name="Freeform 3118"/>
          <p:cNvSpPr>
            <a:spLocks/>
          </p:cNvSpPr>
          <p:nvPr/>
        </p:nvSpPr>
        <p:spPr bwMode="auto">
          <a:xfrm>
            <a:off x="2287133" y="1783630"/>
            <a:ext cx="109537" cy="41275"/>
          </a:xfrm>
          <a:custGeom>
            <a:avLst/>
            <a:gdLst>
              <a:gd name="T0" fmla="*/ 0 w 83"/>
              <a:gd name="T1" fmla="*/ 32 h 32"/>
              <a:gd name="T2" fmla="*/ 47 w 83"/>
              <a:gd name="T3" fmla="*/ 9 h 32"/>
              <a:gd name="T4" fmla="*/ 83 w 83"/>
              <a:gd name="T5" fmla="*/ 0 h 32"/>
            </a:gdLst>
            <a:ahLst/>
            <a:cxnLst>
              <a:cxn ang="0">
                <a:pos x="T0" y="T1"/>
              </a:cxn>
              <a:cxn ang="0">
                <a:pos x="T2" y="T3"/>
              </a:cxn>
              <a:cxn ang="0">
                <a:pos x="T4" y="T5"/>
              </a:cxn>
            </a:cxnLst>
            <a:rect l="0" t="0" r="r" b="b"/>
            <a:pathLst>
              <a:path w="83" h="32">
                <a:moveTo>
                  <a:pt x="0" y="32"/>
                </a:moveTo>
                <a:lnTo>
                  <a:pt x="47" y="9"/>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4" name="Freeform 3119"/>
          <p:cNvSpPr>
            <a:spLocks/>
          </p:cNvSpPr>
          <p:nvPr/>
        </p:nvSpPr>
        <p:spPr bwMode="auto">
          <a:xfrm>
            <a:off x="2453821" y="1737593"/>
            <a:ext cx="109537" cy="30163"/>
          </a:xfrm>
          <a:custGeom>
            <a:avLst/>
            <a:gdLst>
              <a:gd name="T0" fmla="*/ 0 w 83"/>
              <a:gd name="T1" fmla="*/ 22 h 22"/>
              <a:gd name="T2" fmla="*/ 47 w 83"/>
              <a:gd name="T3" fmla="*/ 9 h 22"/>
              <a:gd name="T4" fmla="*/ 83 w 83"/>
              <a:gd name="T5" fmla="*/ 0 h 22"/>
            </a:gdLst>
            <a:ahLst/>
            <a:cxnLst>
              <a:cxn ang="0">
                <a:pos x="T0" y="T1"/>
              </a:cxn>
              <a:cxn ang="0">
                <a:pos x="T2" y="T3"/>
              </a:cxn>
              <a:cxn ang="0">
                <a:pos x="T4" y="T5"/>
              </a:cxn>
            </a:cxnLst>
            <a:rect l="0" t="0" r="r" b="b"/>
            <a:pathLst>
              <a:path w="83" h="22">
                <a:moveTo>
                  <a:pt x="0" y="22"/>
                </a:moveTo>
                <a:lnTo>
                  <a:pt x="47" y="9"/>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5" name="Freeform 3120"/>
          <p:cNvSpPr>
            <a:spLocks/>
          </p:cNvSpPr>
          <p:nvPr/>
        </p:nvSpPr>
        <p:spPr bwMode="auto">
          <a:xfrm>
            <a:off x="2622096" y="1726480"/>
            <a:ext cx="109537"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6" name="Freeform 3121"/>
          <p:cNvSpPr>
            <a:spLocks/>
          </p:cNvSpPr>
          <p:nvPr/>
        </p:nvSpPr>
        <p:spPr bwMode="auto">
          <a:xfrm>
            <a:off x="2790371" y="1726480"/>
            <a:ext cx="109537"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7" name="Freeform 3122"/>
          <p:cNvSpPr>
            <a:spLocks/>
          </p:cNvSpPr>
          <p:nvPr/>
        </p:nvSpPr>
        <p:spPr bwMode="auto">
          <a:xfrm>
            <a:off x="2957058" y="1726480"/>
            <a:ext cx="109537" cy="0"/>
          </a:xfrm>
          <a:custGeom>
            <a:avLst/>
            <a:gdLst>
              <a:gd name="T0" fmla="*/ 0 w 83"/>
              <a:gd name="T1" fmla="*/ 47 w 83"/>
              <a:gd name="T2" fmla="*/ 83 w 83"/>
            </a:gdLst>
            <a:ahLst/>
            <a:cxnLst>
              <a:cxn ang="0">
                <a:pos x="T0" y="0"/>
              </a:cxn>
              <a:cxn ang="0">
                <a:pos x="T1" y="0"/>
              </a:cxn>
              <a:cxn ang="0">
                <a:pos x="T2" y="0"/>
              </a:cxn>
            </a:cxnLst>
            <a:rect l="0" t="0" r="r" b="b"/>
            <a:pathLst>
              <a:path w="83">
                <a:moveTo>
                  <a:pt x="0" y="0"/>
                </a:moveTo>
                <a:lnTo>
                  <a:pt x="47" y="0"/>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8" name="Freeform 3123"/>
          <p:cNvSpPr>
            <a:spLocks/>
          </p:cNvSpPr>
          <p:nvPr/>
        </p:nvSpPr>
        <p:spPr bwMode="auto">
          <a:xfrm>
            <a:off x="3125333" y="1718543"/>
            <a:ext cx="109537" cy="7938"/>
          </a:xfrm>
          <a:custGeom>
            <a:avLst/>
            <a:gdLst>
              <a:gd name="T0" fmla="*/ 0 w 83"/>
              <a:gd name="T1" fmla="*/ 6 h 6"/>
              <a:gd name="T2" fmla="*/ 47 w 83"/>
              <a:gd name="T3" fmla="*/ 3 h 6"/>
              <a:gd name="T4" fmla="*/ 83 w 83"/>
              <a:gd name="T5" fmla="*/ 0 h 6"/>
            </a:gdLst>
            <a:ahLst/>
            <a:cxnLst>
              <a:cxn ang="0">
                <a:pos x="T0" y="T1"/>
              </a:cxn>
              <a:cxn ang="0">
                <a:pos x="T2" y="T3"/>
              </a:cxn>
              <a:cxn ang="0">
                <a:pos x="T4" y="T5"/>
              </a:cxn>
            </a:cxnLst>
            <a:rect l="0" t="0" r="r" b="b"/>
            <a:pathLst>
              <a:path w="83" h="6">
                <a:moveTo>
                  <a:pt x="0" y="6"/>
                </a:moveTo>
                <a:lnTo>
                  <a:pt x="47" y="3"/>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9" name="Freeform 3124"/>
          <p:cNvSpPr>
            <a:spLocks/>
          </p:cNvSpPr>
          <p:nvPr/>
        </p:nvSpPr>
        <p:spPr bwMode="auto">
          <a:xfrm>
            <a:off x="3292021" y="1704255"/>
            <a:ext cx="109537" cy="9525"/>
          </a:xfrm>
          <a:custGeom>
            <a:avLst/>
            <a:gdLst>
              <a:gd name="T0" fmla="*/ 0 w 83"/>
              <a:gd name="T1" fmla="*/ 7 h 7"/>
              <a:gd name="T2" fmla="*/ 47 w 83"/>
              <a:gd name="T3" fmla="*/ 3 h 7"/>
              <a:gd name="T4" fmla="*/ 83 w 83"/>
              <a:gd name="T5" fmla="*/ 0 h 7"/>
            </a:gdLst>
            <a:ahLst/>
            <a:cxnLst>
              <a:cxn ang="0">
                <a:pos x="T0" y="T1"/>
              </a:cxn>
              <a:cxn ang="0">
                <a:pos x="T2" y="T3"/>
              </a:cxn>
              <a:cxn ang="0">
                <a:pos x="T4" y="T5"/>
              </a:cxn>
            </a:cxnLst>
            <a:rect l="0" t="0" r="r" b="b"/>
            <a:pathLst>
              <a:path w="83" h="7">
                <a:moveTo>
                  <a:pt x="0" y="7"/>
                </a:moveTo>
                <a:lnTo>
                  <a:pt x="47" y="3"/>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0" name="Freeform 3125"/>
          <p:cNvSpPr>
            <a:spLocks/>
          </p:cNvSpPr>
          <p:nvPr/>
        </p:nvSpPr>
        <p:spPr bwMode="auto">
          <a:xfrm>
            <a:off x="3460296" y="1723305"/>
            <a:ext cx="109537" cy="38100"/>
          </a:xfrm>
          <a:custGeom>
            <a:avLst/>
            <a:gdLst>
              <a:gd name="T0" fmla="*/ 0 w 83"/>
              <a:gd name="T1" fmla="*/ 0 h 29"/>
              <a:gd name="T2" fmla="*/ 47 w 83"/>
              <a:gd name="T3" fmla="*/ 16 h 29"/>
              <a:gd name="T4" fmla="*/ 83 w 83"/>
              <a:gd name="T5" fmla="*/ 29 h 29"/>
            </a:gdLst>
            <a:ahLst/>
            <a:cxnLst>
              <a:cxn ang="0">
                <a:pos x="T0" y="T1"/>
              </a:cxn>
              <a:cxn ang="0">
                <a:pos x="T2" y="T3"/>
              </a:cxn>
              <a:cxn ang="0">
                <a:pos x="T4" y="T5"/>
              </a:cxn>
            </a:cxnLst>
            <a:rect l="0" t="0" r="r" b="b"/>
            <a:pathLst>
              <a:path w="83" h="29">
                <a:moveTo>
                  <a:pt x="0" y="0"/>
                </a:moveTo>
                <a:lnTo>
                  <a:pt x="47" y="16"/>
                </a:lnTo>
                <a:lnTo>
                  <a:pt x="83" y="29"/>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1" name="Freeform 3126"/>
          <p:cNvSpPr>
            <a:spLocks/>
          </p:cNvSpPr>
          <p:nvPr/>
        </p:nvSpPr>
        <p:spPr bwMode="auto">
          <a:xfrm>
            <a:off x="3628571" y="1782043"/>
            <a:ext cx="109537" cy="12700"/>
          </a:xfrm>
          <a:custGeom>
            <a:avLst/>
            <a:gdLst>
              <a:gd name="T0" fmla="*/ 0 w 83"/>
              <a:gd name="T1" fmla="*/ 0 h 10"/>
              <a:gd name="T2" fmla="*/ 47 w 83"/>
              <a:gd name="T3" fmla="*/ 10 h 10"/>
              <a:gd name="T4" fmla="*/ 83 w 83"/>
              <a:gd name="T5" fmla="*/ 3 h 10"/>
            </a:gdLst>
            <a:ahLst/>
            <a:cxnLst>
              <a:cxn ang="0">
                <a:pos x="T0" y="T1"/>
              </a:cxn>
              <a:cxn ang="0">
                <a:pos x="T2" y="T3"/>
              </a:cxn>
              <a:cxn ang="0">
                <a:pos x="T4" y="T5"/>
              </a:cxn>
            </a:cxnLst>
            <a:rect l="0" t="0" r="r" b="b"/>
            <a:pathLst>
              <a:path w="83" h="10">
                <a:moveTo>
                  <a:pt x="0" y="0"/>
                </a:moveTo>
                <a:lnTo>
                  <a:pt x="47" y="10"/>
                </a:lnTo>
                <a:lnTo>
                  <a:pt x="83" y="3"/>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2" name="Freeform 3127"/>
          <p:cNvSpPr>
            <a:spLocks/>
          </p:cNvSpPr>
          <p:nvPr/>
        </p:nvSpPr>
        <p:spPr bwMode="auto">
          <a:xfrm>
            <a:off x="3795258" y="1755055"/>
            <a:ext cx="109537" cy="20638"/>
          </a:xfrm>
          <a:custGeom>
            <a:avLst/>
            <a:gdLst>
              <a:gd name="T0" fmla="*/ 0 w 83"/>
              <a:gd name="T1" fmla="*/ 15 h 15"/>
              <a:gd name="T2" fmla="*/ 47 w 83"/>
              <a:gd name="T3" fmla="*/ 7 h 15"/>
              <a:gd name="T4" fmla="*/ 83 w 83"/>
              <a:gd name="T5" fmla="*/ 0 h 15"/>
            </a:gdLst>
            <a:ahLst/>
            <a:cxnLst>
              <a:cxn ang="0">
                <a:pos x="T0" y="T1"/>
              </a:cxn>
              <a:cxn ang="0">
                <a:pos x="T2" y="T3"/>
              </a:cxn>
              <a:cxn ang="0">
                <a:pos x="T4" y="T5"/>
              </a:cxn>
            </a:cxnLst>
            <a:rect l="0" t="0" r="r" b="b"/>
            <a:pathLst>
              <a:path w="83" h="15">
                <a:moveTo>
                  <a:pt x="0" y="15"/>
                </a:moveTo>
                <a:lnTo>
                  <a:pt x="47" y="7"/>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3" name="Freeform 3128"/>
          <p:cNvSpPr>
            <a:spLocks/>
          </p:cNvSpPr>
          <p:nvPr/>
        </p:nvSpPr>
        <p:spPr bwMode="auto">
          <a:xfrm>
            <a:off x="3963533" y="1737593"/>
            <a:ext cx="109537" cy="9525"/>
          </a:xfrm>
          <a:custGeom>
            <a:avLst/>
            <a:gdLst>
              <a:gd name="T0" fmla="*/ 0 w 83"/>
              <a:gd name="T1" fmla="*/ 7 h 7"/>
              <a:gd name="T2" fmla="*/ 47 w 83"/>
              <a:gd name="T3" fmla="*/ 3 h 7"/>
              <a:gd name="T4" fmla="*/ 83 w 83"/>
              <a:gd name="T5" fmla="*/ 0 h 7"/>
            </a:gdLst>
            <a:ahLst/>
            <a:cxnLst>
              <a:cxn ang="0">
                <a:pos x="T0" y="T1"/>
              </a:cxn>
              <a:cxn ang="0">
                <a:pos x="T2" y="T3"/>
              </a:cxn>
              <a:cxn ang="0">
                <a:pos x="T4" y="T5"/>
              </a:cxn>
            </a:cxnLst>
            <a:rect l="0" t="0" r="r" b="b"/>
            <a:pathLst>
              <a:path w="83" h="7">
                <a:moveTo>
                  <a:pt x="0" y="7"/>
                </a:moveTo>
                <a:lnTo>
                  <a:pt x="47" y="3"/>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4" name="Freeform 3129"/>
          <p:cNvSpPr>
            <a:spLocks/>
          </p:cNvSpPr>
          <p:nvPr/>
        </p:nvSpPr>
        <p:spPr bwMode="auto">
          <a:xfrm>
            <a:off x="4130221" y="1728068"/>
            <a:ext cx="109537" cy="7938"/>
          </a:xfrm>
          <a:custGeom>
            <a:avLst/>
            <a:gdLst>
              <a:gd name="T0" fmla="*/ 0 w 83"/>
              <a:gd name="T1" fmla="*/ 4 h 6"/>
              <a:gd name="T2" fmla="*/ 47 w 83"/>
              <a:gd name="T3" fmla="*/ 0 h 6"/>
              <a:gd name="T4" fmla="*/ 83 w 83"/>
              <a:gd name="T5" fmla="*/ 6 h 6"/>
            </a:gdLst>
            <a:ahLst/>
            <a:cxnLst>
              <a:cxn ang="0">
                <a:pos x="T0" y="T1"/>
              </a:cxn>
              <a:cxn ang="0">
                <a:pos x="T2" y="T3"/>
              </a:cxn>
              <a:cxn ang="0">
                <a:pos x="T4" y="T5"/>
              </a:cxn>
            </a:cxnLst>
            <a:rect l="0" t="0" r="r" b="b"/>
            <a:pathLst>
              <a:path w="83" h="6">
                <a:moveTo>
                  <a:pt x="0" y="4"/>
                </a:moveTo>
                <a:lnTo>
                  <a:pt x="47" y="0"/>
                </a:lnTo>
                <a:lnTo>
                  <a:pt x="83" y="6"/>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5" name="Freeform 3130"/>
          <p:cNvSpPr>
            <a:spLocks/>
          </p:cNvSpPr>
          <p:nvPr/>
        </p:nvSpPr>
        <p:spPr bwMode="auto">
          <a:xfrm>
            <a:off x="4298496" y="1751880"/>
            <a:ext cx="109537" cy="28575"/>
          </a:xfrm>
          <a:custGeom>
            <a:avLst/>
            <a:gdLst>
              <a:gd name="T0" fmla="*/ 0 w 83"/>
              <a:gd name="T1" fmla="*/ 0 h 22"/>
              <a:gd name="T2" fmla="*/ 47 w 83"/>
              <a:gd name="T3" fmla="*/ 13 h 22"/>
              <a:gd name="T4" fmla="*/ 83 w 83"/>
              <a:gd name="T5" fmla="*/ 22 h 22"/>
            </a:gdLst>
            <a:ahLst/>
            <a:cxnLst>
              <a:cxn ang="0">
                <a:pos x="T0" y="T1"/>
              </a:cxn>
              <a:cxn ang="0">
                <a:pos x="T2" y="T3"/>
              </a:cxn>
              <a:cxn ang="0">
                <a:pos x="T4" y="T5"/>
              </a:cxn>
            </a:cxnLst>
            <a:rect l="0" t="0" r="r" b="b"/>
            <a:pathLst>
              <a:path w="83" h="22">
                <a:moveTo>
                  <a:pt x="0" y="0"/>
                </a:moveTo>
                <a:lnTo>
                  <a:pt x="47" y="13"/>
                </a:lnTo>
                <a:lnTo>
                  <a:pt x="83" y="22"/>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6" name="Freeform 3131"/>
          <p:cNvSpPr>
            <a:spLocks/>
          </p:cNvSpPr>
          <p:nvPr/>
        </p:nvSpPr>
        <p:spPr bwMode="auto">
          <a:xfrm>
            <a:off x="4466771" y="1761405"/>
            <a:ext cx="109537" cy="34925"/>
          </a:xfrm>
          <a:custGeom>
            <a:avLst/>
            <a:gdLst>
              <a:gd name="T0" fmla="*/ 0 w 83"/>
              <a:gd name="T1" fmla="*/ 27 h 27"/>
              <a:gd name="T2" fmla="*/ 47 w 83"/>
              <a:gd name="T3" fmla="*/ 13 h 27"/>
              <a:gd name="T4" fmla="*/ 83 w 83"/>
              <a:gd name="T5" fmla="*/ 0 h 27"/>
            </a:gdLst>
            <a:ahLst/>
            <a:cxnLst>
              <a:cxn ang="0">
                <a:pos x="T0" y="T1"/>
              </a:cxn>
              <a:cxn ang="0">
                <a:pos x="T2" y="T3"/>
              </a:cxn>
              <a:cxn ang="0">
                <a:pos x="T4" y="T5"/>
              </a:cxn>
            </a:cxnLst>
            <a:rect l="0" t="0" r="r" b="b"/>
            <a:pathLst>
              <a:path w="83" h="27">
                <a:moveTo>
                  <a:pt x="0" y="27"/>
                </a:moveTo>
                <a:lnTo>
                  <a:pt x="47" y="13"/>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7" name="Freeform 3132"/>
          <p:cNvSpPr>
            <a:spLocks/>
          </p:cNvSpPr>
          <p:nvPr/>
        </p:nvSpPr>
        <p:spPr bwMode="auto">
          <a:xfrm>
            <a:off x="4633458" y="1705843"/>
            <a:ext cx="109537" cy="33338"/>
          </a:xfrm>
          <a:custGeom>
            <a:avLst/>
            <a:gdLst>
              <a:gd name="T0" fmla="*/ 0 w 83"/>
              <a:gd name="T1" fmla="*/ 26 h 26"/>
              <a:gd name="T2" fmla="*/ 47 w 83"/>
              <a:gd name="T3" fmla="*/ 10 h 26"/>
              <a:gd name="T4" fmla="*/ 83 w 83"/>
              <a:gd name="T5" fmla="*/ 0 h 26"/>
            </a:gdLst>
            <a:ahLst/>
            <a:cxnLst>
              <a:cxn ang="0">
                <a:pos x="T0" y="T1"/>
              </a:cxn>
              <a:cxn ang="0">
                <a:pos x="T2" y="T3"/>
              </a:cxn>
              <a:cxn ang="0">
                <a:pos x="T4" y="T5"/>
              </a:cxn>
            </a:cxnLst>
            <a:rect l="0" t="0" r="r" b="b"/>
            <a:pathLst>
              <a:path w="83" h="26">
                <a:moveTo>
                  <a:pt x="0" y="26"/>
                </a:moveTo>
                <a:lnTo>
                  <a:pt x="47" y="10"/>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8" name="Freeform 3133"/>
          <p:cNvSpPr>
            <a:spLocks/>
          </p:cNvSpPr>
          <p:nvPr/>
        </p:nvSpPr>
        <p:spPr bwMode="auto">
          <a:xfrm>
            <a:off x="4801733" y="1721718"/>
            <a:ext cx="109537" cy="28575"/>
          </a:xfrm>
          <a:custGeom>
            <a:avLst/>
            <a:gdLst>
              <a:gd name="T0" fmla="*/ 0 w 83"/>
              <a:gd name="T1" fmla="*/ 0 h 22"/>
              <a:gd name="T2" fmla="*/ 47 w 83"/>
              <a:gd name="T3" fmla="*/ 12 h 22"/>
              <a:gd name="T4" fmla="*/ 83 w 83"/>
              <a:gd name="T5" fmla="*/ 22 h 22"/>
            </a:gdLst>
            <a:ahLst/>
            <a:cxnLst>
              <a:cxn ang="0">
                <a:pos x="T0" y="T1"/>
              </a:cxn>
              <a:cxn ang="0">
                <a:pos x="T2" y="T3"/>
              </a:cxn>
              <a:cxn ang="0">
                <a:pos x="T4" y="T5"/>
              </a:cxn>
            </a:cxnLst>
            <a:rect l="0" t="0" r="r" b="b"/>
            <a:pathLst>
              <a:path w="83" h="22">
                <a:moveTo>
                  <a:pt x="0" y="0"/>
                </a:moveTo>
                <a:lnTo>
                  <a:pt x="47" y="12"/>
                </a:lnTo>
                <a:lnTo>
                  <a:pt x="83" y="22"/>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9" name="Freeform 3134"/>
          <p:cNvSpPr>
            <a:spLocks/>
          </p:cNvSpPr>
          <p:nvPr/>
        </p:nvSpPr>
        <p:spPr bwMode="auto">
          <a:xfrm>
            <a:off x="4968421" y="1764580"/>
            <a:ext cx="109537" cy="36513"/>
          </a:xfrm>
          <a:custGeom>
            <a:avLst/>
            <a:gdLst>
              <a:gd name="T0" fmla="*/ 0 w 83"/>
              <a:gd name="T1" fmla="*/ 0 h 27"/>
              <a:gd name="T2" fmla="*/ 47 w 83"/>
              <a:gd name="T3" fmla="*/ 14 h 27"/>
              <a:gd name="T4" fmla="*/ 83 w 83"/>
              <a:gd name="T5" fmla="*/ 27 h 27"/>
            </a:gdLst>
            <a:ahLst/>
            <a:cxnLst>
              <a:cxn ang="0">
                <a:pos x="T0" y="T1"/>
              </a:cxn>
              <a:cxn ang="0">
                <a:pos x="T2" y="T3"/>
              </a:cxn>
              <a:cxn ang="0">
                <a:pos x="T4" y="T5"/>
              </a:cxn>
            </a:cxnLst>
            <a:rect l="0" t="0" r="r" b="b"/>
            <a:pathLst>
              <a:path w="83" h="27">
                <a:moveTo>
                  <a:pt x="0" y="0"/>
                </a:moveTo>
                <a:lnTo>
                  <a:pt x="47" y="14"/>
                </a:lnTo>
                <a:lnTo>
                  <a:pt x="83" y="27"/>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0" name="Freeform 3135"/>
          <p:cNvSpPr>
            <a:spLocks/>
          </p:cNvSpPr>
          <p:nvPr/>
        </p:nvSpPr>
        <p:spPr bwMode="auto">
          <a:xfrm>
            <a:off x="5136696" y="1820143"/>
            <a:ext cx="109537" cy="39688"/>
          </a:xfrm>
          <a:custGeom>
            <a:avLst/>
            <a:gdLst>
              <a:gd name="T0" fmla="*/ 0 w 83"/>
              <a:gd name="T1" fmla="*/ 0 h 30"/>
              <a:gd name="T2" fmla="*/ 47 w 83"/>
              <a:gd name="T3" fmla="*/ 17 h 30"/>
              <a:gd name="T4" fmla="*/ 83 w 83"/>
              <a:gd name="T5" fmla="*/ 30 h 30"/>
            </a:gdLst>
            <a:ahLst/>
            <a:cxnLst>
              <a:cxn ang="0">
                <a:pos x="T0" y="T1"/>
              </a:cxn>
              <a:cxn ang="0">
                <a:pos x="T2" y="T3"/>
              </a:cxn>
              <a:cxn ang="0">
                <a:pos x="T4" y="T5"/>
              </a:cxn>
            </a:cxnLst>
            <a:rect l="0" t="0" r="r" b="b"/>
            <a:pathLst>
              <a:path w="83" h="30">
                <a:moveTo>
                  <a:pt x="0" y="0"/>
                </a:moveTo>
                <a:lnTo>
                  <a:pt x="47" y="17"/>
                </a:lnTo>
                <a:lnTo>
                  <a:pt x="83" y="3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1" name="Freeform 3136"/>
          <p:cNvSpPr>
            <a:spLocks/>
          </p:cNvSpPr>
          <p:nvPr/>
        </p:nvSpPr>
        <p:spPr bwMode="auto">
          <a:xfrm>
            <a:off x="5303383" y="1804268"/>
            <a:ext cx="111125" cy="49213"/>
          </a:xfrm>
          <a:custGeom>
            <a:avLst/>
            <a:gdLst>
              <a:gd name="T0" fmla="*/ 0 w 83"/>
              <a:gd name="T1" fmla="*/ 37 h 37"/>
              <a:gd name="T2" fmla="*/ 47 w 83"/>
              <a:gd name="T3" fmla="*/ 16 h 37"/>
              <a:gd name="T4" fmla="*/ 83 w 83"/>
              <a:gd name="T5" fmla="*/ 0 h 37"/>
            </a:gdLst>
            <a:ahLst/>
            <a:cxnLst>
              <a:cxn ang="0">
                <a:pos x="T0" y="T1"/>
              </a:cxn>
              <a:cxn ang="0">
                <a:pos x="T2" y="T3"/>
              </a:cxn>
              <a:cxn ang="0">
                <a:pos x="T4" y="T5"/>
              </a:cxn>
            </a:cxnLst>
            <a:rect l="0" t="0" r="r" b="b"/>
            <a:pathLst>
              <a:path w="83" h="37">
                <a:moveTo>
                  <a:pt x="0" y="37"/>
                </a:moveTo>
                <a:lnTo>
                  <a:pt x="47" y="16"/>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2" name="Freeform 3137"/>
          <p:cNvSpPr>
            <a:spLocks/>
          </p:cNvSpPr>
          <p:nvPr/>
        </p:nvSpPr>
        <p:spPr bwMode="auto">
          <a:xfrm>
            <a:off x="5471658" y="1721718"/>
            <a:ext cx="109537" cy="57150"/>
          </a:xfrm>
          <a:custGeom>
            <a:avLst/>
            <a:gdLst>
              <a:gd name="T0" fmla="*/ 0 w 83"/>
              <a:gd name="T1" fmla="*/ 43 h 43"/>
              <a:gd name="T2" fmla="*/ 47 w 83"/>
              <a:gd name="T3" fmla="*/ 22 h 43"/>
              <a:gd name="T4" fmla="*/ 83 w 83"/>
              <a:gd name="T5" fmla="*/ 0 h 43"/>
            </a:gdLst>
            <a:ahLst/>
            <a:cxnLst>
              <a:cxn ang="0">
                <a:pos x="T0" y="T1"/>
              </a:cxn>
              <a:cxn ang="0">
                <a:pos x="T2" y="T3"/>
              </a:cxn>
              <a:cxn ang="0">
                <a:pos x="T4" y="T5"/>
              </a:cxn>
            </a:cxnLst>
            <a:rect l="0" t="0" r="r" b="b"/>
            <a:pathLst>
              <a:path w="83" h="43">
                <a:moveTo>
                  <a:pt x="0" y="43"/>
                </a:moveTo>
                <a:lnTo>
                  <a:pt x="47" y="22"/>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3" name="Freeform 3138"/>
          <p:cNvSpPr>
            <a:spLocks/>
          </p:cNvSpPr>
          <p:nvPr/>
        </p:nvSpPr>
        <p:spPr bwMode="auto">
          <a:xfrm>
            <a:off x="5639933" y="1620118"/>
            <a:ext cx="109537" cy="66675"/>
          </a:xfrm>
          <a:custGeom>
            <a:avLst/>
            <a:gdLst>
              <a:gd name="T0" fmla="*/ 0 w 83"/>
              <a:gd name="T1" fmla="*/ 51 h 51"/>
              <a:gd name="T2" fmla="*/ 47 w 83"/>
              <a:gd name="T3" fmla="*/ 22 h 51"/>
              <a:gd name="T4" fmla="*/ 83 w 83"/>
              <a:gd name="T5" fmla="*/ 0 h 51"/>
            </a:gdLst>
            <a:ahLst/>
            <a:cxnLst>
              <a:cxn ang="0">
                <a:pos x="T0" y="T1"/>
              </a:cxn>
              <a:cxn ang="0">
                <a:pos x="T2" y="T3"/>
              </a:cxn>
              <a:cxn ang="0">
                <a:pos x="T4" y="T5"/>
              </a:cxn>
            </a:cxnLst>
            <a:rect l="0" t="0" r="r" b="b"/>
            <a:pathLst>
              <a:path w="83" h="51">
                <a:moveTo>
                  <a:pt x="0" y="51"/>
                </a:moveTo>
                <a:lnTo>
                  <a:pt x="47" y="22"/>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4" name="Freeform 3139"/>
          <p:cNvSpPr>
            <a:spLocks/>
          </p:cNvSpPr>
          <p:nvPr/>
        </p:nvSpPr>
        <p:spPr bwMode="auto">
          <a:xfrm>
            <a:off x="5806621" y="1588368"/>
            <a:ext cx="109537" cy="57150"/>
          </a:xfrm>
          <a:custGeom>
            <a:avLst/>
            <a:gdLst>
              <a:gd name="T0" fmla="*/ 0 w 83"/>
              <a:gd name="T1" fmla="*/ 0 h 43"/>
              <a:gd name="T2" fmla="*/ 47 w 83"/>
              <a:gd name="T3" fmla="*/ 24 h 43"/>
              <a:gd name="T4" fmla="*/ 83 w 83"/>
              <a:gd name="T5" fmla="*/ 43 h 43"/>
            </a:gdLst>
            <a:ahLst/>
            <a:cxnLst>
              <a:cxn ang="0">
                <a:pos x="T0" y="T1"/>
              </a:cxn>
              <a:cxn ang="0">
                <a:pos x="T2" y="T3"/>
              </a:cxn>
              <a:cxn ang="0">
                <a:pos x="T4" y="T5"/>
              </a:cxn>
            </a:cxnLst>
            <a:rect l="0" t="0" r="r" b="b"/>
            <a:pathLst>
              <a:path w="83" h="43">
                <a:moveTo>
                  <a:pt x="0" y="0"/>
                </a:moveTo>
                <a:lnTo>
                  <a:pt x="47" y="24"/>
                </a:lnTo>
                <a:lnTo>
                  <a:pt x="83" y="43"/>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5" name="Freeform 3140"/>
          <p:cNvSpPr>
            <a:spLocks/>
          </p:cNvSpPr>
          <p:nvPr/>
        </p:nvSpPr>
        <p:spPr bwMode="auto">
          <a:xfrm>
            <a:off x="5974896" y="1677268"/>
            <a:ext cx="109537" cy="46038"/>
          </a:xfrm>
          <a:custGeom>
            <a:avLst/>
            <a:gdLst>
              <a:gd name="T0" fmla="*/ 0 w 83"/>
              <a:gd name="T1" fmla="*/ 0 h 35"/>
              <a:gd name="T2" fmla="*/ 47 w 83"/>
              <a:gd name="T3" fmla="*/ 24 h 35"/>
              <a:gd name="T4" fmla="*/ 83 w 83"/>
              <a:gd name="T5" fmla="*/ 35 h 35"/>
            </a:gdLst>
            <a:ahLst/>
            <a:cxnLst>
              <a:cxn ang="0">
                <a:pos x="T0" y="T1"/>
              </a:cxn>
              <a:cxn ang="0">
                <a:pos x="T2" y="T3"/>
              </a:cxn>
              <a:cxn ang="0">
                <a:pos x="T4" y="T5"/>
              </a:cxn>
            </a:cxnLst>
            <a:rect l="0" t="0" r="r" b="b"/>
            <a:pathLst>
              <a:path w="83" h="35">
                <a:moveTo>
                  <a:pt x="0" y="0"/>
                </a:moveTo>
                <a:lnTo>
                  <a:pt x="47" y="24"/>
                </a:lnTo>
                <a:lnTo>
                  <a:pt x="83" y="35"/>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6" name="Freeform 3141"/>
          <p:cNvSpPr>
            <a:spLocks/>
          </p:cNvSpPr>
          <p:nvPr/>
        </p:nvSpPr>
        <p:spPr bwMode="auto">
          <a:xfrm>
            <a:off x="6141583" y="1694730"/>
            <a:ext cx="109537" cy="19050"/>
          </a:xfrm>
          <a:custGeom>
            <a:avLst/>
            <a:gdLst>
              <a:gd name="T0" fmla="*/ 0 w 83"/>
              <a:gd name="T1" fmla="*/ 14 h 14"/>
              <a:gd name="T2" fmla="*/ 47 w 83"/>
              <a:gd name="T3" fmla="*/ 6 h 14"/>
              <a:gd name="T4" fmla="*/ 83 w 83"/>
              <a:gd name="T5" fmla="*/ 0 h 14"/>
            </a:gdLst>
            <a:ahLst/>
            <a:cxnLst>
              <a:cxn ang="0">
                <a:pos x="T0" y="T1"/>
              </a:cxn>
              <a:cxn ang="0">
                <a:pos x="T2" y="T3"/>
              </a:cxn>
              <a:cxn ang="0">
                <a:pos x="T4" y="T5"/>
              </a:cxn>
            </a:cxnLst>
            <a:rect l="0" t="0" r="r" b="b"/>
            <a:pathLst>
              <a:path w="83" h="14">
                <a:moveTo>
                  <a:pt x="0" y="14"/>
                </a:moveTo>
                <a:lnTo>
                  <a:pt x="47" y="6"/>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7" name="Freeform 3142"/>
          <p:cNvSpPr>
            <a:spLocks/>
          </p:cNvSpPr>
          <p:nvPr/>
        </p:nvSpPr>
        <p:spPr bwMode="auto">
          <a:xfrm>
            <a:off x="6309858" y="1683618"/>
            <a:ext cx="109537" cy="11113"/>
          </a:xfrm>
          <a:custGeom>
            <a:avLst/>
            <a:gdLst>
              <a:gd name="T0" fmla="*/ 0 w 83"/>
              <a:gd name="T1" fmla="*/ 0 h 8"/>
              <a:gd name="T2" fmla="*/ 47 w 83"/>
              <a:gd name="T3" fmla="*/ 2 h 8"/>
              <a:gd name="T4" fmla="*/ 83 w 83"/>
              <a:gd name="T5" fmla="*/ 8 h 8"/>
            </a:gdLst>
            <a:ahLst/>
            <a:cxnLst>
              <a:cxn ang="0">
                <a:pos x="T0" y="T1"/>
              </a:cxn>
              <a:cxn ang="0">
                <a:pos x="T2" y="T3"/>
              </a:cxn>
              <a:cxn ang="0">
                <a:pos x="T4" y="T5"/>
              </a:cxn>
            </a:cxnLst>
            <a:rect l="0" t="0" r="r" b="b"/>
            <a:pathLst>
              <a:path w="83" h="8">
                <a:moveTo>
                  <a:pt x="0" y="0"/>
                </a:moveTo>
                <a:lnTo>
                  <a:pt x="47" y="2"/>
                </a:lnTo>
                <a:lnTo>
                  <a:pt x="83" y="8"/>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8" name="Freeform 3143"/>
          <p:cNvSpPr>
            <a:spLocks/>
          </p:cNvSpPr>
          <p:nvPr/>
        </p:nvSpPr>
        <p:spPr bwMode="auto">
          <a:xfrm>
            <a:off x="6478133" y="1705843"/>
            <a:ext cx="109537" cy="17463"/>
          </a:xfrm>
          <a:custGeom>
            <a:avLst/>
            <a:gdLst>
              <a:gd name="T0" fmla="*/ 0 w 83"/>
              <a:gd name="T1" fmla="*/ 0 h 14"/>
              <a:gd name="T2" fmla="*/ 47 w 83"/>
              <a:gd name="T3" fmla="*/ 8 h 14"/>
              <a:gd name="T4" fmla="*/ 83 w 83"/>
              <a:gd name="T5" fmla="*/ 14 h 14"/>
            </a:gdLst>
            <a:ahLst/>
            <a:cxnLst>
              <a:cxn ang="0">
                <a:pos x="T0" y="T1"/>
              </a:cxn>
              <a:cxn ang="0">
                <a:pos x="T2" y="T3"/>
              </a:cxn>
              <a:cxn ang="0">
                <a:pos x="T4" y="T5"/>
              </a:cxn>
            </a:cxnLst>
            <a:rect l="0" t="0" r="r" b="b"/>
            <a:pathLst>
              <a:path w="83" h="14">
                <a:moveTo>
                  <a:pt x="0" y="0"/>
                </a:moveTo>
                <a:lnTo>
                  <a:pt x="47" y="8"/>
                </a:lnTo>
                <a:lnTo>
                  <a:pt x="83" y="14"/>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9" name="Freeform 3144"/>
          <p:cNvSpPr>
            <a:spLocks/>
          </p:cNvSpPr>
          <p:nvPr/>
        </p:nvSpPr>
        <p:spPr bwMode="auto">
          <a:xfrm>
            <a:off x="6644821" y="1742355"/>
            <a:ext cx="109537" cy="38100"/>
          </a:xfrm>
          <a:custGeom>
            <a:avLst/>
            <a:gdLst>
              <a:gd name="T0" fmla="*/ 0 w 83"/>
              <a:gd name="T1" fmla="*/ 0 h 29"/>
              <a:gd name="T2" fmla="*/ 47 w 83"/>
              <a:gd name="T3" fmla="*/ 16 h 29"/>
              <a:gd name="T4" fmla="*/ 83 w 83"/>
              <a:gd name="T5" fmla="*/ 29 h 29"/>
            </a:gdLst>
            <a:ahLst/>
            <a:cxnLst>
              <a:cxn ang="0">
                <a:pos x="T0" y="T1"/>
              </a:cxn>
              <a:cxn ang="0">
                <a:pos x="T2" y="T3"/>
              </a:cxn>
              <a:cxn ang="0">
                <a:pos x="T4" y="T5"/>
              </a:cxn>
            </a:cxnLst>
            <a:rect l="0" t="0" r="r" b="b"/>
            <a:pathLst>
              <a:path w="83" h="29">
                <a:moveTo>
                  <a:pt x="0" y="0"/>
                </a:moveTo>
                <a:lnTo>
                  <a:pt x="47" y="16"/>
                </a:lnTo>
                <a:lnTo>
                  <a:pt x="83" y="29"/>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0" name="Line 3145"/>
          <p:cNvSpPr>
            <a:spLocks noChangeShapeType="1"/>
          </p:cNvSpPr>
          <p:nvPr/>
        </p:nvSpPr>
        <p:spPr bwMode="auto">
          <a:xfrm>
            <a:off x="6813096" y="1801093"/>
            <a:ext cx="55562" cy="19050"/>
          </a:xfrm>
          <a:prstGeom prst="line">
            <a:avLst/>
          </a:prstGeom>
          <a:noFill/>
          <a:ln w="33338">
            <a:solidFill>
              <a:srgbClr val="008000"/>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1" name="Oval 3146"/>
          <p:cNvSpPr>
            <a:spLocks noChangeArrowheads="1"/>
          </p:cNvSpPr>
          <p:nvPr/>
        </p:nvSpPr>
        <p:spPr bwMode="auto">
          <a:xfrm>
            <a:off x="7098846" y="1620118"/>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42" name="Oval 3147"/>
          <p:cNvSpPr>
            <a:spLocks noChangeArrowheads="1"/>
          </p:cNvSpPr>
          <p:nvPr/>
        </p:nvSpPr>
        <p:spPr bwMode="auto">
          <a:xfrm>
            <a:off x="7363958" y="1550268"/>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43" name="Line 3148"/>
          <p:cNvSpPr>
            <a:spLocks noChangeShapeType="1"/>
          </p:cNvSpPr>
          <p:nvPr/>
        </p:nvSpPr>
        <p:spPr bwMode="auto">
          <a:xfrm flipV="1">
            <a:off x="6868658" y="1791568"/>
            <a:ext cx="47625" cy="28575"/>
          </a:xfrm>
          <a:prstGeom prst="line">
            <a:avLst/>
          </a:prstGeom>
          <a:noFill/>
          <a:ln w="33338">
            <a:solidFill>
              <a:srgbClr val="008000"/>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4" name="Freeform 3149"/>
          <p:cNvSpPr>
            <a:spLocks/>
          </p:cNvSpPr>
          <p:nvPr/>
        </p:nvSpPr>
        <p:spPr bwMode="auto">
          <a:xfrm>
            <a:off x="6973433" y="1688380"/>
            <a:ext cx="109537" cy="66675"/>
          </a:xfrm>
          <a:custGeom>
            <a:avLst/>
            <a:gdLst>
              <a:gd name="T0" fmla="*/ 0 w 83"/>
              <a:gd name="T1" fmla="*/ 51 h 51"/>
              <a:gd name="T2" fmla="*/ 47 w 83"/>
              <a:gd name="T3" fmla="*/ 22 h 51"/>
              <a:gd name="T4" fmla="*/ 83 w 83"/>
              <a:gd name="T5" fmla="*/ 0 h 51"/>
            </a:gdLst>
            <a:ahLst/>
            <a:cxnLst>
              <a:cxn ang="0">
                <a:pos x="T0" y="T1"/>
              </a:cxn>
              <a:cxn ang="0">
                <a:pos x="T2" y="T3"/>
              </a:cxn>
              <a:cxn ang="0">
                <a:pos x="T4" y="T5"/>
              </a:cxn>
            </a:cxnLst>
            <a:rect l="0" t="0" r="r" b="b"/>
            <a:pathLst>
              <a:path w="83" h="51">
                <a:moveTo>
                  <a:pt x="0" y="51"/>
                </a:moveTo>
                <a:lnTo>
                  <a:pt x="47" y="22"/>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5" name="Freeform 3150"/>
          <p:cNvSpPr>
            <a:spLocks/>
          </p:cNvSpPr>
          <p:nvPr/>
        </p:nvSpPr>
        <p:spPr bwMode="auto">
          <a:xfrm>
            <a:off x="7141708" y="1626468"/>
            <a:ext cx="109537" cy="28575"/>
          </a:xfrm>
          <a:custGeom>
            <a:avLst/>
            <a:gdLst>
              <a:gd name="T0" fmla="*/ 0 w 83"/>
              <a:gd name="T1" fmla="*/ 22 h 22"/>
              <a:gd name="T2" fmla="*/ 47 w 83"/>
              <a:gd name="T3" fmla="*/ 9 h 22"/>
              <a:gd name="T4" fmla="*/ 83 w 83"/>
              <a:gd name="T5" fmla="*/ 0 h 22"/>
            </a:gdLst>
            <a:ahLst/>
            <a:cxnLst>
              <a:cxn ang="0">
                <a:pos x="T0" y="T1"/>
              </a:cxn>
              <a:cxn ang="0">
                <a:pos x="T2" y="T3"/>
              </a:cxn>
              <a:cxn ang="0">
                <a:pos x="T4" y="T5"/>
              </a:cxn>
            </a:cxnLst>
            <a:rect l="0" t="0" r="r" b="b"/>
            <a:pathLst>
              <a:path w="83" h="22">
                <a:moveTo>
                  <a:pt x="0" y="22"/>
                </a:moveTo>
                <a:lnTo>
                  <a:pt x="47" y="9"/>
                </a:lnTo>
                <a:lnTo>
                  <a:pt x="83" y="0"/>
                </a:lnTo>
              </a:path>
            </a:pathLst>
          </a:custGeom>
          <a:noFill/>
          <a:ln w="33338">
            <a:solidFill>
              <a:srgbClr val="008000"/>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6" name="Line 3151"/>
          <p:cNvSpPr>
            <a:spLocks noChangeShapeType="1"/>
          </p:cNvSpPr>
          <p:nvPr/>
        </p:nvSpPr>
        <p:spPr bwMode="auto">
          <a:xfrm flipV="1">
            <a:off x="7308396" y="1594718"/>
            <a:ext cx="63500" cy="15875"/>
          </a:xfrm>
          <a:prstGeom prst="line">
            <a:avLst/>
          </a:prstGeom>
          <a:noFill/>
          <a:ln w="33338">
            <a:solidFill>
              <a:srgbClr val="008000"/>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13" name="TextBox 3112"/>
          <p:cNvSpPr txBox="1"/>
          <p:nvPr/>
        </p:nvSpPr>
        <p:spPr>
          <a:xfrm>
            <a:off x="72000" y="68169"/>
            <a:ext cx="12017219"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Individual ‚fate‘ of all 16 </a:t>
            </a:r>
            <a:r>
              <a:rPr lang="de-DE" sz="2400" dirty="0" err="1">
                <a:latin typeface="Arial" panose="020B0604020202020204" pitchFamily="34" charset="0"/>
                <a:cs typeface="Arial" panose="020B0604020202020204" pitchFamily="34" charset="0"/>
              </a:rPr>
              <a:t>here-simulated</a:t>
            </a:r>
            <a:r>
              <a:rPr lang="de-DE" sz="2400" dirty="0">
                <a:latin typeface="Arial" panose="020B0604020202020204" pitchFamily="34" charset="0"/>
                <a:cs typeface="Arial" panose="020B0604020202020204" pitchFamily="34" charset="0"/>
              </a:rPr>
              <a:t> </a:t>
            </a:r>
            <a:r>
              <a:rPr lang="de-DE" sz="2400" dirty="0" err="1">
                <a:latin typeface="Arial" panose="020B0604020202020204" pitchFamily="34" charset="0"/>
                <a:cs typeface="Arial" panose="020B0604020202020204" pitchFamily="34" charset="0"/>
              </a:rPr>
              <a:t>small</a:t>
            </a:r>
            <a:r>
              <a:rPr lang="de-DE" sz="2400" dirty="0">
                <a:latin typeface="Arial" panose="020B0604020202020204" pitchFamily="34" charset="0"/>
                <a:cs typeface="Arial" panose="020B0604020202020204" pitchFamily="34" charset="0"/>
              </a:rPr>
              <a:t> (N=100) populations with p</a:t>
            </a:r>
            <a:r>
              <a:rPr lang="de-DE" sz="2400" baseline="-25000" dirty="0">
                <a:latin typeface="Arial" panose="020B0604020202020204" pitchFamily="34" charset="0"/>
                <a:cs typeface="Arial" panose="020B0604020202020204" pitchFamily="34" charset="0"/>
              </a:rPr>
              <a:t>0</a:t>
            </a:r>
            <a:r>
              <a:rPr lang="de-DE" sz="2400" dirty="0">
                <a:latin typeface="Arial" panose="020B0604020202020204" pitchFamily="34" charset="0"/>
                <a:cs typeface="Arial" panose="020B0604020202020204" pitchFamily="34" charset="0"/>
              </a:rPr>
              <a:t>(A1)=0.8</a:t>
            </a:r>
            <a:endParaRPr lang="en-GB" sz="2400" dirty="0">
              <a:latin typeface="Arial" panose="020B0604020202020204" pitchFamily="34" charset="0"/>
              <a:cs typeface="Arial" panose="020B0604020202020204" pitchFamily="34" charset="0"/>
            </a:endParaRPr>
          </a:p>
        </p:txBody>
      </p:sp>
      <p:grpSp>
        <p:nvGrpSpPr>
          <p:cNvPr id="84" name="Group 83"/>
          <p:cNvGrpSpPr/>
          <p:nvPr/>
        </p:nvGrpSpPr>
        <p:grpSpPr>
          <a:xfrm>
            <a:off x="7611534" y="1327658"/>
            <a:ext cx="538001" cy="1224181"/>
            <a:chOff x="7615767" y="1327658"/>
            <a:chExt cx="538001" cy="1224181"/>
          </a:xfrm>
        </p:grpSpPr>
        <p:sp>
          <p:nvSpPr>
            <p:cNvPr id="83" name="Rectangle 82"/>
            <p:cNvSpPr/>
            <p:nvPr/>
          </p:nvSpPr>
          <p:spPr>
            <a:xfrm>
              <a:off x="7615767" y="1951050"/>
              <a:ext cx="368043" cy="2926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extBox 2"/>
            <p:cNvSpPr txBox="1"/>
            <p:nvPr/>
          </p:nvSpPr>
          <p:spPr>
            <a:xfrm>
              <a:off x="7736616" y="1327658"/>
              <a:ext cx="417152" cy="1224181"/>
            </a:xfrm>
            <a:prstGeom prst="rect">
              <a:avLst/>
            </a:prstGeom>
            <a:noFill/>
          </p:spPr>
          <p:txBody>
            <a:bodyPr wrap="square" rtlCol="0" anchor="ctr">
              <a:spAutoFit/>
            </a:bodyPr>
            <a:lstStyle/>
            <a:p>
              <a:pPr algn="r">
                <a:lnSpc>
                  <a:spcPct val="50000"/>
                </a:lnSpc>
              </a:pPr>
              <a:r>
                <a:rPr lang="de-DE" sz="2400" b="1" dirty="0">
                  <a:solidFill>
                    <a:schemeClr val="bg1">
                      <a:lumMod val="50000"/>
                    </a:schemeClr>
                  </a:solidFill>
                  <a:latin typeface="Arial" panose="020B0604020202020204" pitchFamily="34" charset="0"/>
                  <a:cs typeface="Arial" panose="020B0604020202020204" pitchFamily="34" charset="0"/>
                </a:rPr>
                <a:t>*</a:t>
              </a:r>
              <a:br>
                <a:rPr lang="de-DE" sz="2400" b="1" dirty="0">
                  <a:solidFill>
                    <a:srgbClr val="0033CC"/>
                  </a:solidFill>
                  <a:latin typeface="Arial" panose="020B0604020202020204" pitchFamily="34" charset="0"/>
                  <a:cs typeface="Arial" panose="020B0604020202020204" pitchFamily="34" charset="0"/>
                </a:rPr>
              </a:br>
              <a:br>
                <a:rPr lang="de-DE" sz="2400" b="1" dirty="0">
                  <a:solidFill>
                    <a:srgbClr val="0000FF"/>
                  </a:solidFill>
                  <a:latin typeface="Arial" panose="020B0604020202020204" pitchFamily="34" charset="0"/>
                  <a:cs typeface="Arial" panose="020B0604020202020204" pitchFamily="34" charset="0"/>
                </a:rPr>
              </a:br>
              <a:r>
                <a:rPr lang="de-DE" sz="2400" b="1" dirty="0">
                  <a:solidFill>
                    <a:srgbClr val="0000FF"/>
                  </a:solidFill>
                  <a:latin typeface="Arial" panose="020B0604020202020204" pitchFamily="34" charset="0"/>
                  <a:cs typeface="Arial" panose="020B0604020202020204" pitchFamily="34" charset="0"/>
                </a:rPr>
                <a:t>*</a:t>
              </a:r>
              <a:br>
                <a:rPr lang="de-DE" sz="2400" b="1" dirty="0">
                  <a:solidFill>
                    <a:srgbClr val="4D85B3"/>
                  </a:solidFill>
                  <a:latin typeface="Arial" panose="020B0604020202020204" pitchFamily="34" charset="0"/>
                  <a:cs typeface="Arial" panose="020B0604020202020204" pitchFamily="34" charset="0"/>
                </a:rPr>
              </a:br>
              <a:r>
                <a:rPr lang="de-DE" sz="2400" b="1" dirty="0">
                  <a:solidFill>
                    <a:srgbClr val="4D85B3"/>
                  </a:solidFill>
                  <a:latin typeface="Arial" panose="020B0604020202020204" pitchFamily="34" charset="0"/>
                  <a:cs typeface="Arial" panose="020B0604020202020204" pitchFamily="34" charset="0"/>
                </a:rPr>
                <a:t>*</a:t>
              </a:r>
              <a:br>
                <a:rPr lang="de-DE" sz="2400" b="1" dirty="0">
                  <a:solidFill>
                    <a:srgbClr val="800080"/>
                  </a:solidFill>
                  <a:latin typeface="Arial" panose="020B0604020202020204" pitchFamily="34" charset="0"/>
                  <a:cs typeface="Arial" panose="020B0604020202020204" pitchFamily="34" charset="0"/>
                </a:rPr>
              </a:br>
              <a:r>
                <a:rPr lang="de-DE" sz="2400" b="1" dirty="0">
                  <a:solidFill>
                    <a:srgbClr val="800080"/>
                  </a:solidFill>
                  <a:latin typeface="Arial" panose="020B0604020202020204" pitchFamily="34" charset="0"/>
                  <a:cs typeface="Arial" panose="020B0604020202020204" pitchFamily="34" charset="0"/>
                </a:rPr>
                <a:t>*</a:t>
              </a:r>
            </a:p>
            <a:p>
              <a:pPr algn="r">
                <a:lnSpc>
                  <a:spcPct val="50000"/>
                </a:lnSpc>
              </a:pPr>
              <a:endParaRPr lang="en-GB" sz="2400" b="1" dirty="0">
                <a:solidFill>
                  <a:srgbClr val="006600"/>
                </a:solidFill>
                <a:latin typeface="Arial" panose="020B0604020202020204" pitchFamily="34" charset="0"/>
                <a:cs typeface="Arial" panose="020B0604020202020204" pitchFamily="34" charset="0"/>
              </a:endParaRPr>
            </a:p>
          </p:txBody>
        </p:sp>
      </p:grpSp>
      <p:grpSp>
        <p:nvGrpSpPr>
          <p:cNvPr id="91" name="Group 90"/>
          <p:cNvGrpSpPr/>
          <p:nvPr/>
        </p:nvGrpSpPr>
        <p:grpSpPr>
          <a:xfrm>
            <a:off x="5321304" y="700281"/>
            <a:ext cx="6766874" cy="5962993"/>
            <a:chOff x="5321304" y="700281"/>
            <a:chExt cx="6766874" cy="5962993"/>
          </a:xfrm>
        </p:grpSpPr>
        <p:sp>
          <p:nvSpPr>
            <p:cNvPr id="3112" name="TextBox 3111"/>
            <p:cNvSpPr txBox="1"/>
            <p:nvPr/>
          </p:nvSpPr>
          <p:spPr>
            <a:xfrm>
              <a:off x="8185605" y="700281"/>
              <a:ext cx="3890898" cy="5309146"/>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Simulation for 16 such populations (</a:t>
              </a:r>
              <a:r>
                <a:rPr lang="en-GB" dirty="0">
                  <a:solidFill>
                    <a:schemeClr val="tx1">
                      <a:lumMod val="50000"/>
                      <a:lumOff val="50000"/>
                    </a:schemeClr>
                  </a:solidFill>
                  <a:latin typeface="Arial" panose="020B0604020202020204" pitchFamily="34" charset="0"/>
                  <a:cs typeface="Arial" panose="020B0604020202020204" pitchFamily="34" charset="0"/>
                </a:rPr>
                <a:t>N=100 is honestly speaking a restricted number 100&lt;∞; but not very small</a:t>
              </a:r>
              <a:r>
                <a:rPr lang="en-GB" dirty="0">
                  <a:latin typeface="Arial" panose="020B0604020202020204" pitchFamily="34" charset="0"/>
                  <a:cs typeface="Arial" panose="020B0604020202020204" pitchFamily="34" charset="0"/>
                </a:rPr>
                <a:t>).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This simulation brought, after </a:t>
              </a:r>
              <a:r>
                <a:rPr lang="en-GB"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100</a:t>
              </a:r>
              <a:r>
                <a:rPr lang="en-GB" dirty="0">
                  <a:latin typeface="Arial" panose="020B0604020202020204" pitchFamily="34" charset="0"/>
                  <a:cs typeface="Arial" panose="020B0604020202020204" pitchFamily="34" charset="0"/>
                </a:rPr>
                <a:t> generations, four of the simulated 16 populations to fixation of allele A1, </a:t>
              </a:r>
              <a:r>
                <a:rPr lang="en-GB" dirty="0">
                  <a:solidFill>
                    <a:srgbClr val="FF0000"/>
                  </a:solidFill>
                  <a:latin typeface="Arial" panose="020B0604020202020204" pitchFamily="34" charset="0"/>
                  <a:cs typeface="Arial" panose="020B0604020202020204" pitchFamily="34" charset="0"/>
                </a:rPr>
                <a:t>one</a:t>
              </a:r>
              <a:r>
                <a:rPr lang="en-GB"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to loss of A1 (others still polymorphic then). See the 16 </a:t>
              </a:r>
              <a:r>
                <a:rPr lang="en-GB" dirty="0" err="1">
                  <a:latin typeface="Arial" panose="020B0604020202020204" pitchFamily="34" charset="0"/>
                  <a:cs typeface="Arial" panose="020B0604020202020204" pitchFamily="34" charset="0"/>
                </a:rPr>
                <a:t>popu-lations</a:t>
              </a:r>
              <a:r>
                <a:rPr lang="en-GB" dirty="0">
                  <a:latin typeface="Arial" panose="020B0604020202020204" pitchFamily="34" charset="0"/>
                  <a:cs typeface="Arial" panose="020B0604020202020204" pitchFamily="34" charset="0"/>
                </a:rPr>
                <a:t> with their </a:t>
              </a:r>
              <a:r>
                <a:rPr lang="en-GB" dirty="0">
                  <a:solidFill>
                    <a:srgbClr val="0000FF"/>
                  </a:solidFill>
                  <a:latin typeface="Arial" panose="020B0604020202020204" pitchFamily="34" charset="0"/>
                  <a:cs typeface="Arial" panose="020B0604020202020204" pitchFamily="34" charset="0"/>
                </a:rPr>
                <a:t>mutually </a:t>
              </a:r>
              <a:r>
                <a:rPr lang="en-GB" dirty="0" err="1">
                  <a:solidFill>
                    <a:srgbClr val="0000FF"/>
                  </a:solidFill>
                  <a:latin typeface="Arial" panose="020B0604020202020204" pitchFamily="34" charset="0"/>
                  <a:cs typeface="Arial" panose="020B0604020202020204" pitchFamily="34" charset="0"/>
                </a:rPr>
                <a:t>indepen</a:t>
              </a:r>
              <a:r>
                <a:rPr lang="en-GB" dirty="0">
                  <a:solidFill>
                    <a:srgbClr val="0000FF"/>
                  </a:solidFill>
                  <a:latin typeface="Arial" panose="020B0604020202020204" pitchFamily="34" charset="0"/>
                  <a:cs typeface="Arial" panose="020B0604020202020204" pitchFamily="34" charset="0"/>
                </a:rPr>
                <a:t>-dent fate </a:t>
              </a:r>
              <a:r>
                <a:rPr lang="en-GB" dirty="0">
                  <a:latin typeface="Arial" panose="020B0604020202020204" pitchFamily="34" charset="0"/>
                  <a:cs typeface="Arial" panose="020B0604020202020204" pitchFamily="34" charset="0"/>
                </a:rPr>
                <a:t>along their first 24 gene-rations of Drift. </a:t>
              </a:r>
            </a:p>
            <a:p>
              <a:r>
                <a:rPr lang="en-GB" dirty="0">
                  <a:solidFill>
                    <a:schemeClr val="tx1">
                      <a:lumMod val="50000"/>
                      <a:lumOff val="50000"/>
                    </a:schemeClr>
                  </a:solidFill>
                  <a:latin typeface="Arial" panose="020B0604020202020204" pitchFamily="34" charset="0"/>
                  <a:cs typeface="Arial" panose="020B0604020202020204" pitchFamily="34" charset="0"/>
                </a:rPr>
                <a:t>The four ones that became fixed at p(A1)=1 after t=24 but before t=100 are indicated by c</a:t>
              </a:r>
              <a:r>
                <a:rPr lang="en-GB" dirty="0">
                  <a:solidFill>
                    <a:srgbClr val="0000FF"/>
                  </a:solidFill>
                  <a:latin typeface="Arial" panose="020B0604020202020204" pitchFamily="34" charset="0"/>
                  <a:cs typeface="Arial" panose="020B0604020202020204" pitchFamily="34" charset="0"/>
                </a:rPr>
                <a:t>ol</a:t>
              </a:r>
              <a:r>
                <a:rPr lang="en-GB" dirty="0">
                  <a:solidFill>
                    <a:srgbClr val="4D85B3"/>
                  </a:solidFill>
                  <a:latin typeface="Arial" panose="020B0604020202020204" pitchFamily="34" charset="0"/>
                  <a:cs typeface="Arial" panose="020B0604020202020204" pitchFamily="34" charset="0"/>
                </a:rPr>
                <a:t>ou</a:t>
              </a:r>
              <a:r>
                <a:rPr lang="en-GB" dirty="0">
                  <a:solidFill>
                    <a:srgbClr val="7030A0"/>
                  </a:solidFill>
                  <a:latin typeface="Arial" panose="020B0604020202020204" pitchFamily="34" charset="0"/>
                  <a:cs typeface="Arial" panose="020B0604020202020204" pitchFamily="34" charset="0"/>
                </a:rPr>
                <a:t>red</a:t>
              </a:r>
              <a:r>
                <a:rPr lang="en-GB" dirty="0">
                  <a:latin typeface="Arial" panose="020B0604020202020204" pitchFamily="34" charset="0"/>
                  <a:cs typeface="Arial" panose="020B0604020202020204" pitchFamily="34" charset="0"/>
                </a:rPr>
                <a:t> </a:t>
              </a:r>
              <a:r>
                <a:rPr lang="en-GB" dirty="0">
                  <a:solidFill>
                    <a:schemeClr val="tx1">
                      <a:lumMod val="50000"/>
                      <a:lumOff val="50000"/>
                    </a:schemeClr>
                  </a:solidFill>
                  <a:latin typeface="Arial" panose="020B0604020202020204" pitchFamily="34" charset="0"/>
                  <a:cs typeface="Arial" panose="020B0604020202020204" pitchFamily="34" charset="0"/>
                </a:rPr>
                <a:t>asterisk</a:t>
              </a:r>
              <a:r>
                <a:rPr lang="en-GB" b="1" dirty="0">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a:t>
              </a:r>
              <a:endParaRPr lang="en-GB" sz="400" dirty="0">
                <a:latin typeface="Arial" panose="020B0604020202020204" pitchFamily="34" charset="0"/>
                <a:cs typeface="Arial" panose="020B0604020202020204" pitchFamily="34" charset="0"/>
              </a:endParaRPr>
            </a:p>
            <a:p>
              <a:endParaRPr lang="en-GB" sz="1100" dirty="0">
                <a:solidFill>
                  <a:schemeClr val="tx1">
                    <a:lumMod val="50000"/>
                    <a:lumOff val="50000"/>
                  </a:schemeClr>
                </a:solidFill>
                <a:latin typeface="Arial" panose="020B0604020202020204" pitchFamily="34" charset="0"/>
                <a:cs typeface="Arial" panose="020B0604020202020204" pitchFamily="34" charset="0"/>
              </a:endParaRPr>
            </a:p>
            <a:p>
              <a:endParaRPr lang="en-GB" sz="1100" dirty="0">
                <a:solidFill>
                  <a:schemeClr val="tx1">
                    <a:lumMod val="50000"/>
                    <a:lumOff val="50000"/>
                  </a:schemeClr>
                </a:solidFill>
                <a:latin typeface="Arial" panose="020B0604020202020204" pitchFamily="34" charset="0"/>
                <a:cs typeface="Arial" panose="020B0604020202020204" pitchFamily="34" charset="0"/>
              </a:endParaRPr>
            </a:p>
            <a:p>
              <a:endParaRPr lang="en-GB" sz="1100" dirty="0">
                <a:solidFill>
                  <a:schemeClr val="tx1">
                    <a:lumMod val="50000"/>
                    <a:lumOff val="50000"/>
                  </a:schemeClr>
                </a:solidFill>
                <a:latin typeface="Arial" panose="020B0604020202020204" pitchFamily="34" charset="0"/>
                <a:cs typeface="Arial" panose="020B0604020202020204" pitchFamily="34" charset="0"/>
              </a:endParaRPr>
            </a:p>
            <a:p>
              <a:r>
                <a:rPr lang="en-GB" dirty="0">
                  <a:solidFill>
                    <a:schemeClr val="tx1">
                      <a:lumMod val="50000"/>
                      <a:lumOff val="50000"/>
                    </a:schemeClr>
                  </a:solidFill>
                  <a:latin typeface="Arial" panose="020B0604020202020204" pitchFamily="34" charset="0"/>
                  <a:cs typeface="Arial" panose="020B0604020202020204" pitchFamily="34" charset="0"/>
                </a:rPr>
                <a:t>Fixation of one allele in such a small population means:</a:t>
              </a:r>
              <a:endParaRPr lang="en-GB" b="1"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3111" name="TextBox 3110"/>
            <p:cNvSpPr txBox="1"/>
            <p:nvPr/>
          </p:nvSpPr>
          <p:spPr>
            <a:xfrm>
              <a:off x="5321304" y="6016943"/>
              <a:ext cx="6766874"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solidFill>
                    <a:schemeClr val="tx1">
                      <a:lumMod val="50000"/>
                      <a:lumOff val="50000"/>
                    </a:schemeClr>
                  </a:solidFill>
                  <a:latin typeface="Arial" panose="020B0604020202020204" pitchFamily="34" charset="0"/>
                  <a:cs typeface="Arial" panose="020B0604020202020204" pitchFamily="34" charset="0"/>
                </a:rPr>
                <a:t>in future, there is no segregation any more and all individuals are </a:t>
              </a:r>
              <a:br>
                <a:rPr lang="en-GB" dirty="0">
                  <a:solidFill>
                    <a:schemeClr val="tx1">
                      <a:lumMod val="50000"/>
                      <a:lumOff val="50000"/>
                    </a:schemeClr>
                  </a:solidFill>
                  <a:latin typeface="Arial" panose="020B0604020202020204" pitchFamily="34" charset="0"/>
                  <a:cs typeface="Arial" panose="020B0604020202020204" pitchFamily="34" charset="0"/>
                </a:rPr>
              </a:br>
              <a:r>
                <a:rPr lang="en-GB" dirty="0">
                  <a:solidFill>
                    <a:schemeClr val="tx1">
                      <a:lumMod val="50000"/>
                      <a:lumOff val="50000"/>
                    </a:schemeClr>
                  </a:solidFill>
                  <a:latin typeface="Arial" panose="020B0604020202020204" pitchFamily="34" charset="0"/>
                  <a:cs typeface="Arial" panose="020B0604020202020204" pitchFamily="34" charset="0"/>
                </a:rPr>
                <a:t>homozygous at that locus (mind: no Mutation, no Migration). </a:t>
              </a:r>
            </a:p>
          </p:txBody>
        </p:sp>
      </p:grpSp>
      <p:sp>
        <p:nvSpPr>
          <p:cNvPr id="5354" name="Rectangle 2255"/>
          <p:cNvSpPr>
            <a:spLocks noChangeArrowheads="1"/>
          </p:cNvSpPr>
          <p:nvPr/>
        </p:nvSpPr>
        <p:spPr bwMode="auto">
          <a:xfrm>
            <a:off x="7535408" y="1936031"/>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Arial" panose="020B0604020202020204" pitchFamily="34" charset="0"/>
              </a:rPr>
              <a:t>0.8</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267" name="Line 9"/>
          <p:cNvSpPr>
            <a:spLocks noChangeShapeType="1"/>
          </p:cNvSpPr>
          <p:nvPr/>
        </p:nvSpPr>
        <p:spPr bwMode="auto">
          <a:xfrm flipH="1">
            <a:off x="880608" y="582381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41" name="Textfeld 5"/>
          <p:cNvSpPr txBox="1"/>
          <p:nvPr/>
        </p:nvSpPr>
        <p:spPr>
          <a:xfrm>
            <a:off x="45810" y="6347991"/>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26</a:t>
            </a:fld>
            <a:endParaRPr lang="en-US" sz="2400" dirty="0">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FB224513-0ECF-426F-B0BF-45720C54DF01}"/>
              </a:ext>
            </a:extLst>
          </p:cNvPr>
          <p:cNvSpPr txBox="1"/>
          <p:nvPr/>
        </p:nvSpPr>
        <p:spPr>
          <a:xfrm>
            <a:off x="7870817" y="3002800"/>
            <a:ext cx="290513" cy="461665"/>
          </a:xfrm>
          <a:prstGeom prst="rect">
            <a:avLst/>
          </a:prstGeom>
          <a:noFill/>
        </p:spPr>
        <p:txBody>
          <a:bodyPr wrap="square" rtlCol="0">
            <a:spAutoFit/>
          </a:bodyPr>
          <a:lstStyle/>
          <a:p>
            <a:r>
              <a:rPr kumimoji="0" lang="de-DE" sz="2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endParaRPr lang="en-GB"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561353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1967" y="558209"/>
            <a:ext cx="7971563" cy="542260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AutoShape 3"/>
          <p:cNvSpPr>
            <a:spLocks noChangeAspect="1" noChangeArrowheads="1" noTextEdit="1"/>
          </p:cNvSpPr>
          <p:nvPr/>
        </p:nvSpPr>
        <p:spPr bwMode="auto">
          <a:xfrm>
            <a:off x="347663" y="-66675"/>
            <a:ext cx="85804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 name="TextBox 4"/>
          <p:cNvSpPr txBox="1"/>
          <p:nvPr/>
        </p:nvSpPr>
        <p:spPr>
          <a:xfrm>
            <a:off x="72000" y="36000"/>
            <a:ext cx="12004876"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solidFill>
                  <a:srgbClr val="FF0000"/>
                </a:solidFill>
                <a:latin typeface="Arial" panose="020B0604020202020204" pitchFamily="34" charset="0"/>
                <a:cs typeface="Arial" panose="020B0604020202020204" pitchFamily="34" charset="0"/>
              </a:rPr>
              <a:t>New</a:t>
            </a:r>
            <a:r>
              <a:rPr lang="en-GB" sz="2400" dirty="0">
                <a:latin typeface="Arial" panose="020B0604020202020204" pitchFamily="34" charset="0"/>
                <a:cs typeface="Arial" panose="020B0604020202020204" pitchFamily="34" charset="0"/>
              </a:rPr>
              <a:t> simulation: Individual ‚fate‘ of 16 simulated (N=100) populations with </a:t>
            </a:r>
            <a:r>
              <a:rPr lang="en-GB" sz="2400" dirty="0">
                <a:solidFill>
                  <a:srgbClr val="FF0000"/>
                </a:solidFill>
                <a:latin typeface="Arial" panose="020B0604020202020204" pitchFamily="34" charset="0"/>
                <a:cs typeface="Arial" panose="020B0604020202020204" pitchFamily="34" charset="0"/>
              </a:rPr>
              <a:t>p</a:t>
            </a:r>
            <a:r>
              <a:rPr lang="en-GB" sz="2400" baseline="-25000" dirty="0">
                <a:solidFill>
                  <a:srgbClr val="FF0000"/>
                </a:solidFill>
                <a:latin typeface="Arial" panose="020B0604020202020204" pitchFamily="34" charset="0"/>
                <a:cs typeface="Arial" panose="020B0604020202020204" pitchFamily="34" charset="0"/>
              </a:rPr>
              <a:t>0</a:t>
            </a:r>
            <a:r>
              <a:rPr lang="en-GB" sz="2400" dirty="0">
                <a:solidFill>
                  <a:srgbClr val="FF0000"/>
                </a:solidFill>
                <a:latin typeface="Arial" panose="020B0604020202020204" pitchFamily="34" charset="0"/>
                <a:cs typeface="Arial" panose="020B0604020202020204" pitchFamily="34" charset="0"/>
              </a:rPr>
              <a:t>(A1)=0.5</a:t>
            </a:r>
          </a:p>
        </p:txBody>
      </p:sp>
      <mc:AlternateContent xmlns:mc="http://schemas.openxmlformats.org/markup-compatibility/2006" xmlns:a14="http://schemas.microsoft.com/office/drawing/2010/main">
        <mc:Choice Requires="a14">
          <p:sp>
            <p:nvSpPr>
              <p:cNvPr id="4" name="TextBox 3"/>
              <p:cNvSpPr txBox="1"/>
              <p:nvPr/>
            </p:nvSpPr>
            <p:spPr>
              <a:xfrm>
                <a:off x="8331877" y="700066"/>
                <a:ext cx="3744999" cy="594496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See 16 simulated populations with N=100, </a:t>
                </a:r>
                <a:r>
                  <a:rPr lang="en-GB" dirty="0">
                    <a:solidFill>
                      <a:srgbClr val="FF0000"/>
                    </a:solidFill>
                    <a:latin typeface="Arial" panose="020B0604020202020204" pitchFamily="34" charset="0"/>
                    <a:cs typeface="Arial" panose="020B0604020202020204" pitchFamily="34" charset="0"/>
                  </a:rPr>
                  <a:t>but now </a:t>
                </a:r>
                <a:r>
                  <a:rPr lang="en-GB" dirty="0">
                    <a:latin typeface="Arial" panose="020B0604020202020204" pitchFamily="34" charset="0"/>
                    <a:cs typeface="Arial" panose="020B0604020202020204" pitchFamily="34" charset="0"/>
                  </a:rPr>
                  <a:t>p</a:t>
                </a:r>
                <a:r>
                  <a:rPr lang="en-GB" baseline="-25000" dirty="0">
                    <a:latin typeface="Arial" panose="020B0604020202020204" pitchFamily="34" charset="0"/>
                    <a:cs typeface="Arial" panose="020B0604020202020204" pitchFamily="34" charset="0"/>
                  </a:rPr>
                  <a:t>0</a:t>
                </a:r>
                <a:r>
                  <a:rPr lang="en-GB" dirty="0">
                    <a:latin typeface="Arial" panose="020B0604020202020204" pitchFamily="34" charset="0"/>
                    <a:cs typeface="Arial" panose="020B0604020202020204" pitchFamily="34" charset="0"/>
                  </a:rPr>
                  <a:t>(A1)=</a:t>
                </a:r>
                <a:r>
                  <a:rPr lang="en-GB" dirty="0">
                    <a:solidFill>
                      <a:srgbClr val="FF0000"/>
                    </a:solidFill>
                    <a:latin typeface="Arial" panose="020B0604020202020204" pitchFamily="34" charset="0"/>
                    <a:cs typeface="Arial" panose="020B0604020202020204" pitchFamily="34" charset="0"/>
                  </a:rPr>
                  <a:t>50%</a:t>
                </a:r>
                <a:r>
                  <a:rPr lang="en-GB" dirty="0">
                    <a:latin typeface="Arial" panose="020B0604020202020204" pitchFamily="34" charset="0"/>
                    <a:cs typeface="Arial" panose="020B0604020202020204" pitchFamily="34" charset="0"/>
                  </a:rPr>
                  <a:t>. </a:t>
                </a:r>
              </a:p>
              <a:p>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After 24 generations, none of them was fixed for either of the two alleles. After 100 generations, one population was fixed at p=1.0 (see </a:t>
                </a:r>
                <a:r>
                  <a:rPr lang="en-GB" dirty="0">
                    <a:solidFill>
                      <a:srgbClr val="FF0000"/>
                    </a:solidFill>
                    <a:latin typeface="Arial" panose="020B0604020202020204" pitchFamily="34" charset="0"/>
                    <a:cs typeface="Arial" panose="020B0604020202020204" pitchFamily="34" charset="0"/>
                  </a:rPr>
                  <a:t>red asterisk </a:t>
                </a:r>
                <a:r>
                  <a:rPr lang="en-GB" dirty="0">
                    <a:latin typeface="Arial" panose="020B0604020202020204" pitchFamily="34" charset="0"/>
                    <a:cs typeface="Arial" panose="020B0604020202020204" pitchFamily="34" charset="0"/>
                  </a:rPr>
                  <a:t>to indicate it).  </a:t>
                </a:r>
              </a:p>
              <a:p>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At t=∞, expectedly all such small populations will be fixed, either p=1.0 or p=0.0 (fifty-fifty; assume very many, not only 16). Hence, then the variance for allele </a:t>
                </a:r>
                <a:r>
                  <a:rPr lang="en-GB" dirty="0" err="1">
                    <a:latin typeface="Arial" panose="020B0604020202020204" pitchFamily="34" charset="0"/>
                    <a:cs typeface="Arial" panose="020B0604020202020204" pitchFamily="34" charset="0"/>
                  </a:rPr>
                  <a:t>fre-quency</a:t>
                </a:r>
                <a:r>
                  <a:rPr lang="en-GB" dirty="0">
                    <a:latin typeface="Arial" panose="020B0604020202020204" pitchFamily="34" charset="0"/>
                    <a:cs typeface="Arial" panose="020B0604020202020204" pitchFamily="34" charset="0"/>
                  </a:rPr>
                  <a:t> between them will be </a:t>
                </a:r>
              </a:p>
              <a:p>
                <a:r>
                  <a:rPr lang="en-GB" dirty="0">
                    <a:latin typeface="Arial" panose="020B0604020202020204" pitchFamily="34" charset="0"/>
                    <a:cs typeface="Arial" panose="020B0604020202020204" pitchFamily="34" charset="0"/>
                  </a:rPr>
                  <a:t>σ²</a:t>
                </a:r>
                <a:r>
                  <a:rPr lang="en-GB" baseline="-25000" dirty="0">
                    <a:latin typeface="Arial" panose="020B0604020202020204" pitchFamily="34" charset="0"/>
                    <a:cs typeface="Arial" panose="020B0604020202020204" pitchFamily="34" charset="0"/>
                  </a:rPr>
                  <a:t>t=∞</a:t>
                </a:r>
                <a:r>
                  <a:rPr lang="en-GB" dirty="0">
                    <a:latin typeface="Arial" panose="020B0604020202020204" pitchFamily="34" charset="0"/>
                    <a:cs typeface="Arial" panose="020B0604020202020204" pitchFamily="34" charset="0"/>
                  </a:rPr>
                  <a:t>=(0.5∙(0-0.5)² + 0.5∙(1-0.5)²)</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       = 0.25</a:t>
                </a:r>
              </a:p>
              <a:p>
                <a:r>
                  <a:rPr lang="en-GB" dirty="0">
                    <a:latin typeface="Arial" panose="020B0604020202020204" pitchFamily="34" charset="0"/>
                    <a:cs typeface="Arial" panose="020B0604020202020204" pitchFamily="34" charset="0"/>
                  </a:rPr>
                  <a:t>Pertinent Algebraic Equation is: </a:t>
                </a:r>
              </a:p>
              <a:p>
                <a:r>
                  <a:rPr lang="en-GB" dirty="0">
                    <a:solidFill>
                      <a:schemeClr val="tx1"/>
                    </a:solidFill>
                    <a:ea typeface="Times New Roman" panose="02020603050405020304" pitchFamily="18" charset="0"/>
                    <a:cs typeface="Times New Roman" panose="02020603050405020304" pitchFamily="18" charset="0"/>
                  </a:rPr>
                  <a:t>   </a:t>
                </a:r>
                <a14:m>
                  <m:oMath xmlns:m="http://schemas.openxmlformats.org/officeDocument/2006/math">
                    <m:sSub>
                      <m:sSubPr>
                        <m:ctrl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σ</m:t>
                        </m:r>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²</m:t>
                        </m:r>
                      </m:e>
                      <m:sub>
                        <m:r>
                          <a:rPr lang="en-GB" i="1" smtClean="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sub>
                    </m:sSub>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𝒑</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𝒒</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r>
                      <a:rPr lang="en-GB" b="1" i="1" baseline="3000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oMath>
                </a14:m>
                <a:endParaRPr lang="en-GB" dirty="0">
                  <a:solidFill>
                    <a:schemeClr val="tx1"/>
                  </a:solidFill>
                  <a:latin typeface="Arial" panose="020B0604020202020204" pitchFamily="34" charset="0"/>
                  <a:cs typeface="Arial" panose="020B0604020202020204" pitchFamily="34" charset="0"/>
                </a:endParaRPr>
              </a:p>
              <a:p>
                <a:r>
                  <a:rPr lang="en-GB" dirty="0">
                    <a:solidFill>
                      <a:schemeClr val="tx1"/>
                    </a:solidFill>
                    <a:latin typeface="Arial" panose="020B0604020202020204" pitchFamily="34" charset="0"/>
                    <a:cs typeface="Arial" panose="020B0604020202020204" pitchFamily="34" charset="0"/>
                  </a:rPr>
                  <a:t>= </a:t>
                </a:r>
                <a14:m>
                  <m:oMath xmlns:m="http://schemas.openxmlformats.org/officeDocument/2006/math">
                    <m:sSub>
                      <m:sSubPr>
                        <m:ctrl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σ</m:t>
                        </m:r>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²</m:t>
                        </m:r>
                      </m:e>
                      <m:sub>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sub>
                    </m:sSub>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𝒑</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𝒒</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b="1"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oMath>
                </a14:m>
                <a:r>
                  <a:rPr lang="en-GB" dirty="0">
                    <a:solidFill>
                      <a:schemeClr val="tx1"/>
                    </a:solidFill>
                    <a:latin typeface="Arial" panose="020B0604020202020204" pitchFamily="34" charset="0"/>
                    <a:cs typeface="Arial" panose="020B0604020202020204" pitchFamily="34" charset="0"/>
                  </a:rPr>
                  <a:t> = </a:t>
                </a:r>
                <a14:m>
                  <m:oMath xmlns:m="http://schemas.openxmlformats.org/officeDocument/2006/math">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𝒑</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r>
                      <a:rPr lang="en-GB" b="1"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𝒒</m:t>
                    </m:r>
                    <m:r>
                      <a:rPr lang="en-GB" b="1" i="1" baseline="-2500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𝟎</m:t>
                    </m:r>
                  </m:oMath>
                </a14:m>
                <a:r>
                  <a:rPr lang="en-GB" dirty="0">
                    <a:solidFill>
                      <a:schemeClr val="tx1"/>
                    </a:solidFill>
                    <a:latin typeface="Arial" panose="020B0604020202020204" pitchFamily="34" charset="0"/>
                    <a:cs typeface="Arial" panose="020B0604020202020204" pitchFamily="34" charset="0"/>
                  </a:rPr>
                  <a:t>     …</a:t>
                </a:r>
              </a:p>
              <a:p>
                <a:r>
                  <a:rPr lang="en-GB" dirty="0">
                    <a:latin typeface="Arial" panose="020B0604020202020204" pitchFamily="34" charset="0"/>
                    <a:cs typeface="Arial" panose="020B0604020202020204" pitchFamily="34" charset="0"/>
                  </a:rPr>
                  <a:t> … i</a:t>
                </a:r>
                <a:r>
                  <a:rPr lang="en-GB" dirty="0">
                    <a:solidFill>
                      <a:schemeClr val="tx1"/>
                    </a:solidFill>
                    <a:latin typeface="Arial" panose="020B0604020202020204" pitchFamily="34" charset="0"/>
                    <a:cs typeface="Arial" panose="020B0604020202020204" pitchFamily="34" charset="0"/>
                  </a:rPr>
                  <a:t>ndeed:  </a:t>
                </a:r>
                <a14:m>
                  <m:oMath xmlns:m="http://schemas.openxmlformats.org/officeDocument/2006/math">
                    <m:sSub>
                      <m:sSubPr>
                        <m:ctrl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σ</m:t>
                        </m:r>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²</m:t>
                        </m:r>
                      </m:e>
                      <m:sub>
                        <m:r>
                          <m:rPr>
                            <m:sty m:val="p"/>
                          </m:rPr>
                          <a:rPr lang="en-GB" b="0" i="0" smtClean="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t</m:t>
                        </m:r>
                        <m:r>
                          <a:rPr lang="en-GB" b="0" i="0" smtClean="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r>
                          <a:rPr lang="en-GB" i="1">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sub>
                    </m:sSub>
                  </m:oMath>
                </a14:m>
                <a:r>
                  <a:rPr lang="en-GB" dirty="0">
                    <a:solidFill>
                      <a:schemeClr val="tx1"/>
                    </a:solidFill>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 </a:t>
                </a:r>
                <a:r>
                  <a:rPr lang="en-GB" dirty="0">
                    <a:solidFill>
                      <a:schemeClr val="tx1"/>
                    </a:solidFill>
                    <a:latin typeface="Arial" panose="020B0604020202020204" pitchFamily="34" charset="0"/>
                    <a:cs typeface="Arial" panose="020B0604020202020204" pitchFamily="34" charset="0"/>
                  </a:rPr>
                  <a:t>0.25 </a:t>
                </a:r>
                <a:endParaRPr lang="en-GB" dirty="0">
                  <a:solidFill>
                    <a:srgbClr val="FF0000"/>
                  </a:solidFill>
                  <a:latin typeface="Arial" panose="020B0604020202020204" pitchFamily="34" charset="0"/>
                  <a:cs typeface="Arial" panose="020B0604020202020204" pitchFamily="34" charset="0"/>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8331877" y="700066"/>
                <a:ext cx="3744999" cy="5944961"/>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sp>
        <p:nvSpPr>
          <p:cNvPr id="3290" name="TextBox 3289"/>
          <p:cNvSpPr txBox="1"/>
          <p:nvPr/>
        </p:nvSpPr>
        <p:spPr>
          <a:xfrm>
            <a:off x="71966" y="6180892"/>
            <a:ext cx="7971563"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The probability that an allele ultimately becomes fixed is identical with its initial frequency, here 50% ( ... 50% of the small populations will lose it).     </a:t>
            </a:r>
          </a:p>
        </p:txBody>
      </p:sp>
      <p:grpSp>
        <p:nvGrpSpPr>
          <p:cNvPr id="2" name="Group 1"/>
          <p:cNvGrpSpPr/>
          <p:nvPr/>
        </p:nvGrpSpPr>
        <p:grpSpPr>
          <a:xfrm>
            <a:off x="72000" y="720000"/>
            <a:ext cx="7789976" cy="5459413"/>
            <a:chOff x="72000" y="720000"/>
            <a:chExt cx="7789976" cy="5459413"/>
          </a:xfrm>
        </p:grpSpPr>
        <p:sp>
          <p:nvSpPr>
            <p:cNvPr id="3090" name="Line 6"/>
            <p:cNvSpPr>
              <a:spLocks noChangeShapeType="1"/>
            </p:cNvSpPr>
            <p:nvPr/>
          </p:nvSpPr>
          <p:spPr bwMode="auto">
            <a:xfrm flipV="1">
              <a:off x="984812" y="820012"/>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1" name="Line 7"/>
            <p:cNvSpPr>
              <a:spLocks noChangeShapeType="1"/>
            </p:cNvSpPr>
            <p:nvPr/>
          </p:nvSpPr>
          <p:spPr bwMode="auto">
            <a:xfrm flipH="1">
              <a:off x="883212" y="55491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2" name="Rectangle 8"/>
            <p:cNvSpPr>
              <a:spLocks noChangeArrowheads="1"/>
            </p:cNvSpPr>
            <p:nvPr/>
          </p:nvSpPr>
          <p:spPr bwMode="auto">
            <a:xfrm>
              <a:off x="346637" y="5409475"/>
              <a:ext cx="320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3093" name="Line 9"/>
            <p:cNvSpPr>
              <a:spLocks noChangeShapeType="1"/>
            </p:cNvSpPr>
            <p:nvPr/>
          </p:nvSpPr>
          <p:spPr bwMode="auto">
            <a:xfrm flipH="1">
              <a:off x="883212" y="4614137"/>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4" name="Line 10"/>
            <p:cNvSpPr>
              <a:spLocks noChangeShapeType="1"/>
            </p:cNvSpPr>
            <p:nvPr/>
          </p:nvSpPr>
          <p:spPr bwMode="auto">
            <a:xfrm>
              <a:off x="9848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5" name="Line 11"/>
            <p:cNvSpPr>
              <a:spLocks noChangeShapeType="1"/>
            </p:cNvSpPr>
            <p:nvPr/>
          </p:nvSpPr>
          <p:spPr bwMode="auto">
            <a:xfrm>
              <a:off x="1000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6" name="Line 12"/>
            <p:cNvSpPr>
              <a:spLocks noChangeShapeType="1"/>
            </p:cNvSpPr>
            <p:nvPr/>
          </p:nvSpPr>
          <p:spPr bwMode="auto">
            <a:xfrm>
              <a:off x="1014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7" name="Line 13"/>
            <p:cNvSpPr>
              <a:spLocks noChangeShapeType="1"/>
            </p:cNvSpPr>
            <p:nvPr/>
          </p:nvSpPr>
          <p:spPr bwMode="auto">
            <a:xfrm>
              <a:off x="1029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8" name="Line 14"/>
            <p:cNvSpPr>
              <a:spLocks noChangeShapeType="1"/>
            </p:cNvSpPr>
            <p:nvPr/>
          </p:nvSpPr>
          <p:spPr bwMode="auto">
            <a:xfrm>
              <a:off x="10435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9" name="Line 15"/>
            <p:cNvSpPr>
              <a:spLocks noChangeShapeType="1"/>
            </p:cNvSpPr>
            <p:nvPr/>
          </p:nvSpPr>
          <p:spPr bwMode="auto">
            <a:xfrm>
              <a:off x="105783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0" name="Line 16"/>
            <p:cNvSpPr>
              <a:spLocks noChangeShapeType="1"/>
            </p:cNvSpPr>
            <p:nvPr/>
          </p:nvSpPr>
          <p:spPr bwMode="auto">
            <a:xfrm>
              <a:off x="10721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1" name="Line 17"/>
            <p:cNvSpPr>
              <a:spLocks noChangeShapeType="1"/>
            </p:cNvSpPr>
            <p:nvPr/>
          </p:nvSpPr>
          <p:spPr bwMode="auto">
            <a:xfrm>
              <a:off x="10864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2" name="Line 18"/>
            <p:cNvSpPr>
              <a:spLocks noChangeShapeType="1"/>
            </p:cNvSpPr>
            <p:nvPr/>
          </p:nvSpPr>
          <p:spPr bwMode="auto">
            <a:xfrm>
              <a:off x="1102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3" name="Line 19"/>
            <p:cNvSpPr>
              <a:spLocks noChangeShapeType="1"/>
            </p:cNvSpPr>
            <p:nvPr/>
          </p:nvSpPr>
          <p:spPr bwMode="auto">
            <a:xfrm>
              <a:off x="1116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4" name="Line 20"/>
            <p:cNvSpPr>
              <a:spLocks noChangeShapeType="1"/>
            </p:cNvSpPr>
            <p:nvPr/>
          </p:nvSpPr>
          <p:spPr bwMode="auto">
            <a:xfrm>
              <a:off x="1130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5" name="Line 21"/>
            <p:cNvSpPr>
              <a:spLocks noChangeShapeType="1"/>
            </p:cNvSpPr>
            <p:nvPr/>
          </p:nvSpPr>
          <p:spPr bwMode="auto">
            <a:xfrm>
              <a:off x="11451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6" name="Line 22"/>
            <p:cNvSpPr>
              <a:spLocks noChangeShapeType="1"/>
            </p:cNvSpPr>
            <p:nvPr/>
          </p:nvSpPr>
          <p:spPr bwMode="auto">
            <a:xfrm>
              <a:off x="115943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7" name="Line 23"/>
            <p:cNvSpPr>
              <a:spLocks noChangeShapeType="1"/>
            </p:cNvSpPr>
            <p:nvPr/>
          </p:nvSpPr>
          <p:spPr bwMode="auto">
            <a:xfrm>
              <a:off x="11737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8" name="Line 24"/>
            <p:cNvSpPr>
              <a:spLocks noChangeShapeType="1"/>
            </p:cNvSpPr>
            <p:nvPr/>
          </p:nvSpPr>
          <p:spPr bwMode="auto">
            <a:xfrm>
              <a:off x="11880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9" name="Line 25"/>
            <p:cNvSpPr>
              <a:spLocks noChangeShapeType="1"/>
            </p:cNvSpPr>
            <p:nvPr/>
          </p:nvSpPr>
          <p:spPr bwMode="auto">
            <a:xfrm>
              <a:off x="1203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0" name="Line 26"/>
            <p:cNvSpPr>
              <a:spLocks noChangeShapeType="1"/>
            </p:cNvSpPr>
            <p:nvPr/>
          </p:nvSpPr>
          <p:spPr bwMode="auto">
            <a:xfrm>
              <a:off x="1218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1" name="Line 27"/>
            <p:cNvSpPr>
              <a:spLocks noChangeShapeType="1"/>
            </p:cNvSpPr>
            <p:nvPr/>
          </p:nvSpPr>
          <p:spPr bwMode="auto">
            <a:xfrm>
              <a:off x="1232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2" name="Line 28"/>
            <p:cNvSpPr>
              <a:spLocks noChangeShapeType="1"/>
            </p:cNvSpPr>
            <p:nvPr/>
          </p:nvSpPr>
          <p:spPr bwMode="auto">
            <a:xfrm>
              <a:off x="12467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3" name="Line 29"/>
            <p:cNvSpPr>
              <a:spLocks noChangeShapeType="1"/>
            </p:cNvSpPr>
            <p:nvPr/>
          </p:nvSpPr>
          <p:spPr bwMode="auto">
            <a:xfrm>
              <a:off x="126103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4" name="Line 30"/>
            <p:cNvSpPr>
              <a:spLocks noChangeShapeType="1"/>
            </p:cNvSpPr>
            <p:nvPr/>
          </p:nvSpPr>
          <p:spPr bwMode="auto">
            <a:xfrm>
              <a:off x="12753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5" name="Line 31"/>
            <p:cNvSpPr>
              <a:spLocks noChangeShapeType="1"/>
            </p:cNvSpPr>
            <p:nvPr/>
          </p:nvSpPr>
          <p:spPr bwMode="auto">
            <a:xfrm>
              <a:off x="12896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6" name="Line 32"/>
            <p:cNvSpPr>
              <a:spLocks noChangeShapeType="1"/>
            </p:cNvSpPr>
            <p:nvPr/>
          </p:nvSpPr>
          <p:spPr bwMode="auto">
            <a:xfrm>
              <a:off x="13054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7" name="Line 33"/>
            <p:cNvSpPr>
              <a:spLocks noChangeShapeType="1"/>
            </p:cNvSpPr>
            <p:nvPr/>
          </p:nvSpPr>
          <p:spPr bwMode="auto">
            <a:xfrm>
              <a:off x="13197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8" name="Line 34"/>
            <p:cNvSpPr>
              <a:spLocks noChangeShapeType="1"/>
            </p:cNvSpPr>
            <p:nvPr/>
          </p:nvSpPr>
          <p:spPr bwMode="auto">
            <a:xfrm>
              <a:off x="13340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9" name="Line 35"/>
            <p:cNvSpPr>
              <a:spLocks noChangeShapeType="1"/>
            </p:cNvSpPr>
            <p:nvPr/>
          </p:nvSpPr>
          <p:spPr bwMode="auto">
            <a:xfrm>
              <a:off x="13483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0" name="Line 36"/>
            <p:cNvSpPr>
              <a:spLocks noChangeShapeType="1"/>
            </p:cNvSpPr>
            <p:nvPr/>
          </p:nvSpPr>
          <p:spPr bwMode="auto">
            <a:xfrm>
              <a:off x="136263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1" name="Line 37"/>
            <p:cNvSpPr>
              <a:spLocks noChangeShapeType="1"/>
            </p:cNvSpPr>
            <p:nvPr/>
          </p:nvSpPr>
          <p:spPr bwMode="auto">
            <a:xfrm>
              <a:off x="13769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2" name="Line 38"/>
            <p:cNvSpPr>
              <a:spLocks noChangeShapeType="1"/>
            </p:cNvSpPr>
            <p:nvPr/>
          </p:nvSpPr>
          <p:spPr bwMode="auto">
            <a:xfrm>
              <a:off x="13912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3" name="Line 39"/>
            <p:cNvSpPr>
              <a:spLocks noChangeShapeType="1"/>
            </p:cNvSpPr>
            <p:nvPr/>
          </p:nvSpPr>
          <p:spPr bwMode="auto">
            <a:xfrm>
              <a:off x="14070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4" name="Line 40"/>
            <p:cNvSpPr>
              <a:spLocks noChangeShapeType="1"/>
            </p:cNvSpPr>
            <p:nvPr/>
          </p:nvSpPr>
          <p:spPr bwMode="auto">
            <a:xfrm>
              <a:off x="14213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5" name="Line 41"/>
            <p:cNvSpPr>
              <a:spLocks noChangeShapeType="1"/>
            </p:cNvSpPr>
            <p:nvPr/>
          </p:nvSpPr>
          <p:spPr bwMode="auto">
            <a:xfrm>
              <a:off x="14356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6" name="Line 42"/>
            <p:cNvSpPr>
              <a:spLocks noChangeShapeType="1"/>
            </p:cNvSpPr>
            <p:nvPr/>
          </p:nvSpPr>
          <p:spPr bwMode="auto">
            <a:xfrm>
              <a:off x="14499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7" name="Line 43"/>
            <p:cNvSpPr>
              <a:spLocks noChangeShapeType="1"/>
            </p:cNvSpPr>
            <p:nvPr/>
          </p:nvSpPr>
          <p:spPr bwMode="auto">
            <a:xfrm>
              <a:off x="14642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8" name="Line 44"/>
            <p:cNvSpPr>
              <a:spLocks noChangeShapeType="1"/>
            </p:cNvSpPr>
            <p:nvPr/>
          </p:nvSpPr>
          <p:spPr bwMode="auto">
            <a:xfrm>
              <a:off x="14785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9" name="Line 45"/>
            <p:cNvSpPr>
              <a:spLocks noChangeShapeType="1"/>
            </p:cNvSpPr>
            <p:nvPr/>
          </p:nvSpPr>
          <p:spPr bwMode="auto">
            <a:xfrm>
              <a:off x="14928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0" name="Line 46"/>
            <p:cNvSpPr>
              <a:spLocks noChangeShapeType="1"/>
            </p:cNvSpPr>
            <p:nvPr/>
          </p:nvSpPr>
          <p:spPr bwMode="auto">
            <a:xfrm>
              <a:off x="1508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1" name="Line 47"/>
            <p:cNvSpPr>
              <a:spLocks noChangeShapeType="1"/>
            </p:cNvSpPr>
            <p:nvPr/>
          </p:nvSpPr>
          <p:spPr bwMode="auto">
            <a:xfrm>
              <a:off x="1522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2" name="Line 48"/>
            <p:cNvSpPr>
              <a:spLocks noChangeShapeType="1"/>
            </p:cNvSpPr>
            <p:nvPr/>
          </p:nvSpPr>
          <p:spPr bwMode="auto">
            <a:xfrm>
              <a:off x="1537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3" name="Line 49"/>
            <p:cNvSpPr>
              <a:spLocks noChangeShapeType="1"/>
            </p:cNvSpPr>
            <p:nvPr/>
          </p:nvSpPr>
          <p:spPr bwMode="auto">
            <a:xfrm>
              <a:off x="15515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4" name="Line 50"/>
            <p:cNvSpPr>
              <a:spLocks noChangeShapeType="1"/>
            </p:cNvSpPr>
            <p:nvPr/>
          </p:nvSpPr>
          <p:spPr bwMode="auto">
            <a:xfrm>
              <a:off x="15658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5" name="Line 51"/>
            <p:cNvSpPr>
              <a:spLocks noChangeShapeType="1"/>
            </p:cNvSpPr>
            <p:nvPr/>
          </p:nvSpPr>
          <p:spPr bwMode="auto">
            <a:xfrm>
              <a:off x="15801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6" name="Line 52"/>
            <p:cNvSpPr>
              <a:spLocks noChangeShapeType="1"/>
            </p:cNvSpPr>
            <p:nvPr/>
          </p:nvSpPr>
          <p:spPr bwMode="auto">
            <a:xfrm>
              <a:off x="15944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7" name="Line 53"/>
            <p:cNvSpPr>
              <a:spLocks noChangeShapeType="1"/>
            </p:cNvSpPr>
            <p:nvPr/>
          </p:nvSpPr>
          <p:spPr bwMode="auto">
            <a:xfrm>
              <a:off x="1610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8" name="Line 54"/>
            <p:cNvSpPr>
              <a:spLocks noChangeShapeType="1"/>
            </p:cNvSpPr>
            <p:nvPr/>
          </p:nvSpPr>
          <p:spPr bwMode="auto">
            <a:xfrm>
              <a:off x="1624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9" name="Line 55"/>
            <p:cNvSpPr>
              <a:spLocks noChangeShapeType="1"/>
            </p:cNvSpPr>
            <p:nvPr/>
          </p:nvSpPr>
          <p:spPr bwMode="auto">
            <a:xfrm>
              <a:off x="1638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0" name="Line 56"/>
            <p:cNvSpPr>
              <a:spLocks noChangeShapeType="1"/>
            </p:cNvSpPr>
            <p:nvPr/>
          </p:nvSpPr>
          <p:spPr bwMode="auto">
            <a:xfrm>
              <a:off x="16531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1" name="Line 57"/>
            <p:cNvSpPr>
              <a:spLocks noChangeShapeType="1"/>
            </p:cNvSpPr>
            <p:nvPr/>
          </p:nvSpPr>
          <p:spPr bwMode="auto">
            <a:xfrm>
              <a:off x="16674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2" name="Line 58"/>
            <p:cNvSpPr>
              <a:spLocks noChangeShapeType="1"/>
            </p:cNvSpPr>
            <p:nvPr/>
          </p:nvSpPr>
          <p:spPr bwMode="auto">
            <a:xfrm>
              <a:off x="16817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3" name="Line 59"/>
            <p:cNvSpPr>
              <a:spLocks noChangeShapeType="1"/>
            </p:cNvSpPr>
            <p:nvPr/>
          </p:nvSpPr>
          <p:spPr bwMode="auto">
            <a:xfrm>
              <a:off x="16960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4" name="Line 60"/>
            <p:cNvSpPr>
              <a:spLocks noChangeShapeType="1"/>
            </p:cNvSpPr>
            <p:nvPr/>
          </p:nvSpPr>
          <p:spPr bwMode="auto">
            <a:xfrm>
              <a:off x="1711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5" name="Line 61"/>
            <p:cNvSpPr>
              <a:spLocks noChangeShapeType="1"/>
            </p:cNvSpPr>
            <p:nvPr/>
          </p:nvSpPr>
          <p:spPr bwMode="auto">
            <a:xfrm>
              <a:off x="1726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6" name="Line 62"/>
            <p:cNvSpPr>
              <a:spLocks noChangeShapeType="1"/>
            </p:cNvSpPr>
            <p:nvPr/>
          </p:nvSpPr>
          <p:spPr bwMode="auto">
            <a:xfrm>
              <a:off x="1740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7" name="Line 63"/>
            <p:cNvSpPr>
              <a:spLocks noChangeShapeType="1"/>
            </p:cNvSpPr>
            <p:nvPr/>
          </p:nvSpPr>
          <p:spPr bwMode="auto">
            <a:xfrm>
              <a:off x="17547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8" name="Line 64"/>
            <p:cNvSpPr>
              <a:spLocks noChangeShapeType="1"/>
            </p:cNvSpPr>
            <p:nvPr/>
          </p:nvSpPr>
          <p:spPr bwMode="auto">
            <a:xfrm>
              <a:off x="17690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9" name="Line 65"/>
            <p:cNvSpPr>
              <a:spLocks noChangeShapeType="1"/>
            </p:cNvSpPr>
            <p:nvPr/>
          </p:nvSpPr>
          <p:spPr bwMode="auto">
            <a:xfrm>
              <a:off x="17833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0" name="Line 66"/>
            <p:cNvSpPr>
              <a:spLocks noChangeShapeType="1"/>
            </p:cNvSpPr>
            <p:nvPr/>
          </p:nvSpPr>
          <p:spPr bwMode="auto">
            <a:xfrm>
              <a:off x="1797612"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1" name="Line 67"/>
            <p:cNvSpPr>
              <a:spLocks noChangeShapeType="1"/>
            </p:cNvSpPr>
            <p:nvPr/>
          </p:nvSpPr>
          <p:spPr bwMode="auto">
            <a:xfrm>
              <a:off x="18134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2" name="Line 68"/>
            <p:cNvSpPr>
              <a:spLocks noChangeShapeType="1"/>
            </p:cNvSpPr>
            <p:nvPr/>
          </p:nvSpPr>
          <p:spPr bwMode="auto">
            <a:xfrm>
              <a:off x="18277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3" name="Line 69"/>
            <p:cNvSpPr>
              <a:spLocks noChangeShapeType="1"/>
            </p:cNvSpPr>
            <p:nvPr/>
          </p:nvSpPr>
          <p:spPr bwMode="auto">
            <a:xfrm>
              <a:off x="18420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4" name="Line 70"/>
            <p:cNvSpPr>
              <a:spLocks noChangeShapeType="1"/>
            </p:cNvSpPr>
            <p:nvPr/>
          </p:nvSpPr>
          <p:spPr bwMode="auto">
            <a:xfrm>
              <a:off x="18563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5" name="Line 71"/>
            <p:cNvSpPr>
              <a:spLocks noChangeShapeType="1"/>
            </p:cNvSpPr>
            <p:nvPr/>
          </p:nvSpPr>
          <p:spPr bwMode="auto">
            <a:xfrm>
              <a:off x="18706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6" name="Line 72"/>
            <p:cNvSpPr>
              <a:spLocks noChangeShapeType="1"/>
            </p:cNvSpPr>
            <p:nvPr/>
          </p:nvSpPr>
          <p:spPr bwMode="auto">
            <a:xfrm>
              <a:off x="18849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7" name="Line 73"/>
            <p:cNvSpPr>
              <a:spLocks noChangeShapeType="1"/>
            </p:cNvSpPr>
            <p:nvPr/>
          </p:nvSpPr>
          <p:spPr bwMode="auto">
            <a:xfrm>
              <a:off x="19008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8" name="Line 74"/>
            <p:cNvSpPr>
              <a:spLocks noChangeShapeType="1"/>
            </p:cNvSpPr>
            <p:nvPr/>
          </p:nvSpPr>
          <p:spPr bwMode="auto">
            <a:xfrm>
              <a:off x="19150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9" name="Line 75"/>
            <p:cNvSpPr>
              <a:spLocks noChangeShapeType="1"/>
            </p:cNvSpPr>
            <p:nvPr/>
          </p:nvSpPr>
          <p:spPr bwMode="auto">
            <a:xfrm>
              <a:off x="19293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0" name="Line 76"/>
            <p:cNvSpPr>
              <a:spLocks noChangeShapeType="1"/>
            </p:cNvSpPr>
            <p:nvPr/>
          </p:nvSpPr>
          <p:spPr bwMode="auto">
            <a:xfrm>
              <a:off x="19436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1" name="Line 77"/>
            <p:cNvSpPr>
              <a:spLocks noChangeShapeType="1"/>
            </p:cNvSpPr>
            <p:nvPr/>
          </p:nvSpPr>
          <p:spPr bwMode="auto">
            <a:xfrm>
              <a:off x="19579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2" name="Line 78"/>
            <p:cNvSpPr>
              <a:spLocks noChangeShapeType="1"/>
            </p:cNvSpPr>
            <p:nvPr/>
          </p:nvSpPr>
          <p:spPr bwMode="auto">
            <a:xfrm>
              <a:off x="19722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3" name="Line 79"/>
            <p:cNvSpPr>
              <a:spLocks noChangeShapeType="1"/>
            </p:cNvSpPr>
            <p:nvPr/>
          </p:nvSpPr>
          <p:spPr bwMode="auto">
            <a:xfrm>
              <a:off x="19865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4" name="Line 80"/>
            <p:cNvSpPr>
              <a:spLocks noChangeShapeType="1"/>
            </p:cNvSpPr>
            <p:nvPr/>
          </p:nvSpPr>
          <p:spPr bwMode="auto">
            <a:xfrm>
              <a:off x="20024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5" name="Line 81"/>
            <p:cNvSpPr>
              <a:spLocks noChangeShapeType="1"/>
            </p:cNvSpPr>
            <p:nvPr/>
          </p:nvSpPr>
          <p:spPr bwMode="auto">
            <a:xfrm>
              <a:off x="2016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6" name="Line 82"/>
            <p:cNvSpPr>
              <a:spLocks noChangeShapeType="1"/>
            </p:cNvSpPr>
            <p:nvPr/>
          </p:nvSpPr>
          <p:spPr bwMode="auto">
            <a:xfrm>
              <a:off x="2030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7" name="Line 83"/>
            <p:cNvSpPr>
              <a:spLocks noChangeShapeType="1"/>
            </p:cNvSpPr>
            <p:nvPr/>
          </p:nvSpPr>
          <p:spPr bwMode="auto">
            <a:xfrm>
              <a:off x="2045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8" name="Line 84"/>
            <p:cNvSpPr>
              <a:spLocks noChangeShapeType="1"/>
            </p:cNvSpPr>
            <p:nvPr/>
          </p:nvSpPr>
          <p:spPr bwMode="auto">
            <a:xfrm>
              <a:off x="20595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9" name="Line 85"/>
            <p:cNvSpPr>
              <a:spLocks noChangeShapeType="1"/>
            </p:cNvSpPr>
            <p:nvPr/>
          </p:nvSpPr>
          <p:spPr bwMode="auto">
            <a:xfrm>
              <a:off x="20738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0" name="Line 86"/>
            <p:cNvSpPr>
              <a:spLocks noChangeShapeType="1"/>
            </p:cNvSpPr>
            <p:nvPr/>
          </p:nvSpPr>
          <p:spPr bwMode="auto">
            <a:xfrm>
              <a:off x="20881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1" name="Line 87"/>
            <p:cNvSpPr>
              <a:spLocks noChangeShapeType="1"/>
            </p:cNvSpPr>
            <p:nvPr/>
          </p:nvSpPr>
          <p:spPr bwMode="auto">
            <a:xfrm>
              <a:off x="21040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2" name="Line 88"/>
            <p:cNvSpPr>
              <a:spLocks noChangeShapeType="1"/>
            </p:cNvSpPr>
            <p:nvPr/>
          </p:nvSpPr>
          <p:spPr bwMode="auto">
            <a:xfrm>
              <a:off x="2118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3" name="Line 89"/>
            <p:cNvSpPr>
              <a:spLocks noChangeShapeType="1"/>
            </p:cNvSpPr>
            <p:nvPr/>
          </p:nvSpPr>
          <p:spPr bwMode="auto">
            <a:xfrm>
              <a:off x="2132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4" name="Line 90"/>
            <p:cNvSpPr>
              <a:spLocks noChangeShapeType="1"/>
            </p:cNvSpPr>
            <p:nvPr/>
          </p:nvSpPr>
          <p:spPr bwMode="auto">
            <a:xfrm>
              <a:off x="2146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5" name="Line 91"/>
            <p:cNvSpPr>
              <a:spLocks noChangeShapeType="1"/>
            </p:cNvSpPr>
            <p:nvPr/>
          </p:nvSpPr>
          <p:spPr bwMode="auto">
            <a:xfrm>
              <a:off x="21611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6" name="Line 92"/>
            <p:cNvSpPr>
              <a:spLocks noChangeShapeType="1"/>
            </p:cNvSpPr>
            <p:nvPr/>
          </p:nvSpPr>
          <p:spPr bwMode="auto">
            <a:xfrm>
              <a:off x="21754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7" name="Line 93"/>
            <p:cNvSpPr>
              <a:spLocks noChangeShapeType="1"/>
            </p:cNvSpPr>
            <p:nvPr/>
          </p:nvSpPr>
          <p:spPr bwMode="auto">
            <a:xfrm>
              <a:off x="21897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8" name="Line 94"/>
            <p:cNvSpPr>
              <a:spLocks noChangeShapeType="1"/>
            </p:cNvSpPr>
            <p:nvPr/>
          </p:nvSpPr>
          <p:spPr bwMode="auto">
            <a:xfrm>
              <a:off x="22056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9" name="Line 95"/>
            <p:cNvSpPr>
              <a:spLocks noChangeShapeType="1"/>
            </p:cNvSpPr>
            <p:nvPr/>
          </p:nvSpPr>
          <p:spPr bwMode="auto">
            <a:xfrm>
              <a:off x="2219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0" name="Line 96"/>
            <p:cNvSpPr>
              <a:spLocks noChangeShapeType="1"/>
            </p:cNvSpPr>
            <p:nvPr/>
          </p:nvSpPr>
          <p:spPr bwMode="auto">
            <a:xfrm>
              <a:off x="2234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1" name="Line 97"/>
            <p:cNvSpPr>
              <a:spLocks noChangeShapeType="1"/>
            </p:cNvSpPr>
            <p:nvPr/>
          </p:nvSpPr>
          <p:spPr bwMode="auto">
            <a:xfrm>
              <a:off x="2248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2" name="Line 98"/>
            <p:cNvSpPr>
              <a:spLocks noChangeShapeType="1"/>
            </p:cNvSpPr>
            <p:nvPr/>
          </p:nvSpPr>
          <p:spPr bwMode="auto">
            <a:xfrm>
              <a:off x="22627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3" name="Line 99"/>
            <p:cNvSpPr>
              <a:spLocks noChangeShapeType="1"/>
            </p:cNvSpPr>
            <p:nvPr/>
          </p:nvSpPr>
          <p:spPr bwMode="auto">
            <a:xfrm>
              <a:off x="22770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4" name="Line 100"/>
            <p:cNvSpPr>
              <a:spLocks noChangeShapeType="1"/>
            </p:cNvSpPr>
            <p:nvPr/>
          </p:nvSpPr>
          <p:spPr bwMode="auto">
            <a:xfrm>
              <a:off x="22913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5" name="Line 101"/>
            <p:cNvSpPr>
              <a:spLocks noChangeShapeType="1"/>
            </p:cNvSpPr>
            <p:nvPr/>
          </p:nvSpPr>
          <p:spPr bwMode="auto">
            <a:xfrm>
              <a:off x="23072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6" name="Line 102"/>
            <p:cNvSpPr>
              <a:spLocks noChangeShapeType="1"/>
            </p:cNvSpPr>
            <p:nvPr/>
          </p:nvSpPr>
          <p:spPr bwMode="auto">
            <a:xfrm>
              <a:off x="23214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7" name="Line 103"/>
            <p:cNvSpPr>
              <a:spLocks noChangeShapeType="1"/>
            </p:cNvSpPr>
            <p:nvPr/>
          </p:nvSpPr>
          <p:spPr bwMode="auto">
            <a:xfrm>
              <a:off x="23357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8" name="Line 104"/>
            <p:cNvSpPr>
              <a:spLocks noChangeShapeType="1"/>
            </p:cNvSpPr>
            <p:nvPr/>
          </p:nvSpPr>
          <p:spPr bwMode="auto">
            <a:xfrm>
              <a:off x="23500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9" name="Line 105"/>
            <p:cNvSpPr>
              <a:spLocks noChangeShapeType="1"/>
            </p:cNvSpPr>
            <p:nvPr/>
          </p:nvSpPr>
          <p:spPr bwMode="auto">
            <a:xfrm>
              <a:off x="23643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0" name="Line 106"/>
            <p:cNvSpPr>
              <a:spLocks noChangeShapeType="1"/>
            </p:cNvSpPr>
            <p:nvPr/>
          </p:nvSpPr>
          <p:spPr bwMode="auto">
            <a:xfrm>
              <a:off x="23786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1" name="Line 107"/>
            <p:cNvSpPr>
              <a:spLocks noChangeShapeType="1"/>
            </p:cNvSpPr>
            <p:nvPr/>
          </p:nvSpPr>
          <p:spPr bwMode="auto">
            <a:xfrm>
              <a:off x="23929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2" name="Line 108"/>
            <p:cNvSpPr>
              <a:spLocks noChangeShapeType="1"/>
            </p:cNvSpPr>
            <p:nvPr/>
          </p:nvSpPr>
          <p:spPr bwMode="auto">
            <a:xfrm>
              <a:off x="24088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3" name="Line 109"/>
            <p:cNvSpPr>
              <a:spLocks noChangeShapeType="1"/>
            </p:cNvSpPr>
            <p:nvPr/>
          </p:nvSpPr>
          <p:spPr bwMode="auto">
            <a:xfrm>
              <a:off x="24230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4" name="Line 110"/>
            <p:cNvSpPr>
              <a:spLocks noChangeShapeType="1"/>
            </p:cNvSpPr>
            <p:nvPr/>
          </p:nvSpPr>
          <p:spPr bwMode="auto">
            <a:xfrm>
              <a:off x="24373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5" name="Line 111"/>
            <p:cNvSpPr>
              <a:spLocks noChangeShapeType="1"/>
            </p:cNvSpPr>
            <p:nvPr/>
          </p:nvSpPr>
          <p:spPr bwMode="auto">
            <a:xfrm>
              <a:off x="24516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6" name="Line 112"/>
            <p:cNvSpPr>
              <a:spLocks noChangeShapeType="1"/>
            </p:cNvSpPr>
            <p:nvPr/>
          </p:nvSpPr>
          <p:spPr bwMode="auto">
            <a:xfrm>
              <a:off x="24659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7" name="Line 113"/>
            <p:cNvSpPr>
              <a:spLocks noChangeShapeType="1"/>
            </p:cNvSpPr>
            <p:nvPr/>
          </p:nvSpPr>
          <p:spPr bwMode="auto">
            <a:xfrm>
              <a:off x="24802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8" name="Line 114"/>
            <p:cNvSpPr>
              <a:spLocks noChangeShapeType="1"/>
            </p:cNvSpPr>
            <p:nvPr/>
          </p:nvSpPr>
          <p:spPr bwMode="auto">
            <a:xfrm>
              <a:off x="24945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9" name="Line 115"/>
            <p:cNvSpPr>
              <a:spLocks noChangeShapeType="1"/>
            </p:cNvSpPr>
            <p:nvPr/>
          </p:nvSpPr>
          <p:spPr bwMode="auto">
            <a:xfrm>
              <a:off x="25104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0" name="Line 116"/>
            <p:cNvSpPr>
              <a:spLocks noChangeShapeType="1"/>
            </p:cNvSpPr>
            <p:nvPr/>
          </p:nvSpPr>
          <p:spPr bwMode="auto">
            <a:xfrm>
              <a:off x="2524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1" name="Line 117"/>
            <p:cNvSpPr>
              <a:spLocks noChangeShapeType="1"/>
            </p:cNvSpPr>
            <p:nvPr/>
          </p:nvSpPr>
          <p:spPr bwMode="auto">
            <a:xfrm>
              <a:off x="2538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2" name="Line 118"/>
            <p:cNvSpPr>
              <a:spLocks noChangeShapeType="1"/>
            </p:cNvSpPr>
            <p:nvPr/>
          </p:nvSpPr>
          <p:spPr bwMode="auto">
            <a:xfrm>
              <a:off x="2553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3" name="Line 119"/>
            <p:cNvSpPr>
              <a:spLocks noChangeShapeType="1"/>
            </p:cNvSpPr>
            <p:nvPr/>
          </p:nvSpPr>
          <p:spPr bwMode="auto">
            <a:xfrm>
              <a:off x="25675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4" name="Line 120"/>
            <p:cNvSpPr>
              <a:spLocks noChangeShapeType="1"/>
            </p:cNvSpPr>
            <p:nvPr/>
          </p:nvSpPr>
          <p:spPr bwMode="auto">
            <a:xfrm>
              <a:off x="25818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5" name="Line 121"/>
            <p:cNvSpPr>
              <a:spLocks noChangeShapeType="1"/>
            </p:cNvSpPr>
            <p:nvPr/>
          </p:nvSpPr>
          <p:spPr bwMode="auto">
            <a:xfrm>
              <a:off x="25961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6" name="Line 122"/>
            <p:cNvSpPr>
              <a:spLocks noChangeShapeType="1"/>
            </p:cNvSpPr>
            <p:nvPr/>
          </p:nvSpPr>
          <p:spPr bwMode="auto">
            <a:xfrm>
              <a:off x="26120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7" name="Line 123"/>
            <p:cNvSpPr>
              <a:spLocks noChangeShapeType="1"/>
            </p:cNvSpPr>
            <p:nvPr/>
          </p:nvSpPr>
          <p:spPr bwMode="auto">
            <a:xfrm>
              <a:off x="2626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8" name="Line 124"/>
            <p:cNvSpPr>
              <a:spLocks noChangeShapeType="1"/>
            </p:cNvSpPr>
            <p:nvPr/>
          </p:nvSpPr>
          <p:spPr bwMode="auto">
            <a:xfrm>
              <a:off x="2640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9" name="Line 125"/>
            <p:cNvSpPr>
              <a:spLocks noChangeShapeType="1"/>
            </p:cNvSpPr>
            <p:nvPr/>
          </p:nvSpPr>
          <p:spPr bwMode="auto">
            <a:xfrm>
              <a:off x="2654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0" name="Line 126"/>
            <p:cNvSpPr>
              <a:spLocks noChangeShapeType="1"/>
            </p:cNvSpPr>
            <p:nvPr/>
          </p:nvSpPr>
          <p:spPr bwMode="auto">
            <a:xfrm>
              <a:off x="26691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1" name="Line 127"/>
            <p:cNvSpPr>
              <a:spLocks noChangeShapeType="1"/>
            </p:cNvSpPr>
            <p:nvPr/>
          </p:nvSpPr>
          <p:spPr bwMode="auto">
            <a:xfrm>
              <a:off x="26834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2" name="Line 128"/>
            <p:cNvSpPr>
              <a:spLocks noChangeShapeType="1"/>
            </p:cNvSpPr>
            <p:nvPr/>
          </p:nvSpPr>
          <p:spPr bwMode="auto">
            <a:xfrm>
              <a:off x="26977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3" name="Line 129"/>
            <p:cNvSpPr>
              <a:spLocks noChangeShapeType="1"/>
            </p:cNvSpPr>
            <p:nvPr/>
          </p:nvSpPr>
          <p:spPr bwMode="auto">
            <a:xfrm>
              <a:off x="27136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4" name="Line 130"/>
            <p:cNvSpPr>
              <a:spLocks noChangeShapeType="1"/>
            </p:cNvSpPr>
            <p:nvPr/>
          </p:nvSpPr>
          <p:spPr bwMode="auto">
            <a:xfrm>
              <a:off x="2727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5" name="Line 131"/>
            <p:cNvSpPr>
              <a:spLocks noChangeShapeType="1"/>
            </p:cNvSpPr>
            <p:nvPr/>
          </p:nvSpPr>
          <p:spPr bwMode="auto">
            <a:xfrm>
              <a:off x="2742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6" name="Line 132"/>
            <p:cNvSpPr>
              <a:spLocks noChangeShapeType="1"/>
            </p:cNvSpPr>
            <p:nvPr/>
          </p:nvSpPr>
          <p:spPr bwMode="auto">
            <a:xfrm>
              <a:off x="2756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7" name="Line 133"/>
            <p:cNvSpPr>
              <a:spLocks noChangeShapeType="1"/>
            </p:cNvSpPr>
            <p:nvPr/>
          </p:nvSpPr>
          <p:spPr bwMode="auto">
            <a:xfrm>
              <a:off x="27707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8" name="Line 134"/>
            <p:cNvSpPr>
              <a:spLocks noChangeShapeType="1"/>
            </p:cNvSpPr>
            <p:nvPr/>
          </p:nvSpPr>
          <p:spPr bwMode="auto">
            <a:xfrm>
              <a:off x="27850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9" name="Line 135"/>
            <p:cNvSpPr>
              <a:spLocks noChangeShapeType="1"/>
            </p:cNvSpPr>
            <p:nvPr/>
          </p:nvSpPr>
          <p:spPr bwMode="auto">
            <a:xfrm>
              <a:off x="27993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0" name="Line 136"/>
            <p:cNvSpPr>
              <a:spLocks noChangeShapeType="1"/>
            </p:cNvSpPr>
            <p:nvPr/>
          </p:nvSpPr>
          <p:spPr bwMode="auto">
            <a:xfrm>
              <a:off x="28152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1" name="Line 137"/>
            <p:cNvSpPr>
              <a:spLocks noChangeShapeType="1"/>
            </p:cNvSpPr>
            <p:nvPr/>
          </p:nvSpPr>
          <p:spPr bwMode="auto">
            <a:xfrm>
              <a:off x="28294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2" name="Line 138"/>
            <p:cNvSpPr>
              <a:spLocks noChangeShapeType="1"/>
            </p:cNvSpPr>
            <p:nvPr/>
          </p:nvSpPr>
          <p:spPr bwMode="auto">
            <a:xfrm>
              <a:off x="28437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3" name="Line 139"/>
            <p:cNvSpPr>
              <a:spLocks noChangeShapeType="1"/>
            </p:cNvSpPr>
            <p:nvPr/>
          </p:nvSpPr>
          <p:spPr bwMode="auto">
            <a:xfrm>
              <a:off x="28580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4" name="Line 140"/>
            <p:cNvSpPr>
              <a:spLocks noChangeShapeType="1"/>
            </p:cNvSpPr>
            <p:nvPr/>
          </p:nvSpPr>
          <p:spPr bwMode="auto">
            <a:xfrm>
              <a:off x="28723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5" name="Line 141"/>
            <p:cNvSpPr>
              <a:spLocks noChangeShapeType="1"/>
            </p:cNvSpPr>
            <p:nvPr/>
          </p:nvSpPr>
          <p:spPr bwMode="auto">
            <a:xfrm>
              <a:off x="28866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6" name="Line 142"/>
            <p:cNvSpPr>
              <a:spLocks noChangeShapeType="1"/>
            </p:cNvSpPr>
            <p:nvPr/>
          </p:nvSpPr>
          <p:spPr bwMode="auto">
            <a:xfrm>
              <a:off x="29009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7" name="Line 143"/>
            <p:cNvSpPr>
              <a:spLocks noChangeShapeType="1"/>
            </p:cNvSpPr>
            <p:nvPr/>
          </p:nvSpPr>
          <p:spPr bwMode="auto">
            <a:xfrm>
              <a:off x="29168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8" name="Line 144"/>
            <p:cNvSpPr>
              <a:spLocks noChangeShapeType="1"/>
            </p:cNvSpPr>
            <p:nvPr/>
          </p:nvSpPr>
          <p:spPr bwMode="auto">
            <a:xfrm>
              <a:off x="29310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9" name="Line 145"/>
            <p:cNvSpPr>
              <a:spLocks noChangeShapeType="1"/>
            </p:cNvSpPr>
            <p:nvPr/>
          </p:nvSpPr>
          <p:spPr bwMode="auto">
            <a:xfrm>
              <a:off x="29453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0" name="Line 146"/>
            <p:cNvSpPr>
              <a:spLocks noChangeShapeType="1"/>
            </p:cNvSpPr>
            <p:nvPr/>
          </p:nvSpPr>
          <p:spPr bwMode="auto">
            <a:xfrm>
              <a:off x="29596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1" name="Line 147"/>
            <p:cNvSpPr>
              <a:spLocks noChangeShapeType="1"/>
            </p:cNvSpPr>
            <p:nvPr/>
          </p:nvSpPr>
          <p:spPr bwMode="auto">
            <a:xfrm>
              <a:off x="297395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2" name="Line 148"/>
            <p:cNvSpPr>
              <a:spLocks noChangeShapeType="1"/>
            </p:cNvSpPr>
            <p:nvPr/>
          </p:nvSpPr>
          <p:spPr bwMode="auto">
            <a:xfrm>
              <a:off x="29882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3" name="Line 149"/>
            <p:cNvSpPr>
              <a:spLocks noChangeShapeType="1"/>
            </p:cNvSpPr>
            <p:nvPr/>
          </p:nvSpPr>
          <p:spPr bwMode="auto">
            <a:xfrm>
              <a:off x="30025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4" name="Line 150"/>
            <p:cNvSpPr>
              <a:spLocks noChangeShapeType="1"/>
            </p:cNvSpPr>
            <p:nvPr/>
          </p:nvSpPr>
          <p:spPr bwMode="auto">
            <a:xfrm>
              <a:off x="30184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5" name="Line 151"/>
            <p:cNvSpPr>
              <a:spLocks noChangeShapeType="1"/>
            </p:cNvSpPr>
            <p:nvPr/>
          </p:nvSpPr>
          <p:spPr bwMode="auto">
            <a:xfrm>
              <a:off x="3032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6" name="Line 152"/>
            <p:cNvSpPr>
              <a:spLocks noChangeShapeType="1"/>
            </p:cNvSpPr>
            <p:nvPr/>
          </p:nvSpPr>
          <p:spPr bwMode="auto">
            <a:xfrm>
              <a:off x="3046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7" name="Line 153"/>
            <p:cNvSpPr>
              <a:spLocks noChangeShapeType="1"/>
            </p:cNvSpPr>
            <p:nvPr/>
          </p:nvSpPr>
          <p:spPr bwMode="auto">
            <a:xfrm>
              <a:off x="3061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8" name="Line 154"/>
            <p:cNvSpPr>
              <a:spLocks noChangeShapeType="1"/>
            </p:cNvSpPr>
            <p:nvPr/>
          </p:nvSpPr>
          <p:spPr bwMode="auto">
            <a:xfrm>
              <a:off x="30755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9" name="Line 155"/>
            <p:cNvSpPr>
              <a:spLocks noChangeShapeType="1"/>
            </p:cNvSpPr>
            <p:nvPr/>
          </p:nvSpPr>
          <p:spPr bwMode="auto">
            <a:xfrm>
              <a:off x="30898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0" name="Line 156"/>
            <p:cNvSpPr>
              <a:spLocks noChangeShapeType="1"/>
            </p:cNvSpPr>
            <p:nvPr/>
          </p:nvSpPr>
          <p:spPr bwMode="auto">
            <a:xfrm>
              <a:off x="31041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1" name="Line 157"/>
            <p:cNvSpPr>
              <a:spLocks noChangeShapeType="1"/>
            </p:cNvSpPr>
            <p:nvPr/>
          </p:nvSpPr>
          <p:spPr bwMode="auto">
            <a:xfrm>
              <a:off x="31200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2" name="Line 158"/>
            <p:cNvSpPr>
              <a:spLocks noChangeShapeType="1"/>
            </p:cNvSpPr>
            <p:nvPr/>
          </p:nvSpPr>
          <p:spPr bwMode="auto">
            <a:xfrm>
              <a:off x="3134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3" name="Line 159"/>
            <p:cNvSpPr>
              <a:spLocks noChangeShapeType="1"/>
            </p:cNvSpPr>
            <p:nvPr/>
          </p:nvSpPr>
          <p:spPr bwMode="auto">
            <a:xfrm>
              <a:off x="3148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4" name="Line 160"/>
            <p:cNvSpPr>
              <a:spLocks noChangeShapeType="1"/>
            </p:cNvSpPr>
            <p:nvPr/>
          </p:nvSpPr>
          <p:spPr bwMode="auto">
            <a:xfrm>
              <a:off x="3162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5" name="Line 161"/>
            <p:cNvSpPr>
              <a:spLocks noChangeShapeType="1"/>
            </p:cNvSpPr>
            <p:nvPr/>
          </p:nvSpPr>
          <p:spPr bwMode="auto">
            <a:xfrm>
              <a:off x="31771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6" name="Line 162"/>
            <p:cNvSpPr>
              <a:spLocks noChangeShapeType="1"/>
            </p:cNvSpPr>
            <p:nvPr/>
          </p:nvSpPr>
          <p:spPr bwMode="auto">
            <a:xfrm>
              <a:off x="31914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7" name="Line 163"/>
            <p:cNvSpPr>
              <a:spLocks noChangeShapeType="1"/>
            </p:cNvSpPr>
            <p:nvPr/>
          </p:nvSpPr>
          <p:spPr bwMode="auto">
            <a:xfrm>
              <a:off x="32057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8" name="Line 164"/>
            <p:cNvSpPr>
              <a:spLocks noChangeShapeType="1"/>
            </p:cNvSpPr>
            <p:nvPr/>
          </p:nvSpPr>
          <p:spPr bwMode="auto">
            <a:xfrm>
              <a:off x="32216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9" name="Line 165"/>
            <p:cNvSpPr>
              <a:spLocks noChangeShapeType="1"/>
            </p:cNvSpPr>
            <p:nvPr/>
          </p:nvSpPr>
          <p:spPr bwMode="auto">
            <a:xfrm>
              <a:off x="3235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0" name="Line 166"/>
            <p:cNvSpPr>
              <a:spLocks noChangeShapeType="1"/>
            </p:cNvSpPr>
            <p:nvPr/>
          </p:nvSpPr>
          <p:spPr bwMode="auto">
            <a:xfrm>
              <a:off x="3250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1" name="Line 167"/>
            <p:cNvSpPr>
              <a:spLocks noChangeShapeType="1"/>
            </p:cNvSpPr>
            <p:nvPr/>
          </p:nvSpPr>
          <p:spPr bwMode="auto">
            <a:xfrm>
              <a:off x="3264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2" name="Line 168"/>
            <p:cNvSpPr>
              <a:spLocks noChangeShapeType="1"/>
            </p:cNvSpPr>
            <p:nvPr/>
          </p:nvSpPr>
          <p:spPr bwMode="auto">
            <a:xfrm>
              <a:off x="32787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3" name="Line 169"/>
            <p:cNvSpPr>
              <a:spLocks noChangeShapeType="1"/>
            </p:cNvSpPr>
            <p:nvPr/>
          </p:nvSpPr>
          <p:spPr bwMode="auto">
            <a:xfrm>
              <a:off x="32930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4" name="Line 170"/>
            <p:cNvSpPr>
              <a:spLocks noChangeShapeType="1"/>
            </p:cNvSpPr>
            <p:nvPr/>
          </p:nvSpPr>
          <p:spPr bwMode="auto">
            <a:xfrm>
              <a:off x="33073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5" name="Line 171"/>
            <p:cNvSpPr>
              <a:spLocks noChangeShapeType="1"/>
            </p:cNvSpPr>
            <p:nvPr/>
          </p:nvSpPr>
          <p:spPr bwMode="auto">
            <a:xfrm>
              <a:off x="33232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6" name="Line 172"/>
            <p:cNvSpPr>
              <a:spLocks noChangeShapeType="1"/>
            </p:cNvSpPr>
            <p:nvPr/>
          </p:nvSpPr>
          <p:spPr bwMode="auto">
            <a:xfrm>
              <a:off x="33374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7" name="Line 173"/>
            <p:cNvSpPr>
              <a:spLocks noChangeShapeType="1"/>
            </p:cNvSpPr>
            <p:nvPr/>
          </p:nvSpPr>
          <p:spPr bwMode="auto">
            <a:xfrm>
              <a:off x="33517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8" name="Line 174"/>
            <p:cNvSpPr>
              <a:spLocks noChangeShapeType="1"/>
            </p:cNvSpPr>
            <p:nvPr/>
          </p:nvSpPr>
          <p:spPr bwMode="auto">
            <a:xfrm>
              <a:off x="33660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9" name="Line 175"/>
            <p:cNvSpPr>
              <a:spLocks noChangeShapeType="1"/>
            </p:cNvSpPr>
            <p:nvPr/>
          </p:nvSpPr>
          <p:spPr bwMode="auto">
            <a:xfrm>
              <a:off x="33803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0" name="Line 176"/>
            <p:cNvSpPr>
              <a:spLocks noChangeShapeType="1"/>
            </p:cNvSpPr>
            <p:nvPr/>
          </p:nvSpPr>
          <p:spPr bwMode="auto">
            <a:xfrm>
              <a:off x="33946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1" name="Line 177"/>
            <p:cNvSpPr>
              <a:spLocks noChangeShapeType="1"/>
            </p:cNvSpPr>
            <p:nvPr/>
          </p:nvSpPr>
          <p:spPr bwMode="auto">
            <a:xfrm>
              <a:off x="3408925"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2" name="Line 178"/>
            <p:cNvSpPr>
              <a:spLocks noChangeShapeType="1"/>
            </p:cNvSpPr>
            <p:nvPr/>
          </p:nvSpPr>
          <p:spPr bwMode="auto">
            <a:xfrm>
              <a:off x="34248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3" name="Line 179"/>
            <p:cNvSpPr>
              <a:spLocks noChangeShapeType="1"/>
            </p:cNvSpPr>
            <p:nvPr/>
          </p:nvSpPr>
          <p:spPr bwMode="auto">
            <a:xfrm>
              <a:off x="34390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4" name="Line 180"/>
            <p:cNvSpPr>
              <a:spLocks noChangeShapeType="1"/>
            </p:cNvSpPr>
            <p:nvPr/>
          </p:nvSpPr>
          <p:spPr bwMode="auto">
            <a:xfrm>
              <a:off x="34533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5" name="Line 181"/>
            <p:cNvSpPr>
              <a:spLocks noChangeShapeType="1"/>
            </p:cNvSpPr>
            <p:nvPr/>
          </p:nvSpPr>
          <p:spPr bwMode="auto">
            <a:xfrm>
              <a:off x="34676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6" name="Line 182"/>
            <p:cNvSpPr>
              <a:spLocks noChangeShapeType="1"/>
            </p:cNvSpPr>
            <p:nvPr/>
          </p:nvSpPr>
          <p:spPr bwMode="auto">
            <a:xfrm>
              <a:off x="34819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7" name="Line 183"/>
            <p:cNvSpPr>
              <a:spLocks noChangeShapeType="1"/>
            </p:cNvSpPr>
            <p:nvPr/>
          </p:nvSpPr>
          <p:spPr bwMode="auto">
            <a:xfrm>
              <a:off x="34962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8" name="Line 184"/>
            <p:cNvSpPr>
              <a:spLocks noChangeShapeType="1"/>
            </p:cNvSpPr>
            <p:nvPr/>
          </p:nvSpPr>
          <p:spPr bwMode="auto">
            <a:xfrm>
              <a:off x="351211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9" name="Line 185"/>
            <p:cNvSpPr>
              <a:spLocks noChangeShapeType="1"/>
            </p:cNvSpPr>
            <p:nvPr/>
          </p:nvSpPr>
          <p:spPr bwMode="auto">
            <a:xfrm>
              <a:off x="35264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0" name="Line 186"/>
            <p:cNvSpPr>
              <a:spLocks noChangeShapeType="1"/>
            </p:cNvSpPr>
            <p:nvPr/>
          </p:nvSpPr>
          <p:spPr bwMode="auto">
            <a:xfrm>
              <a:off x="35406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1" name="Line 187"/>
            <p:cNvSpPr>
              <a:spLocks noChangeShapeType="1"/>
            </p:cNvSpPr>
            <p:nvPr/>
          </p:nvSpPr>
          <p:spPr bwMode="auto">
            <a:xfrm>
              <a:off x="35549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2" name="Line 188"/>
            <p:cNvSpPr>
              <a:spLocks noChangeShapeType="1"/>
            </p:cNvSpPr>
            <p:nvPr/>
          </p:nvSpPr>
          <p:spPr bwMode="auto">
            <a:xfrm>
              <a:off x="35692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3" name="Line 189"/>
            <p:cNvSpPr>
              <a:spLocks noChangeShapeType="1"/>
            </p:cNvSpPr>
            <p:nvPr/>
          </p:nvSpPr>
          <p:spPr bwMode="auto">
            <a:xfrm>
              <a:off x="35835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4" name="Line 190"/>
            <p:cNvSpPr>
              <a:spLocks noChangeShapeType="1"/>
            </p:cNvSpPr>
            <p:nvPr/>
          </p:nvSpPr>
          <p:spPr bwMode="auto">
            <a:xfrm>
              <a:off x="35978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5" name="Line 191"/>
            <p:cNvSpPr>
              <a:spLocks noChangeShapeType="1"/>
            </p:cNvSpPr>
            <p:nvPr/>
          </p:nvSpPr>
          <p:spPr bwMode="auto">
            <a:xfrm>
              <a:off x="361371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6" name="Line 192"/>
            <p:cNvSpPr>
              <a:spLocks noChangeShapeType="1"/>
            </p:cNvSpPr>
            <p:nvPr/>
          </p:nvSpPr>
          <p:spPr bwMode="auto">
            <a:xfrm>
              <a:off x="36280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7" name="Line 193"/>
            <p:cNvSpPr>
              <a:spLocks noChangeShapeType="1"/>
            </p:cNvSpPr>
            <p:nvPr/>
          </p:nvSpPr>
          <p:spPr bwMode="auto">
            <a:xfrm>
              <a:off x="36422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8" name="Line 194"/>
            <p:cNvSpPr>
              <a:spLocks noChangeShapeType="1"/>
            </p:cNvSpPr>
            <p:nvPr/>
          </p:nvSpPr>
          <p:spPr bwMode="auto">
            <a:xfrm>
              <a:off x="36565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9" name="Line 195"/>
            <p:cNvSpPr>
              <a:spLocks noChangeShapeType="1"/>
            </p:cNvSpPr>
            <p:nvPr/>
          </p:nvSpPr>
          <p:spPr bwMode="auto">
            <a:xfrm>
              <a:off x="36708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0" name="Line 196"/>
            <p:cNvSpPr>
              <a:spLocks noChangeShapeType="1"/>
            </p:cNvSpPr>
            <p:nvPr/>
          </p:nvSpPr>
          <p:spPr bwMode="auto">
            <a:xfrm>
              <a:off x="36851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1" name="Line 197"/>
            <p:cNvSpPr>
              <a:spLocks noChangeShapeType="1"/>
            </p:cNvSpPr>
            <p:nvPr/>
          </p:nvSpPr>
          <p:spPr bwMode="auto">
            <a:xfrm>
              <a:off x="36994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2" name="Line 198"/>
            <p:cNvSpPr>
              <a:spLocks noChangeShapeType="1"/>
            </p:cNvSpPr>
            <p:nvPr/>
          </p:nvSpPr>
          <p:spPr bwMode="auto">
            <a:xfrm>
              <a:off x="371531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3" name="Line 199"/>
            <p:cNvSpPr>
              <a:spLocks noChangeShapeType="1"/>
            </p:cNvSpPr>
            <p:nvPr/>
          </p:nvSpPr>
          <p:spPr bwMode="auto">
            <a:xfrm>
              <a:off x="3729600"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4" name="Line 200"/>
            <p:cNvSpPr>
              <a:spLocks noChangeShapeType="1"/>
            </p:cNvSpPr>
            <p:nvPr/>
          </p:nvSpPr>
          <p:spPr bwMode="auto">
            <a:xfrm>
              <a:off x="3743887"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5" name="Line 201"/>
            <p:cNvSpPr>
              <a:spLocks noChangeShapeType="1"/>
            </p:cNvSpPr>
            <p:nvPr/>
          </p:nvSpPr>
          <p:spPr bwMode="auto">
            <a:xfrm>
              <a:off x="3758175"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6" name="Line 202"/>
            <p:cNvSpPr>
              <a:spLocks noChangeShapeType="1"/>
            </p:cNvSpPr>
            <p:nvPr/>
          </p:nvSpPr>
          <p:spPr bwMode="auto">
            <a:xfrm>
              <a:off x="3772462"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7" name="Line 203"/>
            <p:cNvSpPr>
              <a:spLocks noChangeShapeType="1"/>
            </p:cNvSpPr>
            <p:nvPr/>
          </p:nvSpPr>
          <p:spPr bwMode="auto">
            <a:xfrm>
              <a:off x="3786750"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8" name="Line 204"/>
            <p:cNvSpPr>
              <a:spLocks noChangeShapeType="1"/>
            </p:cNvSpPr>
            <p:nvPr/>
          </p:nvSpPr>
          <p:spPr bwMode="auto">
            <a:xfrm>
              <a:off x="3801037"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8" name="Group 406"/>
            <p:cNvGrpSpPr>
              <a:grpSpLocks/>
            </p:cNvGrpSpPr>
            <p:nvPr/>
          </p:nvGrpSpPr>
          <p:grpSpPr bwMode="auto">
            <a:xfrm>
              <a:off x="3816912" y="4614137"/>
              <a:ext cx="2894013" cy="0"/>
              <a:chOff x="2641" y="3050"/>
              <a:chExt cx="1823" cy="0"/>
            </a:xfrm>
          </p:grpSpPr>
          <p:sp>
            <p:nvSpPr>
              <p:cNvPr id="2889" name="Line 206"/>
              <p:cNvSpPr>
                <a:spLocks noChangeShapeType="1"/>
              </p:cNvSpPr>
              <p:nvPr/>
            </p:nvSpPr>
            <p:spPr bwMode="auto">
              <a:xfrm>
                <a:off x="26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0" name="Line 207"/>
              <p:cNvSpPr>
                <a:spLocks noChangeShapeType="1"/>
              </p:cNvSpPr>
              <p:nvPr/>
            </p:nvSpPr>
            <p:spPr bwMode="auto">
              <a:xfrm>
                <a:off x="26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1" name="Line 208"/>
              <p:cNvSpPr>
                <a:spLocks noChangeShapeType="1"/>
              </p:cNvSpPr>
              <p:nvPr/>
            </p:nvSpPr>
            <p:spPr bwMode="auto">
              <a:xfrm>
                <a:off x="26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2" name="Line 209"/>
              <p:cNvSpPr>
                <a:spLocks noChangeShapeType="1"/>
              </p:cNvSpPr>
              <p:nvPr/>
            </p:nvSpPr>
            <p:spPr bwMode="auto">
              <a:xfrm>
                <a:off x="26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3" name="Line 210"/>
              <p:cNvSpPr>
                <a:spLocks noChangeShapeType="1"/>
              </p:cNvSpPr>
              <p:nvPr/>
            </p:nvSpPr>
            <p:spPr bwMode="auto">
              <a:xfrm>
                <a:off x="26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4" name="Line 211"/>
              <p:cNvSpPr>
                <a:spLocks noChangeShapeType="1"/>
              </p:cNvSpPr>
              <p:nvPr/>
            </p:nvSpPr>
            <p:spPr bwMode="auto">
              <a:xfrm>
                <a:off x="26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5" name="Line 212"/>
              <p:cNvSpPr>
                <a:spLocks noChangeShapeType="1"/>
              </p:cNvSpPr>
              <p:nvPr/>
            </p:nvSpPr>
            <p:spPr bwMode="auto">
              <a:xfrm>
                <a:off x="269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6" name="Line 213"/>
              <p:cNvSpPr>
                <a:spLocks noChangeShapeType="1"/>
              </p:cNvSpPr>
              <p:nvPr/>
            </p:nvSpPr>
            <p:spPr bwMode="auto">
              <a:xfrm>
                <a:off x="27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7" name="Line 214"/>
              <p:cNvSpPr>
                <a:spLocks noChangeShapeType="1"/>
              </p:cNvSpPr>
              <p:nvPr/>
            </p:nvSpPr>
            <p:spPr bwMode="auto">
              <a:xfrm>
                <a:off x="27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8" name="Line 215"/>
              <p:cNvSpPr>
                <a:spLocks noChangeShapeType="1"/>
              </p:cNvSpPr>
              <p:nvPr/>
            </p:nvSpPr>
            <p:spPr bwMode="auto">
              <a:xfrm>
                <a:off x="27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9" name="Line 216"/>
              <p:cNvSpPr>
                <a:spLocks noChangeShapeType="1"/>
              </p:cNvSpPr>
              <p:nvPr/>
            </p:nvSpPr>
            <p:spPr bwMode="auto">
              <a:xfrm>
                <a:off x="27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0" name="Line 217"/>
              <p:cNvSpPr>
                <a:spLocks noChangeShapeType="1"/>
              </p:cNvSpPr>
              <p:nvPr/>
            </p:nvSpPr>
            <p:spPr bwMode="auto">
              <a:xfrm>
                <a:off x="27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1" name="Line 218"/>
              <p:cNvSpPr>
                <a:spLocks noChangeShapeType="1"/>
              </p:cNvSpPr>
              <p:nvPr/>
            </p:nvSpPr>
            <p:spPr bwMode="auto">
              <a:xfrm>
                <a:off x="27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2" name="Line 219"/>
              <p:cNvSpPr>
                <a:spLocks noChangeShapeType="1"/>
              </p:cNvSpPr>
              <p:nvPr/>
            </p:nvSpPr>
            <p:spPr bwMode="auto">
              <a:xfrm>
                <a:off x="275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3" name="Line 220"/>
              <p:cNvSpPr>
                <a:spLocks noChangeShapeType="1"/>
              </p:cNvSpPr>
              <p:nvPr/>
            </p:nvSpPr>
            <p:spPr bwMode="auto">
              <a:xfrm>
                <a:off x="27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4" name="Line 221"/>
              <p:cNvSpPr>
                <a:spLocks noChangeShapeType="1"/>
              </p:cNvSpPr>
              <p:nvPr/>
            </p:nvSpPr>
            <p:spPr bwMode="auto">
              <a:xfrm>
                <a:off x="27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5" name="Line 222"/>
              <p:cNvSpPr>
                <a:spLocks noChangeShapeType="1"/>
              </p:cNvSpPr>
              <p:nvPr/>
            </p:nvSpPr>
            <p:spPr bwMode="auto">
              <a:xfrm>
                <a:off x="27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6" name="Line 223"/>
              <p:cNvSpPr>
                <a:spLocks noChangeShapeType="1"/>
              </p:cNvSpPr>
              <p:nvPr/>
            </p:nvSpPr>
            <p:spPr bwMode="auto">
              <a:xfrm>
                <a:off x="27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7" name="Line 224"/>
              <p:cNvSpPr>
                <a:spLocks noChangeShapeType="1"/>
              </p:cNvSpPr>
              <p:nvPr/>
            </p:nvSpPr>
            <p:spPr bwMode="auto">
              <a:xfrm>
                <a:off x="28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8" name="Line 225"/>
              <p:cNvSpPr>
                <a:spLocks noChangeShapeType="1"/>
              </p:cNvSpPr>
              <p:nvPr/>
            </p:nvSpPr>
            <p:spPr bwMode="auto">
              <a:xfrm>
                <a:off x="28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9" name="Line 226"/>
              <p:cNvSpPr>
                <a:spLocks noChangeShapeType="1"/>
              </p:cNvSpPr>
              <p:nvPr/>
            </p:nvSpPr>
            <p:spPr bwMode="auto">
              <a:xfrm>
                <a:off x="282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0" name="Line 227"/>
              <p:cNvSpPr>
                <a:spLocks noChangeShapeType="1"/>
              </p:cNvSpPr>
              <p:nvPr/>
            </p:nvSpPr>
            <p:spPr bwMode="auto">
              <a:xfrm>
                <a:off x="28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1" name="Line 228"/>
              <p:cNvSpPr>
                <a:spLocks noChangeShapeType="1"/>
              </p:cNvSpPr>
              <p:nvPr/>
            </p:nvSpPr>
            <p:spPr bwMode="auto">
              <a:xfrm>
                <a:off x="28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2" name="Line 229"/>
              <p:cNvSpPr>
                <a:spLocks noChangeShapeType="1"/>
              </p:cNvSpPr>
              <p:nvPr/>
            </p:nvSpPr>
            <p:spPr bwMode="auto">
              <a:xfrm>
                <a:off x="28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3" name="Line 230"/>
              <p:cNvSpPr>
                <a:spLocks noChangeShapeType="1"/>
              </p:cNvSpPr>
              <p:nvPr/>
            </p:nvSpPr>
            <p:spPr bwMode="auto">
              <a:xfrm>
                <a:off x="28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4" name="Line 231"/>
              <p:cNvSpPr>
                <a:spLocks noChangeShapeType="1"/>
              </p:cNvSpPr>
              <p:nvPr/>
            </p:nvSpPr>
            <p:spPr bwMode="auto">
              <a:xfrm>
                <a:off x="28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5" name="Line 232"/>
              <p:cNvSpPr>
                <a:spLocks noChangeShapeType="1"/>
              </p:cNvSpPr>
              <p:nvPr/>
            </p:nvSpPr>
            <p:spPr bwMode="auto">
              <a:xfrm>
                <a:off x="28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6" name="Line 233"/>
              <p:cNvSpPr>
                <a:spLocks noChangeShapeType="1"/>
              </p:cNvSpPr>
              <p:nvPr/>
            </p:nvSpPr>
            <p:spPr bwMode="auto">
              <a:xfrm>
                <a:off x="288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7" name="Line 234"/>
              <p:cNvSpPr>
                <a:spLocks noChangeShapeType="1"/>
              </p:cNvSpPr>
              <p:nvPr/>
            </p:nvSpPr>
            <p:spPr bwMode="auto">
              <a:xfrm>
                <a:off x="28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8" name="Line 235"/>
              <p:cNvSpPr>
                <a:spLocks noChangeShapeType="1"/>
              </p:cNvSpPr>
              <p:nvPr/>
            </p:nvSpPr>
            <p:spPr bwMode="auto">
              <a:xfrm>
                <a:off x="29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9" name="Line 236"/>
              <p:cNvSpPr>
                <a:spLocks noChangeShapeType="1"/>
              </p:cNvSpPr>
              <p:nvPr/>
            </p:nvSpPr>
            <p:spPr bwMode="auto">
              <a:xfrm>
                <a:off x="29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0" name="Line 237"/>
              <p:cNvSpPr>
                <a:spLocks noChangeShapeType="1"/>
              </p:cNvSpPr>
              <p:nvPr/>
            </p:nvSpPr>
            <p:spPr bwMode="auto">
              <a:xfrm>
                <a:off x="29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1" name="Line 238"/>
              <p:cNvSpPr>
                <a:spLocks noChangeShapeType="1"/>
              </p:cNvSpPr>
              <p:nvPr/>
            </p:nvSpPr>
            <p:spPr bwMode="auto">
              <a:xfrm>
                <a:off x="29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2" name="Line 239"/>
              <p:cNvSpPr>
                <a:spLocks noChangeShapeType="1"/>
              </p:cNvSpPr>
              <p:nvPr/>
            </p:nvSpPr>
            <p:spPr bwMode="auto">
              <a:xfrm>
                <a:off x="294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3" name="Line 240"/>
              <p:cNvSpPr>
                <a:spLocks noChangeShapeType="1"/>
              </p:cNvSpPr>
              <p:nvPr/>
            </p:nvSpPr>
            <p:spPr bwMode="auto">
              <a:xfrm>
                <a:off x="295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4" name="Line 241"/>
              <p:cNvSpPr>
                <a:spLocks noChangeShapeType="1"/>
              </p:cNvSpPr>
              <p:nvPr/>
            </p:nvSpPr>
            <p:spPr bwMode="auto">
              <a:xfrm>
                <a:off x="29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5" name="Line 242"/>
              <p:cNvSpPr>
                <a:spLocks noChangeShapeType="1"/>
              </p:cNvSpPr>
              <p:nvPr/>
            </p:nvSpPr>
            <p:spPr bwMode="auto">
              <a:xfrm>
                <a:off x="29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6" name="Line 243"/>
              <p:cNvSpPr>
                <a:spLocks noChangeShapeType="1"/>
              </p:cNvSpPr>
              <p:nvPr/>
            </p:nvSpPr>
            <p:spPr bwMode="auto">
              <a:xfrm>
                <a:off x="29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7" name="Line 244"/>
              <p:cNvSpPr>
                <a:spLocks noChangeShapeType="1"/>
              </p:cNvSpPr>
              <p:nvPr/>
            </p:nvSpPr>
            <p:spPr bwMode="auto">
              <a:xfrm>
                <a:off x="29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8" name="Line 245"/>
              <p:cNvSpPr>
                <a:spLocks noChangeShapeType="1"/>
              </p:cNvSpPr>
              <p:nvPr/>
            </p:nvSpPr>
            <p:spPr bwMode="auto">
              <a:xfrm>
                <a:off x="29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9" name="Line 246"/>
              <p:cNvSpPr>
                <a:spLocks noChangeShapeType="1"/>
              </p:cNvSpPr>
              <p:nvPr/>
            </p:nvSpPr>
            <p:spPr bwMode="auto">
              <a:xfrm>
                <a:off x="300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0" name="Line 247"/>
              <p:cNvSpPr>
                <a:spLocks noChangeShapeType="1"/>
              </p:cNvSpPr>
              <p:nvPr/>
            </p:nvSpPr>
            <p:spPr bwMode="auto">
              <a:xfrm>
                <a:off x="301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1" name="Line 248"/>
              <p:cNvSpPr>
                <a:spLocks noChangeShapeType="1"/>
              </p:cNvSpPr>
              <p:nvPr/>
            </p:nvSpPr>
            <p:spPr bwMode="auto">
              <a:xfrm>
                <a:off x="30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2" name="Line 249"/>
              <p:cNvSpPr>
                <a:spLocks noChangeShapeType="1"/>
              </p:cNvSpPr>
              <p:nvPr/>
            </p:nvSpPr>
            <p:spPr bwMode="auto">
              <a:xfrm>
                <a:off x="30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3" name="Line 250"/>
              <p:cNvSpPr>
                <a:spLocks noChangeShapeType="1"/>
              </p:cNvSpPr>
              <p:nvPr/>
            </p:nvSpPr>
            <p:spPr bwMode="auto">
              <a:xfrm>
                <a:off x="30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4" name="Line 251"/>
              <p:cNvSpPr>
                <a:spLocks noChangeShapeType="1"/>
              </p:cNvSpPr>
              <p:nvPr/>
            </p:nvSpPr>
            <p:spPr bwMode="auto">
              <a:xfrm>
                <a:off x="30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5" name="Line 252"/>
              <p:cNvSpPr>
                <a:spLocks noChangeShapeType="1"/>
              </p:cNvSpPr>
              <p:nvPr/>
            </p:nvSpPr>
            <p:spPr bwMode="auto">
              <a:xfrm>
                <a:off x="30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6" name="Line 253"/>
              <p:cNvSpPr>
                <a:spLocks noChangeShapeType="1"/>
              </p:cNvSpPr>
              <p:nvPr/>
            </p:nvSpPr>
            <p:spPr bwMode="auto">
              <a:xfrm>
                <a:off x="307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7" name="Line 254"/>
              <p:cNvSpPr>
                <a:spLocks noChangeShapeType="1"/>
              </p:cNvSpPr>
              <p:nvPr/>
            </p:nvSpPr>
            <p:spPr bwMode="auto">
              <a:xfrm>
                <a:off x="307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8" name="Line 255"/>
              <p:cNvSpPr>
                <a:spLocks noChangeShapeType="1"/>
              </p:cNvSpPr>
              <p:nvPr/>
            </p:nvSpPr>
            <p:spPr bwMode="auto">
              <a:xfrm>
                <a:off x="30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9" name="Line 256"/>
              <p:cNvSpPr>
                <a:spLocks noChangeShapeType="1"/>
              </p:cNvSpPr>
              <p:nvPr/>
            </p:nvSpPr>
            <p:spPr bwMode="auto">
              <a:xfrm>
                <a:off x="30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0" name="Line 257"/>
              <p:cNvSpPr>
                <a:spLocks noChangeShapeType="1"/>
              </p:cNvSpPr>
              <p:nvPr/>
            </p:nvSpPr>
            <p:spPr bwMode="auto">
              <a:xfrm>
                <a:off x="31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1" name="Line 258"/>
              <p:cNvSpPr>
                <a:spLocks noChangeShapeType="1"/>
              </p:cNvSpPr>
              <p:nvPr/>
            </p:nvSpPr>
            <p:spPr bwMode="auto">
              <a:xfrm>
                <a:off x="31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2" name="Line 259"/>
              <p:cNvSpPr>
                <a:spLocks noChangeShapeType="1"/>
              </p:cNvSpPr>
              <p:nvPr/>
            </p:nvSpPr>
            <p:spPr bwMode="auto">
              <a:xfrm>
                <a:off x="31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3" name="Line 260"/>
              <p:cNvSpPr>
                <a:spLocks noChangeShapeType="1"/>
              </p:cNvSpPr>
              <p:nvPr/>
            </p:nvSpPr>
            <p:spPr bwMode="auto">
              <a:xfrm>
                <a:off x="313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4" name="Line 261"/>
              <p:cNvSpPr>
                <a:spLocks noChangeShapeType="1"/>
              </p:cNvSpPr>
              <p:nvPr/>
            </p:nvSpPr>
            <p:spPr bwMode="auto">
              <a:xfrm>
                <a:off x="314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5" name="Line 262"/>
              <p:cNvSpPr>
                <a:spLocks noChangeShapeType="1"/>
              </p:cNvSpPr>
              <p:nvPr/>
            </p:nvSpPr>
            <p:spPr bwMode="auto">
              <a:xfrm>
                <a:off x="31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6" name="Line 263"/>
              <p:cNvSpPr>
                <a:spLocks noChangeShapeType="1"/>
              </p:cNvSpPr>
              <p:nvPr/>
            </p:nvSpPr>
            <p:spPr bwMode="auto">
              <a:xfrm>
                <a:off x="31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7" name="Line 264"/>
              <p:cNvSpPr>
                <a:spLocks noChangeShapeType="1"/>
              </p:cNvSpPr>
              <p:nvPr/>
            </p:nvSpPr>
            <p:spPr bwMode="auto">
              <a:xfrm>
                <a:off x="31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8" name="Line 265"/>
              <p:cNvSpPr>
                <a:spLocks noChangeShapeType="1"/>
              </p:cNvSpPr>
              <p:nvPr/>
            </p:nvSpPr>
            <p:spPr bwMode="auto">
              <a:xfrm>
                <a:off x="31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9" name="Line 266"/>
              <p:cNvSpPr>
                <a:spLocks noChangeShapeType="1"/>
              </p:cNvSpPr>
              <p:nvPr/>
            </p:nvSpPr>
            <p:spPr bwMode="auto">
              <a:xfrm>
                <a:off x="31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0" name="Line 267"/>
              <p:cNvSpPr>
                <a:spLocks noChangeShapeType="1"/>
              </p:cNvSpPr>
              <p:nvPr/>
            </p:nvSpPr>
            <p:spPr bwMode="auto">
              <a:xfrm>
                <a:off x="319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1" name="Line 268"/>
              <p:cNvSpPr>
                <a:spLocks noChangeShapeType="1"/>
              </p:cNvSpPr>
              <p:nvPr/>
            </p:nvSpPr>
            <p:spPr bwMode="auto">
              <a:xfrm>
                <a:off x="320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2" name="Line 269"/>
              <p:cNvSpPr>
                <a:spLocks noChangeShapeType="1"/>
              </p:cNvSpPr>
              <p:nvPr/>
            </p:nvSpPr>
            <p:spPr bwMode="auto">
              <a:xfrm>
                <a:off x="32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3" name="Line 270"/>
              <p:cNvSpPr>
                <a:spLocks noChangeShapeType="1"/>
              </p:cNvSpPr>
              <p:nvPr/>
            </p:nvSpPr>
            <p:spPr bwMode="auto">
              <a:xfrm>
                <a:off x="32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4" name="Line 271"/>
              <p:cNvSpPr>
                <a:spLocks noChangeShapeType="1"/>
              </p:cNvSpPr>
              <p:nvPr/>
            </p:nvSpPr>
            <p:spPr bwMode="auto">
              <a:xfrm>
                <a:off x="32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5" name="Line 272"/>
              <p:cNvSpPr>
                <a:spLocks noChangeShapeType="1"/>
              </p:cNvSpPr>
              <p:nvPr/>
            </p:nvSpPr>
            <p:spPr bwMode="auto">
              <a:xfrm>
                <a:off x="32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6" name="Line 273"/>
              <p:cNvSpPr>
                <a:spLocks noChangeShapeType="1"/>
              </p:cNvSpPr>
              <p:nvPr/>
            </p:nvSpPr>
            <p:spPr bwMode="auto">
              <a:xfrm>
                <a:off x="32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7" name="Line 274"/>
              <p:cNvSpPr>
                <a:spLocks noChangeShapeType="1"/>
              </p:cNvSpPr>
              <p:nvPr/>
            </p:nvSpPr>
            <p:spPr bwMode="auto">
              <a:xfrm>
                <a:off x="326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8" name="Line 275"/>
              <p:cNvSpPr>
                <a:spLocks noChangeShapeType="1"/>
              </p:cNvSpPr>
              <p:nvPr/>
            </p:nvSpPr>
            <p:spPr bwMode="auto">
              <a:xfrm>
                <a:off x="327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9" name="Line 276"/>
              <p:cNvSpPr>
                <a:spLocks noChangeShapeType="1"/>
              </p:cNvSpPr>
              <p:nvPr/>
            </p:nvSpPr>
            <p:spPr bwMode="auto">
              <a:xfrm>
                <a:off x="32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0" name="Line 277"/>
              <p:cNvSpPr>
                <a:spLocks noChangeShapeType="1"/>
              </p:cNvSpPr>
              <p:nvPr/>
            </p:nvSpPr>
            <p:spPr bwMode="auto">
              <a:xfrm>
                <a:off x="32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1" name="Line 278"/>
              <p:cNvSpPr>
                <a:spLocks noChangeShapeType="1"/>
              </p:cNvSpPr>
              <p:nvPr/>
            </p:nvSpPr>
            <p:spPr bwMode="auto">
              <a:xfrm>
                <a:off x="32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2" name="Line 279"/>
              <p:cNvSpPr>
                <a:spLocks noChangeShapeType="1"/>
              </p:cNvSpPr>
              <p:nvPr/>
            </p:nvSpPr>
            <p:spPr bwMode="auto">
              <a:xfrm>
                <a:off x="33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3" name="Line 280"/>
              <p:cNvSpPr>
                <a:spLocks noChangeShapeType="1"/>
              </p:cNvSpPr>
              <p:nvPr/>
            </p:nvSpPr>
            <p:spPr bwMode="auto">
              <a:xfrm>
                <a:off x="331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4" name="Line 281"/>
              <p:cNvSpPr>
                <a:spLocks noChangeShapeType="1"/>
              </p:cNvSpPr>
              <p:nvPr/>
            </p:nvSpPr>
            <p:spPr bwMode="auto">
              <a:xfrm>
                <a:off x="332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5" name="Line 282"/>
              <p:cNvSpPr>
                <a:spLocks noChangeShapeType="1"/>
              </p:cNvSpPr>
              <p:nvPr/>
            </p:nvSpPr>
            <p:spPr bwMode="auto">
              <a:xfrm>
                <a:off x="333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6" name="Line 283"/>
              <p:cNvSpPr>
                <a:spLocks noChangeShapeType="1"/>
              </p:cNvSpPr>
              <p:nvPr/>
            </p:nvSpPr>
            <p:spPr bwMode="auto">
              <a:xfrm>
                <a:off x="334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7" name="Line 284"/>
              <p:cNvSpPr>
                <a:spLocks noChangeShapeType="1"/>
              </p:cNvSpPr>
              <p:nvPr/>
            </p:nvSpPr>
            <p:spPr bwMode="auto">
              <a:xfrm>
                <a:off x="335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8" name="Line 285"/>
              <p:cNvSpPr>
                <a:spLocks noChangeShapeType="1"/>
              </p:cNvSpPr>
              <p:nvPr/>
            </p:nvSpPr>
            <p:spPr bwMode="auto">
              <a:xfrm>
                <a:off x="33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9" name="Line 286"/>
              <p:cNvSpPr>
                <a:spLocks noChangeShapeType="1"/>
              </p:cNvSpPr>
              <p:nvPr/>
            </p:nvSpPr>
            <p:spPr bwMode="auto">
              <a:xfrm>
                <a:off x="33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0" name="Line 287"/>
              <p:cNvSpPr>
                <a:spLocks noChangeShapeType="1"/>
              </p:cNvSpPr>
              <p:nvPr/>
            </p:nvSpPr>
            <p:spPr bwMode="auto">
              <a:xfrm>
                <a:off x="338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1" name="Line 288"/>
              <p:cNvSpPr>
                <a:spLocks noChangeShapeType="1"/>
              </p:cNvSpPr>
              <p:nvPr/>
            </p:nvSpPr>
            <p:spPr bwMode="auto">
              <a:xfrm>
                <a:off x="339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2" name="Line 289"/>
              <p:cNvSpPr>
                <a:spLocks noChangeShapeType="1"/>
              </p:cNvSpPr>
              <p:nvPr/>
            </p:nvSpPr>
            <p:spPr bwMode="auto">
              <a:xfrm>
                <a:off x="339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3" name="Line 290"/>
              <p:cNvSpPr>
                <a:spLocks noChangeShapeType="1"/>
              </p:cNvSpPr>
              <p:nvPr/>
            </p:nvSpPr>
            <p:spPr bwMode="auto">
              <a:xfrm>
                <a:off x="340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4" name="Line 291"/>
              <p:cNvSpPr>
                <a:spLocks noChangeShapeType="1"/>
              </p:cNvSpPr>
              <p:nvPr/>
            </p:nvSpPr>
            <p:spPr bwMode="auto">
              <a:xfrm>
                <a:off x="341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5" name="Line 292"/>
              <p:cNvSpPr>
                <a:spLocks noChangeShapeType="1"/>
              </p:cNvSpPr>
              <p:nvPr/>
            </p:nvSpPr>
            <p:spPr bwMode="auto">
              <a:xfrm>
                <a:off x="342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6" name="Line 293"/>
              <p:cNvSpPr>
                <a:spLocks noChangeShapeType="1"/>
              </p:cNvSpPr>
              <p:nvPr/>
            </p:nvSpPr>
            <p:spPr bwMode="auto">
              <a:xfrm>
                <a:off x="343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7" name="Line 294"/>
              <p:cNvSpPr>
                <a:spLocks noChangeShapeType="1"/>
              </p:cNvSpPr>
              <p:nvPr/>
            </p:nvSpPr>
            <p:spPr bwMode="auto">
              <a:xfrm>
                <a:off x="344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8" name="Line 295"/>
              <p:cNvSpPr>
                <a:spLocks noChangeShapeType="1"/>
              </p:cNvSpPr>
              <p:nvPr/>
            </p:nvSpPr>
            <p:spPr bwMode="auto">
              <a:xfrm>
                <a:off x="345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9" name="Line 296"/>
              <p:cNvSpPr>
                <a:spLocks noChangeShapeType="1"/>
              </p:cNvSpPr>
              <p:nvPr/>
            </p:nvSpPr>
            <p:spPr bwMode="auto">
              <a:xfrm>
                <a:off x="346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0" name="Line 297"/>
              <p:cNvSpPr>
                <a:spLocks noChangeShapeType="1"/>
              </p:cNvSpPr>
              <p:nvPr/>
            </p:nvSpPr>
            <p:spPr bwMode="auto">
              <a:xfrm>
                <a:off x="347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1" name="Line 298"/>
              <p:cNvSpPr>
                <a:spLocks noChangeShapeType="1"/>
              </p:cNvSpPr>
              <p:nvPr/>
            </p:nvSpPr>
            <p:spPr bwMode="auto">
              <a:xfrm>
                <a:off x="348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2" name="Line 299"/>
              <p:cNvSpPr>
                <a:spLocks noChangeShapeType="1"/>
              </p:cNvSpPr>
              <p:nvPr/>
            </p:nvSpPr>
            <p:spPr bwMode="auto">
              <a:xfrm>
                <a:off x="349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3" name="Line 300"/>
              <p:cNvSpPr>
                <a:spLocks noChangeShapeType="1"/>
              </p:cNvSpPr>
              <p:nvPr/>
            </p:nvSpPr>
            <p:spPr bwMode="auto">
              <a:xfrm>
                <a:off x="350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4" name="Line 301"/>
              <p:cNvSpPr>
                <a:spLocks noChangeShapeType="1"/>
              </p:cNvSpPr>
              <p:nvPr/>
            </p:nvSpPr>
            <p:spPr bwMode="auto">
              <a:xfrm>
                <a:off x="350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5" name="Line 302"/>
              <p:cNvSpPr>
                <a:spLocks noChangeShapeType="1"/>
              </p:cNvSpPr>
              <p:nvPr/>
            </p:nvSpPr>
            <p:spPr bwMode="auto">
              <a:xfrm>
                <a:off x="351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6" name="Line 303"/>
              <p:cNvSpPr>
                <a:spLocks noChangeShapeType="1"/>
              </p:cNvSpPr>
              <p:nvPr/>
            </p:nvSpPr>
            <p:spPr bwMode="auto">
              <a:xfrm>
                <a:off x="35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7" name="Line 304"/>
              <p:cNvSpPr>
                <a:spLocks noChangeShapeType="1"/>
              </p:cNvSpPr>
              <p:nvPr/>
            </p:nvSpPr>
            <p:spPr bwMode="auto">
              <a:xfrm>
                <a:off x="353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8" name="Line 305"/>
              <p:cNvSpPr>
                <a:spLocks noChangeShapeType="1"/>
              </p:cNvSpPr>
              <p:nvPr/>
            </p:nvSpPr>
            <p:spPr bwMode="auto">
              <a:xfrm>
                <a:off x="354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9" name="Line 306"/>
              <p:cNvSpPr>
                <a:spLocks noChangeShapeType="1"/>
              </p:cNvSpPr>
              <p:nvPr/>
            </p:nvSpPr>
            <p:spPr bwMode="auto">
              <a:xfrm>
                <a:off x="355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0" name="Line 307"/>
              <p:cNvSpPr>
                <a:spLocks noChangeShapeType="1"/>
              </p:cNvSpPr>
              <p:nvPr/>
            </p:nvSpPr>
            <p:spPr bwMode="auto">
              <a:xfrm>
                <a:off x="356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1" name="Line 308"/>
              <p:cNvSpPr>
                <a:spLocks noChangeShapeType="1"/>
              </p:cNvSpPr>
              <p:nvPr/>
            </p:nvSpPr>
            <p:spPr bwMode="auto">
              <a:xfrm>
                <a:off x="357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2" name="Line 309"/>
              <p:cNvSpPr>
                <a:spLocks noChangeShapeType="1"/>
              </p:cNvSpPr>
              <p:nvPr/>
            </p:nvSpPr>
            <p:spPr bwMode="auto">
              <a:xfrm>
                <a:off x="358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3" name="Line 310"/>
              <p:cNvSpPr>
                <a:spLocks noChangeShapeType="1"/>
              </p:cNvSpPr>
              <p:nvPr/>
            </p:nvSpPr>
            <p:spPr bwMode="auto">
              <a:xfrm>
                <a:off x="35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4" name="Line 311"/>
              <p:cNvSpPr>
                <a:spLocks noChangeShapeType="1"/>
              </p:cNvSpPr>
              <p:nvPr/>
            </p:nvSpPr>
            <p:spPr bwMode="auto">
              <a:xfrm>
                <a:off x="360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5" name="Line 312"/>
              <p:cNvSpPr>
                <a:spLocks noChangeShapeType="1"/>
              </p:cNvSpPr>
              <p:nvPr/>
            </p:nvSpPr>
            <p:spPr bwMode="auto">
              <a:xfrm>
                <a:off x="361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6" name="Line 313"/>
              <p:cNvSpPr>
                <a:spLocks noChangeShapeType="1"/>
              </p:cNvSpPr>
              <p:nvPr/>
            </p:nvSpPr>
            <p:spPr bwMode="auto">
              <a:xfrm>
                <a:off x="361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7" name="Line 314"/>
              <p:cNvSpPr>
                <a:spLocks noChangeShapeType="1"/>
              </p:cNvSpPr>
              <p:nvPr/>
            </p:nvSpPr>
            <p:spPr bwMode="auto">
              <a:xfrm>
                <a:off x="36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8" name="Line 315"/>
              <p:cNvSpPr>
                <a:spLocks noChangeShapeType="1"/>
              </p:cNvSpPr>
              <p:nvPr/>
            </p:nvSpPr>
            <p:spPr bwMode="auto">
              <a:xfrm>
                <a:off x="363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9" name="Line 316"/>
              <p:cNvSpPr>
                <a:spLocks noChangeShapeType="1"/>
              </p:cNvSpPr>
              <p:nvPr/>
            </p:nvSpPr>
            <p:spPr bwMode="auto">
              <a:xfrm>
                <a:off x="364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0" name="Line 317"/>
              <p:cNvSpPr>
                <a:spLocks noChangeShapeType="1"/>
              </p:cNvSpPr>
              <p:nvPr/>
            </p:nvSpPr>
            <p:spPr bwMode="auto">
              <a:xfrm>
                <a:off x="36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1" name="Line 318"/>
              <p:cNvSpPr>
                <a:spLocks noChangeShapeType="1"/>
              </p:cNvSpPr>
              <p:nvPr/>
            </p:nvSpPr>
            <p:spPr bwMode="auto">
              <a:xfrm>
                <a:off x="366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2" name="Line 319"/>
              <p:cNvSpPr>
                <a:spLocks noChangeShapeType="1"/>
              </p:cNvSpPr>
              <p:nvPr/>
            </p:nvSpPr>
            <p:spPr bwMode="auto">
              <a:xfrm>
                <a:off x="367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3" name="Line 320"/>
              <p:cNvSpPr>
                <a:spLocks noChangeShapeType="1"/>
              </p:cNvSpPr>
              <p:nvPr/>
            </p:nvSpPr>
            <p:spPr bwMode="auto">
              <a:xfrm>
                <a:off x="368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4" name="Line 321"/>
              <p:cNvSpPr>
                <a:spLocks noChangeShapeType="1"/>
              </p:cNvSpPr>
              <p:nvPr/>
            </p:nvSpPr>
            <p:spPr bwMode="auto">
              <a:xfrm>
                <a:off x="36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5" name="Line 322"/>
              <p:cNvSpPr>
                <a:spLocks noChangeShapeType="1"/>
              </p:cNvSpPr>
              <p:nvPr/>
            </p:nvSpPr>
            <p:spPr bwMode="auto">
              <a:xfrm>
                <a:off x="370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6" name="Line 323"/>
              <p:cNvSpPr>
                <a:spLocks noChangeShapeType="1"/>
              </p:cNvSpPr>
              <p:nvPr/>
            </p:nvSpPr>
            <p:spPr bwMode="auto">
              <a:xfrm>
                <a:off x="371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7" name="Line 324"/>
              <p:cNvSpPr>
                <a:spLocks noChangeShapeType="1"/>
              </p:cNvSpPr>
              <p:nvPr/>
            </p:nvSpPr>
            <p:spPr bwMode="auto">
              <a:xfrm>
                <a:off x="37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8" name="Line 325"/>
              <p:cNvSpPr>
                <a:spLocks noChangeShapeType="1"/>
              </p:cNvSpPr>
              <p:nvPr/>
            </p:nvSpPr>
            <p:spPr bwMode="auto">
              <a:xfrm>
                <a:off x="372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9" name="Line 326"/>
              <p:cNvSpPr>
                <a:spLocks noChangeShapeType="1"/>
              </p:cNvSpPr>
              <p:nvPr/>
            </p:nvSpPr>
            <p:spPr bwMode="auto">
              <a:xfrm>
                <a:off x="373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0" name="Line 327"/>
              <p:cNvSpPr>
                <a:spLocks noChangeShapeType="1"/>
              </p:cNvSpPr>
              <p:nvPr/>
            </p:nvSpPr>
            <p:spPr bwMode="auto">
              <a:xfrm>
                <a:off x="374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1" name="Line 328"/>
              <p:cNvSpPr>
                <a:spLocks noChangeShapeType="1"/>
              </p:cNvSpPr>
              <p:nvPr/>
            </p:nvSpPr>
            <p:spPr bwMode="auto">
              <a:xfrm>
                <a:off x="37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2" name="Line 329"/>
              <p:cNvSpPr>
                <a:spLocks noChangeShapeType="1"/>
              </p:cNvSpPr>
              <p:nvPr/>
            </p:nvSpPr>
            <p:spPr bwMode="auto">
              <a:xfrm>
                <a:off x="376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3" name="Line 330"/>
              <p:cNvSpPr>
                <a:spLocks noChangeShapeType="1"/>
              </p:cNvSpPr>
              <p:nvPr/>
            </p:nvSpPr>
            <p:spPr bwMode="auto">
              <a:xfrm>
                <a:off x="377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4" name="Line 331"/>
              <p:cNvSpPr>
                <a:spLocks noChangeShapeType="1"/>
              </p:cNvSpPr>
              <p:nvPr/>
            </p:nvSpPr>
            <p:spPr bwMode="auto">
              <a:xfrm>
                <a:off x="37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5" name="Line 332"/>
              <p:cNvSpPr>
                <a:spLocks noChangeShapeType="1"/>
              </p:cNvSpPr>
              <p:nvPr/>
            </p:nvSpPr>
            <p:spPr bwMode="auto">
              <a:xfrm>
                <a:off x="379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6" name="Line 333"/>
              <p:cNvSpPr>
                <a:spLocks noChangeShapeType="1"/>
              </p:cNvSpPr>
              <p:nvPr/>
            </p:nvSpPr>
            <p:spPr bwMode="auto">
              <a:xfrm>
                <a:off x="380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7" name="Line 334"/>
              <p:cNvSpPr>
                <a:spLocks noChangeShapeType="1"/>
              </p:cNvSpPr>
              <p:nvPr/>
            </p:nvSpPr>
            <p:spPr bwMode="auto">
              <a:xfrm>
                <a:off x="381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8" name="Line 335"/>
              <p:cNvSpPr>
                <a:spLocks noChangeShapeType="1"/>
              </p:cNvSpPr>
              <p:nvPr/>
            </p:nvSpPr>
            <p:spPr bwMode="auto">
              <a:xfrm>
                <a:off x="38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9" name="Line 336"/>
              <p:cNvSpPr>
                <a:spLocks noChangeShapeType="1"/>
              </p:cNvSpPr>
              <p:nvPr/>
            </p:nvSpPr>
            <p:spPr bwMode="auto">
              <a:xfrm>
                <a:off x="382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0" name="Line 337"/>
              <p:cNvSpPr>
                <a:spLocks noChangeShapeType="1"/>
              </p:cNvSpPr>
              <p:nvPr/>
            </p:nvSpPr>
            <p:spPr bwMode="auto">
              <a:xfrm>
                <a:off x="383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1" name="Line 338"/>
              <p:cNvSpPr>
                <a:spLocks noChangeShapeType="1"/>
              </p:cNvSpPr>
              <p:nvPr/>
            </p:nvSpPr>
            <p:spPr bwMode="auto">
              <a:xfrm>
                <a:off x="38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2" name="Line 339"/>
              <p:cNvSpPr>
                <a:spLocks noChangeShapeType="1"/>
              </p:cNvSpPr>
              <p:nvPr/>
            </p:nvSpPr>
            <p:spPr bwMode="auto">
              <a:xfrm>
                <a:off x="385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3" name="Line 340"/>
              <p:cNvSpPr>
                <a:spLocks noChangeShapeType="1"/>
              </p:cNvSpPr>
              <p:nvPr/>
            </p:nvSpPr>
            <p:spPr bwMode="auto">
              <a:xfrm>
                <a:off x="386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4" name="Line 341"/>
              <p:cNvSpPr>
                <a:spLocks noChangeShapeType="1"/>
              </p:cNvSpPr>
              <p:nvPr/>
            </p:nvSpPr>
            <p:spPr bwMode="auto">
              <a:xfrm>
                <a:off x="387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5" name="Line 342"/>
              <p:cNvSpPr>
                <a:spLocks noChangeShapeType="1"/>
              </p:cNvSpPr>
              <p:nvPr/>
            </p:nvSpPr>
            <p:spPr bwMode="auto">
              <a:xfrm>
                <a:off x="38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6" name="Line 343"/>
              <p:cNvSpPr>
                <a:spLocks noChangeShapeType="1"/>
              </p:cNvSpPr>
              <p:nvPr/>
            </p:nvSpPr>
            <p:spPr bwMode="auto">
              <a:xfrm>
                <a:off x="389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7" name="Line 344"/>
              <p:cNvSpPr>
                <a:spLocks noChangeShapeType="1"/>
              </p:cNvSpPr>
              <p:nvPr/>
            </p:nvSpPr>
            <p:spPr bwMode="auto">
              <a:xfrm>
                <a:off x="390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8" name="Line 345"/>
              <p:cNvSpPr>
                <a:spLocks noChangeShapeType="1"/>
              </p:cNvSpPr>
              <p:nvPr/>
            </p:nvSpPr>
            <p:spPr bwMode="auto">
              <a:xfrm>
                <a:off x="39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9" name="Line 346"/>
              <p:cNvSpPr>
                <a:spLocks noChangeShapeType="1"/>
              </p:cNvSpPr>
              <p:nvPr/>
            </p:nvSpPr>
            <p:spPr bwMode="auto">
              <a:xfrm>
                <a:off x="392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0" name="Line 347"/>
              <p:cNvSpPr>
                <a:spLocks noChangeShapeType="1"/>
              </p:cNvSpPr>
              <p:nvPr/>
            </p:nvSpPr>
            <p:spPr bwMode="auto">
              <a:xfrm>
                <a:off x="393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1" name="Line 348"/>
              <p:cNvSpPr>
                <a:spLocks noChangeShapeType="1"/>
              </p:cNvSpPr>
              <p:nvPr/>
            </p:nvSpPr>
            <p:spPr bwMode="auto">
              <a:xfrm>
                <a:off x="393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2" name="Line 349"/>
              <p:cNvSpPr>
                <a:spLocks noChangeShapeType="1"/>
              </p:cNvSpPr>
              <p:nvPr/>
            </p:nvSpPr>
            <p:spPr bwMode="auto">
              <a:xfrm>
                <a:off x="39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3" name="Line 350"/>
              <p:cNvSpPr>
                <a:spLocks noChangeShapeType="1"/>
              </p:cNvSpPr>
              <p:nvPr/>
            </p:nvSpPr>
            <p:spPr bwMode="auto">
              <a:xfrm>
                <a:off x="395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4" name="Line 351"/>
              <p:cNvSpPr>
                <a:spLocks noChangeShapeType="1"/>
              </p:cNvSpPr>
              <p:nvPr/>
            </p:nvSpPr>
            <p:spPr bwMode="auto">
              <a:xfrm>
                <a:off x="396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5" name="Line 352"/>
              <p:cNvSpPr>
                <a:spLocks noChangeShapeType="1"/>
              </p:cNvSpPr>
              <p:nvPr/>
            </p:nvSpPr>
            <p:spPr bwMode="auto">
              <a:xfrm>
                <a:off x="39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6" name="Line 353"/>
              <p:cNvSpPr>
                <a:spLocks noChangeShapeType="1"/>
              </p:cNvSpPr>
              <p:nvPr/>
            </p:nvSpPr>
            <p:spPr bwMode="auto">
              <a:xfrm>
                <a:off x="398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7" name="Line 354"/>
              <p:cNvSpPr>
                <a:spLocks noChangeShapeType="1"/>
              </p:cNvSpPr>
              <p:nvPr/>
            </p:nvSpPr>
            <p:spPr bwMode="auto">
              <a:xfrm>
                <a:off x="399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8" name="Line 355"/>
              <p:cNvSpPr>
                <a:spLocks noChangeShapeType="1"/>
              </p:cNvSpPr>
              <p:nvPr/>
            </p:nvSpPr>
            <p:spPr bwMode="auto">
              <a:xfrm>
                <a:off x="400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9" name="Line 356"/>
              <p:cNvSpPr>
                <a:spLocks noChangeShapeType="1"/>
              </p:cNvSpPr>
              <p:nvPr/>
            </p:nvSpPr>
            <p:spPr bwMode="auto">
              <a:xfrm>
                <a:off x="40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0" name="Line 357"/>
              <p:cNvSpPr>
                <a:spLocks noChangeShapeType="1"/>
              </p:cNvSpPr>
              <p:nvPr/>
            </p:nvSpPr>
            <p:spPr bwMode="auto">
              <a:xfrm>
                <a:off x="402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1" name="Line 358"/>
              <p:cNvSpPr>
                <a:spLocks noChangeShapeType="1"/>
              </p:cNvSpPr>
              <p:nvPr/>
            </p:nvSpPr>
            <p:spPr bwMode="auto">
              <a:xfrm>
                <a:off x="403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2" name="Line 359"/>
              <p:cNvSpPr>
                <a:spLocks noChangeShapeType="1"/>
              </p:cNvSpPr>
              <p:nvPr/>
            </p:nvSpPr>
            <p:spPr bwMode="auto">
              <a:xfrm>
                <a:off x="40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3" name="Line 360"/>
              <p:cNvSpPr>
                <a:spLocks noChangeShapeType="1"/>
              </p:cNvSpPr>
              <p:nvPr/>
            </p:nvSpPr>
            <p:spPr bwMode="auto">
              <a:xfrm>
                <a:off x="404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4" name="Line 361"/>
              <p:cNvSpPr>
                <a:spLocks noChangeShapeType="1"/>
              </p:cNvSpPr>
              <p:nvPr/>
            </p:nvSpPr>
            <p:spPr bwMode="auto">
              <a:xfrm>
                <a:off x="405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5" name="Line 362"/>
              <p:cNvSpPr>
                <a:spLocks noChangeShapeType="1"/>
              </p:cNvSpPr>
              <p:nvPr/>
            </p:nvSpPr>
            <p:spPr bwMode="auto">
              <a:xfrm>
                <a:off x="406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6" name="Line 363"/>
              <p:cNvSpPr>
                <a:spLocks noChangeShapeType="1"/>
              </p:cNvSpPr>
              <p:nvPr/>
            </p:nvSpPr>
            <p:spPr bwMode="auto">
              <a:xfrm>
                <a:off x="40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7" name="Line 364"/>
              <p:cNvSpPr>
                <a:spLocks noChangeShapeType="1"/>
              </p:cNvSpPr>
              <p:nvPr/>
            </p:nvSpPr>
            <p:spPr bwMode="auto">
              <a:xfrm>
                <a:off x="408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8" name="Line 365"/>
              <p:cNvSpPr>
                <a:spLocks noChangeShapeType="1"/>
              </p:cNvSpPr>
              <p:nvPr/>
            </p:nvSpPr>
            <p:spPr bwMode="auto">
              <a:xfrm>
                <a:off x="409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9" name="Line 366"/>
              <p:cNvSpPr>
                <a:spLocks noChangeShapeType="1"/>
              </p:cNvSpPr>
              <p:nvPr/>
            </p:nvSpPr>
            <p:spPr bwMode="auto">
              <a:xfrm>
                <a:off x="41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0" name="Line 367"/>
              <p:cNvSpPr>
                <a:spLocks noChangeShapeType="1"/>
              </p:cNvSpPr>
              <p:nvPr/>
            </p:nvSpPr>
            <p:spPr bwMode="auto">
              <a:xfrm>
                <a:off x="411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1" name="Line 368"/>
              <p:cNvSpPr>
                <a:spLocks noChangeShapeType="1"/>
              </p:cNvSpPr>
              <p:nvPr/>
            </p:nvSpPr>
            <p:spPr bwMode="auto">
              <a:xfrm>
                <a:off x="412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2" name="Line 369"/>
              <p:cNvSpPr>
                <a:spLocks noChangeShapeType="1"/>
              </p:cNvSpPr>
              <p:nvPr/>
            </p:nvSpPr>
            <p:spPr bwMode="auto">
              <a:xfrm>
                <a:off x="413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3" name="Line 370"/>
              <p:cNvSpPr>
                <a:spLocks noChangeShapeType="1"/>
              </p:cNvSpPr>
              <p:nvPr/>
            </p:nvSpPr>
            <p:spPr bwMode="auto">
              <a:xfrm>
                <a:off x="41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4" name="Line 371"/>
              <p:cNvSpPr>
                <a:spLocks noChangeShapeType="1"/>
              </p:cNvSpPr>
              <p:nvPr/>
            </p:nvSpPr>
            <p:spPr bwMode="auto">
              <a:xfrm>
                <a:off x="414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5" name="Line 372"/>
              <p:cNvSpPr>
                <a:spLocks noChangeShapeType="1"/>
              </p:cNvSpPr>
              <p:nvPr/>
            </p:nvSpPr>
            <p:spPr bwMode="auto">
              <a:xfrm>
                <a:off x="415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6" name="Line 373"/>
              <p:cNvSpPr>
                <a:spLocks noChangeShapeType="1"/>
              </p:cNvSpPr>
              <p:nvPr/>
            </p:nvSpPr>
            <p:spPr bwMode="auto">
              <a:xfrm>
                <a:off x="41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7" name="Line 374"/>
              <p:cNvSpPr>
                <a:spLocks noChangeShapeType="1"/>
              </p:cNvSpPr>
              <p:nvPr/>
            </p:nvSpPr>
            <p:spPr bwMode="auto">
              <a:xfrm>
                <a:off x="41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8" name="Line 375"/>
              <p:cNvSpPr>
                <a:spLocks noChangeShapeType="1"/>
              </p:cNvSpPr>
              <p:nvPr/>
            </p:nvSpPr>
            <p:spPr bwMode="auto">
              <a:xfrm>
                <a:off x="418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9" name="Line 376"/>
              <p:cNvSpPr>
                <a:spLocks noChangeShapeType="1"/>
              </p:cNvSpPr>
              <p:nvPr/>
            </p:nvSpPr>
            <p:spPr bwMode="auto">
              <a:xfrm>
                <a:off x="419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0" name="Line 377"/>
              <p:cNvSpPr>
                <a:spLocks noChangeShapeType="1"/>
              </p:cNvSpPr>
              <p:nvPr/>
            </p:nvSpPr>
            <p:spPr bwMode="auto">
              <a:xfrm>
                <a:off x="42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1" name="Line 378"/>
              <p:cNvSpPr>
                <a:spLocks noChangeShapeType="1"/>
              </p:cNvSpPr>
              <p:nvPr/>
            </p:nvSpPr>
            <p:spPr bwMode="auto">
              <a:xfrm>
                <a:off x="421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2" name="Line 379"/>
              <p:cNvSpPr>
                <a:spLocks noChangeShapeType="1"/>
              </p:cNvSpPr>
              <p:nvPr/>
            </p:nvSpPr>
            <p:spPr bwMode="auto">
              <a:xfrm>
                <a:off x="422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3" name="Line 380"/>
              <p:cNvSpPr>
                <a:spLocks noChangeShapeType="1"/>
              </p:cNvSpPr>
              <p:nvPr/>
            </p:nvSpPr>
            <p:spPr bwMode="auto">
              <a:xfrm>
                <a:off x="42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4" name="Line 381"/>
              <p:cNvSpPr>
                <a:spLocks noChangeShapeType="1"/>
              </p:cNvSpPr>
              <p:nvPr/>
            </p:nvSpPr>
            <p:spPr bwMode="auto">
              <a:xfrm>
                <a:off x="42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5" name="Line 382"/>
              <p:cNvSpPr>
                <a:spLocks noChangeShapeType="1"/>
              </p:cNvSpPr>
              <p:nvPr/>
            </p:nvSpPr>
            <p:spPr bwMode="auto">
              <a:xfrm>
                <a:off x="42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6" name="Line 383"/>
              <p:cNvSpPr>
                <a:spLocks noChangeShapeType="1"/>
              </p:cNvSpPr>
              <p:nvPr/>
            </p:nvSpPr>
            <p:spPr bwMode="auto">
              <a:xfrm>
                <a:off x="42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7" name="Line 384"/>
              <p:cNvSpPr>
                <a:spLocks noChangeShapeType="1"/>
              </p:cNvSpPr>
              <p:nvPr/>
            </p:nvSpPr>
            <p:spPr bwMode="auto">
              <a:xfrm>
                <a:off x="426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8" name="Line 385"/>
              <p:cNvSpPr>
                <a:spLocks noChangeShapeType="1"/>
              </p:cNvSpPr>
              <p:nvPr/>
            </p:nvSpPr>
            <p:spPr bwMode="auto">
              <a:xfrm>
                <a:off x="427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9" name="Line 386"/>
              <p:cNvSpPr>
                <a:spLocks noChangeShapeType="1"/>
              </p:cNvSpPr>
              <p:nvPr/>
            </p:nvSpPr>
            <p:spPr bwMode="auto">
              <a:xfrm>
                <a:off x="42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0" name="Line 387"/>
              <p:cNvSpPr>
                <a:spLocks noChangeShapeType="1"/>
              </p:cNvSpPr>
              <p:nvPr/>
            </p:nvSpPr>
            <p:spPr bwMode="auto">
              <a:xfrm>
                <a:off x="42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1" name="Line 388"/>
              <p:cNvSpPr>
                <a:spLocks noChangeShapeType="1"/>
              </p:cNvSpPr>
              <p:nvPr/>
            </p:nvSpPr>
            <p:spPr bwMode="auto">
              <a:xfrm>
                <a:off x="43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2" name="Line 389"/>
              <p:cNvSpPr>
                <a:spLocks noChangeShapeType="1"/>
              </p:cNvSpPr>
              <p:nvPr/>
            </p:nvSpPr>
            <p:spPr bwMode="auto">
              <a:xfrm>
                <a:off x="43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3" name="Line 390"/>
              <p:cNvSpPr>
                <a:spLocks noChangeShapeType="1"/>
              </p:cNvSpPr>
              <p:nvPr/>
            </p:nvSpPr>
            <p:spPr bwMode="auto">
              <a:xfrm>
                <a:off x="43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4" name="Line 391"/>
              <p:cNvSpPr>
                <a:spLocks noChangeShapeType="1"/>
              </p:cNvSpPr>
              <p:nvPr/>
            </p:nvSpPr>
            <p:spPr bwMode="auto">
              <a:xfrm>
                <a:off x="433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5" name="Line 392"/>
              <p:cNvSpPr>
                <a:spLocks noChangeShapeType="1"/>
              </p:cNvSpPr>
              <p:nvPr/>
            </p:nvSpPr>
            <p:spPr bwMode="auto">
              <a:xfrm>
                <a:off x="434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6" name="Line 393"/>
              <p:cNvSpPr>
                <a:spLocks noChangeShapeType="1"/>
              </p:cNvSpPr>
              <p:nvPr/>
            </p:nvSpPr>
            <p:spPr bwMode="auto">
              <a:xfrm>
                <a:off x="43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7" name="Line 394"/>
              <p:cNvSpPr>
                <a:spLocks noChangeShapeType="1"/>
              </p:cNvSpPr>
              <p:nvPr/>
            </p:nvSpPr>
            <p:spPr bwMode="auto">
              <a:xfrm>
                <a:off x="43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8" name="Line 395"/>
              <p:cNvSpPr>
                <a:spLocks noChangeShapeType="1"/>
              </p:cNvSpPr>
              <p:nvPr/>
            </p:nvSpPr>
            <p:spPr bwMode="auto">
              <a:xfrm>
                <a:off x="43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9" name="Line 396"/>
              <p:cNvSpPr>
                <a:spLocks noChangeShapeType="1"/>
              </p:cNvSpPr>
              <p:nvPr/>
            </p:nvSpPr>
            <p:spPr bwMode="auto">
              <a:xfrm>
                <a:off x="43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0" name="Line 397"/>
              <p:cNvSpPr>
                <a:spLocks noChangeShapeType="1"/>
              </p:cNvSpPr>
              <p:nvPr/>
            </p:nvSpPr>
            <p:spPr bwMode="auto">
              <a:xfrm>
                <a:off x="43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1" name="Line 398"/>
              <p:cNvSpPr>
                <a:spLocks noChangeShapeType="1"/>
              </p:cNvSpPr>
              <p:nvPr/>
            </p:nvSpPr>
            <p:spPr bwMode="auto">
              <a:xfrm>
                <a:off x="439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2" name="Line 399"/>
              <p:cNvSpPr>
                <a:spLocks noChangeShapeType="1"/>
              </p:cNvSpPr>
              <p:nvPr/>
            </p:nvSpPr>
            <p:spPr bwMode="auto">
              <a:xfrm>
                <a:off x="440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3" name="Line 400"/>
              <p:cNvSpPr>
                <a:spLocks noChangeShapeType="1"/>
              </p:cNvSpPr>
              <p:nvPr/>
            </p:nvSpPr>
            <p:spPr bwMode="auto">
              <a:xfrm>
                <a:off x="44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4" name="Line 401"/>
              <p:cNvSpPr>
                <a:spLocks noChangeShapeType="1"/>
              </p:cNvSpPr>
              <p:nvPr/>
            </p:nvSpPr>
            <p:spPr bwMode="auto">
              <a:xfrm>
                <a:off x="44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5" name="Line 402"/>
              <p:cNvSpPr>
                <a:spLocks noChangeShapeType="1"/>
              </p:cNvSpPr>
              <p:nvPr/>
            </p:nvSpPr>
            <p:spPr bwMode="auto">
              <a:xfrm>
                <a:off x="44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6" name="Line 403"/>
              <p:cNvSpPr>
                <a:spLocks noChangeShapeType="1"/>
              </p:cNvSpPr>
              <p:nvPr/>
            </p:nvSpPr>
            <p:spPr bwMode="auto">
              <a:xfrm>
                <a:off x="44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7" name="Line 404"/>
              <p:cNvSpPr>
                <a:spLocks noChangeShapeType="1"/>
              </p:cNvSpPr>
              <p:nvPr/>
            </p:nvSpPr>
            <p:spPr bwMode="auto">
              <a:xfrm>
                <a:off x="44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8" name="Line 405"/>
              <p:cNvSpPr>
                <a:spLocks noChangeShapeType="1"/>
              </p:cNvSpPr>
              <p:nvPr/>
            </p:nvSpPr>
            <p:spPr bwMode="auto">
              <a:xfrm>
                <a:off x="446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9" name="Group 607"/>
            <p:cNvGrpSpPr>
              <a:grpSpLocks/>
            </p:cNvGrpSpPr>
            <p:nvPr/>
          </p:nvGrpSpPr>
          <p:grpSpPr bwMode="auto">
            <a:xfrm>
              <a:off x="346637" y="3677512"/>
              <a:ext cx="7058025" cy="1069975"/>
              <a:chOff x="455" y="2460"/>
              <a:chExt cx="4446" cy="674"/>
            </a:xfrm>
          </p:grpSpPr>
          <p:sp>
            <p:nvSpPr>
              <p:cNvPr id="2689" name="Line 407"/>
              <p:cNvSpPr>
                <a:spLocks noChangeShapeType="1"/>
              </p:cNvSpPr>
              <p:nvPr/>
            </p:nvSpPr>
            <p:spPr bwMode="auto">
              <a:xfrm>
                <a:off x="446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0" name="Line 408"/>
              <p:cNvSpPr>
                <a:spLocks noChangeShapeType="1"/>
              </p:cNvSpPr>
              <p:nvPr/>
            </p:nvSpPr>
            <p:spPr bwMode="auto">
              <a:xfrm>
                <a:off x="44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1" name="Line 409"/>
              <p:cNvSpPr>
                <a:spLocks noChangeShapeType="1"/>
              </p:cNvSpPr>
              <p:nvPr/>
            </p:nvSpPr>
            <p:spPr bwMode="auto">
              <a:xfrm>
                <a:off x="44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2" name="Line 410"/>
              <p:cNvSpPr>
                <a:spLocks noChangeShapeType="1"/>
              </p:cNvSpPr>
              <p:nvPr/>
            </p:nvSpPr>
            <p:spPr bwMode="auto">
              <a:xfrm>
                <a:off x="44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3" name="Line 411"/>
              <p:cNvSpPr>
                <a:spLocks noChangeShapeType="1"/>
              </p:cNvSpPr>
              <p:nvPr/>
            </p:nvSpPr>
            <p:spPr bwMode="auto">
              <a:xfrm>
                <a:off x="45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4" name="Line 412"/>
              <p:cNvSpPr>
                <a:spLocks noChangeShapeType="1"/>
              </p:cNvSpPr>
              <p:nvPr/>
            </p:nvSpPr>
            <p:spPr bwMode="auto">
              <a:xfrm>
                <a:off x="45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5" name="Line 413"/>
              <p:cNvSpPr>
                <a:spLocks noChangeShapeType="1"/>
              </p:cNvSpPr>
              <p:nvPr/>
            </p:nvSpPr>
            <p:spPr bwMode="auto">
              <a:xfrm>
                <a:off x="452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6" name="Line 414"/>
              <p:cNvSpPr>
                <a:spLocks noChangeShapeType="1"/>
              </p:cNvSpPr>
              <p:nvPr/>
            </p:nvSpPr>
            <p:spPr bwMode="auto">
              <a:xfrm>
                <a:off x="453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7" name="Line 415"/>
              <p:cNvSpPr>
                <a:spLocks noChangeShapeType="1"/>
              </p:cNvSpPr>
              <p:nvPr/>
            </p:nvSpPr>
            <p:spPr bwMode="auto">
              <a:xfrm>
                <a:off x="45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8" name="Line 416"/>
              <p:cNvSpPr>
                <a:spLocks noChangeShapeType="1"/>
              </p:cNvSpPr>
              <p:nvPr/>
            </p:nvSpPr>
            <p:spPr bwMode="auto">
              <a:xfrm>
                <a:off x="45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9" name="Line 417"/>
              <p:cNvSpPr>
                <a:spLocks noChangeShapeType="1"/>
              </p:cNvSpPr>
              <p:nvPr/>
            </p:nvSpPr>
            <p:spPr bwMode="auto">
              <a:xfrm>
                <a:off x="45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0" name="Line 418"/>
              <p:cNvSpPr>
                <a:spLocks noChangeShapeType="1"/>
              </p:cNvSpPr>
              <p:nvPr/>
            </p:nvSpPr>
            <p:spPr bwMode="auto">
              <a:xfrm>
                <a:off x="45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1" name="Line 419"/>
              <p:cNvSpPr>
                <a:spLocks noChangeShapeType="1"/>
              </p:cNvSpPr>
              <p:nvPr/>
            </p:nvSpPr>
            <p:spPr bwMode="auto">
              <a:xfrm>
                <a:off x="45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2" name="Line 420"/>
              <p:cNvSpPr>
                <a:spLocks noChangeShapeType="1"/>
              </p:cNvSpPr>
              <p:nvPr/>
            </p:nvSpPr>
            <p:spPr bwMode="auto">
              <a:xfrm>
                <a:off x="458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3" name="Line 421"/>
              <p:cNvSpPr>
                <a:spLocks noChangeShapeType="1"/>
              </p:cNvSpPr>
              <p:nvPr/>
            </p:nvSpPr>
            <p:spPr bwMode="auto">
              <a:xfrm>
                <a:off x="459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4" name="Line 422"/>
              <p:cNvSpPr>
                <a:spLocks noChangeShapeType="1"/>
              </p:cNvSpPr>
              <p:nvPr/>
            </p:nvSpPr>
            <p:spPr bwMode="auto">
              <a:xfrm>
                <a:off x="46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5" name="Line 423"/>
              <p:cNvSpPr>
                <a:spLocks noChangeShapeType="1"/>
              </p:cNvSpPr>
              <p:nvPr/>
            </p:nvSpPr>
            <p:spPr bwMode="auto">
              <a:xfrm>
                <a:off x="46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6" name="Line 424"/>
              <p:cNvSpPr>
                <a:spLocks noChangeShapeType="1"/>
              </p:cNvSpPr>
              <p:nvPr/>
            </p:nvSpPr>
            <p:spPr bwMode="auto">
              <a:xfrm>
                <a:off x="46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7" name="Line 425"/>
              <p:cNvSpPr>
                <a:spLocks noChangeShapeType="1"/>
              </p:cNvSpPr>
              <p:nvPr/>
            </p:nvSpPr>
            <p:spPr bwMode="auto">
              <a:xfrm>
                <a:off x="46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8" name="Line 426"/>
              <p:cNvSpPr>
                <a:spLocks noChangeShapeType="1"/>
              </p:cNvSpPr>
              <p:nvPr/>
            </p:nvSpPr>
            <p:spPr bwMode="auto">
              <a:xfrm>
                <a:off x="46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9" name="Line 427"/>
              <p:cNvSpPr>
                <a:spLocks noChangeShapeType="1"/>
              </p:cNvSpPr>
              <p:nvPr/>
            </p:nvSpPr>
            <p:spPr bwMode="auto">
              <a:xfrm>
                <a:off x="465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0" name="Line 428"/>
              <p:cNvSpPr>
                <a:spLocks noChangeShapeType="1"/>
              </p:cNvSpPr>
              <p:nvPr/>
            </p:nvSpPr>
            <p:spPr bwMode="auto">
              <a:xfrm>
                <a:off x="466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1" name="Line 429"/>
              <p:cNvSpPr>
                <a:spLocks noChangeShapeType="1"/>
              </p:cNvSpPr>
              <p:nvPr/>
            </p:nvSpPr>
            <p:spPr bwMode="auto">
              <a:xfrm>
                <a:off x="46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2" name="Line 430"/>
              <p:cNvSpPr>
                <a:spLocks noChangeShapeType="1"/>
              </p:cNvSpPr>
              <p:nvPr/>
            </p:nvSpPr>
            <p:spPr bwMode="auto">
              <a:xfrm>
                <a:off x="46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3" name="Line 431"/>
              <p:cNvSpPr>
                <a:spLocks noChangeShapeType="1"/>
              </p:cNvSpPr>
              <p:nvPr/>
            </p:nvSpPr>
            <p:spPr bwMode="auto">
              <a:xfrm>
                <a:off x="46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4" name="Line 432"/>
              <p:cNvSpPr>
                <a:spLocks noChangeShapeType="1"/>
              </p:cNvSpPr>
              <p:nvPr/>
            </p:nvSpPr>
            <p:spPr bwMode="auto">
              <a:xfrm>
                <a:off x="46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5" name="Line 433"/>
              <p:cNvSpPr>
                <a:spLocks noChangeShapeType="1"/>
              </p:cNvSpPr>
              <p:nvPr/>
            </p:nvSpPr>
            <p:spPr bwMode="auto">
              <a:xfrm>
                <a:off x="47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6" name="Line 434"/>
              <p:cNvSpPr>
                <a:spLocks noChangeShapeType="1"/>
              </p:cNvSpPr>
              <p:nvPr/>
            </p:nvSpPr>
            <p:spPr bwMode="auto">
              <a:xfrm>
                <a:off x="471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7" name="Line 435"/>
              <p:cNvSpPr>
                <a:spLocks noChangeShapeType="1"/>
              </p:cNvSpPr>
              <p:nvPr/>
            </p:nvSpPr>
            <p:spPr bwMode="auto">
              <a:xfrm>
                <a:off x="472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8" name="Line 436"/>
              <p:cNvSpPr>
                <a:spLocks noChangeShapeType="1"/>
              </p:cNvSpPr>
              <p:nvPr/>
            </p:nvSpPr>
            <p:spPr bwMode="auto">
              <a:xfrm>
                <a:off x="47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9" name="Line 437"/>
              <p:cNvSpPr>
                <a:spLocks noChangeShapeType="1"/>
              </p:cNvSpPr>
              <p:nvPr/>
            </p:nvSpPr>
            <p:spPr bwMode="auto">
              <a:xfrm>
                <a:off x="47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0" name="Line 438"/>
              <p:cNvSpPr>
                <a:spLocks noChangeShapeType="1"/>
              </p:cNvSpPr>
              <p:nvPr/>
            </p:nvSpPr>
            <p:spPr bwMode="auto">
              <a:xfrm>
                <a:off x="47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1" name="Line 439"/>
              <p:cNvSpPr>
                <a:spLocks noChangeShapeType="1"/>
              </p:cNvSpPr>
              <p:nvPr/>
            </p:nvSpPr>
            <p:spPr bwMode="auto">
              <a:xfrm>
                <a:off x="47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2" name="Line 440"/>
              <p:cNvSpPr>
                <a:spLocks noChangeShapeType="1"/>
              </p:cNvSpPr>
              <p:nvPr/>
            </p:nvSpPr>
            <p:spPr bwMode="auto">
              <a:xfrm>
                <a:off x="47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3" name="Line 441"/>
              <p:cNvSpPr>
                <a:spLocks noChangeShapeType="1"/>
              </p:cNvSpPr>
              <p:nvPr/>
            </p:nvSpPr>
            <p:spPr bwMode="auto">
              <a:xfrm>
                <a:off x="478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4" name="Line 442"/>
              <p:cNvSpPr>
                <a:spLocks noChangeShapeType="1"/>
              </p:cNvSpPr>
              <p:nvPr/>
            </p:nvSpPr>
            <p:spPr bwMode="auto">
              <a:xfrm>
                <a:off x="478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5" name="Line 443"/>
              <p:cNvSpPr>
                <a:spLocks noChangeShapeType="1"/>
              </p:cNvSpPr>
              <p:nvPr/>
            </p:nvSpPr>
            <p:spPr bwMode="auto">
              <a:xfrm>
                <a:off x="47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6" name="Line 444"/>
              <p:cNvSpPr>
                <a:spLocks noChangeShapeType="1"/>
              </p:cNvSpPr>
              <p:nvPr/>
            </p:nvSpPr>
            <p:spPr bwMode="auto">
              <a:xfrm>
                <a:off x="48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7" name="Line 445"/>
              <p:cNvSpPr>
                <a:spLocks noChangeShapeType="1"/>
              </p:cNvSpPr>
              <p:nvPr/>
            </p:nvSpPr>
            <p:spPr bwMode="auto">
              <a:xfrm>
                <a:off x="48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8" name="Line 446"/>
              <p:cNvSpPr>
                <a:spLocks noChangeShapeType="1"/>
              </p:cNvSpPr>
              <p:nvPr/>
            </p:nvSpPr>
            <p:spPr bwMode="auto">
              <a:xfrm>
                <a:off x="48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9" name="Line 447"/>
              <p:cNvSpPr>
                <a:spLocks noChangeShapeType="1"/>
              </p:cNvSpPr>
              <p:nvPr/>
            </p:nvSpPr>
            <p:spPr bwMode="auto">
              <a:xfrm>
                <a:off x="48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0" name="Line 448"/>
              <p:cNvSpPr>
                <a:spLocks noChangeShapeType="1"/>
              </p:cNvSpPr>
              <p:nvPr/>
            </p:nvSpPr>
            <p:spPr bwMode="auto">
              <a:xfrm>
                <a:off x="484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1" name="Line 449"/>
              <p:cNvSpPr>
                <a:spLocks noChangeShapeType="1"/>
              </p:cNvSpPr>
              <p:nvPr/>
            </p:nvSpPr>
            <p:spPr bwMode="auto">
              <a:xfrm>
                <a:off x="48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2" name="Line 450"/>
              <p:cNvSpPr>
                <a:spLocks noChangeShapeType="1"/>
              </p:cNvSpPr>
              <p:nvPr/>
            </p:nvSpPr>
            <p:spPr bwMode="auto">
              <a:xfrm>
                <a:off x="48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3" name="Line 451"/>
              <p:cNvSpPr>
                <a:spLocks noChangeShapeType="1"/>
              </p:cNvSpPr>
              <p:nvPr/>
            </p:nvSpPr>
            <p:spPr bwMode="auto">
              <a:xfrm>
                <a:off x="48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4" name="Line 452"/>
              <p:cNvSpPr>
                <a:spLocks noChangeShapeType="1"/>
              </p:cNvSpPr>
              <p:nvPr/>
            </p:nvSpPr>
            <p:spPr bwMode="auto">
              <a:xfrm>
                <a:off x="48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5" name="Line 453"/>
              <p:cNvSpPr>
                <a:spLocks noChangeShapeType="1"/>
              </p:cNvSpPr>
              <p:nvPr/>
            </p:nvSpPr>
            <p:spPr bwMode="auto">
              <a:xfrm>
                <a:off x="48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6" name="Line 454"/>
              <p:cNvSpPr>
                <a:spLocks noChangeShapeType="1"/>
              </p:cNvSpPr>
              <p:nvPr/>
            </p:nvSpPr>
            <p:spPr bwMode="auto">
              <a:xfrm>
                <a:off x="4899" y="305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7" name="Rectangle 455"/>
              <p:cNvSpPr>
                <a:spLocks noChangeArrowheads="1"/>
              </p:cNvSpPr>
              <p:nvPr/>
            </p:nvSpPr>
            <p:spPr bwMode="auto">
              <a:xfrm>
                <a:off x="455"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738" name="Line 456"/>
              <p:cNvSpPr>
                <a:spLocks noChangeShapeType="1"/>
              </p:cNvSpPr>
              <p:nvPr/>
            </p:nvSpPr>
            <p:spPr bwMode="auto">
              <a:xfrm flipH="1">
                <a:off x="793" y="246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9" name="Line 457"/>
              <p:cNvSpPr>
                <a:spLocks noChangeShapeType="1"/>
              </p:cNvSpPr>
              <p:nvPr/>
            </p:nvSpPr>
            <p:spPr bwMode="auto">
              <a:xfrm>
                <a:off x="8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0" name="Line 458"/>
              <p:cNvSpPr>
                <a:spLocks noChangeShapeType="1"/>
              </p:cNvSpPr>
              <p:nvPr/>
            </p:nvSpPr>
            <p:spPr bwMode="auto">
              <a:xfrm>
                <a:off x="8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1" name="Line 459"/>
              <p:cNvSpPr>
                <a:spLocks noChangeShapeType="1"/>
              </p:cNvSpPr>
              <p:nvPr/>
            </p:nvSpPr>
            <p:spPr bwMode="auto">
              <a:xfrm>
                <a:off x="8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2" name="Line 460"/>
              <p:cNvSpPr>
                <a:spLocks noChangeShapeType="1"/>
              </p:cNvSpPr>
              <p:nvPr/>
            </p:nvSpPr>
            <p:spPr bwMode="auto">
              <a:xfrm>
                <a:off x="8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3" name="Line 461"/>
              <p:cNvSpPr>
                <a:spLocks noChangeShapeType="1"/>
              </p:cNvSpPr>
              <p:nvPr/>
            </p:nvSpPr>
            <p:spPr bwMode="auto">
              <a:xfrm>
                <a:off x="8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4" name="Line 462"/>
              <p:cNvSpPr>
                <a:spLocks noChangeShapeType="1"/>
              </p:cNvSpPr>
              <p:nvPr/>
            </p:nvSpPr>
            <p:spPr bwMode="auto">
              <a:xfrm>
                <a:off x="9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5" name="Line 463"/>
              <p:cNvSpPr>
                <a:spLocks noChangeShapeType="1"/>
              </p:cNvSpPr>
              <p:nvPr/>
            </p:nvSpPr>
            <p:spPr bwMode="auto">
              <a:xfrm>
                <a:off x="91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6" name="Line 464"/>
              <p:cNvSpPr>
                <a:spLocks noChangeShapeType="1"/>
              </p:cNvSpPr>
              <p:nvPr/>
            </p:nvSpPr>
            <p:spPr bwMode="auto">
              <a:xfrm>
                <a:off x="9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7" name="Line 465"/>
              <p:cNvSpPr>
                <a:spLocks noChangeShapeType="1"/>
              </p:cNvSpPr>
              <p:nvPr/>
            </p:nvSpPr>
            <p:spPr bwMode="auto">
              <a:xfrm>
                <a:off x="9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8" name="Line 466"/>
              <p:cNvSpPr>
                <a:spLocks noChangeShapeType="1"/>
              </p:cNvSpPr>
              <p:nvPr/>
            </p:nvSpPr>
            <p:spPr bwMode="auto">
              <a:xfrm>
                <a:off x="9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9" name="Line 467"/>
              <p:cNvSpPr>
                <a:spLocks noChangeShapeType="1"/>
              </p:cNvSpPr>
              <p:nvPr/>
            </p:nvSpPr>
            <p:spPr bwMode="auto">
              <a:xfrm>
                <a:off x="9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0" name="Line 468"/>
              <p:cNvSpPr>
                <a:spLocks noChangeShapeType="1"/>
              </p:cNvSpPr>
              <p:nvPr/>
            </p:nvSpPr>
            <p:spPr bwMode="auto">
              <a:xfrm>
                <a:off x="9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1" name="Line 469"/>
              <p:cNvSpPr>
                <a:spLocks noChangeShapeType="1"/>
              </p:cNvSpPr>
              <p:nvPr/>
            </p:nvSpPr>
            <p:spPr bwMode="auto">
              <a:xfrm>
                <a:off x="9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2" name="Line 470"/>
              <p:cNvSpPr>
                <a:spLocks noChangeShapeType="1"/>
              </p:cNvSpPr>
              <p:nvPr/>
            </p:nvSpPr>
            <p:spPr bwMode="auto">
              <a:xfrm>
                <a:off x="97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3" name="Line 471"/>
              <p:cNvSpPr>
                <a:spLocks noChangeShapeType="1"/>
              </p:cNvSpPr>
              <p:nvPr/>
            </p:nvSpPr>
            <p:spPr bwMode="auto">
              <a:xfrm>
                <a:off x="9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4" name="Line 472"/>
              <p:cNvSpPr>
                <a:spLocks noChangeShapeType="1"/>
              </p:cNvSpPr>
              <p:nvPr/>
            </p:nvSpPr>
            <p:spPr bwMode="auto">
              <a:xfrm>
                <a:off x="9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5" name="Line 473"/>
              <p:cNvSpPr>
                <a:spLocks noChangeShapeType="1"/>
              </p:cNvSpPr>
              <p:nvPr/>
            </p:nvSpPr>
            <p:spPr bwMode="auto">
              <a:xfrm>
                <a:off x="10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6" name="Line 474"/>
              <p:cNvSpPr>
                <a:spLocks noChangeShapeType="1"/>
              </p:cNvSpPr>
              <p:nvPr/>
            </p:nvSpPr>
            <p:spPr bwMode="auto">
              <a:xfrm>
                <a:off x="10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7" name="Line 475"/>
              <p:cNvSpPr>
                <a:spLocks noChangeShapeType="1"/>
              </p:cNvSpPr>
              <p:nvPr/>
            </p:nvSpPr>
            <p:spPr bwMode="auto">
              <a:xfrm>
                <a:off x="10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8" name="Line 476"/>
              <p:cNvSpPr>
                <a:spLocks noChangeShapeType="1"/>
              </p:cNvSpPr>
              <p:nvPr/>
            </p:nvSpPr>
            <p:spPr bwMode="auto">
              <a:xfrm>
                <a:off x="10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9" name="Line 477"/>
              <p:cNvSpPr>
                <a:spLocks noChangeShapeType="1"/>
              </p:cNvSpPr>
              <p:nvPr/>
            </p:nvSpPr>
            <p:spPr bwMode="auto">
              <a:xfrm>
                <a:off x="104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0" name="Line 478"/>
              <p:cNvSpPr>
                <a:spLocks noChangeShapeType="1"/>
              </p:cNvSpPr>
              <p:nvPr/>
            </p:nvSpPr>
            <p:spPr bwMode="auto">
              <a:xfrm>
                <a:off x="10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1" name="Line 479"/>
              <p:cNvSpPr>
                <a:spLocks noChangeShapeType="1"/>
              </p:cNvSpPr>
              <p:nvPr/>
            </p:nvSpPr>
            <p:spPr bwMode="auto">
              <a:xfrm>
                <a:off x="10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2" name="Line 480"/>
              <p:cNvSpPr>
                <a:spLocks noChangeShapeType="1"/>
              </p:cNvSpPr>
              <p:nvPr/>
            </p:nvSpPr>
            <p:spPr bwMode="auto">
              <a:xfrm>
                <a:off x="10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3" name="Line 481"/>
              <p:cNvSpPr>
                <a:spLocks noChangeShapeType="1"/>
              </p:cNvSpPr>
              <p:nvPr/>
            </p:nvSpPr>
            <p:spPr bwMode="auto">
              <a:xfrm>
                <a:off x="10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4" name="Line 482"/>
              <p:cNvSpPr>
                <a:spLocks noChangeShapeType="1"/>
              </p:cNvSpPr>
              <p:nvPr/>
            </p:nvSpPr>
            <p:spPr bwMode="auto">
              <a:xfrm>
                <a:off x="10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5" name="Line 483"/>
              <p:cNvSpPr>
                <a:spLocks noChangeShapeType="1"/>
              </p:cNvSpPr>
              <p:nvPr/>
            </p:nvSpPr>
            <p:spPr bwMode="auto">
              <a:xfrm>
                <a:off x="10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6" name="Line 484"/>
              <p:cNvSpPr>
                <a:spLocks noChangeShapeType="1"/>
              </p:cNvSpPr>
              <p:nvPr/>
            </p:nvSpPr>
            <p:spPr bwMode="auto">
              <a:xfrm>
                <a:off x="110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7" name="Line 485"/>
              <p:cNvSpPr>
                <a:spLocks noChangeShapeType="1"/>
              </p:cNvSpPr>
              <p:nvPr/>
            </p:nvSpPr>
            <p:spPr bwMode="auto">
              <a:xfrm>
                <a:off x="11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8" name="Line 486"/>
              <p:cNvSpPr>
                <a:spLocks noChangeShapeType="1"/>
              </p:cNvSpPr>
              <p:nvPr/>
            </p:nvSpPr>
            <p:spPr bwMode="auto">
              <a:xfrm>
                <a:off x="11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9" name="Line 487"/>
              <p:cNvSpPr>
                <a:spLocks noChangeShapeType="1"/>
              </p:cNvSpPr>
              <p:nvPr/>
            </p:nvSpPr>
            <p:spPr bwMode="auto">
              <a:xfrm>
                <a:off x="11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0" name="Line 488"/>
              <p:cNvSpPr>
                <a:spLocks noChangeShapeType="1"/>
              </p:cNvSpPr>
              <p:nvPr/>
            </p:nvSpPr>
            <p:spPr bwMode="auto">
              <a:xfrm>
                <a:off x="11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1" name="Line 489"/>
              <p:cNvSpPr>
                <a:spLocks noChangeShapeType="1"/>
              </p:cNvSpPr>
              <p:nvPr/>
            </p:nvSpPr>
            <p:spPr bwMode="auto">
              <a:xfrm>
                <a:off x="11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2" name="Line 490"/>
              <p:cNvSpPr>
                <a:spLocks noChangeShapeType="1"/>
              </p:cNvSpPr>
              <p:nvPr/>
            </p:nvSpPr>
            <p:spPr bwMode="auto">
              <a:xfrm>
                <a:off x="11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3" name="Line 491"/>
              <p:cNvSpPr>
                <a:spLocks noChangeShapeType="1"/>
              </p:cNvSpPr>
              <p:nvPr/>
            </p:nvSpPr>
            <p:spPr bwMode="auto">
              <a:xfrm>
                <a:off x="11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4" name="Line 492"/>
              <p:cNvSpPr>
                <a:spLocks noChangeShapeType="1"/>
              </p:cNvSpPr>
              <p:nvPr/>
            </p:nvSpPr>
            <p:spPr bwMode="auto">
              <a:xfrm>
                <a:off x="11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5" name="Line 493"/>
              <p:cNvSpPr>
                <a:spLocks noChangeShapeType="1"/>
              </p:cNvSpPr>
              <p:nvPr/>
            </p:nvSpPr>
            <p:spPr bwMode="auto">
              <a:xfrm>
                <a:off x="11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6" name="Line 494"/>
              <p:cNvSpPr>
                <a:spLocks noChangeShapeType="1"/>
              </p:cNvSpPr>
              <p:nvPr/>
            </p:nvSpPr>
            <p:spPr bwMode="auto">
              <a:xfrm>
                <a:off x="11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7" name="Line 495"/>
              <p:cNvSpPr>
                <a:spLocks noChangeShapeType="1"/>
              </p:cNvSpPr>
              <p:nvPr/>
            </p:nvSpPr>
            <p:spPr bwMode="auto">
              <a:xfrm>
                <a:off x="12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8" name="Line 496"/>
              <p:cNvSpPr>
                <a:spLocks noChangeShapeType="1"/>
              </p:cNvSpPr>
              <p:nvPr/>
            </p:nvSpPr>
            <p:spPr bwMode="auto">
              <a:xfrm>
                <a:off x="12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9" name="Line 497"/>
              <p:cNvSpPr>
                <a:spLocks noChangeShapeType="1"/>
              </p:cNvSpPr>
              <p:nvPr/>
            </p:nvSpPr>
            <p:spPr bwMode="auto">
              <a:xfrm>
                <a:off x="12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0" name="Line 498"/>
              <p:cNvSpPr>
                <a:spLocks noChangeShapeType="1"/>
              </p:cNvSpPr>
              <p:nvPr/>
            </p:nvSpPr>
            <p:spPr bwMode="auto">
              <a:xfrm>
                <a:off x="12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1" name="Line 499"/>
              <p:cNvSpPr>
                <a:spLocks noChangeShapeType="1"/>
              </p:cNvSpPr>
              <p:nvPr/>
            </p:nvSpPr>
            <p:spPr bwMode="auto">
              <a:xfrm>
                <a:off x="12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2" name="Line 500"/>
              <p:cNvSpPr>
                <a:spLocks noChangeShapeType="1"/>
              </p:cNvSpPr>
              <p:nvPr/>
            </p:nvSpPr>
            <p:spPr bwMode="auto">
              <a:xfrm>
                <a:off x="12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3" name="Line 501"/>
              <p:cNvSpPr>
                <a:spLocks noChangeShapeType="1"/>
              </p:cNvSpPr>
              <p:nvPr/>
            </p:nvSpPr>
            <p:spPr bwMode="auto">
              <a:xfrm>
                <a:off x="12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4" name="Line 502"/>
              <p:cNvSpPr>
                <a:spLocks noChangeShapeType="1"/>
              </p:cNvSpPr>
              <p:nvPr/>
            </p:nvSpPr>
            <p:spPr bwMode="auto">
              <a:xfrm>
                <a:off x="12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5" name="Line 503"/>
              <p:cNvSpPr>
                <a:spLocks noChangeShapeType="1"/>
              </p:cNvSpPr>
              <p:nvPr/>
            </p:nvSpPr>
            <p:spPr bwMode="auto">
              <a:xfrm>
                <a:off x="12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6" name="Line 504"/>
              <p:cNvSpPr>
                <a:spLocks noChangeShapeType="1"/>
              </p:cNvSpPr>
              <p:nvPr/>
            </p:nvSpPr>
            <p:spPr bwMode="auto">
              <a:xfrm>
                <a:off x="12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7" name="Line 505"/>
              <p:cNvSpPr>
                <a:spLocks noChangeShapeType="1"/>
              </p:cNvSpPr>
              <p:nvPr/>
            </p:nvSpPr>
            <p:spPr bwMode="auto">
              <a:xfrm>
                <a:off x="12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8" name="Line 506"/>
              <p:cNvSpPr>
                <a:spLocks noChangeShapeType="1"/>
              </p:cNvSpPr>
              <p:nvPr/>
            </p:nvSpPr>
            <p:spPr bwMode="auto">
              <a:xfrm>
                <a:off x="13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9" name="Line 507"/>
              <p:cNvSpPr>
                <a:spLocks noChangeShapeType="1"/>
              </p:cNvSpPr>
              <p:nvPr/>
            </p:nvSpPr>
            <p:spPr bwMode="auto">
              <a:xfrm>
                <a:off x="13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0" name="Line 508"/>
              <p:cNvSpPr>
                <a:spLocks noChangeShapeType="1"/>
              </p:cNvSpPr>
              <p:nvPr/>
            </p:nvSpPr>
            <p:spPr bwMode="auto">
              <a:xfrm>
                <a:off x="13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1" name="Line 509"/>
              <p:cNvSpPr>
                <a:spLocks noChangeShapeType="1"/>
              </p:cNvSpPr>
              <p:nvPr/>
            </p:nvSpPr>
            <p:spPr bwMode="auto">
              <a:xfrm>
                <a:off x="13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2" name="Line 510"/>
              <p:cNvSpPr>
                <a:spLocks noChangeShapeType="1"/>
              </p:cNvSpPr>
              <p:nvPr/>
            </p:nvSpPr>
            <p:spPr bwMode="auto">
              <a:xfrm>
                <a:off x="13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3" name="Line 511"/>
              <p:cNvSpPr>
                <a:spLocks noChangeShapeType="1"/>
              </p:cNvSpPr>
              <p:nvPr/>
            </p:nvSpPr>
            <p:spPr bwMode="auto">
              <a:xfrm>
                <a:off x="13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4" name="Line 512"/>
              <p:cNvSpPr>
                <a:spLocks noChangeShapeType="1"/>
              </p:cNvSpPr>
              <p:nvPr/>
            </p:nvSpPr>
            <p:spPr bwMode="auto">
              <a:xfrm>
                <a:off x="13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5" name="Line 513"/>
              <p:cNvSpPr>
                <a:spLocks noChangeShapeType="1"/>
              </p:cNvSpPr>
              <p:nvPr/>
            </p:nvSpPr>
            <p:spPr bwMode="auto">
              <a:xfrm>
                <a:off x="13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6" name="Line 514"/>
              <p:cNvSpPr>
                <a:spLocks noChangeShapeType="1"/>
              </p:cNvSpPr>
              <p:nvPr/>
            </p:nvSpPr>
            <p:spPr bwMode="auto">
              <a:xfrm>
                <a:off x="13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7" name="Line 515"/>
              <p:cNvSpPr>
                <a:spLocks noChangeShapeType="1"/>
              </p:cNvSpPr>
              <p:nvPr/>
            </p:nvSpPr>
            <p:spPr bwMode="auto">
              <a:xfrm>
                <a:off x="13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8" name="Line 516"/>
              <p:cNvSpPr>
                <a:spLocks noChangeShapeType="1"/>
              </p:cNvSpPr>
              <p:nvPr/>
            </p:nvSpPr>
            <p:spPr bwMode="auto">
              <a:xfrm>
                <a:off x="13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9" name="Line 517"/>
              <p:cNvSpPr>
                <a:spLocks noChangeShapeType="1"/>
              </p:cNvSpPr>
              <p:nvPr/>
            </p:nvSpPr>
            <p:spPr bwMode="auto">
              <a:xfrm>
                <a:off x="14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0" name="Line 518"/>
              <p:cNvSpPr>
                <a:spLocks noChangeShapeType="1"/>
              </p:cNvSpPr>
              <p:nvPr/>
            </p:nvSpPr>
            <p:spPr bwMode="auto">
              <a:xfrm>
                <a:off x="14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1" name="Line 519"/>
              <p:cNvSpPr>
                <a:spLocks noChangeShapeType="1"/>
              </p:cNvSpPr>
              <p:nvPr/>
            </p:nvSpPr>
            <p:spPr bwMode="auto">
              <a:xfrm>
                <a:off x="14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2" name="Line 520"/>
              <p:cNvSpPr>
                <a:spLocks noChangeShapeType="1"/>
              </p:cNvSpPr>
              <p:nvPr/>
            </p:nvSpPr>
            <p:spPr bwMode="auto">
              <a:xfrm>
                <a:off x="14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3" name="Line 521"/>
              <p:cNvSpPr>
                <a:spLocks noChangeShapeType="1"/>
              </p:cNvSpPr>
              <p:nvPr/>
            </p:nvSpPr>
            <p:spPr bwMode="auto">
              <a:xfrm>
                <a:off x="14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4" name="Line 522"/>
              <p:cNvSpPr>
                <a:spLocks noChangeShapeType="1"/>
              </p:cNvSpPr>
              <p:nvPr/>
            </p:nvSpPr>
            <p:spPr bwMode="auto">
              <a:xfrm>
                <a:off x="14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5" name="Line 523"/>
              <p:cNvSpPr>
                <a:spLocks noChangeShapeType="1"/>
              </p:cNvSpPr>
              <p:nvPr/>
            </p:nvSpPr>
            <p:spPr bwMode="auto">
              <a:xfrm>
                <a:off x="14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6" name="Line 524"/>
              <p:cNvSpPr>
                <a:spLocks noChangeShapeType="1"/>
              </p:cNvSpPr>
              <p:nvPr/>
            </p:nvSpPr>
            <p:spPr bwMode="auto">
              <a:xfrm>
                <a:off x="14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7" name="Line 525"/>
              <p:cNvSpPr>
                <a:spLocks noChangeShapeType="1"/>
              </p:cNvSpPr>
              <p:nvPr/>
            </p:nvSpPr>
            <p:spPr bwMode="auto">
              <a:xfrm>
                <a:off x="14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8" name="Line 526"/>
              <p:cNvSpPr>
                <a:spLocks noChangeShapeType="1"/>
              </p:cNvSpPr>
              <p:nvPr/>
            </p:nvSpPr>
            <p:spPr bwMode="auto">
              <a:xfrm>
                <a:off x="14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9" name="Line 527"/>
              <p:cNvSpPr>
                <a:spLocks noChangeShapeType="1"/>
              </p:cNvSpPr>
              <p:nvPr/>
            </p:nvSpPr>
            <p:spPr bwMode="auto">
              <a:xfrm>
                <a:off x="14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0" name="Line 528"/>
              <p:cNvSpPr>
                <a:spLocks noChangeShapeType="1"/>
              </p:cNvSpPr>
              <p:nvPr/>
            </p:nvSpPr>
            <p:spPr bwMode="auto">
              <a:xfrm>
                <a:off x="15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1" name="Line 529"/>
              <p:cNvSpPr>
                <a:spLocks noChangeShapeType="1"/>
              </p:cNvSpPr>
              <p:nvPr/>
            </p:nvSpPr>
            <p:spPr bwMode="auto">
              <a:xfrm>
                <a:off x="15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2" name="Line 530"/>
              <p:cNvSpPr>
                <a:spLocks noChangeShapeType="1"/>
              </p:cNvSpPr>
              <p:nvPr/>
            </p:nvSpPr>
            <p:spPr bwMode="auto">
              <a:xfrm>
                <a:off x="15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3" name="Line 531"/>
              <p:cNvSpPr>
                <a:spLocks noChangeShapeType="1"/>
              </p:cNvSpPr>
              <p:nvPr/>
            </p:nvSpPr>
            <p:spPr bwMode="auto">
              <a:xfrm>
                <a:off x="15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4" name="Line 532"/>
              <p:cNvSpPr>
                <a:spLocks noChangeShapeType="1"/>
              </p:cNvSpPr>
              <p:nvPr/>
            </p:nvSpPr>
            <p:spPr bwMode="auto">
              <a:xfrm>
                <a:off x="15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5" name="Line 533"/>
              <p:cNvSpPr>
                <a:spLocks noChangeShapeType="1"/>
              </p:cNvSpPr>
              <p:nvPr/>
            </p:nvSpPr>
            <p:spPr bwMode="auto">
              <a:xfrm>
                <a:off x="15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6" name="Line 534"/>
              <p:cNvSpPr>
                <a:spLocks noChangeShapeType="1"/>
              </p:cNvSpPr>
              <p:nvPr/>
            </p:nvSpPr>
            <p:spPr bwMode="auto">
              <a:xfrm>
                <a:off x="15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7" name="Line 535"/>
              <p:cNvSpPr>
                <a:spLocks noChangeShapeType="1"/>
              </p:cNvSpPr>
              <p:nvPr/>
            </p:nvSpPr>
            <p:spPr bwMode="auto">
              <a:xfrm>
                <a:off x="15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8" name="Line 536"/>
              <p:cNvSpPr>
                <a:spLocks noChangeShapeType="1"/>
              </p:cNvSpPr>
              <p:nvPr/>
            </p:nvSpPr>
            <p:spPr bwMode="auto">
              <a:xfrm>
                <a:off x="15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9" name="Line 537"/>
              <p:cNvSpPr>
                <a:spLocks noChangeShapeType="1"/>
              </p:cNvSpPr>
              <p:nvPr/>
            </p:nvSpPr>
            <p:spPr bwMode="auto">
              <a:xfrm>
                <a:off x="15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0" name="Line 538"/>
              <p:cNvSpPr>
                <a:spLocks noChangeShapeType="1"/>
              </p:cNvSpPr>
              <p:nvPr/>
            </p:nvSpPr>
            <p:spPr bwMode="auto">
              <a:xfrm>
                <a:off x="15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1" name="Line 539"/>
              <p:cNvSpPr>
                <a:spLocks noChangeShapeType="1"/>
              </p:cNvSpPr>
              <p:nvPr/>
            </p:nvSpPr>
            <p:spPr bwMode="auto">
              <a:xfrm>
                <a:off x="16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2" name="Line 540"/>
              <p:cNvSpPr>
                <a:spLocks noChangeShapeType="1"/>
              </p:cNvSpPr>
              <p:nvPr/>
            </p:nvSpPr>
            <p:spPr bwMode="auto">
              <a:xfrm>
                <a:off x="16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3" name="Line 541"/>
              <p:cNvSpPr>
                <a:spLocks noChangeShapeType="1"/>
              </p:cNvSpPr>
              <p:nvPr/>
            </p:nvSpPr>
            <p:spPr bwMode="auto">
              <a:xfrm>
                <a:off x="16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4" name="Line 542"/>
              <p:cNvSpPr>
                <a:spLocks noChangeShapeType="1"/>
              </p:cNvSpPr>
              <p:nvPr/>
            </p:nvSpPr>
            <p:spPr bwMode="auto">
              <a:xfrm>
                <a:off x="16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5" name="Line 543"/>
              <p:cNvSpPr>
                <a:spLocks noChangeShapeType="1"/>
              </p:cNvSpPr>
              <p:nvPr/>
            </p:nvSpPr>
            <p:spPr bwMode="auto">
              <a:xfrm>
                <a:off x="16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6" name="Line 544"/>
              <p:cNvSpPr>
                <a:spLocks noChangeShapeType="1"/>
              </p:cNvSpPr>
              <p:nvPr/>
            </p:nvSpPr>
            <p:spPr bwMode="auto">
              <a:xfrm>
                <a:off x="16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7" name="Line 545"/>
              <p:cNvSpPr>
                <a:spLocks noChangeShapeType="1"/>
              </p:cNvSpPr>
              <p:nvPr/>
            </p:nvSpPr>
            <p:spPr bwMode="auto">
              <a:xfrm>
                <a:off x="16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8" name="Line 546"/>
              <p:cNvSpPr>
                <a:spLocks noChangeShapeType="1"/>
              </p:cNvSpPr>
              <p:nvPr/>
            </p:nvSpPr>
            <p:spPr bwMode="auto">
              <a:xfrm>
                <a:off x="16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9" name="Line 547"/>
              <p:cNvSpPr>
                <a:spLocks noChangeShapeType="1"/>
              </p:cNvSpPr>
              <p:nvPr/>
            </p:nvSpPr>
            <p:spPr bwMode="auto">
              <a:xfrm>
                <a:off x="16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0" name="Line 548"/>
              <p:cNvSpPr>
                <a:spLocks noChangeShapeType="1"/>
              </p:cNvSpPr>
              <p:nvPr/>
            </p:nvSpPr>
            <p:spPr bwMode="auto">
              <a:xfrm>
                <a:off x="16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1" name="Line 549"/>
              <p:cNvSpPr>
                <a:spLocks noChangeShapeType="1"/>
              </p:cNvSpPr>
              <p:nvPr/>
            </p:nvSpPr>
            <p:spPr bwMode="auto">
              <a:xfrm>
                <a:off x="16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2" name="Line 550"/>
              <p:cNvSpPr>
                <a:spLocks noChangeShapeType="1"/>
              </p:cNvSpPr>
              <p:nvPr/>
            </p:nvSpPr>
            <p:spPr bwMode="auto">
              <a:xfrm>
                <a:off x="17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3" name="Line 551"/>
              <p:cNvSpPr>
                <a:spLocks noChangeShapeType="1"/>
              </p:cNvSpPr>
              <p:nvPr/>
            </p:nvSpPr>
            <p:spPr bwMode="auto">
              <a:xfrm>
                <a:off x="17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4" name="Line 552"/>
              <p:cNvSpPr>
                <a:spLocks noChangeShapeType="1"/>
              </p:cNvSpPr>
              <p:nvPr/>
            </p:nvSpPr>
            <p:spPr bwMode="auto">
              <a:xfrm>
                <a:off x="17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5" name="Line 553"/>
              <p:cNvSpPr>
                <a:spLocks noChangeShapeType="1"/>
              </p:cNvSpPr>
              <p:nvPr/>
            </p:nvSpPr>
            <p:spPr bwMode="auto">
              <a:xfrm>
                <a:off x="17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6" name="Line 554"/>
              <p:cNvSpPr>
                <a:spLocks noChangeShapeType="1"/>
              </p:cNvSpPr>
              <p:nvPr/>
            </p:nvSpPr>
            <p:spPr bwMode="auto">
              <a:xfrm>
                <a:off x="17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7" name="Line 555"/>
              <p:cNvSpPr>
                <a:spLocks noChangeShapeType="1"/>
              </p:cNvSpPr>
              <p:nvPr/>
            </p:nvSpPr>
            <p:spPr bwMode="auto">
              <a:xfrm>
                <a:off x="17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8" name="Line 556"/>
              <p:cNvSpPr>
                <a:spLocks noChangeShapeType="1"/>
              </p:cNvSpPr>
              <p:nvPr/>
            </p:nvSpPr>
            <p:spPr bwMode="auto">
              <a:xfrm>
                <a:off x="17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9" name="Line 557"/>
              <p:cNvSpPr>
                <a:spLocks noChangeShapeType="1"/>
              </p:cNvSpPr>
              <p:nvPr/>
            </p:nvSpPr>
            <p:spPr bwMode="auto">
              <a:xfrm>
                <a:off x="17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0" name="Line 558"/>
              <p:cNvSpPr>
                <a:spLocks noChangeShapeType="1"/>
              </p:cNvSpPr>
              <p:nvPr/>
            </p:nvSpPr>
            <p:spPr bwMode="auto">
              <a:xfrm>
                <a:off x="17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1" name="Line 559"/>
              <p:cNvSpPr>
                <a:spLocks noChangeShapeType="1"/>
              </p:cNvSpPr>
              <p:nvPr/>
            </p:nvSpPr>
            <p:spPr bwMode="auto">
              <a:xfrm>
                <a:off x="17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2" name="Line 560"/>
              <p:cNvSpPr>
                <a:spLocks noChangeShapeType="1"/>
              </p:cNvSpPr>
              <p:nvPr/>
            </p:nvSpPr>
            <p:spPr bwMode="auto">
              <a:xfrm>
                <a:off x="17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3" name="Line 561"/>
              <p:cNvSpPr>
                <a:spLocks noChangeShapeType="1"/>
              </p:cNvSpPr>
              <p:nvPr/>
            </p:nvSpPr>
            <p:spPr bwMode="auto">
              <a:xfrm>
                <a:off x="180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4" name="Line 562"/>
              <p:cNvSpPr>
                <a:spLocks noChangeShapeType="1"/>
              </p:cNvSpPr>
              <p:nvPr/>
            </p:nvSpPr>
            <p:spPr bwMode="auto">
              <a:xfrm>
                <a:off x="18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5" name="Line 563"/>
              <p:cNvSpPr>
                <a:spLocks noChangeShapeType="1"/>
              </p:cNvSpPr>
              <p:nvPr/>
            </p:nvSpPr>
            <p:spPr bwMode="auto">
              <a:xfrm>
                <a:off x="18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6" name="Line 564"/>
              <p:cNvSpPr>
                <a:spLocks noChangeShapeType="1"/>
              </p:cNvSpPr>
              <p:nvPr/>
            </p:nvSpPr>
            <p:spPr bwMode="auto">
              <a:xfrm>
                <a:off x="18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7" name="Line 565"/>
              <p:cNvSpPr>
                <a:spLocks noChangeShapeType="1"/>
              </p:cNvSpPr>
              <p:nvPr/>
            </p:nvSpPr>
            <p:spPr bwMode="auto">
              <a:xfrm>
                <a:off x="18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8" name="Line 566"/>
              <p:cNvSpPr>
                <a:spLocks noChangeShapeType="1"/>
              </p:cNvSpPr>
              <p:nvPr/>
            </p:nvSpPr>
            <p:spPr bwMode="auto">
              <a:xfrm>
                <a:off x="18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9" name="Line 567"/>
              <p:cNvSpPr>
                <a:spLocks noChangeShapeType="1"/>
              </p:cNvSpPr>
              <p:nvPr/>
            </p:nvSpPr>
            <p:spPr bwMode="auto">
              <a:xfrm>
                <a:off x="18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0" name="Line 568"/>
              <p:cNvSpPr>
                <a:spLocks noChangeShapeType="1"/>
              </p:cNvSpPr>
              <p:nvPr/>
            </p:nvSpPr>
            <p:spPr bwMode="auto">
              <a:xfrm>
                <a:off x="187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1" name="Line 569"/>
              <p:cNvSpPr>
                <a:spLocks noChangeShapeType="1"/>
              </p:cNvSpPr>
              <p:nvPr/>
            </p:nvSpPr>
            <p:spPr bwMode="auto">
              <a:xfrm>
                <a:off x="18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2" name="Line 570"/>
              <p:cNvSpPr>
                <a:spLocks noChangeShapeType="1"/>
              </p:cNvSpPr>
              <p:nvPr/>
            </p:nvSpPr>
            <p:spPr bwMode="auto">
              <a:xfrm>
                <a:off x="18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3" name="Line 571"/>
              <p:cNvSpPr>
                <a:spLocks noChangeShapeType="1"/>
              </p:cNvSpPr>
              <p:nvPr/>
            </p:nvSpPr>
            <p:spPr bwMode="auto">
              <a:xfrm>
                <a:off x="19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4" name="Line 572"/>
              <p:cNvSpPr>
                <a:spLocks noChangeShapeType="1"/>
              </p:cNvSpPr>
              <p:nvPr/>
            </p:nvSpPr>
            <p:spPr bwMode="auto">
              <a:xfrm>
                <a:off x="19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5" name="Line 573"/>
              <p:cNvSpPr>
                <a:spLocks noChangeShapeType="1"/>
              </p:cNvSpPr>
              <p:nvPr/>
            </p:nvSpPr>
            <p:spPr bwMode="auto">
              <a:xfrm>
                <a:off x="19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6" name="Line 574"/>
              <p:cNvSpPr>
                <a:spLocks noChangeShapeType="1"/>
              </p:cNvSpPr>
              <p:nvPr/>
            </p:nvSpPr>
            <p:spPr bwMode="auto">
              <a:xfrm>
                <a:off x="192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7" name="Line 575"/>
              <p:cNvSpPr>
                <a:spLocks noChangeShapeType="1"/>
              </p:cNvSpPr>
              <p:nvPr/>
            </p:nvSpPr>
            <p:spPr bwMode="auto">
              <a:xfrm>
                <a:off x="193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8" name="Line 576"/>
              <p:cNvSpPr>
                <a:spLocks noChangeShapeType="1"/>
              </p:cNvSpPr>
              <p:nvPr/>
            </p:nvSpPr>
            <p:spPr bwMode="auto">
              <a:xfrm>
                <a:off x="19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9" name="Line 577"/>
              <p:cNvSpPr>
                <a:spLocks noChangeShapeType="1"/>
              </p:cNvSpPr>
              <p:nvPr/>
            </p:nvSpPr>
            <p:spPr bwMode="auto">
              <a:xfrm>
                <a:off x="19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0" name="Line 578"/>
              <p:cNvSpPr>
                <a:spLocks noChangeShapeType="1"/>
              </p:cNvSpPr>
              <p:nvPr/>
            </p:nvSpPr>
            <p:spPr bwMode="auto">
              <a:xfrm>
                <a:off x="19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1" name="Line 579"/>
              <p:cNvSpPr>
                <a:spLocks noChangeShapeType="1"/>
              </p:cNvSpPr>
              <p:nvPr/>
            </p:nvSpPr>
            <p:spPr bwMode="auto">
              <a:xfrm>
                <a:off x="19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2" name="Line 580"/>
              <p:cNvSpPr>
                <a:spLocks noChangeShapeType="1"/>
              </p:cNvSpPr>
              <p:nvPr/>
            </p:nvSpPr>
            <p:spPr bwMode="auto">
              <a:xfrm>
                <a:off x="19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3" name="Line 581"/>
              <p:cNvSpPr>
                <a:spLocks noChangeShapeType="1"/>
              </p:cNvSpPr>
              <p:nvPr/>
            </p:nvSpPr>
            <p:spPr bwMode="auto">
              <a:xfrm>
                <a:off x="199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4" name="Line 582"/>
              <p:cNvSpPr>
                <a:spLocks noChangeShapeType="1"/>
              </p:cNvSpPr>
              <p:nvPr/>
            </p:nvSpPr>
            <p:spPr bwMode="auto">
              <a:xfrm>
                <a:off x="200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5" name="Line 583"/>
              <p:cNvSpPr>
                <a:spLocks noChangeShapeType="1"/>
              </p:cNvSpPr>
              <p:nvPr/>
            </p:nvSpPr>
            <p:spPr bwMode="auto">
              <a:xfrm>
                <a:off x="20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6" name="Line 584"/>
              <p:cNvSpPr>
                <a:spLocks noChangeShapeType="1"/>
              </p:cNvSpPr>
              <p:nvPr/>
            </p:nvSpPr>
            <p:spPr bwMode="auto">
              <a:xfrm>
                <a:off x="20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7" name="Line 585"/>
              <p:cNvSpPr>
                <a:spLocks noChangeShapeType="1"/>
              </p:cNvSpPr>
              <p:nvPr/>
            </p:nvSpPr>
            <p:spPr bwMode="auto">
              <a:xfrm>
                <a:off x="20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8" name="Line 586"/>
              <p:cNvSpPr>
                <a:spLocks noChangeShapeType="1"/>
              </p:cNvSpPr>
              <p:nvPr/>
            </p:nvSpPr>
            <p:spPr bwMode="auto">
              <a:xfrm>
                <a:off x="20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9" name="Line 587"/>
              <p:cNvSpPr>
                <a:spLocks noChangeShapeType="1"/>
              </p:cNvSpPr>
              <p:nvPr/>
            </p:nvSpPr>
            <p:spPr bwMode="auto">
              <a:xfrm>
                <a:off x="20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0" name="Line 588"/>
              <p:cNvSpPr>
                <a:spLocks noChangeShapeType="1"/>
              </p:cNvSpPr>
              <p:nvPr/>
            </p:nvSpPr>
            <p:spPr bwMode="auto">
              <a:xfrm>
                <a:off x="205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1" name="Line 589"/>
              <p:cNvSpPr>
                <a:spLocks noChangeShapeType="1"/>
              </p:cNvSpPr>
              <p:nvPr/>
            </p:nvSpPr>
            <p:spPr bwMode="auto">
              <a:xfrm>
                <a:off x="206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2" name="Line 590"/>
              <p:cNvSpPr>
                <a:spLocks noChangeShapeType="1"/>
              </p:cNvSpPr>
              <p:nvPr/>
            </p:nvSpPr>
            <p:spPr bwMode="auto">
              <a:xfrm>
                <a:off x="20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3" name="Line 591"/>
              <p:cNvSpPr>
                <a:spLocks noChangeShapeType="1"/>
              </p:cNvSpPr>
              <p:nvPr/>
            </p:nvSpPr>
            <p:spPr bwMode="auto">
              <a:xfrm>
                <a:off x="20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4" name="Line 592"/>
              <p:cNvSpPr>
                <a:spLocks noChangeShapeType="1"/>
              </p:cNvSpPr>
              <p:nvPr/>
            </p:nvSpPr>
            <p:spPr bwMode="auto">
              <a:xfrm>
                <a:off x="20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5" name="Line 593"/>
              <p:cNvSpPr>
                <a:spLocks noChangeShapeType="1"/>
              </p:cNvSpPr>
              <p:nvPr/>
            </p:nvSpPr>
            <p:spPr bwMode="auto">
              <a:xfrm>
                <a:off x="21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6" name="Line 594"/>
              <p:cNvSpPr>
                <a:spLocks noChangeShapeType="1"/>
              </p:cNvSpPr>
              <p:nvPr/>
            </p:nvSpPr>
            <p:spPr bwMode="auto">
              <a:xfrm>
                <a:off x="21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7" name="Line 595"/>
              <p:cNvSpPr>
                <a:spLocks noChangeShapeType="1"/>
              </p:cNvSpPr>
              <p:nvPr/>
            </p:nvSpPr>
            <p:spPr bwMode="auto">
              <a:xfrm>
                <a:off x="211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8" name="Line 596"/>
              <p:cNvSpPr>
                <a:spLocks noChangeShapeType="1"/>
              </p:cNvSpPr>
              <p:nvPr/>
            </p:nvSpPr>
            <p:spPr bwMode="auto">
              <a:xfrm>
                <a:off x="212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9" name="Line 597"/>
              <p:cNvSpPr>
                <a:spLocks noChangeShapeType="1"/>
              </p:cNvSpPr>
              <p:nvPr/>
            </p:nvSpPr>
            <p:spPr bwMode="auto">
              <a:xfrm>
                <a:off x="21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0" name="Line 598"/>
              <p:cNvSpPr>
                <a:spLocks noChangeShapeType="1"/>
              </p:cNvSpPr>
              <p:nvPr/>
            </p:nvSpPr>
            <p:spPr bwMode="auto">
              <a:xfrm>
                <a:off x="21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1" name="Line 599"/>
              <p:cNvSpPr>
                <a:spLocks noChangeShapeType="1"/>
              </p:cNvSpPr>
              <p:nvPr/>
            </p:nvSpPr>
            <p:spPr bwMode="auto">
              <a:xfrm>
                <a:off x="21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2" name="Line 600"/>
              <p:cNvSpPr>
                <a:spLocks noChangeShapeType="1"/>
              </p:cNvSpPr>
              <p:nvPr/>
            </p:nvSpPr>
            <p:spPr bwMode="auto">
              <a:xfrm>
                <a:off x="21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3" name="Line 601"/>
              <p:cNvSpPr>
                <a:spLocks noChangeShapeType="1"/>
              </p:cNvSpPr>
              <p:nvPr/>
            </p:nvSpPr>
            <p:spPr bwMode="auto">
              <a:xfrm>
                <a:off x="21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4" name="Line 602"/>
              <p:cNvSpPr>
                <a:spLocks noChangeShapeType="1"/>
              </p:cNvSpPr>
              <p:nvPr/>
            </p:nvSpPr>
            <p:spPr bwMode="auto">
              <a:xfrm>
                <a:off x="218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5" name="Line 603"/>
              <p:cNvSpPr>
                <a:spLocks noChangeShapeType="1"/>
              </p:cNvSpPr>
              <p:nvPr/>
            </p:nvSpPr>
            <p:spPr bwMode="auto">
              <a:xfrm>
                <a:off x="219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6" name="Line 604"/>
              <p:cNvSpPr>
                <a:spLocks noChangeShapeType="1"/>
              </p:cNvSpPr>
              <p:nvPr/>
            </p:nvSpPr>
            <p:spPr bwMode="auto">
              <a:xfrm>
                <a:off x="22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7" name="Line 605"/>
              <p:cNvSpPr>
                <a:spLocks noChangeShapeType="1"/>
              </p:cNvSpPr>
              <p:nvPr/>
            </p:nvSpPr>
            <p:spPr bwMode="auto">
              <a:xfrm>
                <a:off x="22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8" name="Line 606"/>
              <p:cNvSpPr>
                <a:spLocks noChangeShapeType="1"/>
              </p:cNvSpPr>
              <p:nvPr/>
            </p:nvSpPr>
            <p:spPr bwMode="auto">
              <a:xfrm>
                <a:off x="22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0" name="Group 808"/>
            <p:cNvGrpSpPr>
              <a:grpSpLocks/>
            </p:cNvGrpSpPr>
            <p:nvPr/>
          </p:nvGrpSpPr>
          <p:grpSpPr bwMode="auto">
            <a:xfrm>
              <a:off x="3162862" y="3677512"/>
              <a:ext cx="2894013" cy="0"/>
              <a:chOff x="2229" y="2460"/>
              <a:chExt cx="1823" cy="0"/>
            </a:xfrm>
          </p:grpSpPr>
          <p:sp>
            <p:nvSpPr>
              <p:cNvPr id="2489" name="Line 608"/>
              <p:cNvSpPr>
                <a:spLocks noChangeShapeType="1"/>
              </p:cNvSpPr>
              <p:nvPr/>
            </p:nvSpPr>
            <p:spPr bwMode="auto">
              <a:xfrm>
                <a:off x="22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0" name="Line 609"/>
              <p:cNvSpPr>
                <a:spLocks noChangeShapeType="1"/>
              </p:cNvSpPr>
              <p:nvPr/>
            </p:nvSpPr>
            <p:spPr bwMode="auto">
              <a:xfrm>
                <a:off x="22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1" name="Line 610"/>
              <p:cNvSpPr>
                <a:spLocks noChangeShapeType="1"/>
              </p:cNvSpPr>
              <p:nvPr/>
            </p:nvSpPr>
            <p:spPr bwMode="auto">
              <a:xfrm>
                <a:off x="224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2" name="Line 611"/>
              <p:cNvSpPr>
                <a:spLocks noChangeShapeType="1"/>
              </p:cNvSpPr>
              <p:nvPr/>
            </p:nvSpPr>
            <p:spPr bwMode="auto">
              <a:xfrm>
                <a:off x="225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3" name="Line 612"/>
              <p:cNvSpPr>
                <a:spLocks noChangeShapeType="1"/>
              </p:cNvSpPr>
              <p:nvPr/>
            </p:nvSpPr>
            <p:spPr bwMode="auto">
              <a:xfrm>
                <a:off x="22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4" name="Line 613"/>
              <p:cNvSpPr>
                <a:spLocks noChangeShapeType="1"/>
              </p:cNvSpPr>
              <p:nvPr/>
            </p:nvSpPr>
            <p:spPr bwMode="auto">
              <a:xfrm>
                <a:off x="22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5" name="Line 614"/>
              <p:cNvSpPr>
                <a:spLocks noChangeShapeType="1"/>
              </p:cNvSpPr>
              <p:nvPr/>
            </p:nvSpPr>
            <p:spPr bwMode="auto">
              <a:xfrm>
                <a:off x="22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6" name="Line 615"/>
              <p:cNvSpPr>
                <a:spLocks noChangeShapeType="1"/>
              </p:cNvSpPr>
              <p:nvPr/>
            </p:nvSpPr>
            <p:spPr bwMode="auto">
              <a:xfrm>
                <a:off x="22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7" name="Line 616"/>
              <p:cNvSpPr>
                <a:spLocks noChangeShapeType="1"/>
              </p:cNvSpPr>
              <p:nvPr/>
            </p:nvSpPr>
            <p:spPr bwMode="auto">
              <a:xfrm>
                <a:off x="23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8" name="Line 617"/>
              <p:cNvSpPr>
                <a:spLocks noChangeShapeType="1"/>
              </p:cNvSpPr>
              <p:nvPr/>
            </p:nvSpPr>
            <p:spPr bwMode="auto">
              <a:xfrm>
                <a:off x="231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9" name="Line 618"/>
              <p:cNvSpPr>
                <a:spLocks noChangeShapeType="1"/>
              </p:cNvSpPr>
              <p:nvPr/>
            </p:nvSpPr>
            <p:spPr bwMode="auto">
              <a:xfrm>
                <a:off x="232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0" name="Line 619"/>
              <p:cNvSpPr>
                <a:spLocks noChangeShapeType="1"/>
              </p:cNvSpPr>
              <p:nvPr/>
            </p:nvSpPr>
            <p:spPr bwMode="auto">
              <a:xfrm>
                <a:off x="23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1" name="Line 620"/>
              <p:cNvSpPr>
                <a:spLocks noChangeShapeType="1"/>
              </p:cNvSpPr>
              <p:nvPr/>
            </p:nvSpPr>
            <p:spPr bwMode="auto">
              <a:xfrm>
                <a:off x="23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2" name="Line 621"/>
              <p:cNvSpPr>
                <a:spLocks noChangeShapeType="1"/>
              </p:cNvSpPr>
              <p:nvPr/>
            </p:nvSpPr>
            <p:spPr bwMode="auto">
              <a:xfrm>
                <a:off x="23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3" name="Line 622"/>
              <p:cNvSpPr>
                <a:spLocks noChangeShapeType="1"/>
              </p:cNvSpPr>
              <p:nvPr/>
            </p:nvSpPr>
            <p:spPr bwMode="auto">
              <a:xfrm>
                <a:off x="23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4" name="Line 623"/>
              <p:cNvSpPr>
                <a:spLocks noChangeShapeType="1"/>
              </p:cNvSpPr>
              <p:nvPr/>
            </p:nvSpPr>
            <p:spPr bwMode="auto">
              <a:xfrm>
                <a:off x="23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5" name="Line 624"/>
              <p:cNvSpPr>
                <a:spLocks noChangeShapeType="1"/>
              </p:cNvSpPr>
              <p:nvPr/>
            </p:nvSpPr>
            <p:spPr bwMode="auto">
              <a:xfrm>
                <a:off x="237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6" name="Line 625"/>
              <p:cNvSpPr>
                <a:spLocks noChangeShapeType="1"/>
              </p:cNvSpPr>
              <p:nvPr/>
            </p:nvSpPr>
            <p:spPr bwMode="auto">
              <a:xfrm>
                <a:off x="238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7" name="Line 626"/>
              <p:cNvSpPr>
                <a:spLocks noChangeShapeType="1"/>
              </p:cNvSpPr>
              <p:nvPr/>
            </p:nvSpPr>
            <p:spPr bwMode="auto">
              <a:xfrm>
                <a:off x="23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8" name="Line 627"/>
              <p:cNvSpPr>
                <a:spLocks noChangeShapeType="1"/>
              </p:cNvSpPr>
              <p:nvPr/>
            </p:nvSpPr>
            <p:spPr bwMode="auto">
              <a:xfrm>
                <a:off x="24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9" name="Line 628"/>
              <p:cNvSpPr>
                <a:spLocks noChangeShapeType="1"/>
              </p:cNvSpPr>
              <p:nvPr/>
            </p:nvSpPr>
            <p:spPr bwMode="auto">
              <a:xfrm>
                <a:off x="24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0" name="Line 629"/>
              <p:cNvSpPr>
                <a:spLocks noChangeShapeType="1"/>
              </p:cNvSpPr>
              <p:nvPr/>
            </p:nvSpPr>
            <p:spPr bwMode="auto">
              <a:xfrm>
                <a:off x="24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1" name="Line 630"/>
              <p:cNvSpPr>
                <a:spLocks noChangeShapeType="1"/>
              </p:cNvSpPr>
              <p:nvPr/>
            </p:nvSpPr>
            <p:spPr bwMode="auto">
              <a:xfrm>
                <a:off x="24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2" name="Line 631"/>
              <p:cNvSpPr>
                <a:spLocks noChangeShapeType="1"/>
              </p:cNvSpPr>
              <p:nvPr/>
            </p:nvSpPr>
            <p:spPr bwMode="auto">
              <a:xfrm>
                <a:off x="243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3" name="Line 632"/>
              <p:cNvSpPr>
                <a:spLocks noChangeShapeType="1"/>
              </p:cNvSpPr>
              <p:nvPr/>
            </p:nvSpPr>
            <p:spPr bwMode="auto">
              <a:xfrm>
                <a:off x="24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4" name="Line 633"/>
              <p:cNvSpPr>
                <a:spLocks noChangeShapeType="1"/>
              </p:cNvSpPr>
              <p:nvPr/>
            </p:nvSpPr>
            <p:spPr bwMode="auto">
              <a:xfrm>
                <a:off x="24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5" name="Line 634"/>
              <p:cNvSpPr>
                <a:spLocks noChangeShapeType="1"/>
              </p:cNvSpPr>
              <p:nvPr/>
            </p:nvSpPr>
            <p:spPr bwMode="auto">
              <a:xfrm>
                <a:off x="24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6" name="Line 635"/>
              <p:cNvSpPr>
                <a:spLocks noChangeShapeType="1"/>
              </p:cNvSpPr>
              <p:nvPr/>
            </p:nvSpPr>
            <p:spPr bwMode="auto">
              <a:xfrm>
                <a:off x="24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7" name="Line 636"/>
              <p:cNvSpPr>
                <a:spLocks noChangeShapeType="1"/>
              </p:cNvSpPr>
              <p:nvPr/>
            </p:nvSpPr>
            <p:spPr bwMode="auto">
              <a:xfrm>
                <a:off x="24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8" name="Line 637"/>
              <p:cNvSpPr>
                <a:spLocks noChangeShapeType="1"/>
              </p:cNvSpPr>
              <p:nvPr/>
            </p:nvSpPr>
            <p:spPr bwMode="auto">
              <a:xfrm>
                <a:off x="24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9" name="Line 638"/>
              <p:cNvSpPr>
                <a:spLocks noChangeShapeType="1"/>
              </p:cNvSpPr>
              <p:nvPr/>
            </p:nvSpPr>
            <p:spPr bwMode="auto">
              <a:xfrm>
                <a:off x="250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0" name="Line 639"/>
              <p:cNvSpPr>
                <a:spLocks noChangeShapeType="1"/>
              </p:cNvSpPr>
              <p:nvPr/>
            </p:nvSpPr>
            <p:spPr bwMode="auto">
              <a:xfrm>
                <a:off x="25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1" name="Line 640"/>
              <p:cNvSpPr>
                <a:spLocks noChangeShapeType="1"/>
              </p:cNvSpPr>
              <p:nvPr/>
            </p:nvSpPr>
            <p:spPr bwMode="auto">
              <a:xfrm>
                <a:off x="25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2" name="Line 641"/>
              <p:cNvSpPr>
                <a:spLocks noChangeShapeType="1"/>
              </p:cNvSpPr>
              <p:nvPr/>
            </p:nvSpPr>
            <p:spPr bwMode="auto">
              <a:xfrm>
                <a:off x="25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3" name="Line 642"/>
              <p:cNvSpPr>
                <a:spLocks noChangeShapeType="1"/>
              </p:cNvSpPr>
              <p:nvPr/>
            </p:nvSpPr>
            <p:spPr bwMode="auto">
              <a:xfrm>
                <a:off x="25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4" name="Line 643"/>
              <p:cNvSpPr>
                <a:spLocks noChangeShapeType="1"/>
              </p:cNvSpPr>
              <p:nvPr/>
            </p:nvSpPr>
            <p:spPr bwMode="auto">
              <a:xfrm>
                <a:off x="25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5" name="Line 644"/>
              <p:cNvSpPr>
                <a:spLocks noChangeShapeType="1"/>
              </p:cNvSpPr>
              <p:nvPr/>
            </p:nvSpPr>
            <p:spPr bwMode="auto">
              <a:xfrm>
                <a:off x="25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6" name="Line 645"/>
              <p:cNvSpPr>
                <a:spLocks noChangeShapeType="1"/>
              </p:cNvSpPr>
              <p:nvPr/>
            </p:nvSpPr>
            <p:spPr bwMode="auto">
              <a:xfrm>
                <a:off x="256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7" name="Line 646"/>
              <p:cNvSpPr>
                <a:spLocks noChangeShapeType="1"/>
              </p:cNvSpPr>
              <p:nvPr/>
            </p:nvSpPr>
            <p:spPr bwMode="auto">
              <a:xfrm>
                <a:off x="25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8" name="Line 647"/>
              <p:cNvSpPr>
                <a:spLocks noChangeShapeType="1"/>
              </p:cNvSpPr>
              <p:nvPr/>
            </p:nvSpPr>
            <p:spPr bwMode="auto">
              <a:xfrm>
                <a:off x="25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9" name="Line 648"/>
              <p:cNvSpPr>
                <a:spLocks noChangeShapeType="1"/>
              </p:cNvSpPr>
              <p:nvPr/>
            </p:nvSpPr>
            <p:spPr bwMode="auto">
              <a:xfrm>
                <a:off x="25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0" name="Line 649"/>
              <p:cNvSpPr>
                <a:spLocks noChangeShapeType="1"/>
              </p:cNvSpPr>
              <p:nvPr/>
            </p:nvSpPr>
            <p:spPr bwMode="auto">
              <a:xfrm>
                <a:off x="26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1" name="Line 650"/>
              <p:cNvSpPr>
                <a:spLocks noChangeShapeType="1"/>
              </p:cNvSpPr>
              <p:nvPr/>
            </p:nvSpPr>
            <p:spPr bwMode="auto">
              <a:xfrm>
                <a:off x="26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2" name="Line 651"/>
              <p:cNvSpPr>
                <a:spLocks noChangeShapeType="1"/>
              </p:cNvSpPr>
              <p:nvPr/>
            </p:nvSpPr>
            <p:spPr bwMode="auto">
              <a:xfrm>
                <a:off x="26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3" name="Line 652"/>
              <p:cNvSpPr>
                <a:spLocks noChangeShapeType="1"/>
              </p:cNvSpPr>
              <p:nvPr/>
            </p:nvSpPr>
            <p:spPr bwMode="auto">
              <a:xfrm>
                <a:off x="263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4" name="Line 653"/>
              <p:cNvSpPr>
                <a:spLocks noChangeShapeType="1"/>
              </p:cNvSpPr>
              <p:nvPr/>
            </p:nvSpPr>
            <p:spPr bwMode="auto">
              <a:xfrm>
                <a:off x="26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5" name="Line 654"/>
              <p:cNvSpPr>
                <a:spLocks noChangeShapeType="1"/>
              </p:cNvSpPr>
              <p:nvPr/>
            </p:nvSpPr>
            <p:spPr bwMode="auto">
              <a:xfrm>
                <a:off x="26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6" name="Line 655"/>
              <p:cNvSpPr>
                <a:spLocks noChangeShapeType="1"/>
              </p:cNvSpPr>
              <p:nvPr/>
            </p:nvSpPr>
            <p:spPr bwMode="auto">
              <a:xfrm>
                <a:off x="26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7" name="Line 656"/>
              <p:cNvSpPr>
                <a:spLocks noChangeShapeType="1"/>
              </p:cNvSpPr>
              <p:nvPr/>
            </p:nvSpPr>
            <p:spPr bwMode="auto">
              <a:xfrm>
                <a:off x="26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8" name="Line 657"/>
              <p:cNvSpPr>
                <a:spLocks noChangeShapeType="1"/>
              </p:cNvSpPr>
              <p:nvPr/>
            </p:nvSpPr>
            <p:spPr bwMode="auto">
              <a:xfrm>
                <a:off x="26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9" name="Line 658"/>
              <p:cNvSpPr>
                <a:spLocks noChangeShapeType="1"/>
              </p:cNvSpPr>
              <p:nvPr/>
            </p:nvSpPr>
            <p:spPr bwMode="auto">
              <a:xfrm>
                <a:off x="26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0" name="Line 659"/>
              <p:cNvSpPr>
                <a:spLocks noChangeShapeType="1"/>
              </p:cNvSpPr>
              <p:nvPr/>
            </p:nvSpPr>
            <p:spPr bwMode="auto">
              <a:xfrm>
                <a:off x="269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1" name="Line 660"/>
              <p:cNvSpPr>
                <a:spLocks noChangeShapeType="1"/>
              </p:cNvSpPr>
              <p:nvPr/>
            </p:nvSpPr>
            <p:spPr bwMode="auto">
              <a:xfrm>
                <a:off x="27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2" name="Line 661"/>
              <p:cNvSpPr>
                <a:spLocks noChangeShapeType="1"/>
              </p:cNvSpPr>
              <p:nvPr/>
            </p:nvSpPr>
            <p:spPr bwMode="auto">
              <a:xfrm>
                <a:off x="27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3" name="Line 662"/>
              <p:cNvSpPr>
                <a:spLocks noChangeShapeType="1"/>
              </p:cNvSpPr>
              <p:nvPr/>
            </p:nvSpPr>
            <p:spPr bwMode="auto">
              <a:xfrm>
                <a:off x="27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4" name="Line 663"/>
              <p:cNvSpPr>
                <a:spLocks noChangeShapeType="1"/>
              </p:cNvSpPr>
              <p:nvPr/>
            </p:nvSpPr>
            <p:spPr bwMode="auto">
              <a:xfrm>
                <a:off x="27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5" name="Line 664"/>
              <p:cNvSpPr>
                <a:spLocks noChangeShapeType="1"/>
              </p:cNvSpPr>
              <p:nvPr/>
            </p:nvSpPr>
            <p:spPr bwMode="auto">
              <a:xfrm>
                <a:off x="27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6" name="Line 665"/>
              <p:cNvSpPr>
                <a:spLocks noChangeShapeType="1"/>
              </p:cNvSpPr>
              <p:nvPr/>
            </p:nvSpPr>
            <p:spPr bwMode="auto">
              <a:xfrm>
                <a:off x="27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7" name="Line 666"/>
              <p:cNvSpPr>
                <a:spLocks noChangeShapeType="1"/>
              </p:cNvSpPr>
              <p:nvPr/>
            </p:nvSpPr>
            <p:spPr bwMode="auto">
              <a:xfrm>
                <a:off x="27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8" name="Line 667"/>
              <p:cNvSpPr>
                <a:spLocks noChangeShapeType="1"/>
              </p:cNvSpPr>
              <p:nvPr/>
            </p:nvSpPr>
            <p:spPr bwMode="auto">
              <a:xfrm>
                <a:off x="27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9" name="Line 668"/>
              <p:cNvSpPr>
                <a:spLocks noChangeShapeType="1"/>
              </p:cNvSpPr>
              <p:nvPr/>
            </p:nvSpPr>
            <p:spPr bwMode="auto">
              <a:xfrm>
                <a:off x="27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0" name="Line 669"/>
              <p:cNvSpPr>
                <a:spLocks noChangeShapeType="1"/>
              </p:cNvSpPr>
              <p:nvPr/>
            </p:nvSpPr>
            <p:spPr bwMode="auto">
              <a:xfrm>
                <a:off x="27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1" name="Line 670"/>
              <p:cNvSpPr>
                <a:spLocks noChangeShapeType="1"/>
              </p:cNvSpPr>
              <p:nvPr/>
            </p:nvSpPr>
            <p:spPr bwMode="auto">
              <a:xfrm>
                <a:off x="27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2" name="Line 671"/>
              <p:cNvSpPr>
                <a:spLocks noChangeShapeType="1"/>
              </p:cNvSpPr>
              <p:nvPr/>
            </p:nvSpPr>
            <p:spPr bwMode="auto">
              <a:xfrm>
                <a:off x="28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3" name="Line 672"/>
              <p:cNvSpPr>
                <a:spLocks noChangeShapeType="1"/>
              </p:cNvSpPr>
              <p:nvPr/>
            </p:nvSpPr>
            <p:spPr bwMode="auto">
              <a:xfrm>
                <a:off x="28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4" name="Line 673"/>
              <p:cNvSpPr>
                <a:spLocks noChangeShapeType="1"/>
              </p:cNvSpPr>
              <p:nvPr/>
            </p:nvSpPr>
            <p:spPr bwMode="auto">
              <a:xfrm>
                <a:off x="28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5" name="Line 674"/>
              <p:cNvSpPr>
                <a:spLocks noChangeShapeType="1"/>
              </p:cNvSpPr>
              <p:nvPr/>
            </p:nvSpPr>
            <p:spPr bwMode="auto">
              <a:xfrm>
                <a:off x="28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6" name="Line 675"/>
              <p:cNvSpPr>
                <a:spLocks noChangeShapeType="1"/>
              </p:cNvSpPr>
              <p:nvPr/>
            </p:nvSpPr>
            <p:spPr bwMode="auto">
              <a:xfrm>
                <a:off x="28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7" name="Line 676"/>
              <p:cNvSpPr>
                <a:spLocks noChangeShapeType="1"/>
              </p:cNvSpPr>
              <p:nvPr/>
            </p:nvSpPr>
            <p:spPr bwMode="auto">
              <a:xfrm>
                <a:off x="28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8" name="Line 677"/>
              <p:cNvSpPr>
                <a:spLocks noChangeShapeType="1"/>
              </p:cNvSpPr>
              <p:nvPr/>
            </p:nvSpPr>
            <p:spPr bwMode="auto">
              <a:xfrm>
                <a:off x="28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9" name="Line 678"/>
              <p:cNvSpPr>
                <a:spLocks noChangeShapeType="1"/>
              </p:cNvSpPr>
              <p:nvPr/>
            </p:nvSpPr>
            <p:spPr bwMode="auto">
              <a:xfrm>
                <a:off x="28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0" name="Line 679"/>
              <p:cNvSpPr>
                <a:spLocks noChangeShapeType="1"/>
              </p:cNvSpPr>
              <p:nvPr/>
            </p:nvSpPr>
            <p:spPr bwMode="auto">
              <a:xfrm>
                <a:off x="28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1" name="Line 680"/>
              <p:cNvSpPr>
                <a:spLocks noChangeShapeType="1"/>
              </p:cNvSpPr>
              <p:nvPr/>
            </p:nvSpPr>
            <p:spPr bwMode="auto">
              <a:xfrm>
                <a:off x="28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2" name="Line 681"/>
              <p:cNvSpPr>
                <a:spLocks noChangeShapeType="1"/>
              </p:cNvSpPr>
              <p:nvPr/>
            </p:nvSpPr>
            <p:spPr bwMode="auto">
              <a:xfrm>
                <a:off x="28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3" name="Line 682"/>
              <p:cNvSpPr>
                <a:spLocks noChangeShapeType="1"/>
              </p:cNvSpPr>
              <p:nvPr/>
            </p:nvSpPr>
            <p:spPr bwMode="auto">
              <a:xfrm>
                <a:off x="29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4" name="Line 683"/>
              <p:cNvSpPr>
                <a:spLocks noChangeShapeType="1"/>
              </p:cNvSpPr>
              <p:nvPr/>
            </p:nvSpPr>
            <p:spPr bwMode="auto">
              <a:xfrm>
                <a:off x="29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5" name="Line 684"/>
              <p:cNvSpPr>
                <a:spLocks noChangeShapeType="1"/>
              </p:cNvSpPr>
              <p:nvPr/>
            </p:nvSpPr>
            <p:spPr bwMode="auto">
              <a:xfrm>
                <a:off x="29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6" name="Line 685"/>
              <p:cNvSpPr>
                <a:spLocks noChangeShapeType="1"/>
              </p:cNvSpPr>
              <p:nvPr/>
            </p:nvSpPr>
            <p:spPr bwMode="auto">
              <a:xfrm>
                <a:off x="29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7" name="Line 686"/>
              <p:cNvSpPr>
                <a:spLocks noChangeShapeType="1"/>
              </p:cNvSpPr>
              <p:nvPr/>
            </p:nvSpPr>
            <p:spPr bwMode="auto">
              <a:xfrm>
                <a:off x="294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8" name="Line 687"/>
              <p:cNvSpPr>
                <a:spLocks noChangeShapeType="1"/>
              </p:cNvSpPr>
              <p:nvPr/>
            </p:nvSpPr>
            <p:spPr bwMode="auto">
              <a:xfrm>
                <a:off x="29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9" name="Line 688"/>
              <p:cNvSpPr>
                <a:spLocks noChangeShapeType="1"/>
              </p:cNvSpPr>
              <p:nvPr/>
            </p:nvSpPr>
            <p:spPr bwMode="auto">
              <a:xfrm>
                <a:off x="29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0" name="Line 689"/>
              <p:cNvSpPr>
                <a:spLocks noChangeShapeType="1"/>
              </p:cNvSpPr>
              <p:nvPr/>
            </p:nvSpPr>
            <p:spPr bwMode="auto">
              <a:xfrm>
                <a:off x="29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1" name="Line 690"/>
              <p:cNvSpPr>
                <a:spLocks noChangeShapeType="1"/>
              </p:cNvSpPr>
              <p:nvPr/>
            </p:nvSpPr>
            <p:spPr bwMode="auto">
              <a:xfrm>
                <a:off x="29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2" name="Line 691"/>
              <p:cNvSpPr>
                <a:spLocks noChangeShapeType="1"/>
              </p:cNvSpPr>
              <p:nvPr/>
            </p:nvSpPr>
            <p:spPr bwMode="auto">
              <a:xfrm>
                <a:off x="29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3" name="Line 692"/>
              <p:cNvSpPr>
                <a:spLocks noChangeShapeType="1"/>
              </p:cNvSpPr>
              <p:nvPr/>
            </p:nvSpPr>
            <p:spPr bwMode="auto">
              <a:xfrm>
                <a:off x="29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4" name="Line 693"/>
              <p:cNvSpPr>
                <a:spLocks noChangeShapeType="1"/>
              </p:cNvSpPr>
              <p:nvPr/>
            </p:nvSpPr>
            <p:spPr bwMode="auto">
              <a:xfrm>
                <a:off x="300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5" name="Line 694"/>
              <p:cNvSpPr>
                <a:spLocks noChangeShapeType="1"/>
              </p:cNvSpPr>
              <p:nvPr/>
            </p:nvSpPr>
            <p:spPr bwMode="auto">
              <a:xfrm>
                <a:off x="30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6" name="Line 695"/>
              <p:cNvSpPr>
                <a:spLocks noChangeShapeType="1"/>
              </p:cNvSpPr>
              <p:nvPr/>
            </p:nvSpPr>
            <p:spPr bwMode="auto">
              <a:xfrm>
                <a:off x="30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7" name="Line 696"/>
              <p:cNvSpPr>
                <a:spLocks noChangeShapeType="1"/>
              </p:cNvSpPr>
              <p:nvPr/>
            </p:nvSpPr>
            <p:spPr bwMode="auto">
              <a:xfrm>
                <a:off x="30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8" name="Line 697"/>
              <p:cNvSpPr>
                <a:spLocks noChangeShapeType="1"/>
              </p:cNvSpPr>
              <p:nvPr/>
            </p:nvSpPr>
            <p:spPr bwMode="auto">
              <a:xfrm>
                <a:off x="30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9" name="Line 698"/>
              <p:cNvSpPr>
                <a:spLocks noChangeShapeType="1"/>
              </p:cNvSpPr>
              <p:nvPr/>
            </p:nvSpPr>
            <p:spPr bwMode="auto">
              <a:xfrm>
                <a:off x="30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0" name="Line 699"/>
              <p:cNvSpPr>
                <a:spLocks noChangeShapeType="1"/>
              </p:cNvSpPr>
              <p:nvPr/>
            </p:nvSpPr>
            <p:spPr bwMode="auto">
              <a:xfrm>
                <a:off x="30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1" name="Line 700"/>
              <p:cNvSpPr>
                <a:spLocks noChangeShapeType="1"/>
              </p:cNvSpPr>
              <p:nvPr/>
            </p:nvSpPr>
            <p:spPr bwMode="auto">
              <a:xfrm>
                <a:off x="307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2" name="Line 701"/>
              <p:cNvSpPr>
                <a:spLocks noChangeShapeType="1"/>
              </p:cNvSpPr>
              <p:nvPr/>
            </p:nvSpPr>
            <p:spPr bwMode="auto">
              <a:xfrm>
                <a:off x="30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3" name="Line 702"/>
              <p:cNvSpPr>
                <a:spLocks noChangeShapeType="1"/>
              </p:cNvSpPr>
              <p:nvPr/>
            </p:nvSpPr>
            <p:spPr bwMode="auto">
              <a:xfrm>
                <a:off x="30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4" name="Line 703"/>
              <p:cNvSpPr>
                <a:spLocks noChangeShapeType="1"/>
              </p:cNvSpPr>
              <p:nvPr/>
            </p:nvSpPr>
            <p:spPr bwMode="auto">
              <a:xfrm>
                <a:off x="30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5" name="Line 704"/>
              <p:cNvSpPr>
                <a:spLocks noChangeShapeType="1"/>
              </p:cNvSpPr>
              <p:nvPr/>
            </p:nvSpPr>
            <p:spPr bwMode="auto">
              <a:xfrm>
                <a:off x="31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6" name="Line 705"/>
              <p:cNvSpPr>
                <a:spLocks noChangeShapeType="1"/>
              </p:cNvSpPr>
              <p:nvPr/>
            </p:nvSpPr>
            <p:spPr bwMode="auto">
              <a:xfrm>
                <a:off x="31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7" name="Line 706"/>
              <p:cNvSpPr>
                <a:spLocks noChangeShapeType="1"/>
              </p:cNvSpPr>
              <p:nvPr/>
            </p:nvSpPr>
            <p:spPr bwMode="auto">
              <a:xfrm>
                <a:off x="31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8" name="Line 707"/>
              <p:cNvSpPr>
                <a:spLocks noChangeShapeType="1"/>
              </p:cNvSpPr>
              <p:nvPr/>
            </p:nvSpPr>
            <p:spPr bwMode="auto">
              <a:xfrm>
                <a:off x="313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9" name="Line 708"/>
              <p:cNvSpPr>
                <a:spLocks noChangeShapeType="1"/>
              </p:cNvSpPr>
              <p:nvPr/>
            </p:nvSpPr>
            <p:spPr bwMode="auto">
              <a:xfrm>
                <a:off x="31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0" name="Line 709"/>
              <p:cNvSpPr>
                <a:spLocks noChangeShapeType="1"/>
              </p:cNvSpPr>
              <p:nvPr/>
            </p:nvSpPr>
            <p:spPr bwMode="auto">
              <a:xfrm>
                <a:off x="31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1" name="Line 710"/>
              <p:cNvSpPr>
                <a:spLocks noChangeShapeType="1"/>
              </p:cNvSpPr>
              <p:nvPr/>
            </p:nvSpPr>
            <p:spPr bwMode="auto">
              <a:xfrm>
                <a:off x="31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2" name="Line 711"/>
              <p:cNvSpPr>
                <a:spLocks noChangeShapeType="1"/>
              </p:cNvSpPr>
              <p:nvPr/>
            </p:nvSpPr>
            <p:spPr bwMode="auto">
              <a:xfrm>
                <a:off x="31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3" name="Line 712"/>
              <p:cNvSpPr>
                <a:spLocks noChangeShapeType="1"/>
              </p:cNvSpPr>
              <p:nvPr/>
            </p:nvSpPr>
            <p:spPr bwMode="auto">
              <a:xfrm>
                <a:off x="31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4" name="Line 713"/>
              <p:cNvSpPr>
                <a:spLocks noChangeShapeType="1"/>
              </p:cNvSpPr>
              <p:nvPr/>
            </p:nvSpPr>
            <p:spPr bwMode="auto">
              <a:xfrm>
                <a:off x="31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5" name="Line 714"/>
              <p:cNvSpPr>
                <a:spLocks noChangeShapeType="1"/>
              </p:cNvSpPr>
              <p:nvPr/>
            </p:nvSpPr>
            <p:spPr bwMode="auto">
              <a:xfrm>
                <a:off x="319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6" name="Line 715"/>
              <p:cNvSpPr>
                <a:spLocks noChangeShapeType="1"/>
              </p:cNvSpPr>
              <p:nvPr/>
            </p:nvSpPr>
            <p:spPr bwMode="auto">
              <a:xfrm>
                <a:off x="32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7" name="Line 716"/>
              <p:cNvSpPr>
                <a:spLocks noChangeShapeType="1"/>
              </p:cNvSpPr>
              <p:nvPr/>
            </p:nvSpPr>
            <p:spPr bwMode="auto">
              <a:xfrm>
                <a:off x="32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8" name="Line 717"/>
              <p:cNvSpPr>
                <a:spLocks noChangeShapeType="1"/>
              </p:cNvSpPr>
              <p:nvPr/>
            </p:nvSpPr>
            <p:spPr bwMode="auto">
              <a:xfrm>
                <a:off x="32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9" name="Line 718"/>
              <p:cNvSpPr>
                <a:spLocks noChangeShapeType="1"/>
              </p:cNvSpPr>
              <p:nvPr/>
            </p:nvSpPr>
            <p:spPr bwMode="auto">
              <a:xfrm>
                <a:off x="32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0" name="Line 719"/>
              <p:cNvSpPr>
                <a:spLocks noChangeShapeType="1"/>
              </p:cNvSpPr>
              <p:nvPr/>
            </p:nvSpPr>
            <p:spPr bwMode="auto">
              <a:xfrm>
                <a:off x="32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1" name="Line 720"/>
              <p:cNvSpPr>
                <a:spLocks noChangeShapeType="1"/>
              </p:cNvSpPr>
              <p:nvPr/>
            </p:nvSpPr>
            <p:spPr bwMode="auto">
              <a:xfrm>
                <a:off x="32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2" name="Line 721"/>
              <p:cNvSpPr>
                <a:spLocks noChangeShapeType="1"/>
              </p:cNvSpPr>
              <p:nvPr/>
            </p:nvSpPr>
            <p:spPr bwMode="auto">
              <a:xfrm>
                <a:off x="326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3" name="Line 722"/>
              <p:cNvSpPr>
                <a:spLocks noChangeShapeType="1"/>
              </p:cNvSpPr>
              <p:nvPr/>
            </p:nvSpPr>
            <p:spPr bwMode="auto">
              <a:xfrm>
                <a:off x="32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4" name="Line 723"/>
              <p:cNvSpPr>
                <a:spLocks noChangeShapeType="1"/>
              </p:cNvSpPr>
              <p:nvPr/>
            </p:nvSpPr>
            <p:spPr bwMode="auto">
              <a:xfrm>
                <a:off x="32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5" name="Line 724"/>
              <p:cNvSpPr>
                <a:spLocks noChangeShapeType="1"/>
              </p:cNvSpPr>
              <p:nvPr/>
            </p:nvSpPr>
            <p:spPr bwMode="auto">
              <a:xfrm>
                <a:off x="32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6" name="Line 725"/>
              <p:cNvSpPr>
                <a:spLocks noChangeShapeType="1"/>
              </p:cNvSpPr>
              <p:nvPr/>
            </p:nvSpPr>
            <p:spPr bwMode="auto">
              <a:xfrm>
                <a:off x="32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7" name="Line 726"/>
              <p:cNvSpPr>
                <a:spLocks noChangeShapeType="1"/>
              </p:cNvSpPr>
              <p:nvPr/>
            </p:nvSpPr>
            <p:spPr bwMode="auto">
              <a:xfrm>
                <a:off x="33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8" name="Line 727"/>
              <p:cNvSpPr>
                <a:spLocks noChangeShapeType="1"/>
              </p:cNvSpPr>
              <p:nvPr/>
            </p:nvSpPr>
            <p:spPr bwMode="auto">
              <a:xfrm>
                <a:off x="331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9" name="Line 728"/>
              <p:cNvSpPr>
                <a:spLocks noChangeShapeType="1"/>
              </p:cNvSpPr>
              <p:nvPr/>
            </p:nvSpPr>
            <p:spPr bwMode="auto">
              <a:xfrm>
                <a:off x="332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0" name="Line 729"/>
              <p:cNvSpPr>
                <a:spLocks noChangeShapeType="1"/>
              </p:cNvSpPr>
              <p:nvPr/>
            </p:nvSpPr>
            <p:spPr bwMode="auto">
              <a:xfrm>
                <a:off x="33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1" name="Line 730"/>
              <p:cNvSpPr>
                <a:spLocks noChangeShapeType="1"/>
              </p:cNvSpPr>
              <p:nvPr/>
            </p:nvSpPr>
            <p:spPr bwMode="auto">
              <a:xfrm>
                <a:off x="33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2" name="Line 731"/>
              <p:cNvSpPr>
                <a:spLocks noChangeShapeType="1"/>
              </p:cNvSpPr>
              <p:nvPr/>
            </p:nvSpPr>
            <p:spPr bwMode="auto">
              <a:xfrm>
                <a:off x="33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3" name="Line 732"/>
              <p:cNvSpPr>
                <a:spLocks noChangeShapeType="1"/>
              </p:cNvSpPr>
              <p:nvPr/>
            </p:nvSpPr>
            <p:spPr bwMode="auto">
              <a:xfrm>
                <a:off x="33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4" name="Line 733"/>
              <p:cNvSpPr>
                <a:spLocks noChangeShapeType="1"/>
              </p:cNvSpPr>
              <p:nvPr/>
            </p:nvSpPr>
            <p:spPr bwMode="auto">
              <a:xfrm>
                <a:off x="33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5" name="Line 734"/>
              <p:cNvSpPr>
                <a:spLocks noChangeShapeType="1"/>
              </p:cNvSpPr>
              <p:nvPr/>
            </p:nvSpPr>
            <p:spPr bwMode="auto">
              <a:xfrm>
                <a:off x="338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6" name="Line 735"/>
              <p:cNvSpPr>
                <a:spLocks noChangeShapeType="1"/>
              </p:cNvSpPr>
              <p:nvPr/>
            </p:nvSpPr>
            <p:spPr bwMode="auto">
              <a:xfrm>
                <a:off x="339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7" name="Line 736"/>
              <p:cNvSpPr>
                <a:spLocks noChangeShapeType="1"/>
              </p:cNvSpPr>
              <p:nvPr/>
            </p:nvSpPr>
            <p:spPr bwMode="auto">
              <a:xfrm>
                <a:off x="33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8" name="Line 737"/>
              <p:cNvSpPr>
                <a:spLocks noChangeShapeType="1"/>
              </p:cNvSpPr>
              <p:nvPr/>
            </p:nvSpPr>
            <p:spPr bwMode="auto">
              <a:xfrm>
                <a:off x="34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9" name="Line 738"/>
              <p:cNvSpPr>
                <a:spLocks noChangeShapeType="1"/>
              </p:cNvSpPr>
              <p:nvPr/>
            </p:nvSpPr>
            <p:spPr bwMode="auto">
              <a:xfrm>
                <a:off x="34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0" name="Line 739"/>
              <p:cNvSpPr>
                <a:spLocks noChangeShapeType="1"/>
              </p:cNvSpPr>
              <p:nvPr/>
            </p:nvSpPr>
            <p:spPr bwMode="auto">
              <a:xfrm>
                <a:off x="34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1" name="Line 740"/>
              <p:cNvSpPr>
                <a:spLocks noChangeShapeType="1"/>
              </p:cNvSpPr>
              <p:nvPr/>
            </p:nvSpPr>
            <p:spPr bwMode="auto">
              <a:xfrm>
                <a:off x="34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2" name="Line 741"/>
              <p:cNvSpPr>
                <a:spLocks noChangeShapeType="1"/>
              </p:cNvSpPr>
              <p:nvPr/>
            </p:nvSpPr>
            <p:spPr bwMode="auto">
              <a:xfrm>
                <a:off x="344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3" name="Line 742"/>
              <p:cNvSpPr>
                <a:spLocks noChangeShapeType="1"/>
              </p:cNvSpPr>
              <p:nvPr/>
            </p:nvSpPr>
            <p:spPr bwMode="auto">
              <a:xfrm>
                <a:off x="345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4" name="Line 743"/>
              <p:cNvSpPr>
                <a:spLocks noChangeShapeType="1"/>
              </p:cNvSpPr>
              <p:nvPr/>
            </p:nvSpPr>
            <p:spPr bwMode="auto">
              <a:xfrm>
                <a:off x="34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5" name="Line 744"/>
              <p:cNvSpPr>
                <a:spLocks noChangeShapeType="1"/>
              </p:cNvSpPr>
              <p:nvPr/>
            </p:nvSpPr>
            <p:spPr bwMode="auto">
              <a:xfrm>
                <a:off x="34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6" name="Line 745"/>
              <p:cNvSpPr>
                <a:spLocks noChangeShapeType="1"/>
              </p:cNvSpPr>
              <p:nvPr/>
            </p:nvSpPr>
            <p:spPr bwMode="auto">
              <a:xfrm>
                <a:off x="34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7" name="Line 746"/>
              <p:cNvSpPr>
                <a:spLocks noChangeShapeType="1"/>
              </p:cNvSpPr>
              <p:nvPr/>
            </p:nvSpPr>
            <p:spPr bwMode="auto">
              <a:xfrm>
                <a:off x="34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8" name="Line 747"/>
              <p:cNvSpPr>
                <a:spLocks noChangeShapeType="1"/>
              </p:cNvSpPr>
              <p:nvPr/>
            </p:nvSpPr>
            <p:spPr bwMode="auto">
              <a:xfrm>
                <a:off x="35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9" name="Line 748"/>
              <p:cNvSpPr>
                <a:spLocks noChangeShapeType="1"/>
              </p:cNvSpPr>
              <p:nvPr/>
            </p:nvSpPr>
            <p:spPr bwMode="auto">
              <a:xfrm>
                <a:off x="350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0" name="Line 749"/>
              <p:cNvSpPr>
                <a:spLocks noChangeShapeType="1"/>
              </p:cNvSpPr>
              <p:nvPr/>
            </p:nvSpPr>
            <p:spPr bwMode="auto">
              <a:xfrm>
                <a:off x="351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1" name="Line 750"/>
              <p:cNvSpPr>
                <a:spLocks noChangeShapeType="1"/>
              </p:cNvSpPr>
              <p:nvPr/>
            </p:nvSpPr>
            <p:spPr bwMode="auto">
              <a:xfrm>
                <a:off x="35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2" name="Line 751"/>
              <p:cNvSpPr>
                <a:spLocks noChangeShapeType="1"/>
              </p:cNvSpPr>
              <p:nvPr/>
            </p:nvSpPr>
            <p:spPr bwMode="auto">
              <a:xfrm>
                <a:off x="35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3" name="Line 752"/>
              <p:cNvSpPr>
                <a:spLocks noChangeShapeType="1"/>
              </p:cNvSpPr>
              <p:nvPr/>
            </p:nvSpPr>
            <p:spPr bwMode="auto">
              <a:xfrm>
                <a:off x="35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4" name="Line 753"/>
              <p:cNvSpPr>
                <a:spLocks noChangeShapeType="1"/>
              </p:cNvSpPr>
              <p:nvPr/>
            </p:nvSpPr>
            <p:spPr bwMode="auto">
              <a:xfrm>
                <a:off x="35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5" name="Line 754"/>
              <p:cNvSpPr>
                <a:spLocks noChangeShapeType="1"/>
              </p:cNvSpPr>
              <p:nvPr/>
            </p:nvSpPr>
            <p:spPr bwMode="auto">
              <a:xfrm>
                <a:off x="35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6" name="Line 755"/>
              <p:cNvSpPr>
                <a:spLocks noChangeShapeType="1"/>
              </p:cNvSpPr>
              <p:nvPr/>
            </p:nvSpPr>
            <p:spPr bwMode="auto">
              <a:xfrm>
                <a:off x="357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7" name="Line 756"/>
              <p:cNvSpPr>
                <a:spLocks noChangeShapeType="1"/>
              </p:cNvSpPr>
              <p:nvPr/>
            </p:nvSpPr>
            <p:spPr bwMode="auto">
              <a:xfrm>
                <a:off x="358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8" name="Line 757"/>
              <p:cNvSpPr>
                <a:spLocks noChangeShapeType="1"/>
              </p:cNvSpPr>
              <p:nvPr/>
            </p:nvSpPr>
            <p:spPr bwMode="auto">
              <a:xfrm>
                <a:off x="35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9" name="Line 758"/>
              <p:cNvSpPr>
                <a:spLocks noChangeShapeType="1"/>
              </p:cNvSpPr>
              <p:nvPr/>
            </p:nvSpPr>
            <p:spPr bwMode="auto">
              <a:xfrm>
                <a:off x="36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0" name="Line 759"/>
              <p:cNvSpPr>
                <a:spLocks noChangeShapeType="1"/>
              </p:cNvSpPr>
              <p:nvPr/>
            </p:nvSpPr>
            <p:spPr bwMode="auto">
              <a:xfrm>
                <a:off x="36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1" name="Line 760"/>
              <p:cNvSpPr>
                <a:spLocks noChangeShapeType="1"/>
              </p:cNvSpPr>
              <p:nvPr/>
            </p:nvSpPr>
            <p:spPr bwMode="auto">
              <a:xfrm>
                <a:off x="36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2" name="Line 761"/>
              <p:cNvSpPr>
                <a:spLocks noChangeShapeType="1"/>
              </p:cNvSpPr>
              <p:nvPr/>
            </p:nvSpPr>
            <p:spPr bwMode="auto">
              <a:xfrm>
                <a:off x="36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3" name="Line 762"/>
              <p:cNvSpPr>
                <a:spLocks noChangeShapeType="1"/>
              </p:cNvSpPr>
              <p:nvPr/>
            </p:nvSpPr>
            <p:spPr bwMode="auto">
              <a:xfrm>
                <a:off x="363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4" name="Line 763"/>
              <p:cNvSpPr>
                <a:spLocks noChangeShapeType="1"/>
              </p:cNvSpPr>
              <p:nvPr/>
            </p:nvSpPr>
            <p:spPr bwMode="auto">
              <a:xfrm>
                <a:off x="364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5" name="Line 764"/>
              <p:cNvSpPr>
                <a:spLocks noChangeShapeType="1"/>
              </p:cNvSpPr>
              <p:nvPr/>
            </p:nvSpPr>
            <p:spPr bwMode="auto">
              <a:xfrm>
                <a:off x="36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6" name="Line 765"/>
              <p:cNvSpPr>
                <a:spLocks noChangeShapeType="1"/>
              </p:cNvSpPr>
              <p:nvPr/>
            </p:nvSpPr>
            <p:spPr bwMode="auto">
              <a:xfrm>
                <a:off x="36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7" name="Line 766"/>
              <p:cNvSpPr>
                <a:spLocks noChangeShapeType="1"/>
              </p:cNvSpPr>
              <p:nvPr/>
            </p:nvSpPr>
            <p:spPr bwMode="auto">
              <a:xfrm>
                <a:off x="36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8" name="Line 767"/>
              <p:cNvSpPr>
                <a:spLocks noChangeShapeType="1"/>
              </p:cNvSpPr>
              <p:nvPr/>
            </p:nvSpPr>
            <p:spPr bwMode="auto">
              <a:xfrm>
                <a:off x="36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9" name="Line 768"/>
              <p:cNvSpPr>
                <a:spLocks noChangeShapeType="1"/>
              </p:cNvSpPr>
              <p:nvPr/>
            </p:nvSpPr>
            <p:spPr bwMode="auto">
              <a:xfrm>
                <a:off x="36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0" name="Line 769"/>
              <p:cNvSpPr>
                <a:spLocks noChangeShapeType="1"/>
              </p:cNvSpPr>
              <p:nvPr/>
            </p:nvSpPr>
            <p:spPr bwMode="auto">
              <a:xfrm>
                <a:off x="370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1" name="Line 770"/>
              <p:cNvSpPr>
                <a:spLocks noChangeShapeType="1"/>
              </p:cNvSpPr>
              <p:nvPr/>
            </p:nvSpPr>
            <p:spPr bwMode="auto">
              <a:xfrm>
                <a:off x="371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2" name="Line 771"/>
              <p:cNvSpPr>
                <a:spLocks noChangeShapeType="1"/>
              </p:cNvSpPr>
              <p:nvPr/>
            </p:nvSpPr>
            <p:spPr bwMode="auto">
              <a:xfrm>
                <a:off x="37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3" name="Line 772"/>
              <p:cNvSpPr>
                <a:spLocks noChangeShapeType="1"/>
              </p:cNvSpPr>
              <p:nvPr/>
            </p:nvSpPr>
            <p:spPr bwMode="auto">
              <a:xfrm>
                <a:off x="37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4" name="Line 773"/>
              <p:cNvSpPr>
                <a:spLocks noChangeShapeType="1"/>
              </p:cNvSpPr>
              <p:nvPr/>
            </p:nvSpPr>
            <p:spPr bwMode="auto">
              <a:xfrm>
                <a:off x="37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5" name="Line 774"/>
              <p:cNvSpPr>
                <a:spLocks noChangeShapeType="1"/>
              </p:cNvSpPr>
              <p:nvPr/>
            </p:nvSpPr>
            <p:spPr bwMode="auto">
              <a:xfrm>
                <a:off x="37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6" name="Line 775"/>
              <p:cNvSpPr>
                <a:spLocks noChangeShapeType="1"/>
              </p:cNvSpPr>
              <p:nvPr/>
            </p:nvSpPr>
            <p:spPr bwMode="auto">
              <a:xfrm>
                <a:off x="37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7" name="Line 776"/>
              <p:cNvSpPr>
                <a:spLocks noChangeShapeType="1"/>
              </p:cNvSpPr>
              <p:nvPr/>
            </p:nvSpPr>
            <p:spPr bwMode="auto">
              <a:xfrm>
                <a:off x="376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8" name="Line 777"/>
              <p:cNvSpPr>
                <a:spLocks noChangeShapeType="1"/>
              </p:cNvSpPr>
              <p:nvPr/>
            </p:nvSpPr>
            <p:spPr bwMode="auto">
              <a:xfrm>
                <a:off x="37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9" name="Line 778"/>
              <p:cNvSpPr>
                <a:spLocks noChangeShapeType="1"/>
              </p:cNvSpPr>
              <p:nvPr/>
            </p:nvSpPr>
            <p:spPr bwMode="auto">
              <a:xfrm>
                <a:off x="37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0" name="Line 779"/>
              <p:cNvSpPr>
                <a:spLocks noChangeShapeType="1"/>
              </p:cNvSpPr>
              <p:nvPr/>
            </p:nvSpPr>
            <p:spPr bwMode="auto">
              <a:xfrm>
                <a:off x="37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1" name="Line 780"/>
              <p:cNvSpPr>
                <a:spLocks noChangeShapeType="1"/>
              </p:cNvSpPr>
              <p:nvPr/>
            </p:nvSpPr>
            <p:spPr bwMode="auto">
              <a:xfrm>
                <a:off x="38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2" name="Line 781"/>
              <p:cNvSpPr>
                <a:spLocks noChangeShapeType="1"/>
              </p:cNvSpPr>
              <p:nvPr/>
            </p:nvSpPr>
            <p:spPr bwMode="auto">
              <a:xfrm>
                <a:off x="38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3" name="Line 782"/>
              <p:cNvSpPr>
                <a:spLocks noChangeShapeType="1"/>
              </p:cNvSpPr>
              <p:nvPr/>
            </p:nvSpPr>
            <p:spPr bwMode="auto">
              <a:xfrm>
                <a:off x="38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4" name="Line 783"/>
              <p:cNvSpPr>
                <a:spLocks noChangeShapeType="1"/>
              </p:cNvSpPr>
              <p:nvPr/>
            </p:nvSpPr>
            <p:spPr bwMode="auto">
              <a:xfrm>
                <a:off x="382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5" name="Line 784"/>
              <p:cNvSpPr>
                <a:spLocks noChangeShapeType="1"/>
              </p:cNvSpPr>
              <p:nvPr/>
            </p:nvSpPr>
            <p:spPr bwMode="auto">
              <a:xfrm>
                <a:off x="38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6" name="Line 785"/>
              <p:cNvSpPr>
                <a:spLocks noChangeShapeType="1"/>
              </p:cNvSpPr>
              <p:nvPr/>
            </p:nvSpPr>
            <p:spPr bwMode="auto">
              <a:xfrm>
                <a:off x="38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7" name="Line 786"/>
              <p:cNvSpPr>
                <a:spLocks noChangeShapeType="1"/>
              </p:cNvSpPr>
              <p:nvPr/>
            </p:nvSpPr>
            <p:spPr bwMode="auto">
              <a:xfrm>
                <a:off x="38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8" name="Line 787"/>
              <p:cNvSpPr>
                <a:spLocks noChangeShapeType="1"/>
              </p:cNvSpPr>
              <p:nvPr/>
            </p:nvSpPr>
            <p:spPr bwMode="auto">
              <a:xfrm>
                <a:off x="38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9" name="Line 788"/>
              <p:cNvSpPr>
                <a:spLocks noChangeShapeType="1"/>
              </p:cNvSpPr>
              <p:nvPr/>
            </p:nvSpPr>
            <p:spPr bwMode="auto">
              <a:xfrm>
                <a:off x="38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0" name="Line 789"/>
              <p:cNvSpPr>
                <a:spLocks noChangeShapeType="1"/>
              </p:cNvSpPr>
              <p:nvPr/>
            </p:nvSpPr>
            <p:spPr bwMode="auto">
              <a:xfrm>
                <a:off x="38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1" name="Line 790"/>
              <p:cNvSpPr>
                <a:spLocks noChangeShapeType="1"/>
              </p:cNvSpPr>
              <p:nvPr/>
            </p:nvSpPr>
            <p:spPr bwMode="auto">
              <a:xfrm>
                <a:off x="389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2" name="Line 791"/>
              <p:cNvSpPr>
                <a:spLocks noChangeShapeType="1"/>
              </p:cNvSpPr>
              <p:nvPr/>
            </p:nvSpPr>
            <p:spPr bwMode="auto">
              <a:xfrm>
                <a:off x="39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3" name="Line 792"/>
              <p:cNvSpPr>
                <a:spLocks noChangeShapeType="1"/>
              </p:cNvSpPr>
              <p:nvPr/>
            </p:nvSpPr>
            <p:spPr bwMode="auto">
              <a:xfrm>
                <a:off x="39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4" name="Line 793"/>
              <p:cNvSpPr>
                <a:spLocks noChangeShapeType="1"/>
              </p:cNvSpPr>
              <p:nvPr/>
            </p:nvSpPr>
            <p:spPr bwMode="auto">
              <a:xfrm>
                <a:off x="39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5" name="Line 794"/>
              <p:cNvSpPr>
                <a:spLocks noChangeShapeType="1"/>
              </p:cNvSpPr>
              <p:nvPr/>
            </p:nvSpPr>
            <p:spPr bwMode="auto">
              <a:xfrm>
                <a:off x="39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6" name="Line 795"/>
              <p:cNvSpPr>
                <a:spLocks noChangeShapeType="1"/>
              </p:cNvSpPr>
              <p:nvPr/>
            </p:nvSpPr>
            <p:spPr bwMode="auto">
              <a:xfrm>
                <a:off x="39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7" name="Line 796"/>
              <p:cNvSpPr>
                <a:spLocks noChangeShapeType="1"/>
              </p:cNvSpPr>
              <p:nvPr/>
            </p:nvSpPr>
            <p:spPr bwMode="auto">
              <a:xfrm>
                <a:off x="39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8" name="Line 797"/>
              <p:cNvSpPr>
                <a:spLocks noChangeShapeType="1"/>
              </p:cNvSpPr>
              <p:nvPr/>
            </p:nvSpPr>
            <p:spPr bwMode="auto">
              <a:xfrm>
                <a:off x="39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9" name="Line 798"/>
              <p:cNvSpPr>
                <a:spLocks noChangeShapeType="1"/>
              </p:cNvSpPr>
              <p:nvPr/>
            </p:nvSpPr>
            <p:spPr bwMode="auto">
              <a:xfrm>
                <a:off x="39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0" name="Line 799"/>
              <p:cNvSpPr>
                <a:spLocks noChangeShapeType="1"/>
              </p:cNvSpPr>
              <p:nvPr/>
            </p:nvSpPr>
            <p:spPr bwMode="auto">
              <a:xfrm>
                <a:off x="39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1" name="Line 800"/>
              <p:cNvSpPr>
                <a:spLocks noChangeShapeType="1"/>
              </p:cNvSpPr>
              <p:nvPr/>
            </p:nvSpPr>
            <p:spPr bwMode="auto">
              <a:xfrm>
                <a:off x="39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2" name="Line 801"/>
              <p:cNvSpPr>
                <a:spLocks noChangeShapeType="1"/>
              </p:cNvSpPr>
              <p:nvPr/>
            </p:nvSpPr>
            <p:spPr bwMode="auto">
              <a:xfrm>
                <a:off x="39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3" name="Line 802"/>
              <p:cNvSpPr>
                <a:spLocks noChangeShapeType="1"/>
              </p:cNvSpPr>
              <p:nvPr/>
            </p:nvSpPr>
            <p:spPr bwMode="auto">
              <a:xfrm>
                <a:off x="40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4" name="Line 803"/>
              <p:cNvSpPr>
                <a:spLocks noChangeShapeType="1"/>
              </p:cNvSpPr>
              <p:nvPr/>
            </p:nvSpPr>
            <p:spPr bwMode="auto">
              <a:xfrm>
                <a:off x="40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5" name="Line 804"/>
              <p:cNvSpPr>
                <a:spLocks noChangeShapeType="1"/>
              </p:cNvSpPr>
              <p:nvPr/>
            </p:nvSpPr>
            <p:spPr bwMode="auto">
              <a:xfrm>
                <a:off x="40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6" name="Line 805"/>
              <p:cNvSpPr>
                <a:spLocks noChangeShapeType="1"/>
              </p:cNvSpPr>
              <p:nvPr/>
            </p:nvSpPr>
            <p:spPr bwMode="auto">
              <a:xfrm>
                <a:off x="40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7" name="Line 806"/>
              <p:cNvSpPr>
                <a:spLocks noChangeShapeType="1"/>
              </p:cNvSpPr>
              <p:nvPr/>
            </p:nvSpPr>
            <p:spPr bwMode="auto">
              <a:xfrm>
                <a:off x="40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8" name="Line 807"/>
              <p:cNvSpPr>
                <a:spLocks noChangeShapeType="1"/>
              </p:cNvSpPr>
              <p:nvPr/>
            </p:nvSpPr>
            <p:spPr bwMode="auto">
              <a:xfrm>
                <a:off x="40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1" name="Group 1009"/>
            <p:cNvGrpSpPr>
              <a:grpSpLocks/>
            </p:cNvGrpSpPr>
            <p:nvPr/>
          </p:nvGrpSpPr>
          <p:grpSpPr bwMode="auto">
            <a:xfrm>
              <a:off x="346637" y="2739300"/>
              <a:ext cx="7058025" cy="1071563"/>
              <a:chOff x="455" y="1869"/>
              <a:chExt cx="4446" cy="675"/>
            </a:xfrm>
          </p:grpSpPr>
          <p:sp>
            <p:nvSpPr>
              <p:cNvPr id="2289" name="Line 809"/>
              <p:cNvSpPr>
                <a:spLocks noChangeShapeType="1"/>
              </p:cNvSpPr>
              <p:nvPr/>
            </p:nvSpPr>
            <p:spPr bwMode="auto">
              <a:xfrm>
                <a:off x="40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0" name="Line 810"/>
              <p:cNvSpPr>
                <a:spLocks noChangeShapeType="1"/>
              </p:cNvSpPr>
              <p:nvPr/>
            </p:nvSpPr>
            <p:spPr bwMode="auto">
              <a:xfrm>
                <a:off x="40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1" name="Line 811"/>
              <p:cNvSpPr>
                <a:spLocks noChangeShapeType="1"/>
              </p:cNvSpPr>
              <p:nvPr/>
            </p:nvSpPr>
            <p:spPr bwMode="auto">
              <a:xfrm>
                <a:off x="40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2" name="Line 812"/>
              <p:cNvSpPr>
                <a:spLocks noChangeShapeType="1"/>
              </p:cNvSpPr>
              <p:nvPr/>
            </p:nvSpPr>
            <p:spPr bwMode="auto">
              <a:xfrm>
                <a:off x="40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3" name="Line 813"/>
              <p:cNvSpPr>
                <a:spLocks noChangeShapeType="1"/>
              </p:cNvSpPr>
              <p:nvPr/>
            </p:nvSpPr>
            <p:spPr bwMode="auto">
              <a:xfrm>
                <a:off x="40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4" name="Line 814"/>
              <p:cNvSpPr>
                <a:spLocks noChangeShapeType="1"/>
              </p:cNvSpPr>
              <p:nvPr/>
            </p:nvSpPr>
            <p:spPr bwMode="auto">
              <a:xfrm>
                <a:off x="41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5" name="Line 815"/>
              <p:cNvSpPr>
                <a:spLocks noChangeShapeType="1"/>
              </p:cNvSpPr>
              <p:nvPr/>
            </p:nvSpPr>
            <p:spPr bwMode="auto">
              <a:xfrm>
                <a:off x="41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6" name="Line 816"/>
              <p:cNvSpPr>
                <a:spLocks noChangeShapeType="1"/>
              </p:cNvSpPr>
              <p:nvPr/>
            </p:nvSpPr>
            <p:spPr bwMode="auto">
              <a:xfrm>
                <a:off x="41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7" name="Line 817"/>
              <p:cNvSpPr>
                <a:spLocks noChangeShapeType="1"/>
              </p:cNvSpPr>
              <p:nvPr/>
            </p:nvSpPr>
            <p:spPr bwMode="auto">
              <a:xfrm>
                <a:off x="41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8" name="Line 818"/>
              <p:cNvSpPr>
                <a:spLocks noChangeShapeType="1"/>
              </p:cNvSpPr>
              <p:nvPr/>
            </p:nvSpPr>
            <p:spPr bwMode="auto">
              <a:xfrm>
                <a:off x="41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9" name="Line 819"/>
              <p:cNvSpPr>
                <a:spLocks noChangeShapeType="1"/>
              </p:cNvSpPr>
              <p:nvPr/>
            </p:nvSpPr>
            <p:spPr bwMode="auto">
              <a:xfrm>
                <a:off x="41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0" name="Line 820"/>
              <p:cNvSpPr>
                <a:spLocks noChangeShapeType="1"/>
              </p:cNvSpPr>
              <p:nvPr/>
            </p:nvSpPr>
            <p:spPr bwMode="auto">
              <a:xfrm>
                <a:off x="41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1" name="Line 821"/>
              <p:cNvSpPr>
                <a:spLocks noChangeShapeType="1"/>
              </p:cNvSpPr>
              <p:nvPr/>
            </p:nvSpPr>
            <p:spPr bwMode="auto">
              <a:xfrm>
                <a:off x="41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2" name="Line 822"/>
              <p:cNvSpPr>
                <a:spLocks noChangeShapeType="1"/>
              </p:cNvSpPr>
              <p:nvPr/>
            </p:nvSpPr>
            <p:spPr bwMode="auto">
              <a:xfrm>
                <a:off x="41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3" name="Line 823"/>
              <p:cNvSpPr>
                <a:spLocks noChangeShapeType="1"/>
              </p:cNvSpPr>
              <p:nvPr/>
            </p:nvSpPr>
            <p:spPr bwMode="auto">
              <a:xfrm>
                <a:off x="41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4" name="Line 824"/>
              <p:cNvSpPr>
                <a:spLocks noChangeShapeType="1"/>
              </p:cNvSpPr>
              <p:nvPr/>
            </p:nvSpPr>
            <p:spPr bwMode="auto">
              <a:xfrm>
                <a:off x="41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5" name="Line 825"/>
              <p:cNvSpPr>
                <a:spLocks noChangeShapeType="1"/>
              </p:cNvSpPr>
              <p:nvPr/>
            </p:nvSpPr>
            <p:spPr bwMode="auto">
              <a:xfrm>
                <a:off x="42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6" name="Line 826"/>
              <p:cNvSpPr>
                <a:spLocks noChangeShapeType="1"/>
              </p:cNvSpPr>
              <p:nvPr/>
            </p:nvSpPr>
            <p:spPr bwMode="auto">
              <a:xfrm>
                <a:off x="42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7" name="Line 827"/>
              <p:cNvSpPr>
                <a:spLocks noChangeShapeType="1"/>
              </p:cNvSpPr>
              <p:nvPr/>
            </p:nvSpPr>
            <p:spPr bwMode="auto">
              <a:xfrm>
                <a:off x="42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8" name="Line 828"/>
              <p:cNvSpPr>
                <a:spLocks noChangeShapeType="1"/>
              </p:cNvSpPr>
              <p:nvPr/>
            </p:nvSpPr>
            <p:spPr bwMode="auto">
              <a:xfrm>
                <a:off x="42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9" name="Line 829"/>
              <p:cNvSpPr>
                <a:spLocks noChangeShapeType="1"/>
              </p:cNvSpPr>
              <p:nvPr/>
            </p:nvSpPr>
            <p:spPr bwMode="auto">
              <a:xfrm>
                <a:off x="42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0" name="Line 830"/>
              <p:cNvSpPr>
                <a:spLocks noChangeShapeType="1"/>
              </p:cNvSpPr>
              <p:nvPr/>
            </p:nvSpPr>
            <p:spPr bwMode="auto">
              <a:xfrm>
                <a:off x="42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1" name="Line 831"/>
              <p:cNvSpPr>
                <a:spLocks noChangeShapeType="1"/>
              </p:cNvSpPr>
              <p:nvPr/>
            </p:nvSpPr>
            <p:spPr bwMode="auto">
              <a:xfrm>
                <a:off x="42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2" name="Line 832"/>
              <p:cNvSpPr>
                <a:spLocks noChangeShapeType="1"/>
              </p:cNvSpPr>
              <p:nvPr/>
            </p:nvSpPr>
            <p:spPr bwMode="auto">
              <a:xfrm>
                <a:off x="42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3" name="Line 833"/>
              <p:cNvSpPr>
                <a:spLocks noChangeShapeType="1"/>
              </p:cNvSpPr>
              <p:nvPr/>
            </p:nvSpPr>
            <p:spPr bwMode="auto">
              <a:xfrm>
                <a:off x="42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4" name="Line 834"/>
              <p:cNvSpPr>
                <a:spLocks noChangeShapeType="1"/>
              </p:cNvSpPr>
              <p:nvPr/>
            </p:nvSpPr>
            <p:spPr bwMode="auto">
              <a:xfrm>
                <a:off x="42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5" name="Line 835"/>
              <p:cNvSpPr>
                <a:spLocks noChangeShapeType="1"/>
              </p:cNvSpPr>
              <p:nvPr/>
            </p:nvSpPr>
            <p:spPr bwMode="auto">
              <a:xfrm>
                <a:off x="42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6" name="Line 836"/>
              <p:cNvSpPr>
                <a:spLocks noChangeShapeType="1"/>
              </p:cNvSpPr>
              <p:nvPr/>
            </p:nvSpPr>
            <p:spPr bwMode="auto">
              <a:xfrm>
                <a:off x="43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7" name="Line 837"/>
              <p:cNvSpPr>
                <a:spLocks noChangeShapeType="1"/>
              </p:cNvSpPr>
              <p:nvPr/>
            </p:nvSpPr>
            <p:spPr bwMode="auto">
              <a:xfrm>
                <a:off x="43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8" name="Line 838"/>
              <p:cNvSpPr>
                <a:spLocks noChangeShapeType="1"/>
              </p:cNvSpPr>
              <p:nvPr/>
            </p:nvSpPr>
            <p:spPr bwMode="auto">
              <a:xfrm>
                <a:off x="43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9" name="Line 839"/>
              <p:cNvSpPr>
                <a:spLocks noChangeShapeType="1"/>
              </p:cNvSpPr>
              <p:nvPr/>
            </p:nvSpPr>
            <p:spPr bwMode="auto">
              <a:xfrm>
                <a:off x="43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0" name="Line 840"/>
              <p:cNvSpPr>
                <a:spLocks noChangeShapeType="1"/>
              </p:cNvSpPr>
              <p:nvPr/>
            </p:nvSpPr>
            <p:spPr bwMode="auto">
              <a:xfrm>
                <a:off x="43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1" name="Line 841"/>
              <p:cNvSpPr>
                <a:spLocks noChangeShapeType="1"/>
              </p:cNvSpPr>
              <p:nvPr/>
            </p:nvSpPr>
            <p:spPr bwMode="auto">
              <a:xfrm>
                <a:off x="43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2" name="Line 842"/>
              <p:cNvSpPr>
                <a:spLocks noChangeShapeType="1"/>
              </p:cNvSpPr>
              <p:nvPr/>
            </p:nvSpPr>
            <p:spPr bwMode="auto">
              <a:xfrm>
                <a:off x="43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3" name="Line 843"/>
              <p:cNvSpPr>
                <a:spLocks noChangeShapeType="1"/>
              </p:cNvSpPr>
              <p:nvPr/>
            </p:nvSpPr>
            <p:spPr bwMode="auto">
              <a:xfrm>
                <a:off x="43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4" name="Line 844"/>
              <p:cNvSpPr>
                <a:spLocks noChangeShapeType="1"/>
              </p:cNvSpPr>
              <p:nvPr/>
            </p:nvSpPr>
            <p:spPr bwMode="auto">
              <a:xfrm>
                <a:off x="43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5" name="Line 845"/>
              <p:cNvSpPr>
                <a:spLocks noChangeShapeType="1"/>
              </p:cNvSpPr>
              <p:nvPr/>
            </p:nvSpPr>
            <p:spPr bwMode="auto">
              <a:xfrm>
                <a:off x="43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6" name="Line 846"/>
              <p:cNvSpPr>
                <a:spLocks noChangeShapeType="1"/>
              </p:cNvSpPr>
              <p:nvPr/>
            </p:nvSpPr>
            <p:spPr bwMode="auto">
              <a:xfrm>
                <a:off x="43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7" name="Line 847"/>
              <p:cNvSpPr>
                <a:spLocks noChangeShapeType="1"/>
              </p:cNvSpPr>
              <p:nvPr/>
            </p:nvSpPr>
            <p:spPr bwMode="auto">
              <a:xfrm>
                <a:off x="44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8" name="Line 848"/>
              <p:cNvSpPr>
                <a:spLocks noChangeShapeType="1"/>
              </p:cNvSpPr>
              <p:nvPr/>
            </p:nvSpPr>
            <p:spPr bwMode="auto">
              <a:xfrm>
                <a:off x="44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9" name="Line 849"/>
              <p:cNvSpPr>
                <a:spLocks noChangeShapeType="1"/>
              </p:cNvSpPr>
              <p:nvPr/>
            </p:nvSpPr>
            <p:spPr bwMode="auto">
              <a:xfrm>
                <a:off x="44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0" name="Line 850"/>
              <p:cNvSpPr>
                <a:spLocks noChangeShapeType="1"/>
              </p:cNvSpPr>
              <p:nvPr/>
            </p:nvSpPr>
            <p:spPr bwMode="auto">
              <a:xfrm>
                <a:off x="44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1" name="Line 851"/>
              <p:cNvSpPr>
                <a:spLocks noChangeShapeType="1"/>
              </p:cNvSpPr>
              <p:nvPr/>
            </p:nvSpPr>
            <p:spPr bwMode="auto">
              <a:xfrm>
                <a:off x="44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2" name="Line 852"/>
              <p:cNvSpPr>
                <a:spLocks noChangeShapeType="1"/>
              </p:cNvSpPr>
              <p:nvPr/>
            </p:nvSpPr>
            <p:spPr bwMode="auto">
              <a:xfrm>
                <a:off x="44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3" name="Line 853"/>
              <p:cNvSpPr>
                <a:spLocks noChangeShapeType="1"/>
              </p:cNvSpPr>
              <p:nvPr/>
            </p:nvSpPr>
            <p:spPr bwMode="auto">
              <a:xfrm>
                <a:off x="44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4" name="Line 854"/>
              <p:cNvSpPr>
                <a:spLocks noChangeShapeType="1"/>
              </p:cNvSpPr>
              <p:nvPr/>
            </p:nvSpPr>
            <p:spPr bwMode="auto">
              <a:xfrm>
                <a:off x="44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5" name="Line 855"/>
              <p:cNvSpPr>
                <a:spLocks noChangeShapeType="1"/>
              </p:cNvSpPr>
              <p:nvPr/>
            </p:nvSpPr>
            <p:spPr bwMode="auto">
              <a:xfrm>
                <a:off x="44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6" name="Line 856"/>
              <p:cNvSpPr>
                <a:spLocks noChangeShapeType="1"/>
              </p:cNvSpPr>
              <p:nvPr/>
            </p:nvSpPr>
            <p:spPr bwMode="auto">
              <a:xfrm>
                <a:off x="44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7" name="Line 857"/>
              <p:cNvSpPr>
                <a:spLocks noChangeShapeType="1"/>
              </p:cNvSpPr>
              <p:nvPr/>
            </p:nvSpPr>
            <p:spPr bwMode="auto">
              <a:xfrm>
                <a:off x="44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8" name="Line 858"/>
              <p:cNvSpPr>
                <a:spLocks noChangeShapeType="1"/>
              </p:cNvSpPr>
              <p:nvPr/>
            </p:nvSpPr>
            <p:spPr bwMode="auto">
              <a:xfrm>
                <a:off x="45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9" name="Line 859"/>
              <p:cNvSpPr>
                <a:spLocks noChangeShapeType="1"/>
              </p:cNvSpPr>
              <p:nvPr/>
            </p:nvSpPr>
            <p:spPr bwMode="auto">
              <a:xfrm>
                <a:off x="45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0" name="Line 860"/>
              <p:cNvSpPr>
                <a:spLocks noChangeShapeType="1"/>
              </p:cNvSpPr>
              <p:nvPr/>
            </p:nvSpPr>
            <p:spPr bwMode="auto">
              <a:xfrm>
                <a:off x="45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1" name="Line 861"/>
              <p:cNvSpPr>
                <a:spLocks noChangeShapeType="1"/>
              </p:cNvSpPr>
              <p:nvPr/>
            </p:nvSpPr>
            <p:spPr bwMode="auto">
              <a:xfrm>
                <a:off x="453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2" name="Line 862"/>
              <p:cNvSpPr>
                <a:spLocks noChangeShapeType="1"/>
              </p:cNvSpPr>
              <p:nvPr/>
            </p:nvSpPr>
            <p:spPr bwMode="auto">
              <a:xfrm>
                <a:off x="45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3" name="Line 863"/>
              <p:cNvSpPr>
                <a:spLocks noChangeShapeType="1"/>
              </p:cNvSpPr>
              <p:nvPr/>
            </p:nvSpPr>
            <p:spPr bwMode="auto">
              <a:xfrm>
                <a:off x="45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4" name="Line 864"/>
              <p:cNvSpPr>
                <a:spLocks noChangeShapeType="1"/>
              </p:cNvSpPr>
              <p:nvPr/>
            </p:nvSpPr>
            <p:spPr bwMode="auto">
              <a:xfrm>
                <a:off x="45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5" name="Line 865"/>
              <p:cNvSpPr>
                <a:spLocks noChangeShapeType="1"/>
              </p:cNvSpPr>
              <p:nvPr/>
            </p:nvSpPr>
            <p:spPr bwMode="auto">
              <a:xfrm>
                <a:off x="45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6" name="Line 866"/>
              <p:cNvSpPr>
                <a:spLocks noChangeShapeType="1"/>
              </p:cNvSpPr>
              <p:nvPr/>
            </p:nvSpPr>
            <p:spPr bwMode="auto">
              <a:xfrm>
                <a:off x="45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7" name="Line 867"/>
              <p:cNvSpPr>
                <a:spLocks noChangeShapeType="1"/>
              </p:cNvSpPr>
              <p:nvPr/>
            </p:nvSpPr>
            <p:spPr bwMode="auto">
              <a:xfrm>
                <a:off x="45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8" name="Line 868"/>
              <p:cNvSpPr>
                <a:spLocks noChangeShapeType="1"/>
              </p:cNvSpPr>
              <p:nvPr/>
            </p:nvSpPr>
            <p:spPr bwMode="auto">
              <a:xfrm>
                <a:off x="459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9" name="Line 869"/>
              <p:cNvSpPr>
                <a:spLocks noChangeShapeType="1"/>
              </p:cNvSpPr>
              <p:nvPr/>
            </p:nvSpPr>
            <p:spPr bwMode="auto">
              <a:xfrm>
                <a:off x="46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0" name="Line 870"/>
              <p:cNvSpPr>
                <a:spLocks noChangeShapeType="1"/>
              </p:cNvSpPr>
              <p:nvPr/>
            </p:nvSpPr>
            <p:spPr bwMode="auto">
              <a:xfrm>
                <a:off x="46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1" name="Line 871"/>
              <p:cNvSpPr>
                <a:spLocks noChangeShapeType="1"/>
              </p:cNvSpPr>
              <p:nvPr/>
            </p:nvSpPr>
            <p:spPr bwMode="auto">
              <a:xfrm>
                <a:off x="46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2" name="Line 872"/>
              <p:cNvSpPr>
                <a:spLocks noChangeShapeType="1"/>
              </p:cNvSpPr>
              <p:nvPr/>
            </p:nvSpPr>
            <p:spPr bwMode="auto">
              <a:xfrm>
                <a:off x="46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3" name="Line 873"/>
              <p:cNvSpPr>
                <a:spLocks noChangeShapeType="1"/>
              </p:cNvSpPr>
              <p:nvPr/>
            </p:nvSpPr>
            <p:spPr bwMode="auto">
              <a:xfrm>
                <a:off x="46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4" name="Line 874"/>
              <p:cNvSpPr>
                <a:spLocks noChangeShapeType="1"/>
              </p:cNvSpPr>
              <p:nvPr/>
            </p:nvSpPr>
            <p:spPr bwMode="auto">
              <a:xfrm>
                <a:off x="46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5" name="Line 875"/>
              <p:cNvSpPr>
                <a:spLocks noChangeShapeType="1"/>
              </p:cNvSpPr>
              <p:nvPr/>
            </p:nvSpPr>
            <p:spPr bwMode="auto">
              <a:xfrm>
                <a:off x="466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6" name="Line 876"/>
              <p:cNvSpPr>
                <a:spLocks noChangeShapeType="1"/>
              </p:cNvSpPr>
              <p:nvPr/>
            </p:nvSpPr>
            <p:spPr bwMode="auto">
              <a:xfrm>
                <a:off x="46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7" name="Line 877"/>
              <p:cNvSpPr>
                <a:spLocks noChangeShapeType="1"/>
              </p:cNvSpPr>
              <p:nvPr/>
            </p:nvSpPr>
            <p:spPr bwMode="auto">
              <a:xfrm>
                <a:off x="46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8" name="Line 878"/>
              <p:cNvSpPr>
                <a:spLocks noChangeShapeType="1"/>
              </p:cNvSpPr>
              <p:nvPr/>
            </p:nvSpPr>
            <p:spPr bwMode="auto">
              <a:xfrm>
                <a:off x="46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9" name="Line 879"/>
              <p:cNvSpPr>
                <a:spLocks noChangeShapeType="1"/>
              </p:cNvSpPr>
              <p:nvPr/>
            </p:nvSpPr>
            <p:spPr bwMode="auto">
              <a:xfrm>
                <a:off x="46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0" name="Line 880"/>
              <p:cNvSpPr>
                <a:spLocks noChangeShapeType="1"/>
              </p:cNvSpPr>
              <p:nvPr/>
            </p:nvSpPr>
            <p:spPr bwMode="auto">
              <a:xfrm>
                <a:off x="47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1" name="Line 881"/>
              <p:cNvSpPr>
                <a:spLocks noChangeShapeType="1"/>
              </p:cNvSpPr>
              <p:nvPr/>
            </p:nvSpPr>
            <p:spPr bwMode="auto">
              <a:xfrm>
                <a:off x="47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2" name="Line 882"/>
              <p:cNvSpPr>
                <a:spLocks noChangeShapeType="1"/>
              </p:cNvSpPr>
              <p:nvPr/>
            </p:nvSpPr>
            <p:spPr bwMode="auto">
              <a:xfrm>
                <a:off x="472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3" name="Line 883"/>
              <p:cNvSpPr>
                <a:spLocks noChangeShapeType="1"/>
              </p:cNvSpPr>
              <p:nvPr/>
            </p:nvSpPr>
            <p:spPr bwMode="auto">
              <a:xfrm>
                <a:off x="47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4" name="Line 884"/>
              <p:cNvSpPr>
                <a:spLocks noChangeShapeType="1"/>
              </p:cNvSpPr>
              <p:nvPr/>
            </p:nvSpPr>
            <p:spPr bwMode="auto">
              <a:xfrm>
                <a:off x="47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5" name="Line 885"/>
              <p:cNvSpPr>
                <a:spLocks noChangeShapeType="1"/>
              </p:cNvSpPr>
              <p:nvPr/>
            </p:nvSpPr>
            <p:spPr bwMode="auto">
              <a:xfrm>
                <a:off x="47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6" name="Line 886"/>
              <p:cNvSpPr>
                <a:spLocks noChangeShapeType="1"/>
              </p:cNvSpPr>
              <p:nvPr/>
            </p:nvSpPr>
            <p:spPr bwMode="auto">
              <a:xfrm>
                <a:off x="47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7" name="Line 887"/>
              <p:cNvSpPr>
                <a:spLocks noChangeShapeType="1"/>
              </p:cNvSpPr>
              <p:nvPr/>
            </p:nvSpPr>
            <p:spPr bwMode="auto">
              <a:xfrm>
                <a:off x="47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8" name="Line 888"/>
              <p:cNvSpPr>
                <a:spLocks noChangeShapeType="1"/>
              </p:cNvSpPr>
              <p:nvPr/>
            </p:nvSpPr>
            <p:spPr bwMode="auto">
              <a:xfrm>
                <a:off x="47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9" name="Line 889"/>
              <p:cNvSpPr>
                <a:spLocks noChangeShapeType="1"/>
              </p:cNvSpPr>
              <p:nvPr/>
            </p:nvSpPr>
            <p:spPr bwMode="auto">
              <a:xfrm>
                <a:off x="478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0" name="Line 890"/>
              <p:cNvSpPr>
                <a:spLocks noChangeShapeType="1"/>
              </p:cNvSpPr>
              <p:nvPr/>
            </p:nvSpPr>
            <p:spPr bwMode="auto">
              <a:xfrm>
                <a:off x="47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1" name="Line 891"/>
              <p:cNvSpPr>
                <a:spLocks noChangeShapeType="1"/>
              </p:cNvSpPr>
              <p:nvPr/>
            </p:nvSpPr>
            <p:spPr bwMode="auto">
              <a:xfrm>
                <a:off x="48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2" name="Line 892"/>
              <p:cNvSpPr>
                <a:spLocks noChangeShapeType="1"/>
              </p:cNvSpPr>
              <p:nvPr/>
            </p:nvSpPr>
            <p:spPr bwMode="auto">
              <a:xfrm>
                <a:off x="48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3" name="Line 893"/>
              <p:cNvSpPr>
                <a:spLocks noChangeShapeType="1"/>
              </p:cNvSpPr>
              <p:nvPr/>
            </p:nvSpPr>
            <p:spPr bwMode="auto">
              <a:xfrm>
                <a:off x="48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4" name="Line 894"/>
              <p:cNvSpPr>
                <a:spLocks noChangeShapeType="1"/>
              </p:cNvSpPr>
              <p:nvPr/>
            </p:nvSpPr>
            <p:spPr bwMode="auto">
              <a:xfrm>
                <a:off x="48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5" name="Line 895"/>
              <p:cNvSpPr>
                <a:spLocks noChangeShapeType="1"/>
              </p:cNvSpPr>
              <p:nvPr/>
            </p:nvSpPr>
            <p:spPr bwMode="auto">
              <a:xfrm>
                <a:off x="48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6" name="Line 896"/>
              <p:cNvSpPr>
                <a:spLocks noChangeShapeType="1"/>
              </p:cNvSpPr>
              <p:nvPr/>
            </p:nvSpPr>
            <p:spPr bwMode="auto">
              <a:xfrm>
                <a:off x="48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7" name="Line 897"/>
              <p:cNvSpPr>
                <a:spLocks noChangeShapeType="1"/>
              </p:cNvSpPr>
              <p:nvPr/>
            </p:nvSpPr>
            <p:spPr bwMode="auto">
              <a:xfrm>
                <a:off x="48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8" name="Line 898"/>
              <p:cNvSpPr>
                <a:spLocks noChangeShapeType="1"/>
              </p:cNvSpPr>
              <p:nvPr/>
            </p:nvSpPr>
            <p:spPr bwMode="auto">
              <a:xfrm>
                <a:off x="48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9" name="Line 899"/>
              <p:cNvSpPr>
                <a:spLocks noChangeShapeType="1"/>
              </p:cNvSpPr>
              <p:nvPr/>
            </p:nvSpPr>
            <p:spPr bwMode="auto">
              <a:xfrm>
                <a:off x="48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0" name="Line 900"/>
              <p:cNvSpPr>
                <a:spLocks noChangeShapeType="1"/>
              </p:cNvSpPr>
              <p:nvPr/>
            </p:nvSpPr>
            <p:spPr bwMode="auto">
              <a:xfrm>
                <a:off x="48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1" name="Line 901"/>
              <p:cNvSpPr>
                <a:spLocks noChangeShapeType="1"/>
              </p:cNvSpPr>
              <p:nvPr/>
            </p:nvSpPr>
            <p:spPr bwMode="auto">
              <a:xfrm>
                <a:off x="4899" y="246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2" name="Rectangle 902"/>
              <p:cNvSpPr>
                <a:spLocks noChangeArrowheads="1"/>
              </p:cNvSpPr>
              <p:nvPr/>
            </p:nvSpPr>
            <p:spPr bwMode="auto">
              <a:xfrm>
                <a:off x="455"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383" name="Line 903"/>
              <p:cNvSpPr>
                <a:spLocks noChangeShapeType="1"/>
              </p:cNvSpPr>
              <p:nvPr/>
            </p:nvSpPr>
            <p:spPr bwMode="auto">
              <a:xfrm flipH="1">
                <a:off x="793" y="186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4" name="Line 904"/>
              <p:cNvSpPr>
                <a:spLocks noChangeShapeType="1"/>
              </p:cNvSpPr>
              <p:nvPr/>
            </p:nvSpPr>
            <p:spPr bwMode="auto">
              <a:xfrm>
                <a:off x="8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5" name="Line 905"/>
              <p:cNvSpPr>
                <a:spLocks noChangeShapeType="1"/>
              </p:cNvSpPr>
              <p:nvPr/>
            </p:nvSpPr>
            <p:spPr bwMode="auto">
              <a:xfrm>
                <a:off x="8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6" name="Line 906"/>
              <p:cNvSpPr>
                <a:spLocks noChangeShapeType="1"/>
              </p:cNvSpPr>
              <p:nvPr/>
            </p:nvSpPr>
            <p:spPr bwMode="auto">
              <a:xfrm>
                <a:off x="8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7" name="Line 907"/>
              <p:cNvSpPr>
                <a:spLocks noChangeShapeType="1"/>
              </p:cNvSpPr>
              <p:nvPr/>
            </p:nvSpPr>
            <p:spPr bwMode="auto">
              <a:xfrm>
                <a:off x="8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8" name="Line 908"/>
              <p:cNvSpPr>
                <a:spLocks noChangeShapeType="1"/>
              </p:cNvSpPr>
              <p:nvPr/>
            </p:nvSpPr>
            <p:spPr bwMode="auto">
              <a:xfrm>
                <a:off x="8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9" name="Line 909"/>
              <p:cNvSpPr>
                <a:spLocks noChangeShapeType="1"/>
              </p:cNvSpPr>
              <p:nvPr/>
            </p:nvSpPr>
            <p:spPr bwMode="auto">
              <a:xfrm>
                <a:off x="9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0" name="Line 910"/>
              <p:cNvSpPr>
                <a:spLocks noChangeShapeType="1"/>
              </p:cNvSpPr>
              <p:nvPr/>
            </p:nvSpPr>
            <p:spPr bwMode="auto">
              <a:xfrm>
                <a:off x="91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1" name="Line 911"/>
              <p:cNvSpPr>
                <a:spLocks noChangeShapeType="1"/>
              </p:cNvSpPr>
              <p:nvPr/>
            </p:nvSpPr>
            <p:spPr bwMode="auto">
              <a:xfrm>
                <a:off x="9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2" name="Line 912"/>
              <p:cNvSpPr>
                <a:spLocks noChangeShapeType="1"/>
              </p:cNvSpPr>
              <p:nvPr/>
            </p:nvSpPr>
            <p:spPr bwMode="auto">
              <a:xfrm>
                <a:off x="9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3" name="Line 913"/>
              <p:cNvSpPr>
                <a:spLocks noChangeShapeType="1"/>
              </p:cNvSpPr>
              <p:nvPr/>
            </p:nvSpPr>
            <p:spPr bwMode="auto">
              <a:xfrm>
                <a:off x="9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4" name="Line 914"/>
              <p:cNvSpPr>
                <a:spLocks noChangeShapeType="1"/>
              </p:cNvSpPr>
              <p:nvPr/>
            </p:nvSpPr>
            <p:spPr bwMode="auto">
              <a:xfrm>
                <a:off x="9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5" name="Line 915"/>
              <p:cNvSpPr>
                <a:spLocks noChangeShapeType="1"/>
              </p:cNvSpPr>
              <p:nvPr/>
            </p:nvSpPr>
            <p:spPr bwMode="auto">
              <a:xfrm>
                <a:off x="9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6" name="Line 916"/>
              <p:cNvSpPr>
                <a:spLocks noChangeShapeType="1"/>
              </p:cNvSpPr>
              <p:nvPr/>
            </p:nvSpPr>
            <p:spPr bwMode="auto">
              <a:xfrm>
                <a:off x="9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7" name="Line 917"/>
              <p:cNvSpPr>
                <a:spLocks noChangeShapeType="1"/>
              </p:cNvSpPr>
              <p:nvPr/>
            </p:nvSpPr>
            <p:spPr bwMode="auto">
              <a:xfrm>
                <a:off x="97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8" name="Line 918"/>
              <p:cNvSpPr>
                <a:spLocks noChangeShapeType="1"/>
              </p:cNvSpPr>
              <p:nvPr/>
            </p:nvSpPr>
            <p:spPr bwMode="auto">
              <a:xfrm>
                <a:off x="9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9" name="Line 919"/>
              <p:cNvSpPr>
                <a:spLocks noChangeShapeType="1"/>
              </p:cNvSpPr>
              <p:nvPr/>
            </p:nvSpPr>
            <p:spPr bwMode="auto">
              <a:xfrm>
                <a:off x="9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0" name="Line 920"/>
              <p:cNvSpPr>
                <a:spLocks noChangeShapeType="1"/>
              </p:cNvSpPr>
              <p:nvPr/>
            </p:nvSpPr>
            <p:spPr bwMode="auto">
              <a:xfrm>
                <a:off x="10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1" name="Line 921"/>
              <p:cNvSpPr>
                <a:spLocks noChangeShapeType="1"/>
              </p:cNvSpPr>
              <p:nvPr/>
            </p:nvSpPr>
            <p:spPr bwMode="auto">
              <a:xfrm>
                <a:off x="10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2" name="Line 922"/>
              <p:cNvSpPr>
                <a:spLocks noChangeShapeType="1"/>
              </p:cNvSpPr>
              <p:nvPr/>
            </p:nvSpPr>
            <p:spPr bwMode="auto">
              <a:xfrm>
                <a:off x="10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3" name="Line 923"/>
              <p:cNvSpPr>
                <a:spLocks noChangeShapeType="1"/>
              </p:cNvSpPr>
              <p:nvPr/>
            </p:nvSpPr>
            <p:spPr bwMode="auto">
              <a:xfrm>
                <a:off x="10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4" name="Line 924"/>
              <p:cNvSpPr>
                <a:spLocks noChangeShapeType="1"/>
              </p:cNvSpPr>
              <p:nvPr/>
            </p:nvSpPr>
            <p:spPr bwMode="auto">
              <a:xfrm>
                <a:off x="104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5" name="Line 925"/>
              <p:cNvSpPr>
                <a:spLocks noChangeShapeType="1"/>
              </p:cNvSpPr>
              <p:nvPr/>
            </p:nvSpPr>
            <p:spPr bwMode="auto">
              <a:xfrm>
                <a:off x="10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6" name="Line 926"/>
              <p:cNvSpPr>
                <a:spLocks noChangeShapeType="1"/>
              </p:cNvSpPr>
              <p:nvPr/>
            </p:nvSpPr>
            <p:spPr bwMode="auto">
              <a:xfrm>
                <a:off x="10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7" name="Line 927"/>
              <p:cNvSpPr>
                <a:spLocks noChangeShapeType="1"/>
              </p:cNvSpPr>
              <p:nvPr/>
            </p:nvSpPr>
            <p:spPr bwMode="auto">
              <a:xfrm>
                <a:off x="10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8" name="Line 928"/>
              <p:cNvSpPr>
                <a:spLocks noChangeShapeType="1"/>
              </p:cNvSpPr>
              <p:nvPr/>
            </p:nvSpPr>
            <p:spPr bwMode="auto">
              <a:xfrm>
                <a:off x="10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9" name="Line 929"/>
              <p:cNvSpPr>
                <a:spLocks noChangeShapeType="1"/>
              </p:cNvSpPr>
              <p:nvPr/>
            </p:nvSpPr>
            <p:spPr bwMode="auto">
              <a:xfrm>
                <a:off x="10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0" name="Line 930"/>
              <p:cNvSpPr>
                <a:spLocks noChangeShapeType="1"/>
              </p:cNvSpPr>
              <p:nvPr/>
            </p:nvSpPr>
            <p:spPr bwMode="auto">
              <a:xfrm>
                <a:off x="10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1" name="Line 931"/>
              <p:cNvSpPr>
                <a:spLocks noChangeShapeType="1"/>
              </p:cNvSpPr>
              <p:nvPr/>
            </p:nvSpPr>
            <p:spPr bwMode="auto">
              <a:xfrm>
                <a:off x="110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2" name="Line 932"/>
              <p:cNvSpPr>
                <a:spLocks noChangeShapeType="1"/>
              </p:cNvSpPr>
              <p:nvPr/>
            </p:nvSpPr>
            <p:spPr bwMode="auto">
              <a:xfrm>
                <a:off x="11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3" name="Line 933"/>
              <p:cNvSpPr>
                <a:spLocks noChangeShapeType="1"/>
              </p:cNvSpPr>
              <p:nvPr/>
            </p:nvSpPr>
            <p:spPr bwMode="auto">
              <a:xfrm>
                <a:off x="11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4" name="Line 934"/>
              <p:cNvSpPr>
                <a:spLocks noChangeShapeType="1"/>
              </p:cNvSpPr>
              <p:nvPr/>
            </p:nvSpPr>
            <p:spPr bwMode="auto">
              <a:xfrm>
                <a:off x="11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5" name="Line 935"/>
              <p:cNvSpPr>
                <a:spLocks noChangeShapeType="1"/>
              </p:cNvSpPr>
              <p:nvPr/>
            </p:nvSpPr>
            <p:spPr bwMode="auto">
              <a:xfrm>
                <a:off x="11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6" name="Line 936"/>
              <p:cNvSpPr>
                <a:spLocks noChangeShapeType="1"/>
              </p:cNvSpPr>
              <p:nvPr/>
            </p:nvSpPr>
            <p:spPr bwMode="auto">
              <a:xfrm>
                <a:off x="11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7" name="Line 937"/>
              <p:cNvSpPr>
                <a:spLocks noChangeShapeType="1"/>
              </p:cNvSpPr>
              <p:nvPr/>
            </p:nvSpPr>
            <p:spPr bwMode="auto">
              <a:xfrm>
                <a:off x="11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8" name="Line 938"/>
              <p:cNvSpPr>
                <a:spLocks noChangeShapeType="1"/>
              </p:cNvSpPr>
              <p:nvPr/>
            </p:nvSpPr>
            <p:spPr bwMode="auto">
              <a:xfrm>
                <a:off x="11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9" name="Line 939"/>
              <p:cNvSpPr>
                <a:spLocks noChangeShapeType="1"/>
              </p:cNvSpPr>
              <p:nvPr/>
            </p:nvSpPr>
            <p:spPr bwMode="auto">
              <a:xfrm>
                <a:off x="11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0" name="Line 940"/>
              <p:cNvSpPr>
                <a:spLocks noChangeShapeType="1"/>
              </p:cNvSpPr>
              <p:nvPr/>
            </p:nvSpPr>
            <p:spPr bwMode="auto">
              <a:xfrm>
                <a:off x="11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1" name="Line 941"/>
              <p:cNvSpPr>
                <a:spLocks noChangeShapeType="1"/>
              </p:cNvSpPr>
              <p:nvPr/>
            </p:nvSpPr>
            <p:spPr bwMode="auto">
              <a:xfrm>
                <a:off x="11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2" name="Line 942"/>
              <p:cNvSpPr>
                <a:spLocks noChangeShapeType="1"/>
              </p:cNvSpPr>
              <p:nvPr/>
            </p:nvSpPr>
            <p:spPr bwMode="auto">
              <a:xfrm>
                <a:off x="12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3" name="Line 943"/>
              <p:cNvSpPr>
                <a:spLocks noChangeShapeType="1"/>
              </p:cNvSpPr>
              <p:nvPr/>
            </p:nvSpPr>
            <p:spPr bwMode="auto">
              <a:xfrm>
                <a:off x="12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4" name="Line 944"/>
              <p:cNvSpPr>
                <a:spLocks noChangeShapeType="1"/>
              </p:cNvSpPr>
              <p:nvPr/>
            </p:nvSpPr>
            <p:spPr bwMode="auto">
              <a:xfrm>
                <a:off x="12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5" name="Line 945"/>
              <p:cNvSpPr>
                <a:spLocks noChangeShapeType="1"/>
              </p:cNvSpPr>
              <p:nvPr/>
            </p:nvSpPr>
            <p:spPr bwMode="auto">
              <a:xfrm>
                <a:off x="12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6" name="Line 946"/>
              <p:cNvSpPr>
                <a:spLocks noChangeShapeType="1"/>
              </p:cNvSpPr>
              <p:nvPr/>
            </p:nvSpPr>
            <p:spPr bwMode="auto">
              <a:xfrm>
                <a:off x="12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7" name="Line 947"/>
              <p:cNvSpPr>
                <a:spLocks noChangeShapeType="1"/>
              </p:cNvSpPr>
              <p:nvPr/>
            </p:nvSpPr>
            <p:spPr bwMode="auto">
              <a:xfrm>
                <a:off x="12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8" name="Line 948"/>
              <p:cNvSpPr>
                <a:spLocks noChangeShapeType="1"/>
              </p:cNvSpPr>
              <p:nvPr/>
            </p:nvSpPr>
            <p:spPr bwMode="auto">
              <a:xfrm>
                <a:off x="12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9" name="Line 949"/>
              <p:cNvSpPr>
                <a:spLocks noChangeShapeType="1"/>
              </p:cNvSpPr>
              <p:nvPr/>
            </p:nvSpPr>
            <p:spPr bwMode="auto">
              <a:xfrm>
                <a:off x="12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0" name="Line 950"/>
              <p:cNvSpPr>
                <a:spLocks noChangeShapeType="1"/>
              </p:cNvSpPr>
              <p:nvPr/>
            </p:nvSpPr>
            <p:spPr bwMode="auto">
              <a:xfrm>
                <a:off x="12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1" name="Line 951"/>
              <p:cNvSpPr>
                <a:spLocks noChangeShapeType="1"/>
              </p:cNvSpPr>
              <p:nvPr/>
            </p:nvSpPr>
            <p:spPr bwMode="auto">
              <a:xfrm>
                <a:off x="12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2" name="Line 952"/>
              <p:cNvSpPr>
                <a:spLocks noChangeShapeType="1"/>
              </p:cNvSpPr>
              <p:nvPr/>
            </p:nvSpPr>
            <p:spPr bwMode="auto">
              <a:xfrm>
                <a:off x="12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3" name="Line 953"/>
              <p:cNvSpPr>
                <a:spLocks noChangeShapeType="1"/>
              </p:cNvSpPr>
              <p:nvPr/>
            </p:nvSpPr>
            <p:spPr bwMode="auto">
              <a:xfrm>
                <a:off x="13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4" name="Line 954"/>
              <p:cNvSpPr>
                <a:spLocks noChangeShapeType="1"/>
              </p:cNvSpPr>
              <p:nvPr/>
            </p:nvSpPr>
            <p:spPr bwMode="auto">
              <a:xfrm>
                <a:off x="13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5" name="Line 955"/>
              <p:cNvSpPr>
                <a:spLocks noChangeShapeType="1"/>
              </p:cNvSpPr>
              <p:nvPr/>
            </p:nvSpPr>
            <p:spPr bwMode="auto">
              <a:xfrm>
                <a:off x="13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6" name="Line 956"/>
              <p:cNvSpPr>
                <a:spLocks noChangeShapeType="1"/>
              </p:cNvSpPr>
              <p:nvPr/>
            </p:nvSpPr>
            <p:spPr bwMode="auto">
              <a:xfrm>
                <a:off x="13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7" name="Line 957"/>
              <p:cNvSpPr>
                <a:spLocks noChangeShapeType="1"/>
              </p:cNvSpPr>
              <p:nvPr/>
            </p:nvSpPr>
            <p:spPr bwMode="auto">
              <a:xfrm>
                <a:off x="13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8" name="Line 958"/>
              <p:cNvSpPr>
                <a:spLocks noChangeShapeType="1"/>
              </p:cNvSpPr>
              <p:nvPr/>
            </p:nvSpPr>
            <p:spPr bwMode="auto">
              <a:xfrm>
                <a:off x="13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9" name="Line 959"/>
              <p:cNvSpPr>
                <a:spLocks noChangeShapeType="1"/>
              </p:cNvSpPr>
              <p:nvPr/>
            </p:nvSpPr>
            <p:spPr bwMode="auto">
              <a:xfrm>
                <a:off x="13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0" name="Line 960"/>
              <p:cNvSpPr>
                <a:spLocks noChangeShapeType="1"/>
              </p:cNvSpPr>
              <p:nvPr/>
            </p:nvSpPr>
            <p:spPr bwMode="auto">
              <a:xfrm>
                <a:off x="13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1" name="Line 961"/>
              <p:cNvSpPr>
                <a:spLocks noChangeShapeType="1"/>
              </p:cNvSpPr>
              <p:nvPr/>
            </p:nvSpPr>
            <p:spPr bwMode="auto">
              <a:xfrm>
                <a:off x="13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2" name="Line 962"/>
              <p:cNvSpPr>
                <a:spLocks noChangeShapeType="1"/>
              </p:cNvSpPr>
              <p:nvPr/>
            </p:nvSpPr>
            <p:spPr bwMode="auto">
              <a:xfrm>
                <a:off x="13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3" name="Line 963"/>
              <p:cNvSpPr>
                <a:spLocks noChangeShapeType="1"/>
              </p:cNvSpPr>
              <p:nvPr/>
            </p:nvSpPr>
            <p:spPr bwMode="auto">
              <a:xfrm>
                <a:off x="13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4" name="Line 964"/>
              <p:cNvSpPr>
                <a:spLocks noChangeShapeType="1"/>
              </p:cNvSpPr>
              <p:nvPr/>
            </p:nvSpPr>
            <p:spPr bwMode="auto">
              <a:xfrm>
                <a:off x="14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5" name="Line 965"/>
              <p:cNvSpPr>
                <a:spLocks noChangeShapeType="1"/>
              </p:cNvSpPr>
              <p:nvPr/>
            </p:nvSpPr>
            <p:spPr bwMode="auto">
              <a:xfrm>
                <a:off x="14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6" name="Line 966"/>
              <p:cNvSpPr>
                <a:spLocks noChangeShapeType="1"/>
              </p:cNvSpPr>
              <p:nvPr/>
            </p:nvSpPr>
            <p:spPr bwMode="auto">
              <a:xfrm>
                <a:off x="14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7" name="Line 967"/>
              <p:cNvSpPr>
                <a:spLocks noChangeShapeType="1"/>
              </p:cNvSpPr>
              <p:nvPr/>
            </p:nvSpPr>
            <p:spPr bwMode="auto">
              <a:xfrm>
                <a:off x="14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8" name="Line 968"/>
              <p:cNvSpPr>
                <a:spLocks noChangeShapeType="1"/>
              </p:cNvSpPr>
              <p:nvPr/>
            </p:nvSpPr>
            <p:spPr bwMode="auto">
              <a:xfrm>
                <a:off x="14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9" name="Line 969"/>
              <p:cNvSpPr>
                <a:spLocks noChangeShapeType="1"/>
              </p:cNvSpPr>
              <p:nvPr/>
            </p:nvSpPr>
            <p:spPr bwMode="auto">
              <a:xfrm>
                <a:off x="14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0" name="Line 970"/>
              <p:cNvSpPr>
                <a:spLocks noChangeShapeType="1"/>
              </p:cNvSpPr>
              <p:nvPr/>
            </p:nvSpPr>
            <p:spPr bwMode="auto">
              <a:xfrm>
                <a:off x="14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1" name="Line 971"/>
              <p:cNvSpPr>
                <a:spLocks noChangeShapeType="1"/>
              </p:cNvSpPr>
              <p:nvPr/>
            </p:nvSpPr>
            <p:spPr bwMode="auto">
              <a:xfrm>
                <a:off x="14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2" name="Line 972"/>
              <p:cNvSpPr>
                <a:spLocks noChangeShapeType="1"/>
              </p:cNvSpPr>
              <p:nvPr/>
            </p:nvSpPr>
            <p:spPr bwMode="auto">
              <a:xfrm>
                <a:off x="14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3" name="Line 973"/>
              <p:cNvSpPr>
                <a:spLocks noChangeShapeType="1"/>
              </p:cNvSpPr>
              <p:nvPr/>
            </p:nvSpPr>
            <p:spPr bwMode="auto">
              <a:xfrm>
                <a:off x="14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4" name="Line 974"/>
              <p:cNvSpPr>
                <a:spLocks noChangeShapeType="1"/>
              </p:cNvSpPr>
              <p:nvPr/>
            </p:nvSpPr>
            <p:spPr bwMode="auto">
              <a:xfrm>
                <a:off x="14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5" name="Line 975"/>
              <p:cNvSpPr>
                <a:spLocks noChangeShapeType="1"/>
              </p:cNvSpPr>
              <p:nvPr/>
            </p:nvSpPr>
            <p:spPr bwMode="auto">
              <a:xfrm>
                <a:off x="15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6" name="Line 976"/>
              <p:cNvSpPr>
                <a:spLocks noChangeShapeType="1"/>
              </p:cNvSpPr>
              <p:nvPr/>
            </p:nvSpPr>
            <p:spPr bwMode="auto">
              <a:xfrm>
                <a:off x="15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7" name="Line 977"/>
              <p:cNvSpPr>
                <a:spLocks noChangeShapeType="1"/>
              </p:cNvSpPr>
              <p:nvPr/>
            </p:nvSpPr>
            <p:spPr bwMode="auto">
              <a:xfrm>
                <a:off x="15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8" name="Line 978"/>
              <p:cNvSpPr>
                <a:spLocks noChangeShapeType="1"/>
              </p:cNvSpPr>
              <p:nvPr/>
            </p:nvSpPr>
            <p:spPr bwMode="auto">
              <a:xfrm>
                <a:off x="15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9" name="Line 979"/>
              <p:cNvSpPr>
                <a:spLocks noChangeShapeType="1"/>
              </p:cNvSpPr>
              <p:nvPr/>
            </p:nvSpPr>
            <p:spPr bwMode="auto">
              <a:xfrm>
                <a:off x="15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0" name="Line 980"/>
              <p:cNvSpPr>
                <a:spLocks noChangeShapeType="1"/>
              </p:cNvSpPr>
              <p:nvPr/>
            </p:nvSpPr>
            <p:spPr bwMode="auto">
              <a:xfrm>
                <a:off x="15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1" name="Line 981"/>
              <p:cNvSpPr>
                <a:spLocks noChangeShapeType="1"/>
              </p:cNvSpPr>
              <p:nvPr/>
            </p:nvSpPr>
            <p:spPr bwMode="auto">
              <a:xfrm>
                <a:off x="15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2" name="Line 982"/>
              <p:cNvSpPr>
                <a:spLocks noChangeShapeType="1"/>
              </p:cNvSpPr>
              <p:nvPr/>
            </p:nvSpPr>
            <p:spPr bwMode="auto">
              <a:xfrm>
                <a:off x="15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3" name="Line 983"/>
              <p:cNvSpPr>
                <a:spLocks noChangeShapeType="1"/>
              </p:cNvSpPr>
              <p:nvPr/>
            </p:nvSpPr>
            <p:spPr bwMode="auto">
              <a:xfrm>
                <a:off x="15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4" name="Line 984"/>
              <p:cNvSpPr>
                <a:spLocks noChangeShapeType="1"/>
              </p:cNvSpPr>
              <p:nvPr/>
            </p:nvSpPr>
            <p:spPr bwMode="auto">
              <a:xfrm>
                <a:off x="15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5" name="Line 985"/>
              <p:cNvSpPr>
                <a:spLocks noChangeShapeType="1"/>
              </p:cNvSpPr>
              <p:nvPr/>
            </p:nvSpPr>
            <p:spPr bwMode="auto">
              <a:xfrm>
                <a:off x="15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6" name="Line 986"/>
              <p:cNvSpPr>
                <a:spLocks noChangeShapeType="1"/>
              </p:cNvSpPr>
              <p:nvPr/>
            </p:nvSpPr>
            <p:spPr bwMode="auto">
              <a:xfrm>
                <a:off x="16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7" name="Line 987"/>
              <p:cNvSpPr>
                <a:spLocks noChangeShapeType="1"/>
              </p:cNvSpPr>
              <p:nvPr/>
            </p:nvSpPr>
            <p:spPr bwMode="auto">
              <a:xfrm>
                <a:off x="16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8" name="Line 988"/>
              <p:cNvSpPr>
                <a:spLocks noChangeShapeType="1"/>
              </p:cNvSpPr>
              <p:nvPr/>
            </p:nvSpPr>
            <p:spPr bwMode="auto">
              <a:xfrm>
                <a:off x="16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9" name="Line 989"/>
              <p:cNvSpPr>
                <a:spLocks noChangeShapeType="1"/>
              </p:cNvSpPr>
              <p:nvPr/>
            </p:nvSpPr>
            <p:spPr bwMode="auto">
              <a:xfrm>
                <a:off x="16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0" name="Line 990"/>
              <p:cNvSpPr>
                <a:spLocks noChangeShapeType="1"/>
              </p:cNvSpPr>
              <p:nvPr/>
            </p:nvSpPr>
            <p:spPr bwMode="auto">
              <a:xfrm>
                <a:off x="16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1" name="Line 991"/>
              <p:cNvSpPr>
                <a:spLocks noChangeShapeType="1"/>
              </p:cNvSpPr>
              <p:nvPr/>
            </p:nvSpPr>
            <p:spPr bwMode="auto">
              <a:xfrm>
                <a:off x="16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2" name="Line 992"/>
              <p:cNvSpPr>
                <a:spLocks noChangeShapeType="1"/>
              </p:cNvSpPr>
              <p:nvPr/>
            </p:nvSpPr>
            <p:spPr bwMode="auto">
              <a:xfrm>
                <a:off x="16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3" name="Line 993"/>
              <p:cNvSpPr>
                <a:spLocks noChangeShapeType="1"/>
              </p:cNvSpPr>
              <p:nvPr/>
            </p:nvSpPr>
            <p:spPr bwMode="auto">
              <a:xfrm>
                <a:off x="16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4" name="Line 994"/>
              <p:cNvSpPr>
                <a:spLocks noChangeShapeType="1"/>
              </p:cNvSpPr>
              <p:nvPr/>
            </p:nvSpPr>
            <p:spPr bwMode="auto">
              <a:xfrm>
                <a:off x="16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5" name="Line 995"/>
              <p:cNvSpPr>
                <a:spLocks noChangeShapeType="1"/>
              </p:cNvSpPr>
              <p:nvPr/>
            </p:nvSpPr>
            <p:spPr bwMode="auto">
              <a:xfrm>
                <a:off x="16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6" name="Line 996"/>
              <p:cNvSpPr>
                <a:spLocks noChangeShapeType="1"/>
              </p:cNvSpPr>
              <p:nvPr/>
            </p:nvSpPr>
            <p:spPr bwMode="auto">
              <a:xfrm>
                <a:off x="16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7" name="Line 997"/>
              <p:cNvSpPr>
                <a:spLocks noChangeShapeType="1"/>
              </p:cNvSpPr>
              <p:nvPr/>
            </p:nvSpPr>
            <p:spPr bwMode="auto">
              <a:xfrm>
                <a:off x="17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8" name="Line 998"/>
              <p:cNvSpPr>
                <a:spLocks noChangeShapeType="1"/>
              </p:cNvSpPr>
              <p:nvPr/>
            </p:nvSpPr>
            <p:spPr bwMode="auto">
              <a:xfrm>
                <a:off x="17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9" name="Line 999"/>
              <p:cNvSpPr>
                <a:spLocks noChangeShapeType="1"/>
              </p:cNvSpPr>
              <p:nvPr/>
            </p:nvSpPr>
            <p:spPr bwMode="auto">
              <a:xfrm>
                <a:off x="17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0" name="Line 1000"/>
              <p:cNvSpPr>
                <a:spLocks noChangeShapeType="1"/>
              </p:cNvSpPr>
              <p:nvPr/>
            </p:nvSpPr>
            <p:spPr bwMode="auto">
              <a:xfrm>
                <a:off x="17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1" name="Line 1001"/>
              <p:cNvSpPr>
                <a:spLocks noChangeShapeType="1"/>
              </p:cNvSpPr>
              <p:nvPr/>
            </p:nvSpPr>
            <p:spPr bwMode="auto">
              <a:xfrm>
                <a:off x="17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2" name="Line 1002"/>
              <p:cNvSpPr>
                <a:spLocks noChangeShapeType="1"/>
              </p:cNvSpPr>
              <p:nvPr/>
            </p:nvSpPr>
            <p:spPr bwMode="auto">
              <a:xfrm>
                <a:off x="17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3" name="Line 1003"/>
              <p:cNvSpPr>
                <a:spLocks noChangeShapeType="1"/>
              </p:cNvSpPr>
              <p:nvPr/>
            </p:nvSpPr>
            <p:spPr bwMode="auto">
              <a:xfrm>
                <a:off x="17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4" name="Line 1004"/>
              <p:cNvSpPr>
                <a:spLocks noChangeShapeType="1"/>
              </p:cNvSpPr>
              <p:nvPr/>
            </p:nvSpPr>
            <p:spPr bwMode="auto">
              <a:xfrm>
                <a:off x="17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5" name="Line 1005"/>
              <p:cNvSpPr>
                <a:spLocks noChangeShapeType="1"/>
              </p:cNvSpPr>
              <p:nvPr/>
            </p:nvSpPr>
            <p:spPr bwMode="auto">
              <a:xfrm>
                <a:off x="17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6" name="Line 1006"/>
              <p:cNvSpPr>
                <a:spLocks noChangeShapeType="1"/>
              </p:cNvSpPr>
              <p:nvPr/>
            </p:nvSpPr>
            <p:spPr bwMode="auto">
              <a:xfrm>
                <a:off x="17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7" name="Line 1007"/>
              <p:cNvSpPr>
                <a:spLocks noChangeShapeType="1"/>
              </p:cNvSpPr>
              <p:nvPr/>
            </p:nvSpPr>
            <p:spPr bwMode="auto">
              <a:xfrm>
                <a:off x="17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8" name="Line 1008"/>
              <p:cNvSpPr>
                <a:spLocks noChangeShapeType="1"/>
              </p:cNvSpPr>
              <p:nvPr/>
            </p:nvSpPr>
            <p:spPr bwMode="auto">
              <a:xfrm>
                <a:off x="180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2" name="Group 1210"/>
            <p:cNvGrpSpPr>
              <a:grpSpLocks/>
            </p:cNvGrpSpPr>
            <p:nvPr/>
          </p:nvGrpSpPr>
          <p:grpSpPr bwMode="auto">
            <a:xfrm>
              <a:off x="2510400" y="2739300"/>
              <a:ext cx="2894013" cy="0"/>
              <a:chOff x="1818" y="1869"/>
              <a:chExt cx="1823" cy="0"/>
            </a:xfrm>
          </p:grpSpPr>
          <p:sp>
            <p:nvSpPr>
              <p:cNvPr id="2089" name="Line 1010"/>
              <p:cNvSpPr>
                <a:spLocks noChangeShapeType="1"/>
              </p:cNvSpPr>
              <p:nvPr/>
            </p:nvSpPr>
            <p:spPr bwMode="auto">
              <a:xfrm>
                <a:off x="18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0" name="Line 1011"/>
              <p:cNvSpPr>
                <a:spLocks noChangeShapeType="1"/>
              </p:cNvSpPr>
              <p:nvPr/>
            </p:nvSpPr>
            <p:spPr bwMode="auto">
              <a:xfrm>
                <a:off x="18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1" name="Line 1012"/>
              <p:cNvSpPr>
                <a:spLocks noChangeShapeType="1"/>
              </p:cNvSpPr>
              <p:nvPr/>
            </p:nvSpPr>
            <p:spPr bwMode="auto">
              <a:xfrm>
                <a:off x="18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2" name="Line 1013"/>
              <p:cNvSpPr>
                <a:spLocks noChangeShapeType="1"/>
              </p:cNvSpPr>
              <p:nvPr/>
            </p:nvSpPr>
            <p:spPr bwMode="auto">
              <a:xfrm>
                <a:off x="18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3" name="Line 1014"/>
              <p:cNvSpPr>
                <a:spLocks noChangeShapeType="1"/>
              </p:cNvSpPr>
              <p:nvPr/>
            </p:nvSpPr>
            <p:spPr bwMode="auto">
              <a:xfrm>
                <a:off x="18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4" name="Line 1015"/>
              <p:cNvSpPr>
                <a:spLocks noChangeShapeType="1"/>
              </p:cNvSpPr>
              <p:nvPr/>
            </p:nvSpPr>
            <p:spPr bwMode="auto">
              <a:xfrm>
                <a:off x="18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5" name="Line 1016"/>
              <p:cNvSpPr>
                <a:spLocks noChangeShapeType="1"/>
              </p:cNvSpPr>
              <p:nvPr/>
            </p:nvSpPr>
            <p:spPr bwMode="auto">
              <a:xfrm>
                <a:off x="187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6" name="Line 1017"/>
              <p:cNvSpPr>
                <a:spLocks noChangeShapeType="1"/>
              </p:cNvSpPr>
              <p:nvPr/>
            </p:nvSpPr>
            <p:spPr bwMode="auto">
              <a:xfrm>
                <a:off x="18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7" name="Line 1018"/>
              <p:cNvSpPr>
                <a:spLocks noChangeShapeType="1"/>
              </p:cNvSpPr>
              <p:nvPr/>
            </p:nvSpPr>
            <p:spPr bwMode="auto">
              <a:xfrm>
                <a:off x="18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8" name="Line 1019"/>
              <p:cNvSpPr>
                <a:spLocks noChangeShapeType="1"/>
              </p:cNvSpPr>
              <p:nvPr/>
            </p:nvSpPr>
            <p:spPr bwMode="auto">
              <a:xfrm>
                <a:off x="19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9" name="Line 1020"/>
              <p:cNvSpPr>
                <a:spLocks noChangeShapeType="1"/>
              </p:cNvSpPr>
              <p:nvPr/>
            </p:nvSpPr>
            <p:spPr bwMode="auto">
              <a:xfrm>
                <a:off x="19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0" name="Line 1021"/>
              <p:cNvSpPr>
                <a:spLocks noChangeShapeType="1"/>
              </p:cNvSpPr>
              <p:nvPr/>
            </p:nvSpPr>
            <p:spPr bwMode="auto">
              <a:xfrm>
                <a:off x="19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1" name="Line 1022"/>
              <p:cNvSpPr>
                <a:spLocks noChangeShapeType="1"/>
              </p:cNvSpPr>
              <p:nvPr/>
            </p:nvSpPr>
            <p:spPr bwMode="auto">
              <a:xfrm>
                <a:off x="192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2" name="Line 1023"/>
              <p:cNvSpPr>
                <a:spLocks noChangeShapeType="1"/>
              </p:cNvSpPr>
              <p:nvPr/>
            </p:nvSpPr>
            <p:spPr bwMode="auto">
              <a:xfrm>
                <a:off x="193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3" name="Line 1024"/>
              <p:cNvSpPr>
                <a:spLocks noChangeShapeType="1"/>
              </p:cNvSpPr>
              <p:nvPr/>
            </p:nvSpPr>
            <p:spPr bwMode="auto">
              <a:xfrm>
                <a:off x="19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4" name="Line 1025"/>
              <p:cNvSpPr>
                <a:spLocks noChangeShapeType="1"/>
              </p:cNvSpPr>
              <p:nvPr/>
            </p:nvSpPr>
            <p:spPr bwMode="auto">
              <a:xfrm>
                <a:off x="19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5" name="Line 1026"/>
              <p:cNvSpPr>
                <a:spLocks noChangeShapeType="1"/>
              </p:cNvSpPr>
              <p:nvPr/>
            </p:nvSpPr>
            <p:spPr bwMode="auto">
              <a:xfrm>
                <a:off x="19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6" name="Line 1027"/>
              <p:cNvSpPr>
                <a:spLocks noChangeShapeType="1"/>
              </p:cNvSpPr>
              <p:nvPr/>
            </p:nvSpPr>
            <p:spPr bwMode="auto">
              <a:xfrm>
                <a:off x="19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7" name="Line 1028"/>
              <p:cNvSpPr>
                <a:spLocks noChangeShapeType="1"/>
              </p:cNvSpPr>
              <p:nvPr/>
            </p:nvSpPr>
            <p:spPr bwMode="auto">
              <a:xfrm>
                <a:off x="19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8" name="Line 1029"/>
              <p:cNvSpPr>
                <a:spLocks noChangeShapeType="1"/>
              </p:cNvSpPr>
              <p:nvPr/>
            </p:nvSpPr>
            <p:spPr bwMode="auto">
              <a:xfrm>
                <a:off x="199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9" name="Line 1030"/>
              <p:cNvSpPr>
                <a:spLocks noChangeShapeType="1"/>
              </p:cNvSpPr>
              <p:nvPr/>
            </p:nvSpPr>
            <p:spPr bwMode="auto">
              <a:xfrm>
                <a:off x="200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0" name="Line 1031"/>
              <p:cNvSpPr>
                <a:spLocks noChangeShapeType="1"/>
              </p:cNvSpPr>
              <p:nvPr/>
            </p:nvSpPr>
            <p:spPr bwMode="auto">
              <a:xfrm>
                <a:off x="20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1" name="Line 1032"/>
              <p:cNvSpPr>
                <a:spLocks noChangeShapeType="1"/>
              </p:cNvSpPr>
              <p:nvPr/>
            </p:nvSpPr>
            <p:spPr bwMode="auto">
              <a:xfrm>
                <a:off x="20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2" name="Line 1033"/>
              <p:cNvSpPr>
                <a:spLocks noChangeShapeType="1"/>
              </p:cNvSpPr>
              <p:nvPr/>
            </p:nvSpPr>
            <p:spPr bwMode="auto">
              <a:xfrm>
                <a:off x="20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3" name="Line 1034"/>
              <p:cNvSpPr>
                <a:spLocks noChangeShapeType="1"/>
              </p:cNvSpPr>
              <p:nvPr/>
            </p:nvSpPr>
            <p:spPr bwMode="auto">
              <a:xfrm>
                <a:off x="20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4" name="Line 1035"/>
              <p:cNvSpPr>
                <a:spLocks noChangeShapeType="1"/>
              </p:cNvSpPr>
              <p:nvPr/>
            </p:nvSpPr>
            <p:spPr bwMode="auto">
              <a:xfrm>
                <a:off x="20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5" name="Line 1036"/>
              <p:cNvSpPr>
                <a:spLocks noChangeShapeType="1"/>
              </p:cNvSpPr>
              <p:nvPr/>
            </p:nvSpPr>
            <p:spPr bwMode="auto">
              <a:xfrm>
                <a:off x="205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6" name="Line 1037"/>
              <p:cNvSpPr>
                <a:spLocks noChangeShapeType="1"/>
              </p:cNvSpPr>
              <p:nvPr/>
            </p:nvSpPr>
            <p:spPr bwMode="auto">
              <a:xfrm>
                <a:off x="206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7" name="Line 1038"/>
              <p:cNvSpPr>
                <a:spLocks noChangeShapeType="1"/>
              </p:cNvSpPr>
              <p:nvPr/>
            </p:nvSpPr>
            <p:spPr bwMode="auto">
              <a:xfrm>
                <a:off x="20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8" name="Line 1039"/>
              <p:cNvSpPr>
                <a:spLocks noChangeShapeType="1"/>
              </p:cNvSpPr>
              <p:nvPr/>
            </p:nvSpPr>
            <p:spPr bwMode="auto">
              <a:xfrm>
                <a:off x="20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9" name="Line 1040"/>
              <p:cNvSpPr>
                <a:spLocks noChangeShapeType="1"/>
              </p:cNvSpPr>
              <p:nvPr/>
            </p:nvSpPr>
            <p:spPr bwMode="auto">
              <a:xfrm>
                <a:off x="20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0" name="Line 1041"/>
              <p:cNvSpPr>
                <a:spLocks noChangeShapeType="1"/>
              </p:cNvSpPr>
              <p:nvPr/>
            </p:nvSpPr>
            <p:spPr bwMode="auto">
              <a:xfrm>
                <a:off x="21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1" name="Line 1042"/>
              <p:cNvSpPr>
                <a:spLocks noChangeShapeType="1"/>
              </p:cNvSpPr>
              <p:nvPr/>
            </p:nvSpPr>
            <p:spPr bwMode="auto">
              <a:xfrm>
                <a:off x="21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2" name="Line 1043"/>
              <p:cNvSpPr>
                <a:spLocks noChangeShapeType="1"/>
              </p:cNvSpPr>
              <p:nvPr/>
            </p:nvSpPr>
            <p:spPr bwMode="auto">
              <a:xfrm>
                <a:off x="211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3" name="Line 1044"/>
              <p:cNvSpPr>
                <a:spLocks noChangeShapeType="1"/>
              </p:cNvSpPr>
              <p:nvPr/>
            </p:nvSpPr>
            <p:spPr bwMode="auto">
              <a:xfrm>
                <a:off x="212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4" name="Line 1045"/>
              <p:cNvSpPr>
                <a:spLocks noChangeShapeType="1"/>
              </p:cNvSpPr>
              <p:nvPr/>
            </p:nvSpPr>
            <p:spPr bwMode="auto">
              <a:xfrm>
                <a:off x="21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5" name="Line 1046"/>
              <p:cNvSpPr>
                <a:spLocks noChangeShapeType="1"/>
              </p:cNvSpPr>
              <p:nvPr/>
            </p:nvSpPr>
            <p:spPr bwMode="auto">
              <a:xfrm>
                <a:off x="21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6" name="Line 1047"/>
              <p:cNvSpPr>
                <a:spLocks noChangeShapeType="1"/>
              </p:cNvSpPr>
              <p:nvPr/>
            </p:nvSpPr>
            <p:spPr bwMode="auto">
              <a:xfrm>
                <a:off x="21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7" name="Line 1048"/>
              <p:cNvSpPr>
                <a:spLocks noChangeShapeType="1"/>
              </p:cNvSpPr>
              <p:nvPr/>
            </p:nvSpPr>
            <p:spPr bwMode="auto">
              <a:xfrm>
                <a:off x="21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8" name="Line 1049"/>
              <p:cNvSpPr>
                <a:spLocks noChangeShapeType="1"/>
              </p:cNvSpPr>
              <p:nvPr/>
            </p:nvSpPr>
            <p:spPr bwMode="auto">
              <a:xfrm>
                <a:off x="21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9" name="Line 1050"/>
              <p:cNvSpPr>
                <a:spLocks noChangeShapeType="1"/>
              </p:cNvSpPr>
              <p:nvPr/>
            </p:nvSpPr>
            <p:spPr bwMode="auto">
              <a:xfrm>
                <a:off x="218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0" name="Line 1051"/>
              <p:cNvSpPr>
                <a:spLocks noChangeShapeType="1"/>
              </p:cNvSpPr>
              <p:nvPr/>
            </p:nvSpPr>
            <p:spPr bwMode="auto">
              <a:xfrm>
                <a:off x="219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1" name="Line 1052"/>
              <p:cNvSpPr>
                <a:spLocks noChangeShapeType="1"/>
              </p:cNvSpPr>
              <p:nvPr/>
            </p:nvSpPr>
            <p:spPr bwMode="auto">
              <a:xfrm>
                <a:off x="22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2" name="Line 1053"/>
              <p:cNvSpPr>
                <a:spLocks noChangeShapeType="1"/>
              </p:cNvSpPr>
              <p:nvPr/>
            </p:nvSpPr>
            <p:spPr bwMode="auto">
              <a:xfrm>
                <a:off x="22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3" name="Line 1054"/>
              <p:cNvSpPr>
                <a:spLocks noChangeShapeType="1"/>
              </p:cNvSpPr>
              <p:nvPr/>
            </p:nvSpPr>
            <p:spPr bwMode="auto">
              <a:xfrm>
                <a:off x="22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4" name="Line 1055"/>
              <p:cNvSpPr>
                <a:spLocks noChangeShapeType="1"/>
              </p:cNvSpPr>
              <p:nvPr/>
            </p:nvSpPr>
            <p:spPr bwMode="auto">
              <a:xfrm>
                <a:off x="22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5" name="Line 1056"/>
              <p:cNvSpPr>
                <a:spLocks noChangeShapeType="1"/>
              </p:cNvSpPr>
              <p:nvPr/>
            </p:nvSpPr>
            <p:spPr bwMode="auto">
              <a:xfrm>
                <a:off x="22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6" name="Line 1057"/>
              <p:cNvSpPr>
                <a:spLocks noChangeShapeType="1"/>
              </p:cNvSpPr>
              <p:nvPr/>
            </p:nvSpPr>
            <p:spPr bwMode="auto">
              <a:xfrm>
                <a:off x="224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7" name="Line 1058"/>
              <p:cNvSpPr>
                <a:spLocks noChangeShapeType="1"/>
              </p:cNvSpPr>
              <p:nvPr/>
            </p:nvSpPr>
            <p:spPr bwMode="auto">
              <a:xfrm>
                <a:off x="225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8" name="Line 1059"/>
              <p:cNvSpPr>
                <a:spLocks noChangeShapeType="1"/>
              </p:cNvSpPr>
              <p:nvPr/>
            </p:nvSpPr>
            <p:spPr bwMode="auto">
              <a:xfrm>
                <a:off x="22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9" name="Line 1060"/>
              <p:cNvSpPr>
                <a:spLocks noChangeShapeType="1"/>
              </p:cNvSpPr>
              <p:nvPr/>
            </p:nvSpPr>
            <p:spPr bwMode="auto">
              <a:xfrm>
                <a:off x="22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0" name="Line 1061"/>
              <p:cNvSpPr>
                <a:spLocks noChangeShapeType="1"/>
              </p:cNvSpPr>
              <p:nvPr/>
            </p:nvSpPr>
            <p:spPr bwMode="auto">
              <a:xfrm>
                <a:off x="22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1" name="Line 1062"/>
              <p:cNvSpPr>
                <a:spLocks noChangeShapeType="1"/>
              </p:cNvSpPr>
              <p:nvPr/>
            </p:nvSpPr>
            <p:spPr bwMode="auto">
              <a:xfrm>
                <a:off x="22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2" name="Line 1063"/>
              <p:cNvSpPr>
                <a:spLocks noChangeShapeType="1"/>
              </p:cNvSpPr>
              <p:nvPr/>
            </p:nvSpPr>
            <p:spPr bwMode="auto">
              <a:xfrm>
                <a:off x="23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3" name="Line 1064"/>
              <p:cNvSpPr>
                <a:spLocks noChangeShapeType="1"/>
              </p:cNvSpPr>
              <p:nvPr/>
            </p:nvSpPr>
            <p:spPr bwMode="auto">
              <a:xfrm>
                <a:off x="231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4" name="Line 1065"/>
              <p:cNvSpPr>
                <a:spLocks noChangeShapeType="1"/>
              </p:cNvSpPr>
              <p:nvPr/>
            </p:nvSpPr>
            <p:spPr bwMode="auto">
              <a:xfrm>
                <a:off x="232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5" name="Line 1066"/>
              <p:cNvSpPr>
                <a:spLocks noChangeShapeType="1"/>
              </p:cNvSpPr>
              <p:nvPr/>
            </p:nvSpPr>
            <p:spPr bwMode="auto">
              <a:xfrm>
                <a:off x="23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6" name="Line 1067"/>
              <p:cNvSpPr>
                <a:spLocks noChangeShapeType="1"/>
              </p:cNvSpPr>
              <p:nvPr/>
            </p:nvSpPr>
            <p:spPr bwMode="auto">
              <a:xfrm>
                <a:off x="23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7" name="Line 1068"/>
              <p:cNvSpPr>
                <a:spLocks noChangeShapeType="1"/>
              </p:cNvSpPr>
              <p:nvPr/>
            </p:nvSpPr>
            <p:spPr bwMode="auto">
              <a:xfrm>
                <a:off x="23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8" name="Line 1069"/>
              <p:cNvSpPr>
                <a:spLocks noChangeShapeType="1"/>
              </p:cNvSpPr>
              <p:nvPr/>
            </p:nvSpPr>
            <p:spPr bwMode="auto">
              <a:xfrm>
                <a:off x="23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9" name="Line 1070"/>
              <p:cNvSpPr>
                <a:spLocks noChangeShapeType="1"/>
              </p:cNvSpPr>
              <p:nvPr/>
            </p:nvSpPr>
            <p:spPr bwMode="auto">
              <a:xfrm>
                <a:off x="23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0" name="Line 1071"/>
              <p:cNvSpPr>
                <a:spLocks noChangeShapeType="1"/>
              </p:cNvSpPr>
              <p:nvPr/>
            </p:nvSpPr>
            <p:spPr bwMode="auto">
              <a:xfrm>
                <a:off x="237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1" name="Line 1072"/>
              <p:cNvSpPr>
                <a:spLocks noChangeShapeType="1"/>
              </p:cNvSpPr>
              <p:nvPr/>
            </p:nvSpPr>
            <p:spPr bwMode="auto">
              <a:xfrm>
                <a:off x="238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2" name="Line 1073"/>
              <p:cNvSpPr>
                <a:spLocks noChangeShapeType="1"/>
              </p:cNvSpPr>
              <p:nvPr/>
            </p:nvSpPr>
            <p:spPr bwMode="auto">
              <a:xfrm>
                <a:off x="23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3" name="Line 1074"/>
              <p:cNvSpPr>
                <a:spLocks noChangeShapeType="1"/>
              </p:cNvSpPr>
              <p:nvPr/>
            </p:nvSpPr>
            <p:spPr bwMode="auto">
              <a:xfrm>
                <a:off x="24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4" name="Line 1075"/>
              <p:cNvSpPr>
                <a:spLocks noChangeShapeType="1"/>
              </p:cNvSpPr>
              <p:nvPr/>
            </p:nvSpPr>
            <p:spPr bwMode="auto">
              <a:xfrm>
                <a:off x="24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5" name="Line 1076"/>
              <p:cNvSpPr>
                <a:spLocks noChangeShapeType="1"/>
              </p:cNvSpPr>
              <p:nvPr/>
            </p:nvSpPr>
            <p:spPr bwMode="auto">
              <a:xfrm>
                <a:off x="24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6" name="Line 1077"/>
              <p:cNvSpPr>
                <a:spLocks noChangeShapeType="1"/>
              </p:cNvSpPr>
              <p:nvPr/>
            </p:nvSpPr>
            <p:spPr bwMode="auto">
              <a:xfrm>
                <a:off x="24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7" name="Line 1078"/>
              <p:cNvSpPr>
                <a:spLocks noChangeShapeType="1"/>
              </p:cNvSpPr>
              <p:nvPr/>
            </p:nvSpPr>
            <p:spPr bwMode="auto">
              <a:xfrm>
                <a:off x="243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8" name="Line 1079"/>
              <p:cNvSpPr>
                <a:spLocks noChangeShapeType="1"/>
              </p:cNvSpPr>
              <p:nvPr/>
            </p:nvSpPr>
            <p:spPr bwMode="auto">
              <a:xfrm>
                <a:off x="24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9" name="Line 1080"/>
              <p:cNvSpPr>
                <a:spLocks noChangeShapeType="1"/>
              </p:cNvSpPr>
              <p:nvPr/>
            </p:nvSpPr>
            <p:spPr bwMode="auto">
              <a:xfrm>
                <a:off x="24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0" name="Line 1081"/>
              <p:cNvSpPr>
                <a:spLocks noChangeShapeType="1"/>
              </p:cNvSpPr>
              <p:nvPr/>
            </p:nvSpPr>
            <p:spPr bwMode="auto">
              <a:xfrm>
                <a:off x="24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1" name="Line 1082"/>
              <p:cNvSpPr>
                <a:spLocks noChangeShapeType="1"/>
              </p:cNvSpPr>
              <p:nvPr/>
            </p:nvSpPr>
            <p:spPr bwMode="auto">
              <a:xfrm>
                <a:off x="24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2" name="Line 1083"/>
              <p:cNvSpPr>
                <a:spLocks noChangeShapeType="1"/>
              </p:cNvSpPr>
              <p:nvPr/>
            </p:nvSpPr>
            <p:spPr bwMode="auto">
              <a:xfrm>
                <a:off x="24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3" name="Line 1084"/>
              <p:cNvSpPr>
                <a:spLocks noChangeShapeType="1"/>
              </p:cNvSpPr>
              <p:nvPr/>
            </p:nvSpPr>
            <p:spPr bwMode="auto">
              <a:xfrm>
                <a:off x="24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4" name="Line 1085"/>
              <p:cNvSpPr>
                <a:spLocks noChangeShapeType="1"/>
              </p:cNvSpPr>
              <p:nvPr/>
            </p:nvSpPr>
            <p:spPr bwMode="auto">
              <a:xfrm>
                <a:off x="250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5" name="Line 1086"/>
              <p:cNvSpPr>
                <a:spLocks noChangeShapeType="1"/>
              </p:cNvSpPr>
              <p:nvPr/>
            </p:nvSpPr>
            <p:spPr bwMode="auto">
              <a:xfrm>
                <a:off x="25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6" name="Line 1087"/>
              <p:cNvSpPr>
                <a:spLocks noChangeShapeType="1"/>
              </p:cNvSpPr>
              <p:nvPr/>
            </p:nvSpPr>
            <p:spPr bwMode="auto">
              <a:xfrm>
                <a:off x="25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7" name="Line 1088"/>
              <p:cNvSpPr>
                <a:spLocks noChangeShapeType="1"/>
              </p:cNvSpPr>
              <p:nvPr/>
            </p:nvSpPr>
            <p:spPr bwMode="auto">
              <a:xfrm>
                <a:off x="25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8" name="Line 1089"/>
              <p:cNvSpPr>
                <a:spLocks noChangeShapeType="1"/>
              </p:cNvSpPr>
              <p:nvPr/>
            </p:nvSpPr>
            <p:spPr bwMode="auto">
              <a:xfrm>
                <a:off x="25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9" name="Line 1090"/>
              <p:cNvSpPr>
                <a:spLocks noChangeShapeType="1"/>
              </p:cNvSpPr>
              <p:nvPr/>
            </p:nvSpPr>
            <p:spPr bwMode="auto">
              <a:xfrm>
                <a:off x="25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0" name="Line 1091"/>
              <p:cNvSpPr>
                <a:spLocks noChangeShapeType="1"/>
              </p:cNvSpPr>
              <p:nvPr/>
            </p:nvSpPr>
            <p:spPr bwMode="auto">
              <a:xfrm>
                <a:off x="25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1" name="Line 1092"/>
              <p:cNvSpPr>
                <a:spLocks noChangeShapeType="1"/>
              </p:cNvSpPr>
              <p:nvPr/>
            </p:nvSpPr>
            <p:spPr bwMode="auto">
              <a:xfrm>
                <a:off x="256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2" name="Line 1093"/>
              <p:cNvSpPr>
                <a:spLocks noChangeShapeType="1"/>
              </p:cNvSpPr>
              <p:nvPr/>
            </p:nvSpPr>
            <p:spPr bwMode="auto">
              <a:xfrm>
                <a:off x="25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3" name="Line 1094"/>
              <p:cNvSpPr>
                <a:spLocks noChangeShapeType="1"/>
              </p:cNvSpPr>
              <p:nvPr/>
            </p:nvSpPr>
            <p:spPr bwMode="auto">
              <a:xfrm>
                <a:off x="25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4" name="Line 1095"/>
              <p:cNvSpPr>
                <a:spLocks noChangeShapeType="1"/>
              </p:cNvSpPr>
              <p:nvPr/>
            </p:nvSpPr>
            <p:spPr bwMode="auto">
              <a:xfrm>
                <a:off x="25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5" name="Line 1096"/>
              <p:cNvSpPr>
                <a:spLocks noChangeShapeType="1"/>
              </p:cNvSpPr>
              <p:nvPr/>
            </p:nvSpPr>
            <p:spPr bwMode="auto">
              <a:xfrm>
                <a:off x="26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6" name="Line 1097"/>
              <p:cNvSpPr>
                <a:spLocks noChangeShapeType="1"/>
              </p:cNvSpPr>
              <p:nvPr/>
            </p:nvSpPr>
            <p:spPr bwMode="auto">
              <a:xfrm>
                <a:off x="26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7" name="Line 1098"/>
              <p:cNvSpPr>
                <a:spLocks noChangeShapeType="1"/>
              </p:cNvSpPr>
              <p:nvPr/>
            </p:nvSpPr>
            <p:spPr bwMode="auto">
              <a:xfrm>
                <a:off x="26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8" name="Line 1099"/>
              <p:cNvSpPr>
                <a:spLocks noChangeShapeType="1"/>
              </p:cNvSpPr>
              <p:nvPr/>
            </p:nvSpPr>
            <p:spPr bwMode="auto">
              <a:xfrm>
                <a:off x="263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9" name="Line 1100"/>
              <p:cNvSpPr>
                <a:spLocks noChangeShapeType="1"/>
              </p:cNvSpPr>
              <p:nvPr/>
            </p:nvSpPr>
            <p:spPr bwMode="auto">
              <a:xfrm>
                <a:off x="26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0" name="Line 1101"/>
              <p:cNvSpPr>
                <a:spLocks noChangeShapeType="1"/>
              </p:cNvSpPr>
              <p:nvPr/>
            </p:nvSpPr>
            <p:spPr bwMode="auto">
              <a:xfrm>
                <a:off x="26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1" name="Line 1102"/>
              <p:cNvSpPr>
                <a:spLocks noChangeShapeType="1"/>
              </p:cNvSpPr>
              <p:nvPr/>
            </p:nvSpPr>
            <p:spPr bwMode="auto">
              <a:xfrm>
                <a:off x="26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2" name="Line 1103"/>
              <p:cNvSpPr>
                <a:spLocks noChangeShapeType="1"/>
              </p:cNvSpPr>
              <p:nvPr/>
            </p:nvSpPr>
            <p:spPr bwMode="auto">
              <a:xfrm>
                <a:off x="26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3" name="Line 1104"/>
              <p:cNvSpPr>
                <a:spLocks noChangeShapeType="1"/>
              </p:cNvSpPr>
              <p:nvPr/>
            </p:nvSpPr>
            <p:spPr bwMode="auto">
              <a:xfrm>
                <a:off x="26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4" name="Line 1105"/>
              <p:cNvSpPr>
                <a:spLocks noChangeShapeType="1"/>
              </p:cNvSpPr>
              <p:nvPr/>
            </p:nvSpPr>
            <p:spPr bwMode="auto">
              <a:xfrm>
                <a:off x="26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5" name="Line 1106"/>
              <p:cNvSpPr>
                <a:spLocks noChangeShapeType="1"/>
              </p:cNvSpPr>
              <p:nvPr/>
            </p:nvSpPr>
            <p:spPr bwMode="auto">
              <a:xfrm>
                <a:off x="269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6" name="Line 1107"/>
              <p:cNvSpPr>
                <a:spLocks noChangeShapeType="1"/>
              </p:cNvSpPr>
              <p:nvPr/>
            </p:nvSpPr>
            <p:spPr bwMode="auto">
              <a:xfrm>
                <a:off x="27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7" name="Line 1108"/>
              <p:cNvSpPr>
                <a:spLocks noChangeShapeType="1"/>
              </p:cNvSpPr>
              <p:nvPr/>
            </p:nvSpPr>
            <p:spPr bwMode="auto">
              <a:xfrm>
                <a:off x="27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8" name="Line 1109"/>
              <p:cNvSpPr>
                <a:spLocks noChangeShapeType="1"/>
              </p:cNvSpPr>
              <p:nvPr/>
            </p:nvSpPr>
            <p:spPr bwMode="auto">
              <a:xfrm>
                <a:off x="27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9" name="Line 1110"/>
              <p:cNvSpPr>
                <a:spLocks noChangeShapeType="1"/>
              </p:cNvSpPr>
              <p:nvPr/>
            </p:nvSpPr>
            <p:spPr bwMode="auto">
              <a:xfrm>
                <a:off x="27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0" name="Line 1111"/>
              <p:cNvSpPr>
                <a:spLocks noChangeShapeType="1"/>
              </p:cNvSpPr>
              <p:nvPr/>
            </p:nvSpPr>
            <p:spPr bwMode="auto">
              <a:xfrm>
                <a:off x="27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1" name="Line 1112"/>
              <p:cNvSpPr>
                <a:spLocks noChangeShapeType="1"/>
              </p:cNvSpPr>
              <p:nvPr/>
            </p:nvSpPr>
            <p:spPr bwMode="auto">
              <a:xfrm>
                <a:off x="27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2" name="Line 1113"/>
              <p:cNvSpPr>
                <a:spLocks noChangeShapeType="1"/>
              </p:cNvSpPr>
              <p:nvPr/>
            </p:nvSpPr>
            <p:spPr bwMode="auto">
              <a:xfrm>
                <a:off x="27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3" name="Line 1114"/>
              <p:cNvSpPr>
                <a:spLocks noChangeShapeType="1"/>
              </p:cNvSpPr>
              <p:nvPr/>
            </p:nvSpPr>
            <p:spPr bwMode="auto">
              <a:xfrm>
                <a:off x="27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4" name="Line 1115"/>
              <p:cNvSpPr>
                <a:spLocks noChangeShapeType="1"/>
              </p:cNvSpPr>
              <p:nvPr/>
            </p:nvSpPr>
            <p:spPr bwMode="auto">
              <a:xfrm>
                <a:off x="27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5" name="Line 1116"/>
              <p:cNvSpPr>
                <a:spLocks noChangeShapeType="1"/>
              </p:cNvSpPr>
              <p:nvPr/>
            </p:nvSpPr>
            <p:spPr bwMode="auto">
              <a:xfrm>
                <a:off x="27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6" name="Line 1117"/>
              <p:cNvSpPr>
                <a:spLocks noChangeShapeType="1"/>
              </p:cNvSpPr>
              <p:nvPr/>
            </p:nvSpPr>
            <p:spPr bwMode="auto">
              <a:xfrm>
                <a:off x="27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7" name="Line 1118"/>
              <p:cNvSpPr>
                <a:spLocks noChangeShapeType="1"/>
              </p:cNvSpPr>
              <p:nvPr/>
            </p:nvSpPr>
            <p:spPr bwMode="auto">
              <a:xfrm>
                <a:off x="28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8" name="Line 1119"/>
              <p:cNvSpPr>
                <a:spLocks noChangeShapeType="1"/>
              </p:cNvSpPr>
              <p:nvPr/>
            </p:nvSpPr>
            <p:spPr bwMode="auto">
              <a:xfrm>
                <a:off x="28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9" name="Line 1120"/>
              <p:cNvSpPr>
                <a:spLocks noChangeShapeType="1"/>
              </p:cNvSpPr>
              <p:nvPr/>
            </p:nvSpPr>
            <p:spPr bwMode="auto">
              <a:xfrm>
                <a:off x="28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0" name="Line 1121"/>
              <p:cNvSpPr>
                <a:spLocks noChangeShapeType="1"/>
              </p:cNvSpPr>
              <p:nvPr/>
            </p:nvSpPr>
            <p:spPr bwMode="auto">
              <a:xfrm>
                <a:off x="28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1" name="Line 1122"/>
              <p:cNvSpPr>
                <a:spLocks noChangeShapeType="1"/>
              </p:cNvSpPr>
              <p:nvPr/>
            </p:nvSpPr>
            <p:spPr bwMode="auto">
              <a:xfrm>
                <a:off x="28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2" name="Line 1123"/>
              <p:cNvSpPr>
                <a:spLocks noChangeShapeType="1"/>
              </p:cNvSpPr>
              <p:nvPr/>
            </p:nvSpPr>
            <p:spPr bwMode="auto">
              <a:xfrm>
                <a:off x="28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3" name="Line 1124"/>
              <p:cNvSpPr>
                <a:spLocks noChangeShapeType="1"/>
              </p:cNvSpPr>
              <p:nvPr/>
            </p:nvSpPr>
            <p:spPr bwMode="auto">
              <a:xfrm>
                <a:off x="28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4" name="Line 1125"/>
              <p:cNvSpPr>
                <a:spLocks noChangeShapeType="1"/>
              </p:cNvSpPr>
              <p:nvPr/>
            </p:nvSpPr>
            <p:spPr bwMode="auto">
              <a:xfrm>
                <a:off x="28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5" name="Line 1126"/>
              <p:cNvSpPr>
                <a:spLocks noChangeShapeType="1"/>
              </p:cNvSpPr>
              <p:nvPr/>
            </p:nvSpPr>
            <p:spPr bwMode="auto">
              <a:xfrm>
                <a:off x="28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6" name="Line 1127"/>
              <p:cNvSpPr>
                <a:spLocks noChangeShapeType="1"/>
              </p:cNvSpPr>
              <p:nvPr/>
            </p:nvSpPr>
            <p:spPr bwMode="auto">
              <a:xfrm>
                <a:off x="28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7" name="Line 1128"/>
              <p:cNvSpPr>
                <a:spLocks noChangeShapeType="1"/>
              </p:cNvSpPr>
              <p:nvPr/>
            </p:nvSpPr>
            <p:spPr bwMode="auto">
              <a:xfrm>
                <a:off x="28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8" name="Line 1129"/>
              <p:cNvSpPr>
                <a:spLocks noChangeShapeType="1"/>
              </p:cNvSpPr>
              <p:nvPr/>
            </p:nvSpPr>
            <p:spPr bwMode="auto">
              <a:xfrm>
                <a:off x="29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9" name="Line 1130"/>
              <p:cNvSpPr>
                <a:spLocks noChangeShapeType="1"/>
              </p:cNvSpPr>
              <p:nvPr/>
            </p:nvSpPr>
            <p:spPr bwMode="auto">
              <a:xfrm>
                <a:off x="29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0" name="Line 1131"/>
              <p:cNvSpPr>
                <a:spLocks noChangeShapeType="1"/>
              </p:cNvSpPr>
              <p:nvPr/>
            </p:nvSpPr>
            <p:spPr bwMode="auto">
              <a:xfrm>
                <a:off x="29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1" name="Line 1132"/>
              <p:cNvSpPr>
                <a:spLocks noChangeShapeType="1"/>
              </p:cNvSpPr>
              <p:nvPr/>
            </p:nvSpPr>
            <p:spPr bwMode="auto">
              <a:xfrm>
                <a:off x="29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2" name="Line 1133"/>
              <p:cNvSpPr>
                <a:spLocks noChangeShapeType="1"/>
              </p:cNvSpPr>
              <p:nvPr/>
            </p:nvSpPr>
            <p:spPr bwMode="auto">
              <a:xfrm>
                <a:off x="294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3" name="Line 1134"/>
              <p:cNvSpPr>
                <a:spLocks noChangeShapeType="1"/>
              </p:cNvSpPr>
              <p:nvPr/>
            </p:nvSpPr>
            <p:spPr bwMode="auto">
              <a:xfrm>
                <a:off x="29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4" name="Line 1135"/>
              <p:cNvSpPr>
                <a:spLocks noChangeShapeType="1"/>
              </p:cNvSpPr>
              <p:nvPr/>
            </p:nvSpPr>
            <p:spPr bwMode="auto">
              <a:xfrm>
                <a:off x="29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5" name="Line 1136"/>
              <p:cNvSpPr>
                <a:spLocks noChangeShapeType="1"/>
              </p:cNvSpPr>
              <p:nvPr/>
            </p:nvSpPr>
            <p:spPr bwMode="auto">
              <a:xfrm>
                <a:off x="29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6" name="Line 1137"/>
              <p:cNvSpPr>
                <a:spLocks noChangeShapeType="1"/>
              </p:cNvSpPr>
              <p:nvPr/>
            </p:nvSpPr>
            <p:spPr bwMode="auto">
              <a:xfrm>
                <a:off x="29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7" name="Line 1138"/>
              <p:cNvSpPr>
                <a:spLocks noChangeShapeType="1"/>
              </p:cNvSpPr>
              <p:nvPr/>
            </p:nvSpPr>
            <p:spPr bwMode="auto">
              <a:xfrm>
                <a:off x="29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8" name="Line 1139"/>
              <p:cNvSpPr>
                <a:spLocks noChangeShapeType="1"/>
              </p:cNvSpPr>
              <p:nvPr/>
            </p:nvSpPr>
            <p:spPr bwMode="auto">
              <a:xfrm>
                <a:off x="29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9" name="Line 1140"/>
              <p:cNvSpPr>
                <a:spLocks noChangeShapeType="1"/>
              </p:cNvSpPr>
              <p:nvPr/>
            </p:nvSpPr>
            <p:spPr bwMode="auto">
              <a:xfrm>
                <a:off x="300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0" name="Line 1141"/>
              <p:cNvSpPr>
                <a:spLocks noChangeShapeType="1"/>
              </p:cNvSpPr>
              <p:nvPr/>
            </p:nvSpPr>
            <p:spPr bwMode="auto">
              <a:xfrm>
                <a:off x="30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1" name="Line 1142"/>
              <p:cNvSpPr>
                <a:spLocks noChangeShapeType="1"/>
              </p:cNvSpPr>
              <p:nvPr/>
            </p:nvSpPr>
            <p:spPr bwMode="auto">
              <a:xfrm>
                <a:off x="30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2" name="Line 1143"/>
              <p:cNvSpPr>
                <a:spLocks noChangeShapeType="1"/>
              </p:cNvSpPr>
              <p:nvPr/>
            </p:nvSpPr>
            <p:spPr bwMode="auto">
              <a:xfrm>
                <a:off x="30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3" name="Line 1144"/>
              <p:cNvSpPr>
                <a:spLocks noChangeShapeType="1"/>
              </p:cNvSpPr>
              <p:nvPr/>
            </p:nvSpPr>
            <p:spPr bwMode="auto">
              <a:xfrm>
                <a:off x="30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4" name="Line 1145"/>
              <p:cNvSpPr>
                <a:spLocks noChangeShapeType="1"/>
              </p:cNvSpPr>
              <p:nvPr/>
            </p:nvSpPr>
            <p:spPr bwMode="auto">
              <a:xfrm>
                <a:off x="30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5" name="Line 1146"/>
              <p:cNvSpPr>
                <a:spLocks noChangeShapeType="1"/>
              </p:cNvSpPr>
              <p:nvPr/>
            </p:nvSpPr>
            <p:spPr bwMode="auto">
              <a:xfrm>
                <a:off x="30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6" name="Line 1147"/>
              <p:cNvSpPr>
                <a:spLocks noChangeShapeType="1"/>
              </p:cNvSpPr>
              <p:nvPr/>
            </p:nvSpPr>
            <p:spPr bwMode="auto">
              <a:xfrm>
                <a:off x="307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7" name="Line 1148"/>
              <p:cNvSpPr>
                <a:spLocks noChangeShapeType="1"/>
              </p:cNvSpPr>
              <p:nvPr/>
            </p:nvSpPr>
            <p:spPr bwMode="auto">
              <a:xfrm>
                <a:off x="30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8" name="Line 1149"/>
              <p:cNvSpPr>
                <a:spLocks noChangeShapeType="1"/>
              </p:cNvSpPr>
              <p:nvPr/>
            </p:nvSpPr>
            <p:spPr bwMode="auto">
              <a:xfrm>
                <a:off x="30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9" name="Line 1150"/>
              <p:cNvSpPr>
                <a:spLocks noChangeShapeType="1"/>
              </p:cNvSpPr>
              <p:nvPr/>
            </p:nvSpPr>
            <p:spPr bwMode="auto">
              <a:xfrm>
                <a:off x="30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0" name="Line 1151"/>
              <p:cNvSpPr>
                <a:spLocks noChangeShapeType="1"/>
              </p:cNvSpPr>
              <p:nvPr/>
            </p:nvSpPr>
            <p:spPr bwMode="auto">
              <a:xfrm>
                <a:off x="31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1" name="Line 1152"/>
              <p:cNvSpPr>
                <a:spLocks noChangeShapeType="1"/>
              </p:cNvSpPr>
              <p:nvPr/>
            </p:nvSpPr>
            <p:spPr bwMode="auto">
              <a:xfrm>
                <a:off x="31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2" name="Line 1153"/>
              <p:cNvSpPr>
                <a:spLocks noChangeShapeType="1"/>
              </p:cNvSpPr>
              <p:nvPr/>
            </p:nvSpPr>
            <p:spPr bwMode="auto">
              <a:xfrm>
                <a:off x="31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3" name="Line 1154"/>
              <p:cNvSpPr>
                <a:spLocks noChangeShapeType="1"/>
              </p:cNvSpPr>
              <p:nvPr/>
            </p:nvSpPr>
            <p:spPr bwMode="auto">
              <a:xfrm>
                <a:off x="313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4" name="Line 1155"/>
              <p:cNvSpPr>
                <a:spLocks noChangeShapeType="1"/>
              </p:cNvSpPr>
              <p:nvPr/>
            </p:nvSpPr>
            <p:spPr bwMode="auto">
              <a:xfrm>
                <a:off x="31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5" name="Line 1156"/>
              <p:cNvSpPr>
                <a:spLocks noChangeShapeType="1"/>
              </p:cNvSpPr>
              <p:nvPr/>
            </p:nvSpPr>
            <p:spPr bwMode="auto">
              <a:xfrm>
                <a:off x="31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6" name="Line 1157"/>
              <p:cNvSpPr>
                <a:spLocks noChangeShapeType="1"/>
              </p:cNvSpPr>
              <p:nvPr/>
            </p:nvSpPr>
            <p:spPr bwMode="auto">
              <a:xfrm>
                <a:off x="31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7" name="Line 1158"/>
              <p:cNvSpPr>
                <a:spLocks noChangeShapeType="1"/>
              </p:cNvSpPr>
              <p:nvPr/>
            </p:nvSpPr>
            <p:spPr bwMode="auto">
              <a:xfrm>
                <a:off x="31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8" name="Line 1159"/>
              <p:cNvSpPr>
                <a:spLocks noChangeShapeType="1"/>
              </p:cNvSpPr>
              <p:nvPr/>
            </p:nvSpPr>
            <p:spPr bwMode="auto">
              <a:xfrm>
                <a:off x="31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9" name="Line 1160"/>
              <p:cNvSpPr>
                <a:spLocks noChangeShapeType="1"/>
              </p:cNvSpPr>
              <p:nvPr/>
            </p:nvSpPr>
            <p:spPr bwMode="auto">
              <a:xfrm>
                <a:off x="31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0" name="Line 1161"/>
              <p:cNvSpPr>
                <a:spLocks noChangeShapeType="1"/>
              </p:cNvSpPr>
              <p:nvPr/>
            </p:nvSpPr>
            <p:spPr bwMode="auto">
              <a:xfrm>
                <a:off x="319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1" name="Line 1162"/>
              <p:cNvSpPr>
                <a:spLocks noChangeShapeType="1"/>
              </p:cNvSpPr>
              <p:nvPr/>
            </p:nvSpPr>
            <p:spPr bwMode="auto">
              <a:xfrm>
                <a:off x="32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2" name="Line 1163"/>
              <p:cNvSpPr>
                <a:spLocks noChangeShapeType="1"/>
              </p:cNvSpPr>
              <p:nvPr/>
            </p:nvSpPr>
            <p:spPr bwMode="auto">
              <a:xfrm>
                <a:off x="32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3" name="Line 1164"/>
              <p:cNvSpPr>
                <a:spLocks noChangeShapeType="1"/>
              </p:cNvSpPr>
              <p:nvPr/>
            </p:nvSpPr>
            <p:spPr bwMode="auto">
              <a:xfrm>
                <a:off x="32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4" name="Line 1165"/>
              <p:cNvSpPr>
                <a:spLocks noChangeShapeType="1"/>
              </p:cNvSpPr>
              <p:nvPr/>
            </p:nvSpPr>
            <p:spPr bwMode="auto">
              <a:xfrm>
                <a:off x="32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5" name="Line 1166"/>
              <p:cNvSpPr>
                <a:spLocks noChangeShapeType="1"/>
              </p:cNvSpPr>
              <p:nvPr/>
            </p:nvSpPr>
            <p:spPr bwMode="auto">
              <a:xfrm>
                <a:off x="32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6" name="Line 1167"/>
              <p:cNvSpPr>
                <a:spLocks noChangeShapeType="1"/>
              </p:cNvSpPr>
              <p:nvPr/>
            </p:nvSpPr>
            <p:spPr bwMode="auto">
              <a:xfrm>
                <a:off x="32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7" name="Line 1168"/>
              <p:cNvSpPr>
                <a:spLocks noChangeShapeType="1"/>
              </p:cNvSpPr>
              <p:nvPr/>
            </p:nvSpPr>
            <p:spPr bwMode="auto">
              <a:xfrm>
                <a:off x="326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8" name="Line 1169"/>
              <p:cNvSpPr>
                <a:spLocks noChangeShapeType="1"/>
              </p:cNvSpPr>
              <p:nvPr/>
            </p:nvSpPr>
            <p:spPr bwMode="auto">
              <a:xfrm>
                <a:off x="32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9" name="Line 1170"/>
              <p:cNvSpPr>
                <a:spLocks noChangeShapeType="1"/>
              </p:cNvSpPr>
              <p:nvPr/>
            </p:nvSpPr>
            <p:spPr bwMode="auto">
              <a:xfrm>
                <a:off x="32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0" name="Line 1171"/>
              <p:cNvSpPr>
                <a:spLocks noChangeShapeType="1"/>
              </p:cNvSpPr>
              <p:nvPr/>
            </p:nvSpPr>
            <p:spPr bwMode="auto">
              <a:xfrm>
                <a:off x="32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1" name="Line 1172"/>
              <p:cNvSpPr>
                <a:spLocks noChangeShapeType="1"/>
              </p:cNvSpPr>
              <p:nvPr/>
            </p:nvSpPr>
            <p:spPr bwMode="auto">
              <a:xfrm>
                <a:off x="32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2" name="Line 1173"/>
              <p:cNvSpPr>
                <a:spLocks noChangeShapeType="1"/>
              </p:cNvSpPr>
              <p:nvPr/>
            </p:nvSpPr>
            <p:spPr bwMode="auto">
              <a:xfrm>
                <a:off x="33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3" name="Line 1174"/>
              <p:cNvSpPr>
                <a:spLocks noChangeShapeType="1"/>
              </p:cNvSpPr>
              <p:nvPr/>
            </p:nvSpPr>
            <p:spPr bwMode="auto">
              <a:xfrm>
                <a:off x="331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4" name="Line 1175"/>
              <p:cNvSpPr>
                <a:spLocks noChangeShapeType="1"/>
              </p:cNvSpPr>
              <p:nvPr/>
            </p:nvSpPr>
            <p:spPr bwMode="auto">
              <a:xfrm>
                <a:off x="332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5" name="Line 1176"/>
              <p:cNvSpPr>
                <a:spLocks noChangeShapeType="1"/>
              </p:cNvSpPr>
              <p:nvPr/>
            </p:nvSpPr>
            <p:spPr bwMode="auto">
              <a:xfrm>
                <a:off x="33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6" name="Line 1177"/>
              <p:cNvSpPr>
                <a:spLocks noChangeShapeType="1"/>
              </p:cNvSpPr>
              <p:nvPr/>
            </p:nvSpPr>
            <p:spPr bwMode="auto">
              <a:xfrm>
                <a:off x="33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7" name="Line 1178"/>
              <p:cNvSpPr>
                <a:spLocks noChangeShapeType="1"/>
              </p:cNvSpPr>
              <p:nvPr/>
            </p:nvSpPr>
            <p:spPr bwMode="auto">
              <a:xfrm>
                <a:off x="33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8" name="Line 1179"/>
              <p:cNvSpPr>
                <a:spLocks noChangeShapeType="1"/>
              </p:cNvSpPr>
              <p:nvPr/>
            </p:nvSpPr>
            <p:spPr bwMode="auto">
              <a:xfrm>
                <a:off x="33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9" name="Line 1180"/>
              <p:cNvSpPr>
                <a:spLocks noChangeShapeType="1"/>
              </p:cNvSpPr>
              <p:nvPr/>
            </p:nvSpPr>
            <p:spPr bwMode="auto">
              <a:xfrm>
                <a:off x="33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0" name="Line 1181"/>
              <p:cNvSpPr>
                <a:spLocks noChangeShapeType="1"/>
              </p:cNvSpPr>
              <p:nvPr/>
            </p:nvSpPr>
            <p:spPr bwMode="auto">
              <a:xfrm>
                <a:off x="338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1" name="Line 1182"/>
              <p:cNvSpPr>
                <a:spLocks noChangeShapeType="1"/>
              </p:cNvSpPr>
              <p:nvPr/>
            </p:nvSpPr>
            <p:spPr bwMode="auto">
              <a:xfrm>
                <a:off x="339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2" name="Line 1183"/>
              <p:cNvSpPr>
                <a:spLocks noChangeShapeType="1"/>
              </p:cNvSpPr>
              <p:nvPr/>
            </p:nvSpPr>
            <p:spPr bwMode="auto">
              <a:xfrm>
                <a:off x="33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3" name="Line 1184"/>
              <p:cNvSpPr>
                <a:spLocks noChangeShapeType="1"/>
              </p:cNvSpPr>
              <p:nvPr/>
            </p:nvSpPr>
            <p:spPr bwMode="auto">
              <a:xfrm>
                <a:off x="34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4" name="Line 1185"/>
              <p:cNvSpPr>
                <a:spLocks noChangeShapeType="1"/>
              </p:cNvSpPr>
              <p:nvPr/>
            </p:nvSpPr>
            <p:spPr bwMode="auto">
              <a:xfrm>
                <a:off x="34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5" name="Line 1186"/>
              <p:cNvSpPr>
                <a:spLocks noChangeShapeType="1"/>
              </p:cNvSpPr>
              <p:nvPr/>
            </p:nvSpPr>
            <p:spPr bwMode="auto">
              <a:xfrm>
                <a:off x="34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6" name="Line 1187"/>
              <p:cNvSpPr>
                <a:spLocks noChangeShapeType="1"/>
              </p:cNvSpPr>
              <p:nvPr/>
            </p:nvSpPr>
            <p:spPr bwMode="auto">
              <a:xfrm>
                <a:off x="34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7" name="Line 1188"/>
              <p:cNvSpPr>
                <a:spLocks noChangeShapeType="1"/>
              </p:cNvSpPr>
              <p:nvPr/>
            </p:nvSpPr>
            <p:spPr bwMode="auto">
              <a:xfrm>
                <a:off x="344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8" name="Line 1189"/>
              <p:cNvSpPr>
                <a:spLocks noChangeShapeType="1"/>
              </p:cNvSpPr>
              <p:nvPr/>
            </p:nvSpPr>
            <p:spPr bwMode="auto">
              <a:xfrm>
                <a:off x="345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9" name="Line 1190"/>
              <p:cNvSpPr>
                <a:spLocks noChangeShapeType="1"/>
              </p:cNvSpPr>
              <p:nvPr/>
            </p:nvSpPr>
            <p:spPr bwMode="auto">
              <a:xfrm>
                <a:off x="34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0" name="Line 1191"/>
              <p:cNvSpPr>
                <a:spLocks noChangeShapeType="1"/>
              </p:cNvSpPr>
              <p:nvPr/>
            </p:nvSpPr>
            <p:spPr bwMode="auto">
              <a:xfrm>
                <a:off x="34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1" name="Line 1192"/>
              <p:cNvSpPr>
                <a:spLocks noChangeShapeType="1"/>
              </p:cNvSpPr>
              <p:nvPr/>
            </p:nvSpPr>
            <p:spPr bwMode="auto">
              <a:xfrm>
                <a:off x="34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2" name="Line 1193"/>
              <p:cNvSpPr>
                <a:spLocks noChangeShapeType="1"/>
              </p:cNvSpPr>
              <p:nvPr/>
            </p:nvSpPr>
            <p:spPr bwMode="auto">
              <a:xfrm>
                <a:off x="34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3" name="Line 1194"/>
              <p:cNvSpPr>
                <a:spLocks noChangeShapeType="1"/>
              </p:cNvSpPr>
              <p:nvPr/>
            </p:nvSpPr>
            <p:spPr bwMode="auto">
              <a:xfrm>
                <a:off x="35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4" name="Line 1195"/>
              <p:cNvSpPr>
                <a:spLocks noChangeShapeType="1"/>
              </p:cNvSpPr>
              <p:nvPr/>
            </p:nvSpPr>
            <p:spPr bwMode="auto">
              <a:xfrm>
                <a:off x="350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5" name="Line 1196"/>
              <p:cNvSpPr>
                <a:spLocks noChangeShapeType="1"/>
              </p:cNvSpPr>
              <p:nvPr/>
            </p:nvSpPr>
            <p:spPr bwMode="auto">
              <a:xfrm>
                <a:off x="351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6" name="Line 1197"/>
              <p:cNvSpPr>
                <a:spLocks noChangeShapeType="1"/>
              </p:cNvSpPr>
              <p:nvPr/>
            </p:nvSpPr>
            <p:spPr bwMode="auto">
              <a:xfrm>
                <a:off x="35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7" name="Line 1198"/>
              <p:cNvSpPr>
                <a:spLocks noChangeShapeType="1"/>
              </p:cNvSpPr>
              <p:nvPr/>
            </p:nvSpPr>
            <p:spPr bwMode="auto">
              <a:xfrm>
                <a:off x="35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8" name="Line 1199"/>
              <p:cNvSpPr>
                <a:spLocks noChangeShapeType="1"/>
              </p:cNvSpPr>
              <p:nvPr/>
            </p:nvSpPr>
            <p:spPr bwMode="auto">
              <a:xfrm>
                <a:off x="35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9" name="Line 1200"/>
              <p:cNvSpPr>
                <a:spLocks noChangeShapeType="1"/>
              </p:cNvSpPr>
              <p:nvPr/>
            </p:nvSpPr>
            <p:spPr bwMode="auto">
              <a:xfrm>
                <a:off x="35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0" name="Line 1201"/>
              <p:cNvSpPr>
                <a:spLocks noChangeShapeType="1"/>
              </p:cNvSpPr>
              <p:nvPr/>
            </p:nvSpPr>
            <p:spPr bwMode="auto">
              <a:xfrm>
                <a:off x="35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1" name="Line 1202"/>
              <p:cNvSpPr>
                <a:spLocks noChangeShapeType="1"/>
              </p:cNvSpPr>
              <p:nvPr/>
            </p:nvSpPr>
            <p:spPr bwMode="auto">
              <a:xfrm>
                <a:off x="357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2" name="Line 1203"/>
              <p:cNvSpPr>
                <a:spLocks noChangeShapeType="1"/>
              </p:cNvSpPr>
              <p:nvPr/>
            </p:nvSpPr>
            <p:spPr bwMode="auto">
              <a:xfrm>
                <a:off x="358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3" name="Line 1204"/>
              <p:cNvSpPr>
                <a:spLocks noChangeShapeType="1"/>
              </p:cNvSpPr>
              <p:nvPr/>
            </p:nvSpPr>
            <p:spPr bwMode="auto">
              <a:xfrm>
                <a:off x="35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4" name="Line 1205"/>
              <p:cNvSpPr>
                <a:spLocks noChangeShapeType="1"/>
              </p:cNvSpPr>
              <p:nvPr/>
            </p:nvSpPr>
            <p:spPr bwMode="auto">
              <a:xfrm>
                <a:off x="36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5" name="Line 1206"/>
              <p:cNvSpPr>
                <a:spLocks noChangeShapeType="1"/>
              </p:cNvSpPr>
              <p:nvPr/>
            </p:nvSpPr>
            <p:spPr bwMode="auto">
              <a:xfrm>
                <a:off x="36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6" name="Line 1207"/>
              <p:cNvSpPr>
                <a:spLocks noChangeShapeType="1"/>
              </p:cNvSpPr>
              <p:nvPr/>
            </p:nvSpPr>
            <p:spPr bwMode="auto">
              <a:xfrm>
                <a:off x="36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7" name="Line 1208"/>
              <p:cNvSpPr>
                <a:spLocks noChangeShapeType="1"/>
              </p:cNvSpPr>
              <p:nvPr/>
            </p:nvSpPr>
            <p:spPr bwMode="auto">
              <a:xfrm>
                <a:off x="36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8" name="Line 1209"/>
              <p:cNvSpPr>
                <a:spLocks noChangeShapeType="1"/>
              </p:cNvSpPr>
              <p:nvPr/>
            </p:nvSpPr>
            <p:spPr bwMode="auto">
              <a:xfrm>
                <a:off x="363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3" name="Group 1411"/>
            <p:cNvGrpSpPr>
              <a:grpSpLocks/>
            </p:cNvGrpSpPr>
            <p:nvPr/>
          </p:nvGrpSpPr>
          <p:grpSpPr bwMode="auto">
            <a:xfrm>
              <a:off x="346637" y="1802675"/>
              <a:ext cx="7058025" cy="1071563"/>
              <a:chOff x="455" y="1279"/>
              <a:chExt cx="4446" cy="675"/>
            </a:xfrm>
          </p:grpSpPr>
          <p:sp>
            <p:nvSpPr>
              <p:cNvPr id="1889" name="Line 1211"/>
              <p:cNvSpPr>
                <a:spLocks noChangeShapeType="1"/>
              </p:cNvSpPr>
              <p:nvPr/>
            </p:nvSpPr>
            <p:spPr bwMode="auto">
              <a:xfrm>
                <a:off x="364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0" name="Line 1212"/>
              <p:cNvSpPr>
                <a:spLocks noChangeShapeType="1"/>
              </p:cNvSpPr>
              <p:nvPr/>
            </p:nvSpPr>
            <p:spPr bwMode="auto">
              <a:xfrm>
                <a:off x="36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1" name="Line 1213"/>
              <p:cNvSpPr>
                <a:spLocks noChangeShapeType="1"/>
              </p:cNvSpPr>
              <p:nvPr/>
            </p:nvSpPr>
            <p:spPr bwMode="auto">
              <a:xfrm>
                <a:off x="36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2" name="Line 1214"/>
              <p:cNvSpPr>
                <a:spLocks noChangeShapeType="1"/>
              </p:cNvSpPr>
              <p:nvPr/>
            </p:nvSpPr>
            <p:spPr bwMode="auto">
              <a:xfrm>
                <a:off x="36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3" name="Line 1215"/>
              <p:cNvSpPr>
                <a:spLocks noChangeShapeType="1"/>
              </p:cNvSpPr>
              <p:nvPr/>
            </p:nvSpPr>
            <p:spPr bwMode="auto">
              <a:xfrm>
                <a:off x="36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4" name="Line 1216"/>
              <p:cNvSpPr>
                <a:spLocks noChangeShapeType="1"/>
              </p:cNvSpPr>
              <p:nvPr/>
            </p:nvSpPr>
            <p:spPr bwMode="auto">
              <a:xfrm>
                <a:off x="36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5" name="Line 1217"/>
              <p:cNvSpPr>
                <a:spLocks noChangeShapeType="1"/>
              </p:cNvSpPr>
              <p:nvPr/>
            </p:nvSpPr>
            <p:spPr bwMode="auto">
              <a:xfrm>
                <a:off x="370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6" name="Line 1218"/>
              <p:cNvSpPr>
                <a:spLocks noChangeShapeType="1"/>
              </p:cNvSpPr>
              <p:nvPr/>
            </p:nvSpPr>
            <p:spPr bwMode="auto">
              <a:xfrm>
                <a:off x="371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7" name="Line 1219"/>
              <p:cNvSpPr>
                <a:spLocks noChangeShapeType="1"/>
              </p:cNvSpPr>
              <p:nvPr/>
            </p:nvSpPr>
            <p:spPr bwMode="auto">
              <a:xfrm>
                <a:off x="37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8" name="Line 1220"/>
              <p:cNvSpPr>
                <a:spLocks noChangeShapeType="1"/>
              </p:cNvSpPr>
              <p:nvPr/>
            </p:nvSpPr>
            <p:spPr bwMode="auto">
              <a:xfrm>
                <a:off x="37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9" name="Line 1221"/>
              <p:cNvSpPr>
                <a:spLocks noChangeShapeType="1"/>
              </p:cNvSpPr>
              <p:nvPr/>
            </p:nvSpPr>
            <p:spPr bwMode="auto">
              <a:xfrm>
                <a:off x="37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0" name="Line 1222"/>
              <p:cNvSpPr>
                <a:spLocks noChangeShapeType="1"/>
              </p:cNvSpPr>
              <p:nvPr/>
            </p:nvSpPr>
            <p:spPr bwMode="auto">
              <a:xfrm>
                <a:off x="37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1" name="Line 1223"/>
              <p:cNvSpPr>
                <a:spLocks noChangeShapeType="1"/>
              </p:cNvSpPr>
              <p:nvPr/>
            </p:nvSpPr>
            <p:spPr bwMode="auto">
              <a:xfrm>
                <a:off x="37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2" name="Line 1224"/>
              <p:cNvSpPr>
                <a:spLocks noChangeShapeType="1"/>
              </p:cNvSpPr>
              <p:nvPr/>
            </p:nvSpPr>
            <p:spPr bwMode="auto">
              <a:xfrm>
                <a:off x="376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3" name="Line 1225"/>
              <p:cNvSpPr>
                <a:spLocks noChangeShapeType="1"/>
              </p:cNvSpPr>
              <p:nvPr/>
            </p:nvSpPr>
            <p:spPr bwMode="auto">
              <a:xfrm>
                <a:off x="37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4" name="Line 1226"/>
              <p:cNvSpPr>
                <a:spLocks noChangeShapeType="1"/>
              </p:cNvSpPr>
              <p:nvPr/>
            </p:nvSpPr>
            <p:spPr bwMode="auto">
              <a:xfrm>
                <a:off x="37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5" name="Line 1227"/>
              <p:cNvSpPr>
                <a:spLocks noChangeShapeType="1"/>
              </p:cNvSpPr>
              <p:nvPr/>
            </p:nvSpPr>
            <p:spPr bwMode="auto">
              <a:xfrm>
                <a:off x="37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6" name="Line 1228"/>
              <p:cNvSpPr>
                <a:spLocks noChangeShapeType="1"/>
              </p:cNvSpPr>
              <p:nvPr/>
            </p:nvSpPr>
            <p:spPr bwMode="auto">
              <a:xfrm>
                <a:off x="38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7" name="Line 1229"/>
              <p:cNvSpPr>
                <a:spLocks noChangeShapeType="1"/>
              </p:cNvSpPr>
              <p:nvPr/>
            </p:nvSpPr>
            <p:spPr bwMode="auto">
              <a:xfrm>
                <a:off x="38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8" name="Line 1230"/>
              <p:cNvSpPr>
                <a:spLocks noChangeShapeType="1"/>
              </p:cNvSpPr>
              <p:nvPr/>
            </p:nvSpPr>
            <p:spPr bwMode="auto">
              <a:xfrm>
                <a:off x="38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9" name="Line 1231"/>
              <p:cNvSpPr>
                <a:spLocks noChangeShapeType="1"/>
              </p:cNvSpPr>
              <p:nvPr/>
            </p:nvSpPr>
            <p:spPr bwMode="auto">
              <a:xfrm>
                <a:off x="382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0" name="Line 1232"/>
              <p:cNvSpPr>
                <a:spLocks noChangeShapeType="1"/>
              </p:cNvSpPr>
              <p:nvPr/>
            </p:nvSpPr>
            <p:spPr bwMode="auto">
              <a:xfrm>
                <a:off x="38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1" name="Line 1233"/>
              <p:cNvSpPr>
                <a:spLocks noChangeShapeType="1"/>
              </p:cNvSpPr>
              <p:nvPr/>
            </p:nvSpPr>
            <p:spPr bwMode="auto">
              <a:xfrm>
                <a:off x="38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2" name="Line 1234"/>
              <p:cNvSpPr>
                <a:spLocks noChangeShapeType="1"/>
              </p:cNvSpPr>
              <p:nvPr/>
            </p:nvSpPr>
            <p:spPr bwMode="auto">
              <a:xfrm>
                <a:off x="38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3" name="Line 1235"/>
              <p:cNvSpPr>
                <a:spLocks noChangeShapeType="1"/>
              </p:cNvSpPr>
              <p:nvPr/>
            </p:nvSpPr>
            <p:spPr bwMode="auto">
              <a:xfrm>
                <a:off x="38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4" name="Line 1236"/>
              <p:cNvSpPr>
                <a:spLocks noChangeShapeType="1"/>
              </p:cNvSpPr>
              <p:nvPr/>
            </p:nvSpPr>
            <p:spPr bwMode="auto">
              <a:xfrm>
                <a:off x="38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5" name="Line 1237"/>
              <p:cNvSpPr>
                <a:spLocks noChangeShapeType="1"/>
              </p:cNvSpPr>
              <p:nvPr/>
            </p:nvSpPr>
            <p:spPr bwMode="auto">
              <a:xfrm>
                <a:off x="38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6" name="Line 1238"/>
              <p:cNvSpPr>
                <a:spLocks noChangeShapeType="1"/>
              </p:cNvSpPr>
              <p:nvPr/>
            </p:nvSpPr>
            <p:spPr bwMode="auto">
              <a:xfrm>
                <a:off x="389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7" name="Line 1239"/>
              <p:cNvSpPr>
                <a:spLocks noChangeShapeType="1"/>
              </p:cNvSpPr>
              <p:nvPr/>
            </p:nvSpPr>
            <p:spPr bwMode="auto">
              <a:xfrm>
                <a:off x="39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8" name="Line 1240"/>
              <p:cNvSpPr>
                <a:spLocks noChangeShapeType="1"/>
              </p:cNvSpPr>
              <p:nvPr/>
            </p:nvSpPr>
            <p:spPr bwMode="auto">
              <a:xfrm>
                <a:off x="39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9" name="Line 1241"/>
              <p:cNvSpPr>
                <a:spLocks noChangeShapeType="1"/>
              </p:cNvSpPr>
              <p:nvPr/>
            </p:nvSpPr>
            <p:spPr bwMode="auto">
              <a:xfrm>
                <a:off x="39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0" name="Line 1242"/>
              <p:cNvSpPr>
                <a:spLocks noChangeShapeType="1"/>
              </p:cNvSpPr>
              <p:nvPr/>
            </p:nvSpPr>
            <p:spPr bwMode="auto">
              <a:xfrm>
                <a:off x="39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1" name="Line 1243"/>
              <p:cNvSpPr>
                <a:spLocks noChangeShapeType="1"/>
              </p:cNvSpPr>
              <p:nvPr/>
            </p:nvSpPr>
            <p:spPr bwMode="auto">
              <a:xfrm>
                <a:off x="39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2" name="Line 1244"/>
              <p:cNvSpPr>
                <a:spLocks noChangeShapeType="1"/>
              </p:cNvSpPr>
              <p:nvPr/>
            </p:nvSpPr>
            <p:spPr bwMode="auto">
              <a:xfrm>
                <a:off x="39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3" name="Line 1245"/>
              <p:cNvSpPr>
                <a:spLocks noChangeShapeType="1"/>
              </p:cNvSpPr>
              <p:nvPr/>
            </p:nvSpPr>
            <p:spPr bwMode="auto">
              <a:xfrm>
                <a:off x="39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4" name="Line 1246"/>
              <p:cNvSpPr>
                <a:spLocks noChangeShapeType="1"/>
              </p:cNvSpPr>
              <p:nvPr/>
            </p:nvSpPr>
            <p:spPr bwMode="auto">
              <a:xfrm>
                <a:off x="39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5" name="Line 1247"/>
              <p:cNvSpPr>
                <a:spLocks noChangeShapeType="1"/>
              </p:cNvSpPr>
              <p:nvPr/>
            </p:nvSpPr>
            <p:spPr bwMode="auto">
              <a:xfrm>
                <a:off x="39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6" name="Line 1248"/>
              <p:cNvSpPr>
                <a:spLocks noChangeShapeType="1"/>
              </p:cNvSpPr>
              <p:nvPr/>
            </p:nvSpPr>
            <p:spPr bwMode="auto">
              <a:xfrm>
                <a:off x="39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7" name="Line 1249"/>
              <p:cNvSpPr>
                <a:spLocks noChangeShapeType="1"/>
              </p:cNvSpPr>
              <p:nvPr/>
            </p:nvSpPr>
            <p:spPr bwMode="auto">
              <a:xfrm>
                <a:off x="39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8" name="Line 1250"/>
              <p:cNvSpPr>
                <a:spLocks noChangeShapeType="1"/>
              </p:cNvSpPr>
              <p:nvPr/>
            </p:nvSpPr>
            <p:spPr bwMode="auto">
              <a:xfrm>
                <a:off x="40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9" name="Line 1251"/>
              <p:cNvSpPr>
                <a:spLocks noChangeShapeType="1"/>
              </p:cNvSpPr>
              <p:nvPr/>
            </p:nvSpPr>
            <p:spPr bwMode="auto">
              <a:xfrm>
                <a:off x="40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0" name="Line 1252"/>
              <p:cNvSpPr>
                <a:spLocks noChangeShapeType="1"/>
              </p:cNvSpPr>
              <p:nvPr/>
            </p:nvSpPr>
            <p:spPr bwMode="auto">
              <a:xfrm>
                <a:off x="40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1" name="Line 1253"/>
              <p:cNvSpPr>
                <a:spLocks noChangeShapeType="1"/>
              </p:cNvSpPr>
              <p:nvPr/>
            </p:nvSpPr>
            <p:spPr bwMode="auto">
              <a:xfrm>
                <a:off x="40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2" name="Line 1254"/>
              <p:cNvSpPr>
                <a:spLocks noChangeShapeType="1"/>
              </p:cNvSpPr>
              <p:nvPr/>
            </p:nvSpPr>
            <p:spPr bwMode="auto">
              <a:xfrm>
                <a:off x="40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3" name="Line 1255"/>
              <p:cNvSpPr>
                <a:spLocks noChangeShapeType="1"/>
              </p:cNvSpPr>
              <p:nvPr/>
            </p:nvSpPr>
            <p:spPr bwMode="auto">
              <a:xfrm>
                <a:off x="40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4" name="Line 1256"/>
              <p:cNvSpPr>
                <a:spLocks noChangeShapeType="1"/>
              </p:cNvSpPr>
              <p:nvPr/>
            </p:nvSpPr>
            <p:spPr bwMode="auto">
              <a:xfrm>
                <a:off x="40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5" name="Line 1257"/>
              <p:cNvSpPr>
                <a:spLocks noChangeShapeType="1"/>
              </p:cNvSpPr>
              <p:nvPr/>
            </p:nvSpPr>
            <p:spPr bwMode="auto">
              <a:xfrm>
                <a:off x="40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6" name="Line 1258"/>
              <p:cNvSpPr>
                <a:spLocks noChangeShapeType="1"/>
              </p:cNvSpPr>
              <p:nvPr/>
            </p:nvSpPr>
            <p:spPr bwMode="auto">
              <a:xfrm>
                <a:off x="40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7" name="Line 1259"/>
              <p:cNvSpPr>
                <a:spLocks noChangeShapeType="1"/>
              </p:cNvSpPr>
              <p:nvPr/>
            </p:nvSpPr>
            <p:spPr bwMode="auto">
              <a:xfrm>
                <a:off x="40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8" name="Line 1260"/>
              <p:cNvSpPr>
                <a:spLocks noChangeShapeType="1"/>
              </p:cNvSpPr>
              <p:nvPr/>
            </p:nvSpPr>
            <p:spPr bwMode="auto">
              <a:xfrm>
                <a:off x="40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9" name="Line 1261"/>
              <p:cNvSpPr>
                <a:spLocks noChangeShapeType="1"/>
              </p:cNvSpPr>
              <p:nvPr/>
            </p:nvSpPr>
            <p:spPr bwMode="auto">
              <a:xfrm>
                <a:off x="41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0" name="Line 1262"/>
              <p:cNvSpPr>
                <a:spLocks noChangeShapeType="1"/>
              </p:cNvSpPr>
              <p:nvPr/>
            </p:nvSpPr>
            <p:spPr bwMode="auto">
              <a:xfrm>
                <a:off x="41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1" name="Line 1263"/>
              <p:cNvSpPr>
                <a:spLocks noChangeShapeType="1"/>
              </p:cNvSpPr>
              <p:nvPr/>
            </p:nvSpPr>
            <p:spPr bwMode="auto">
              <a:xfrm>
                <a:off x="41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2" name="Line 1264"/>
              <p:cNvSpPr>
                <a:spLocks noChangeShapeType="1"/>
              </p:cNvSpPr>
              <p:nvPr/>
            </p:nvSpPr>
            <p:spPr bwMode="auto">
              <a:xfrm>
                <a:off x="41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3" name="Line 1265"/>
              <p:cNvSpPr>
                <a:spLocks noChangeShapeType="1"/>
              </p:cNvSpPr>
              <p:nvPr/>
            </p:nvSpPr>
            <p:spPr bwMode="auto">
              <a:xfrm>
                <a:off x="41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4" name="Line 1266"/>
              <p:cNvSpPr>
                <a:spLocks noChangeShapeType="1"/>
              </p:cNvSpPr>
              <p:nvPr/>
            </p:nvSpPr>
            <p:spPr bwMode="auto">
              <a:xfrm>
                <a:off x="41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5" name="Line 1267"/>
              <p:cNvSpPr>
                <a:spLocks noChangeShapeType="1"/>
              </p:cNvSpPr>
              <p:nvPr/>
            </p:nvSpPr>
            <p:spPr bwMode="auto">
              <a:xfrm>
                <a:off x="41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6" name="Line 1268"/>
              <p:cNvSpPr>
                <a:spLocks noChangeShapeType="1"/>
              </p:cNvSpPr>
              <p:nvPr/>
            </p:nvSpPr>
            <p:spPr bwMode="auto">
              <a:xfrm>
                <a:off x="41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7" name="Line 1269"/>
              <p:cNvSpPr>
                <a:spLocks noChangeShapeType="1"/>
              </p:cNvSpPr>
              <p:nvPr/>
            </p:nvSpPr>
            <p:spPr bwMode="auto">
              <a:xfrm>
                <a:off x="41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8" name="Line 1270"/>
              <p:cNvSpPr>
                <a:spLocks noChangeShapeType="1"/>
              </p:cNvSpPr>
              <p:nvPr/>
            </p:nvSpPr>
            <p:spPr bwMode="auto">
              <a:xfrm>
                <a:off x="41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9" name="Line 1271"/>
              <p:cNvSpPr>
                <a:spLocks noChangeShapeType="1"/>
              </p:cNvSpPr>
              <p:nvPr/>
            </p:nvSpPr>
            <p:spPr bwMode="auto">
              <a:xfrm>
                <a:off x="41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0" name="Line 1272"/>
              <p:cNvSpPr>
                <a:spLocks noChangeShapeType="1"/>
              </p:cNvSpPr>
              <p:nvPr/>
            </p:nvSpPr>
            <p:spPr bwMode="auto">
              <a:xfrm>
                <a:off x="42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1" name="Line 1273"/>
              <p:cNvSpPr>
                <a:spLocks noChangeShapeType="1"/>
              </p:cNvSpPr>
              <p:nvPr/>
            </p:nvSpPr>
            <p:spPr bwMode="auto">
              <a:xfrm>
                <a:off x="42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2" name="Line 1274"/>
              <p:cNvSpPr>
                <a:spLocks noChangeShapeType="1"/>
              </p:cNvSpPr>
              <p:nvPr/>
            </p:nvSpPr>
            <p:spPr bwMode="auto">
              <a:xfrm>
                <a:off x="42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3" name="Line 1275"/>
              <p:cNvSpPr>
                <a:spLocks noChangeShapeType="1"/>
              </p:cNvSpPr>
              <p:nvPr/>
            </p:nvSpPr>
            <p:spPr bwMode="auto">
              <a:xfrm>
                <a:off x="42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4" name="Line 1276"/>
              <p:cNvSpPr>
                <a:spLocks noChangeShapeType="1"/>
              </p:cNvSpPr>
              <p:nvPr/>
            </p:nvSpPr>
            <p:spPr bwMode="auto">
              <a:xfrm>
                <a:off x="42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5" name="Line 1277"/>
              <p:cNvSpPr>
                <a:spLocks noChangeShapeType="1"/>
              </p:cNvSpPr>
              <p:nvPr/>
            </p:nvSpPr>
            <p:spPr bwMode="auto">
              <a:xfrm>
                <a:off x="42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6" name="Line 1278"/>
              <p:cNvSpPr>
                <a:spLocks noChangeShapeType="1"/>
              </p:cNvSpPr>
              <p:nvPr/>
            </p:nvSpPr>
            <p:spPr bwMode="auto">
              <a:xfrm>
                <a:off x="42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7" name="Line 1279"/>
              <p:cNvSpPr>
                <a:spLocks noChangeShapeType="1"/>
              </p:cNvSpPr>
              <p:nvPr/>
            </p:nvSpPr>
            <p:spPr bwMode="auto">
              <a:xfrm>
                <a:off x="42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8" name="Line 1280"/>
              <p:cNvSpPr>
                <a:spLocks noChangeShapeType="1"/>
              </p:cNvSpPr>
              <p:nvPr/>
            </p:nvSpPr>
            <p:spPr bwMode="auto">
              <a:xfrm>
                <a:off x="42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9" name="Line 1281"/>
              <p:cNvSpPr>
                <a:spLocks noChangeShapeType="1"/>
              </p:cNvSpPr>
              <p:nvPr/>
            </p:nvSpPr>
            <p:spPr bwMode="auto">
              <a:xfrm>
                <a:off x="42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0" name="Line 1282"/>
              <p:cNvSpPr>
                <a:spLocks noChangeShapeType="1"/>
              </p:cNvSpPr>
              <p:nvPr/>
            </p:nvSpPr>
            <p:spPr bwMode="auto">
              <a:xfrm>
                <a:off x="42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1" name="Line 1283"/>
              <p:cNvSpPr>
                <a:spLocks noChangeShapeType="1"/>
              </p:cNvSpPr>
              <p:nvPr/>
            </p:nvSpPr>
            <p:spPr bwMode="auto">
              <a:xfrm>
                <a:off x="43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2" name="Line 1284"/>
              <p:cNvSpPr>
                <a:spLocks noChangeShapeType="1"/>
              </p:cNvSpPr>
              <p:nvPr/>
            </p:nvSpPr>
            <p:spPr bwMode="auto">
              <a:xfrm>
                <a:off x="43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3" name="Line 1285"/>
              <p:cNvSpPr>
                <a:spLocks noChangeShapeType="1"/>
              </p:cNvSpPr>
              <p:nvPr/>
            </p:nvSpPr>
            <p:spPr bwMode="auto">
              <a:xfrm>
                <a:off x="43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4" name="Line 1286"/>
              <p:cNvSpPr>
                <a:spLocks noChangeShapeType="1"/>
              </p:cNvSpPr>
              <p:nvPr/>
            </p:nvSpPr>
            <p:spPr bwMode="auto">
              <a:xfrm>
                <a:off x="43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5" name="Line 1287"/>
              <p:cNvSpPr>
                <a:spLocks noChangeShapeType="1"/>
              </p:cNvSpPr>
              <p:nvPr/>
            </p:nvSpPr>
            <p:spPr bwMode="auto">
              <a:xfrm>
                <a:off x="43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6" name="Line 1288"/>
              <p:cNvSpPr>
                <a:spLocks noChangeShapeType="1"/>
              </p:cNvSpPr>
              <p:nvPr/>
            </p:nvSpPr>
            <p:spPr bwMode="auto">
              <a:xfrm>
                <a:off x="43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7" name="Line 1289"/>
              <p:cNvSpPr>
                <a:spLocks noChangeShapeType="1"/>
              </p:cNvSpPr>
              <p:nvPr/>
            </p:nvSpPr>
            <p:spPr bwMode="auto">
              <a:xfrm>
                <a:off x="43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8" name="Line 1290"/>
              <p:cNvSpPr>
                <a:spLocks noChangeShapeType="1"/>
              </p:cNvSpPr>
              <p:nvPr/>
            </p:nvSpPr>
            <p:spPr bwMode="auto">
              <a:xfrm>
                <a:off x="43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9" name="Line 1291"/>
              <p:cNvSpPr>
                <a:spLocks noChangeShapeType="1"/>
              </p:cNvSpPr>
              <p:nvPr/>
            </p:nvSpPr>
            <p:spPr bwMode="auto">
              <a:xfrm>
                <a:off x="43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0" name="Line 1292"/>
              <p:cNvSpPr>
                <a:spLocks noChangeShapeType="1"/>
              </p:cNvSpPr>
              <p:nvPr/>
            </p:nvSpPr>
            <p:spPr bwMode="auto">
              <a:xfrm>
                <a:off x="43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1" name="Line 1293"/>
              <p:cNvSpPr>
                <a:spLocks noChangeShapeType="1"/>
              </p:cNvSpPr>
              <p:nvPr/>
            </p:nvSpPr>
            <p:spPr bwMode="auto">
              <a:xfrm>
                <a:off x="43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2" name="Line 1294"/>
              <p:cNvSpPr>
                <a:spLocks noChangeShapeType="1"/>
              </p:cNvSpPr>
              <p:nvPr/>
            </p:nvSpPr>
            <p:spPr bwMode="auto">
              <a:xfrm>
                <a:off x="44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3" name="Line 1295"/>
              <p:cNvSpPr>
                <a:spLocks noChangeShapeType="1"/>
              </p:cNvSpPr>
              <p:nvPr/>
            </p:nvSpPr>
            <p:spPr bwMode="auto">
              <a:xfrm>
                <a:off x="44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4" name="Line 1296"/>
              <p:cNvSpPr>
                <a:spLocks noChangeShapeType="1"/>
              </p:cNvSpPr>
              <p:nvPr/>
            </p:nvSpPr>
            <p:spPr bwMode="auto">
              <a:xfrm>
                <a:off x="44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5" name="Line 1297"/>
              <p:cNvSpPr>
                <a:spLocks noChangeShapeType="1"/>
              </p:cNvSpPr>
              <p:nvPr/>
            </p:nvSpPr>
            <p:spPr bwMode="auto">
              <a:xfrm>
                <a:off x="44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6" name="Line 1298"/>
              <p:cNvSpPr>
                <a:spLocks noChangeShapeType="1"/>
              </p:cNvSpPr>
              <p:nvPr/>
            </p:nvSpPr>
            <p:spPr bwMode="auto">
              <a:xfrm>
                <a:off x="44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7" name="Line 1299"/>
              <p:cNvSpPr>
                <a:spLocks noChangeShapeType="1"/>
              </p:cNvSpPr>
              <p:nvPr/>
            </p:nvSpPr>
            <p:spPr bwMode="auto">
              <a:xfrm>
                <a:off x="44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8" name="Line 1300"/>
              <p:cNvSpPr>
                <a:spLocks noChangeShapeType="1"/>
              </p:cNvSpPr>
              <p:nvPr/>
            </p:nvSpPr>
            <p:spPr bwMode="auto">
              <a:xfrm>
                <a:off x="44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9" name="Line 1301"/>
              <p:cNvSpPr>
                <a:spLocks noChangeShapeType="1"/>
              </p:cNvSpPr>
              <p:nvPr/>
            </p:nvSpPr>
            <p:spPr bwMode="auto">
              <a:xfrm>
                <a:off x="44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0" name="Line 1302"/>
              <p:cNvSpPr>
                <a:spLocks noChangeShapeType="1"/>
              </p:cNvSpPr>
              <p:nvPr/>
            </p:nvSpPr>
            <p:spPr bwMode="auto">
              <a:xfrm>
                <a:off x="44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1" name="Line 1303"/>
              <p:cNvSpPr>
                <a:spLocks noChangeShapeType="1"/>
              </p:cNvSpPr>
              <p:nvPr/>
            </p:nvSpPr>
            <p:spPr bwMode="auto">
              <a:xfrm>
                <a:off x="44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2" name="Line 1304"/>
              <p:cNvSpPr>
                <a:spLocks noChangeShapeType="1"/>
              </p:cNvSpPr>
              <p:nvPr/>
            </p:nvSpPr>
            <p:spPr bwMode="auto">
              <a:xfrm>
                <a:off x="44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3" name="Line 1305"/>
              <p:cNvSpPr>
                <a:spLocks noChangeShapeType="1"/>
              </p:cNvSpPr>
              <p:nvPr/>
            </p:nvSpPr>
            <p:spPr bwMode="auto">
              <a:xfrm>
                <a:off x="45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4" name="Line 1306"/>
              <p:cNvSpPr>
                <a:spLocks noChangeShapeType="1"/>
              </p:cNvSpPr>
              <p:nvPr/>
            </p:nvSpPr>
            <p:spPr bwMode="auto">
              <a:xfrm>
                <a:off x="45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5" name="Line 1307"/>
              <p:cNvSpPr>
                <a:spLocks noChangeShapeType="1"/>
              </p:cNvSpPr>
              <p:nvPr/>
            </p:nvSpPr>
            <p:spPr bwMode="auto">
              <a:xfrm>
                <a:off x="45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6" name="Line 1308"/>
              <p:cNvSpPr>
                <a:spLocks noChangeShapeType="1"/>
              </p:cNvSpPr>
              <p:nvPr/>
            </p:nvSpPr>
            <p:spPr bwMode="auto">
              <a:xfrm>
                <a:off x="453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7" name="Line 1309"/>
              <p:cNvSpPr>
                <a:spLocks noChangeShapeType="1"/>
              </p:cNvSpPr>
              <p:nvPr/>
            </p:nvSpPr>
            <p:spPr bwMode="auto">
              <a:xfrm>
                <a:off x="45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8" name="Line 1310"/>
              <p:cNvSpPr>
                <a:spLocks noChangeShapeType="1"/>
              </p:cNvSpPr>
              <p:nvPr/>
            </p:nvSpPr>
            <p:spPr bwMode="auto">
              <a:xfrm>
                <a:off x="45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9" name="Line 1311"/>
              <p:cNvSpPr>
                <a:spLocks noChangeShapeType="1"/>
              </p:cNvSpPr>
              <p:nvPr/>
            </p:nvSpPr>
            <p:spPr bwMode="auto">
              <a:xfrm>
                <a:off x="45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0" name="Line 1312"/>
              <p:cNvSpPr>
                <a:spLocks noChangeShapeType="1"/>
              </p:cNvSpPr>
              <p:nvPr/>
            </p:nvSpPr>
            <p:spPr bwMode="auto">
              <a:xfrm>
                <a:off x="45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1" name="Line 1313"/>
              <p:cNvSpPr>
                <a:spLocks noChangeShapeType="1"/>
              </p:cNvSpPr>
              <p:nvPr/>
            </p:nvSpPr>
            <p:spPr bwMode="auto">
              <a:xfrm>
                <a:off x="45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2" name="Line 1314"/>
              <p:cNvSpPr>
                <a:spLocks noChangeShapeType="1"/>
              </p:cNvSpPr>
              <p:nvPr/>
            </p:nvSpPr>
            <p:spPr bwMode="auto">
              <a:xfrm>
                <a:off x="45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3" name="Line 1315"/>
              <p:cNvSpPr>
                <a:spLocks noChangeShapeType="1"/>
              </p:cNvSpPr>
              <p:nvPr/>
            </p:nvSpPr>
            <p:spPr bwMode="auto">
              <a:xfrm>
                <a:off x="459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4" name="Line 1316"/>
              <p:cNvSpPr>
                <a:spLocks noChangeShapeType="1"/>
              </p:cNvSpPr>
              <p:nvPr/>
            </p:nvSpPr>
            <p:spPr bwMode="auto">
              <a:xfrm>
                <a:off x="46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5" name="Line 1317"/>
              <p:cNvSpPr>
                <a:spLocks noChangeShapeType="1"/>
              </p:cNvSpPr>
              <p:nvPr/>
            </p:nvSpPr>
            <p:spPr bwMode="auto">
              <a:xfrm>
                <a:off x="46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6" name="Line 1318"/>
              <p:cNvSpPr>
                <a:spLocks noChangeShapeType="1"/>
              </p:cNvSpPr>
              <p:nvPr/>
            </p:nvSpPr>
            <p:spPr bwMode="auto">
              <a:xfrm>
                <a:off x="46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7" name="Line 1319"/>
              <p:cNvSpPr>
                <a:spLocks noChangeShapeType="1"/>
              </p:cNvSpPr>
              <p:nvPr/>
            </p:nvSpPr>
            <p:spPr bwMode="auto">
              <a:xfrm>
                <a:off x="46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8" name="Line 1320"/>
              <p:cNvSpPr>
                <a:spLocks noChangeShapeType="1"/>
              </p:cNvSpPr>
              <p:nvPr/>
            </p:nvSpPr>
            <p:spPr bwMode="auto">
              <a:xfrm>
                <a:off x="46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9" name="Line 1321"/>
              <p:cNvSpPr>
                <a:spLocks noChangeShapeType="1"/>
              </p:cNvSpPr>
              <p:nvPr/>
            </p:nvSpPr>
            <p:spPr bwMode="auto">
              <a:xfrm>
                <a:off x="46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0" name="Line 1322"/>
              <p:cNvSpPr>
                <a:spLocks noChangeShapeType="1"/>
              </p:cNvSpPr>
              <p:nvPr/>
            </p:nvSpPr>
            <p:spPr bwMode="auto">
              <a:xfrm>
                <a:off x="466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1" name="Line 1323"/>
              <p:cNvSpPr>
                <a:spLocks noChangeShapeType="1"/>
              </p:cNvSpPr>
              <p:nvPr/>
            </p:nvSpPr>
            <p:spPr bwMode="auto">
              <a:xfrm>
                <a:off x="46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2" name="Line 1324"/>
              <p:cNvSpPr>
                <a:spLocks noChangeShapeType="1"/>
              </p:cNvSpPr>
              <p:nvPr/>
            </p:nvSpPr>
            <p:spPr bwMode="auto">
              <a:xfrm>
                <a:off x="46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3" name="Line 1325"/>
              <p:cNvSpPr>
                <a:spLocks noChangeShapeType="1"/>
              </p:cNvSpPr>
              <p:nvPr/>
            </p:nvSpPr>
            <p:spPr bwMode="auto">
              <a:xfrm>
                <a:off x="46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4" name="Line 1326"/>
              <p:cNvSpPr>
                <a:spLocks noChangeShapeType="1"/>
              </p:cNvSpPr>
              <p:nvPr/>
            </p:nvSpPr>
            <p:spPr bwMode="auto">
              <a:xfrm>
                <a:off x="46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5" name="Line 1327"/>
              <p:cNvSpPr>
                <a:spLocks noChangeShapeType="1"/>
              </p:cNvSpPr>
              <p:nvPr/>
            </p:nvSpPr>
            <p:spPr bwMode="auto">
              <a:xfrm>
                <a:off x="47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6" name="Line 1328"/>
              <p:cNvSpPr>
                <a:spLocks noChangeShapeType="1"/>
              </p:cNvSpPr>
              <p:nvPr/>
            </p:nvSpPr>
            <p:spPr bwMode="auto">
              <a:xfrm>
                <a:off x="47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7" name="Line 1329"/>
              <p:cNvSpPr>
                <a:spLocks noChangeShapeType="1"/>
              </p:cNvSpPr>
              <p:nvPr/>
            </p:nvSpPr>
            <p:spPr bwMode="auto">
              <a:xfrm>
                <a:off x="472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8" name="Line 1330"/>
              <p:cNvSpPr>
                <a:spLocks noChangeShapeType="1"/>
              </p:cNvSpPr>
              <p:nvPr/>
            </p:nvSpPr>
            <p:spPr bwMode="auto">
              <a:xfrm>
                <a:off x="47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9" name="Line 1331"/>
              <p:cNvSpPr>
                <a:spLocks noChangeShapeType="1"/>
              </p:cNvSpPr>
              <p:nvPr/>
            </p:nvSpPr>
            <p:spPr bwMode="auto">
              <a:xfrm>
                <a:off x="47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0" name="Line 1332"/>
              <p:cNvSpPr>
                <a:spLocks noChangeShapeType="1"/>
              </p:cNvSpPr>
              <p:nvPr/>
            </p:nvSpPr>
            <p:spPr bwMode="auto">
              <a:xfrm>
                <a:off x="47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1" name="Line 1333"/>
              <p:cNvSpPr>
                <a:spLocks noChangeShapeType="1"/>
              </p:cNvSpPr>
              <p:nvPr/>
            </p:nvSpPr>
            <p:spPr bwMode="auto">
              <a:xfrm>
                <a:off x="47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2" name="Line 1334"/>
              <p:cNvSpPr>
                <a:spLocks noChangeShapeType="1"/>
              </p:cNvSpPr>
              <p:nvPr/>
            </p:nvSpPr>
            <p:spPr bwMode="auto">
              <a:xfrm>
                <a:off x="47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3" name="Line 1335"/>
              <p:cNvSpPr>
                <a:spLocks noChangeShapeType="1"/>
              </p:cNvSpPr>
              <p:nvPr/>
            </p:nvSpPr>
            <p:spPr bwMode="auto">
              <a:xfrm>
                <a:off x="47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4" name="Line 1336"/>
              <p:cNvSpPr>
                <a:spLocks noChangeShapeType="1"/>
              </p:cNvSpPr>
              <p:nvPr/>
            </p:nvSpPr>
            <p:spPr bwMode="auto">
              <a:xfrm>
                <a:off x="478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5" name="Line 1337"/>
              <p:cNvSpPr>
                <a:spLocks noChangeShapeType="1"/>
              </p:cNvSpPr>
              <p:nvPr/>
            </p:nvSpPr>
            <p:spPr bwMode="auto">
              <a:xfrm>
                <a:off x="47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6" name="Line 1338"/>
              <p:cNvSpPr>
                <a:spLocks noChangeShapeType="1"/>
              </p:cNvSpPr>
              <p:nvPr/>
            </p:nvSpPr>
            <p:spPr bwMode="auto">
              <a:xfrm>
                <a:off x="48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7" name="Line 1339"/>
              <p:cNvSpPr>
                <a:spLocks noChangeShapeType="1"/>
              </p:cNvSpPr>
              <p:nvPr/>
            </p:nvSpPr>
            <p:spPr bwMode="auto">
              <a:xfrm>
                <a:off x="48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8" name="Line 1340"/>
              <p:cNvSpPr>
                <a:spLocks noChangeShapeType="1"/>
              </p:cNvSpPr>
              <p:nvPr/>
            </p:nvSpPr>
            <p:spPr bwMode="auto">
              <a:xfrm>
                <a:off x="48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9" name="Line 1341"/>
              <p:cNvSpPr>
                <a:spLocks noChangeShapeType="1"/>
              </p:cNvSpPr>
              <p:nvPr/>
            </p:nvSpPr>
            <p:spPr bwMode="auto">
              <a:xfrm>
                <a:off x="48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0" name="Line 1342"/>
              <p:cNvSpPr>
                <a:spLocks noChangeShapeType="1"/>
              </p:cNvSpPr>
              <p:nvPr/>
            </p:nvSpPr>
            <p:spPr bwMode="auto">
              <a:xfrm>
                <a:off x="48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1" name="Line 1343"/>
              <p:cNvSpPr>
                <a:spLocks noChangeShapeType="1"/>
              </p:cNvSpPr>
              <p:nvPr/>
            </p:nvSpPr>
            <p:spPr bwMode="auto">
              <a:xfrm>
                <a:off x="48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2" name="Line 1344"/>
              <p:cNvSpPr>
                <a:spLocks noChangeShapeType="1"/>
              </p:cNvSpPr>
              <p:nvPr/>
            </p:nvSpPr>
            <p:spPr bwMode="auto">
              <a:xfrm>
                <a:off x="48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3" name="Line 1345"/>
              <p:cNvSpPr>
                <a:spLocks noChangeShapeType="1"/>
              </p:cNvSpPr>
              <p:nvPr/>
            </p:nvSpPr>
            <p:spPr bwMode="auto">
              <a:xfrm>
                <a:off x="48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4" name="Line 1346"/>
              <p:cNvSpPr>
                <a:spLocks noChangeShapeType="1"/>
              </p:cNvSpPr>
              <p:nvPr/>
            </p:nvSpPr>
            <p:spPr bwMode="auto">
              <a:xfrm>
                <a:off x="48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5" name="Line 1347"/>
              <p:cNvSpPr>
                <a:spLocks noChangeShapeType="1"/>
              </p:cNvSpPr>
              <p:nvPr/>
            </p:nvSpPr>
            <p:spPr bwMode="auto">
              <a:xfrm>
                <a:off x="48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6" name="Line 1348"/>
              <p:cNvSpPr>
                <a:spLocks noChangeShapeType="1"/>
              </p:cNvSpPr>
              <p:nvPr/>
            </p:nvSpPr>
            <p:spPr bwMode="auto">
              <a:xfrm>
                <a:off x="4899" y="186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7" name="Rectangle 1349"/>
              <p:cNvSpPr>
                <a:spLocks noChangeArrowheads="1"/>
              </p:cNvSpPr>
              <p:nvPr/>
            </p:nvSpPr>
            <p:spPr bwMode="auto">
              <a:xfrm>
                <a:off x="455"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028" name="Line 1350"/>
              <p:cNvSpPr>
                <a:spLocks noChangeShapeType="1"/>
              </p:cNvSpPr>
              <p:nvPr/>
            </p:nvSpPr>
            <p:spPr bwMode="auto">
              <a:xfrm flipH="1">
                <a:off x="793" y="127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9" name="Line 1351"/>
              <p:cNvSpPr>
                <a:spLocks noChangeShapeType="1"/>
              </p:cNvSpPr>
              <p:nvPr/>
            </p:nvSpPr>
            <p:spPr bwMode="auto">
              <a:xfrm>
                <a:off x="8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0" name="Line 1352"/>
              <p:cNvSpPr>
                <a:spLocks noChangeShapeType="1"/>
              </p:cNvSpPr>
              <p:nvPr/>
            </p:nvSpPr>
            <p:spPr bwMode="auto">
              <a:xfrm>
                <a:off x="8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1" name="Line 1353"/>
              <p:cNvSpPr>
                <a:spLocks noChangeShapeType="1"/>
              </p:cNvSpPr>
              <p:nvPr/>
            </p:nvSpPr>
            <p:spPr bwMode="auto">
              <a:xfrm>
                <a:off x="8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2" name="Line 1354"/>
              <p:cNvSpPr>
                <a:spLocks noChangeShapeType="1"/>
              </p:cNvSpPr>
              <p:nvPr/>
            </p:nvSpPr>
            <p:spPr bwMode="auto">
              <a:xfrm>
                <a:off x="8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3" name="Line 1355"/>
              <p:cNvSpPr>
                <a:spLocks noChangeShapeType="1"/>
              </p:cNvSpPr>
              <p:nvPr/>
            </p:nvSpPr>
            <p:spPr bwMode="auto">
              <a:xfrm>
                <a:off x="8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4" name="Line 1356"/>
              <p:cNvSpPr>
                <a:spLocks noChangeShapeType="1"/>
              </p:cNvSpPr>
              <p:nvPr/>
            </p:nvSpPr>
            <p:spPr bwMode="auto">
              <a:xfrm>
                <a:off x="9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5" name="Line 1357"/>
              <p:cNvSpPr>
                <a:spLocks noChangeShapeType="1"/>
              </p:cNvSpPr>
              <p:nvPr/>
            </p:nvSpPr>
            <p:spPr bwMode="auto">
              <a:xfrm>
                <a:off x="91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6" name="Line 1358"/>
              <p:cNvSpPr>
                <a:spLocks noChangeShapeType="1"/>
              </p:cNvSpPr>
              <p:nvPr/>
            </p:nvSpPr>
            <p:spPr bwMode="auto">
              <a:xfrm>
                <a:off x="9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7" name="Line 1359"/>
              <p:cNvSpPr>
                <a:spLocks noChangeShapeType="1"/>
              </p:cNvSpPr>
              <p:nvPr/>
            </p:nvSpPr>
            <p:spPr bwMode="auto">
              <a:xfrm>
                <a:off x="9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8" name="Line 1360"/>
              <p:cNvSpPr>
                <a:spLocks noChangeShapeType="1"/>
              </p:cNvSpPr>
              <p:nvPr/>
            </p:nvSpPr>
            <p:spPr bwMode="auto">
              <a:xfrm>
                <a:off x="9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9" name="Line 1361"/>
              <p:cNvSpPr>
                <a:spLocks noChangeShapeType="1"/>
              </p:cNvSpPr>
              <p:nvPr/>
            </p:nvSpPr>
            <p:spPr bwMode="auto">
              <a:xfrm>
                <a:off x="9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0" name="Line 1362"/>
              <p:cNvSpPr>
                <a:spLocks noChangeShapeType="1"/>
              </p:cNvSpPr>
              <p:nvPr/>
            </p:nvSpPr>
            <p:spPr bwMode="auto">
              <a:xfrm>
                <a:off x="9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1" name="Line 1363"/>
              <p:cNvSpPr>
                <a:spLocks noChangeShapeType="1"/>
              </p:cNvSpPr>
              <p:nvPr/>
            </p:nvSpPr>
            <p:spPr bwMode="auto">
              <a:xfrm>
                <a:off x="9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2" name="Line 1364"/>
              <p:cNvSpPr>
                <a:spLocks noChangeShapeType="1"/>
              </p:cNvSpPr>
              <p:nvPr/>
            </p:nvSpPr>
            <p:spPr bwMode="auto">
              <a:xfrm>
                <a:off x="97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3" name="Line 1365"/>
              <p:cNvSpPr>
                <a:spLocks noChangeShapeType="1"/>
              </p:cNvSpPr>
              <p:nvPr/>
            </p:nvSpPr>
            <p:spPr bwMode="auto">
              <a:xfrm>
                <a:off x="9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4" name="Line 1366"/>
              <p:cNvSpPr>
                <a:spLocks noChangeShapeType="1"/>
              </p:cNvSpPr>
              <p:nvPr/>
            </p:nvSpPr>
            <p:spPr bwMode="auto">
              <a:xfrm>
                <a:off x="9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5" name="Line 1367"/>
              <p:cNvSpPr>
                <a:spLocks noChangeShapeType="1"/>
              </p:cNvSpPr>
              <p:nvPr/>
            </p:nvSpPr>
            <p:spPr bwMode="auto">
              <a:xfrm>
                <a:off x="10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6" name="Line 1368"/>
              <p:cNvSpPr>
                <a:spLocks noChangeShapeType="1"/>
              </p:cNvSpPr>
              <p:nvPr/>
            </p:nvSpPr>
            <p:spPr bwMode="auto">
              <a:xfrm>
                <a:off x="10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7" name="Line 1369"/>
              <p:cNvSpPr>
                <a:spLocks noChangeShapeType="1"/>
              </p:cNvSpPr>
              <p:nvPr/>
            </p:nvSpPr>
            <p:spPr bwMode="auto">
              <a:xfrm>
                <a:off x="10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8" name="Line 1370"/>
              <p:cNvSpPr>
                <a:spLocks noChangeShapeType="1"/>
              </p:cNvSpPr>
              <p:nvPr/>
            </p:nvSpPr>
            <p:spPr bwMode="auto">
              <a:xfrm>
                <a:off x="10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9" name="Line 1371"/>
              <p:cNvSpPr>
                <a:spLocks noChangeShapeType="1"/>
              </p:cNvSpPr>
              <p:nvPr/>
            </p:nvSpPr>
            <p:spPr bwMode="auto">
              <a:xfrm>
                <a:off x="104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0" name="Line 1372"/>
              <p:cNvSpPr>
                <a:spLocks noChangeShapeType="1"/>
              </p:cNvSpPr>
              <p:nvPr/>
            </p:nvSpPr>
            <p:spPr bwMode="auto">
              <a:xfrm>
                <a:off x="10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1" name="Line 1373"/>
              <p:cNvSpPr>
                <a:spLocks noChangeShapeType="1"/>
              </p:cNvSpPr>
              <p:nvPr/>
            </p:nvSpPr>
            <p:spPr bwMode="auto">
              <a:xfrm>
                <a:off x="10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2" name="Line 1374"/>
              <p:cNvSpPr>
                <a:spLocks noChangeShapeType="1"/>
              </p:cNvSpPr>
              <p:nvPr/>
            </p:nvSpPr>
            <p:spPr bwMode="auto">
              <a:xfrm>
                <a:off x="10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3" name="Line 1375"/>
              <p:cNvSpPr>
                <a:spLocks noChangeShapeType="1"/>
              </p:cNvSpPr>
              <p:nvPr/>
            </p:nvSpPr>
            <p:spPr bwMode="auto">
              <a:xfrm>
                <a:off x="10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4" name="Line 1376"/>
              <p:cNvSpPr>
                <a:spLocks noChangeShapeType="1"/>
              </p:cNvSpPr>
              <p:nvPr/>
            </p:nvSpPr>
            <p:spPr bwMode="auto">
              <a:xfrm>
                <a:off x="10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5" name="Line 1377"/>
              <p:cNvSpPr>
                <a:spLocks noChangeShapeType="1"/>
              </p:cNvSpPr>
              <p:nvPr/>
            </p:nvSpPr>
            <p:spPr bwMode="auto">
              <a:xfrm>
                <a:off x="10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6" name="Line 1378"/>
              <p:cNvSpPr>
                <a:spLocks noChangeShapeType="1"/>
              </p:cNvSpPr>
              <p:nvPr/>
            </p:nvSpPr>
            <p:spPr bwMode="auto">
              <a:xfrm>
                <a:off x="110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7" name="Line 1379"/>
              <p:cNvSpPr>
                <a:spLocks noChangeShapeType="1"/>
              </p:cNvSpPr>
              <p:nvPr/>
            </p:nvSpPr>
            <p:spPr bwMode="auto">
              <a:xfrm>
                <a:off x="11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8" name="Line 1380"/>
              <p:cNvSpPr>
                <a:spLocks noChangeShapeType="1"/>
              </p:cNvSpPr>
              <p:nvPr/>
            </p:nvSpPr>
            <p:spPr bwMode="auto">
              <a:xfrm>
                <a:off x="11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9" name="Line 1381"/>
              <p:cNvSpPr>
                <a:spLocks noChangeShapeType="1"/>
              </p:cNvSpPr>
              <p:nvPr/>
            </p:nvSpPr>
            <p:spPr bwMode="auto">
              <a:xfrm>
                <a:off x="11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0" name="Line 1382"/>
              <p:cNvSpPr>
                <a:spLocks noChangeShapeType="1"/>
              </p:cNvSpPr>
              <p:nvPr/>
            </p:nvSpPr>
            <p:spPr bwMode="auto">
              <a:xfrm>
                <a:off x="11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1" name="Line 1383"/>
              <p:cNvSpPr>
                <a:spLocks noChangeShapeType="1"/>
              </p:cNvSpPr>
              <p:nvPr/>
            </p:nvSpPr>
            <p:spPr bwMode="auto">
              <a:xfrm>
                <a:off x="11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2" name="Line 1384"/>
              <p:cNvSpPr>
                <a:spLocks noChangeShapeType="1"/>
              </p:cNvSpPr>
              <p:nvPr/>
            </p:nvSpPr>
            <p:spPr bwMode="auto">
              <a:xfrm>
                <a:off x="11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3" name="Line 1385"/>
              <p:cNvSpPr>
                <a:spLocks noChangeShapeType="1"/>
              </p:cNvSpPr>
              <p:nvPr/>
            </p:nvSpPr>
            <p:spPr bwMode="auto">
              <a:xfrm>
                <a:off x="11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4" name="Line 1386"/>
              <p:cNvSpPr>
                <a:spLocks noChangeShapeType="1"/>
              </p:cNvSpPr>
              <p:nvPr/>
            </p:nvSpPr>
            <p:spPr bwMode="auto">
              <a:xfrm>
                <a:off x="11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5" name="Line 1387"/>
              <p:cNvSpPr>
                <a:spLocks noChangeShapeType="1"/>
              </p:cNvSpPr>
              <p:nvPr/>
            </p:nvSpPr>
            <p:spPr bwMode="auto">
              <a:xfrm>
                <a:off x="11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6" name="Line 1388"/>
              <p:cNvSpPr>
                <a:spLocks noChangeShapeType="1"/>
              </p:cNvSpPr>
              <p:nvPr/>
            </p:nvSpPr>
            <p:spPr bwMode="auto">
              <a:xfrm>
                <a:off x="11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7" name="Line 1389"/>
              <p:cNvSpPr>
                <a:spLocks noChangeShapeType="1"/>
              </p:cNvSpPr>
              <p:nvPr/>
            </p:nvSpPr>
            <p:spPr bwMode="auto">
              <a:xfrm>
                <a:off x="12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8" name="Line 1390"/>
              <p:cNvSpPr>
                <a:spLocks noChangeShapeType="1"/>
              </p:cNvSpPr>
              <p:nvPr/>
            </p:nvSpPr>
            <p:spPr bwMode="auto">
              <a:xfrm>
                <a:off x="12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9" name="Line 1391"/>
              <p:cNvSpPr>
                <a:spLocks noChangeShapeType="1"/>
              </p:cNvSpPr>
              <p:nvPr/>
            </p:nvSpPr>
            <p:spPr bwMode="auto">
              <a:xfrm>
                <a:off x="12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0" name="Line 1392"/>
              <p:cNvSpPr>
                <a:spLocks noChangeShapeType="1"/>
              </p:cNvSpPr>
              <p:nvPr/>
            </p:nvSpPr>
            <p:spPr bwMode="auto">
              <a:xfrm>
                <a:off x="12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1" name="Line 1393"/>
              <p:cNvSpPr>
                <a:spLocks noChangeShapeType="1"/>
              </p:cNvSpPr>
              <p:nvPr/>
            </p:nvSpPr>
            <p:spPr bwMode="auto">
              <a:xfrm>
                <a:off x="12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2" name="Line 1394"/>
              <p:cNvSpPr>
                <a:spLocks noChangeShapeType="1"/>
              </p:cNvSpPr>
              <p:nvPr/>
            </p:nvSpPr>
            <p:spPr bwMode="auto">
              <a:xfrm>
                <a:off x="12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3" name="Line 1395"/>
              <p:cNvSpPr>
                <a:spLocks noChangeShapeType="1"/>
              </p:cNvSpPr>
              <p:nvPr/>
            </p:nvSpPr>
            <p:spPr bwMode="auto">
              <a:xfrm>
                <a:off x="12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4" name="Line 1396"/>
              <p:cNvSpPr>
                <a:spLocks noChangeShapeType="1"/>
              </p:cNvSpPr>
              <p:nvPr/>
            </p:nvSpPr>
            <p:spPr bwMode="auto">
              <a:xfrm>
                <a:off x="12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5" name="Line 1397"/>
              <p:cNvSpPr>
                <a:spLocks noChangeShapeType="1"/>
              </p:cNvSpPr>
              <p:nvPr/>
            </p:nvSpPr>
            <p:spPr bwMode="auto">
              <a:xfrm>
                <a:off x="12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6" name="Line 1398"/>
              <p:cNvSpPr>
                <a:spLocks noChangeShapeType="1"/>
              </p:cNvSpPr>
              <p:nvPr/>
            </p:nvSpPr>
            <p:spPr bwMode="auto">
              <a:xfrm>
                <a:off x="12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7" name="Line 1399"/>
              <p:cNvSpPr>
                <a:spLocks noChangeShapeType="1"/>
              </p:cNvSpPr>
              <p:nvPr/>
            </p:nvSpPr>
            <p:spPr bwMode="auto">
              <a:xfrm>
                <a:off x="12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8" name="Line 1400"/>
              <p:cNvSpPr>
                <a:spLocks noChangeShapeType="1"/>
              </p:cNvSpPr>
              <p:nvPr/>
            </p:nvSpPr>
            <p:spPr bwMode="auto">
              <a:xfrm>
                <a:off x="13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9" name="Line 1401"/>
              <p:cNvSpPr>
                <a:spLocks noChangeShapeType="1"/>
              </p:cNvSpPr>
              <p:nvPr/>
            </p:nvSpPr>
            <p:spPr bwMode="auto">
              <a:xfrm>
                <a:off x="13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0" name="Line 1402"/>
              <p:cNvSpPr>
                <a:spLocks noChangeShapeType="1"/>
              </p:cNvSpPr>
              <p:nvPr/>
            </p:nvSpPr>
            <p:spPr bwMode="auto">
              <a:xfrm>
                <a:off x="13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1" name="Line 1403"/>
              <p:cNvSpPr>
                <a:spLocks noChangeShapeType="1"/>
              </p:cNvSpPr>
              <p:nvPr/>
            </p:nvSpPr>
            <p:spPr bwMode="auto">
              <a:xfrm>
                <a:off x="13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2" name="Line 1404"/>
              <p:cNvSpPr>
                <a:spLocks noChangeShapeType="1"/>
              </p:cNvSpPr>
              <p:nvPr/>
            </p:nvSpPr>
            <p:spPr bwMode="auto">
              <a:xfrm>
                <a:off x="13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3" name="Line 1405"/>
              <p:cNvSpPr>
                <a:spLocks noChangeShapeType="1"/>
              </p:cNvSpPr>
              <p:nvPr/>
            </p:nvSpPr>
            <p:spPr bwMode="auto">
              <a:xfrm>
                <a:off x="13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4" name="Line 1406"/>
              <p:cNvSpPr>
                <a:spLocks noChangeShapeType="1"/>
              </p:cNvSpPr>
              <p:nvPr/>
            </p:nvSpPr>
            <p:spPr bwMode="auto">
              <a:xfrm>
                <a:off x="13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5" name="Line 1407"/>
              <p:cNvSpPr>
                <a:spLocks noChangeShapeType="1"/>
              </p:cNvSpPr>
              <p:nvPr/>
            </p:nvSpPr>
            <p:spPr bwMode="auto">
              <a:xfrm>
                <a:off x="13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6" name="Line 1408"/>
              <p:cNvSpPr>
                <a:spLocks noChangeShapeType="1"/>
              </p:cNvSpPr>
              <p:nvPr/>
            </p:nvSpPr>
            <p:spPr bwMode="auto">
              <a:xfrm>
                <a:off x="13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7" name="Line 1409"/>
              <p:cNvSpPr>
                <a:spLocks noChangeShapeType="1"/>
              </p:cNvSpPr>
              <p:nvPr/>
            </p:nvSpPr>
            <p:spPr bwMode="auto">
              <a:xfrm>
                <a:off x="13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8" name="Line 1410"/>
              <p:cNvSpPr>
                <a:spLocks noChangeShapeType="1"/>
              </p:cNvSpPr>
              <p:nvPr/>
            </p:nvSpPr>
            <p:spPr bwMode="auto">
              <a:xfrm>
                <a:off x="13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4" name="Group 1612"/>
            <p:cNvGrpSpPr>
              <a:grpSpLocks/>
            </p:cNvGrpSpPr>
            <p:nvPr/>
          </p:nvGrpSpPr>
          <p:grpSpPr bwMode="auto">
            <a:xfrm>
              <a:off x="1856350" y="1802675"/>
              <a:ext cx="2894013" cy="0"/>
              <a:chOff x="1406" y="1279"/>
              <a:chExt cx="1823" cy="0"/>
            </a:xfrm>
          </p:grpSpPr>
          <p:sp>
            <p:nvSpPr>
              <p:cNvPr id="1689" name="Line 1412"/>
              <p:cNvSpPr>
                <a:spLocks noChangeShapeType="1"/>
              </p:cNvSpPr>
              <p:nvPr/>
            </p:nvSpPr>
            <p:spPr bwMode="auto">
              <a:xfrm>
                <a:off x="14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0" name="Line 1413"/>
              <p:cNvSpPr>
                <a:spLocks noChangeShapeType="1"/>
              </p:cNvSpPr>
              <p:nvPr/>
            </p:nvSpPr>
            <p:spPr bwMode="auto">
              <a:xfrm>
                <a:off x="14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1" name="Line 1414"/>
              <p:cNvSpPr>
                <a:spLocks noChangeShapeType="1"/>
              </p:cNvSpPr>
              <p:nvPr/>
            </p:nvSpPr>
            <p:spPr bwMode="auto">
              <a:xfrm>
                <a:off x="14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2" name="Line 1415"/>
              <p:cNvSpPr>
                <a:spLocks noChangeShapeType="1"/>
              </p:cNvSpPr>
              <p:nvPr/>
            </p:nvSpPr>
            <p:spPr bwMode="auto">
              <a:xfrm>
                <a:off x="14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3" name="Line 1416"/>
              <p:cNvSpPr>
                <a:spLocks noChangeShapeType="1"/>
              </p:cNvSpPr>
              <p:nvPr/>
            </p:nvSpPr>
            <p:spPr bwMode="auto">
              <a:xfrm>
                <a:off x="14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4" name="Line 1417"/>
              <p:cNvSpPr>
                <a:spLocks noChangeShapeType="1"/>
              </p:cNvSpPr>
              <p:nvPr/>
            </p:nvSpPr>
            <p:spPr bwMode="auto">
              <a:xfrm>
                <a:off x="14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5" name="Line 1418"/>
              <p:cNvSpPr>
                <a:spLocks noChangeShapeType="1"/>
              </p:cNvSpPr>
              <p:nvPr/>
            </p:nvSpPr>
            <p:spPr bwMode="auto">
              <a:xfrm>
                <a:off x="14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6" name="Line 1419"/>
              <p:cNvSpPr>
                <a:spLocks noChangeShapeType="1"/>
              </p:cNvSpPr>
              <p:nvPr/>
            </p:nvSpPr>
            <p:spPr bwMode="auto">
              <a:xfrm>
                <a:off x="14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7" name="Line 1420"/>
              <p:cNvSpPr>
                <a:spLocks noChangeShapeType="1"/>
              </p:cNvSpPr>
              <p:nvPr/>
            </p:nvSpPr>
            <p:spPr bwMode="auto">
              <a:xfrm>
                <a:off x="14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8" name="Line 1421"/>
              <p:cNvSpPr>
                <a:spLocks noChangeShapeType="1"/>
              </p:cNvSpPr>
              <p:nvPr/>
            </p:nvSpPr>
            <p:spPr bwMode="auto">
              <a:xfrm>
                <a:off x="14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9" name="Line 1422"/>
              <p:cNvSpPr>
                <a:spLocks noChangeShapeType="1"/>
              </p:cNvSpPr>
              <p:nvPr/>
            </p:nvSpPr>
            <p:spPr bwMode="auto">
              <a:xfrm>
                <a:off x="14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0" name="Line 1423"/>
              <p:cNvSpPr>
                <a:spLocks noChangeShapeType="1"/>
              </p:cNvSpPr>
              <p:nvPr/>
            </p:nvSpPr>
            <p:spPr bwMode="auto">
              <a:xfrm>
                <a:off x="15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1" name="Line 1424"/>
              <p:cNvSpPr>
                <a:spLocks noChangeShapeType="1"/>
              </p:cNvSpPr>
              <p:nvPr/>
            </p:nvSpPr>
            <p:spPr bwMode="auto">
              <a:xfrm>
                <a:off x="15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2" name="Line 1425"/>
              <p:cNvSpPr>
                <a:spLocks noChangeShapeType="1"/>
              </p:cNvSpPr>
              <p:nvPr/>
            </p:nvSpPr>
            <p:spPr bwMode="auto">
              <a:xfrm>
                <a:off x="15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3" name="Line 1426"/>
              <p:cNvSpPr>
                <a:spLocks noChangeShapeType="1"/>
              </p:cNvSpPr>
              <p:nvPr/>
            </p:nvSpPr>
            <p:spPr bwMode="auto">
              <a:xfrm>
                <a:off x="15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4" name="Line 1427"/>
              <p:cNvSpPr>
                <a:spLocks noChangeShapeType="1"/>
              </p:cNvSpPr>
              <p:nvPr/>
            </p:nvSpPr>
            <p:spPr bwMode="auto">
              <a:xfrm>
                <a:off x="15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5" name="Line 1428"/>
              <p:cNvSpPr>
                <a:spLocks noChangeShapeType="1"/>
              </p:cNvSpPr>
              <p:nvPr/>
            </p:nvSpPr>
            <p:spPr bwMode="auto">
              <a:xfrm>
                <a:off x="15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6" name="Line 1429"/>
              <p:cNvSpPr>
                <a:spLocks noChangeShapeType="1"/>
              </p:cNvSpPr>
              <p:nvPr/>
            </p:nvSpPr>
            <p:spPr bwMode="auto">
              <a:xfrm>
                <a:off x="15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7" name="Line 1430"/>
              <p:cNvSpPr>
                <a:spLocks noChangeShapeType="1"/>
              </p:cNvSpPr>
              <p:nvPr/>
            </p:nvSpPr>
            <p:spPr bwMode="auto">
              <a:xfrm>
                <a:off x="15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8" name="Line 1431"/>
              <p:cNvSpPr>
                <a:spLocks noChangeShapeType="1"/>
              </p:cNvSpPr>
              <p:nvPr/>
            </p:nvSpPr>
            <p:spPr bwMode="auto">
              <a:xfrm>
                <a:off x="15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9" name="Line 1432"/>
              <p:cNvSpPr>
                <a:spLocks noChangeShapeType="1"/>
              </p:cNvSpPr>
              <p:nvPr/>
            </p:nvSpPr>
            <p:spPr bwMode="auto">
              <a:xfrm>
                <a:off x="15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0" name="Line 1433"/>
              <p:cNvSpPr>
                <a:spLocks noChangeShapeType="1"/>
              </p:cNvSpPr>
              <p:nvPr/>
            </p:nvSpPr>
            <p:spPr bwMode="auto">
              <a:xfrm>
                <a:off x="15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1" name="Line 1434"/>
              <p:cNvSpPr>
                <a:spLocks noChangeShapeType="1"/>
              </p:cNvSpPr>
              <p:nvPr/>
            </p:nvSpPr>
            <p:spPr bwMode="auto">
              <a:xfrm>
                <a:off x="16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2" name="Line 1435"/>
              <p:cNvSpPr>
                <a:spLocks noChangeShapeType="1"/>
              </p:cNvSpPr>
              <p:nvPr/>
            </p:nvSpPr>
            <p:spPr bwMode="auto">
              <a:xfrm>
                <a:off x="16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3" name="Line 1436"/>
              <p:cNvSpPr>
                <a:spLocks noChangeShapeType="1"/>
              </p:cNvSpPr>
              <p:nvPr/>
            </p:nvSpPr>
            <p:spPr bwMode="auto">
              <a:xfrm>
                <a:off x="16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4" name="Line 1437"/>
              <p:cNvSpPr>
                <a:spLocks noChangeShapeType="1"/>
              </p:cNvSpPr>
              <p:nvPr/>
            </p:nvSpPr>
            <p:spPr bwMode="auto">
              <a:xfrm>
                <a:off x="16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5" name="Line 1438"/>
              <p:cNvSpPr>
                <a:spLocks noChangeShapeType="1"/>
              </p:cNvSpPr>
              <p:nvPr/>
            </p:nvSpPr>
            <p:spPr bwMode="auto">
              <a:xfrm>
                <a:off x="16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6" name="Line 1439"/>
              <p:cNvSpPr>
                <a:spLocks noChangeShapeType="1"/>
              </p:cNvSpPr>
              <p:nvPr/>
            </p:nvSpPr>
            <p:spPr bwMode="auto">
              <a:xfrm>
                <a:off x="16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7" name="Line 1440"/>
              <p:cNvSpPr>
                <a:spLocks noChangeShapeType="1"/>
              </p:cNvSpPr>
              <p:nvPr/>
            </p:nvSpPr>
            <p:spPr bwMode="auto">
              <a:xfrm>
                <a:off x="16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8" name="Line 1441"/>
              <p:cNvSpPr>
                <a:spLocks noChangeShapeType="1"/>
              </p:cNvSpPr>
              <p:nvPr/>
            </p:nvSpPr>
            <p:spPr bwMode="auto">
              <a:xfrm>
                <a:off x="16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9" name="Line 1442"/>
              <p:cNvSpPr>
                <a:spLocks noChangeShapeType="1"/>
              </p:cNvSpPr>
              <p:nvPr/>
            </p:nvSpPr>
            <p:spPr bwMode="auto">
              <a:xfrm>
                <a:off x="16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0" name="Line 1443"/>
              <p:cNvSpPr>
                <a:spLocks noChangeShapeType="1"/>
              </p:cNvSpPr>
              <p:nvPr/>
            </p:nvSpPr>
            <p:spPr bwMode="auto">
              <a:xfrm>
                <a:off x="16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1" name="Line 1444"/>
              <p:cNvSpPr>
                <a:spLocks noChangeShapeType="1"/>
              </p:cNvSpPr>
              <p:nvPr/>
            </p:nvSpPr>
            <p:spPr bwMode="auto">
              <a:xfrm>
                <a:off x="16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2" name="Line 1445"/>
              <p:cNvSpPr>
                <a:spLocks noChangeShapeType="1"/>
              </p:cNvSpPr>
              <p:nvPr/>
            </p:nvSpPr>
            <p:spPr bwMode="auto">
              <a:xfrm>
                <a:off x="17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3" name="Line 1446"/>
              <p:cNvSpPr>
                <a:spLocks noChangeShapeType="1"/>
              </p:cNvSpPr>
              <p:nvPr/>
            </p:nvSpPr>
            <p:spPr bwMode="auto">
              <a:xfrm>
                <a:off x="17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4" name="Line 1447"/>
              <p:cNvSpPr>
                <a:spLocks noChangeShapeType="1"/>
              </p:cNvSpPr>
              <p:nvPr/>
            </p:nvSpPr>
            <p:spPr bwMode="auto">
              <a:xfrm>
                <a:off x="17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5" name="Line 1448"/>
              <p:cNvSpPr>
                <a:spLocks noChangeShapeType="1"/>
              </p:cNvSpPr>
              <p:nvPr/>
            </p:nvSpPr>
            <p:spPr bwMode="auto">
              <a:xfrm>
                <a:off x="17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6" name="Line 1449"/>
              <p:cNvSpPr>
                <a:spLocks noChangeShapeType="1"/>
              </p:cNvSpPr>
              <p:nvPr/>
            </p:nvSpPr>
            <p:spPr bwMode="auto">
              <a:xfrm>
                <a:off x="17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7" name="Line 1450"/>
              <p:cNvSpPr>
                <a:spLocks noChangeShapeType="1"/>
              </p:cNvSpPr>
              <p:nvPr/>
            </p:nvSpPr>
            <p:spPr bwMode="auto">
              <a:xfrm>
                <a:off x="17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8" name="Line 1451"/>
              <p:cNvSpPr>
                <a:spLocks noChangeShapeType="1"/>
              </p:cNvSpPr>
              <p:nvPr/>
            </p:nvSpPr>
            <p:spPr bwMode="auto">
              <a:xfrm>
                <a:off x="17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9" name="Line 1452"/>
              <p:cNvSpPr>
                <a:spLocks noChangeShapeType="1"/>
              </p:cNvSpPr>
              <p:nvPr/>
            </p:nvSpPr>
            <p:spPr bwMode="auto">
              <a:xfrm>
                <a:off x="17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0" name="Line 1453"/>
              <p:cNvSpPr>
                <a:spLocks noChangeShapeType="1"/>
              </p:cNvSpPr>
              <p:nvPr/>
            </p:nvSpPr>
            <p:spPr bwMode="auto">
              <a:xfrm>
                <a:off x="17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1" name="Line 1454"/>
              <p:cNvSpPr>
                <a:spLocks noChangeShapeType="1"/>
              </p:cNvSpPr>
              <p:nvPr/>
            </p:nvSpPr>
            <p:spPr bwMode="auto">
              <a:xfrm>
                <a:off x="17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2" name="Line 1455"/>
              <p:cNvSpPr>
                <a:spLocks noChangeShapeType="1"/>
              </p:cNvSpPr>
              <p:nvPr/>
            </p:nvSpPr>
            <p:spPr bwMode="auto">
              <a:xfrm>
                <a:off x="17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3" name="Line 1456"/>
              <p:cNvSpPr>
                <a:spLocks noChangeShapeType="1"/>
              </p:cNvSpPr>
              <p:nvPr/>
            </p:nvSpPr>
            <p:spPr bwMode="auto">
              <a:xfrm>
                <a:off x="180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4" name="Line 1457"/>
              <p:cNvSpPr>
                <a:spLocks noChangeShapeType="1"/>
              </p:cNvSpPr>
              <p:nvPr/>
            </p:nvSpPr>
            <p:spPr bwMode="auto">
              <a:xfrm>
                <a:off x="18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5" name="Line 1458"/>
              <p:cNvSpPr>
                <a:spLocks noChangeShapeType="1"/>
              </p:cNvSpPr>
              <p:nvPr/>
            </p:nvSpPr>
            <p:spPr bwMode="auto">
              <a:xfrm>
                <a:off x="18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6" name="Line 1459"/>
              <p:cNvSpPr>
                <a:spLocks noChangeShapeType="1"/>
              </p:cNvSpPr>
              <p:nvPr/>
            </p:nvSpPr>
            <p:spPr bwMode="auto">
              <a:xfrm>
                <a:off x="18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7" name="Line 1460"/>
              <p:cNvSpPr>
                <a:spLocks noChangeShapeType="1"/>
              </p:cNvSpPr>
              <p:nvPr/>
            </p:nvSpPr>
            <p:spPr bwMode="auto">
              <a:xfrm>
                <a:off x="18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8" name="Line 1461"/>
              <p:cNvSpPr>
                <a:spLocks noChangeShapeType="1"/>
              </p:cNvSpPr>
              <p:nvPr/>
            </p:nvSpPr>
            <p:spPr bwMode="auto">
              <a:xfrm>
                <a:off x="18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9" name="Line 1462"/>
              <p:cNvSpPr>
                <a:spLocks noChangeShapeType="1"/>
              </p:cNvSpPr>
              <p:nvPr/>
            </p:nvSpPr>
            <p:spPr bwMode="auto">
              <a:xfrm>
                <a:off x="18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0" name="Line 1463"/>
              <p:cNvSpPr>
                <a:spLocks noChangeShapeType="1"/>
              </p:cNvSpPr>
              <p:nvPr/>
            </p:nvSpPr>
            <p:spPr bwMode="auto">
              <a:xfrm>
                <a:off x="187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1" name="Line 1464"/>
              <p:cNvSpPr>
                <a:spLocks noChangeShapeType="1"/>
              </p:cNvSpPr>
              <p:nvPr/>
            </p:nvSpPr>
            <p:spPr bwMode="auto">
              <a:xfrm>
                <a:off x="18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2" name="Line 1465"/>
              <p:cNvSpPr>
                <a:spLocks noChangeShapeType="1"/>
              </p:cNvSpPr>
              <p:nvPr/>
            </p:nvSpPr>
            <p:spPr bwMode="auto">
              <a:xfrm>
                <a:off x="18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3" name="Line 1466"/>
              <p:cNvSpPr>
                <a:spLocks noChangeShapeType="1"/>
              </p:cNvSpPr>
              <p:nvPr/>
            </p:nvSpPr>
            <p:spPr bwMode="auto">
              <a:xfrm>
                <a:off x="19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4" name="Line 1467"/>
              <p:cNvSpPr>
                <a:spLocks noChangeShapeType="1"/>
              </p:cNvSpPr>
              <p:nvPr/>
            </p:nvSpPr>
            <p:spPr bwMode="auto">
              <a:xfrm>
                <a:off x="19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5" name="Line 1468"/>
              <p:cNvSpPr>
                <a:spLocks noChangeShapeType="1"/>
              </p:cNvSpPr>
              <p:nvPr/>
            </p:nvSpPr>
            <p:spPr bwMode="auto">
              <a:xfrm>
                <a:off x="19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6" name="Line 1469"/>
              <p:cNvSpPr>
                <a:spLocks noChangeShapeType="1"/>
              </p:cNvSpPr>
              <p:nvPr/>
            </p:nvSpPr>
            <p:spPr bwMode="auto">
              <a:xfrm>
                <a:off x="192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7" name="Line 1470"/>
              <p:cNvSpPr>
                <a:spLocks noChangeShapeType="1"/>
              </p:cNvSpPr>
              <p:nvPr/>
            </p:nvSpPr>
            <p:spPr bwMode="auto">
              <a:xfrm>
                <a:off x="193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8" name="Line 1471"/>
              <p:cNvSpPr>
                <a:spLocks noChangeShapeType="1"/>
              </p:cNvSpPr>
              <p:nvPr/>
            </p:nvSpPr>
            <p:spPr bwMode="auto">
              <a:xfrm>
                <a:off x="19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9" name="Line 1472"/>
              <p:cNvSpPr>
                <a:spLocks noChangeShapeType="1"/>
              </p:cNvSpPr>
              <p:nvPr/>
            </p:nvSpPr>
            <p:spPr bwMode="auto">
              <a:xfrm>
                <a:off x="19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0" name="Line 1473"/>
              <p:cNvSpPr>
                <a:spLocks noChangeShapeType="1"/>
              </p:cNvSpPr>
              <p:nvPr/>
            </p:nvSpPr>
            <p:spPr bwMode="auto">
              <a:xfrm>
                <a:off x="19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1" name="Line 1474"/>
              <p:cNvSpPr>
                <a:spLocks noChangeShapeType="1"/>
              </p:cNvSpPr>
              <p:nvPr/>
            </p:nvSpPr>
            <p:spPr bwMode="auto">
              <a:xfrm>
                <a:off x="19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2" name="Line 1475"/>
              <p:cNvSpPr>
                <a:spLocks noChangeShapeType="1"/>
              </p:cNvSpPr>
              <p:nvPr/>
            </p:nvSpPr>
            <p:spPr bwMode="auto">
              <a:xfrm>
                <a:off x="19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3" name="Line 1476"/>
              <p:cNvSpPr>
                <a:spLocks noChangeShapeType="1"/>
              </p:cNvSpPr>
              <p:nvPr/>
            </p:nvSpPr>
            <p:spPr bwMode="auto">
              <a:xfrm>
                <a:off x="199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4" name="Line 1477"/>
              <p:cNvSpPr>
                <a:spLocks noChangeShapeType="1"/>
              </p:cNvSpPr>
              <p:nvPr/>
            </p:nvSpPr>
            <p:spPr bwMode="auto">
              <a:xfrm>
                <a:off x="200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5" name="Line 1478"/>
              <p:cNvSpPr>
                <a:spLocks noChangeShapeType="1"/>
              </p:cNvSpPr>
              <p:nvPr/>
            </p:nvSpPr>
            <p:spPr bwMode="auto">
              <a:xfrm>
                <a:off x="20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6" name="Line 1479"/>
              <p:cNvSpPr>
                <a:spLocks noChangeShapeType="1"/>
              </p:cNvSpPr>
              <p:nvPr/>
            </p:nvSpPr>
            <p:spPr bwMode="auto">
              <a:xfrm>
                <a:off x="20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7" name="Line 1480"/>
              <p:cNvSpPr>
                <a:spLocks noChangeShapeType="1"/>
              </p:cNvSpPr>
              <p:nvPr/>
            </p:nvSpPr>
            <p:spPr bwMode="auto">
              <a:xfrm>
                <a:off x="20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8" name="Line 1481"/>
              <p:cNvSpPr>
                <a:spLocks noChangeShapeType="1"/>
              </p:cNvSpPr>
              <p:nvPr/>
            </p:nvSpPr>
            <p:spPr bwMode="auto">
              <a:xfrm>
                <a:off x="20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9" name="Line 1482"/>
              <p:cNvSpPr>
                <a:spLocks noChangeShapeType="1"/>
              </p:cNvSpPr>
              <p:nvPr/>
            </p:nvSpPr>
            <p:spPr bwMode="auto">
              <a:xfrm>
                <a:off x="20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0" name="Line 1483"/>
              <p:cNvSpPr>
                <a:spLocks noChangeShapeType="1"/>
              </p:cNvSpPr>
              <p:nvPr/>
            </p:nvSpPr>
            <p:spPr bwMode="auto">
              <a:xfrm>
                <a:off x="205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1" name="Line 1484"/>
              <p:cNvSpPr>
                <a:spLocks noChangeShapeType="1"/>
              </p:cNvSpPr>
              <p:nvPr/>
            </p:nvSpPr>
            <p:spPr bwMode="auto">
              <a:xfrm>
                <a:off x="206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2" name="Line 1485"/>
              <p:cNvSpPr>
                <a:spLocks noChangeShapeType="1"/>
              </p:cNvSpPr>
              <p:nvPr/>
            </p:nvSpPr>
            <p:spPr bwMode="auto">
              <a:xfrm>
                <a:off x="20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3" name="Line 1486"/>
              <p:cNvSpPr>
                <a:spLocks noChangeShapeType="1"/>
              </p:cNvSpPr>
              <p:nvPr/>
            </p:nvSpPr>
            <p:spPr bwMode="auto">
              <a:xfrm>
                <a:off x="20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4" name="Line 1487"/>
              <p:cNvSpPr>
                <a:spLocks noChangeShapeType="1"/>
              </p:cNvSpPr>
              <p:nvPr/>
            </p:nvSpPr>
            <p:spPr bwMode="auto">
              <a:xfrm>
                <a:off x="20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5" name="Line 1488"/>
              <p:cNvSpPr>
                <a:spLocks noChangeShapeType="1"/>
              </p:cNvSpPr>
              <p:nvPr/>
            </p:nvSpPr>
            <p:spPr bwMode="auto">
              <a:xfrm>
                <a:off x="21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6" name="Line 1489"/>
              <p:cNvSpPr>
                <a:spLocks noChangeShapeType="1"/>
              </p:cNvSpPr>
              <p:nvPr/>
            </p:nvSpPr>
            <p:spPr bwMode="auto">
              <a:xfrm>
                <a:off x="21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7" name="Line 1490"/>
              <p:cNvSpPr>
                <a:spLocks noChangeShapeType="1"/>
              </p:cNvSpPr>
              <p:nvPr/>
            </p:nvSpPr>
            <p:spPr bwMode="auto">
              <a:xfrm>
                <a:off x="211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8" name="Line 1491"/>
              <p:cNvSpPr>
                <a:spLocks noChangeShapeType="1"/>
              </p:cNvSpPr>
              <p:nvPr/>
            </p:nvSpPr>
            <p:spPr bwMode="auto">
              <a:xfrm>
                <a:off x="212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9" name="Line 1492"/>
              <p:cNvSpPr>
                <a:spLocks noChangeShapeType="1"/>
              </p:cNvSpPr>
              <p:nvPr/>
            </p:nvSpPr>
            <p:spPr bwMode="auto">
              <a:xfrm>
                <a:off x="21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0" name="Line 1493"/>
              <p:cNvSpPr>
                <a:spLocks noChangeShapeType="1"/>
              </p:cNvSpPr>
              <p:nvPr/>
            </p:nvSpPr>
            <p:spPr bwMode="auto">
              <a:xfrm>
                <a:off x="21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1" name="Line 1494"/>
              <p:cNvSpPr>
                <a:spLocks noChangeShapeType="1"/>
              </p:cNvSpPr>
              <p:nvPr/>
            </p:nvSpPr>
            <p:spPr bwMode="auto">
              <a:xfrm>
                <a:off x="21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2" name="Line 1495"/>
              <p:cNvSpPr>
                <a:spLocks noChangeShapeType="1"/>
              </p:cNvSpPr>
              <p:nvPr/>
            </p:nvSpPr>
            <p:spPr bwMode="auto">
              <a:xfrm>
                <a:off x="21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3" name="Line 1496"/>
              <p:cNvSpPr>
                <a:spLocks noChangeShapeType="1"/>
              </p:cNvSpPr>
              <p:nvPr/>
            </p:nvSpPr>
            <p:spPr bwMode="auto">
              <a:xfrm>
                <a:off x="21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4" name="Line 1497"/>
              <p:cNvSpPr>
                <a:spLocks noChangeShapeType="1"/>
              </p:cNvSpPr>
              <p:nvPr/>
            </p:nvSpPr>
            <p:spPr bwMode="auto">
              <a:xfrm>
                <a:off x="218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5" name="Line 1498"/>
              <p:cNvSpPr>
                <a:spLocks noChangeShapeType="1"/>
              </p:cNvSpPr>
              <p:nvPr/>
            </p:nvSpPr>
            <p:spPr bwMode="auto">
              <a:xfrm>
                <a:off x="219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6" name="Line 1499"/>
              <p:cNvSpPr>
                <a:spLocks noChangeShapeType="1"/>
              </p:cNvSpPr>
              <p:nvPr/>
            </p:nvSpPr>
            <p:spPr bwMode="auto">
              <a:xfrm>
                <a:off x="22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7" name="Line 1500"/>
              <p:cNvSpPr>
                <a:spLocks noChangeShapeType="1"/>
              </p:cNvSpPr>
              <p:nvPr/>
            </p:nvSpPr>
            <p:spPr bwMode="auto">
              <a:xfrm>
                <a:off x="22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8" name="Line 1501"/>
              <p:cNvSpPr>
                <a:spLocks noChangeShapeType="1"/>
              </p:cNvSpPr>
              <p:nvPr/>
            </p:nvSpPr>
            <p:spPr bwMode="auto">
              <a:xfrm>
                <a:off x="22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9" name="Line 1502"/>
              <p:cNvSpPr>
                <a:spLocks noChangeShapeType="1"/>
              </p:cNvSpPr>
              <p:nvPr/>
            </p:nvSpPr>
            <p:spPr bwMode="auto">
              <a:xfrm>
                <a:off x="22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0" name="Line 1503"/>
              <p:cNvSpPr>
                <a:spLocks noChangeShapeType="1"/>
              </p:cNvSpPr>
              <p:nvPr/>
            </p:nvSpPr>
            <p:spPr bwMode="auto">
              <a:xfrm>
                <a:off x="22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1" name="Line 1504"/>
              <p:cNvSpPr>
                <a:spLocks noChangeShapeType="1"/>
              </p:cNvSpPr>
              <p:nvPr/>
            </p:nvSpPr>
            <p:spPr bwMode="auto">
              <a:xfrm>
                <a:off x="224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2" name="Line 1505"/>
              <p:cNvSpPr>
                <a:spLocks noChangeShapeType="1"/>
              </p:cNvSpPr>
              <p:nvPr/>
            </p:nvSpPr>
            <p:spPr bwMode="auto">
              <a:xfrm>
                <a:off x="225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3" name="Line 1506"/>
              <p:cNvSpPr>
                <a:spLocks noChangeShapeType="1"/>
              </p:cNvSpPr>
              <p:nvPr/>
            </p:nvSpPr>
            <p:spPr bwMode="auto">
              <a:xfrm>
                <a:off x="22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4" name="Line 1507"/>
              <p:cNvSpPr>
                <a:spLocks noChangeShapeType="1"/>
              </p:cNvSpPr>
              <p:nvPr/>
            </p:nvSpPr>
            <p:spPr bwMode="auto">
              <a:xfrm>
                <a:off x="22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5" name="Line 1508"/>
              <p:cNvSpPr>
                <a:spLocks noChangeShapeType="1"/>
              </p:cNvSpPr>
              <p:nvPr/>
            </p:nvSpPr>
            <p:spPr bwMode="auto">
              <a:xfrm>
                <a:off x="22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6" name="Line 1509"/>
              <p:cNvSpPr>
                <a:spLocks noChangeShapeType="1"/>
              </p:cNvSpPr>
              <p:nvPr/>
            </p:nvSpPr>
            <p:spPr bwMode="auto">
              <a:xfrm>
                <a:off x="22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7" name="Line 1510"/>
              <p:cNvSpPr>
                <a:spLocks noChangeShapeType="1"/>
              </p:cNvSpPr>
              <p:nvPr/>
            </p:nvSpPr>
            <p:spPr bwMode="auto">
              <a:xfrm>
                <a:off x="23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8" name="Line 1511"/>
              <p:cNvSpPr>
                <a:spLocks noChangeShapeType="1"/>
              </p:cNvSpPr>
              <p:nvPr/>
            </p:nvSpPr>
            <p:spPr bwMode="auto">
              <a:xfrm>
                <a:off x="231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9" name="Line 1512"/>
              <p:cNvSpPr>
                <a:spLocks noChangeShapeType="1"/>
              </p:cNvSpPr>
              <p:nvPr/>
            </p:nvSpPr>
            <p:spPr bwMode="auto">
              <a:xfrm>
                <a:off x="232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0" name="Line 1513"/>
              <p:cNvSpPr>
                <a:spLocks noChangeShapeType="1"/>
              </p:cNvSpPr>
              <p:nvPr/>
            </p:nvSpPr>
            <p:spPr bwMode="auto">
              <a:xfrm>
                <a:off x="23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1" name="Line 1514"/>
              <p:cNvSpPr>
                <a:spLocks noChangeShapeType="1"/>
              </p:cNvSpPr>
              <p:nvPr/>
            </p:nvSpPr>
            <p:spPr bwMode="auto">
              <a:xfrm>
                <a:off x="23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2" name="Line 1515"/>
              <p:cNvSpPr>
                <a:spLocks noChangeShapeType="1"/>
              </p:cNvSpPr>
              <p:nvPr/>
            </p:nvSpPr>
            <p:spPr bwMode="auto">
              <a:xfrm>
                <a:off x="23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3" name="Line 1516"/>
              <p:cNvSpPr>
                <a:spLocks noChangeShapeType="1"/>
              </p:cNvSpPr>
              <p:nvPr/>
            </p:nvSpPr>
            <p:spPr bwMode="auto">
              <a:xfrm>
                <a:off x="23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4" name="Line 1517"/>
              <p:cNvSpPr>
                <a:spLocks noChangeShapeType="1"/>
              </p:cNvSpPr>
              <p:nvPr/>
            </p:nvSpPr>
            <p:spPr bwMode="auto">
              <a:xfrm>
                <a:off x="23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5" name="Line 1518"/>
              <p:cNvSpPr>
                <a:spLocks noChangeShapeType="1"/>
              </p:cNvSpPr>
              <p:nvPr/>
            </p:nvSpPr>
            <p:spPr bwMode="auto">
              <a:xfrm>
                <a:off x="237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6" name="Line 1519"/>
              <p:cNvSpPr>
                <a:spLocks noChangeShapeType="1"/>
              </p:cNvSpPr>
              <p:nvPr/>
            </p:nvSpPr>
            <p:spPr bwMode="auto">
              <a:xfrm>
                <a:off x="238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7" name="Line 1520"/>
              <p:cNvSpPr>
                <a:spLocks noChangeShapeType="1"/>
              </p:cNvSpPr>
              <p:nvPr/>
            </p:nvSpPr>
            <p:spPr bwMode="auto">
              <a:xfrm>
                <a:off x="23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8" name="Line 1521"/>
              <p:cNvSpPr>
                <a:spLocks noChangeShapeType="1"/>
              </p:cNvSpPr>
              <p:nvPr/>
            </p:nvSpPr>
            <p:spPr bwMode="auto">
              <a:xfrm>
                <a:off x="24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9" name="Line 1522"/>
              <p:cNvSpPr>
                <a:spLocks noChangeShapeType="1"/>
              </p:cNvSpPr>
              <p:nvPr/>
            </p:nvSpPr>
            <p:spPr bwMode="auto">
              <a:xfrm>
                <a:off x="24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0" name="Line 1523"/>
              <p:cNvSpPr>
                <a:spLocks noChangeShapeType="1"/>
              </p:cNvSpPr>
              <p:nvPr/>
            </p:nvSpPr>
            <p:spPr bwMode="auto">
              <a:xfrm>
                <a:off x="24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1" name="Line 1524"/>
              <p:cNvSpPr>
                <a:spLocks noChangeShapeType="1"/>
              </p:cNvSpPr>
              <p:nvPr/>
            </p:nvSpPr>
            <p:spPr bwMode="auto">
              <a:xfrm>
                <a:off x="24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2" name="Line 1525"/>
              <p:cNvSpPr>
                <a:spLocks noChangeShapeType="1"/>
              </p:cNvSpPr>
              <p:nvPr/>
            </p:nvSpPr>
            <p:spPr bwMode="auto">
              <a:xfrm>
                <a:off x="243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3" name="Line 1526"/>
              <p:cNvSpPr>
                <a:spLocks noChangeShapeType="1"/>
              </p:cNvSpPr>
              <p:nvPr/>
            </p:nvSpPr>
            <p:spPr bwMode="auto">
              <a:xfrm>
                <a:off x="24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4" name="Line 1527"/>
              <p:cNvSpPr>
                <a:spLocks noChangeShapeType="1"/>
              </p:cNvSpPr>
              <p:nvPr/>
            </p:nvSpPr>
            <p:spPr bwMode="auto">
              <a:xfrm>
                <a:off x="24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5" name="Line 1528"/>
              <p:cNvSpPr>
                <a:spLocks noChangeShapeType="1"/>
              </p:cNvSpPr>
              <p:nvPr/>
            </p:nvSpPr>
            <p:spPr bwMode="auto">
              <a:xfrm>
                <a:off x="24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6" name="Line 1529"/>
              <p:cNvSpPr>
                <a:spLocks noChangeShapeType="1"/>
              </p:cNvSpPr>
              <p:nvPr/>
            </p:nvSpPr>
            <p:spPr bwMode="auto">
              <a:xfrm>
                <a:off x="24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7" name="Line 1530"/>
              <p:cNvSpPr>
                <a:spLocks noChangeShapeType="1"/>
              </p:cNvSpPr>
              <p:nvPr/>
            </p:nvSpPr>
            <p:spPr bwMode="auto">
              <a:xfrm>
                <a:off x="24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8" name="Line 1531"/>
              <p:cNvSpPr>
                <a:spLocks noChangeShapeType="1"/>
              </p:cNvSpPr>
              <p:nvPr/>
            </p:nvSpPr>
            <p:spPr bwMode="auto">
              <a:xfrm>
                <a:off x="24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9" name="Line 1532"/>
              <p:cNvSpPr>
                <a:spLocks noChangeShapeType="1"/>
              </p:cNvSpPr>
              <p:nvPr/>
            </p:nvSpPr>
            <p:spPr bwMode="auto">
              <a:xfrm>
                <a:off x="250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0" name="Line 1533"/>
              <p:cNvSpPr>
                <a:spLocks noChangeShapeType="1"/>
              </p:cNvSpPr>
              <p:nvPr/>
            </p:nvSpPr>
            <p:spPr bwMode="auto">
              <a:xfrm>
                <a:off x="25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1" name="Line 1534"/>
              <p:cNvSpPr>
                <a:spLocks noChangeShapeType="1"/>
              </p:cNvSpPr>
              <p:nvPr/>
            </p:nvSpPr>
            <p:spPr bwMode="auto">
              <a:xfrm>
                <a:off x="25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2" name="Line 1535"/>
              <p:cNvSpPr>
                <a:spLocks noChangeShapeType="1"/>
              </p:cNvSpPr>
              <p:nvPr/>
            </p:nvSpPr>
            <p:spPr bwMode="auto">
              <a:xfrm>
                <a:off x="25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3" name="Line 1536"/>
              <p:cNvSpPr>
                <a:spLocks noChangeShapeType="1"/>
              </p:cNvSpPr>
              <p:nvPr/>
            </p:nvSpPr>
            <p:spPr bwMode="auto">
              <a:xfrm>
                <a:off x="25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4" name="Line 1537"/>
              <p:cNvSpPr>
                <a:spLocks noChangeShapeType="1"/>
              </p:cNvSpPr>
              <p:nvPr/>
            </p:nvSpPr>
            <p:spPr bwMode="auto">
              <a:xfrm>
                <a:off x="25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5" name="Line 1538"/>
              <p:cNvSpPr>
                <a:spLocks noChangeShapeType="1"/>
              </p:cNvSpPr>
              <p:nvPr/>
            </p:nvSpPr>
            <p:spPr bwMode="auto">
              <a:xfrm>
                <a:off x="25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6" name="Line 1539"/>
              <p:cNvSpPr>
                <a:spLocks noChangeShapeType="1"/>
              </p:cNvSpPr>
              <p:nvPr/>
            </p:nvSpPr>
            <p:spPr bwMode="auto">
              <a:xfrm>
                <a:off x="256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7" name="Line 1540"/>
              <p:cNvSpPr>
                <a:spLocks noChangeShapeType="1"/>
              </p:cNvSpPr>
              <p:nvPr/>
            </p:nvSpPr>
            <p:spPr bwMode="auto">
              <a:xfrm>
                <a:off x="25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8" name="Line 1541"/>
              <p:cNvSpPr>
                <a:spLocks noChangeShapeType="1"/>
              </p:cNvSpPr>
              <p:nvPr/>
            </p:nvSpPr>
            <p:spPr bwMode="auto">
              <a:xfrm>
                <a:off x="25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9" name="Line 1542"/>
              <p:cNvSpPr>
                <a:spLocks noChangeShapeType="1"/>
              </p:cNvSpPr>
              <p:nvPr/>
            </p:nvSpPr>
            <p:spPr bwMode="auto">
              <a:xfrm>
                <a:off x="25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0" name="Line 1543"/>
              <p:cNvSpPr>
                <a:spLocks noChangeShapeType="1"/>
              </p:cNvSpPr>
              <p:nvPr/>
            </p:nvSpPr>
            <p:spPr bwMode="auto">
              <a:xfrm>
                <a:off x="26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1" name="Line 1544"/>
              <p:cNvSpPr>
                <a:spLocks noChangeShapeType="1"/>
              </p:cNvSpPr>
              <p:nvPr/>
            </p:nvSpPr>
            <p:spPr bwMode="auto">
              <a:xfrm>
                <a:off x="26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2" name="Line 1545"/>
              <p:cNvSpPr>
                <a:spLocks noChangeShapeType="1"/>
              </p:cNvSpPr>
              <p:nvPr/>
            </p:nvSpPr>
            <p:spPr bwMode="auto">
              <a:xfrm>
                <a:off x="26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3" name="Line 1546"/>
              <p:cNvSpPr>
                <a:spLocks noChangeShapeType="1"/>
              </p:cNvSpPr>
              <p:nvPr/>
            </p:nvSpPr>
            <p:spPr bwMode="auto">
              <a:xfrm>
                <a:off x="263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4" name="Line 1547"/>
              <p:cNvSpPr>
                <a:spLocks noChangeShapeType="1"/>
              </p:cNvSpPr>
              <p:nvPr/>
            </p:nvSpPr>
            <p:spPr bwMode="auto">
              <a:xfrm>
                <a:off x="26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5" name="Line 1548"/>
              <p:cNvSpPr>
                <a:spLocks noChangeShapeType="1"/>
              </p:cNvSpPr>
              <p:nvPr/>
            </p:nvSpPr>
            <p:spPr bwMode="auto">
              <a:xfrm>
                <a:off x="26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6" name="Line 1549"/>
              <p:cNvSpPr>
                <a:spLocks noChangeShapeType="1"/>
              </p:cNvSpPr>
              <p:nvPr/>
            </p:nvSpPr>
            <p:spPr bwMode="auto">
              <a:xfrm>
                <a:off x="26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7" name="Line 1550"/>
              <p:cNvSpPr>
                <a:spLocks noChangeShapeType="1"/>
              </p:cNvSpPr>
              <p:nvPr/>
            </p:nvSpPr>
            <p:spPr bwMode="auto">
              <a:xfrm>
                <a:off x="26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8" name="Line 1551"/>
              <p:cNvSpPr>
                <a:spLocks noChangeShapeType="1"/>
              </p:cNvSpPr>
              <p:nvPr/>
            </p:nvSpPr>
            <p:spPr bwMode="auto">
              <a:xfrm>
                <a:off x="26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9" name="Line 1552"/>
              <p:cNvSpPr>
                <a:spLocks noChangeShapeType="1"/>
              </p:cNvSpPr>
              <p:nvPr/>
            </p:nvSpPr>
            <p:spPr bwMode="auto">
              <a:xfrm>
                <a:off x="26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0" name="Line 1553"/>
              <p:cNvSpPr>
                <a:spLocks noChangeShapeType="1"/>
              </p:cNvSpPr>
              <p:nvPr/>
            </p:nvSpPr>
            <p:spPr bwMode="auto">
              <a:xfrm>
                <a:off x="269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1" name="Line 1554"/>
              <p:cNvSpPr>
                <a:spLocks noChangeShapeType="1"/>
              </p:cNvSpPr>
              <p:nvPr/>
            </p:nvSpPr>
            <p:spPr bwMode="auto">
              <a:xfrm>
                <a:off x="27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2" name="Line 1555"/>
              <p:cNvSpPr>
                <a:spLocks noChangeShapeType="1"/>
              </p:cNvSpPr>
              <p:nvPr/>
            </p:nvSpPr>
            <p:spPr bwMode="auto">
              <a:xfrm>
                <a:off x="27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3" name="Line 1556"/>
              <p:cNvSpPr>
                <a:spLocks noChangeShapeType="1"/>
              </p:cNvSpPr>
              <p:nvPr/>
            </p:nvSpPr>
            <p:spPr bwMode="auto">
              <a:xfrm>
                <a:off x="27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4" name="Line 1557"/>
              <p:cNvSpPr>
                <a:spLocks noChangeShapeType="1"/>
              </p:cNvSpPr>
              <p:nvPr/>
            </p:nvSpPr>
            <p:spPr bwMode="auto">
              <a:xfrm>
                <a:off x="27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5" name="Line 1558"/>
              <p:cNvSpPr>
                <a:spLocks noChangeShapeType="1"/>
              </p:cNvSpPr>
              <p:nvPr/>
            </p:nvSpPr>
            <p:spPr bwMode="auto">
              <a:xfrm>
                <a:off x="27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6" name="Line 1559"/>
              <p:cNvSpPr>
                <a:spLocks noChangeShapeType="1"/>
              </p:cNvSpPr>
              <p:nvPr/>
            </p:nvSpPr>
            <p:spPr bwMode="auto">
              <a:xfrm>
                <a:off x="27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7" name="Line 1560"/>
              <p:cNvSpPr>
                <a:spLocks noChangeShapeType="1"/>
              </p:cNvSpPr>
              <p:nvPr/>
            </p:nvSpPr>
            <p:spPr bwMode="auto">
              <a:xfrm>
                <a:off x="27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8" name="Line 1561"/>
              <p:cNvSpPr>
                <a:spLocks noChangeShapeType="1"/>
              </p:cNvSpPr>
              <p:nvPr/>
            </p:nvSpPr>
            <p:spPr bwMode="auto">
              <a:xfrm>
                <a:off x="27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9" name="Line 1562"/>
              <p:cNvSpPr>
                <a:spLocks noChangeShapeType="1"/>
              </p:cNvSpPr>
              <p:nvPr/>
            </p:nvSpPr>
            <p:spPr bwMode="auto">
              <a:xfrm>
                <a:off x="27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0" name="Line 1563"/>
              <p:cNvSpPr>
                <a:spLocks noChangeShapeType="1"/>
              </p:cNvSpPr>
              <p:nvPr/>
            </p:nvSpPr>
            <p:spPr bwMode="auto">
              <a:xfrm>
                <a:off x="27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1" name="Line 1564"/>
              <p:cNvSpPr>
                <a:spLocks noChangeShapeType="1"/>
              </p:cNvSpPr>
              <p:nvPr/>
            </p:nvSpPr>
            <p:spPr bwMode="auto">
              <a:xfrm>
                <a:off x="27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2" name="Line 1565"/>
              <p:cNvSpPr>
                <a:spLocks noChangeShapeType="1"/>
              </p:cNvSpPr>
              <p:nvPr/>
            </p:nvSpPr>
            <p:spPr bwMode="auto">
              <a:xfrm>
                <a:off x="28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3" name="Line 1566"/>
              <p:cNvSpPr>
                <a:spLocks noChangeShapeType="1"/>
              </p:cNvSpPr>
              <p:nvPr/>
            </p:nvSpPr>
            <p:spPr bwMode="auto">
              <a:xfrm>
                <a:off x="28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4" name="Line 1567"/>
              <p:cNvSpPr>
                <a:spLocks noChangeShapeType="1"/>
              </p:cNvSpPr>
              <p:nvPr/>
            </p:nvSpPr>
            <p:spPr bwMode="auto">
              <a:xfrm>
                <a:off x="28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5" name="Line 1568"/>
              <p:cNvSpPr>
                <a:spLocks noChangeShapeType="1"/>
              </p:cNvSpPr>
              <p:nvPr/>
            </p:nvSpPr>
            <p:spPr bwMode="auto">
              <a:xfrm>
                <a:off x="28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6" name="Line 1569"/>
              <p:cNvSpPr>
                <a:spLocks noChangeShapeType="1"/>
              </p:cNvSpPr>
              <p:nvPr/>
            </p:nvSpPr>
            <p:spPr bwMode="auto">
              <a:xfrm>
                <a:off x="28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7" name="Line 1570"/>
              <p:cNvSpPr>
                <a:spLocks noChangeShapeType="1"/>
              </p:cNvSpPr>
              <p:nvPr/>
            </p:nvSpPr>
            <p:spPr bwMode="auto">
              <a:xfrm>
                <a:off x="28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8" name="Line 1571"/>
              <p:cNvSpPr>
                <a:spLocks noChangeShapeType="1"/>
              </p:cNvSpPr>
              <p:nvPr/>
            </p:nvSpPr>
            <p:spPr bwMode="auto">
              <a:xfrm>
                <a:off x="28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9" name="Line 1572"/>
              <p:cNvSpPr>
                <a:spLocks noChangeShapeType="1"/>
              </p:cNvSpPr>
              <p:nvPr/>
            </p:nvSpPr>
            <p:spPr bwMode="auto">
              <a:xfrm>
                <a:off x="28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0" name="Line 1573"/>
              <p:cNvSpPr>
                <a:spLocks noChangeShapeType="1"/>
              </p:cNvSpPr>
              <p:nvPr/>
            </p:nvSpPr>
            <p:spPr bwMode="auto">
              <a:xfrm>
                <a:off x="28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1" name="Line 1574"/>
              <p:cNvSpPr>
                <a:spLocks noChangeShapeType="1"/>
              </p:cNvSpPr>
              <p:nvPr/>
            </p:nvSpPr>
            <p:spPr bwMode="auto">
              <a:xfrm>
                <a:off x="28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2" name="Line 1575"/>
              <p:cNvSpPr>
                <a:spLocks noChangeShapeType="1"/>
              </p:cNvSpPr>
              <p:nvPr/>
            </p:nvSpPr>
            <p:spPr bwMode="auto">
              <a:xfrm>
                <a:off x="28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3" name="Line 1576"/>
              <p:cNvSpPr>
                <a:spLocks noChangeShapeType="1"/>
              </p:cNvSpPr>
              <p:nvPr/>
            </p:nvSpPr>
            <p:spPr bwMode="auto">
              <a:xfrm>
                <a:off x="29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4" name="Line 1577"/>
              <p:cNvSpPr>
                <a:spLocks noChangeShapeType="1"/>
              </p:cNvSpPr>
              <p:nvPr/>
            </p:nvSpPr>
            <p:spPr bwMode="auto">
              <a:xfrm>
                <a:off x="29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5" name="Line 1578"/>
              <p:cNvSpPr>
                <a:spLocks noChangeShapeType="1"/>
              </p:cNvSpPr>
              <p:nvPr/>
            </p:nvSpPr>
            <p:spPr bwMode="auto">
              <a:xfrm>
                <a:off x="29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6" name="Line 1579"/>
              <p:cNvSpPr>
                <a:spLocks noChangeShapeType="1"/>
              </p:cNvSpPr>
              <p:nvPr/>
            </p:nvSpPr>
            <p:spPr bwMode="auto">
              <a:xfrm>
                <a:off x="29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7" name="Line 1580"/>
              <p:cNvSpPr>
                <a:spLocks noChangeShapeType="1"/>
              </p:cNvSpPr>
              <p:nvPr/>
            </p:nvSpPr>
            <p:spPr bwMode="auto">
              <a:xfrm>
                <a:off x="294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8" name="Line 1581"/>
              <p:cNvSpPr>
                <a:spLocks noChangeShapeType="1"/>
              </p:cNvSpPr>
              <p:nvPr/>
            </p:nvSpPr>
            <p:spPr bwMode="auto">
              <a:xfrm>
                <a:off x="29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9" name="Line 1582"/>
              <p:cNvSpPr>
                <a:spLocks noChangeShapeType="1"/>
              </p:cNvSpPr>
              <p:nvPr/>
            </p:nvSpPr>
            <p:spPr bwMode="auto">
              <a:xfrm>
                <a:off x="29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0" name="Line 1583"/>
              <p:cNvSpPr>
                <a:spLocks noChangeShapeType="1"/>
              </p:cNvSpPr>
              <p:nvPr/>
            </p:nvSpPr>
            <p:spPr bwMode="auto">
              <a:xfrm>
                <a:off x="29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1" name="Line 1584"/>
              <p:cNvSpPr>
                <a:spLocks noChangeShapeType="1"/>
              </p:cNvSpPr>
              <p:nvPr/>
            </p:nvSpPr>
            <p:spPr bwMode="auto">
              <a:xfrm>
                <a:off x="29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2" name="Line 1585"/>
              <p:cNvSpPr>
                <a:spLocks noChangeShapeType="1"/>
              </p:cNvSpPr>
              <p:nvPr/>
            </p:nvSpPr>
            <p:spPr bwMode="auto">
              <a:xfrm>
                <a:off x="29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3" name="Line 1586"/>
              <p:cNvSpPr>
                <a:spLocks noChangeShapeType="1"/>
              </p:cNvSpPr>
              <p:nvPr/>
            </p:nvSpPr>
            <p:spPr bwMode="auto">
              <a:xfrm>
                <a:off x="29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4" name="Line 1587"/>
              <p:cNvSpPr>
                <a:spLocks noChangeShapeType="1"/>
              </p:cNvSpPr>
              <p:nvPr/>
            </p:nvSpPr>
            <p:spPr bwMode="auto">
              <a:xfrm>
                <a:off x="300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5" name="Line 1588"/>
              <p:cNvSpPr>
                <a:spLocks noChangeShapeType="1"/>
              </p:cNvSpPr>
              <p:nvPr/>
            </p:nvSpPr>
            <p:spPr bwMode="auto">
              <a:xfrm>
                <a:off x="30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6" name="Line 1589"/>
              <p:cNvSpPr>
                <a:spLocks noChangeShapeType="1"/>
              </p:cNvSpPr>
              <p:nvPr/>
            </p:nvSpPr>
            <p:spPr bwMode="auto">
              <a:xfrm>
                <a:off x="30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7" name="Line 1590"/>
              <p:cNvSpPr>
                <a:spLocks noChangeShapeType="1"/>
              </p:cNvSpPr>
              <p:nvPr/>
            </p:nvSpPr>
            <p:spPr bwMode="auto">
              <a:xfrm>
                <a:off x="30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8" name="Line 1591"/>
              <p:cNvSpPr>
                <a:spLocks noChangeShapeType="1"/>
              </p:cNvSpPr>
              <p:nvPr/>
            </p:nvSpPr>
            <p:spPr bwMode="auto">
              <a:xfrm>
                <a:off x="30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9" name="Line 1592"/>
              <p:cNvSpPr>
                <a:spLocks noChangeShapeType="1"/>
              </p:cNvSpPr>
              <p:nvPr/>
            </p:nvSpPr>
            <p:spPr bwMode="auto">
              <a:xfrm>
                <a:off x="30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0" name="Line 1593"/>
              <p:cNvSpPr>
                <a:spLocks noChangeShapeType="1"/>
              </p:cNvSpPr>
              <p:nvPr/>
            </p:nvSpPr>
            <p:spPr bwMode="auto">
              <a:xfrm>
                <a:off x="30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1" name="Line 1594"/>
              <p:cNvSpPr>
                <a:spLocks noChangeShapeType="1"/>
              </p:cNvSpPr>
              <p:nvPr/>
            </p:nvSpPr>
            <p:spPr bwMode="auto">
              <a:xfrm>
                <a:off x="307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2" name="Line 1595"/>
              <p:cNvSpPr>
                <a:spLocks noChangeShapeType="1"/>
              </p:cNvSpPr>
              <p:nvPr/>
            </p:nvSpPr>
            <p:spPr bwMode="auto">
              <a:xfrm>
                <a:off x="30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3" name="Line 1596"/>
              <p:cNvSpPr>
                <a:spLocks noChangeShapeType="1"/>
              </p:cNvSpPr>
              <p:nvPr/>
            </p:nvSpPr>
            <p:spPr bwMode="auto">
              <a:xfrm>
                <a:off x="30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4" name="Line 1597"/>
              <p:cNvSpPr>
                <a:spLocks noChangeShapeType="1"/>
              </p:cNvSpPr>
              <p:nvPr/>
            </p:nvSpPr>
            <p:spPr bwMode="auto">
              <a:xfrm>
                <a:off x="30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5" name="Line 1598"/>
              <p:cNvSpPr>
                <a:spLocks noChangeShapeType="1"/>
              </p:cNvSpPr>
              <p:nvPr/>
            </p:nvSpPr>
            <p:spPr bwMode="auto">
              <a:xfrm>
                <a:off x="31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6" name="Line 1599"/>
              <p:cNvSpPr>
                <a:spLocks noChangeShapeType="1"/>
              </p:cNvSpPr>
              <p:nvPr/>
            </p:nvSpPr>
            <p:spPr bwMode="auto">
              <a:xfrm>
                <a:off x="31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7" name="Line 1600"/>
              <p:cNvSpPr>
                <a:spLocks noChangeShapeType="1"/>
              </p:cNvSpPr>
              <p:nvPr/>
            </p:nvSpPr>
            <p:spPr bwMode="auto">
              <a:xfrm>
                <a:off x="31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8" name="Line 1601"/>
              <p:cNvSpPr>
                <a:spLocks noChangeShapeType="1"/>
              </p:cNvSpPr>
              <p:nvPr/>
            </p:nvSpPr>
            <p:spPr bwMode="auto">
              <a:xfrm>
                <a:off x="313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9" name="Line 1602"/>
              <p:cNvSpPr>
                <a:spLocks noChangeShapeType="1"/>
              </p:cNvSpPr>
              <p:nvPr/>
            </p:nvSpPr>
            <p:spPr bwMode="auto">
              <a:xfrm>
                <a:off x="31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0" name="Line 1603"/>
              <p:cNvSpPr>
                <a:spLocks noChangeShapeType="1"/>
              </p:cNvSpPr>
              <p:nvPr/>
            </p:nvSpPr>
            <p:spPr bwMode="auto">
              <a:xfrm>
                <a:off x="31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1" name="Line 1604"/>
              <p:cNvSpPr>
                <a:spLocks noChangeShapeType="1"/>
              </p:cNvSpPr>
              <p:nvPr/>
            </p:nvSpPr>
            <p:spPr bwMode="auto">
              <a:xfrm>
                <a:off x="31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2" name="Line 1605"/>
              <p:cNvSpPr>
                <a:spLocks noChangeShapeType="1"/>
              </p:cNvSpPr>
              <p:nvPr/>
            </p:nvSpPr>
            <p:spPr bwMode="auto">
              <a:xfrm>
                <a:off x="31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3" name="Line 1606"/>
              <p:cNvSpPr>
                <a:spLocks noChangeShapeType="1"/>
              </p:cNvSpPr>
              <p:nvPr/>
            </p:nvSpPr>
            <p:spPr bwMode="auto">
              <a:xfrm>
                <a:off x="31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4" name="Line 1607"/>
              <p:cNvSpPr>
                <a:spLocks noChangeShapeType="1"/>
              </p:cNvSpPr>
              <p:nvPr/>
            </p:nvSpPr>
            <p:spPr bwMode="auto">
              <a:xfrm>
                <a:off x="31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5" name="Line 1608"/>
              <p:cNvSpPr>
                <a:spLocks noChangeShapeType="1"/>
              </p:cNvSpPr>
              <p:nvPr/>
            </p:nvSpPr>
            <p:spPr bwMode="auto">
              <a:xfrm>
                <a:off x="319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6" name="Line 1609"/>
              <p:cNvSpPr>
                <a:spLocks noChangeShapeType="1"/>
              </p:cNvSpPr>
              <p:nvPr/>
            </p:nvSpPr>
            <p:spPr bwMode="auto">
              <a:xfrm>
                <a:off x="32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7" name="Line 1610"/>
              <p:cNvSpPr>
                <a:spLocks noChangeShapeType="1"/>
              </p:cNvSpPr>
              <p:nvPr/>
            </p:nvSpPr>
            <p:spPr bwMode="auto">
              <a:xfrm>
                <a:off x="32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8" name="Line 1611"/>
              <p:cNvSpPr>
                <a:spLocks noChangeShapeType="1"/>
              </p:cNvSpPr>
              <p:nvPr/>
            </p:nvSpPr>
            <p:spPr bwMode="auto">
              <a:xfrm>
                <a:off x="32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5" name="Group 1813"/>
            <p:cNvGrpSpPr>
              <a:grpSpLocks/>
            </p:cNvGrpSpPr>
            <p:nvPr/>
          </p:nvGrpSpPr>
          <p:grpSpPr bwMode="auto">
            <a:xfrm>
              <a:off x="346637" y="867637"/>
              <a:ext cx="7058025" cy="1069975"/>
              <a:chOff x="455" y="690"/>
              <a:chExt cx="4446" cy="674"/>
            </a:xfrm>
          </p:grpSpPr>
          <p:sp>
            <p:nvSpPr>
              <p:cNvPr id="1489" name="Line 1613"/>
              <p:cNvSpPr>
                <a:spLocks noChangeShapeType="1"/>
              </p:cNvSpPr>
              <p:nvPr/>
            </p:nvSpPr>
            <p:spPr bwMode="auto">
              <a:xfrm>
                <a:off x="32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0" name="Line 1614"/>
              <p:cNvSpPr>
                <a:spLocks noChangeShapeType="1"/>
              </p:cNvSpPr>
              <p:nvPr/>
            </p:nvSpPr>
            <p:spPr bwMode="auto">
              <a:xfrm>
                <a:off x="32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1" name="Line 1615"/>
              <p:cNvSpPr>
                <a:spLocks noChangeShapeType="1"/>
              </p:cNvSpPr>
              <p:nvPr/>
            </p:nvSpPr>
            <p:spPr bwMode="auto">
              <a:xfrm>
                <a:off x="32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2" name="Line 1616"/>
              <p:cNvSpPr>
                <a:spLocks noChangeShapeType="1"/>
              </p:cNvSpPr>
              <p:nvPr/>
            </p:nvSpPr>
            <p:spPr bwMode="auto">
              <a:xfrm>
                <a:off x="326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3" name="Line 1617"/>
              <p:cNvSpPr>
                <a:spLocks noChangeShapeType="1"/>
              </p:cNvSpPr>
              <p:nvPr/>
            </p:nvSpPr>
            <p:spPr bwMode="auto">
              <a:xfrm>
                <a:off x="32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4" name="Line 1618"/>
              <p:cNvSpPr>
                <a:spLocks noChangeShapeType="1"/>
              </p:cNvSpPr>
              <p:nvPr/>
            </p:nvSpPr>
            <p:spPr bwMode="auto">
              <a:xfrm>
                <a:off x="32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5" name="Line 1619"/>
              <p:cNvSpPr>
                <a:spLocks noChangeShapeType="1"/>
              </p:cNvSpPr>
              <p:nvPr/>
            </p:nvSpPr>
            <p:spPr bwMode="auto">
              <a:xfrm>
                <a:off x="32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6" name="Line 1620"/>
              <p:cNvSpPr>
                <a:spLocks noChangeShapeType="1"/>
              </p:cNvSpPr>
              <p:nvPr/>
            </p:nvSpPr>
            <p:spPr bwMode="auto">
              <a:xfrm>
                <a:off x="32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7" name="Line 1621"/>
              <p:cNvSpPr>
                <a:spLocks noChangeShapeType="1"/>
              </p:cNvSpPr>
              <p:nvPr/>
            </p:nvSpPr>
            <p:spPr bwMode="auto">
              <a:xfrm>
                <a:off x="33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8" name="Line 1622"/>
              <p:cNvSpPr>
                <a:spLocks noChangeShapeType="1"/>
              </p:cNvSpPr>
              <p:nvPr/>
            </p:nvSpPr>
            <p:spPr bwMode="auto">
              <a:xfrm>
                <a:off x="331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9" name="Line 1623"/>
              <p:cNvSpPr>
                <a:spLocks noChangeShapeType="1"/>
              </p:cNvSpPr>
              <p:nvPr/>
            </p:nvSpPr>
            <p:spPr bwMode="auto">
              <a:xfrm>
                <a:off x="332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0" name="Line 1624"/>
              <p:cNvSpPr>
                <a:spLocks noChangeShapeType="1"/>
              </p:cNvSpPr>
              <p:nvPr/>
            </p:nvSpPr>
            <p:spPr bwMode="auto">
              <a:xfrm>
                <a:off x="33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1" name="Line 1625"/>
              <p:cNvSpPr>
                <a:spLocks noChangeShapeType="1"/>
              </p:cNvSpPr>
              <p:nvPr/>
            </p:nvSpPr>
            <p:spPr bwMode="auto">
              <a:xfrm>
                <a:off x="33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2" name="Line 1626"/>
              <p:cNvSpPr>
                <a:spLocks noChangeShapeType="1"/>
              </p:cNvSpPr>
              <p:nvPr/>
            </p:nvSpPr>
            <p:spPr bwMode="auto">
              <a:xfrm>
                <a:off x="33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3" name="Line 1627"/>
              <p:cNvSpPr>
                <a:spLocks noChangeShapeType="1"/>
              </p:cNvSpPr>
              <p:nvPr/>
            </p:nvSpPr>
            <p:spPr bwMode="auto">
              <a:xfrm>
                <a:off x="33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4" name="Line 1628"/>
              <p:cNvSpPr>
                <a:spLocks noChangeShapeType="1"/>
              </p:cNvSpPr>
              <p:nvPr/>
            </p:nvSpPr>
            <p:spPr bwMode="auto">
              <a:xfrm>
                <a:off x="33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5" name="Line 1629"/>
              <p:cNvSpPr>
                <a:spLocks noChangeShapeType="1"/>
              </p:cNvSpPr>
              <p:nvPr/>
            </p:nvSpPr>
            <p:spPr bwMode="auto">
              <a:xfrm>
                <a:off x="338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6" name="Line 1630"/>
              <p:cNvSpPr>
                <a:spLocks noChangeShapeType="1"/>
              </p:cNvSpPr>
              <p:nvPr/>
            </p:nvSpPr>
            <p:spPr bwMode="auto">
              <a:xfrm>
                <a:off x="339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7" name="Line 1631"/>
              <p:cNvSpPr>
                <a:spLocks noChangeShapeType="1"/>
              </p:cNvSpPr>
              <p:nvPr/>
            </p:nvSpPr>
            <p:spPr bwMode="auto">
              <a:xfrm>
                <a:off x="33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8" name="Line 1632"/>
              <p:cNvSpPr>
                <a:spLocks noChangeShapeType="1"/>
              </p:cNvSpPr>
              <p:nvPr/>
            </p:nvSpPr>
            <p:spPr bwMode="auto">
              <a:xfrm>
                <a:off x="34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9" name="Line 1633"/>
              <p:cNvSpPr>
                <a:spLocks noChangeShapeType="1"/>
              </p:cNvSpPr>
              <p:nvPr/>
            </p:nvSpPr>
            <p:spPr bwMode="auto">
              <a:xfrm>
                <a:off x="34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0" name="Line 1634"/>
              <p:cNvSpPr>
                <a:spLocks noChangeShapeType="1"/>
              </p:cNvSpPr>
              <p:nvPr/>
            </p:nvSpPr>
            <p:spPr bwMode="auto">
              <a:xfrm>
                <a:off x="34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1" name="Line 1635"/>
              <p:cNvSpPr>
                <a:spLocks noChangeShapeType="1"/>
              </p:cNvSpPr>
              <p:nvPr/>
            </p:nvSpPr>
            <p:spPr bwMode="auto">
              <a:xfrm>
                <a:off x="34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2" name="Line 1636"/>
              <p:cNvSpPr>
                <a:spLocks noChangeShapeType="1"/>
              </p:cNvSpPr>
              <p:nvPr/>
            </p:nvSpPr>
            <p:spPr bwMode="auto">
              <a:xfrm>
                <a:off x="344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3" name="Line 1637"/>
              <p:cNvSpPr>
                <a:spLocks noChangeShapeType="1"/>
              </p:cNvSpPr>
              <p:nvPr/>
            </p:nvSpPr>
            <p:spPr bwMode="auto">
              <a:xfrm>
                <a:off x="345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4" name="Line 1638"/>
              <p:cNvSpPr>
                <a:spLocks noChangeShapeType="1"/>
              </p:cNvSpPr>
              <p:nvPr/>
            </p:nvSpPr>
            <p:spPr bwMode="auto">
              <a:xfrm>
                <a:off x="34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5" name="Line 1639"/>
              <p:cNvSpPr>
                <a:spLocks noChangeShapeType="1"/>
              </p:cNvSpPr>
              <p:nvPr/>
            </p:nvSpPr>
            <p:spPr bwMode="auto">
              <a:xfrm>
                <a:off x="34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6" name="Line 1640"/>
              <p:cNvSpPr>
                <a:spLocks noChangeShapeType="1"/>
              </p:cNvSpPr>
              <p:nvPr/>
            </p:nvSpPr>
            <p:spPr bwMode="auto">
              <a:xfrm>
                <a:off x="34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7" name="Line 1641"/>
              <p:cNvSpPr>
                <a:spLocks noChangeShapeType="1"/>
              </p:cNvSpPr>
              <p:nvPr/>
            </p:nvSpPr>
            <p:spPr bwMode="auto">
              <a:xfrm>
                <a:off x="34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8" name="Line 1642"/>
              <p:cNvSpPr>
                <a:spLocks noChangeShapeType="1"/>
              </p:cNvSpPr>
              <p:nvPr/>
            </p:nvSpPr>
            <p:spPr bwMode="auto">
              <a:xfrm>
                <a:off x="35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9" name="Line 1643"/>
              <p:cNvSpPr>
                <a:spLocks noChangeShapeType="1"/>
              </p:cNvSpPr>
              <p:nvPr/>
            </p:nvSpPr>
            <p:spPr bwMode="auto">
              <a:xfrm>
                <a:off x="350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0" name="Line 1644"/>
              <p:cNvSpPr>
                <a:spLocks noChangeShapeType="1"/>
              </p:cNvSpPr>
              <p:nvPr/>
            </p:nvSpPr>
            <p:spPr bwMode="auto">
              <a:xfrm>
                <a:off x="351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1" name="Line 1645"/>
              <p:cNvSpPr>
                <a:spLocks noChangeShapeType="1"/>
              </p:cNvSpPr>
              <p:nvPr/>
            </p:nvSpPr>
            <p:spPr bwMode="auto">
              <a:xfrm>
                <a:off x="35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2" name="Line 1646"/>
              <p:cNvSpPr>
                <a:spLocks noChangeShapeType="1"/>
              </p:cNvSpPr>
              <p:nvPr/>
            </p:nvSpPr>
            <p:spPr bwMode="auto">
              <a:xfrm>
                <a:off x="35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3" name="Line 1647"/>
              <p:cNvSpPr>
                <a:spLocks noChangeShapeType="1"/>
              </p:cNvSpPr>
              <p:nvPr/>
            </p:nvSpPr>
            <p:spPr bwMode="auto">
              <a:xfrm>
                <a:off x="35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4" name="Line 1648"/>
              <p:cNvSpPr>
                <a:spLocks noChangeShapeType="1"/>
              </p:cNvSpPr>
              <p:nvPr/>
            </p:nvSpPr>
            <p:spPr bwMode="auto">
              <a:xfrm>
                <a:off x="35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5" name="Line 1649"/>
              <p:cNvSpPr>
                <a:spLocks noChangeShapeType="1"/>
              </p:cNvSpPr>
              <p:nvPr/>
            </p:nvSpPr>
            <p:spPr bwMode="auto">
              <a:xfrm>
                <a:off x="35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6" name="Line 1650"/>
              <p:cNvSpPr>
                <a:spLocks noChangeShapeType="1"/>
              </p:cNvSpPr>
              <p:nvPr/>
            </p:nvSpPr>
            <p:spPr bwMode="auto">
              <a:xfrm>
                <a:off x="357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7" name="Line 1651"/>
              <p:cNvSpPr>
                <a:spLocks noChangeShapeType="1"/>
              </p:cNvSpPr>
              <p:nvPr/>
            </p:nvSpPr>
            <p:spPr bwMode="auto">
              <a:xfrm>
                <a:off x="358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8" name="Line 1652"/>
              <p:cNvSpPr>
                <a:spLocks noChangeShapeType="1"/>
              </p:cNvSpPr>
              <p:nvPr/>
            </p:nvSpPr>
            <p:spPr bwMode="auto">
              <a:xfrm>
                <a:off x="35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9" name="Line 1653"/>
              <p:cNvSpPr>
                <a:spLocks noChangeShapeType="1"/>
              </p:cNvSpPr>
              <p:nvPr/>
            </p:nvSpPr>
            <p:spPr bwMode="auto">
              <a:xfrm>
                <a:off x="36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0" name="Line 1654"/>
              <p:cNvSpPr>
                <a:spLocks noChangeShapeType="1"/>
              </p:cNvSpPr>
              <p:nvPr/>
            </p:nvSpPr>
            <p:spPr bwMode="auto">
              <a:xfrm>
                <a:off x="36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1" name="Line 1655"/>
              <p:cNvSpPr>
                <a:spLocks noChangeShapeType="1"/>
              </p:cNvSpPr>
              <p:nvPr/>
            </p:nvSpPr>
            <p:spPr bwMode="auto">
              <a:xfrm>
                <a:off x="36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2" name="Line 1656"/>
              <p:cNvSpPr>
                <a:spLocks noChangeShapeType="1"/>
              </p:cNvSpPr>
              <p:nvPr/>
            </p:nvSpPr>
            <p:spPr bwMode="auto">
              <a:xfrm>
                <a:off x="36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3" name="Line 1657"/>
              <p:cNvSpPr>
                <a:spLocks noChangeShapeType="1"/>
              </p:cNvSpPr>
              <p:nvPr/>
            </p:nvSpPr>
            <p:spPr bwMode="auto">
              <a:xfrm>
                <a:off x="363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4" name="Line 1658"/>
              <p:cNvSpPr>
                <a:spLocks noChangeShapeType="1"/>
              </p:cNvSpPr>
              <p:nvPr/>
            </p:nvSpPr>
            <p:spPr bwMode="auto">
              <a:xfrm>
                <a:off x="364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5" name="Line 1659"/>
              <p:cNvSpPr>
                <a:spLocks noChangeShapeType="1"/>
              </p:cNvSpPr>
              <p:nvPr/>
            </p:nvSpPr>
            <p:spPr bwMode="auto">
              <a:xfrm>
                <a:off x="36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6" name="Line 1660"/>
              <p:cNvSpPr>
                <a:spLocks noChangeShapeType="1"/>
              </p:cNvSpPr>
              <p:nvPr/>
            </p:nvSpPr>
            <p:spPr bwMode="auto">
              <a:xfrm>
                <a:off x="36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7" name="Line 1661"/>
              <p:cNvSpPr>
                <a:spLocks noChangeShapeType="1"/>
              </p:cNvSpPr>
              <p:nvPr/>
            </p:nvSpPr>
            <p:spPr bwMode="auto">
              <a:xfrm>
                <a:off x="36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8" name="Line 1662"/>
              <p:cNvSpPr>
                <a:spLocks noChangeShapeType="1"/>
              </p:cNvSpPr>
              <p:nvPr/>
            </p:nvSpPr>
            <p:spPr bwMode="auto">
              <a:xfrm>
                <a:off x="36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9" name="Line 1663"/>
              <p:cNvSpPr>
                <a:spLocks noChangeShapeType="1"/>
              </p:cNvSpPr>
              <p:nvPr/>
            </p:nvSpPr>
            <p:spPr bwMode="auto">
              <a:xfrm>
                <a:off x="36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0" name="Line 1664"/>
              <p:cNvSpPr>
                <a:spLocks noChangeShapeType="1"/>
              </p:cNvSpPr>
              <p:nvPr/>
            </p:nvSpPr>
            <p:spPr bwMode="auto">
              <a:xfrm>
                <a:off x="370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1" name="Line 1665"/>
              <p:cNvSpPr>
                <a:spLocks noChangeShapeType="1"/>
              </p:cNvSpPr>
              <p:nvPr/>
            </p:nvSpPr>
            <p:spPr bwMode="auto">
              <a:xfrm>
                <a:off x="371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2" name="Line 1666"/>
              <p:cNvSpPr>
                <a:spLocks noChangeShapeType="1"/>
              </p:cNvSpPr>
              <p:nvPr/>
            </p:nvSpPr>
            <p:spPr bwMode="auto">
              <a:xfrm>
                <a:off x="37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3" name="Line 1667"/>
              <p:cNvSpPr>
                <a:spLocks noChangeShapeType="1"/>
              </p:cNvSpPr>
              <p:nvPr/>
            </p:nvSpPr>
            <p:spPr bwMode="auto">
              <a:xfrm>
                <a:off x="37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4" name="Line 1668"/>
              <p:cNvSpPr>
                <a:spLocks noChangeShapeType="1"/>
              </p:cNvSpPr>
              <p:nvPr/>
            </p:nvSpPr>
            <p:spPr bwMode="auto">
              <a:xfrm>
                <a:off x="37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5" name="Line 1669"/>
              <p:cNvSpPr>
                <a:spLocks noChangeShapeType="1"/>
              </p:cNvSpPr>
              <p:nvPr/>
            </p:nvSpPr>
            <p:spPr bwMode="auto">
              <a:xfrm>
                <a:off x="37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6" name="Line 1670"/>
              <p:cNvSpPr>
                <a:spLocks noChangeShapeType="1"/>
              </p:cNvSpPr>
              <p:nvPr/>
            </p:nvSpPr>
            <p:spPr bwMode="auto">
              <a:xfrm>
                <a:off x="37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7" name="Line 1671"/>
              <p:cNvSpPr>
                <a:spLocks noChangeShapeType="1"/>
              </p:cNvSpPr>
              <p:nvPr/>
            </p:nvSpPr>
            <p:spPr bwMode="auto">
              <a:xfrm>
                <a:off x="376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8" name="Line 1672"/>
              <p:cNvSpPr>
                <a:spLocks noChangeShapeType="1"/>
              </p:cNvSpPr>
              <p:nvPr/>
            </p:nvSpPr>
            <p:spPr bwMode="auto">
              <a:xfrm>
                <a:off x="37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9" name="Line 1673"/>
              <p:cNvSpPr>
                <a:spLocks noChangeShapeType="1"/>
              </p:cNvSpPr>
              <p:nvPr/>
            </p:nvSpPr>
            <p:spPr bwMode="auto">
              <a:xfrm>
                <a:off x="37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0" name="Line 1674"/>
              <p:cNvSpPr>
                <a:spLocks noChangeShapeType="1"/>
              </p:cNvSpPr>
              <p:nvPr/>
            </p:nvSpPr>
            <p:spPr bwMode="auto">
              <a:xfrm>
                <a:off x="37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1" name="Line 1675"/>
              <p:cNvSpPr>
                <a:spLocks noChangeShapeType="1"/>
              </p:cNvSpPr>
              <p:nvPr/>
            </p:nvSpPr>
            <p:spPr bwMode="auto">
              <a:xfrm>
                <a:off x="38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2" name="Line 1676"/>
              <p:cNvSpPr>
                <a:spLocks noChangeShapeType="1"/>
              </p:cNvSpPr>
              <p:nvPr/>
            </p:nvSpPr>
            <p:spPr bwMode="auto">
              <a:xfrm>
                <a:off x="38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3" name="Line 1677"/>
              <p:cNvSpPr>
                <a:spLocks noChangeShapeType="1"/>
              </p:cNvSpPr>
              <p:nvPr/>
            </p:nvSpPr>
            <p:spPr bwMode="auto">
              <a:xfrm>
                <a:off x="38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4" name="Line 1678"/>
              <p:cNvSpPr>
                <a:spLocks noChangeShapeType="1"/>
              </p:cNvSpPr>
              <p:nvPr/>
            </p:nvSpPr>
            <p:spPr bwMode="auto">
              <a:xfrm>
                <a:off x="382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5" name="Line 1679"/>
              <p:cNvSpPr>
                <a:spLocks noChangeShapeType="1"/>
              </p:cNvSpPr>
              <p:nvPr/>
            </p:nvSpPr>
            <p:spPr bwMode="auto">
              <a:xfrm>
                <a:off x="38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6" name="Line 1680"/>
              <p:cNvSpPr>
                <a:spLocks noChangeShapeType="1"/>
              </p:cNvSpPr>
              <p:nvPr/>
            </p:nvSpPr>
            <p:spPr bwMode="auto">
              <a:xfrm>
                <a:off x="38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7" name="Line 1681"/>
              <p:cNvSpPr>
                <a:spLocks noChangeShapeType="1"/>
              </p:cNvSpPr>
              <p:nvPr/>
            </p:nvSpPr>
            <p:spPr bwMode="auto">
              <a:xfrm>
                <a:off x="38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8" name="Line 1682"/>
              <p:cNvSpPr>
                <a:spLocks noChangeShapeType="1"/>
              </p:cNvSpPr>
              <p:nvPr/>
            </p:nvSpPr>
            <p:spPr bwMode="auto">
              <a:xfrm>
                <a:off x="38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9" name="Line 1683"/>
              <p:cNvSpPr>
                <a:spLocks noChangeShapeType="1"/>
              </p:cNvSpPr>
              <p:nvPr/>
            </p:nvSpPr>
            <p:spPr bwMode="auto">
              <a:xfrm>
                <a:off x="38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0" name="Line 1684"/>
              <p:cNvSpPr>
                <a:spLocks noChangeShapeType="1"/>
              </p:cNvSpPr>
              <p:nvPr/>
            </p:nvSpPr>
            <p:spPr bwMode="auto">
              <a:xfrm>
                <a:off x="38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1" name="Line 1685"/>
              <p:cNvSpPr>
                <a:spLocks noChangeShapeType="1"/>
              </p:cNvSpPr>
              <p:nvPr/>
            </p:nvSpPr>
            <p:spPr bwMode="auto">
              <a:xfrm>
                <a:off x="389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2" name="Line 1686"/>
              <p:cNvSpPr>
                <a:spLocks noChangeShapeType="1"/>
              </p:cNvSpPr>
              <p:nvPr/>
            </p:nvSpPr>
            <p:spPr bwMode="auto">
              <a:xfrm>
                <a:off x="39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3" name="Line 1687"/>
              <p:cNvSpPr>
                <a:spLocks noChangeShapeType="1"/>
              </p:cNvSpPr>
              <p:nvPr/>
            </p:nvSpPr>
            <p:spPr bwMode="auto">
              <a:xfrm>
                <a:off x="39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4" name="Line 1688"/>
              <p:cNvSpPr>
                <a:spLocks noChangeShapeType="1"/>
              </p:cNvSpPr>
              <p:nvPr/>
            </p:nvSpPr>
            <p:spPr bwMode="auto">
              <a:xfrm>
                <a:off x="39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5" name="Line 1689"/>
              <p:cNvSpPr>
                <a:spLocks noChangeShapeType="1"/>
              </p:cNvSpPr>
              <p:nvPr/>
            </p:nvSpPr>
            <p:spPr bwMode="auto">
              <a:xfrm>
                <a:off x="39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6" name="Line 1690"/>
              <p:cNvSpPr>
                <a:spLocks noChangeShapeType="1"/>
              </p:cNvSpPr>
              <p:nvPr/>
            </p:nvSpPr>
            <p:spPr bwMode="auto">
              <a:xfrm>
                <a:off x="39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7" name="Line 1691"/>
              <p:cNvSpPr>
                <a:spLocks noChangeShapeType="1"/>
              </p:cNvSpPr>
              <p:nvPr/>
            </p:nvSpPr>
            <p:spPr bwMode="auto">
              <a:xfrm>
                <a:off x="39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8" name="Line 1692"/>
              <p:cNvSpPr>
                <a:spLocks noChangeShapeType="1"/>
              </p:cNvSpPr>
              <p:nvPr/>
            </p:nvSpPr>
            <p:spPr bwMode="auto">
              <a:xfrm>
                <a:off x="39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9" name="Line 1693"/>
              <p:cNvSpPr>
                <a:spLocks noChangeShapeType="1"/>
              </p:cNvSpPr>
              <p:nvPr/>
            </p:nvSpPr>
            <p:spPr bwMode="auto">
              <a:xfrm>
                <a:off x="39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0" name="Line 1694"/>
              <p:cNvSpPr>
                <a:spLocks noChangeShapeType="1"/>
              </p:cNvSpPr>
              <p:nvPr/>
            </p:nvSpPr>
            <p:spPr bwMode="auto">
              <a:xfrm>
                <a:off x="39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1" name="Line 1695"/>
              <p:cNvSpPr>
                <a:spLocks noChangeShapeType="1"/>
              </p:cNvSpPr>
              <p:nvPr/>
            </p:nvSpPr>
            <p:spPr bwMode="auto">
              <a:xfrm>
                <a:off x="39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2" name="Line 1696"/>
              <p:cNvSpPr>
                <a:spLocks noChangeShapeType="1"/>
              </p:cNvSpPr>
              <p:nvPr/>
            </p:nvSpPr>
            <p:spPr bwMode="auto">
              <a:xfrm>
                <a:off x="39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3" name="Line 1697"/>
              <p:cNvSpPr>
                <a:spLocks noChangeShapeType="1"/>
              </p:cNvSpPr>
              <p:nvPr/>
            </p:nvSpPr>
            <p:spPr bwMode="auto">
              <a:xfrm>
                <a:off x="40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4" name="Line 1698"/>
              <p:cNvSpPr>
                <a:spLocks noChangeShapeType="1"/>
              </p:cNvSpPr>
              <p:nvPr/>
            </p:nvSpPr>
            <p:spPr bwMode="auto">
              <a:xfrm>
                <a:off x="40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5" name="Line 1699"/>
              <p:cNvSpPr>
                <a:spLocks noChangeShapeType="1"/>
              </p:cNvSpPr>
              <p:nvPr/>
            </p:nvSpPr>
            <p:spPr bwMode="auto">
              <a:xfrm>
                <a:off x="40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6" name="Line 1700"/>
              <p:cNvSpPr>
                <a:spLocks noChangeShapeType="1"/>
              </p:cNvSpPr>
              <p:nvPr/>
            </p:nvSpPr>
            <p:spPr bwMode="auto">
              <a:xfrm>
                <a:off x="40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7" name="Line 1701"/>
              <p:cNvSpPr>
                <a:spLocks noChangeShapeType="1"/>
              </p:cNvSpPr>
              <p:nvPr/>
            </p:nvSpPr>
            <p:spPr bwMode="auto">
              <a:xfrm>
                <a:off x="40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8" name="Line 1702"/>
              <p:cNvSpPr>
                <a:spLocks noChangeShapeType="1"/>
              </p:cNvSpPr>
              <p:nvPr/>
            </p:nvSpPr>
            <p:spPr bwMode="auto">
              <a:xfrm>
                <a:off x="40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9" name="Line 1703"/>
              <p:cNvSpPr>
                <a:spLocks noChangeShapeType="1"/>
              </p:cNvSpPr>
              <p:nvPr/>
            </p:nvSpPr>
            <p:spPr bwMode="auto">
              <a:xfrm>
                <a:off x="40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0" name="Line 1704"/>
              <p:cNvSpPr>
                <a:spLocks noChangeShapeType="1"/>
              </p:cNvSpPr>
              <p:nvPr/>
            </p:nvSpPr>
            <p:spPr bwMode="auto">
              <a:xfrm>
                <a:off x="40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1" name="Line 1705"/>
              <p:cNvSpPr>
                <a:spLocks noChangeShapeType="1"/>
              </p:cNvSpPr>
              <p:nvPr/>
            </p:nvSpPr>
            <p:spPr bwMode="auto">
              <a:xfrm>
                <a:off x="40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2" name="Line 1706"/>
              <p:cNvSpPr>
                <a:spLocks noChangeShapeType="1"/>
              </p:cNvSpPr>
              <p:nvPr/>
            </p:nvSpPr>
            <p:spPr bwMode="auto">
              <a:xfrm>
                <a:off x="40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3" name="Line 1707"/>
              <p:cNvSpPr>
                <a:spLocks noChangeShapeType="1"/>
              </p:cNvSpPr>
              <p:nvPr/>
            </p:nvSpPr>
            <p:spPr bwMode="auto">
              <a:xfrm>
                <a:off x="40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4" name="Line 1708"/>
              <p:cNvSpPr>
                <a:spLocks noChangeShapeType="1"/>
              </p:cNvSpPr>
              <p:nvPr/>
            </p:nvSpPr>
            <p:spPr bwMode="auto">
              <a:xfrm>
                <a:off x="41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5" name="Line 1709"/>
              <p:cNvSpPr>
                <a:spLocks noChangeShapeType="1"/>
              </p:cNvSpPr>
              <p:nvPr/>
            </p:nvSpPr>
            <p:spPr bwMode="auto">
              <a:xfrm>
                <a:off x="41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6" name="Line 1710"/>
              <p:cNvSpPr>
                <a:spLocks noChangeShapeType="1"/>
              </p:cNvSpPr>
              <p:nvPr/>
            </p:nvSpPr>
            <p:spPr bwMode="auto">
              <a:xfrm>
                <a:off x="41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7" name="Line 1711"/>
              <p:cNvSpPr>
                <a:spLocks noChangeShapeType="1"/>
              </p:cNvSpPr>
              <p:nvPr/>
            </p:nvSpPr>
            <p:spPr bwMode="auto">
              <a:xfrm>
                <a:off x="41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8" name="Line 1712"/>
              <p:cNvSpPr>
                <a:spLocks noChangeShapeType="1"/>
              </p:cNvSpPr>
              <p:nvPr/>
            </p:nvSpPr>
            <p:spPr bwMode="auto">
              <a:xfrm>
                <a:off x="41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9" name="Line 1713"/>
              <p:cNvSpPr>
                <a:spLocks noChangeShapeType="1"/>
              </p:cNvSpPr>
              <p:nvPr/>
            </p:nvSpPr>
            <p:spPr bwMode="auto">
              <a:xfrm>
                <a:off x="41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0" name="Line 1714"/>
              <p:cNvSpPr>
                <a:spLocks noChangeShapeType="1"/>
              </p:cNvSpPr>
              <p:nvPr/>
            </p:nvSpPr>
            <p:spPr bwMode="auto">
              <a:xfrm>
                <a:off x="41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1" name="Line 1715"/>
              <p:cNvSpPr>
                <a:spLocks noChangeShapeType="1"/>
              </p:cNvSpPr>
              <p:nvPr/>
            </p:nvSpPr>
            <p:spPr bwMode="auto">
              <a:xfrm>
                <a:off x="41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2" name="Line 1716"/>
              <p:cNvSpPr>
                <a:spLocks noChangeShapeType="1"/>
              </p:cNvSpPr>
              <p:nvPr/>
            </p:nvSpPr>
            <p:spPr bwMode="auto">
              <a:xfrm>
                <a:off x="41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3" name="Line 1717"/>
              <p:cNvSpPr>
                <a:spLocks noChangeShapeType="1"/>
              </p:cNvSpPr>
              <p:nvPr/>
            </p:nvSpPr>
            <p:spPr bwMode="auto">
              <a:xfrm>
                <a:off x="41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4" name="Line 1718"/>
              <p:cNvSpPr>
                <a:spLocks noChangeShapeType="1"/>
              </p:cNvSpPr>
              <p:nvPr/>
            </p:nvSpPr>
            <p:spPr bwMode="auto">
              <a:xfrm>
                <a:off x="41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5" name="Line 1719"/>
              <p:cNvSpPr>
                <a:spLocks noChangeShapeType="1"/>
              </p:cNvSpPr>
              <p:nvPr/>
            </p:nvSpPr>
            <p:spPr bwMode="auto">
              <a:xfrm>
                <a:off x="42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6" name="Line 1720"/>
              <p:cNvSpPr>
                <a:spLocks noChangeShapeType="1"/>
              </p:cNvSpPr>
              <p:nvPr/>
            </p:nvSpPr>
            <p:spPr bwMode="auto">
              <a:xfrm>
                <a:off x="42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7" name="Line 1721"/>
              <p:cNvSpPr>
                <a:spLocks noChangeShapeType="1"/>
              </p:cNvSpPr>
              <p:nvPr/>
            </p:nvSpPr>
            <p:spPr bwMode="auto">
              <a:xfrm>
                <a:off x="42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8" name="Line 1722"/>
              <p:cNvSpPr>
                <a:spLocks noChangeShapeType="1"/>
              </p:cNvSpPr>
              <p:nvPr/>
            </p:nvSpPr>
            <p:spPr bwMode="auto">
              <a:xfrm>
                <a:off x="42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9" name="Line 1723"/>
              <p:cNvSpPr>
                <a:spLocks noChangeShapeType="1"/>
              </p:cNvSpPr>
              <p:nvPr/>
            </p:nvSpPr>
            <p:spPr bwMode="auto">
              <a:xfrm>
                <a:off x="42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0" name="Line 1724"/>
              <p:cNvSpPr>
                <a:spLocks noChangeShapeType="1"/>
              </p:cNvSpPr>
              <p:nvPr/>
            </p:nvSpPr>
            <p:spPr bwMode="auto">
              <a:xfrm>
                <a:off x="42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1" name="Line 1725"/>
              <p:cNvSpPr>
                <a:spLocks noChangeShapeType="1"/>
              </p:cNvSpPr>
              <p:nvPr/>
            </p:nvSpPr>
            <p:spPr bwMode="auto">
              <a:xfrm>
                <a:off x="42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2" name="Line 1726"/>
              <p:cNvSpPr>
                <a:spLocks noChangeShapeType="1"/>
              </p:cNvSpPr>
              <p:nvPr/>
            </p:nvSpPr>
            <p:spPr bwMode="auto">
              <a:xfrm>
                <a:off x="42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3" name="Line 1727"/>
              <p:cNvSpPr>
                <a:spLocks noChangeShapeType="1"/>
              </p:cNvSpPr>
              <p:nvPr/>
            </p:nvSpPr>
            <p:spPr bwMode="auto">
              <a:xfrm>
                <a:off x="42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4" name="Line 1728"/>
              <p:cNvSpPr>
                <a:spLocks noChangeShapeType="1"/>
              </p:cNvSpPr>
              <p:nvPr/>
            </p:nvSpPr>
            <p:spPr bwMode="auto">
              <a:xfrm>
                <a:off x="42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5" name="Line 1729"/>
              <p:cNvSpPr>
                <a:spLocks noChangeShapeType="1"/>
              </p:cNvSpPr>
              <p:nvPr/>
            </p:nvSpPr>
            <p:spPr bwMode="auto">
              <a:xfrm>
                <a:off x="42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6" name="Line 1730"/>
              <p:cNvSpPr>
                <a:spLocks noChangeShapeType="1"/>
              </p:cNvSpPr>
              <p:nvPr/>
            </p:nvSpPr>
            <p:spPr bwMode="auto">
              <a:xfrm>
                <a:off x="43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7" name="Line 1731"/>
              <p:cNvSpPr>
                <a:spLocks noChangeShapeType="1"/>
              </p:cNvSpPr>
              <p:nvPr/>
            </p:nvSpPr>
            <p:spPr bwMode="auto">
              <a:xfrm>
                <a:off x="43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8" name="Line 1732"/>
              <p:cNvSpPr>
                <a:spLocks noChangeShapeType="1"/>
              </p:cNvSpPr>
              <p:nvPr/>
            </p:nvSpPr>
            <p:spPr bwMode="auto">
              <a:xfrm>
                <a:off x="43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9" name="Line 1733"/>
              <p:cNvSpPr>
                <a:spLocks noChangeShapeType="1"/>
              </p:cNvSpPr>
              <p:nvPr/>
            </p:nvSpPr>
            <p:spPr bwMode="auto">
              <a:xfrm>
                <a:off x="43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0" name="Line 1734"/>
              <p:cNvSpPr>
                <a:spLocks noChangeShapeType="1"/>
              </p:cNvSpPr>
              <p:nvPr/>
            </p:nvSpPr>
            <p:spPr bwMode="auto">
              <a:xfrm>
                <a:off x="43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1" name="Line 1735"/>
              <p:cNvSpPr>
                <a:spLocks noChangeShapeType="1"/>
              </p:cNvSpPr>
              <p:nvPr/>
            </p:nvSpPr>
            <p:spPr bwMode="auto">
              <a:xfrm>
                <a:off x="43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2" name="Line 1736"/>
              <p:cNvSpPr>
                <a:spLocks noChangeShapeType="1"/>
              </p:cNvSpPr>
              <p:nvPr/>
            </p:nvSpPr>
            <p:spPr bwMode="auto">
              <a:xfrm>
                <a:off x="43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3" name="Line 1737"/>
              <p:cNvSpPr>
                <a:spLocks noChangeShapeType="1"/>
              </p:cNvSpPr>
              <p:nvPr/>
            </p:nvSpPr>
            <p:spPr bwMode="auto">
              <a:xfrm>
                <a:off x="43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4" name="Line 1738"/>
              <p:cNvSpPr>
                <a:spLocks noChangeShapeType="1"/>
              </p:cNvSpPr>
              <p:nvPr/>
            </p:nvSpPr>
            <p:spPr bwMode="auto">
              <a:xfrm>
                <a:off x="43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5" name="Line 1739"/>
              <p:cNvSpPr>
                <a:spLocks noChangeShapeType="1"/>
              </p:cNvSpPr>
              <p:nvPr/>
            </p:nvSpPr>
            <p:spPr bwMode="auto">
              <a:xfrm>
                <a:off x="43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6" name="Line 1740"/>
              <p:cNvSpPr>
                <a:spLocks noChangeShapeType="1"/>
              </p:cNvSpPr>
              <p:nvPr/>
            </p:nvSpPr>
            <p:spPr bwMode="auto">
              <a:xfrm>
                <a:off x="43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7" name="Line 1741"/>
              <p:cNvSpPr>
                <a:spLocks noChangeShapeType="1"/>
              </p:cNvSpPr>
              <p:nvPr/>
            </p:nvSpPr>
            <p:spPr bwMode="auto">
              <a:xfrm>
                <a:off x="44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8" name="Line 1742"/>
              <p:cNvSpPr>
                <a:spLocks noChangeShapeType="1"/>
              </p:cNvSpPr>
              <p:nvPr/>
            </p:nvSpPr>
            <p:spPr bwMode="auto">
              <a:xfrm>
                <a:off x="44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9" name="Line 1743"/>
              <p:cNvSpPr>
                <a:spLocks noChangeShapeType="1"/>
              </p:cNvSpPr>
              <p:nvPr/>
            </p:nvSpPr>
            <p:spPr bwMode="auto">
              <a:xfrm>
                <a:off x="44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0" name="Line 1744"/>
              <p:cNvSpPr>
                <a:spLocks noChangeShapeType="1"/>
              </p:cNvSpPr>
              <p:nvPr/>
            </p:nvSpPr>
            <p:spPr bwMode="auto">
              <a:xfrm>
                <a:off x="44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1" name="Line 1745"/>
              <p:cNvSpPr>
                <a:spLocks noChangeShapeType="1"/>
              </p:cNvSpPr>
              <p:nvPr/>
            </p:nvSpPr>
            <p:spPr bwMode="auto">
              <a:xfrm>
                <a:off x="44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2" name="Line 1746"/>
              <p:cNvSpPr>
                <a:spLocks noChangeShapeType="1"/>
              </p:cNvSpPr>
              <p:nvPr/>
            </p:nvSpPr>
            <p:spPr bwMode="auto">
              <a:xfrm>
                <a:off x="44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3" name="Line 1747"/>
              <p:cNvSpPr>
                <a:spLocks noChangeShapeType="1"/>
              </p:cNvSpPr>
              <p:nvPr/>
            </p:nvSpPr>
            <p:spPr bwMode="auto">
              <a:xfrm>
                <a:off x="44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4" name="Line 1748"/>
              <p:cNvSpPr>
                <a:spLocks noChangeShapeType="1"/>
              </p:cNvSpPr>
              <p:nvPr/>
            </p:nvSpPr>
            <p:spPr bwMode="auto">
              <a:xfrm>
                <a:off x="44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5" name="Line 1749"/>
              <p:cNvSpPr>
                <a:spLocks noChangeShapeType="1"/>
              </p:cNvSpPr>
              <p:nvPr/>
            </p:nvSpPr>
            <p:spPr bwMode="auto">
              <a:xfrm>
                <a:off x="44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6" name="Line 1750"/>
              <p:cNvSpPr>
                <a:spLocks noChangeShapeType="1"/>
              </p:cNvSpPr>
              <p:nvPr/>
            </p:nvSpPr>
            <p:spPr bwMode="auto">
              <a:xfrm>
                <a:off x="44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7" name="Line 1751"/>
              <p:cNvSpPr>
                <a:spLocks noChangeShapeType="1"/>
              </p:cNvSpPr>
              <p:nvPr/>
            </p:nvSpPr>
            <p:spPr bwMode="auto">
              <a:xfrm>
                <a:off x="44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8" name="Line 1752"/>
              <p:cNvSpPr>
                <a:spLocks noChangeShapeType="1"/>
              </p:cNvSpPr>
              <p:nvPr/>
            </p:nvSpPr>
            <p:spPr bwMode="auto">
              <a:xfrm>
                <a:off x="45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9" name="Line 1753"/>
              <p:cNvSpPr>
                <a:spLocks noChangeShapeType="1"/>
              </p:cNvSpPr>
              <p:nvPr/>
            </p:nvSpPr>
            <p:spPr bwMode="auto">
              <a:xfrm>
                <a:off x="45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0" name="Line 1754"/>
              <p:cNvSpPr>
                <a:spLocks noChangeShapeType="1"/>
              </p:cNvSpPr>
              <p:nvPr/>
            </p:nvSpPr>
            <p:spPr bwMode="auto">
              <a:xfrm>
                <a:off x="45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1" name="Line 1755"/>
              <p:cNvSpPr>
                <a:spLocks noChangeShapeType="1"/>
              </p:cNvSpPr>
              <p:nvPr/>
            </p:nvSpPr>
            <p:spPr bwMode="auto">
              <a:xfrm>
                <a:off x="453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2" name="Line 1756"/>
              <p:cNvSpPr>
                <a:spLocks noChangeShapeType="1"/>
              </p:cNvSpPr>
              <p:nvPr/>
            </p:nvSpPr>
            <p:spPr bwMode="auto">
              <a:xfrm>
                <a:off x="45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3" name="Line 1757"/>
              <p:cNvSpPr>
                <a:spLocks noChangeShapeType="1"/>
              </p:cNvSpPr>
              <p:nvPr/>
            </p:nvSpPr>
            <p:spPr bwMode="auto">
              <a:xfrm>
                <a:off x="45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4" name="Line 1758"/>
              <p:cNvSpPr>
                <a:spLocks noChangeShapeType="1"/>
              </p:cNvSpPr>
              <p:nvPr/>
            </p:nvSpPr>
            <p:spPr bwMode="auto">
              <a:xfrm>
                <a:off x="45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5" name="Line 1759"/>
              <p:cNvSpPr>
                <a:spLocks noChangeShapeType="1"/>
              </p:cNvSpPr>
              <p:nvPr/>
            </p:nvSpPr>
            <p:spPr bwMode="auto">
              <a:xfrm>
                <a:off x="45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6" name="Line 1760"/>
              <p:cNvSpPr>
                <a:spLocks noChangeShapeType="1"/>
              </p:cNvSpPr>
              <p:nvPr/>
            </p:nvSpPr>
            <p:spPr bwMode="auto">
              <a:xfrm>
                <a:off x="45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7" name="Line 1761"/>
              <p:cNvSpPr>
                <a:spLocks noChangeShapeType="1"/>
              </p:cNvSpPr>
              <p:nvPr/>
            </p:nvSpPr>
            <p:spPr bwMode="auto">
              <a:xfrm>
                <a:off x="45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8" name="Line 1762"/>
              <p:cNvSpPr>
                <a:spLocks noChangeShapeType="1"/>
              </p:cNvSpPr>
              <p:nvPr/>
            </p:nvSpPr>
            <p:spPr bwMode="auto">
              <a:xfrm>
                <a:off x="459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9" name="Line 1763"/>
              <p:cNvSpPr>
                <a:spLocks noChangeShapeType="1"/>
              </p:cNvSpPr>
              <p:nvPr/>
            </p:nvSpPr>
            <p:spPr bwMode="auto">
              <a:xfrm>
                <a:off x="46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0" name="Line 1764"/>
              <p:cNvSpPr>
                <a:spLocks noChangeShapeType="1"/>
              </p:cNvSpPr>
              <p:nvPr/>
            </p:nvSpPr>
            <p:spPr bwMode="auto">
              <a:xfrm>
                <a:off x="46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1" name="Line 1765"/>
              <p:cNvSpPr>
                <a:spLocks noChangeShapeType="1"/>
              </p:cNvSpPr>
              <p:nvPr/>
            </p:nvSpPr>
            <p:spPr bwMode="auto">
              <a:xfrm>
                <a:off x="46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2" name="Line 1766"/>
              <p:cNvSpPr>
                <a:spLocks noChangeShapeType="1"/>
              </p:cNvSpPr>
              <p:nvPr/>
            </p:nvSpPr>
            <p:spPr bwMode="auto">
              <a:xfrm>
                <a:off x="46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3" name="Line 1767"/>
              <p:cNvSpPr>
                <a:spLocks noChangeShapeType="1"/>
              </p:cNvSpPr>
              <p:nvPr/>
            </p:nvSpPr>
            <p:spPr bwMode="auto">
              <a:xfrm>
                <a:off x="46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4" name="Line 1768"/>
              <p:cNvSpPr>
                <a:spLocks noChangeShapeType="1"/>
              </p:cNvSpPr>
              <p:nvPr/>
            </p:nvSpPr>
            <p:spPr bwMode="auto">
              <a:xfrm>
                <a:off x="46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5" name="Line 1769"/>
              <p:cNvSpPr>
                <a:spLocks noChangeShapeType="1"/>
              </p:cNvSpPr>
              <p:nvPr/>
            </p:nvSpPr>
            <p:spPr bwMode="auto">
              <a:xfrm>
                <a:off x="466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6" name="Line 1770"/>
              <p:cNvSpPr>
                <a:spLocks noChangeShapeType="1"/>
              </p:cNvSpPr>
              <p:nvPr/>
            </p:nvSpPr>
            <p:spPr bwMode="auto">
              <a:xfrm>
                <a:off x="46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7" name="Line 1771"/>
              <p:cNvSpPr>
                <a:spLocks noChangeShapeType="1"/>
              </p:cNvSpPr>
              <p:nvPr/>
            </p:nvSpPr>
            <p:spPr bwMode="auto">
              <a:xfrm>
                <a:off x="46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8" name="Line 1772"/>
              <p:cNvSpPr>
                <a:spLocks noChangeShapeType="1"/>
              </p:cNvSpPr>
              <p:nvPr/>
            </p:nvSpPr>
            <p:spPr bwMode="auto">
              <a:xfrm>
                <a:off x="46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9" name="Line 1773"/>
              <p:cNvSpPr>
                <a:spLocks noChangeShapeType="1"/>
              </p:cNvSpPr>
              <p:nvPr/>
            </p:nvSpPr>
            <p:spPr bwMode="auto">
              <a:xfrm>
                <a:off x="46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0" name="Line 1774"/>
              <p:cNvSpPr>
                <a:spLocks noChangeShapeType="1"/>
              </p:cNvSpPr>
              <p:nvPr/>
            </p:nvSpPr>
            <p:spPr bwMode="auto">
              <a:xfrm>
                <a:off x="47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1" name="Line 1775"/>
              <p:cNvSpPr>
                <a:spLocks noChangeShapeType="1"/>
              </p:cNvSpPr>
              <p:nvPr/>
            </p:nvSpPr>
            <p:spPr bwMode="auto">
              <a:xfrm>
                <a:off x="47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2" name="Line 1776"/>
              <p:cNvSpPr>
                <a:spLocks noChangeShapeType="1"/>
              </p:cNvSpPr>
              <p:nvPr/>
            </p:nvSpPr>
            <p:spPr bwMode="auto">
              <a:xfrm>
                <a:off x="472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3" name="Line 1777"/>
              <p:cNvSpPr>
                <a:spLocks noChangeShapeType="1"/>
              </p:cNvSpPr>
              <p:nvPr/>
            </p:nvSpPr>
            <p:spPr bwMode="auto">
              <a:xfrm>
                <a:off x="47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4" name="Line 1778"/>
              <p:cNvSpPr>
                <a:spLocks noChangeShapeType="1"/>
              </p:cNvSpPr>
              <p:nvPr/>
            </p:nvSpPr>
            <p:spPr bwMode="auto">
              <a:xfrm>
                <a:off x="47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5" name="Line 1779"/>
              <p:cNvSpPr>
                <a:spLocks noChangeShapeType="1"/>
              </p:cNvSpPr>
              <p:nvPr/>
            </p:nvSpPr>
            <p:spPr bwMode="auto">
              <a:xfrm>
                <a:off x="47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6" name="Line 1780"/>
              <p:cNvSpPr>
                <a:spLocks noChangeShapeType="1"/>
              </p:cNvSpPr>
              <p:nvPr/>
            </p:nvSpPr>
            <p:spPr bwMode="auto">
              <a:xfrm>
                <a:off x="47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7" name="Line 1781"/>
              <p:cNvSpPr>
                <a:spLocks noChangeShapeType="1"/>
              </p:cNvSpPr>
              <p:nvPr/>
            </p:nvSpPr>
            <p:spPr bwMode="auto">
              <a:xfrm>
                <a:off x="47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8" name="Line 1782"/>
              <p:cNvSpPr>
                <a:spLocks noChangeShapeType="1"/>
              </p:cNvSpPr>
              <p:nvPr/>
            </p:nvSpPr>
            <p:spPr bwMode="auto">
              <a:xfrm>
                <a:off x="47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9" name="Line 1783"/>
              <p:cNvSpPr>
                <a:spLocks noChangeShapeType="1"/>
              </p:cNvSpPr>
              <p:nvPr/>
            </p:nvSpPr>
            <p:spPr bwMode="auto">
              <a:xfrm>
                <a:off x="478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0" name="Line 1784"/>
              <p:cNvSpPr>
                <a:spLocks noChangeShapeType="1"/>
              </p:cNvSpPr>
              <p:nvPr/>
            </p:nvSpPr>
            <p:spPr bwMode="auto">
              <a:xfrm>
                <a:off x="47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1" name="Line 1785"/>
              <p:cNvSpPr>
                <a:spLocks noChangeShapeType="1"/>
              </p:cNvSpPr>
              <p:nvPr/>
            </p:nvSpPr>
            <p:spPr bwMode="auto">
              <a:xfrm>
                <a:off x="48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2" name="Line 1786"/>
              <p:cNvSpPr>
                <a:spLocks noChangeShapeType="1"/>
              </p:cNvSpPr>
              <p:nvPr/>
            </p:nvSpPr>
            <p:spPr bwMode="auto">
              <a:xfrm>
                <a:off x="48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3" name="Line 1787"/>
              <p:cNvSpPr>
                <a:spLocks noChangeShapeType="1"/>
              </p:cNvSpPr>
              <p:nvPr/>
            </p:nvSpPr>
            <p:spPr bwMode="auto">
              <a:xfrm>
                <a:off x="48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4" name="Line 1788"/>
              <p:cNvSpPr>
                <a:spLocks noChangeShapeType="1"/>
              </p:cNvSpPr>
              <p:nvPr/>
            </p:nvSpPr>
            <p:spPr bwMode="auto">
              <a:xfrm>
                <a:off x="48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5" name="Line 1789"/>
              <p:cNvSpPr>
                <a:spLocks noChangeShapeType="1"/>
              </p:cNvSpPr>
              <p:nvPr/>
            </p:nvSpPr>
            <p:spPr bwMode="auto">
              <a:xfrm>
                <a:off x="48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6" name="Line 1790"/>
              <p:cNvSpPr>
                <a:spLocks noChangeShapeType="1"/>
              </p:cNvSpPr>
              <p:nvPr/>
            </p:nvSpPr>
            <p:spPr bwMode="auto">
              <a:xfrm>
                <a:off x="48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7" name="Line 1791"/>
              <p:cNvSpPr>
                <a:spLocks noChangeShapeType="1"/>
              </p:cNvSpPr>
              <p:nvPr/>
            </p:nvSpPr>
            <p:spPr bwMode="auto">
              <a:xfrm>
                <a:off x="48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8" name="Line 1792"/>
              <p:cNvSpPr>
                <a:spLocks noChangeShapeType="1"/>
              </p:cNvSpPr>
              <p:nvPr/>
            </p:nvSpPr>
            <p:spPr bwMode="auto">
              <a:xfrm>
                <a:off x="48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9" name="Line 1793"/>
              <p:cNvSpPr>
                <a:spLocks noChangeShapeType="1"/>
              </p:cNvSpPr>
              <p:nvPr/>
            </p:nvSpPr>
            <p:spPr bwMode="auto">
              <a:xfrm>
                <a:off x="48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0" name="Line 1794"/>
              <p:cNvSpPr>
                <a:spLocks noChangeShapeType="1"/>
              </p:cNvSpPr>
              <p:nvPr/>
            </p:nvSpPr>
            <p:spPr bwMode="auto">
              <a:xfrm>
                <a:off x="48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1" name="Line 1795"/>
              <p:cNvSpPr>
                <a:spLocks noChangeShapeType="1"/>
              </p:cNvSpPr>
              <p:nvPr/>
            </p:nvSpPr>
            <p:spPr bwMode="auto">
              <a:xfrm>
                <a:off x="4899" y="127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2" name="Rectangle 1796"/>
              <p:cNvSpPr>
                <a:spLocks noChangeArrowheads="1"/>
              </p:cNvSpPr>
              <p:nvPr/>
            </p:nvSpPr>
            <p:spPr bwMode="auto">
              <a:xfrm>
                <a:off x="455"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673" name="Line 1797"/>
              <p:cNvSpPr>
                <a:spLocks noChangeShapeType="1"/>
              </p:cNvSpPr>
              <p:nvPr/>
            </p:nvSpPr>
            <p:spPr bwMode="auto">
              <a:xfrm flipH="1">
                <a:off x="793" y="69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4" name="Line 1798"/>
              <p:cNvSpPr>
                <a:spLocks noChangeShapeType="1"/>
              </p:cNvSpPr>
              <p:nvPr/>
            </p:nvSpPr>
            <p:spPr bwMode="auto">
              <a:xfrm>
                <a:off x="8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5" name="Line 1799"/>
              <p:cNvSpPr>
                <a:spLocks noChangeShapeType="1"/>
              </p:cNvSpPr>
              <p:nvPr/>
            </p:nvSpPr>
            <p:spPr bwMode="auto">
              <a:xfrm>
                <a:off x="8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6" name="Line 1800"/>
              <p:cNvSpPr>
                <a:spLocks noChangeShapeType="1"/>
              </p:cNvSpPr>
              <p:nvPr/>
            </p:nvSpPr>
            <p:spPr bwMode="auto">
              <a:xfrm>
                <a:off x="8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7" name="Line 1801"/>
              <p:cNvSpPr>
                <a:spLocks noChangeShapeType="1"/>
              </p:cNvSpPr>
              <p:nvPr/>
            </p:nvSpPr>
            <p:spPr bwMode="auto">
              <a:xfrm>
                <a:off x="8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8" name="Line 1802"/>
              <p:cNvSpPr>
                <a:spLocks noChangeShapeType="1"/>
              </p:cNvSpPr>
              <p:nvPr/>
            </p:nvSpPr>
            <p:spPr bwMode="auto">
              <a:xfrm>
                <a:off x="8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9" name="Line 1803"/>
              <p:cNvSpPr>
                <a:spLocks noChangeShapeType="1"/>
              </p:cNvSpPr>
              <p:nvPr/>
            </p:nvSpPr>
            <p:spPr bwMode="auto">
              <a:xfrm>
                <a:off x="9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0" name="Line 1804"/>
              <p:cNvSpPr>
                <a:spLocks noChangeShapeType="1"/>
              </p:cNvSpPr>
              <p:nvPr/>
            </p:nvSpPr>
            <p:spPr bwMode="auto">
              <a:xfrm>
                <a:off x="91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1" name="Line 1805"/>
              <p:cNvSpPr>
                <a:spLocks noChangeShapeType="1"/>
              </p:cNvSpPr>
              <p:nvPr/>
            </p:nvSpPr>
            <p:spPr bwMode="auto">
              <a:xfrm>
                <a:off x="9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2" name="Line 1806"/>
              <p:cNvSpPr>
                <a:spLocks noChangeShapeType="1"/>
              </p:cNvSpPr>
              <p:nvPr/>
            </p:nvSpPr>
            <p:spPr bwMode="auto">
              <a:xfrm>
                <a:off x="9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3" name="Line 1807"/>
              <p:cNvSpPr>
                <a:spLocks noChangeShapeType="1"/>
              </p:cNvSpPr>
              <p:nvPr/>
            </p:nvSpPr>
            <p:spPr bwMode="auto">
              <a:xfrm>
                <a:off x="9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4" name="Line 1808"/>
              <p:cNvSpPr>
                <a:spLocks noChangeShapeType="1"/>
              </p:cNvSpPr>
              <p:nvPr/>
            </p:nvSpPr>
            <p:spPr bwMode="auto">
              <a:xfrm>
                <a:off x="9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5" name="Line 1809"/>
              <p:cNvSpPr>
                <a:spLocks noChangeShapeType="1"/>
              </p:cNvSpPr>
              <p:nvPr/>
            </p:nvSpPr>
            <p:spPr bwMode="auto">
              <a:xfrm>
                <a:off x="9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6" name="Line 1810"/>
              <p:cNvSpPr>
                <a:spLocks noChangeShapeType="1"/>
              </p:cNvSpPr>
              <p:nvPr/>
            </p:nvSpPr>
            <p:spPr bwMode="auto">
              <a:xfrm>
                <a:off x="9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7" name="Line 1811"/>
              <p:cNvSpPr>
                <a:spLocks noChangeShapeType="1"/>
              </p:cNvSpPr>
              <p:nvPr/>
            </p:nvSpPr>
            <p:spPr bwMode="auto">
              <a:xfrm>
                <a:off x="97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8" name="Line 1812"/>
              <p:cNvSpPr>
                <a:spLocks noChangeShapeType="1"/>
              </p:cNvSpPr>
              <p:nvPr/>
            </p:nvSpPr>
            <p:spPr bwMode="auto">
              <a:xfrm>
                <a:off x="9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6" name="Group 2014"/>
            <p:cNvGrpSpPr>
              <a:grpSpLocks/>
            </p:cNvGrpSpPr>
            <p:nvPr/>
          </p:nvGrpSpPr>
          <p:grpSpPr bwMode="auto">
            <a:xfrm>
              <a:off x="1203887" y="867637"/>
              <a:ext cx="2894013" cy="0"/>
              <a:chOff x="995" y="690"/>
              <a:chExt cx="1823" cy="0"/>
            </a:xfrm>
          </p:grpSpPr>
          <p:sp>
            <p:nvSpPr>
              <p:cNvPr id="1289" name="Line 1814"/>
              <p:cNvSpPr>
                <a:spLocks noChangeShapeType="1"/>
              </p:cNvSpPr>
              <p:nvPr/>
            </p:nvSpPr>
            <p:spPr bwMode="auto">
              <a:xfrm>
                <a:off x="9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0" name="Line 1815"/>
              <p:cNvSpPr>
                <a:spLocks noChangeShapeType="1"/>
              </p:cNvSpPr>
              <p:nvPr/>
            </p:nvSpPr>
            <p:spPr bwMode="auto">
              <a:xfrm>
                <a:off x="10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1" name="Line 1816"/>
              <p:cNvSpPr>
                <a:spLocks noChangeShapeType="1"/>
              </p:cNvSpPr>
              <p:nvPr/>
            </p:nvSpPr>
            <p:spPr bwMode="auto">
              <a:xfrm>
                <a:off x="10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2" name="Line 1817"/>
              <p:cNvSpPr>
                <a:spLocks noChangeShapeType="1"/>
              </p:cNvSpPr>
              <p:nvPr/>
            </p:nvSpPr>
            <p:spPr bwMode="auto">
              <a:xfrm>
                <a:off x="10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3" name="Line 1818"/>
              <p:cNvSpPr>
                <a:spLocks noChangeShapeType="1"/>
              </p:cNvSpPr>
              <p:nvPr/>
            </p:nvSpPr>
            <p:spPr bwMode="auto">
              <a:xfrm>
                <a:off x="10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4" name="Line 1819"/>
              <p:cNvSpPr>
                <a:spLocks noChangeShapeType="1"/>
              </p:cNvSpPr>
              <p:nvPr/>
            </p:nvSpPr>
            <p:spPr bwMode="auto">
              <a:xfrm>
                <a:off x="104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5" name="Line 1820"/>
              <p:cNvSpPr>
                <a:spLocks noChangeShapeType="1"/>
              </p:cNvSpPr>
              <p:nvPr/>
            </p:nvSpPr>
            <p:spPr bwMode="auto">
              <a:xfrm>
                <a:off x="10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6" name="Line 1821"/>
              <p:cNvSpPr>
                <a:spLocks noChangeShapeType="1"/>
              </p:cNvSpPr>
              <p:nvPr/>
            </p:nvSpPr>
            <p:spPr bwMode="auto">
              <a:xfrm>
                <a:off x="10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7" name="Line 1822"/>
              <p:cNvSpPr>
                <a:spLocks noChangeShapeType="1"/>
              </p:cNvSpPr>
              <p:nvPr/>
            </p:nvSpPr>
            <p:spPr bwMode="auto">
              <a:xfrm>
                <a:off x="10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8" name="Line 1823"/>
              <p:cNvSpPr>
                <a:spLocks noChangeShapeType="1"/>
              </p:cNvSpPr>
              <p:nvPr/>
            </p:nvSpPr>
            <p:spPr bwMode="auto">
              <a:xfrm>
                <a:off x="10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9" name="Line 1824"/>
              <p:cNvSpPr>
                <a:spLocks noChangeShapeType="1"/>
              </p:cNvSpPr>
              <p:nvPr/>
            </p:nvSpPr>
            <p:spPr bwMode="auto">
              <a:xfrm>
                <a:off x="10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0" name="Line 1825"/>
              <p:cNvSpPr>
                <a:spLocks noChangeShapeType="1"/>
              </p:cNvSpPr>
              <p:nvPr/>
            </p:nvSpPr>
            <p:spPr bwMode="auto">
              <a:xfrm>
                <a:off x="10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1" name="Line 1826"/>
              <p:cNvSpPr>
                <a:spLocks noChangeShapeType="1"/>
              </p:cNvSpPr>
              <p:nvPr/>
            </p:nvSpPr>
            <p:spPr bwMode="auto">
              <a:xfrm>
                <a:off x="110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2" name="Line 1827"/>
              <p:cNvSpPr>
                <a:spLocks noChangeShapeType="1"/>
              </p:cNvSpPr>
              <p:nvPr/>
            </p:nvSpPr>
            <p:spPr bwMode="auto">
              <a:xfrm>
                <a:off x="11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3" name="Line 1828"/>
              <p:cNvSpPr>
                <a:spLocks noChangeShapeType="1"/>
              </p:cNvSpPr>
              <p:nvPr/>
            </p:nvSpPr>
            <p:spPr bwMode="auto">
              <a:xfrm>
                <a:off x="11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4" name="Line 1829"/>
              <p:cNvSpPr>
                <a:spLocks noChangeShapeType="1"/>
              </p:cNvSpPr>
              <p:nvPr/>
            </p:nvSpPr>
            <p:spPr bwMode="auto">
              <a:xfrm>
                <a:off x="11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5" name="Line 1830"/>
              <p:cNvSpPr>
                <a:spLocks noChangeShapeType="1"/>
              </p:cNvSpPr>
              <p:nvPr/>
            </p:nvSpPr>
            <p:spPr bwMode="auto">
              <a:xfrm>
                <a:off x="11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6" name="Line 1831"/>
              <p:cNvSpPr>
                <a:spLocks noChangeShapeType="1"/>
              </p:cNvSpPr>
              <p:nvPr/>
            </p:nvSpPr>
            <p:spPr bwMode="auto">
              <a:xfrm>
                <a:off x="11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7" name="Line 1832"/>
              <p:cNvSpPr>
                <a:spLocks noChangeShapeType="1"/>
              </p:cNvSpPr>
              <p:nvPr/>
            </p:nvSpPr>
            <p:spPr bwMode="auto">
              <a:xfrm>
                <a:off x="11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8" name="Line 1833"/>
              <p:cNvSpPr>
                <a:spLocks noChangeShapeType="1"/>
              </p:cNvSpPr>
              <p:nvPr/>
            </p:nvSpPr>
            <p:spPr bwMode="auto">
              <a:xfrm>
                <a:off x="11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9" name="Line 1834"/>
              <p:cNvSpPr>
                <a:spLocks noChangeShapeType="1"/>
              </p:cNvSpPr>
              <p:nvPr/>
            </p:nvSpPr>
            <p:spPr bwMode="auto">
              <a:xfrm>
                <a:off x="11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0" name="Line 1835"/>
              <p:cNvSpPr>
                <a:spLocks noChangeShapeType="1"/>
              </p:cNvSpPr>
              <p:nvPr/>
            </p:nvSpPr>
            <p:spPr bwMode="auto">
              <a:xfrm>
                <a:off x="11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1" name="Line 1836"/>
              <p:cNvSpPr>
                <a:spLocks noChangeShapeType="1"/>
              </p:cNvSpPr>
              <p:nvPr/>
            </p:nvSpPr>
            <p:spPr bwMode="auto">
              <a:xfrm>
                <a:off x="11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2" name="Line 1837"/>
              <p:cNvSpPr>
                <a:spLocks noChangeShapeType="1"/>
              </p:cNvSpPr>
              <p:nvPr/>
            </p:nvSpPr>
            <p:spPr bwMode="auto">
              <a:xfrm>
                <a:off x="12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3" name="Line 1838"/>
              <p:cNvSpPr>
                <a:spLocks noChangeShapeType="1"/>
              </p:cNvSpPr>
              <p:nvPr/>
            </p:nvSpPr>
            <p:spPr bwMode="auto">
              <a:xfrm>
                <a:off x="12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4" name="Line 1839"/>
              <p:cNvSpPr>
                <a:spLocks noChangeShapeType="1"/>
              </p:cNvSpPr>
              <p:nvPr/>
            </p:nvSpPr>
            <p:spPr bwMode="auto">
              <a:xfrm>
                <a:off x="12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5" name="Line 1840"/>
              <p:cNvSpPr>
                <a:spLocks noChangeShapeType="1"/>
              </p:cNvSpPr>
              <p:nvPr/>
            </p:nvSpPr>
            <p:spPr bwMode="auto">
              <a:xfrm>
                <a:off x="12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6" name="Line 1841"/>
              <p:cNvSpPr>
                <a:spLocks noChangeShapeType="1"/>
              </p:cNvSpPr>
              <p:nvPr/>
            </p:nvSpPr>
            <p:spPr bwMode="auto">
              <a:xfrm>
                <a:off x="12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7" name="Line 1842"/>
              <p:cNvSpPr>
                <a:spLocks noChangeShapeType="1"/>
              </p:cNvSpPr>
              <p:nvPr/>
            </p:nvSpPr>
            <p:spPr bwMode="auto">
              <a:xfrm>
                <a:off x="12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8" name="Line 1843"/>
              <p:cNvSpPr>
                <a:spLocks noChangeShapeType="1"/>
              </p:cNvSpPr>
              <p:nvPr/>
            </p:nvSpPr>
            <p:spPr bwMode="auto">
              <a:xfrm>
                <a:off x="12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9" name="Line 1844"/>
              <p:cNvSpPr>
                <a:spLocks noChangeShapeType="1"/>
              </p:cNvSpPr>
              <p:nvPr/>
            </p:nvSpPr>
            <p:spPr bwMode="auto">
              <a:xfrm>
                <a:off x="12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0" name="Line 1845"/>
              <p:cNvSpPr>
                <a:spLocks noChangeShapeType="1"/>
              </p:cNvSpPr>
              <p:nvPr/>
            </p:nvSpPr>
            <p:spPr bwMode="auto">
              <a:xfrm>
                <a:off x="12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1" name="Line 1846"/>
              <p:cNvSpPr>
                <a:spLocks noChangeShapeType="1"/>
              </p:cNvSpPr>
              <p:nvPr/>
            </p:nvSpPr>
            <p:spPr bwMode="auto">
              <a:xfrm>
                <a:off x="12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2" name="Line 1847"/>
              <p:cNvSpPr>
                <a:spLocks noChangeShapeType="1"/>
              </p:cNvSpPr>
              <p:nvPr/>
            </p:nvSpPr>
            <p:spPr bwMode="auto">
              <a:xfrm>
                <a:off x="12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3" name="Line 1848"/>
              <p:cNvSpPr>
                <a:spLocks noChangeShapeType="1"/>
              </p:cNvSpPr>
              <p:nvPr/>
            </p:nvSpPr>
            <p:spPr bwMode="auto">
              <a:xfrm>
                <a:off x="13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4" name="Line 1849"/>
              <p:cNvSpPr>
                <a:spLocks noChangeShapeType="1"/>
              </p:cNvSpPr>
              <p:nvPr/>
            </p:nvSpPr>
            <p:spPr bwMode="auto">
              <a:xfrm>
                <a:off x="13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5" name="Line 1850"/>
              <p:cNvSpPr>
                <a:spLocks noChangeShapeType="1"/>
              </p:cNvSpPr>
              <p:nvPr/>
            </p:nvSpPr>
            <p:spPr bwMode="auto">
              <a:xfrm>
                <a:off x="13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6" name="Line 1851"/>
              <p:cNvSpPr>
                <a:spLocks noChangeShapeType="1"/>
              </p:cNvSpPr>
              <p:nvPr/>
            </p:nvSpPr>
            <p:spPr bwMode="auto">
              <a:xfrm>
                <a:off x="13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7" name="Line 1852"/>
              <p:cNvSpPr>
                <a:spLocks noChangeShapeType="1"/>
              </p:cNvSpPr>
              <p:nvPr/>
            </p:nvSpPr>
            <p:spPr bwMode="auto">
              <a:xfrm>
                <a:off x="13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8" name="Line 1853"/>
              <p:cNvSpPr>
                <a:spLocks noChangeShapeType="1"/>
              </p:cNvSpPr>
              <p:nvPr/>
            </p:nvSpPr>
            <p:spPr bwMode="auto">
              <a:xfrm>
                <a:off x="13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9" name="Line 1854"/>
              <p:cNvSpPr>
                <a:spLocks noChangeShapeType="1"/>
              </p:cNvSpPr>
              <p:nvPr/>
            </p:nvSpPr>
            <p:spPr bwMode="auto">
              <a:xfrm>
                <a:off x="13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0" name="Line 1855"/>
              <p:cNvSpPr>
                <a:spLocks noChangeShapeType="1"/>
              </p:cNvSpPr>
              <p:nvPr/>
            </p:nvSpPr>
            <p:spPr bwMode="auto">
              <a:xfrm>
                <a:off x="13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1" name="Line 1856"/>
              <p:cNvSpPr>
                <a:spLocks noChangeShapeType="1"/>
              </p:cNvSpPr>
              <p:nvPr/>
            </p:nvSpPr>
            <p:spPr bwMode="auto">
              <a:xfrm>
                <a:off x="13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2" name="Line 1857"/>
              <p:cNvSpPr>
                <a:spLocks noChangeShapeType="1"/>
              </p:cNvSpPr>
              <p:nvPr/>
            </p:nvSpPr>
            <p:spPr bwMode="auto">
              <a:xfrm>
                <a:off x="13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3" name="Line 1858"/>
              <p:cNvSpPr>
                <a:spLocks noChangeShapeType="1"/>
              </p:cNvSpPr>
              <p:nvPr/>
            </p:nvSpPr>
            <p:spPr bwMode="auto">
              <a:xfrm>
                <a:off x="13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4" name="Line 1859"/>
              <p:cNvSpPr>
                <a:spLocks noChangeShapeType="1"/>
              </p:cNvSpPr>
              <p:nvPr/>
            </p:nvSpPr>
            <p:spPr bwMode="auto">
              <a:xfrm>
                <a:off x="14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5" name="Line 1860"/>
              <p:cNvSpPr>
                <a:spLocks noChangeShapeType="1"/>
              </p:cNvSpPr>
              <p:nvPr/>
            </p:nvSpPr>
            <p:spPr bwMode="auto">
              <a:xfrm>
                <a:off x="14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6" name="Line 1861"/>
              <p:cNvSpPr>
                <a:spLocks noChangeShapeType="1"/>
              </p:cNvSpPr>
              <p:nvPr/>
            </p:nvSpPr>
            <p:spPr bwMode="auto">
              <a:xfrm>
                <a:off x="14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7" name="Line 1862"/>
              <p:cNvSpPr>
                <a:spLocks noChangeShapeType="1"/>
              </p:cNvSpPr>
              <p:nvPr/>
            </p:nvSpPr>
            <p:spPr bwMode="auto">
              <a:xfrm>
                <a:off x="14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8" name="Line 1863"/>
              <p:cNvSpPr>
                <a:spLocks noChangeShapeType="1"/>
              </p:cNvSpPr>
              <p:nvPr/>
            </p:nvSpPr>
            <p:spPr bwMode="auto">
              <a:xfrm>
                <a:off x="14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9" name="Line 1864"/>
              <p:cNvSpPr>
                <a:spLocks noChangeShapeType="1"/>
              </p:cNvSpPr>
              <p:nvPr/>
            </p:nvSpPr>
            <p:spPr bwMode="auto">
              <a:xfrm>
                <a:off x="14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0" name="Line 1865"/>
              <p:cNvSpPr>
                <a:spLocks noChangeShapeType="1"/>
              </p:cNvSpPr>
              <p:nvPr/>
            </p:nvSpPr>
            <p:spPr bwMode="auto">
              <a:xfrm>
                <a:off x="14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1" name="Line 1866"/>
              <p:cNvSpPr>
                <a:spLocks noChangeShapeType="1"/>
              </p:cNvSpPr>
              <p:nvPr/>
            </p:nvSpPr>
            <p:spPr bwMode="auto">
              <a:xfrm>
                <a:off x="14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2" name="Line 1867"/>
              <p:cNvSpPr>
                <a:spLocks noChangeShapeType="1"/>
              </p:cNvSpPr>
              <p:nvPr/>
            </p:nvSpPr>
            <p:spPr bwMode="auto">
              <a:xfrm>
                <a:off x="14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3" name="Line 1868"/>
              <p:cNvSpPr>
                <a:spLocks noChangeShapeType="1"/>
              </p:cNvSpPr>
              <p:nvPr/>
            </p:nvSpPr>
            <p:spPr bwMode="auto">
              <a:xfrm>
                <a:off x="14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4" name="Line 1869"/>
              <p:cNvSpPr>
                <a:spLocks noChangeShapeType="1"/>
              </p:cNvSpPr>
              <p:nvPr/>
            </p:nvSpPr>
            <p:spPr bwMode="auto">
              <a:xfrm>
                <a:off x="14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5" name="Line 1870"/>
              <p:cNvSpPr>
                <a:spLocks noChangeShapeType="1"/>
              </p:cNvSpPr>
              <p:nvPr/>
            </p:nvSpPr>
            <p:spPr bwMode="auto">
              <a:xfrm>
                <a:off x="15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6" name="Line 1871"/>
              <p:cNvSpPr>
                <a:spLocks noChangeShapeType="1"/>
              </p:cNvSpPr>
              <p:nvPr/>
            </p:nvSpPr>
            <p:spPr bwMode="auto">
              <a:xfrm>
                <a:off x="15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7" name="Line 1872"/>
              <p:cNvSpPr>
                <a:spLocks noChangeShapeType="1"/>
              </p:cNvSpPr>
              <p:nvPr/>
            </p:nvSpPr>
            <p:spPr bwMode="auto">
              <a:xfrm>
                <a:off x="15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8" name="Line 1873"/>
              <p:cNvSpPr>
                <a:spLocks noChangeShapeType="1"/>
              </p:cNvSpPr>
              <p:nvPr/>
            </p:nvSpPr>
            <p:spPr bwMode="auto">
              <a:xfrm>
                <a:off x="15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9" name="Line 1874"/>
              <p:cNvSpPr>
                <a:spLocks noChangeShapeType="1"/>
              </p:cNvSpPr>
              <p:nvPr/>
            </p:nvSpPr>
            <p:spPr bwMode="auto">
              <a:xfrm>
                <a:off x="15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0" name="Line 1875"/>
              <p:cNvSpPr>
                <a:spLocks noChangeShapeType="1"/>
              </p:cNvSpPr>
              <p:nvPr/>
            </p:nvSpPr>
            <p:spPr bwMode="auto">
              <a:xfrm>
                <a:off x="15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1" name="Line 1876"/>
              <p:cNvSpPr>
                <a:spLocks noChangeShapeType="1"/>
              </p:cNvSpPr>
              <p:nvPr/>
            </p:nvSpPr>
            <p:spPr bwMode="auto">
              <a:xfrm>
                <a:off x="15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2" name="Line 1877"/>
              <p:cNvSpPr>
                <a:spLocks noChangeShapeType="1"/>
              </p:cNvSpPr>
              <p:nvPr/>
            </p:nvSpPr>
            <p:spPr bwMode="auto">
              <a:xfrm>
                <a:off x="15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3" name="Line 1878"/>
              <p:cNvSpPr>
                <a:spLocks noChangeShapeType="1"/>
              </p:cNvSpPr>
              <p:nvPr/>
            </p:nvSpPr>
            <p:spPr bwMode="auto">
              <a:xfrm>
                <a:off x="15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4" name="Line 1879"/>
              <p:cNvSpPr>
                <a:spLocks noChangeShapeType="1"/>
              </p:cNvSpPr>
              <p:nvPr/>
            </p:nvSpPr>
            <p:spPr bwMode="auto">
              <a:xfrm>
                <a:off x="15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5" name="Line 1880"/>
              <p:cNvSpPr>
                <a:spLocks noChangeShapeType="1"/>
              </p:cNvSpPr>
              <p:nvPr/>
            </p:nvSpPr>
            <p:spPr bwMode="auto">
              <a:xfrm>
                <a:off x="15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6" name="Line 1881"/>
              <p:cNvSpPr>
                <a:spLocks noChangeShapeType="1"/>
              </p:cNvSpPr>
              <p:nvPr/>
            </p:nvSpPr>
            <p:spPr bwMode="auto">
              <a:xfrm>
                <a:off x="16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7" name="Line 1882"/>
              <p:cNvSpPr>
                <a:spLocks noChangeShapeType="1"/>
              </p:cNvSpPr>
              <p:nvPr/>
            </p:nvSpPr>
            <p:spPr bwMode="auto">
              <a:xfrm>
                <a:off x="16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8" name="Line 1883"/>
              <p:cNvSpPr>
                <a:spLocks noChangeShapeType="1"/>
              </p:cNvSpPr>
              <p:nvPr/>
            </p:nvSpPr>
            <p:spPr bwMode="auto">
              <a:xfrm>
                <a:off x="16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9" name="Line 1884"/>
              <p:cNvSpPr>
                <a:spLocks noChangeShapeType="1"/>
              </p:cNvSpPr>
              <p:nvPr/>
            </p:nvSpPr>
            <p:spPr bwMode="auto">
              <a:xfrm>
                <a:off x="16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0" name="Line 1885"/>
              <p:cNvSpPr>
                <a:spLocks noChangeShapeType="1"/>
              </p:cNvSpPr>
              <p:nvPr/>
            </p:nvSpPr>
            <p:spPr bwMode="auto">
              <a:xfrm>
                <a:off x="16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1" name="Line 1886"/>
              <p:cNvSpPr>
                <a:spLocks noChangeShapeType="1"/>
              </p:cNvSpPr>
              <p:nvPr/>
            </p:nvSpPr>
            <p:spPr bwMode="auto">
              <a:xfrm>
                <a:off x="16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2" name="Line 1887"/>
              <p:cNvSpPr>
                <a:spLocks noChangeShapeType="1"/>
              </p:cNvSpPr>
              <p:nvPr/>
            </p:nvSpPr>
            <p:spPr bwMode="auto">
              <a:xfrm>
                <a:off x="16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3" name="Line 1888"/>
              <p:cNvSpPr>
                <a:spLocks noChangeShapeType="1"/>
              </p:cNvSpPr>
              <p:nvPr/>
            </p:nvSpPr>
            <p:spPr bwMode="auto">
              <a:xfrm>
                <a:off x="16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4" name="Line 1889"/>
              <p:cNvSpPr>
                <a:spLocks noChangeShapeType="1"/>
              </p:cNvSpPr>
              <p:nvPr/>
            </p:nvSpPr>
            <p:spPr bwMode="auto">
              <a:xfrm>
                <a:off x="16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5" name="Line 1890"/>
              <p:cNvSpPr>
                <a:spLocks noChangeShapeType="1"/>
              </p:cNvSpPr>
              <p:nvPr/>
            </p:nvSpPr>
            <p:spPr bwMode="auto">
              <a:xfrm>
                <a:off x="16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6" name="Line 1891"/>
              <p:cNvSpPr>
                <a:spLocks noChangeShapeType="1"/>
              </p:cNvSpPr>
              <p:nvPr/>
            </p:nvSpPr>
            <p:spPr bwMode="auto">
              <a:xfrm>
                <a:off x="16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7" name="Line 1892"/>
              <p:cNvSpPr>
                <a:spLocks noChangeShapeType="1"/>
              </p:cNvSpPr>
              <p:nvPr/>
            </p:nvSpPr>
            <p:spPr bwMode="auto">
              <a:xfrm>
                <a:off x="17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8" name="Line 1893"/>
              <p:cNvSpPr>
                <a:spLocks noChangeShapeType="1"/>
              </p:cNvSpPr>
              <p:nvPr/>
            </p:nvSpPr>
            <p:spPr bwMode="auto">
              <a:xfrm>
                <a:off x="17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9" name="Line 1894"/>
              <p:cNvSpPr>
                <a:spLocks noChangeShapeType="1"/>
              </p:cNvSpPr>
              <p:nvPr/>
            </p:nvSpPr>
            <p:spPr bwMode="auto">
              <a:xfrm>
                <a:off x="17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0" name="Line 1895"/>
              <p:cNvSpPr>
                <a:spLocks noChangeShapeType="1"/>
              </p:cNvSpPr>
              <p:nvPr/>
            </p:nvSpPr>
            <p:spPr bwMode="auto">
              <a:xfrm>
                <a:off x="17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1" name="Line 1896"/>
              <p:cNvSpPr>
                <a:spLocks noChangeShapeType="1"/>
              </p:cNvSpPr>
              <p:nvPr/>
            </p:nvSpPr>
            <p:spPr bwMode="auto">
              <a:xfrm>
                <a:off x="17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2" name="Line 1897"/>
              <p:cNvSpPr>
                <a:spLocks noChangeShapeType="1"/>
              </p:cNvSpPr>
              <p:nvPr/>
            </p:nvSpPr>
            <p:spPr bwMode="auto">
              <a:xfrm>
                <a:off x="17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3" name="Line 1898"/>
              <p:cNvSpPr>
                <a:spLocks noChangeShapeType="1"/>
              </p:cNvSpPr>
              <p:nvPr/>
            </p:nvSpPr>
            <p:spPr bwMode="auto">
              <a:xfrm>
                <a:off x="17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4" name="Line 1899"/>
              <p:cNvSpPr>
                <a:spLocks noChangeShapeType="1"/>
              </p:cNvSpPr>
              <p:nvPr/>
            </p:nvSpPr>
            <p:spPr bwMode="auto">
              <a:xfrm>
                <a:off x="17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5" name="Line 1900"/>
              <p:cNvSpPr>
                <a:spLocks noChangeShapeType="1"/>
              </p:cNvSpPr>
              <p:nvPr/>
            </p:nvSpPr>
            <p:spPr bwMode="auto">
              <a:xfrm>
                <a:off x="17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6" name="Line 1901"/>
              <p:cNvSpPr>
                <a:spLocks noChangeShapeType="1"/>
              </p:cNvSpPr>
              <p:nvPr/>
            </p:nvSpPr>
            <p:spPr bwMode="auto">
              <a:xfrm>
                <a:off x="17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7" name="Line 1902"/>
              <p:cNvSpPr>
                <a:spLocks noChangeShapeType="1"/>
              </p:cNvSpPr>
              <p:nvPr/>
            </p:nvSpPr>
            <p:spPr bwMode="auto">
              <a:xfrm>
                <a:off x="17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8" name="Line 1903"/>
              <p:cNvSpPr>
                <a:spLocks noChangeShapeType="1"/>
              </p:cNvSpPr>
              <p:nvPr/>
            </p:nvSpPr>
            <p:spPr bwMode="auto">
              <a:xfrm>
                <a:off x="180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9" name="Line 1904"/>
              <p:cNvSpPr>
                <a:spLocks noChangeShapeType="1"/>
              </p:cNvSpPr>
              <p:nvPr/>
            </p:nvSpPr>
            <p:spPr bwMode="auto">
              <a:xfrm>
                <a:off x="18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0" name="Line 1905"/>
              <p:cNvSpPr>
                <a:spLocks noChangeShapeType="1"/>
              </p:cNvSpPr>
              <p:nvPr/>
            </p:nvSpPr>
            <p:spPr bwMode="auto">
              <a:xfrm>
                <a:off x="18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1" name="Line 1906"/>
              <p:cNvSpPr>
                <a:spLocks noChangeShapeType="1"/>
              </p:cNvSpPr>
              <p:nvPr/>
            </p:nvSpPr>
            <p:spPr bwMode="auto">
              <a:xfrm>
                <a:off x="18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2" name="Line 1907"/>
              <p:cNvSpPr>
                <a:spLocks noChangeShapeType="1"/>
              </p:cNvSpPr>
              <p:nvPr/>
            </p:nvSpPr>
            <p:spPr bwMode="auto">
              <a:xfrm>
                <a:off x="18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3" name="Line 1908"/>
              <p:cNvSpPr>
                <a:spLocks noChangeShapeType="1"/>
              </p:cNvSpPr>
              <p:nvPr/>
            </p:nvSpPr>
            <p:spPr bwMode="auto">
              <a:xfrm>
                <a:off x="18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4" name="Line 1909"/>
              <p:cNvSpPr>
                <a:spLocks noChangeShapeType="1"/>
              </p:cNvSpPr>
              <p:nvPr/>
            </p:nvSpPr>
            <p:spPr bwMode="auto">
              <a:xfrm>
                <a:off x="18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5" name="Line 1910"/>
              <p:cNvSpPr>
                <a:spLocks noChangeShapeType="1"/>
              </p:cNvSpPr>
              <p:nvPr/>
            </p:nvSpPr>
            <p:spPr bwMode="auto">
              <a:xfrm>
                <a:off x="187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6" name="Line 1911"/>
              <p:cNvSpPr>
                <a:spLocks noChangeShapeType="1"/>
              </p:cNvSpPr>
              <p:nvPr/>
            </p:nvSpPr>
            <p:spPr bwMode="auto">
              <a:xfrm>
                <a:off x="18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7" name="Line 1912"/>
              <p:cNvSpPr>
                <a:spLocks noChangeShapeType="1"/>
              </p:cNvSpPr>
              <p:nvPr/>
            </p:nvSpPr>
            <p:spPr bwMode="auto">
              <a:xfrm>
                <a:off x="18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8" name="Line 1913"/>
              <p:cNvSpPr>
                <a:spLocks noChangeShapeType="1"/>
              </p:cNvSpPr>
              <p:nvPr/>
            </p:nvSpPr>
            <p:spPr bwMode="auto">
              <a:xfrm>
                <a:off x="19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9" name="Line 1914"/>
              <p:cNvSpPr>
                <a:spLocks noChangeShapeType="1"/>
              </p:cNvSpPr>
              <p:nvPr/>
            </p:nvSpPr>
            <p:spPr bwMode="auto">
              <a:xfrm>
                <a:off x="19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0" name="Line 1915"/>
              <p:cNvSpPr>
                <a:spLocks noChangeShapeType="1"/>
              </p:cNvSpPr>
              <p:nvPr/>
            </p:nvSpPr>
            <p:spPr bwMode="auto">
              <a:xfrm>
                <a:off x="19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1" name="Line 1916"/>
              <p:cNvSpPr>
                <a:spLocks noChangeShapeType="1"/>
              </p:cNvSpPr>
              <p:nvPr/>
            </p:nvSpPr>
            <p:spPr bwMode="auto">
              <a:xfrm>
                <a:off x="192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2" name="Line 1917"/>
              <p:cNvSpPr>
                <a:spLocks noChangeShapeType="1"/>
              </p:cNvSpPr>
              <p:nvPr/>
            </p:nvSpPr>
            <p:spPr bwMode="auto">
              <a:xfrm>
                <a:off x="193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3" name="Line 1918"/>
              <p:cNvSpPr>
                <a:spLocks noChangeShapeType="1"/>
              </p:cNvSpPr>
              <p:nvPr/>
            </p:nvSpPr>
            <p:spPr bwMode="auto">
              <a:xfrm>
                <a:off x="19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4" name="Line 1919"/>
              <p:cNvSpPr>
                <a:spLocks noChangeShapeType="1"/>
              </p:cNvSpPr>
              <p:nvPr/>
            </p:nvSpPr>
            <p:spPr bwMode="auto">
              <a:xfrm>
                <a:off x="19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5" name="Line 1920"/>
              <p:cNvSpPr>
                <a:spLocks noChangeShapeType="1"/>
              </p:cNvSpPr>
              <p:nvPr/>
            </p:nvSpPr>
            <p:spPr bwMode="auto">
              <a:xfrm>
                <a:off x="19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6" name="Line 1921"/>
              <p:cNvSpPr>
                <a:spLocks noChangeShapeType="1"/>
              </p:cNvSpPr>
              <p:nvPr/>
            </p:nvSpPr>
            <p:spPr bwMode="auto">
              <a:xfrm>
                <a:off x="19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7" name="Line 1922"/>
              <p:cNvSpPr>
                <a:spLocks noChangeShapeType="1"/>
              </p:cNvSpPr>
              <p:nvPr/>
            </p:nvSpPr>
            <p:spPr bwMode="auto">
              <a:xfrm>
                <a:off x="19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8" name="Line 1923"/>
              <p:cNvSpPr>
                <a:spLocks noChangeShapeType="1"/>
              </p:cNvSpPr>
              <p:nvPr/>
            </p:nvSpPr>
            <p:spPr bwMode="auto">
              <a:xfrm>
                <a:off x="199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9" name="Line 1924"/>
              <p:cNvSpPr>
                <a:spLocks noChangeShapeType="1"/>
              </p:cNvSpPr>
              <p:nvPr/>
            </p:nvSpPr>
            <p:spPr bwMode="auto">
              <a:xfrm>
                <a:off x="200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0" name="Line 1925"/>
              <p:cNvSpPr>
                <a:spLocks noChangeShapeType="1"/>
              </p:cNvSpPr>
              <p:nvPr/>
            </p:nvSpPr>
            <p:spPr bwMode="auto">
              <a:xfrm>
                <a:off x="20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1" name="Line 1926"/>
              <p:cNvSpPr>
                <a:spLocks noChangeShapeType="1"/>
              </p:cNvSpPr>
              <p:nvPr/>
            </p:nvSpPr>
            <p:spPr bwMode="auto">
              <a:xfrm>
                <a:off x="20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2" name="Line 1927"/>
              <p:cNvSpPr>
                <a:spLocks noChangeShapeType="1"/>
              </p:cNvSpPr>
              <p:nvPr/>
            </p:nvSpPr>
            <p:spPr bwMode="auto">
              <a:xfrm>
                <a:off x="20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3" name="Line 1928"/>
              <p:cNvSpPr>
                <a:spLocks noChangeShapeType="1"/>
              </p:cNvSpPr>
              <p:nvPr/>
            </p:nvSpPr>
            <p:spPr bwMode="auto">
              <a:xfrm>
                <a:off x="20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4" name="Line 1929"/>
              <p:cNvSpPr>
                <a:spLocks noChangeShapeType="1"/>
              </p:cNvSpPr>
              <p:nvPr/>
            </p:nvSpPr>
            <p:spPr bwMode="auto">
              <a:xfrm>
                <a:off x="20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5" name="Line 1930"/>
              <p:cNvSpPr>
                <a:spLocks noChangeShapeType="1"/>
              </p:cNvSpPr>
              <p:nvPr/>
            </p:nvSpPr>
            <p:spPr bwMode="auto">
              <a:xfrm>
                <a:off x="205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6" name="Line 1931"/>
              <p:cNvSpPr>
                <a:spLocks noChangeShapeType="1"/>
              </p:cNvSpPr>
              <p:nvPr/>
            </p:nvSpPr>
            <p:spPr bwMode="auto">
              <a:xfrm>
                <a:off x="206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7" name="Line 1932"/>
              <p:cNvSpPr>
                <a:spLocks noChangeShapeType="1"/>
              </p:cNvSpPr>
              <p:nvPr/>
            </p:nvSpPr>
            <p:spPr bwMode="auto">
              <a:xfrm>
                <a:off x="20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8" name="Line 1933"/>
              <p:cNvSpPr>
                <a:spLocks noChangeShapeType="1"/>
              </p:cNvSpPr>
              <p:nvPr/>
            </p:nvSpPr>
            <p:spPr bwMode="auto">
              <a:xfrm>
                <a:off x="20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9" name="Line 1934"/>
              <p:cNvSpPr>
                <a:spLocks noChangeShapeType="1"/>
              </p:cNvSpPr>
              <p:nvPr/>
            </p:nvSpPr>
            <p:spPr bwMode="auto">
              <a:xfrm>
                <a:off x="20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0" name="Line 1935"/>
              <p:cNvSpPr>
                <a:spLocks noChangeShapeType="1"/>
              </p:cNvSpPr>
              <p:nvPr/>
            </p:nvSpPr>
            <p:spPr bwMode="auto">
              <a:xfrm>
                <a:off x="21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1" name="Line 1936"/>
              <p:cNvSpPr>
                <a:spLocks noChangeShapeType="1"/>
              </p:cNvSpPr>
              <p:nvPr/>
            </p:nvSpPr>
            <p:spPr bwMode="auto">
              <a:xfrm>
                <a:off x="21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2" name="Line 1937"/>
              <p:cNvSpPr>
                <a:spLocks noChangeShapeType="1"/>
              </p:cNvSpPr>
              <p:nvPr/>
            </p:nvSpPr>
            <p:spPr bwMode="auto">
              <a:xfrm>
                <a:off x="211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3" name="Line 1938"/>
              <p:cNvSpPr>
                <a:spLocks noChangeShapeType="1"/>
              </p:cNvSpPr>
              <p:nvPr/>
            </p:nvSpPr>
            <p:spPr bwMode="auto">
              <a:xfrm>
                <a:off x="212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4" name="Line 1939"/>
              <p:cNvSpPr>
                <a:spLocks noChangeShapeType="1"/>
              </p:cNvSpPr>
              <p:nvPr/>
            </p:nvSpPr>
            <p:spPr bwMode="auto">
              <a:xfrm>
                <a:off x="21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5" name="Line 1940"/>
              <p:cNvSpPr>
                <a:spLocks noChangeShapeType="1"/>
              </p:cNvSpPr>
              <p:nvPr/>
            </p:nvSpPr>
            <p:spPr bwMode="auto">
              <a:xfrm>
                <a:off x="21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6" name="Line 1941"/>
              <p:cNvSpPr>
                <a:spLocks noChangeShapeType="1"/>
              </p:cNvSpPr>
              <p:nvPr/>
            </p:nvSpPr>
            <p:spPr bwMode="auto">
              <a:xfrm>
                <a:off x="21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7" name="Line 1942"/>
              <p:cNvSpPr>
                <a:spLocks noChangeShapeType="1"/>
              </p:cNvSpPr>
              <p:nvPr/>
            </p:nvSpPr>
            <p:spPr bwMode="auto">
              <a:xfrm>
                <a:off x="21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8" name="Line 1943"/>
              <p:cNvSpPr>
                <a:spLocks noChangeShapeType="1"/>
              </p:cNvSpPr>
              <p:nvPr/>
            </p:nvSpPr>
            <p:spPr bwMode="auto">
              <a:xfrm>
                <a:off x="21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9" name="Line 1944"/>
              <p:cNvSpPr>
                <a:spLocks noChangeShapeType="1"/>
              </p:cNvSpPr>
              <p:nvPr/>
            </p:nvSpPr>
            <p:spPr bwMode="auto">
              <a:xfrm>
                <a:off x="218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0" name="Line 1945"/>
              <p:cNvSpPr>
                <a:spLocks noChangeShapeType="1"/>
              </p:cNvSpPr>
              <p:nvPr/>
            </p:nvSpPr>
            <p:spPr bwMode="auto">
              <a:xfrm>
                <a:off x="219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1" name="Line 1946"/>
              <p:cNvSpPr>
                <a:spLocks noChangeShapeType="1"/>
              </p:cNvSpPr>
              <p:nvPr/>
            </p:nvSpPr>
            <p:spPr bwMode="auto">
              <a:xfrm>
                <a:off x="22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2" name="Line 1947"/>
              <p:cNvSpPr>
                <a:spLocks noChangeShapeType="1"/>
              </p:cNvSpPr>
              <p:nvPr/>
            </p:nvSpPr>
            <p:spPr bwMode="auto">
              <a:xfrm>
                <a:off x="22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3" name="Line 1948"/>
              <p:cNvSpPr>
                <a:spLocks noChangeShapeType="1"/>
              </p:cNvSpPr>
              <p:nvPr/>
            </p:nvSpPr>
            <p:spPr bwMode="auto">
              <a:xfrm>
                <a:off x="22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4" name="Line 1949"/>
              <p:cNvSpPr>
                <a:spLocks noChangeShapeType="1"/>
              </p:cNvSpPr>
              <p:nvPr/>
            </p:nvSpPr>
            <p:spPr bwMode="auto">
              <a:xfrm>
                <a:off x="22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5" name="Line 1950"/>
              <p:cNvSpPr>
                <a:spLocks noChangeShapeType="1"/>
              </p:cNvSpPr>
              <p:nvPr/>
            </p:nvSpPr>
            <p:spPr bwMode="auto">
              <a:xfrm>
                <a:off x="22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6" name="Line 1951"/>
              <p:cNvSpPr>
                <a:spLocks noChangeShapeType="1"/>
              </p:cNvSpPr>
              <p:nvPr/>
            </p:nvSpPr>
            <p:spPr bwMode="auto">
              <a:xfrm>
                <a:off x="224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7" name="Line 1952"/>
              <p:cNvSpPr>
                <a:spLocks noChangeShapeType="1"/>
              </p:cNvSpPr>
              <p:nvPr/>
            </p:nvSpPr>
            <p:spPr bwMode="auto">
              <a:xfrm>
                <a:off x="225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8" name="Line 1953"/>
              <p:cNvSpPr>
                <a:spLocks noChangeShapeType="1"/>
              </p:cNvSpPr>
              <p:nvPr/>
            </p:nvSpPr>
            <p:spPr bwMode="auto">
              <a:xfrm>
                <a:off x="22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9" name="Line 1954"/>
              <p:cNvSpPr>
                <a:spLocks noChangeShapeType="1"/>
              </p:cNvSpPr>
              <p:nvPr/>
            </p:nvSpPr>
            <p:spPr bwMode="auto">
              <a:xfrm>
                <a:off x="22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0" name="Line 1955"/>
              <p:cNvSpPr>
                <a:spLocks noChangeShapeType="1"/>
              </p:cNvSpPr>
              <p:nvPr/>
            </p:nvSpPr>
            <p:spPr bwMode="auto">
              <a:xfrm>
                <a:off x="22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1" name="Line 1956"/>
              <p:cNvSpPr>
                <a:spLocks noChangeShapeType="1"/>
              </p:cNvSpPr>
              <p:nvPr/>
            </p:nvSpPr>
            <p:spPr bwMode="auto">
              <a:xfrm>
                <a:off x="22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2" name="Line 1957"/>
              <p:cNvSpPr>
                <a:spLocks noChangeShapeType="1"/>
              </p:cNvSpPr>
              <p:nvPr/>
            </p:nvSpPr>
            <p:spPr bwMode="auto">
              <a:xfrm>
                <a:off x="23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3" name="Line 1958"/>
              <p:cNvSpPr>
                <a:spLocks noChangeShapeType="1"/>
              </p:cNvSpPr>
              <p:nvPr/>
            </p:nvSpPr>
            <p:spPr bwMode="auto">
              <a:xfrm>
                <a:off x="231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4" name="Line 1959"/>
              <p:cNvSpPr>
                <a:spLocks noChangeShapeType="1"/>
              </p:cNvSpPr>
              <p:nvPr/>
            </p:nvSpPr>
            <p:spPr bwMode="auto">
              <a:xfrm>
                <a:off x="232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5" name="Line 1960"/>
              <p:cNvSpPr>
                <a:spLocks noChangeShapeType="1"/>
              </p:cNvSpPr>
              <p:nvPr/>
            </p:nvSpPr>
            <p:spPr bwMode="auto">
              <a:xfrm>
                <a:off x="23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6" name="Line 1961"/>
              <p:cNvSpPr>
                <a:spLocks noChangeShapeType="1"/>
              </p:cNvSpPr>
              <p:nvPr/>
            </p:nvSpPr>
            <p:spPr bwMode="auto">
              <a:xfrm>
                <a:off x="23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7" name="Line 1962"/>
              <p:cNvSpPr>
                <a:spLocks noChangeShapeType="1"/>
              </p:cNvSpPr>
              <p:nvPr/>
            </p:nvSpPr>
            <p:spPr bwMode="auto">
              <a:xfrm>
                <a:off x="23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8" name="Line 1963"/>
              <p:cNvSpPr>
                <a:spLocks noChangeShapeType="1"/>
              </p:cNvSpPr>
              <p:nvPr/>
            </p:nvSpPr>
            <p:spPr bwMode="auto">
              <a:xfrm>
                <a:off x="23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9" name="Line 1964"/>
              <p:cNvSpPr>
                <a:spLocks noChangeShapeType="1"/>
              </p:cNvSpPr>
              <p:nvPr/>
            </p:nvSpPr>
            <p:spPr bwMode="auto">
              <a:xfrm>
                <a:off x="23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0" name="Line 1965"/>
              <p:cNvSpPr>
                <a:spLocks noChangeShapeType="1"/>
              </p:cNvSpPr>
              <p:nvPr/>
            </p:nvSpPr>
            <p:spPr bwMode="auto">
              <a:xfrm>
                <a:off x="237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1" name="Line 1966"/>
              <p:cNvSpPr>
                <a:spLocks noChangeShapeType="1"/>
              </p:cNvSpPr>
              <p:nvPr/>
            </p:nvSpPr>
            <p:spPr bwMode="auto">
              <a:xfrm>
                <a:off x="238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2" name="Line 1967"/>
              <p:cNvSpPr>
                <a:spLocks noChangeShapeType="1"/>
              </p:cNvSpPr>
              <p:nvPr/>
            </p:nvSpPr>
            <p:spPr bwMode="auto">
              <a:xfrm>
                <a:off x="23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3" name="Line 1968"/>
              <p:cNvSpPr>
                <a:spLocks noChangeShapeType="1"/>
              </p:cNvSpPr>
              <p:nvPr/>
            </p:nvSpPr>
            <p:spPr bwMode="auto">
              <a:xfrm>
                <a:off x="24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4" name="Line 1969"/>
              <p:cNvSpPr>
                <a:spLocks noChangeShapeType="1"/>
              </p:cNvSpPr>
              <p:nvPr/>
            </p:nvSpPr>
            <p:spPr bwMode="auto">
              <a:xfrm>
                <a:off x="24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5" name="Line 1970"/>
              <p:cNvSpPr>
                <a:spLocks noChangeShapeType="1"/>
              </p:cNvSpPr>
              <p:nvPr/>
            </p:nvSpPr>
            <p:spPr bwMode="auto">
              <a:xfrm>
                <a:off x="24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6" name="Line 1971"/>
              <p:cNvSpPr>
                <a:spLocks noChangeShapeType="1"/>
              </p:cNvSpPr>
              <p:nvPr/>
            </p:nvSpPr>
            <p:spPr bwMode="auto">
              <a:xfrm>
                <a:off x="24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7" name="Line 1972"/>
              <p:cNvSpPr>
                <a:spLocks noChangeShapeType="1"/>
              </p:cNvSpPr>
              <p:nvPr/>
            </p:nvSpPr>
            <p:spPr bwMode="auto">
              <a:xfrm>
                <a:off x="243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8" name="Line 1973"/>
              <p:cNvSpPr>
                <a:spLocks noChangeShapeType="1"/>
              </p:cNvSpPr>
              <p:nvPr/>
            </p:nvSpPr>
            <p:spPr bwMode="auto">
              <a:xfrm>
                <a:off x="24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9" name="Line 1974"/>
              <p:cNvSpPr>
                <a:spLocks noChangeShapeType="1"/>
              </p:cNvSpPr>
              <p:nvPr/>
            </p:nvSpPr>
            <p:spPr bwMode="auto">
              <a:xfrm>
                <a:off x="24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0" name="Line 1975"/>
              <p:cNvSpPr>
                <a:spLocks noChangeShapeType="1"/>
              </p:cNvSpPr>
              <p:nvPr/>
            </p:nvSpPr>
            <p:spPr bwMode="auto">
              <a:xfrm>
                <a:off x="24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1" name="Line 1976"/>
              <p:cNvSpPr>
                <a:spLocks noChangeShapeType="1"/>
              </p:cNvSpPr>
              <p:nvPr/>
            </p:nvSpPr>
            <p:spPr bwMode="auto">
              <a:xfrm>
                <a:off x="24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2" name="Line 1977"/>
              <p:cNvSpPr>
                <a:spLocks noChangeShapeType="1"/>
              </p:cNvSpPr>
              <p:nvPr/>
            </p:nvSpPr>
            <p:spPr bwMode="auto">
              <a:xfrm>
                <a:off x="24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3" name="Line 1978"/>
              <p:cNvSpPr>
                <a:spLocks noChangeShapeType="1"/>
              </p:cNvSpPr>
              <p:nvPr/>
            </p:nvSpPr>
            <p:spPr bwMode="auto">
              <a:xfrm>
                <a:off x="24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4" name="Line 1979"/>
              <p:cNvSpPr>
                <a:spLocks noChangeShapeType="1"/>
              </p:cNvSpPr>
              <p:nvPr/>
            </p:nvSpPr>
            <p:spPr bwMode="auto">
              <a:xfrm>
                <a:off x="250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5" name="Line 1980"/>
              <p:cNvSpPr>
                <a:spLocks noChangeShapeType="1"/>
              </p:cNvSpPr>
              <p:nvPr/>
            </p:nvSpPr>
            <p:spPr bwMode="auto">
              <a:xfrm>
                <a:off x="25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6" name="Line 1981"/>
              <p:cNvSpPr>
                <a:spLocks noChangeShapeType="1"/>
              </p:cNvSpPr>
              <p:nvPr/>
            </p:nvSpPr>
            <p:spPr bwMode="auto">
              <a:xfrm>
                <a:off x="25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7" name="Line 1982"/>
              <p:cNvSpPr>
                <a:spLocks noChangeShapeType="1"/>
              </p:cNvSpPr>
              <p:nvPr/>
            </p:nvSpPr>
            <p:spPr bwMode="auto">
              <a:xfrm>
                <a:off x="25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8" name="Line 1983"/>
              <p:cNvSpPr>
                <a:spLocks noChangeShapeType="1"/>
              </p:cNvSpPr>
              <p:nvPr/>
            </p:nvSpPr>
            <p:spPr bwMode="auto">
              <a:xfrm>
                <a:off x="25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9" name="Line 1984"/>
              <p:cNvSpPr>
                <a:spLocks noChangeShapeType="1"/>
              </p:cNvSpPr>
              <p:nvPr/>
            </p:nvSpPr>
            <p:spPr bwMode="auto">
              <a:xfrm>
                <a:off x="25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0" name="Line 1985"/>
              <p:cNvSpPr>
                <a:spLocks noChangeShapeType="1"/>
              </p:cNvSpPr>
              <p:nvPr/>
            </p:nvSpPr>
            <p:spPr bwMode="auto">
              <a:xfrm>
                <a:off x="25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1" name="Line 1986"/>
              <p:cNvSpPr>
                <a:spLocks noChangeShapeType="1"/>
              </p:cNvSpPr>
              <p:nvPr/>
            </p:nvSpPr>
            <p:spPr bwMode="auto">
              <a:xfrm>
                <a:off x="256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2" name="Line 1987"/>
              <p:cNvSpPr>
                <a:spLocks noChangeShapeType="1"/>
              </p:cNvSpPr>
              <p:nvPr/>
            </p:nvSpPr>
            <p:spPr bwMode="auto">
              <a:xfrm>
                <a:off x="25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3" name="Line 1988"/>
              <p:cNvSpPr>
                <a:spLocks noChangeShapeType="1"/>
              </p:cNvSpPr>
              <p:nvPr/>
            </p:nvSpPr>
            <p:spPr bwMode="auto">
              <a:xfrm>
                <a:off x="25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4" name="Line 1989"/>
              <p:cNvSpPr>
                <a:spLocks noChangeShapeType="1"/>
              </p:cNvSpPr>
              <p:nvPr/>
            </p:nvSpPr>
            <p:spPr bwMode="auto">
              <a:xfrm>
                <a:off x="25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5" name="Line 1990"/>
              <p:cNvSpPr>
                <a:spLocks noChangeShapeType="1"/>
              </p:cNvSpPr>
              <p:nvPr/>
            </p:nvSpPr>
            <p:spPr bwMode="auto">
              <a:xfrm>
                <a:off x="26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6" name="Line 1991"/>
              <p:cNvSpPr>
                <a:spLocks noChangeShapeType="1"/>
              </p:cNvSpPr>
              <p:nvPr/>
            </p:nvSpPr>
            <p:spPr bwMode="auto">
              <a:xfrm>
                <a:off x="26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7" name="Line 1992"/>
              <p:cNvSpPr>
                <a:spLocks noChangeShapeType="1"/>
              </p:cNvSpPr>
              <p:nvPr/>
            </p:nvSpPr>
            <p:spPr bwMode="auto">
              <a:xfrm>
                <a:off x="26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8" name="Line 1993"/>
              <p:cNvSpPr>
                <a:spLocks noChangeShapeType="1"/>
              </p:cNvSpPr>
              <p:nvPr/>
            </p:nvSpPr>
            <p:spPr bwMode="auto">
              <a:xfrm>
                <a:off x="263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9" name="Line 1994"/>
              <p:cNvSpPr>
                <a:spLocks noChangeShapeType="1"/>
              </p:cNvSpPr>
              <p:nvPr/>
            </p:nvSpPr>
            <p:spPr bwMode="auto">
              <a:xfrm>
                <a:off x="26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0" name="Line 1995"/>
              <p:cNvSpPr>
                <a:spLocks noChangeShapeType="1"/>
              </p:cNvSpPr>
              <p:nvPr/>
            </p:nvSpPr>
            <p:spPr bwMode="auto">
              <a:xfrm>
                <a:off x="26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1" name="Line 1996"/>
              <p:cNvSpPr>
                <a:spLocks noChangeShapeType="1"/>
              </p:cNvSpPr>
              <p:nvPr/>
            </p:nvSpPr>
            <p:spPr bwMode="auto">
              <a:xfrm>
                <a:off x="26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2" name="Line 1997"/>
              <p:cNvSpPr>
                <a:spLocks noChangeShapeType="1"/>
              </p:cNvSpPr>
              <p:nvPr/>
            </p:nvSpPr>
            <p:spPr bwMode="auto">
              <a:xfrm>
                <a:off x="26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3" name="Line 1998"/>
              <p:cNvSpPr>
                <a:spLocks noChangeShapeType="1"/>
              </p:cNvSpPr>
              <p:nvPr/>
            </p:nvSpPr>
            <p:spPr bwMode="auto">
              <a:xfrm>
                <a:off x="26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4" name="Line 1999"/>
              <p:cNvSpPr>
                <a:spLocks noChangeShapeType="1"/>
              </p:cNvSpPr>
              <p:nvPr/>
            </p:nvSpPr>
            <p:spPr bwMode="auto">
              <a:xfrm>
                <a:off x="26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5" name="Line 2000"/>
              <p:cNvSpPr>
                <a:spLocks noChangeShapeType="1"/>
              </p:cNvSpPr>
              <p:nvPr/>
            </p:nvSpPr>
            <p:spPr bwMode="auto">
              <a:xfrm>
                <a:off x="269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6" name="Line 2001"/>
              <p:cNvSpPr>
                <a:spLocks noChangeShapeType="1"/>
              </p:cNvSpPr>
              <p:nvPr/>
            </p:nvSpPr>
            <p:spPr bwMode="auto">
              <a:xfrm>
                <a:off x="27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7" name="Line 2002"/>
              <p:cNvSpPr>
                <a:spLocks noChangeShapeType="1"/>
              </p:cNvSpPr>
              <p:nvPr/>
            </p:nvSpPr>
            <p:spPr bwMode="auto">
              <a:xfrm>
                <a:off x="27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8" name="Line 2003"/>
              <p:cNvSpPr>
                <a:spLocks noChangeShapeType="1"/>
              </p:cNvSpPr>
              <p:nvPr/>
            </p:nvSpPr>
            <p:spPr bwMode="auto">
              <a:xfrm>
                <a:off x="27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9" name="Line 2004"/>
              <p:cNvSpPr>
                <a:spLocks noChangeShapeType="1"/>
              </p:cNvSpPr>
              <p:nvPr/>
            </p:nvSpPr>
            <p:spPr bwMode="auto">
              <a:xfrm>
                <a:off x="27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0" name="Line 2005"/>
              <p:cNvSpPr>
                <a:spLocks noChangeShapeType="1"/>
              </p:cNvSpPr>
              <p:nvPr/>
            </p:nvSpPr>
            <p:spPr bwMode="auto">
              <a:xfrm>
                <a:off x="27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1" name="Line 2006"/>
              <p:cNvSpPr>
                <a:spLocks noChangeShapeType="1"/>
              </p:cNvSpPr>
              <p:nvPr/>
            </p:nvSpPr>
            <p:spPr bwMode="auto">
              <a:xfrm>
                <a:off x="27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2" name="Line 2007"/>
              <p:cNvSpPr>
                <a:spLocks noChangeShapeType="1"/>
              </p:cNvSpPr>
              <p:nvPr/>
            </p:nvSpPr>
            <p:spPr bwMode="auto">
              <a:xfrm>
                <a:off x="27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3" name="Line 2008"/>
              <p:cNvSpPr>
                <a:spLocks noChangeShapeType="1"/>
              </p:cNvSpPr>
              <p:nvPr/>
            </p:nvSpPr>
            <p:spPr bwMode="auto">
              <a:xfrm>
                <a:off x="27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4" name="Line 2009"/>
              <p:cNvSpPr>
                <a:spLocks noChangeShapeType="1"/>
              </p:cNvSpPr>
              <p:nvPr/>
            </p:nvSpPr>
            <p:spPr bwMode="auto">
              <a:xfrm>
                <a:off x="27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5" name="Line 2010"/>
              <p:cNvSpPr>
                <a:spLocks noChangeShapeType="1"/>
              </p:cNvSpPr>
              <p:nvPr/>
            </p:nvSpPr>
            <p:spPr bwMode="auto">
              <a:xfrm>
                <a:off x="27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6" name="Line 2011"/>
              <p:cNvSpPr>
                <a:spLocks noChangeShapeType="1"/>
              </p:cNvSpPr>
              <p:nvPr/>
            </p:nvSpPr>
            <p:spPr bwMode="auto">
              <a:xfrm>
                <a:off x="27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7" name="Line 2012"/>
              <p:cNvSpPr>
                <a:spLocks noChangeShapeType="1"/>
              </p:cNvSpPr>
              <p:nvPr/>
            </p:nvSpPr>
            <p:spPr bwMode="auto">
              <a:xfrm>
                <a:off x="28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8" name="Line 2013"/>
              <p:cNvSpPr>
                <a:spLocks noChangeShapeType="1"/>
              </p:cNvSpPr>
              <p:nvPr/>
            </p:nvSpPr>
            <p:spPr bwMode="auto">
              <a:xfrm>
                <a:off x="28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7" name="Group 2215"/>
            <p:cNvGrpSpPr>
              <a:grpSpLocks/>
            </p:cNvGrpSpPr>
            <p:nvPr/>
          </p:nvGrpSpPr>
          <p:grpSpPr bwMode="auto">
            <a:xfrm>
              <a:off x="4105837" y="867637"/>
              <a:ext cx="2894013" cy="0"/>
              <a:chOff x="2823" y="690"/>
              <a:chExt cx="1823" cy="0"/>
            </a:xfrm>
          </p:grpSpPr>
          <p:sp>
            <p:nvSpPr>
              <p:cNvPr id="1089" name="Line 2015"/>
              <p:cNvSpPr>
                <a:spLocks noChangeShapeType="1"/>
              </p:cNvSpPr>
              <p:nvPr/>
            </p:nvSpPr>
            <p:spPr bwMode="auto">
              <a:xfrm>
                <a:off x="28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0" name="Line 2016"/>
              <p:cNvSpPr>
                <a:spLocks noChangeShapeType="1"/>
              </p:cNvSpPr>
              <p:nvPr/>
            </p:nvSpPr>
            <p:spPr bwMode="auto">
              <a:xfrm>
                <a:off x="28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1" name="Line 2017"/>
              <p:cNvSpPr>
                <a:spLocks noChangeShapeType="1"/>
              </p:cNvSpPr>
              <p:nvPr/>
            </p:nvSpPr>
            <p:spPr bwMode="auto">
              <a:xfrm>
                <a:off x="28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2" name="Line 2018"/>
              <p:cNvSpPr>
                <a:spLocks noChangeShapeType="1"/>
              </p:cNvSpPr>
              <p:nvPr/>
            </p:nvSpPr>
            <p:spPr bwMode="auto">
              <a:xfrm>
                <a:off x="28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3" name="Line 2019"/>
              <p:cNvSpPr>
                <a:spLocks noChangeShapeType="1"/>
              </p:cNvSpPr>
              <p:nvPr/>
            </p:nvSpPr>
            <p:spPr bwMode="auto">
              <a:xfrm>
                <a:off x="28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4" name="Line 2020"/>
              <p:cNvSpPr>
                <a:spLocks noChangeShapeType="1"/>
              </p:cNvSpPr>
              <p:nvPr/>
            </p:nvSpPr>
            <p:spPr bwMode="auto">
              <a:xfrm>
                <a:off x="28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5" name="Line 2021"/>
              <p:cNvSpPr>
                <a:spLocks noChangeShapeType="1"/>
              </p:cNvSpPr>
              <p:nvPr/>
            </p:nvSpPr>
            <p:spPr bwMode="auto">
              <a:xfrm>
                <a:off x="28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6" name="Line 2022"/>
              <p:cNvSpPr>
                <a:spLocks noChangeShapeType="1"/>
              </p:cNvSpPr>
              <p:nvPr/>
            </p:nvSpPr>
            <p:spPr bwMode="auto">
              <a:xfrm>
                <a:off x="28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7" name="Line 2023"/>
              <p:cNvSpPr>
                <a:spLocks noChangeShapeType="1"/>
              </p:cNvSpPr>
              <p:nvPr/>
            </p:nvSpPr>
            <p:spPr bwMode="auto">
              <a:xfrm>
                <a:off x="28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8" name="Line 2024"/>
              <p:cNvSpPr>
                <a:spLocks noChangeShapeType="1"/>
              </p:cNvSpPr>
              <p:nvPr/>
            </p:nvSpPr>
            <p:spPr bwMode="auto">
              <a:xfrm>
                <a:off x="29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9" name="Line 2025"/>
              <p:cNvSpPr>
                <a:spLocks noChangeShapeType="1"/>
              </p:cNvSpPr>
              <p:nvPr/>
            </p:nvSpPr>
            <p:spPr bwMode="auto">
              <a:xfrm>
                <a:off x="29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0" name="Line 2026"/>
              <p:cNvSpPr>
                <a:spLocks noChangeShapeType="1"/>
              </p:cNvSpPr>
              <p:nvPr/>
            </p:nvSpPr>
            <p:spPr bwMode="auto">
              <a:xfrm>
                <a:off x="29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1" name="Line 2027"/>
              <p:cNvSpPr>
                <a:spLocks noChangeShapeType="1"/>
              </p:cNvSpPr>
              <p:nvPr/>
            </p:nvSpPr>
            <p:spPr bwMode="auto">
              <a:xfrm>
                <a:off x="29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2" name="Line 2028"/>
              <p:cNvSpPr>
                <a:spLocks noChangeShapeType="1"/>
              </p:cNvSpPr>
              <p:nvPr/>
            </p:nvSpPr>
            <p:spPr bwMode="auto">
              <a:xfrm>
                <a:off x="294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3" name="Line 2029"/>
              <p:cNvSpPr>
                <a:spLocks noChangeShapeType="1"/>
              </p:cNvSpPr>
              <p:nvPr/>
            </p:nvSpPr>
            <p:spPr bwMode="auto">
              <a:xfrm>
                <a:off x="29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4" name="Line 2030"/>
              <p:cNvSpPr>
                <a:spLocks noChangeShapeType="1"/>
              </p:cNvSpPr>
              <p:nvPr/>
            </p:nvSpPr>
            <p:spPr bwMode="auto">
              <a:xfrm>
                <a:off x="29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5" name="Line 2031"/>
              <p:cNvSpPr>
                <a:spLocks noChangeShapeType="1"/>
              </p:cNvSpPr>
              <p:nvPr/>
            </p:nvSpPr>
            <p:spPr bwMode="auto">
              <a:xfrm>
                <a:off x="29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6" name="Line 2032"/>
              <p:cNvSpPr>
                <a:spLocks noChangeShapeType="1"/>
              </p:cNvSpPr>
              <p:nvPr/>
            </p:nvSpPr>
            <p:spPr bwMode="auto">
              <a:xfrm>
                <a:off x="29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7" name="Line 2033"/>
              <p:cNvSpPr>
                <a:spLocks noChangeShapeType="1"/>
              </p:cNvSpPr>
              <p:nvPr/>
            </p:nvSpPr>
            <p:spPr bwMode="auto">
              <a:xfrm>
                <a:off x="29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8" name="Line 2034"/>
              <p:cNvSpPr>
                <a:spLocks noChangeShapeType="1"/>
              </p:cNvSpPr>
              <p:nvPr/>
            </p:nvSpPr>
            <p:spPr bwMode="auto">
              <a:xfrm>
                <a:off x="29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9" name="Line 2035"/>
              <p:cNvSpPr>
                <a:spLocks noChangeShapeType="1"/>
              </p:cNvSpPr>
              <p:nvPr/>
            </p:nvSpPr>
            <p:spPr bwMode="auto">
              <a:xfrm>
                <a:off x="300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0" name="Line 2036"/>
              <p:cNvSpPr>
                <a:spLocks noChangeShapeType="1"/>
              </p:cNvSpPr>
              <p:nvPr/>
            </p:nvSpPr>
            <p:spPr bwMode="auto">
              <a:xfrm>
                <a:off x="30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1" name="Line 2037"/>
              <p:cNvSpPr>
                <a:spLocks noChangeShapeType="1"/>
              </p:cNvSpPr>
              <p:nvPr/>
            </p:nvSpPr>
            <p:spPr bwMode="auto">
              <a:xfrm>
                <a:off x="30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2" name="Line 2038"/>
              <p:cNvSpPr>
                <a:spLocks noChangeShapeType="1"/>
              </p:cNvSpPr>
              <p:nvPr/>
            </p:nvSpPr>
            <p:spPr bwMode="auto">
              <a:xfrm>
                <a:off x="30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3" name="Line 2039"/>
              <p:cNvSpPr>
                <a:spLocks noChangeShapeType="1"/>
              </p:cNvSpPr>
              <p:nvPr/>
            </p:nvSpPr>
            <p:spPr bwMode="auto">
              <a:xfrm>
                <a:off x="30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4" name="Line 2040"/>
              <p:cNvSpPr>
                <a:spLocks noChangeShapeType="1"/>
              </p:cNvSpPr>
              <p:nvPr/>
            </p:nvSpPr>
            <p:spPr bwMode="auto">
              <a:xfrm>
                <a:off x="30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5" name="Line 2041"/>
              <p:cNvSpPr>
                <a:spLocks noChangeShapeType="1"/>
              </p:cNvSpPr>
              <p:nvPr/>
            </p:nvSpPr>
            <p:spPr bwMode="auto">
              <a:xfrm>
                <a:off x="30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6" name="Line 2042"/>
              <p:cNvSpPr>
                <a:spLocks noChangeShapeType="1"/>
              </p:cNvSpPr>
              <p:nvPr/>
            </p:nvSpPr>
            <p:spPr bwMode="auto">
              <a:xfrm>
                <a:off x="307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7" name="Line 2043"/>
              <p:cNvSpPr>
                <a:spLocks noChangeShapeType="1"/>
              </p:cNvSpPr>
              <p:nvPr/>
            </p:nvSpPr>
            <p:spPr bwMode="auto">
              <a:xfrm>
                <a:off x="30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8" name="Line 2044"/>
              <p:cNvSpPr>
                <a:spLocks noChangeShapeType="1"/>
              </p:cNvSpPr>
              <p:nvPr/>
            </p:nvSpPr>
            <p:spPr bwMode="auto">
              <a:xfrm>
                <a:off x="30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9" name="Line 2045"/>
              <p:cNvSpPr>
                <a:spLocks noChangeShapeType="1"/>
              </p:cNvSpPr>
              <p:nvPr/>
            </p:nvSpPr>
            <p:spPr bwMode="auto">
              <a:xfrm>
                <a:off x="30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0" name="Line 2046"/>
              <p:cNvSpPr>
                <a:spLocks noChangeShapeType="1"/>
              </p:cNvSpPr>
              <p:nvPr/>
            </p:nvSpPr>
            <p:spPr bwMode="auto">
              <a:xfrm>
                <a:off x="31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1" name="Line 2047"/>
              <p:cNvSpPr>
                <a:spLocks noChangeShapeType="1"/>
              </p:cNvSpPr>
              <p:nvPr/>
            </p:nvSpPr>
            <p:spPr bwMode="auto">
              <a:xfrm>
                <a:off x="31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2" name="Line 2048"/>
              <p:cNvSpPr>
                <a:spLocks noChangeShapeType="1"/>
              </p:cNvSpPr>
              <p:nvPr/>
            </p:nvSpPr>
            <p:spPr bwMode="auto">
              <a:xfrm>
                <a:off x="31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3" name="Line 2049"/>
              <p:cNvSpPr>
                <a:spLocks noChangeShapeType="1"/>
              </p:cNvSpPr>
              <p:nvPr/>
            </p:nvSpPr>
            <p:spPr bwMode="auto">
              <a:xfrm>
                <a:off x="313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4" name="Line 2050"/>
              <p:cNvSpPr>
                <a:spLocks noChangeShapeType="1"/>
              </p:cNvSpPr>
              <p:nvPr/>
            </p:nvSpPr>
            <p:spPr bwMode="auto">
              <a:xfrm>
                <a:off x="31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5" name="Line 2051"/>
              <p:cNvSpPr>
                <a:spLocks noChangeShapeType="1"/>
              </p:cNvSpPr>
              <p:nvPr/>
            </p:nvSpPr>
            <p:spPr bwMode="auto">
              <a:xfrm>
                <a:off x="31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6" name="Line 2052"/>
              <p:cNvSpPr>
                <a:spLocks noChangeShapeType="1"/>
              </p:cNvSpPr>
              <p:nvPr/>
            </p:nvSpPr>
            <p:spPr bwMode="auto">
              <a:xfrm>
                <a:off x="31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7" name="Line 2053"/>
              <p:cNvSpPr>
                <a:spLocks noChangeShapeType="1"/>
              </p:cNvSpPr>
              <p:nvPr/>
            </p:nvSpPr>
            <p:spPr bwMode="auto">
              <a:xfrm>
                <a:off x="31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8" name="Line 2054"/>
              <p:cNvSpPr>
                <a:spLocks noChangeShapeType="1"/>
              </p:cNvSpPr>
              <p:nvPr/>
            </p:nvSpPr>
            <p:spPr bwMode="auto">
              <a:xfrm>
                <a:off x="31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9" name="Line 2055"/>
              <p:cNvSpPr>
                <a:spLocks noChangeShapeType="1"/>
              </p:cNvSpPr>
              <p:nvPr/>
            </p:nvSpPr>
            <p:spPr bwMode="auto">
              <a:xfrm>
                <a:off x="31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0" name="Line 2056"/>
              <p:cNvSpPr>
                <a:spLocks noChangeShapeType="1"/>
              </p:cNvSpPr>
              <p:nvPr/>
            </p:nvSpPr>
            <p:spPr bwMode="auto">
              <a:xfrm>
                <a:off x="319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1" name="Line 2057"/>
              <p:cNvSpPr>
                <a:spLocks noChangeShapeType="1"/>
              </p:cNvSpPr>
              <p:nvPr/>
            </p:nvSpPr>
            <p:spPr bwMode="auto">
              <a:xfrm>
                <a:off x="32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2" name="Line 2058"/>
              <p:cNvSpPr>
                <a:spLocks noChangeShapeType="1"/>
              </p:cNvSpPr>
              <p:nvPr/>
            </p:nvSpPr>
            <p:spPr bwMode="auto">
              <a:xfrm>
                <a:off x="32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3" name="Line 2059"/>
              <p:cNvSpPr>
                <a:spLocks noChangeShapeType="1"/>
              </p:cNvSpPr>
              <p:nvPr/>
            </p:nvSpPr>
            <p:spPr bwMode="auto">
              <a:xfrm>
                <a:off x="32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4" name="Line 2060"/>
              <p:cNvSpPr>
                <a:spLocks noChangeShapeType="1"/>
              </p:cNvSpPr>
              <p:nvPr/>
            </p:nvSpPr>
            <p:spPr bwMode="auto">
              <a:xfrm>
                <a:off x="32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5" name="Line 2061"/>
              <p:cNvSpPr>
                <a:spLocks noChangeShapeType="1"/>
              </p:cNvSpPr>
              <p:nvPr/>
            </p:nvSpPr>
            <p:spPr bwMode="auto">
              <a:xfrm>
                <a:off x="32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6" name="Line 2062"/>
              <p:cNvSpPr>
                <a:spLocks noChangeShapeType="1"/>
              </p:cNvSpPr>
              <p:nvPr/>
            </p:nvSpPr>
            <p:spPr bwMode="auto">
              <a:xfrm>
                <a:off x="32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7" name="Line 2063"/>
              <p:cNvSpPr>
                <a:spLocks noChangeShapeType="1"/>
              </p:cNvSpPr>
              <p:nvPr/>
            </p:nvSpPr>
            <p:spPr bwMode="auto">
              <a:xfrm>
                <a:off x="326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8" name="Line 2064"/>
              <p:cNvSpPr>
                <a:spLocks noChangeShapeType="1"/>
              </p:cNvSpPr>
              <p:nvPr/>
            </p:nvSpPr>
            <p:spPr bwMode="auto">
              <a:xfrm>
                <a:off x="32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9" name="Line 2065"/>
              <p:cNvSpPr>
                <a:spLocks noChangeShapeType="1"/>
              </p:cNvSpPr>
              <p:nvPr/>
            </p:nvSpPr>
            <p:spPr bwMode="auto">
              <a:xfrm>
                <a:off x="32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0" name="Line 2066"/>
              <p:cNvSpPr>
                <a:spLocks noChangeShapeType="1"/>
              </p:cNvSpPr>
              <p:nvPr/>
            </p:nvSpPr>
            <p:spPr bwMode="auto">
              <a:xfrm>
                <a:off x="32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1" name="Line 2067"/>
              <p:cNvSpPr>
                <a:spLocks noChangeShapeType="1"/>
              </p:cNvSpPr>
              <p:nvPr/>
            </p:nvSpPr>
            <p:spPr bwMode="auto">
              <a:xfrm>
                <a:off x="32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2" name="Line 2068"/>
              <p:cNvSpPr>
                <a:spLocks noChangeShapeType="1"/>
              </p:cNvSpPr>
              <p:nvPr/>
            </p:nvSpPr>
            <p:spPr bwMode="auto">
              <a:xfrm>
                <a:off x="33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3" name="Line 2069"/>
              <p:cNvSpPr>
                <a:spLocks noChangeShapeType="1"/>
              </p:cNvSpPr>
              <p:nvPr/>
            </p:nvSpPr>
            <p:spPr bwMode="auto">
              <a:xfrm>
                <a:off x="331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4" name="Line 2070"/>
              <p:cNvSpPr>
                <a:spLocks noChangeShapeType="1"/>
              </p:cNvSpPr>
              <p:nvPr/>
            </p:nvSpPr>
            <p:spPr bwMode="auto">
              <a:xfrm>
                <a:off x="332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5" name="Line 2071"/>
              <p:cNvSpPr>
                <a:spLocks noChangeShapeType="1"/>
              </p:cNvSpPr>
              <p:nvPr/>
            </p:nvSpPr>
            <p:spPr bwMode="auto">
              <a:xfrm>
                <a:off x="33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6" name="Line 2072"/>
              <p:cNvSpPr>
                <a:spLocks noChangeShapeType="1"/>
              </p:cNvSpPr>
              <p:nvPr/>
            </p:nvSpPr>
            <p:spPr bwMode="auto">
              <a:xfrm>
                <a:off x="33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7" name="Line 2073"/>
              <p:cNvSpPr>
                <a:spLocks noChangeShapeType="1"/>
              </p:cNvSpPr>
              <p:nvPr/>
            </p:nvSpPr>
            <p:spPr bwMode="auto">
              <a:xfrm>
                <a:off x="33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8" name="Line 2074"/>
              <p:cNvSpPr>
                <a:spLocks noChangeShapeType="1"/>
              </p:cNvSpPr>
              <p:nvPr/>
            </p:nvSpPr>
            <p:spPr bwMode="auto">
              <a:xfrm>
                <a:off x="33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9" name="Line 2075"/>
              <p:cNvSpPr>
                <a:spLocks noChangeShapeType="1"/>
              </p:cNvSpPr>
              <p:nvPr/>
            </p:nvSpPr>
            <p:spPr bwMode="auto">
              <a:xfrm>
                <a:off x="33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0" name="Line 2076"/>
              <p:cNvSpPr>
                <a:spLocks noChangeShapeType="1"/>
              </p:cNvSpPr>
              <p:nvPr/>
            </p:nvSpPr>
            <p:spPr bwMode="auto">
              <a:xfrm>
                <a:off x="338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1" name="Line 2077"/>
              <p:cNvSpPr>
                <a:spLocks noChangeShapeType="1"/>
              </p:cNvSpPr>
              <p:nvPr/>
            </p:nvSpPr>
            <p:spPr bwMode="auto">
              <a:xfrm>
                <a:off x="339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2" name="Line 2078"/>
              <p:cNvSpPr>
                <a:spLocks noChangeShapeType="1"/>
              </p:cNvSpPr>
              <p:nvPr/>
            </p:nvSpPr>
            <p:spPr bwMode="auto">
              <a:xfrm>
                <a:off x="33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3" name="Line 2079"/>
              <p:cNvSpPr>
                <a:spLocks noChangeShapeType="1"/>
              </p:cNvSpPr>
              <p:nvPr/>
            </p:nvSpPr>
            <p:spPr bwMode="auto">
              <a:xfrm>
                <a:off x="34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4" name="Line 2080"/>
              <p:cNvSpPr>
                <a:spLocks noChangeShapeType="1"/>
              </p:cNvSpPr>
              <p:nvPr/>
            </p:nvSpPr>
            <p:spPr bwMode="auto">
              <a:xfrm>
                <a:off x="34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5" name="Line 2081"/>
              <p:cNvSpPr>
                <a:spLocks noChangeShapeType="1"/>
              </p:cNvSpPr>
              <p:nvPr/>
            </p:nvSpPr>
            <p:spPr bwMode="auto">
              <a:xfrm>
                <a:off x="34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6" name="Line 2082"/>
              <p:cNvSpPr>
                <a:spLocks noChangeShapeType="1"/>
              </p:cNvSpPr>
              <p:nvPr/>
            </p:nvSpPr>
            <p:spPr bwMode="auto">
              <a:xfrm>
                <a:off x="34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7" name="Line 2083"/>
              <p:cNvSpPr>
                <a:spLocks noChangeShapeType="1"/>
              </p:cNvSpPr>
              <p:nvPr/>
            </p:nvSpPr>
            <p:spPr bwMode="auto">
              <a:xfrm>
                <a:off x="344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8" name="Line 2084"/>
              <p:cNvSpPr>
                <a:spLocks noChangeShapeType="1"/>
              </p:cNvSpPr>
              <p:nvPr/>
            </p:nvSpPr>
            <p:spPr bwMode="auto">
              <a:xfrm>
                <a:off x="345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9" name="Line 2085"/>
              <p:cNvSpPr>
                <a:spLocks noChangeShapeType="1"/>
              </p:cNvSpPr>
              <p:nvPr/>
            </p:nvSpPr>
            <p:spPr bwMode="auto">
              <a:xfrm>
                <a:off x="34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0" name="Line 2086"/>
              <p:cNvSpPr>
                <a:spLocks noChangeShapeType="1"/>
              </p:cNvSpPr>
              <p:nvPr/>
            </p:nvSpPr>
            <p:spPr bwMode="auto">
              <a:xfrm>
                <a:off x="34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1" name="Line 2087"/>
              <p:cNvSpPr>
                <a:spLocks noChangeShapeType="1"/>
              </p:cNvSpPr>
              <p:nvPr/>
            </p:nvSpPr>
            <p:spPr bwMode="auto">
              <a:xfrm>
                <a:off x="34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2" name="Line 2088"/>
              <p:cNvSpPr>
                <a:spLocks noChangeShapeType="1"/>
              </p:cNvSpPr>
              <p:nvPr/>
            </p:nvSpPr>
            <p:spPr bwMode="auto">
              <a:xfrm>
                <a:off x="34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3" name="Line 2089"/>
              <p:cNvSpPr>
                <a:spLocks noChangeShapeType="1"/>
              </p:cNvSpPr>
              <p:nvPr/>
            </p:nvSpPr>
            <p:spPr bwMode="auto">
              <a:xfrm>
                <a:off x="35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4" name="Line 2090"/>
              <p:cNvSpPr>
                <a:spLocks noChangeShapeType="1"/>
              </p:cNvSpPr>
              <p:nvPr/>
            </p:nvSpPr>
            <p:spPr bwMode="auto">
              <a:xfrm>
                <a:off x="350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5" name="Line 2091"/>
              <p:cNvSpPr>
                <a:spLocks noChangeShapeType="1"/>
              </p:cNvSpPr>
              <p:nvPr/>
            </p:nvSpPr>
            <p:spPr bwMode="auto">
              <a:xfrm>
                <a:off x="351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6" name="Line 2092"/>
              <p:cNvSpPr>
                <a:spLocks noChangeShapeType="1"/>
              </p:cNvSpPr>
              <p:nvPr/>
            </p:nvSpPr>
            <p:spPr bwMode="auto">
              <a:xfrm>
                <a:off x="35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7" name="Line 2093"/>
              <p:cNvSpPr>
                <a:spLocks noChangeShapeType="1"/>
              </p:cNvSpPr>
              <p:nvPr/>
            </p:nvSpPr>
            <p:spPr bwMode="auto">
              <a:xfrm>
                <a:off x="35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8" name="Line 2094"/>
              <p:cNvSpPr>
                <a:spLocks noChangeShapeType="1"/>
              </p:cNvSpPr>
              <p:nvPr/>
            </p:nvSpPr>
            <p:spPr bwMode="auto">
              <a:xfrm>
                <a:off x="35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9" name="Line 2095"/>
              <p:cNvSpPr>
                <a:spLocks noChangeShapeType="1"/>
              </p:cNvSpPr>
              <p:nvPr/>
            </p:nvSpPr>
            <p:spPr bwMode="auto">
              <a:xfrm>
                <a:off x="35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0" name="Line 2096"/>
              <p:cNvSpPr>
                <a:spLocks noChangeShapeType="1"/>
              </p:cNvSpPr>
              <p:nvPr/>
            </p:nvSpPr>
            <p:spPr bwMode="auto">
              <a:xfrm>
                <a:off x="35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1" name="Line 2097"/>
              <p:cNvSpPr>
                <a:spLocks noChangeShapeType="1"/>
              </p:cNvSpPr>
              <p:nvPr/>
            </p:nvSpPr>
            <p:spPr bwMode="auto">
              <a:xfrm>
                <a:off x="357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2" name="Line 2098"/>
              <p:cNvSpPr>
                <a:spLocks noChangeShapeType="1"/>
              </p:cNvSpPr>
              <p:nvPr/>
            </p:nvSpPr>
            <p:spPr bwMode="auto">
              <a:xfrm>
                <a:off x="358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3" name="Line 2099"/>
              <p:cNvSpPr>
                <a:spLocks noChangeShapeType="1"/>
              </p:cNvSpPr>
              <p:nvPr/>
            </p:nvSpPr>
            <p:spPr bwMode="auto">
              <a:xfrm>
                <a:off x="35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4" name="Line 2100"/>
              <p:cNvSpPr>
                <a:spLocks noChangeShapeType="1"/>
              </p:cNvSpPr>
              <p:nvPr/>
            </p:nvSpPr>
            <p:spPr bwMode="auto">
              <a:xfrm>
                <a:off x="36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5" name="Line 2101"/>
              <p:cNvSpPr>
                <a:spLocks noChangeShapeType="1"/>
              </p:cNvSpPr>
              <p:nvPr/>
            </p:nvSpPr>
            <p:spPr bwMode="auto">
              <a:xfrm>
                <a:off x="36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6" name="Line 2102"/>
              <p:cNvSpPr>
                <a:spLocks noChangeShapeType="1"/>
              </p:cNvSpPr>
              <p:nvPr/>
            </p:nvSpPr>
            <p:spPr bwMode="auto">
              <a:xfrm>
                <a:off x="36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7" name="Line 2103"/>
              <p:cNvSpPr>
                <a:spLocks noChangeShapeType="1"/>
              </p:cNvSpPr>
              <p:nvPr/>
            </p:nvSpPr>
            <p:spPr bwMode="auto">
              <a:xfrm>
                <a:off x="36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8" name="Line 2104"/>
              <p:cNvSpPr>
                <a:spLocks noChangeShapeType="1"/>
              </p:cNvSpPr>
              <p:nvPr/>
            </p:nvSpPr>
            <p:spPr bwMode="auto">
              <a:xfrm>
                <a:off x="363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9" name="Line 2105"/>
              <p:cNvSpPr>
                <a:spLocks noChangeShapeType="1"/>
              </p:cNvSpPr>
              <p:nvPr/>
            </p:nvSpPr>
            <p:spPr bwMode="auto">
              <a:xfrm>
                <a:off x="364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0" name="Line 2106"/>
              <p:cNvSpPr>
                <a:spLocks noChangeShapeType="1"/>
              </p:cNvSpPr>
              <p:nvPr/>
            </p:nvSpPr>
            <p:spPr bwMode="auto">
              <a:xfrm>
                <a:off x="36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1" name="Line 2107"/>
              <p:cNvSpPr>
                <a:spLocks noChangeShapeType="1"/>
              </p:cNvSpPr>
              <p:nvPr/>
            </p:nvSpPr>
            <p:spPr bwMode="auto">
              <a:xfrm>
                <a:off x="36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2" name="Line 2108"/>
              <p:cNvSpPr>
                <a:spLocks noChangeShapeType="1"/>
              </p:cNvSpPr>
              <p:nvPr/>
            </p:nvSpPr>
            <p:spPr bwMode="auto">
              <a:xfrm>
                <a:off x="36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3" name="Line 2109"/>
              <p:cNvSpPr>
                <a:spLocks noChangeShapeType="1"/>
              </p:cNvSpPr>
              <p:nvPr/>
            </p:nvSpPr>
            <p:spPr bwMode="auto">
              <a:xfrm>
                <a:off x="36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4" name="Line 2110"/>
              <p:cNvSpPr>
                <a:spLocks noChangeShapeType="1"/>
              </p:cNvSpPr>
              <p:nvPr/>
            </p:nvSpPr>
            <p:spPr bwMode="auto">
              <a:xfrm>
                <a:off x="36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5" name="Line 2111"/>
              <p:cNvSpPr>
                <a:spLocks noChangeShapeType="1"/>
              </p:cNvSpPr>
              <p:nvPr/>
            </p:nvSpPr>
            <p:spPr bwMode="auto">
              <a:xfrm>
                <a:off x="370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6" name="Line 2112"/>
              <p:cNvSpPr>
                <a:spLocks noChangeShapeType="1"/>
              </p:cNvSpPr>
              <p:nvPr/>
            </p:nvSpPr>
            <p:spPr bwMode="auto">
              <a:xfrm>
                <a:off x="371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7" name="Line 2113"/>
              <p:cNvSpPr>
                <a:spLocks noChangeShapeType="1"/>
              </p:cNvSpPr>
              <p:nvPr/>
            </p:nvSpPr>
            <p:spPr bwMode="auto">
              <a:xfrm>
                <a:off x="37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8" name="Line 2114"/>
              <p:cNvSpPr>
                <a:spLocks noChangeShapeType="1"/>
              </p:cNvSpPr>
              <p:nvPr/>
            </p:nvSpPr>
            <p:spPr bwMode="auto">
              <a:xfrm>
                <a:off x="37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9" name="Line 2115"/>
              <p:cNvSpPr>
                <a:spLocks noChangeShapeType="1"/>
              </p:cNvSpPr>
              <p:nvPr/>
            </p:nvSpPr>
            <p:spPr bwMode="auto">
              <a:xfrm>
                <a:off x="37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0" name="Line 2116"/>
              <p:cNvSpPr>
                <a:spLocks noChangeShapeType="1"/>
              </p:cNvSpPr>
              <p:nvPr/>
            </p:nvSpPr>
            <p:spPr bwMode="auto">
              <a:xfrm>
                <a:off x="37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1" name="Line 2117"/>
              <p:cNvSpPr>
                <a:spLocks noChangeShapeType="1"/>
              </p:cNvSpPr>
              <p:nvPr/>
            </p:nvSpPr>
            <p:spPr bwMode="auto">
              <a:xfrm>
                <a:off x="37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2" name="Line 2118"/>
              <p:cNvSpPr>
                <a:spLocks noChangeShapeType="1"/>
              </p:cNvSpPr>
              <p:nvPr/>
            </p:nvSpPr>
            <p:spPr bwMode="auto">
              <a:xfrm>
                <a:off x="376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3" name="Line 2119"/>
              <p:cNvSpPr>
                <a:spLocks noChangeShapeType="1"/>
              </p:cNvSpPr>
              <p:nvPr/>
            </p:nvSpPr>
            <p:spPr bwMode="auto">
              <a:xfrm>
                <a:off x="37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4" name="Line 2120"/>
              <p:cNvSpPr>
                <a:spLocks noChangeShapeType="1"/>
              </p:cNvSpPr>
              <p:nvPr/>
            </p:nvSpPr>
            <p:spPr bwMode="auto">
              <a:xfrm>
                <a:off x="37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5" name="Line 2121"/>
              <p:cNvSpPr>
                <a:spLocks noChangeShapeType="1"/>
              </p:cNvSpPr>
              <p:nvPr/>
            </p:nvSpPr>
            <p:spPr bwMode="auto">
              <a:xfrm>
                <a:off x="37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6" name="Line 2122"/>
              <p:cNvSpPr>
                <a:spLocks noChangeShapeType="1"/>
              </p:cNvSpPr>
              <p:nvPr/>
            </p:nvSpPr>
            <p:spPr bwMode="auto">
              <a:xfrm>
                <a:off x="38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7" name="Line 2123"/>
              <p:cNvSpPr>
                <a:spLocks noChangeShapeType="1"/>
              </p:cNvSpPr>
              <p:nvPr/>
            </p:nvSpPr>
            <p:spPr bwMode="auto">
              <a:xfrm>
                <a:off x="38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8" name="Line 2124"/>
              <p:cNvSpPr>
                <a:spLocks noChangeShapeType="1"/>
              </p:cNvSpPr>
              <p:nvPr/>
            </p:nvSpPr>
            <p:spPr bwMode="auto">
              <a:xfrm>
                <a:off x="38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9" name="Line 2125"/>
              <p:cNvSpPr>
                <a:spLocks noChangeShapeType="1"/>
              </p:cNvSpPr>
              <p:nvPr/>
            </p:nvSpPr>
            <p:spPr bwMode="auto">
              <a:xfrm>
                <a:off x="382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0" name="Line 2126"/>
              <p:cNvSpPr>
                <a:spLocks noChangeShapeType="1"/>
              </p:cNvSpPr>
              <p:nvPr/>
            </p:nvSpPr>
            <p:spPr bwMode="auto">
              <a:xfrm>
                <a:off x="38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1" name="Line 2127"/>
              <p:cNvSpPr>
                <a:spLocks noChangeShapeType="1"/>
              </p:cNvSpPr>
              <p:nvPr/>
            </p:nvSpPr>
            <p:spPr bwMode="auto">
              <a:xfrm>
                <a:off x="38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2" name="Line 2128"/>
              <p:cNvSpPr>
                <a:spLocks noChangeShapeType="1"/>
              </p:cNvSpPr>
              <p:nvPr/>
            </p:nvSpPr>
            <p:spPr bwMode="auto">
              <a:xfrm>
                <a:off x="38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3" name="Line 2129"/>
              <p:cNvSpPr>
                <a:spLocks noChangeShapeType="1"/>
              </p:cNvSpPr>
              <p:nvPr/>
            </p:nvSpPr>
            <p:spPr bwMode="auto">
              <a:xfrm>
                <a:off x="38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4" name="Line 2130"/>
              <p:cNvSpPr>
                <a:spLocks noChangeShapeType="1"/>
              </p:cNvSpPr>
              <p:nvPr/>
            </p:nvSpPr>
            <p:spPr bwMode="auto">
              <a:xfrm>
                <a:off x="38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5" name="Line 2131"/>
              <p:cNvSpPr>
                <a:spLocks noChangeShapeType="1"/>
              </p:cNvSpPr>
              <p:nvPr/>
            </p:nvSpPr>
            <p:spPr bwMode="auto">
              <a:xfrm>
                <a:off x="38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6" name="Line 2132"/>
              <p:cNvSpPr>
                <a:spLocks noChangeShapeType="1"/>
              </p:cNvSpPr>
              <p:nvPr/>
            </p:nvSpPr>
            <p:spPr bwMode="auto">
              <a:xfrm>
                <a:off x="389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7" name="Line 2133"/>
              <p:cNvSpPr>
                <a:spLocks noChangeShapeType="1"/>
              </p:cNvSpPr>
              <p:nvPr/>
            </p:nvSpPr>
            <p:spPr bwMode="auto">
              <a:xfrm>
                <a:off x="39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8" name="Line 2134"/>
              <p:cNvSpPr>
                <a:spLocks noChangeShapeType="1"/>
              </p:cNvSpPr>
              <p:nvPr/>
            </p:nvSpPr>
            <p:spPr bwMode="auto">
              <a:xfrm>
                <a:off x="39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9" name="Line 2135"/>
              <p:cNvSpPr>
                <a:spLocks noChangeShapeType="1"/>
              </p:cNvSpPr>
              <p:nvPr/>
            </p:nvSpPr>
            <p:spPr bwMode="auto">
              <a:xfrm>
                <a:off x="39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0" name="Line 2136"/>
              <p:cNvSpPr>
                <a:spLocks noChangeShapeType="1"/>
              </p:cNvSpPr>
              <p:nvPr/>
            </p:nvSpPr>
            <p:spPr bwMode="auto">
              <a:xfrm>
                <a:off x="39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1" name="Line 2137"/>
              <p:cNvSpPr>
                <a:spLocks noChangeShapeType="1"/>
              </p:cNvSpPr>
              <p:nvPr/>
            </p:nvSpPr>
            <p:spPr bwMode="auto">
              <a:xfrm>
                <a:off x="39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2" name="Line 2138"/>
              <p:cNvSpPr>
                <a:spLocks noChangeShapeType="1"/>
              </p:cNvSpPr>
              <p:nvPr/>
            </p:nvSpPr>
            <p:spPr bwMode="auto">
              <a:xfrm>
                <a:off x="39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3" name="Line 2139"/>
              <p:cNvSpPr>
                <a:spLocks noChangeShapeType="1"/>
              </p:cNvSpPr>
              <p:nvPr/>
            </p:nvSpPr>
            <p:spPr bwMode="auto">
              <a:xfrm>
                <a:off x="39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4" name="Line 2140"/>
              <p:cNvSpPr>
                <a:spLocks noChangeShapeType="1"/>
              </p:cNvSpPr>
              <p:nvPr/>
            </p:nvSpPr>
            <p:spPr bwMode="auto">
              <a:xfrm>
                <a:off x="39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5" name="Line 2141"/>
              <p:cNvSpPr>
                <a:spLocks noChangeShapeType="1"/>
              </p:cNvSpPr>
              <p:nvPr/>
            </p:nvSpPr>
            <p:spPr bwMode="auto">
              <a:xfrm>
                <a:off x="39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6" name="Line 2142"/>
              <p:cNvSpPr>
                <a:spLocks noChangeShapeType="1"/>
              </p:cNvSpPr>
              <p:nvPr/>
            </p:nvSpPr>
            <p:spPr bwMode="auto">
              <a:xfrm>
                <a:off x="39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7" name="Line 2143"/>
              <p:cNvSpPr>
                <a:spLocks noChangeShapeType="1"/>
              </p:cNvSpPr>
              <p:nvPr/>
            </p:nvSpPr>
            <p:spPr bwMode="auto">
              <a:xfrm>
                <a:off x="39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8" name="Line 2144"/>
              <p:cNvSpPr>
                <a:spLocks noChangeShapeType="1"/>
              </p:cNvSpPr>
              <p:nvPr/>
            </p:nvSpPr>
            <p:spPr bwMode="auto">
              <a:xfrm>
                <a:off x="40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9" name="Line 2145"/>
              <p:cNvSpPr>
                <a:spLocks noChangeShapeType="1"/>
              </p:cNvSpPr>
              <p:nvPr/>
            </p:nvSpPr>
            <p:spPr bwMode="auto">
              <a:xfrm>
                <a:off x="40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0" name="Line 2146"/>
              <p:cNvSpPr>
                <a:spLocks noChangeShapeType="1"/>
              </p:cNvSpPr>
              <p:nvPr/>
            </p:nvSpPr>
            <p:spPr bwMode="auto">
              <a:xfrm>
                <a:off x="40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1" name="Line 2147"/>
              <p:cNvSpPr>
                <a:spLocks noChangeShapeType="1"/>
              </p:cNvSpPr>
              <p:nvPr/>
            </p:nvSpPr>
            <p:spPr bwMode="auto">
              <a:xfrm>
                <a:off x="40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2" name="Line 2148"/>
              <p:cNvSpPr>
                <a:spLocks noChangeShapeType="1"/>
              </p:cNvSpPr>
              <p:nvPr/>
            </p:nvSpPr>
            <p:spPr bwMode="auto">
              <a:xfrm>
                <a:off x="40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3" name="Line 2149"/>
              <p:cNvSpPr>
                <a:spLocks noChangeShapeType="1"/>
              </p:cNvSpPr>
              <p:nvPr/>
            </p:nvSpPr>
            <p:spPr bwMode="auto">
              <a:xfrm>
                <a:off x="40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4" name="Line 2150"/>
              <p:cNvSpPr>
                <a:spLocks noChangeShapeType="1"/>
              </p:cNvSpPr>
              <p:nvPr/>
            </p:nvSpPr>
            <p:spPr bwMode="auto">
              <a:xfrm>
                <a:off x="40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5" name="Line 2151"/>
              <p:cNvSpPr>
                <a:spLocks noChangeShapeType="1"/>
              </p:cNvSpPr>
              <p:nvPr/>
            </p:nvSpPr>
            <p:spPr bwMode="auto">
              <a:xfrm>
                <a:off x="40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6" name="Line 2152"/>
              <p:cNvSpPr>
                <a:spLocks noChangeShapeType="1"/>
              </p:cNvSpPr>
              <p:nvPr/>
            </p:nvSpPr>
            <p:spPr bwMode="auto">
              <a:xfrm>
                <a:off x="40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7" name="Line 2153"/>
              <p:cNvSpPr>
                <a:spLocks noChangeShapeType="1"/>
              </p:cNvSpPr>
              <p:nvPr/>
            </p:nvSpPr>
            <p:spPr bwMode="auto">
              <a:xfrm>
                <a:off x="40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8" name="Line 2154"/>
              <p:cNvSpPr>
                <a:spLocks noChangeShapeType="1"/>
              </p:cNvSpPr>
              <p:nvPr/>
            </p:nvSpPr>
            <p:spPr bwMode="auto">
              <a:xfrm>
                <a:off x="40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9" name="Line 2155"/>
              <p:cNvSpPr>
                <a:spLocks noChangeShapeType="1"/>
              </p:cNvSpPr>
              <p:nvPr/>
            </p:nvSpPr>
            <p:spPr bwMode="auto">
              <a:xfrm>
                <a:off x="41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0" name="Line 2156"/>
              <p:cNvSpPr>
                <a:spLocks noChangeShapeType="1"/>
              </p:cNvSpPr>
              <p:nvPr/>
            </p:nvSpPr>
            <p:spPr bwMode="auto">
              <a:xfrm>
                <a:off x="41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1" name="Line 2157"/>
              <p:cNvSpPr>
                <a:spLocks noChangeShapeType="1"/>
              </p:cNvSpPr>
              <p:nvPr/>
            </p:nvSpPr>
            <p:spPr bwMode="auto">
              <a:xfrm>
                <a:off x="41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2" name="Line 2158"/>
              <p:cNvSpPr>
                <a:spLocks noChangeShapeType="1"/>
              </p:cNvSpPr>
              <p:nvPr/>
            </p:nvSpPr>
            <p:spPr bwMode="auto">
              <a:xfrm>
                <a:off x="41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3" name="Line 2159"/>
              <p:cNvSpPr>
                <a:spLocks noChangeShapeType="1"/>
              </p:cNvSpPr>
              <p:nvPr/>
            </p:nvSpPr>
            <p:spPr bwMode="auto">
              <a:xfrm>
                <a:off x="41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4" name="Line 2160"/>
              <p:cNvSpPr>
                <a:spLocks noChangeShapeType="1"/>
              </p:cNvSpPr>
              <p:nvPr/>
            </p:nvSpPr>
            <p:spPr bwMode="auto">
              <a:xfrm>
                <a:off x="41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5" name="Line 2161"/>
              <p:cNvSpPr>
                <a:spLocks noChangeShapeType="1"/>
              </p:cNvSpPr>
              <p:nvPr/>
            </p:nvSpPr>
            <p:spPr bwMode="auto">
              <a:xfrm>
                <a:off x="41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6" name="Line 2162"/>
              <p:cNvSpPr>
                <a:spLocks noChangeShapeType="1"/>
              </p:cNvSpPr>
              <p:nvPr/>
            </p:nvSpPr>
            <p:spPr bwMode="auto">
              <a:xfrm>
                <a:off x="41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7" name="Line 2163"/>
              <p:cNvSpPr>
                <a:spLocks noChangeShapeType="1"/>
              </p:cNvSpPr>
              <p:nvPr/>
            </p:nvSpPr>
            <p:spPr bwMode="auto">
              <a:xfrm>
                <a:off x="41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8" name="Line 2164"/>
              <p:cNvSpPr>
                <a:spLocks noChangeShapeType="1"/>
              </p:cNvSpPr>
              <p:nvPr/>
            </p:nvSpPr>
            <p:spPr bwMode="auto">
              <a:xfrm>
                <a:off x="41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9" name="Line 2165"/>
              <p:cNvSpPr>
                <a:spLocks noChangeShapeType="1"/>
              </p:cNvSpPr>
              <p:nvPr/>
            </p:nvSpPr>
            <p:spPr bwMode="auto">
              <a:xfrm>
                <a:off x="41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0" name="Line 2166"/>
              <p:cNvSpPr>
                <a:spLocks noChangeShapeType="1"/>
              </p:cNvSpPr>
              <p:nvPr/>
            </p:nvSpPr>
            <p:spPr bwMode="auto">
              <a:xfrm>
                <a:off x="42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1" name="Line 2167"/>
              <p:cNvSpPr>
                <a:spLocks noChangeShapeType="1"/>
              </p:cNvSpPr>
              <p:nvPr/>
            </p:nvSpPr>
            <p:spPr bwMode="auto">
              <a:xfrm>
                <a:off x="42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2" name="Line 2168"/>
              <p:cNvSpPr>
                <a:spLocks noChangeShapeType="1"/>
              </p:cNvSpPr>
              <p:nvPr/>
            </p:nvSpPr>
            <p:spPr bwMode="auto">
              <a:xfrm>
                <a:off x="42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3" name="Line 2169"/>
              <p:cNvSpPr>
                <a:spLocks noChangeShapeType="1"/>
              </p:cNvSpPr>
              <p:nvPr/>
            </p:nvSpPr>
            <p:spPr bwMode="auto">
              <a:xfrm>
                <a:off x="42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4" name="Line 2170"/>
              <p:cNvSpPr>
                <a:spLocks noChangeShapeType="1"/>
              </p:cNvSpPr>
              <p:nvPr/>
            </p:nvSpPr>
            <p:spPr bwMode="auto">
              <a:xfrm>
                <a:off x="42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5" name="Line 2171"/>
              <p:cNvSpPr>
                <a:spLocks noChangeShapeType="1"/>
              </p:cNvSpPr>
              <p:nvPr/>
            </p:nvSpPr>
            <p:spPr bwMode="auto">
              <a:xfrm>
                <a:off x="42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6" name="Line 2172"/>
              <p:cNvSpPr>
                <a:spLocks noChangeShapeType="1"/>
              </p:cNvSpPr>
              <p:nvPr/>
            </p:nvSpPr>
            <p:spPr bwMode="auto">
              <a:xfrm>
                <a:off x="42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7" name="Line 2173"/>
              <p:cNvSpPr>
                <a:spLocks noChangeShapeType="1"/>
              </p:cNvSpPr>
              <p:nvPr/>
            </p:nvSpPr>
            <p:spPr bwMode="auto">
              <a:xfrm>
                <a:off x="42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8" name="Line 2174"/>
              <p:cNvSpPr>
                <a:spLocks noChangeShapeType="1"/>
              </p:cNvSpPr>
              <p:nvPr/>
            </p:nvSpPr>
            <p:spPr bwMode="auto">
              <a:xfrm>
                <a:off x="42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9" name="Line 2175"/>
              <p:cNvSpPr>
                <a:spLocks noChangeShapeType="1"/>
              </p:cNvSpPr>
              <p:nvPr/>
            </p:nvSpPr>
            <p:spPr bwMode="auto">
              <a:xfrm>
                <a:off x="42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0" name="Line 2176"/>
              <p:cNvSpPr>
                <a:spLocks noChangeShapeType="1"/>
              </p:cNvSpPr>
              <p:nvPr/>
            </p:nvSpPr>
            <p:spPr bwMode="auto">
              <a:xfrm>
                <a:off x="42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1" name="Line 2177"/>
              <p:cNvSpPr>
                <a:spLocks noChangeShapeType="1"/>
              </p:cNvSpPr>
              <p:nvPr/>
            </p:nvSpPr>
            <p:spPr bwMode="auto">
              <a:xfrm>
                <a:off x="43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2" name="Line 2178"/>
              <p:cNvSpPr>
                <a:spLocks noChangeShapeType="1"/>
              </p:cNvSpPr>
              <p:nvPr/>
            </p:nvSpPr>
            <p:spPr bwMode="auto">
              <a:xfrm>
                <a:off x="43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3" name="Line 2179"/>
              <p:cNvSpPr>
                <a:spLocks noChangeShapeType="1"/>
              </p:cNvSpPr>
              <p:nvPr/>
            </p:nvSpPr>
            <p:spPr bwMode="auto">
              <a:xfrm>
                <a:off x="43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4" name="Line 2180"/>
              <p:cNvSpPr>
                <a:spLocks noChangeShapeType="1"/>
              </p:cNvSpPr>
              <p:nvPr/>
            </p:nvSpPr>
            <p:spPr bwMode="auto">
              <a:xfrm>
                <a:off x="43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5" name="Line 2181"/>
              <p:cNvSpPr>
                <a:spLocks noChangeShapeType="1"/>
              </p:cNvSpPr>
              <p:nvPr/>
            </p:nvSpPr>
            <p:spPr bwMode="auto">
              <a:xfrm>
                <a:off x="43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6" name="Line 2182"/>
              <p:cNvSpPr>
                <a:spLocks noChangeShapeType="1"/>
              </p:cNvSpPr>
              <p:nvPr/>
            </p:nvSpPr>
            <p:spPr bwMode="auto">
              <a:xfrm>
                <a:off x="43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7" name="Line 2183"/>
              <p:cNvSpPr>
                <a:spLocks noChangeShapeType="1"/>
              </p:cNvSpPr>
              <p:nvPr/>
            </p:nvSpPr>
            <p:spPr bwMode="auto">
              <a:xfrm>
                <a:off x="43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8" name="Line 2184"/>
              <p:cNvSpPr>
                <a:spLocks noChangeShapeType="1"/>
              </p:cNvSpPr>
              <p:nvPr/>
            </p:nvSpPr>
            <p:spPr bwMode="auto">
              <a:xfrm>
                <a:off x="43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9" name="Line 2185"/>
              <p:cNvSpPr>
                <a:spLocks noChangeShapeType="1"/>
              </p:cNvSpPr>
              <p:nvPr/>
            </p:nvSpPr>
            <p:spPr bwMode="auto">
              <a:xfrm>
                <a:off x="43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0" name="Line 2186"/>
              <p:cNvSpPr>
                <a:spLocks noChangeShapeType="1"/>
              </p:cNvSpPr>
              <p:nvPr/>
            </p:nvSpPr>
            <p:spPr bwMode="auto">
              <a:xfrm>
                <a:off x="43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1" name="Line 2187"/>
              <p:cNvSpPr>
                <a:spLocks noChangeShapeType="1"/>
              </p:cNvSpPr>
              <p:nvPr/>
            </p:nvSpPr>
            <p:spPr bwMode="auto">
              <a:xfrm>
                <a:off x="43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2" name="Line 2188"/>
              <p:cNvSpPr>
                <a:spLocks noChangeShapeType="1"/>
              </p:cNvSpPr>
              <p:nvPr/>
            </p:nvSpPr>
            <p:spPr bwMode="auto">
              <a:xfrm>
                <a:off x="44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3" name="Line 2189"/>
              <p:cNvSpPr>
                <a:spLocks noChangeShapeType="1"/>
              </p:cNvSpPr>
              <p:nvPr/>
            </p:nvSpPr>
            <p:spPr bwMode="auto">
              <a:xfrm>
                <a:off x="44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4" name="Line 2190"/>
              <p:cNvSpPr>
                <a:spLocks noChangeShapeType="1"/>
              </p:cNvSpPr>
              <p:nvPr/>
            </p:nvSpPr>
            <p:spPr bwMode="auto">
              <a:xfrm>
                <a:off x="44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5" name="Line 2191"/>
              <p:cNvSpPr>
                <a:spLocks noChangeShapeType="1"/>
              </p:cNvSpPr>
              <p:nvPr/>
            </p:nvSpPr>
            <p:spPr bwMode="auto">
              <a:xfrm>
                <a:off x="44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6" name="Line 2192"/>
              <p:cNvSpPr>
                <a:spLocks noChangeShapeType="1"/>
              </p:cNvSpPr>
              <p:nvPr/>
            </p:nvSpPr>
            <p:spPr bwMode="auto">
              <a:xfrm>
                <a:off x="44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7" name="Line 2193"/>
              <p:cNvSpPr>
                <a:spLocks noChangeShapeType="1"/>
              </p:cNvSpPr>
              <p:nvPr/>
            </p:nvSpPr>
            <p:spPr bwMode="auto">
              <a:xfrm>
                <a:off x="44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8" name="Line 2194"/>
              <p:cNvSpPr>
                <a:spLocks noChangeShapeType="1"/>
              </p:cNvSpPr>
              <p:nvPr/>
            </p:nvSpPr>
            <p:spPr bwMode="auto">
              <a:xfrm>
                <a:off x="44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9" name="Line 2195"/>
              <p:cNvSpPr>
                <a:spLocks noChangeShapeType="1"/>
              </p:cNvSpPr>
              <p:nvPr/>
            </p:nvSpPr>
            <p:spPr bwMode="auto">
              <a:xfrm>
                <a:off x="44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0" name="Line 2196"/>
              <p:cNvSpPr>
                <a:spLocks noChangeShapeType="1"/>
              </p:cNvSpPr>
              <p:nvPr/>
            </p:nvSpPr>
            <p:spPr bwMode="auto">
              <a:xfrm>
                <a:off x="44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1" name="Line 2197"/>
              <p:cNvSpPr>
                <a:spLocks noChangeShapeType="1"/>
              </p:cNvSpPr>
              <p:nvPr/>
            </p:nvSpPr>
            <p:spPr bwMode="auto">
              <a:xfrm>
                <a:off x="44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2" name="Line 2198"/>
              <p:cNvSpPr>
                <a:spLocks noChangeShapeType="1"/>
              </p:cNvSpPr>
              <p:nvPr/>
            </p:nvSpPr>
            <p:spPr bwMode="auto">
              <a:xfrm>
                <a:off x="44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3" name="Line 2199"/>
              <p:cNvSpPr>
                <a:spLocks noChangeShapeType="1"/>
              </p:cNvSpPr>
              <p:nvPr/>
            </p:nvSpPr>
            <p:spPr bwMode="auto">
              <a:xfrm>
                <a:off x="45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4" name="Line 2200"/>
              <p:cNvSpPr>
                <a:spLocks noChangeShapeType="1"/>
              </p:cNvSpPr>
              <p:nvPr/>
            </p:nvSpPr>
            <p:spPr bwMode="auto">
              <a:xfrm>
                <a:off x="45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5" name="Line 2201"/>
              <p:cNvSpPr>
                <a:spLocks noChangeShapeType="1"/>
              </p:cNvSpPr>
              <p:nvPr/>
            </p:nvSpPr>
            <p:spPr bwMode="auto">
              <a:xfrm>
                <a:off x="45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6" name="Line 2202"/>
              <p:cNvSpPr>
                <a:spLocks noChangeShapeType="1"/>
              </p:cNvSpPr>
              <p:nvPr/>
            </p:nvSpPr>
            <p:spPr bwMode="auto">
              <a:xfrm>
                <a:off x="453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7" name="Line 2203"/>
              <p:cNvSpPr>
                <a:spLocks noChangeShapeType="1"/>
              </p:cNvSpPr>
              <p:nvPr/>
            </p:nvSpPr>
            <p:spPr bwMode="auto">
              <a:xfrm>
                <a:off x="45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8" name="Line 2204"/>
              <p:cNvSpPr>
                <a:spLocks noChangeShapeType="1"/>
              </p:cNvSpPr>
              <p:nvPr/>
            </p:nvSpPr>
            <p:spPr bwMode="auto">
              <a:xfrm>
                <a:off x="45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9" name="Line 2205"/>
              <p:cNvSpPr>
                <a:spLocks noChangeShapeType="1"/>
              </p:cNvSpPr>
              <p:nvPr/>
            </p:nvSpPr>
            <p:spPr bwMode="auto">
              <a:xfrm>
                <a:off x="45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0" name="Line 2206"/>
              <p:cNvSpPr>
                <a:spLocks noChangeShapeType="1"/>
              </p:cNvSpPr>
              <p:nvPr/>
            </p:nvSpPr>
            <p:spPr bwMode="auto">
              <a:xfrm>
                <a:off x="45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1" name="Line 2207"/>
              <p:cNvSpPr>
                <a:spLocks noChangeShapeType="1"/>
              </p:cNvSpPr>
              <p:nvPr/>
            </p:nvSpPr>
            <p:spPr bwMode="auto">
              <a:xfrm>
                <a:off x="45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2" name="Line 2208"/>
              <p:cNvSpPr>
                <a:spLocks noChangeShapeType="1"/>
              </p:cNvSpPr>
              <p:nvPr/>
            </p:nvSpPr>
            <p:spPr bwMode="auto">
              <a:xfrm>
                <a:off x="45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3" name="Line 2209"/>
              <p:cNvSpPr>
                <a:spLocks noChangeShapeType="1"/>
              </p:cNvSpPr>
              <p:nvPr/>
            </p:nvSpPr>
            <p:spPr bwMode="auto">
              <a:xfrm>
                <a:off x="459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4" name="Line 2210"/>
              <p:cNvSpPr>
                <a:spLocks noChangeShapeType="1"/>
              </p:cNvSpPr>
              <p:nvPr/>
            </p:nvSpPr>
            <p:spPr bwMode="auto">
              <a:xfrm>
                <a:off x="46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5" name="Line 2211"/>
              <p:cNvSpPr>
                <a:spLocks noChangeShapeType="1"/>
              </p:cNvSpPr>
              <p:nvPr/>
            </p:nvSpPr>
            <p:spPr bwMode="auto">
              <a:xfrm>
                <a:off x="46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6" name="Line 2212"/>
              <p:cNvSpPr>
                <a:spLocks noChangeShapeType="1"/>
              </p:cNvSpPr>
              <p:nvPr/>
            </p:nvSpPr>
            <p:spPr bwMode="auto">
              <a:xfrm>
                <a:off x="46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7" name="Line 2213"/>
              <p:cNvSpPr>
                <a:spLocks noChangeShapeType="1"/>
              </p:cNvSpPr>
              <p:nvPr/>
            </p:nvSpPr>
            <p:spPr bwMode="auto">
              <a:xfrm>
                <a:off x="46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8" name="Line 2214"/>
              <p:cNvSpPr>
                <a:spLocks noChangeShapeType="1"/>
              </p:cNvSpPr>
              <p:nvPr/>
            </p:nvSpPr>
            <p:spPr bwMode="auto">
              <a:xfrm>
                <a:off x="46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8" name="Group 2416"/>
            <p:cNvGrpSpPr>
              <a:grpSpLocks/>
            </p:cNvGrpSpPr>
            <p:nvPr/>
          </p:nvGrpSpPr>
          <p:grpSpPr bwMode="auto">
            <a:xfrm>
              <a:off x="72000" y="720000"/>
              <a:ext cx="7788275" cy="5459413"/>
              <a:chOff x="282" y="597"/>
              <a:chExt cx="4906" cy="3439"/>
            </a:xfrm>
          </p:grpSpPr>
          <p:sp>
            <p:nvSpPr>
              <p:cNvPr id="889" name="Line 2216"/>
              <p:cNvSpPr>
                <a:spLocks noChangeShapeType="1"/>
              </p:cNvSpPr>
              <p:nvPr/>
            </p:nvSpPr>
            <p:spPr bwMode="auto">
              <a:xfrm>
                <a:off x="46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0" name="Line 2217"/>
              <p:cNvSpPr>
                <a:spLocks noChangeShapeType="1"/>
              </p:cNvSpPr>
              <p:nvPr/>
            </p:nvSpPr>
            <p:spPr bwMode="auto">
              <a:xfrm>
                <a:off x="466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1" name="Line 2218"/>
              <p:cNvSpPr>
                <a:spLocks noChangeShapeType="1"/>
              </p:cNvSpPr>
              <p:nvPr/>
            </p:nvSpPr>
            <p:spPr bwMode="auto">
              <a:xfrm>
                <a:off x="46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2" name="Line 2219"/>
              <p:cNvSpPr>
                <a:spLocks noChangeShapeType="1"/>
              </p:cNvSpPr>
              <p:nvPr/>
            </p:nvSpPr>
            <p:spPr bwMode="auto">
              <a:xfrm>
                <a:off x="46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3" name="Line 2220"/>
              <p:cNvSpPr>
                <a:spLocks noChangeShapeType="1"/>
              </p:cNvSpPr>
              <p:nvPr/>
            </p:nvSpPr>
            <p:spPr bwMode="auto">
              <a:xfrm>
                <a:off x="46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4" name="Line 2221"/>
              <p:cNvSpPr>
                <a:spLocks noChangeShapeType="1"/>
              </p:cNvSpPr>
              <p:nvPr/>
            </p:nvSpPr>
            <p:spPr bwMode="auto">
              <a:xfrm>
                <a:off x="46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5" name="Line 2222"/>
              <p:cNvSpPr>
                <a:spLocks noChangeShapeType="1"/>
              </p:cNvSpPr>
              <p:nvPr/>
            </p:nvSpPr>
            <p:spPr bwMode="auto">
              <a:xfrm>
                <a:off x="47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6" name="Line 2223"/>
              <p:cNvSpPr>
                <a:spLocks noChangeShapeType="1"/>
              </p:cNvSpPr>
              <p:nvPr/>
            </p:nvSpPr>
            <p:spPr bwMode="auto">
              <a:xfrm>
                <a:off x="47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7" name="Line 2224"/>
              <p:cNvSpPr>
                <a:spLocks noChangeShapeType="1"/>
              </p:cNvSpPr>
              <p:nvPr/>
            </p:nvSpPr>
            <p:spPr bwMode="auto">
              <a:xfrm>
                <a:off x="472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8" name="Line 2225"/>
              <p:cNvSpPr>
                <a:spLocks noChangeShapeType="1"/>
              </p:cNvSpPr>
              <p:nvPr/>
            </p:nvSpPr>
            <p:spPr bwMode="auto">
              <a:xfrm>
                <a:off x="47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9" name="Line 2226"/>
              <p:cNvSpPr>
                <a:spLocks noChangeShapeType="1"/>
              </p:cNvSpPr>
              <p:nvPr/>
            </p:nvSpPr>
            <p:spPr bwMode="auto">
              <a:xfrm>
                <a:off x="47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0" name="Line 2227"/>
              <p:cNvSpPr>
                <a:spLocks noChangeShapeType="1"/>
              </p:cNvSpPr>
              <p:nvPr/>
            </p:nvSpPr>
            <p:spPr bwMode="auto">
              <a:xfrm>
                <a:off x="47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1" name="Line 2228"/>
              <p:cNvSpPr>
                <a:spLocks noChangeShapeType="1"/>
              </p:cNvSpPr>
              <p:nvPr/>
            </p:nvSpPr>
            <p:spPr bwMode="auto">
              <a:xfrm>
                <a:off x="47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2" name="Line 2229"/>
              <p:cNvSpPr>
                <a:spLocks noChangeShapeType="1"/>
              </p:cNvSpPr>
              <p:nvPr/>
            </p:nvSpPr>
            <p:spPr bwMode="auto">
              <a:xfrm>
                <a:off x="47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3" name="Line 2230"/>
              <p:cNvSpPr>
                <a:spLocks noChangeShapeType="1"/>
              </p:cNvSpPr>
              <p:nvPr/>
            </p:nvSpPr>
            <p:spPr bwMode="auto">
              <a:xfrm>
                <a:off x="47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4" name="Line 2231"/>
              <p:cNvSpPr>
                <a:spLocks noChangeShapeType="1"/>
              </p:cNvSpPr>
              <p:nvPr/>
            </p:nvSpPr>
            <p:spPr bwMode="auto">
              <a:xfrm>
                <a:off x="478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5" name="Line 2232"/>
              <p:cNvSpPr>
                <a:spLocks noChangeShapeType="1"/>
              </p:cNvSpPr>
              <p:nvPr/>
            </p:nvSpPr>
            <p:spPr bwMode="auto">
              <a:xfrm>
                <a:off x="47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6" name="Line 2233"/>
              <p:cNvSpPr>
                <a:spLocks noChangeShapeType="1"/>
              </p:cNvSpPr>
              <p:nvPr/>
            </p:nvSpPr>
            <p:spPr bwMode="auto">
              <a:xfrm>
                <a:off x="48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7" name="Line 2234"/>
              <p:cNvSpPr>
                <a:spLocks noChangeShapeType="1"/>
              </p:cNvSpPr>
              <p:nvPr/>
            </p:nvSpPr>
            <p:spPr bwMode="auto">
              <a:xfrm>
                <a:off x="48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8" name="Line 2235"/>
              <p:cNvSpPr>
                <a:spLocks noChangeShapeType="1"/>
              </p:cNvSpPr>
              <p:nvPr/>
            </p:nvSpPr>
            <p:spPr bwMode="auto">
              <a:xfrm>
                <a:off x="48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9" name="Line 2236"/>
              <p:cNvSpPr>
                <a:spLocks noChangeShapeType="1"/>
              </p:cNvSpPr>
              <p:nvPr/>
            </p:nvSpPr>
            <p:spPr bwMode="auto">
              <a:xfrm>
                <a:off x="48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0" name="Line 2237"/>
              <p:cNvSpPr>
                <a:spLocks noChangeShapeType="1"/>
              </p:cNvSpPr>
              <p:nvPr/>
            </p:nvSpPr>
            <p:spPr bwMode="auto">
              <a:xfrm>
                <a:off x="48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1" name="Line 2238"/>
              <p:cNvSpPr>
                <a:spLocks noChangeShapeType="1"/>
              </p:cNvSpPr>
              <p:nvPr/>
            </p:nvSpPr>
            <p:spPr bwMode="auto">
              <a:xfrm>
                <a:off x="48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2" name="Line 2239"/>
              <p:cNvSpPr>
                <a:spLocks noChangeShapeType="1"/>
              </p:cNvSpPr>
              <p:nvPr/>
            </p:nvSpPr>
            <p:spPr bwMode="auto">
              <a:xfrm>
                <a:off x="48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3" name="Line 2240"/>
              <p:cNvSpPr>
                <a:spLocks noChangeShapeType="1"/>
              </p:cNvSpPr>
              <p:nvPr/>
            </p:nvSpPr>
            <p:spPr bwMode="auto">
              <a:xfrm>
                <a:off x="48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4" name="Line 2241"/>
              <p:cNvSpPr>
                <a:spLocks noChangeShapeType="1"/>
              </p:cNvSpPr>
              <p:nvPr/>
            </p:nvSpPr>
            <p:spPr bwMode="auto">
              <a:xfrm>
                <a:off x="48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5" name="Line 2242"/>
              <p:cNvSpPr>
                <a:spLocks noChangeShapeType="1"/>
              </p:cNvSpPr>
              <p:nvPr/>
            </p:nvSpPr>
            <p:spPr bwMode="auto">
              <a:xfrm>
                <a:off x="48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6" name="Line 2243"/>
              <p:cNvSpPr>
                <a:spLocks noChangeShapeType="1"/>
              </p:cNvSpPr>
              <p:nvPr/>
            </p:nvSpPr>
            <p:spPr bwMode="auto">
              <a:xfrm>
                <a:off x="4899" y="69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7" name="Rectangle 2244"/>
              <p:cNvSpPr>
                <a:spLocks noChangeArrowheads="1"/>
              </p:cNvSpPr>
              <p:nvPr/>
            </p:nvSpPr>
            <p:spPr bwMode="auto">
              <a:xfrm>
                <a:off x="455"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18" name="Rectangle 2245"/>
              <p:cNvSpPr>
                <a:spLocks noChangeArrowheads="1"/>
              </p:cNvSpPr>
              <p:nvPr/>
            </p:nvSpPr>
            <p:spPr bwMode="auto">
              <a:xfrm rot="16200000">
                <a:off x="-148" y="2062"/>
                <a:ext cx="103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Allele frequency</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19" name="Line 2246"/>
              <p:cNvSpPr>
                <a:spLocks noChangeShapeType="1"/>
              </p:cNvSpPr>
              <p:nvPr/>
            </p:nvSpPr>
            <p:spPr bwMode="auto">
              <a:xfrm flipV="1">
                <a:off x="4901" y="660"/>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0" name="Line 2247"/>
              <p:cNvSpPr>
                <a:spLocks noChangeShapeType="1"/>
              </p:cNvSpPr>
              <p:nvPr/>
            </p:nvSpPr>
            <p:spPr bwMode="auto">
              <a:xfrm>
                <a:off x="4901" y="363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1" name="Line 2248"/>
              <p:cNvSpPr>
                <a:spLocks noChangeShapeType="1"/>
              </p:cNvSpPr>
              <p:nvPr/>
            </p:nvSpPr>
            <p:spPr bwMode="auto">
              <a:xfrm>
                <a:off x="4901" y="305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2" name="Rectangle 2249"/>
              <p:cNvSpPr>
                <a:spLocks noChangeArrowheads="1"/>
              </p:cNvSpPr>
              <p:nvPr/>
            </p:nvSpPr>
            <p:spPr bwMode="auto">
              <a:xfrm>
                <a:off x="4986"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23" name="Line 2250"/>
              <p:cNvSpPr>
                <a:spLocks noChangeShapeType="1"/>
              </p:cNvSpPr>
              <p:nvPr/>
            </p:nvSpPr>
            <p:spPr bwMode="auto">
              <a:xfrm>
                <a:off x="4901" y="246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4" name="Rectangle 2251"/>
              <p:cNvSpPr>
                <a:spLocks noChangeArrowheads="1"/>
              </p:cNvSpPr>
              <p:nvPr/>
            </p:nvSpPr>
            <p:spPr bwMode="auto">
              <a:xfrm>
                <a:off x="4986"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25" name="Line 2252"/>
              <p:cNvSpPr>
                <a:spLocks noChangeShapeType="1"/>
              </p:cNvSpPr>
              <p:nvPr/>
            </p:nvSpPr>
            <p:spPr bwMode="auto">
              <a:xfrm>
                <a:off x="4901" y="186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6" name="Rectangle 2253"/>
              <p:cNvSpPr>
                <a:spLocks noChangeArrowheads="1"/>
              </p:cNvSpPr>
              <p:nvPr/>
            </p:nvSpPr>
            <p:spPr bwMode="auto">
              <a:xfrm>
                <a:off x="4986"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27" name="Line 2254"/>
              <p:cNvSpPr>
                <a:spLocks noChangeShapeType="1"/>
              </p:cNvSpPr>
              <p:nvPr/>
            </p:nvSpPr>
            <p:spPr bwMode="auto">
              <a:xfrm>
                <a:off x="4901" y="127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8" name="Rectangle 2255"/>
              <p:cNvSpPr>
                <a:spLocks noChangeArrowheads="1"/>
              </p:cNvSpPr>
              <p:nvPr/>
            </p:nvSpPr>
            <p:spPr bwMode="auto">
              <a:xfrm>
                <a:off x="4986"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29" name="Line 2256"/>
              <p:cNvSpPr>
                <a:spLocks noChangeShapeType="1"/>
              </p:cNvSpPr>
              <p:nvPr/>
            </p:nvSpPr>
            <p:spPr bwMode="auto">
              <a:xfrm>
                <a:off x="4901" y="69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0" name="Rectangle 2257"/>
              <p:cNvSpPr>
                <a:spLocks noChangeArrowheads="1"/>
              </p:cNvSpPr>
              <p:nvPr/>
            </p:nvSpPr>
            <p:spPr bwMode="auto">
              <a:xfrm>
                <a:off x="4986"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31" name="Line 2258"/>
              <p:cNvSpPr>
                <a:spLocks noChangeShapeType="1"/>
              </p:cNvSpPr>
              <p:nvPr/>
            </p:nvSpPr>
            <p:spPr bwMode="auto">
              <a:xfrm>
                <a:off x="857" y="3639"/>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2" name="Line 2259"/>
              <p:cNvSpPr>
                <a:spLocks noChangeShapeType="1"/>
              </p:cNvSpPr>
              <p:nvPr/>
            </p:nvSpPr>
            <p:spPr bwMode="auto">
              <a:xfrm>
                <a:off x="857" y="660"/>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3" name="Line 2260"/>
              <p:cNvSpPr>
                <a:spLocks noChangeShapeType="1"/>
              </p:cNvSpPr>
              <p:nvPr/>
            </p:nvSpPr>
            <p:spPr bwMode="auto">
              <a:xfrm>
                <a:off x="874"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4" name="Line 2261"/>
              <p:cNvSpPr>
                <a:spLocks noChangeShapeType="1"/>
              </p:cNvSpPr>
              <p:nvPr/>
            </p:nvSpPr>
            <p:spPr bwMode="auto">
              <a:xfrm flipV="1">
                <a:off x="874"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5" name="Rectangle 2262"/>
              <p:cNvSpPr>
                <a:spLocks noChangeArrowheads="1"/>
              </p:cNvSpPr>
              <p:nvPr/>
            </p:nvSpPr>
            <p:spPr bwMode="auto">
              <a:xfrm>
                <a:off x="786"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36" name="Line 2263"/>
              <p:cNvSpPr>
                <a:spLocks noChangeShapeType="1"/>
              </p:cNvSpPr>
              <p:nvPr/>
            </p:nvSpPr>
            <p:spPr bwMode="auto">
              <a:xfrm>
                <a:off x="104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7" name="Line 2264"/>
              <p:cNvSpPr>
                <a:spLocks noChangeShapeType="1"/>
              </p:cNvSpPr>
              <p:nvPr/>
            </p:nvSpPr>
            <p:spPr bwMode="auto">
              <a:xfrm flipV="1">
                <a:off x="104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8" name="Line 2265"/>
              <p:cNvSpPr>
                <a:spLocks noChangeShapeType="1"/>
              </p:cNvSpPr>
              <p:nvPr/>
            </p:nvSpPr>
            <p:spPr bwMode="auto">
              <a:xfrm>
                <a:off x="120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9" name="Line 2266"/>
              <p:cNvSpPr>
                <a:spLocks noChangeShapeType="1"/>
              </p:cNvSpPr>
              <p:nvPr/>
            </p:nvSpPr>
            <p:spPr bwMode="auto">
              <a:xfrm flipV="1">
                <a:off x="120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0" name="Line 2267"/>
              <p:cNvSpPr>
                <a:spLocks noChangeShapeType="1"/>
              </p:cNvSpPr>
              <p:nvPr/>
            </p:nvSpPr>
            <p:spPr bwMode="auto">
              <a:xfrm>
                <a:off x="137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1" name="Line 2268"/>
              <p:cNvSpPr>
                <a:spLocks noChangeShapeType="1"/>
              </p:cNvSpPr>
              <p:nvPr/>
            </p:nvSpPr>
            <p:spPr bwMode="auto">
              <a:xfrm flipV="1">
                <a:off x="137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2" name="Line 2269"/>
              <p:cNvSpPr>
                <a:spLocks noChangeShapeType="1"/>
              </p:cNvSpPr>
              <p:nvPr/>
            </p:nvSpPr>
            <p:spPr bwMode="auto">
              <a:xfrm>
                <a:off x="154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3" name="Line 2270"/>
              <p:cNvSpPr>
                <a:spLocks noChangeShapeType="1"/>
              </p:cNvSpPr>
              <p:nvPr/>
            </p:nvSpPr>
            <p:spPr bwMode="auto">
              <a:xfrm flipV="1">
                <a:off x="154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4" name="Line 2271"/>
              <p:cNvSpPr>
                <a:spLocks noChangeShapeType="1"/>
              </p:cNvSpPr>
              <p:nvPr/>
            </p:nvSpPr>
            <p:spPr bwMode="auto">
              <a:xfrm>
                <a:off x="1713"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5" name="Line 2272"/>
              <p:cNvSpPr>
                <a:spLocks noChangeShapeType="1"/>
              </p:cNvSpPr>
              <p:nvPr/>
            </p:nvSpPr>
            <p:spPr bwMode="auto">
              <a:xfrm flipV="1">
                <a:off x="1713"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6" name="Rectangle 2273"/>
              <p:cNvSpPr>
                <a:spLocks noChangeArrowheads="1"/>
              </p:cNvSpPr>
              <p:nvPr/>
            </p:nvSpPr>
            <p:spPr bwMode="auto">
              <a:xfrm>
                <a:off x="1625"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47" name="Line 2274"/>
              <p:cNvSpPr>
                <a:spLocks noChangeShapeType="1"/>
              </p:cNvSpPr>
              <p:nvPr/>
            </p:nvSpPr>
            <p:spPr bwMode="auto">
              <a:xfrm>
                <a:off x="188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8" name="Line 2275"/>
              <p:cNvSpPr>
                <a:spLocks noChangeShapeType="1"/>
              </p:cNvSpPr>
              <p:nvPr/>
            </p:nvSpPr>
            <p:spPr bwMode="auto">
              <a:xfrm flipV="1">
                <a:off x="188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9" name="Line 2276"/>
              <p:cNvSpPr>
                <a:spLocks noChangeShapeType="1"/>
              </p:cNvSpPr>
              <p:nvPr/>
            </p:nvSpPr>
            <p:spPr bwMode="auto">
              <a:xfrm>
                <a:off x="204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0" name="Line 2277"/>
              <p:cNvSpPr>
                <a:spLocks noChangeShapeType="1"/>
              </p:cNvSpPr>
              <p:nvPr/>
            </p:nvSpPr>
            <p:spPr bwMode="auto">
              <a:xfrm flipV="1">
                <a:off x="204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1" name="Line 2278"/>
              <p:cNvSpPr>
                <a:spLocks noChangeShapeType="1"/>
              </p:cNvSpPr>
              <p:nvPr/>
            </p:nvSpPr>
            <p:spPr bwMode="auto">
              <a:xfrm>
                <a:off x="221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2" name="Line 2279"/>
              <p:cNvSpPr>
                <a:spLocks noChangeShapeType="1"/>
              </p:cNvSpPr>
              <p:nvPr/>
            </p:nvSpPr>
            <p:spPr bwMode="auto">
              <a:xfrm flipV="1">
                <a:off x="221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3" name="Line 2280"/>
              <p:cNvSpPr>
                <a:spLocks noChangeShapeType="1"/>
              </p:cNvSpPr>
              <p:nvPr/>
            </p:nvSpPr>
            <p:spPr bwMode="auto">
              <a:xfrm>
                <a:off x="238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4" name="Line 2281"/>
              <p:cNvSpPr>
                <a:spLocks noChangeShapeType="1"/>
              </p:cNvSpPr>
              <p:nvPr/>
            </p:nvSpPr>
            <p:spPr bwMode="auto">
              <a:xfrm flipV="1">
                <a:off x="238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5" name="Line 2282"/>
              <p:cNvSpPr>
                <a:spLocks noChangeShapeType="1"/>
              </p:cNvSpPr>
              <p:nvPr/>
            </p:nvSpPr>
            <p:spPr bwMode="auto">
              <a:xfrm>
                <a:off x="2552"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6" name="Line 2283"/>
              <p:cNvSpPr>
                <a:spLocks noChangeShapeType="1"/>
              </p:cNvSpPr>
              <p:nvPr/>
            </p:nvSpPr>
            <p:spPr bwMode="auto">
              <a:xfrm flipV="1">
                <a:off x="2552"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7" name="Rectangle 2284"/>
              <p:cNvSpPr>
                <a:spLocks noChangeArrowheads="1"/>
              </p:cNvSpPr>
              <p:nvPr/>
            </p:nvSpPr>
            <p:spPr bwMode="auto">
              <a:xfrm>
                <a:off x="2415"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58" name="Line 2285"/>
              <p:cNvSpPr>
                <a:spLocks noChangeShapeType="1"/>
              </p:cNvSpPr>
              <p:nvPr/>
            </p:nvSpPr>
            <p:spPr bwMode="auto">
              <a:xfrm>
                <a:off x="271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9" name="Line 2286"/>
              <p:cNvSpPr>
                <a:spLocks noChangeShapeType="1"/>
              </p:cNvSpPr>
              <p:nvPr/>
            </p:nvSpPr>
            <p:spPr bwMode="auto">
              <a:xfrm flipV="1">
                <a:off x="271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0" name="Line 2287"/>
              <p:cNvSpPr>
                <a:spLocks noChangeShapeType="1"/>
              </p:cNvSpPr>
              <p:nvPr/>
            </p:nvSpPr>
            <p:spPr bwMode="auto">
              <a:xfrm>
                <a:off x="288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1" name="Line 2288"/>
              <p:cNvSpPr>
                <a:spLocks noChangeShapeType="1"/>
              </p:cNvSpPr>
              <p:nvPr/>
            </p:nvSpPr>
            <p:spPr bwMode="auto">
              <a:xfrm flipV="1">
                <a:off x="288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2" name="Line 2289"/>
              <p:cNvSpPr>
                <a:spLocks noChangeShapeType="1"/>
              </p:cNvSpPr>
              <p:nvPr/>
            </p:nvSpPr>
            <p:spPr bwMode="auto">
              <a:xfrm>
                <a:off x="305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3" name="Line 2290"/>
              <p:cNvSpPr>
                <a:spLocks noChangeShapeType="1"/>
              </p:cNvSpPr>
              <p:nvPr/>
            </p:nvSpPr>
            <p:spPr bwMode="auto">
              <a:xfrm flipV="1">
                <a:off x="305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4" name="Line 2291"/>
              <p:cNvSpPr>
                <a:spLocks noChangeShapeType="1"/>
              </p:cNvSpPr>
              <p:nvPr/>
            </p:nvSpPr>
            <p:spPr bwMode="auto">
              <a:xfrm>
                <a:off x="322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5" name="Line 2292"/>
              <p:cNvSpPr>
                <a:spLocks noChangeShapeType="1"/>
              </p:cNvSpPr>
              <p:nvPr/>
            </p:nvSpPr>
            <p:spPr bwMode="auto">
              <a:xfrm flipV="1">
                <a:off x="322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6" name="Line 2293"/>
              <p:cNvSpPr>
                <a:spLocks noChangeShapeType="1"/>
              </p:cNvSpPr>
              <p:nvPr/>
            </p:nvSpPr>
            <p:spPr bwMode="auto">
              <a:xfrm>
                <a:off x="3390"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7" name="Line 2294"/>
              <p:cNvSpPr>
                <a:spLocks noChangeShapeType="1"/>
              </p:cNvSpPr>
              <p:nvPr/>
            </p:nvSpPr>
            <p:spPr bwMode="auto">
              <a:xfrm flipV="1">
                <a:off x="3390"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8" name="Rectangle 2295"/>
              <p:cNvSpPr>
                <a:spLocks noChangeArrowheads="1"/>
              </p:cNvSpPr>
              <p:nvPr/>
            </p:nvSpPr>
            <p:spPr bwMode="auto">
              <a:xfrm>
                <a:off x="325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69" name="Line 2296"/>
              <p:cNvSpPr>
                <a:spLocks noChangeShapeType="1"/>
              </p:cNvSpPr>
              <p:nvPr/>
            </p:nvSpPr>
            <p:spPr bwMode="auto">
              <a:xfrm>
                <a:off x="355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0" name="Line 2297"/>
              <p:cNvSpPr>
                <a:spLocks noChangeShapeType="1"/>
              </p:cNvSpPr>
              <p:nvPr/>
            </p:nvSpPr>
            <p:spPr bwMode="auto">
              <a:xfrm flipV="1">
                <a:off x="355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1" name="Line 2298"/>
              <p:cNvSpPr>
                <a:spLocks noChangeShapeType="1"/>
              </p:cNvSpPr>
              <p:nvPr/>
            </p:nvSpPr>
            <p:spPr bwMode="auto">
              <a:xfrm>
                <a:off x="372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2" name="Line 2299"/>
              <p:cNvSpPr>
                <a:spLocks noChangeShapeType="1"/>
              </p:cNvSpPr>
              <p:nvPr/>
            </p:nvSpPr>
            <p:spPr bwMode="auto">
              <a:xfrm flipV="1">
                <a:off x="372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3" name="Line 2300"/>
              <p:cNvSpPr>
                <a:spLocks noChangeShapeType="1"/>
              </p:cNvSpPr>
              <p:nvPr/>
            </p:nvSpPr>
            <p:spPr bwMode="auto">
              <a:xfrm>
                <a:off x="389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4" name="Line 2301"/>
              <p:cNvSpPr>
                <a:spLocks noChangeShapeType="1"/>
              </p:cNvSpPr>
              <p:nvPr/>
            </p:nvSpPr>
            <p:spPr bwMode="auto">
              <a:xfrm flipV="1">
                <a:off x="389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5" name="Line 2302"/>
              <p:cNvSpPr>
                <a:spLocks noChangeShapeType="1"/>
              </p:cNvSpPr>
              <p:nvPr/>
            </p:nvSpPr>
            <p:spPr bwMode="auto">
              <a:xfrm>
                <a:off x="406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6" name="Line 2303"/>
              <p:cNvSpPr>
                <a:spLocks noChangeShapeType="1"/>
              </p:cNvSpPr>
              <p:nvPr/>
            </p:nvSpPr>
            <p:spPr bwMode="auto">
              <a:xfrm flipV="1">
                <a:off x="406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7" name="Line 2304"/>
              <p:cNvSpPr>
                <a:spLocks noChangeShapeType="1"/>
              </p:cNvSpPr>
              <p:nvPr/>
            </p:nvSpPr>
            <p:spPr bwMode="auto">
              <a:xfrm>
                <a:off x="4229"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8" name="Line 2305"/>
              <p:cNvSpPr>
                <a:spLocks noChangeShapeType="1"/>
              </p:cNvSpPr>
              <p:nvPr/>
            </p:nvSpPr>
            <p:spPr bwMode="auto">
              <a:xfrm flipV="1">
                <a:off x="4229"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9" name="Rectangle 2306"/>
              <p:cNvSpPr>
                <a:spLocks noChangeArrowheads="1"/>
              </p:cNvSpPr>
              <p:nvPr/>
            </p:nvSpPr>
            <p:spPr bwMode="auto">
              <a:xfrm>
                <a:off x="409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20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80" name="Line 2307"/>
              <p:cNvSpPr>
                <a:spLocks noChangeShapeType="1"/>
              </p:cNvSpPr>
              <p:nvPr/>
            </p:nvSpPr>
            <p:spPr bwMode="auto">
              <a:xfrm>
                <a:off x="439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1" name="Line 2308"/>
              <p:cNvSpPr>
                <a:spLocks noChangeShapeType="1"/>
              </p:cNvSpPr>
              <p:nvPr/>
            </p:nvSpPr>
            <p:spPr bwMode="auto">
              <a:xfrm flipV="1">
                <a:off x="439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2" name="Line 2309"/>
              <p:cNvSpPr>
                <a:spLocks noChangeShapeType="1"/>
              </p:cNvSpPr>
              <p:nvPr/>
            </p:nvSpPr>
            <p:spPr bwMode="auto">
              <a:xfrm>
                <a:off x="456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3" name="Line 2310"/>
              <p:cNvSpPr>
                <a:spLocks noChangeShapeType="1"/>
              </p:cNvSpPr>
              <p:nvPr/>
            </p:nvSpPr>
            <p:spPr bwMode="auto">
              <a:xfrm flipV="1">
                <a:off x="456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4" name="Line 2311"/>
              <p:cNvSpPr>
                <a:spLocks noChangeShapeType="1"/>
              </p:cNvSpPr>
              <p:nvPr/>
            </p:nvSpPr>
            <p:spPr bwMode="auto">
              <a:xfrm>
                <a:off x="4733"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5" name="Line 2312"/>
              <p:cNvSpPr>
                <a:spLocks noChangeShapeType="1"/>
              </p:cNvSpPr>
              <p:nvPr/>
            </p:nvSpPr>
            <p:spPr bwMode="auto">
              <a:xfrm flipV="1">
                <a:off x="4733"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6" name="Line 2313"/>
              <p:cNvSpPr>
                <a:spLocks noChangeShapeType="1"/>
              </p:cNvSpPr>
              <p:nvPr/>
            </p:nvSpPr>
            <p:spPr bwMode="auto">
              <a:xfrm>
                <a:off x="490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7" name="Line 2314"/>
              <p:cNvSpPr>
                <a:spLocks noChangeShapeType="1"/>
              </p:cNvSpPr>
              <p:nvPr/>
            </p:nvSpPr>
            <p:spPr bwMode="auto">
              <a:xfrm flipV="1">
                <a:off x="490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8" name="Rectangle 2315"/>
              <p:cNvSpPr>
                <a:spLocks noChangeArrowheads="1"/>
              </p:cNvSpPr>
              <p:nvPr/>
            </p:nvSpPr>
            <p:spPr bwMode="auto">
              <a:xfrm>
                <a:off x="2360" y="3862"/>
                <a:ext cx="7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Generations</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989" name="Oval 2316"/>
              <p:cNvSpPr>
                <a:spLocks noChangeArrowheads="1"/>
              </p:cNvSpPr>
              <p:nvPr/>
            </p:nvSpPr>
            <p:spPr bwMode="auto">
              <a:xfrm>
                <a:off x="852" y="2142"/>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0" name="Oval 2317"/>
              <p:cNvSpPr>
                <a:spLocks noChangeArrowheads="1"/>
              </p:cNvSpPr>
              <p:nvPr/>
            </p:nvSpPr>
            <p:spPr bwMode="auto">
              <a:xfrm>
                <a:off x="1019" y="2304"/>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1" name="Oval 2318"/>
              <p:cNvSpPr>
                <a:spLocks noChangeArrowheads="1"/>
              </p:cNvSpPr>
              <p:nvPr/>
            </p:nvSpPr>
            <p:spPr bwMode="auto">
              <a:xfrm>
                <a:off x="1187" y="218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2" name="Oval 2319"/>
              <p:cNvSpPr>
                <a:spLocks noChangeArrowheads="1"/>
              </p:cNvSpPr>
              <p:nvPr/>
            </p:nvSpPr>
            <p:spPr bwMode="auto">
              <a:xfrm>
                <a:off x="1355" y="221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3" name="Oval 2320"/>
              <p:cNvSpPr>
                <a:spLocks noChangeArrowheads="1"/>
              </p:cNvSpPr>
              <p:nvPr/>
            </p:nvSpPr>
            <p:spPr bwMode="auto">
              <a:xfrm>
                <a:off x="1522" y="224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4" name="Oval 2321"/>
              <p:cNvSpPr>
                <a:spLocks noChangeArrowheads="1"/>
              </p:cNvSpPr>
              <p:nvPr/>
            </p:nvSpPr>
            <p:spPr bwMode="auto">
              <a:xfrm>
                <a:off x="1690" y="2201"/>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5" name="Oval 2322"/>
              <p:cNvSpPr>
                <a:spLocks noChangeArrowheads="1"/>
              </p:cNvSpPr>
              <p:nvPr/>
            </p:nvSpPr>
            <p:spPr bwMode="auto">
              <a:xfrm>
                <a:off x="1857" y="2083"/>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6" name="Oval 2323"/>
              <p:cNvSpPr>
                <a:spLocks noChangeArrowheads="1"/>
              </p:cNvSpPr>
              <p:nvPr/>
            </p:nvSpPr>
            <p:spPr bwMode="auto">
              <a:xfrm>
                <a:off x="2025" y="1936"/>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7" name="Oval 2324"/>
              <p:cNvSpPr>
                <a:spLocks noChangeArrowheads="1"/>
              </p:cNvSpPr>
              <p:nvPr/>
            </p:nvSpPr>
            <p:spPr bwMode="auto">
              <a:xfrm>
                <a:off x="2193" y="209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8" name="Oval 2325"/>
              <p:cNvSpPr>
                <a:spLocks noChangeArrowheads="1"/>
              </p:cNvSpPr>
              <p:nvPr/>
            </p:nvSpPr>
            <p:spPr bwMode="auto">
              <a:xfrm>
                <a:off x="2361" y="200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9" name="Oval 2326"/>
              <p:cNvSpPr>
                <a:spLocks noChangeArrowheads="1"/>
              </p:cNvSpPr>
              <p:nvPr/>
            </p:nvSpPr>
            <p:spPr bwMode="auto">
              <a:xfrm>
                <a:off x="2529" y="198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0" name="Oval 2327"/>
              <p:cNvSpPr>
                <a:spLocks noChangeArrowheads="1"/>
              </p:cNvSpPr>
              <p:nvPr/>
            </p:nvSpPr>
            <p:spPr bwMode="auto">
              <a:xfrm>
                <a:off x="2697" y="181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1" name="Oval 2328"/>
              <p:cNvSpPr>
                <a:spLocks noChangeArrowheads="1"/>
              </p:cNvSpPr>
              <p:nvPr/>
            </p:nvSpPr>
            <p:spPr bwMode="auto">
              <a:xfrm>
                <a:off x="2864" y="1729"/>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2" name="Oval 2329"/>
              <p:cNvSpPr>
                <a:spLocks noChangeArrowheads="1"/>
              </p:cNvSpPr>
              <p:nvPr/>
            </p:nvSpPr>
            <p:spPr bwMode="auto">
              <a:xfrm>
                <a:off x="3032" y="1803"/>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3" name="Oval 2330"/>
              <p:cNvSpPr>
                <a:spLocks noChangeArrowheads="1"/>
              </p:cNvSpPr>
              <p:nvPr/>
            </p:nvSpPr>
            <p:spPr bwMode="auto">
              <a:xfrm>
                <a:off x="3200"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4" name="Oval 2331"/>
              <p:cNvSpPr>
                <a:spLocks noChangeArrowheads="1"/>
              </p:cNvSpPr>
              <p:nvPr/>
            </p:nvSpPr>
            <p:spPr bwMode="auto">
              <a:xfrm>
                <a:off x="3368" y="172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5" name="Oval 2332"/>
              <p:cNvSpPr>
                <a:spLocks noChangeArrowheads="1"/>
              </p:cNvSpPr>
              <p:nvPr/>
            </p:nvSpPr>
            <p:spPr bwMode="auto">
              <a:xfrm>
                <a:off x="3536"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6" name="Oval 2333"/>
              <p:cNvSpPr>
                <a:spLocks noChangeArrowheads="1"/>
              </p:cNvSpPr>
              <p:nvPr/>
            </p:nvSpPr>
            <p:spPr bwMode="auto">
              <a:xfrm>
                <a:off x="3704"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7" name="Oval 2334"/>
              <p:cNvSpPr>
                <a:spLocks noChangeArrowheads="1"/>
              </p:cNvSpPr>
              <p:nvPr/>
            </p:nvSpPr>
            <p:spPr bwMode="auto">
              <a:xfrm>
                <a:off x="3871" y="174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8" name="Oval 2335"/>
              <p:cNvSpPr>
                <a:spLocks noChangeArrowheads="1"/>
              </p:cNvSpPr>
              <p:nvPr/>
            </p:nvSpPr>
            <p:spPr bwMode="auto">
              <a:xfrm>
                <a:off x="4039"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9" name="Oval 2336"/>
              <p:cNvSpPr>
                <a:spLocks noChangeArrowheads="1"/>
              </p:cNvSpPr>
              <p:nvPr/>
            </p:nvSpPr>
            <p:spPr bwMode="auto">
              <a:xfrm>
                <a:off x="4207"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0" name="Oval 2337"/>
              <p:cNvSpPr>
                <a:spLocks noChangeArrowheads="1"/>
              </p:cNvSpPr>
              <p:nvPr/>
            </p:nvSpPr>
            <p:spPr bwMode="auto">
              <a:xfrm>
                <a:off x="4375"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1" name="Oval 2338"/>
              <p:cNvSpPr>
                <a:spLocks noChangeArrowheads="1"/>
              </p:cNvSpPr>
              <p:nvPr/>
            </p:nvSpPr>
            <p:spPr bwMode="auto">
              <a:xfrm>
                <a:off x="4543" y="209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2" name="Freeform 2339"/>
              <p:cNvSpPr>
                <a:spLocks/>
              </p:cNvSpPr>
              <p:nvPr/>
            </p:nvSpPr>
            <p:spPr bwMode="auto">
              <a:xfrm>
                <a:off x="874" y="1737"/>
                <a:ext cx="3691" cy="590"/>
              </a:xfrm>
              <a:custGeom>
                <a:avLst/>
                <a:gdLst>
                  <a:gd name="T0" fmla="*/ 0 w 7382"/>
                  <a:gd name="T1" fmla="*/ 855 h 1179"/>
                  <a:gd name="T2" fmla="*/ 336 w 7382"/>
                  <a:gd name="T3" fmla="*/ 1179 h 1179"/>
                  <a:gd name="T4" fmla="*/ 670 w 7382"/>
                  <a:gd name="T5" fmla="*/ 943 h 1179"/>
                  <a:gd name="T6" fmla="*/ 1006 w 7382"/>
                  <a:gd name="T7" fmla="*/ 1003 h 1179"/>
                  <a:gd name="T8" fmla="*/ 1342 w 7382"/>
                  <a:gd name="T9" fmla="*/ 1061 h 1179"/>
                  <a:gd name="T10" fmla="*/ 1678 w 7382"/>
                  <a:gd name="T11" fmla="*/ 973 h 1179"/>
                  <a:gd name="T12" fmla="*/ 2013 w 7382"/>
                  <a:gd name="T13" fmla="*/ 737 h 1179"/>
                  <a:gd name="T14" fmla="*/ 2348 w 7382"/>
                  <a:gd name="T15" fmla="*/ 443 h 1179"/>
                  <a:gd name="T16" fmla="*/ 2683 w 7382"/>
                  <a:gd name="T17" fmla="*/ 767 h 1179"/>
                  <a:gd name="T18" fmla="*/ 3019 w 7382"/>
                  <a:gd name="T19" fmla="*/ 589 h 1179"/>
                  <a:gd name="T20" fmla="*/ 3355 w 7382"/>
                  <a:gd name="T21" fmla="*/ 531 h 1179"/>
                  <a:gd name="T22" fmla="*/ 3691 w 7382"/>
                  <a:gd name="T23" fmla="*/ 207 h 1179"/>
                  <a:gd name="T24" fmla="*/ 4027 w 7382"/>
                  <a:gd name="T25" fmla="*/ 29 h 1179"/>
                  <a:gd name="T26" fmla="*/ 4361 w 7382"/>
                  <a:gd name="T27" fmla="*/ 177 h 1179"/>
                  <a:gd name="T28" fmla="*/ 4697 w 7382"/>
                  <a:gd name="T29" fmla="*/ 0 h 1179"/>
                  <a:gd name="T30" fmla="*/ 5033 w 7382"/>
                  <a:gd name="T31" fmla="*/ 29 h 1179"/>
                  <a:gd name="T32" fmla="*/ 5369 w 7382"/>
                  <a:gd name="T33" fmla="*/ 0 h 1179"/>
                  <a:gd name="T34" fmla="*/ 5704 w 7382"/>
                  <a:gd name="T35" fmla="*/ 177 h 1179"/>
                  <a:gd name="T36" fmla="*/ 6040 w 7382"/>
                  <a:gd name="T37" fmla="*/ 59 h 1179"/>
                  <a:gd name="T38" fmla="*/ 6374 w 7382"/>
                  <a:gd name="T39" fmla="*/ 207 h 1179"/>
                  <a:gd name="T40" fmla="*/ 6710 w 7382"/>
                  <a:gd name="T41" fmla="*/ 207 h 1179"/>
                  <a:gd name="T42" fmla="*/ 7046 w 7382"/>
                  <a:gd name="T43" fmla="*/ 177 h 1179"/>
                  <a:gd name="T44" fmla="*/ 7382 w 7382"/>
                  <a:gd name="T45" fmla="*/ 767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79">
                    <a:moveTo>
                      <a:pt x="0" y="855"/>
                    </a:moveTo>
                    <a:lnTo>
                      <a:pt x="336" y="1179"/>
                    </a:lnTo>
                    <a:lnTo>
                      <a:pt x="670" y="943"/>
                    </a:lnTo>
                    <a:lnTo>
                      <a:pt x="1006" y="1003"/>
                    </a:lnTo>
                    <a:lnTo>
                      <a:pt x="1342" y="1061"/>
                    </a:lnTo>
                    <a:lnTo>
                      <a:pt x="1678" y="973"/>
                    </a:lnTo>
                    <a:lnTo>
                      <a:pt x="2013" y="737"/>
                    </a:lnTo>
                    <a:lnTo>
                      <a:pt x="2348" y="443"/>
                    </a:lnTo>
                    <a:lnTo>
                      <a:pt x="2683" y="767"/>
                    </a:lnTo>
                    <a:lnTo>
                      <a:pt x="3019" y="589"/>
                    </a:lnTo>
                    <a:lnTo>
                      <a:pt x="3355" y="531"/>
                    </a:lnTo>
                    <a:lnTo>
                      <a:pt x="3691" y="207"/>
                    </a:lnTo>
                    <a:lnTo>
                      <a:pt x="4027" y="29"/>
                    </a:lnTo>
                    <a:lnTo>
                      <a:pt x="4361" y="177"/>
                    </a:lnTo>
                    <a:lnTo>
                      <a:pt x="4697" y="0"/>
                    </a:lnTo>
                    <a:lnTo>
                      <a:pt x="5033" y="29"/>
                    </a:lnTo>
                    <a:lnTo>
                      <a:pt x="5369" y="0"/>
                    </a:lnTo>
                    <a:lnTo>
                      <a:pt x="5704" y="177"/>
                    </a:lnTo>
                    <a:lnTo>
                      <a:pt x="6040" y="59"/>
                    </a:lnTo>
                    <a:lnTo>
                      <a:pt x="6374" y="207"/>
                    </a:lnTo>
                    <a:lnTo>
                      <a:pt x="6710" y="207"/>
                    </a:lnTo>
                    <a:lnTo>
                      <a:pt x="7046" y="177"/>
                    </a:lnTo>
                    <a:lnTo>
                      <a:pt x="7382" y="767"/>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3" name="Oval 2340"/>
              <p:cNvSpPr>
                <a:spLocks noChangeArrowheads="1"/>
              </p:cNvSpPr>
              <p:nvPr/>
            </p:nvSpPr>
            <p:spPr bwMode="auto">
              <a:xfrm>
                <a:off x="4710" y="1832"/>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4" name="Oval 2341"/>
              <p:cNvSpPr>
                <a:spLocks noChangeArrowheads="1"/>
              </p:cNvSpPr>
              <p:nvPr/>
            </p:nvSpPr>
            <p:spPr bwMode="auto">
              <a:xfrm>
                <a:off x="4878" y="1891"/>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5" name="Freeform 2342"/>
              <p:cNvSpPr>
                <a:spLocks/>
              </p:cNvSpPr>
              <p:nvPr/>
            </p:nvSpPr>
            <p:spPr bwMode="auto">
              <a:xfrm>
                <a:off x="4565" y="1854"/>
                <a:ext cx="336" cy="266"/>
              </a:xfrm>
              <a:custGeom>
                <a:avLst/>
                <a:gdLst>
                  <a:gd name="T0" fmla="*/ 0 w 672"/>
                  <a:gd name="T1" fmla="*/ 532 h 532"/>
                  <a:gd name="T2" fmla="*/ 336 w 672"/>
                  <a:gd name="T3" fmla="*/ 0 h 532"/>
                  <a:gd name="T4" fmla="*/ 672 w 672"/>
                  <a:gd name="T5" fmla="*/ 118 h 532"/>
                </a:gdLst>
                <a:ahLst/>
                <a:cxnLst>
                  <a:cxn ang="0">
                    <a:pos x="T0" y="T1"/>
                  </a:cxn>
                  <a:cxn ang="0">
                    <a:pos x="T2" y="T3"/>
                  </a:cxn>
                  <a:cxn ang="0">
                    <a:pos x="T4" y="T5"/>
                  </a:cxn>
                </a:cxnLst>
                <a:rect l="0" t="0" r="r" b="b"/>
                <a:pathLst>
                  <a:path w="672" h="532">
                    <a:moveTo>
                      <a:pt x="0" y="532"/>
                    </a:moveTo>
                    <a:lnTo>
                      <a:pt x="336" y="0"/>
                    </a:lnTo>
                    <a:lnTo>
                      <a:pt x="672" y="11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6" name="Oval 2343"/>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7" name="Oval 2344"/>
              <p:cNvSpPr>
                <a:spLocks noChangeArrowheads="1"/>
              </p:cNvSpPr>
              <p:nvPr/>
            </p:nvSpPr>
            <p:spPr bwMode="auto">
              <a:xfrm>
                <a:off x="1019" y="193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8" name="Oval 2345"/>
              <p:cNvSpPr>
                <a:spLocks noChangeArrowheads="1"/>
              </p:cNvSpPr>
              <p:nvPr/>
            </p:nvSpPr>
            <p:spPr bwMode="auto">
              <a:xfrm>
                <a:off x="1187" y="192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9" name="Oval 2346"/>
              <p:cNvSpPr>
                <a:spLocks noChangeArrowheads="1"/>
              </p:cNvSpPr>
              <p:nvPr/>
            </p:nvSpPr>
            <p:spPr bwMode="auto">
              <a:xfrm>
                <a:off x="1355" y="168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0" name="Oval 2347"/>
              <p:cNvSpPr>
                <a:spLocks noChangeArrowheads="1"/>
              </p:cNvSpPr>
              <p:nvPr/>
            </p:nvSpPr>
            <p:spPr bwMode="auto">
              <a:xfrm>
                <a:off x="1522" y="15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1" name="Oval 2348"/>
              <p:cNvSpPr>
                <a:spLocks noChangeArrowheads="1"/>
              </p:cNvSpPr>
              <p:nvPr/>
            </p:nvSpPr>
            <p:spPr bwMode="auto">
              <a:xfrm>
                <a:off x="1690" y="159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2" name="Oval 2349"/>
              <p:cNvSpPr>
                <a:spLocks noChangeArrowheads="1"/>
              </p:cNvSpPr>
              <p:nvPr/>
            </p:nvSpPr>
            <p:spPr bwMode="auto">
              <a:xfrm>
                <a:off x="1857" y="1596"/>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3" name="Oval 2350"/>
              <p:cNvSpPr>
                <a:spLocks noChangeArrowheads="1"/>
              </p:cNvSpPr>
              <p:nvPr/>
            </p:nvSpPr>
            <p:spPr bwMode="auto">
              <a:xfrm>
                <a:off x="2025" y="1523"/>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4" name="Oval 2351"/>
              <p:cNvSpPr>
                <a:spLocks noChangeArrowheads="1"/>
              </p:cNvSpPr>
              <p:nvPr/>
            </p:nvSpPr>
            <p:spPr bwMode="auto">
              <a:xfrm>
                <a:off x="2193" y="143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5" name="Oval 2352"/>
              <p:cNvSpPr>
                <a:spLocks noChangeArrowheads="1"/>
              </p:cNvSpPr>
              <p:nvPr/>
            </p:nvSpPr>
            <p:spPr bwMode="auto">
              <a:xfrm>
                <a:off x="2361" y="139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6" name="Oval 2353"/>
              <p:cNvSpPr>
                <a:spLocks noChangeArrowheads="1"/>
              </p:cNvSpPr>
              <p:nvPr/>
            </p:nvSpPr>
            <p:spPr bwMode="auto">
              <a:xfrm>
                <a:off x="2529" y="1302"/>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7" name="Oval 2354"/>
              <p:cNvSpPr>
                <a:spLocks noChangeArrowheads="1"/>
              </p:cNvSpPr>
              <p:nvPr/>
            </p:nvSpPr>
            <p:spPr bwMode="auto">
              <a:xfrm>
                <a:off x="2697" y="118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8" name="Oval 2355"/>
              <p:cNvSpPr>
                <a:spLocks noChangeArrowheads="1"/>
              </p:cNvSpPr>
              <p:nvPr/>
            </p:nvSpPr>
            <p:spPr bwMode="auto">
              <a:xfrm>
                <a:off x="2864" y="1183"/>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9" name="Oval 2356"/>
              <p:cNvSpPr>
                <a:spLocks noChangeArrowheads="1"/>
              </p:cNvSpPr>
              <p:nvPr/>
            </p:nvSpPr>
            <p:spPr bwMode="auto">
              <a:xfrm>
                <a:off x="3032" y="1169"/>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0" name="Oval 2357"/>
              <p:cNvSpPr>
                <a:spLocks noChangeArrowheads="1"/>
              </p:cNvSpPr>
              <p:nvPr/>
            </p:nvSpPr>
            <p:spPr bwMode="auto">
              <a:xfrm>
                <a:off x="3200" y="10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1" name="Oval 2358"/>
              <p:cNvSpPr>
                <a:spLocks noChangeArrowheads="1"/>
              </p:cNvSpPr>
              <p:nvPr/>
            </p:nvSpPr>
            <p:spPr bwMode="auto">
              <a:xfrm>
                <a:off x="3368" y="115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2" name="Oval 2359"/>
              <p:cNvSpPr>
                <a:spLocks noChangeArrowheads="1"/>
              </p:cNvSpPr>
              <p:nvPr/>
            </p:nvSpPr>
            <p:spPr bwMode="auto">
              <a:xfrm>
                <a:off x="3536"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3" name="Oval 2360"/>
              <p:cNvSpPr>
                <a:spLocks noChangeArrowheads="1"/>
              </p:cNvSpPr>
              <p:nvPr/>
            </p:nvSpPr>
            <p:spPr bwMode="auto">
              <a:xfrm>
                <a:off x="3704" y="1124"/>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4" name="Oval 2361"/>
              <p:cNvSpPr>
                <a:spLocks noChangeArrowheads="1"/>
              </p:cNvSpPr>
              <p:nvPr/>
            </p:nvSpPr>
            <p:spPr bwMode="auto">
              <a:xfrm>
                <a:off x="3871" y="111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5" name="Oval 2362"/>
              <p:cNvSpPr>
                <a:spLocks noChangeArrowheads="1"/>
              </p:cNvSpPr>
              <p:nvPr/>
            </p:nvSpPr>
            <p:spPr bwMode="auto">
              <a:xfrm>
                <a:off x="4039"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6" name="Oval 2363"/>
              <p:cNvSpPr>
                <a:spLocks noChangeArrowheads="1"/>
              </p:cNvSpPr>
              <p:nvPr/>
            </p:nvSpPr>
            <p:spPr bwMode="auto">
              <a:xfrm>
                <a:off x="4207"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7" name="Oval 2364"/>
              <p:cNvSpPr>
                <a:spLocks noChangeArrowheads="1"/>
              </p:cNvSpPr>
              <p:nvPr/>
            </p:nvSpPr>
            <p:spPr bwMode="auto">
              <a:xfrm>
                <a:off x="4375"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8" name="Oval 2365"/>
              <p:cNvSpPr>
                <a:spLocks noChangeArrowheads="1"/>
              </p:cNvSpPr>
              <p:nvPr/>
            </p:nvSpPr>
            <p:spPr bwMode="auto">
              <a:xfrm>
                <a:off x="4543"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9" name="Freeform 2366"/>
              <p:cNvSpPr>
                <a:spLocks/>
              </p:cNvSpPr>
              <p:nvPr/>
            </p:nvSpPr>
            <p:spPr bwMode="auto">
              <a:xfrm>
                <a:off x="874" y="1103"/>
                <a:ext cx="3691" cy="1062"/>
              </a:xfrm>
              <a:custGeom>
                <a:avLst/>
                <a:gdLst>
                  <a:gd name="T0" fmla="*/ 0 w 7382"/>
                  <a:gd name="T1" fmla="*/ 2123 h 2123"/>
                  <a:gd name="T2" fmla="*/ 336 w 7382"/>
                  <a:gd name="T3" fmla="*/ 1711 h 2123"/>
                  <a:gd name="T4" fmla="*/ 670 w 7382"/>
                  <a:gd name="T5" fmla="*/ 1681 h 2123"/>
                  <a:gd name="T6" fmla="*/ 1006 w 7382"/>
                  <a:gd name="T7" fmla="*/ 1209 h 2123"/>
                  <a:gd name="T8" fmla="*/ 1342 w 7382"/>
                  <a:gd name="T9" fmla="*/ 914 h 2123"/>
                  <a:gd name="T10" fmla="*/ 1678 w 7382"/>
                  <a:gd name="T11" fmla="*/ 1032 h 2123"/>
                  <a:gd name="T12" fmla="*/ 2013 w 7382"/>
                  <a:gd name="T13" fmla="*/ 1032 h 2123"/>
                  <a:gd name="T14" fmla="*/ 2348 w 7382"/>
                  <a:gd name="T15" fmla="*/ 884 h 2123"/>
                  <a:gd name="T16" fmla="*/ 2683 w 7382"/>
                  <a:gd name="T17" fmla="*/ 706 h 2123"/>
                  <a:gd name="T18" fmla="*/ 3019 w 7382"/>
                  <a:gd name="T19" fmla="*/ 618 h 2123"/>
                  <a:gd name="T20" fmla="*/ 3355 w 7382"/>
                  <a:gd name="T21" fmla="*/ 442 h 2123"/>
                  <a:gd name="T22" fmla="*/ 3691 w 7382"/>
                  <a:gd name="T23" fmla="*/ 206 h 2123"/>
                  <a:gd name="T24" fmla="*/ 4027 w 7382"/>
                  <a:gd name="T25" fmla="*/ 206 h 2123"/>
                  <a:gd name="T26" fmla="*/ 4361 w 7382"/>
                  <a:gd name="T27" fmla="*/ 176 h 2123"/>
                  <a:gd name="T28" fmla="*/ 4697 w 7382"/>
                  <a:gd name="T29" fmla="*/ 0 h 2123"/>
                  <a:gd name="T30" fmla="*/ 5033 w 7382"/>
                  <a:gd name="T31" fmla="*/ 146 h 2123"/>
                  <a:gd name="T32" fmla="*/ 5369 w 7382"/>
                  <a:gd name="T33" fmla="*/ 88 h 2123"/>
                  <a:gd name="T34" fmla="*/ 5704 w 7382"/>
                  <a:gd name="T35" fmla="*/ 88 h 2123"/>
                  <a:gd name="T36" fmla="*/ 6040 w 7382"/>
                  <a:gd name="T37" fmla="*/ 58 h 2123"/>
                  <a:gd name="T38" fmla="*/ 6374 w 7382"/>
                  <a:gd name="T39" fmla="*/ 28 h 2123"/>
                  <a:gd name="T40" fmla="*/ 6710 w 7382"/>
                  <a:gd name="T41" fmla="*/ 28 h 2123"/>
                  <a:gd name="T42" fmla="*/ 7046 w 7382"/>
                  <a:gd name="T43" fmla="*/ 28 h 2123"/>
                  <a:gd name="T44" fmla="*/ 7382 w 7382"/>
                  <a:gd name="T45" fmla="*/ 58 h 2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2123">
                    <a:moveTo>
                      <a:pt x="0" y="2123"/>
                    </a:moveTo>
                    <a:lnTo>
                      <a:pt x="336" y="1711"/>
                    </a:lnTo>
                    <a:lnTo>
                      <a:pt x="670" y="1681"/>
                    </a:lnTo>
                    <a:lnTo>
                      <a:pt x="1006" y="1209"/>
                    </a:lnTo>
                    <a:lnTo>
                      <a:pt x="1342" y="914"/>
                    </a:lnTo>
                    <a:lnTo>
                      <a:pt x="1678" y="1032"/>
                    </a:lnTo>
                    <a:lnTo>
                      <a:pt x="2013" y="1032"/>
                    </a:lnTo>
                    <a:lnTo>
                      <a:pt x="2348" y="884"/>
                    </a:lnTo>
                    <a:lnTo>
                      <a:pt x="2683" y="706"/>
                    </a:lnTo>
                    <a:lnTo>
                      <a:pt x="3019" y="618"/>
                    </a:lnTo>
                    <a:lnTo>
                      <a:pt x="3355" y="442"/>
                    </a:lnTo>
                    <a:lnTo>
                      <a:pt x="3691" y="206"/>
                    </a:lnTo>
                    <a:lnTo>
                      <a:pt x="4027" y="206"/>
                    </a:lnTo>
                    <a:lnTo>
                      <a:pt x="4361" y="176"/>
                    </a:lnTo>
                    <a:lnTo>
                      <a:pt x="4697" y="0"/>
                    </a:lnTo>
                    <a:lnTo>
                      <a:pt x="5033" y="146"/>
                    </a:lnTo>
                    <a:lnTo>
                      <a:pt x="5369" y="88"/>
                    </a:lnTo>
                    <a:lnTo>
                      <a:pt x="5704" y="88"/>
                    </a:lnTo>
                    <a:lnTo>
                      <a:pt x="6040" y="58"/>
                    </a:lnTo>
                    <a:lnTo>
                      <a:pt x="6374" y="28"/>
                    </a:lnTo>
                    <a:lnTo>
                      <a:pt x="6710" y="28"/>
                    </a:lnTo>
                    <a:lnTo>
                      <a:pt x="7046" y="28"/>
                    </a:lnTo>
                    <a:lnTo>
                      <a:pt x="7382" y="58"/>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0" name="Oval 2367"/>
              <p:cNvSpPr>
                <a:spLocks noChangeArrowheads="1"/>
              </p:cNvSpPr>
              <p:nvPr/>
            </p:nvSpPr>
            <p:spPr bwMode="auto">
              <a:xfrm>
                <a:off x="4710"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1" name="Oval 2368"/>
              <p:cNvSpPr>
                <a:spLocks noChangeArrowheads="1"/>
              </p:cNvSpPr>
              <p:nvPr/>
            </p:nvSpPr>
            <p:spPr bwMode="auto">
              <a:xfrm>
                <a:off x="4878"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2" name="Freeform 2369"/>
              <p:cNvSpPr>
                <a:spLocks/>
              </p:cNvSpPr>
              <p:nvPr/>
            </p:nvSpPr>
            <p:spPr bwMode="auto">
              <a:xfrm>
                <a:off x="4565" y="1132"/>
                <a:ext cx="336" cy="15"/>
              </a:xfrm>
              <a:custGeom>
                <a:avLst/>
                <a:gdLst>
                  <a:gd name="T0" fmla="*/ 0 w 672"/>
                  <a:gd name="T1" fmla="*/ 0 h 30"/>
                  <a:gd name="T2" fmla="*/ 336 w 672"/>
                  <a:gd name="T3" fmla="*/ 30 h 30"/>
                  <a:gd name="T4" fmla="*/ 672 w 672"/>
                  <a:gd name="T5" fmla="*/ 0 h 30"/>
                </a:gdLst>
                <a:ahLst/>
                <a:cxnLst>
                  <a:cxn ang="0">
                    <a:pos x="T0" y="T1"/>
                  </a:cxn>
                  <a:cxn ang="0">
                    <a:pos x="T2" y="T3"/>
                  </a:cxn>
                  <a:cxn ang="0">
                    <a:pos x="T4" y="T5"/>
                  </a:cxn>
                </a:cxnLst>
                <a:rect l="0" t="0" r="r" b="b"/>
                <a:pathLst>
                  <a:path w="672" h="30">
                    <a:moveTo>
                      <a:pt x="0" y="0"/>
                    </a:moveTo>
                    <a:lnTo>
                      <a:pt x="336" y="3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3" name="Oval 2370"/>
              <p:cNvSpPr>
                <a:spLocks noChangeArrowheads="1"/>
              </p:cNvSpPr>
              <p:nvPr/>
            </p:nvSpPr>
            <p:spPr bwMode="auto">
              <a:xfrm>
                <a:off x="852" y="2142"/>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4" name="Oval 2371"/>
              <p:cNvSpPr>
                <a:spLocks noChangeArrowheads="1"/>
              </p:cNvSpPr>
              <p:nvPr/>
            </p:nvSpPr>
            <p:spPr bwMode="auto">
              <a:xfrm>
                <a:off x="1019" y="249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5" name="Oval 2372"/>
              <p:cNvSpPr>
                <a:spLocks noChangeArrowheads="1"/>
              </p:cNvSpPr>
              <p:nvPr/>
            </p:nvSpPr>
            <p:spPr bwMode="auto">
              <a:xfrm>
                <a:off x="1187" y="2599"/>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6" name="Oval 2373"/>
              <p:cNvSpPr>
                <a:spLocks noChangeArrowheads="1"/>
              </p:cNvSpPr>
              <p:nvPr/>
            </p:nvSpPr>
            <p:spPr bwMode="auto">
              <a:xfrm>
                <a:off x="1355" y="255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7" name="Oval 2374"/>
              <p:cNvSpPr>
                <a:spLocks noChangeArrowheads="1"/>
              </p:cNvSpPr>
              <p:nvPr/>
            </p:nvSpPr>
            <p:spPr bwMode="auto">
              <a:xfrm>
                <a:off x="1522" y="2569"/>
                <a:ext cx="46"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8" name="Oval 2375"/>
              <p:cNvSpPr>
                <a:spLocks noChangeArrowheads="1"/>
              </p:cNvSpPr>
              <p:nvPr/>
            </p:nvSpPr>
            <p:spPr bwMode="auto">
              <a:xfrm>
                <a:off x="1690"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9" name="Oval 2376"/>
              <p:cNvSpPr>
                <a:spLocks noChangeArrowheads="1"/>
              </p:cNvSpPr>
              <p:nvPr/>
            </p:nvSpPr>
            <p:spPr bwMode="auto">
              <a:xfrm>
                <a:off x="1857" y="2569"/>
                <a:ext cx="47"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0" name="Oval 2377"/>
              <p:cNvSpPr>
                <a:spLocks noChangeArrowheads="1"/>
              </p:cNvSpPr>
              <p:nvPr/>
            </p:nvSpPr>
            <p:spPr bwMode="auto">
              <a:xfrm>
                <a:off x="2025" y="242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1" name="Oval 2378"/>
              <p:cNvSpPr>
                <a:spLocks noChangeArrowheads="1"/>
              </p:cNvSpPr>
              <p:nvPr/>
            </p:nvSpPr>
            <p:spPr bwMode="auto">
              <a:xfrm>
                <a:off x="2193" y="246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2" name="Oval 2379"/>
              <p:cNvSpPr>
                <a:spLocks noChangeArrowheads="1"/>
              </p:cNvSpPr>
              <p:nvPr/>
            </p:nvSpPr>
            <p:spPr bwMode="auto">
              <a:xfrm>
                <a:off x="2361" y="254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3" name="Oval 2380"/>
              <p:cNvSpPr>
                <a:spLocks noChangeArrowheads="1"/>
              </p:cNvSpPr>
              <p:nvPr/>
            </p:nvSpPr>
            <p:spPr bwMode="auto">
              <a:xfrm>
                <a:off x="2529"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4" name="Oval 2381"/>
              <p:cNvSpPr>
                <a:spLocks noChangeArrowheads="1"/>
              </p:cNvSpPr>
              <p:nvPr/>
            </p:nvSpPr>
            <p:spPr bwMode="auto">
              <a:xfrm>
                <a:off x="2697"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5" name="Oval 2382"/>
              <p:cNvSpPr>
                <a:spLocks noChangeArrowheads="1"/>
              </p:cNvSpPr>
              <p:nvPr/>
            </p:nvSpPr>
            <p:spPr bwMode="auto">
              <a:xfrm>
                <a:off x="2864" y="2363"/>
                <a:ext cx="47"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6" name="Oval 2383"/>
              <p:cNvSpPr>
                <a:spLocks noChangeArrowheads="1"/>
              </p:cNvSpPr>
              <p:nvPr/>
            </p:nvSpPr>
            <p:spPr bwMode="auto">
              <a:xfrm>
                <a:off x="3032" y="2275"/>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7" name="Oval 2384"/>
              <p:cNvSpPr>
                <a:spLocks noChangeArrowheads="1"/>
              </p:cNvSpPr>
              <p:nvPr/>
            </p:nvSpPr>
            <p:spPr bwMode="auto">
              <a:xfrm>
                <a:off x="3200" y="218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8" name="Oval 2385"/>
              <p:cNvSpPr>
                <a:spLocks noChangeArrowheads="1"/>
              </p:cNvSpPr>
              <p:nvPr/>
            </p:nvSpPr>
            <p:spPr bwMode="auto">
              <a:xfrm>
                <a:off x="3368"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9" name="Oval 2386"/>
              <p:cNvSpPr>
                <a:spLocks noChangeArrowheads="1"/>
              </p:cNvSpPr>
              <p:nvPr/>
            </p:nvSpPr>
            <p:spPr bwMode="auto">
              <a:xfrm>
                <a:off x="3536"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0" name="Oval 2387"/>
              <p:cNvSpPr>
                <a:spLocks noChangeArrowheads="1"/>
              </p:cNvSpPr>
              <p:nvPr/>
            </p:nvSpPr>
            <p:spPr bwMode="auto">
              <a:xfrm>
                <a:off x="3704" y="2230"/>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1" name="Oval 2388"/>
              <p:cNvSpPr>
                <a:spLocks noChangeArrowheads="1"/>
              </p:cNvSpPr>
              <p:nvPr/>
            </p:nvSpPr>
            <p:spPr bwMode="auto">
              <a:xfrm>
                <a:off x="3871" y="221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2" name="Oval 2389"/>
              <p:cNvSpPr>
                <a:spLocks noChangeArrowheads="1"/>
              </p:cNvSpPr>
              <p:nvPr/>
            </p:nvSpPr>
            <p:spPr bwMode="auto">
              <a:xfrm>
                <a:off x="4039" y="224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3" name="Oval 2390"/>
              <p:cNvSpPr>
                <a:spLocks noChangeArrowheads="1"/>
              </p:cNvSpPr>
              <p:nvPr/>
            </p:nvSpPr>
            <p:spPr bwMode="auto">
              <a:xfrm>
                <a:off x="4207" y="1921"/>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4" name="Oval 2391"/>
              <p:cNvSpPr>
                <a:spLocks noChangeArrowheads="1"/>
              </p:cNvSpPr>
              <p:nvPr/>
            </p:nvSpPr>
            <p:spPr bwMode="auto">
              <a:xfrm>
                <a:off x="4375" y="190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5" name="Oval 2392"/>
              <p:cNvSpPr>
                <a:spLocks noChangeArrowheads="1"/>
              </p:cNvSpPr>
              <p:nvPr/>
            </p:nvSpPr>
            <p:spPr bwMode="auto">
              <a:xfrm>
                <a:off x="4543" y="1788"/>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6" name="Freeform 2393"/>
              <p:cNvSpPr>
                <a:spLocks/>
              </p:cNvSpPr>
              <p:nvPr/>
            </p:nvSpPr>
            <p:spPr bwMode="auto">
              <a:xfrm>
                <a:off x="874" y="1810"/>
                <a:ext cx="3691" cy="812"/>
              </a:xfrm>
              <a:custGeom>
                <a:avLst/>
                <a:gdLst>
                  <a:gd name="T0" fmla="*/ 0 w 7382"/>
                  <a:gd name="T1" fmla="*/ 708 h 1623"/>
                  <a:gd name="T2" fmla="*/ 336 w 7382"/>
                  <a:gd name="T3" fmla="*/ 1416 h 1623"/>
                  <a:gd name="T4" fmla="*/ 670 w 7382"/>
                  <a:gd name="T5" fmla="*/ 1623 h 1623"/>
                  <a:gd name="T6" fmla="*/ 1006 w 7382"/>
                  <a:gd name="T7" fmla="*/ 1535 h 1623"/>
                  <a:gd name="T8" fmla="*/ 1342 w 7382"/>
                  <a:gd name="T9" fmla="*/ 1564 h 1623"/>
                  <a:gd name="T10" fmla="*/ 1678 w 7382"/>
                  <a:gd name="T11" fmla="*/ 1416 h 1623"/>
                  <a:gd name="T12" fmla="*/ 2013 w 7382"/>
                  <a:gd name="T13" fmla="*/ 1564 h 1623"/>
                  <a:gd name="T14" fmla="*/ 2348 w 7382"/>
                  <a:gd name="T15" fmla="*/ 1268 h 1623"/>
                  <a:gd name="T16" fmla="*/ 2683 w 7382"/>
                  <a:gd name="T17" fmla="*/ 1357 h 1623"/>
                  <a:gd name="T18" fmla="*/ 3019 w 7382"/>
                  <a:gd name="T19" fmla="*/ 1505 h 1623"/>
                  <a:gd name="T20" fmla="*/ 3355 w 7382"/>
                  <a:gd name="T21" fmla="*/ 1416 h 1623"/>
                  <a:gd name="T22" fmla="*/ 3691 w 7382"/>
                  <a:gd name="T23" fmla="*/ 1416 h 1623"/>
                  <a:gd name="T24" fmla="*/ 4027 w 7382"/>
                  <a:gd name="T25" fmla="*/ 1150 h 1623"/>
                  <a:gd name="T26" fmla="*/ 4361 w 7382"/>
                  <a:gd name="T27" fmla="*/ 974 h 1623"/>
                  <a:gd name="T28" fmla="*/ 4697 w 7382"/>
                  <a:gd name="T29" fmla="*/ 796 h 1623"/>
                  <a:gd name="T30" fmla="*/ 5033 w 7382"/>
                  <a:gd name="T31" fmla="*/ 708 h 1623"/>
                  <a:gd name="T32" fmla="*/ 5369 w 7382"/>
                  <a:gd name="T33" fmla="*/ 708 h 1623"/>
                  <a:gd name="T34" fmla="*/ 5704 w 7382"/>
                  <a:gd name="T35" fmla="*/ 884 h 1623"/>
                  <a:gd name="T36" fmla="*/ 6040 w 7382"/>
                  <a:gd name="T37" fmla="*/ 856 h 1623"/>
                  <a:gd name="T38" fmla="*/ 6374 w 7382"/>
                  <a:gd name="T39" fmla="*/ 914 h 1623"/>
                  <a:gd name="T40" fmla="*/ 6710 w 7382"/>
                  <a:gd name="T41" fmla="*/ 266 h 1623"/>
                  <a:gd name="T42" fmla="*/ 7046 w 7382"/>
                  <a:gd name="T43" fmla="*/ 236 h 1623"/>
                  <a:gd name="T44" fmla="*/ 7382 w 7382"/>
                  <a:gd name="T45"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623">
                    <a:moveTo>
                      <a:pt x="0" y="708"/>
                    </a:moveTo>
                    <a:lnTo>
                      <a:pt x="336" y="1416"/>
                    </a:lnTo>
                    <a:lnTo>
                      <a:pt x="670" y="1623"/>
                    </a:lnTo>
                    <a:lnTo>
                      <a:pt x="1006" y="1535"/>
                    </a:lnTo>
                    <a:lnTo>
                      <a:pt x="1342" y="1564"/>
                    </a:lnTo>
                    <a:lnTo>
                      <a:pt x="1678" y="1416"/>
                    </a:lnTo>
                    <a:lnTo>
                      <a:pt x="2013" y="1564"/>
                    </a:lnTo>
                    <a:lnTo>
                      <a:pt x="2348" y="1268"/>
                    </a:lnTo>
                    <a:lnTo>
                      <a:pt x="2683" y="1357"/>
                    </a:lnTo>
                    <a:lnTo>
                      <a:pt x="3019" y="1505"/>
                    </a:lnTo>
                    <a:lnTo>
                      <a:pt x="3355" y="1416"/>
                    </a:lnTo>
                    <a:lnTo>
                      <a:pt x="3691" y="1416"/>
                    </a:lnTo>
                    <a:lnTo>
                      <a:pt x="4027" y="1150"/>
                    </a:lnTo>
                    <a:lnTo>
                      <a:pt x="4361" y="974"/>
                    </a:lnTo>
                    <a:lnTo>
                      <a:pt x="4697" y="796"/>
                    </a:lnTo>
                    <a:lnTo>
                      <a:pt x="5033" y="708"/>
                    </a:lnTo>
                    <a:lnTo>
                      <a:pt x="5369" y="708"/>
                    </a:lnTo>
                    <a:lnTo>
                      <a:pt x="5704" y="884"/>
                    </a:lnTo>
                    <a:lnTo>
                      <a:pt x="6040" y="856"/>
                    </a:lnTo>
                    <a:lnTo>
                      <a:pt x="6374" y="914"/>
                    </a:lnTo>
                    <a:lnTo>
                      <a:pt x="6710" y="266"/>
                    </a:lnTo>
                    <a:lnTo>
                      <a:pt x="7046" y="236"/>
                    </a:lnTo>
                    <a:lnTo>
                      <a:pt x="7382" y="0"/>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7" name="Oval 2394"/>
              <p:cNvSpPr>
                <a:spLocks noChangeArrowheads="1"/>
              </p:cNvSpPr>
              <p:nvPr/>
            </p:nvSpPr>
            <p:spPr bwMode="auto">
              <a:xfrm>
                <a:off x="4710" y="195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8" name="Oval 2395"/>
              <p:cNvSpPr>
                <a:spLocks noChangeArrowheads="1"/>
              </p:cNvSpPr>
              <p:nvPr/>
            </p:nvSpPr>
            <p:spPr bwMode="auto">
              <a:xfrm>
                <a:off x="4878" y="1994"/>
                <a:ext cx="45"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9" name="Freeform 2396"/>
              <p:cNvSpPr>
                <a:spLocks/>
              </p:cNvSpPr>
              <p:nvPr/>
            </p:nvSpPr>
            <p:spPr bwMode="auto">
              <a:xfrm>
                <a:off x="4565" y="1810"/>
                <a:ext cx="336" cy="207"/>
              </a:xfrm>
              <a:custGeom>
                <a:avLst/>
                <a:gdLst>
                  <a:gd name="T0" fmla="*/ 0 w 672"/>
                  <a:gd name="T1" fmla="*/ 0 h 414"/>
                  <a:gd name="T2" fmla="*/ 336 w 672"/>
                  <a:gd name="T3" fmla="*/ 324 h 414"/>
                  <a:gd name="T4" fmla="*/ 672 w 672"/>
                  <a:gd name="T5" fmla="*/ 414 h 414"/>
                </a:gdLst>
                <a:ahLst/>
                <a:cxnLst>
                  <a:cxn ang="0">
                    <a:pos x="T0" y="T1"/>
                  </a:cxn>
                  <a:cxn ang="0">
                    <a:pos x="T2" y="T3"/>
                  </a:cxn>
                  <a:cxn ang="0">
                    <a:pos x="T4" y="T5"/>
                  </a:cxn>
                </a:cxnLst>
                <a:rect l="0" t="0" r="r" b="b"/>
                <a:pathLst>
                  <a:path w="672" h="414">
                    <a:moveTo>
                      <a:pt x="0" y="0"/>
                    </a:moveTo>
                    <a:lnTo>
                      <a:pt x="336" y="324"/>
                    </a:lnTo>
                    <a:lnTo>
                      <a:pt x="672" y="414"/>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0" name="Oval 239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1" name="Oval 2398"/>
              <p:cNvSpPr>
                <a:spLocks noChangeArrowheads="1"/>
              </p:cNvSpPr>
              <p:nvPr/>
            </p:nvSpPr>
            <p:spPr bwMode="auto">
              <a:xfrm>
                <a:off x="1019"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2" name="Oval 2399"/>
              <p:cNvSpPr>
                <a:spLocks noChangeArrowheads="1"/>
              </p:cNvSpPr>
              <p:nvPr/>
            </p:nvSpPr>
            <p:spPr bwMode="auto">
              <a:xfrm>
                <a:off x="1187"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3" name="Oval 2400"/>
              <p:cNvSpPr>
                <a:spLocks noChangeArrowheads="1"/>
              </p:cNvSpPr>
              <p:nvPr/>
            </p:nvSpPr>
            <p:spPr bwMode="auto">
              <a:xfrm>
                <a:off x="1355" y="2024"/>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4" name="Oval 2401"/>
              <p:cNvSpPr>
                <a:spLocks noChangeArrowheads="1"/>
              </p:cNvSpPr>
              <p:nvPr/>
            </p:nvSpPr>
            <p:spPr bwMode="auto">
              <a:xfrm>
                <a:off x="1522"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5" name="Oval 2402"/>
              <p:cNvSpPr>
                <a:spLocks noChangeArrowheads="1"/>
              </p:cNvSpPr>
              <p:nvPr/>
            </p:nvSpPr>
            <p:spPr bwMode="auto">
              <a:xfrm>
                <a:off x="169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6" name="Oval 2403"/>
              <p:cNvSpPr>
                <a:spLocks noChangeArrowheads="1"/>
              </p:cNvSpPr>
              <p:nvPr/>
            </p:nvSpPr>
            <p:spPr bwMode="auto">
              <a:xfrm>
                <a:off x="1857" y="190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7" name="Oval 2404"/>
              <p:cNvSpPr>
                <a:spLocks noChangeArrowheads="1"/>
              </p:cNvSpPr>
              <p:nvPr/>
            </p:nvSpPr>
            <p:spPr bwMode="auto">
              <a:xfrm>
                <a:off x="2025"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8" name="Oval 2405"/>
              <p:cNvSpPr>
                <a:spLocks noChangeArrowheads="1"/>
              </p:cNvSpPr>
              <p:nvPr/>
            </p:nvSpPr>
            <p:spPr bwMode="auto">
              <a:xfrm>
                <a:off x="2193" y="192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9" name="Oval 2406"/>
              <p:cNvSpPr>
                <a:spLocks noChangeArrowheads="1"/>
              </p:cNvSpPr>
              <p:nvPr/>
            </p:nvSpPr>
            <p:spPr bwMode="auto">
              <a:xfrm>
                <a:off x="236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0" name="Oval 2407"/>
              <p:cNvSpPr>
                <a:spLocks noChangeArrowheads="1"/>
              </p:cNvSpPr>
              <p:nvPr/>
            </p:nvSpPr>
            <p:spPr bwMode="auto">
              <a:xfrm>
                <a:off x="2529" y="1906"/>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1" name="Oval 2408"/>
              <p:cNvSpPr>
                <a:spLocks noChangeArrowheads="1"/>
              </p:cNvSpPr>
              <p:nvPr/>
            </p:nvSpPr>
            <p:spPr bwMode="auto">
              <a:xfrm>
                <a:off x="2697"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2" name="Oval 2409"/>
              <p:cNvSpPr>
                <a:spLocks noChangeArrowheads="1"/>
              </p:cNvSpPr>
              <p:nvPr/>
            </p:nvSpPr>
            <p:spPr bwMode="auto">
              <a:xfrm>
                <a:off x="2864" y="159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3" name="Oval 2410"/>
              <p:cNvSpPr>
                <a:spLocks noChangeArrowheads="1"/>
              </p:cNvSpPr>
              <p:nvPr/>
            </p:nvSpPr>
            <p:spPr bwMode="auto">
              <a:xfrm>
                <a:off x="3032" y="1420"/>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4" name="Oval 2411"/>
              <p:cNvSpPr>
                <a:spLocks noChangeArrowheads="1"/>
              </p:cNvSpPr>
              <p:nvPr/>
            </p:nvSpPr>
            <p:spPr bwMode="auto">
              <a:xfrm>
                <a:off x="3200"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5" name="Oval 2412"/>
              <p:cNvSpPr>
                <a:spLocks noChangeArrowheads="1"/>
              </p:cNvSpPr>
              <p:nvPr/>
            </p:nvSpPr>
            <p:spPr bwMode="auto">
              <a:xfrm>
                <a:off x="3368"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6" name="Oval 2413"/>
              <p:cNvSpPr>
                <a:spLocks noChangeArrowheads="1"/>
              </p:cNvSpPr>
              <p:nvPr/>
            </p:nvSpPr>
            <p:spPr bwMode="auto">
              <a:xfrm>
                <a:off x="3536" y="1523"/>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7" name="Oval 2414"/>
              <p:cNvSpPr>
                <a:spLocks noChangeArrowheads="1"/>
              </p:cNvSpPr>
              <p:nvPr/>
            </p:nvSpPr>
            <p:spPr bwMode="auto">
              <a:xfrm>
                <a:off x="3704" y="1508"/>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8" name="Oval 2415"/>
              <p:cNvSpPr>
                <a:spLocks noChangeArrowheads="1"/>
              </p:cNvSpPr>
              <p:nvPr/>
            </p:nvSpPr>
            <p:spPr bwMode="auto">
              <a:xfrm>
                <a:off x="3871" y="149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9" name="Group 2617"/>
            <p:cNvGrpSpPr>
              <a:grpSpLocks/>
            </p:cNvGrpSpPr>
            <p:nvPr/>
          </p:nvGrpSpPr>
          <p:grpSpPr bwMode="auto">
            <a:xfrm>
              <a:off x="976875" y="1978887"/>
              <a:ext cx="6462713" cy="2530475"/>
              <a:chOff x="852" y="1390"/>
              <a:chExt cx="4071" cy="1594"/>
            </a:xfrm>
          </p:grpSpPr>
          <p:sp>
            <p:nvSpPr>
              <p:cNvPr id="689" name="Oval 2417"/>
              <p:cNvSpPr>
                <a:spLocks noChangeArrowheads="1"/>
              </p:cNvSpPr>
              <p:nvPr/>
            </p:nvSpPr>
            <p:spPr bwMode="auto">
              <a:xfrm>
                <a:off x="4039" y="1464"/>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0" name="Oval 2418"/>
              <p:cNvSpPr>
                <a:spLocks noChangeArrowheads="1"/>
              </p:cNvSpPr>
              <p:nvPr/>
            </p:nvSpPr>
            <p:spPr bwMode="auto">
              <a:xfrm>
                <a:off x="4207" y="156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1" name="Oval 2419"/>
              <p:cNvSpPr>
                <a:spLocks noChangeArrowheads="1"/>
              </p:cNvSpPr>
              <p:nvPr/>
            </p:nvSpPr>
            <p:spPr bwMode="auto">
              <a:xfrm>
                <a:off x="4375" y="1523"/>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2" name="Oval 2420"/>
              <p:cNvSpPr>
                <a:spLocks noChangeArrowheads="1"/>
              </p:cNvSpPr>
              <p:nvPr/>
            </p:nvSpPr>
            <p:spPr bwMode="auto">
              <a:xfrm>
                <a:off x="4543"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3" name="Freeform 2421"/>
              <p:cNvSpPr>
                <a:spLocks/>
              </p:cNvSpPr>
              <p:nvPr/>
            </p:nvSpPr>
            <p:spPr bwMode="auto">
              <a:xfrm>
                <a:off x="874" y="1412"/>
                <a:ext cx="3691" cy="753"/>
              </a:xfrm>
              <a:custGeom>
                <a:avLst/>
                <a:gdLst>
                  <a:gd name="T0" fmla="*/ 0 w 7382"/>
                  <a:gd name="T1" fmla="*/ 1505 h 1505"/>
                  <a:gd name="T2" fmla="*/ 336 w 7382"/>
                  <a:gd name="T3" fmla="*/ 1299 h 1505"/>
                  <a:gd name="T4" fmla="*/ 670 w 7382"/>
                  <a:gd name="T5" fmla="*/ 1299 h 1505"/>
                  <a:gd name="T6" fmla="*/ 1006 w 7382"/>
                  <a:gd name="T7" fmla="*/ 1269 h 1505"/>
                  <a:gd name="T8" fmla="*/ 1342 w 7382"/>
                  <a:gd name="T9" fmla="*/ 827 h 1505"/>
                  <a:gd name="T10" fmla="*/ 1678 w 7382"/>
                  <a:gd name="T11" fmla="*/ 1003 h 1505"/>
                  <a:gd name="T12" fmla="*/ 2013 w 7382"/>
                  <a:gd name="T13" fmla="*/ 1033 h 1505"/>
                  <a:gd name="T14" fmla="*/ 2348 w 7382"/>
                  <a:gd name="T15" fmla="*/ 975 h 1505"/>
                  <a:gd name="T16" fmla="*/ 2683 w 7382"/>
                  <a:gd name="T17" fmla="*/ 1063 h 1505"/>
                  <a:gd name="T18" fmla="*/ 3019 w 7382"/>
                  <a:gd name="T19" fmla="*/ 945 h 1505"/>
                  <a:gd name="T20" fmla="*/ 3355 w 7382"/>
                  <a:gd name="T21" fmla="*/ 1033 h 1505"/>
                  <a:gd name="T22" fmla="*/ 3691 w 7382"/>
                  <a:gd name="T23" fmla="*/ 827 h 1505"/>
                  <a:gd name="T24" fmla="*/ 4027 w 7382"/>
                  <a:gd name="T25" fmla="*/ 414 h 1505"/>
                  <a:gd name="T26" fmla="*/ 4361 w 7382"/>
                  <a:gd name="T27" fmla="*/ 60 h 1505"/>
                  <a:gd name="T28" fmla="*/ 4697 w 7382"/>
                  <a:gd name="T29" fmla="*/ 118 h 1505"/>
                  <a:gd name="T30" fmla="*/ 5033 w 7382"/>
                  <a:gd name="T31" fmla="*/ 118 h 1505"/>
                  <a:gd name="T32" fmla="*/ 5369 w 7382"/>
                  <a:gd name="T33" fmla="*/ 266 h 1505"/>
                  <a:gd name="T34" fmla="*/ 5704 w 7382"/>
                  <a:gd name="T35" fmla="*/ 236 h 1505"/>
                  <a:gd name="T36" fmla="*/ 6040 w 7382"/>
                  <a:gd name="T37" fmla="*/ 206 h 1505"/>
                  <a:gd name="T38" fmla="*/ 6374 w 7382"/>
                  <a:gd name="T39" fmla="*/ 148 h 1505"/>
                  <a:gd name="T40" fmla="*/ 6710 w 7382"/>
                  <a:gd name="T41" fmla="*/ 354 h 1505"/>
                  <a:gd name="T42" fmla="*/ 7046 w 7382"/>
                  <a:gd name="T43" fmla="*/ 266 h 1505"/>
                  <a:gd name="T44" fmla="*/ 7382 w 7382"/>
                  <a:gd name="T45"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05">
                    <a:moveTo>
                      <a:pt x="0" y="1505"/>
                    </a:moveTo>
                    <a:lnTo>
                      <a:pt x="336" y="1299"/>
                    </a:lnTo>
                    <a:lnTo>
                      <a:pt x="670" y="1299"/>
                    </a:lnTo>
                    <a:lnTo>
                      <a:pt x="1006" y="1269"/>
                    </a:lnTo>
                    <a:lnTo>
                      <a:pt x="1342" y="827"/>
                    </a:lnTo>
                    <a:lnTo>
                      <a:pt x="1678" y="1003"/>
                    </a:lnTo>
                    <a:lnTo>
                      <a:pt x="2013" y="1033"/>
                    </a:lnTo>
                    <a:lnTo>
                      <a:pt x="2348" y="975"/>
                    </a:lnTo>
                    <a:lnTo>
                      <a:pt x="2683" y="1063"/>
                    </a:lnTo>
                    <a:lnTo>
                      <a:pt x="3019" y="945"/>
                    </a:lnTo>
                    <a:lnTo>
                      <a:pt x="3355" y="1033"/>
                    </a:lnTo>
                    <a:lnTo>
                      <a:pt x="3691" y="827"/>
                    </a:lnTo>
                    <a:lnTo>
                      <a:pt x="4027" y="414"/>
                    </a:lnTo>
                    <a:lnTo>
                      <a:pt x="4361" y="60"/>
                    </a:lnTo>
                    <a:lnTo>
                      <a:pt x="4697" y="118"/>
                    </a:lnTo>
                    <a:lnTo>
                      <a:pt x="5033" y="118"/>
                    </a:lnTo>
                    <a:lnTo>
                      <a:pt x="5369" y="266"/>
                    </a:lnTo>
                    <a:lnTo>
                      <a:pt x="5704" y="236"/>
                    </a:lnTo>
                    <a:lnTo>
                      <a:pt x="6040" y="206"/>
                    </a:lnTo>
                    <a:lnTo>
                      <a:pt x="6374" y="148"/>
                    </a:lnTo>
                    <a:lnTo>
                      <a:pt x="6710" y="354"/>
                    </a:lnTo>
                    <a:lnTo>
                      <a:pt x="7046" y="266"/>
                    </a:lnTo>
                    <a:lnTo>
                      <a:pt x="738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4" name="Oval 2422"/>
              <p:cNvSpPr>
                <a:spLocks noChangeArrowheads="1"/>
              </p:cNvSpPr>
              <p:nvPr/>
            </p:nvSpPr>
            <p:spPr bwMode="auto">
              <a:xfrm>
                <a:off x="4710" y="155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5" name="Oval 2423"/>
              <p:cNvSpPr>
                <a:spLocks noChangeArrowheads="1"/>
              </p:cNvSpPr>
              <p:nvPr/>
            </p:nvSpPr>
            <p:spPr bwMode="auto">
              <a:xfrm>
                <a:off x="4878"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6" name="Freeform 2424"/>
              <p:cNvSpPr>
                <a:spLocks/>
              </p:cNvSpPr>
              <p:nvPr/>
            </p:nvSpPr>
            <p:spPr bwMode="auto">
              <a:xfrm>
                <a:off x="4565" y="1412"/>
                <a:ext cx="336" cy="162"/>
              </a:xfrm>
              <a:custGeom>
                <a:avLst/>
                <a:gdLst>
                  <a:gd name="T0" fmla="*/ 0 w 672"/>
                  <a:gd name="T1" fmla="*/ 0 h 325"/>
                  <a:gd name="T2" fmla="*/ 336 w 672"/>
                  <a:gd name="T3" fmla="*/ 325 h 325"/>
                  <a:gd name="T4" fmla="*/ 672 w 672"/>
                  <a:gd name="T5" fmla="*/ 0 h 325"/>
                </a:gdLst>
                <a:ahLst/>
                <a:cxnLst>
                  <a:cxn ang="0">
                    <a:pos x="T0" y="T1"/>
                  </a:cxn>
                  <a:cxn ang="0">
                    <a:pos x="T2" y="T3"/>
                  </a:cxn>
                  <a:cxn ang="0">
                    <a:pos x="T4" y="T5"/>
                  </a:cxn>
                </a:cxnLst>
                <a:rect l="0" t="0" r="r" b="b"/>
                <a:pathLst>
                  <a:path w="672" h="325">
                    <a:moveTo>
                      <a:pt x="0" y="0"/>
                    </a:moveTo>
                    <a:lnTo>
                      <a:pt x="336" y="325"/>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7" name="Oval 2425"/>
              <p:cNvSpPr>
                <a:spLocks noChangeArrowheads="1"/>
              </p:cNvSpPr>
              <p:nvPr/>
            </p:nvSpPr>
            <p:spPr bwMode="auto">
              <a:xfrm>
                <a:off x="852" y="2142"/>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8" name="Oval 2426"/>
              <p:cNvSpPr>
                <a:spLocks noChangeArrowheads="1"/>
              </p:cNvSpPr>
              <p:nvPr/>
            </p:nvSpPr>
            <p:spPr bwMode="auto">
              <a:xfrm>
                <a:off x="1019" y="221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9" name="Oval 2427"/>
              <p:cNvSpPr>
                <a:spLocks noChangeArrowheads="1"/>
              </p:cNvSpPr>
              <p:nvPr/>
            </p:nvSpPr>
            <p:spPr bwMode="auto">
              <a:xfrm>
                <a:off x="1187" y="231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0" name="Oval 2428"/>
              <p:cNvSpPr>
                <a:spLocks noChangeArrowheads="1"/>
              </p:cNvSpPr>
              <p:nvPr/>
            </p:nvSpPr>
            <p:spPr bwMode="auto">
              <a:xfrm>
                <a:off x="1355" y="224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1" name="Oval 2429"/>
              <p:cNvSpPr>
                <a:spLocks noChangeArrowheads="1"/>
              </p:cNvSpPr>
              <p:nvPr/>
            </p:nvSpPr>
            <p:spPr bwMode="auto">
              <a:xfrm>
                <a:off x="1522" y="2334"/>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2" name="Oval 2430"/>
              <p:cNvSpPr>
                <a:spLocks noChangeArrowheads="1"/>
              </p:cNvSpPr>
              <p:nvPr/>
            </p:nvSpPr>
            <p:spPr bwMode="auto">
              <a:xfrm>
                <a:off x="1690" y="226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3" name="Oval 2431"/>
              <p:cNvSpPr>
                <a:spLocks noChangeArrowheads="1"/>
              </p:cNvSpPr>
              <p:nvPr/>
            </p:nvSpPr>
            <p:spPr bwMode="auto">
              <a:xfrm>
                <a:off x="1857" y="2083"/>
                <a:ext cx="47"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4" name="Oval 2432"/>
              <p:cNvSpPr>
                <a:spLocks noChangeArrowheads="1"/>
              </p:cNvSpPr>
              <p:nvPr/>
            </p:nvSpPr>
            <p:spPr bwMode="auto">
              <a:xfrm>
                <a:off x="2025" y="184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5" name="Oval 2433"/>
              <p:cNvSpPr>
                <a:spLocks noChangeArrowheads="1"/>
              </p:cNvSpPr>
              <p:nvPr/>
            </p:nvSpPr>
            <p:spPr bwMode="auto">
              <a:xfrm>
                <a:off x="2193" y="1921"/>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6" name="Oval 2434"/>
              <p:cNvSpPr>
                <a:spLocks noChangeArrowheads="1"/>
              </p:cNvSpPr>
              <p:nvPr/>
            </p:nvSpPr>
            <p:spPr bwMode="auto">
              <a:xfrm>
                <a:off x="2361"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7" name="Oval 2435"/>
              <p:cNvSpPr>
                <a:spLocks noChangeArrowheads="1"/>
              </p:cNvSpPr>
              <p:nvPr/>
            </p:nvSpPr>
            <p:spPr bwMode="auto">
              <a:xfrm>
                <a:off x="2529"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8" name="Oval 2436"/>
              <p:cNvSpPr>
                <a:spLocks noChangeArrowheads="1"/>
              </p:cNvSpPr>
              <p:nvPr/>
            </p:nvSpPr>
            <p:spPr bwMode="auto">
              <a:xfrm>
                <a:off x="2697" y="196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9" name="Oval 2437"/>
              <p:cNvSpPr>
                <a:spLocks noChangeArrowheads="1"/>
              </p:cNvSpPr>
              <p:nvPr/>
            </p:nvSpPr>
            <p:spPr bwMode="auto">
              <a:xfrm>
                <a:off x="2864" y="1994"/>
                <a:ext cx="47"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0" name="Oval 2438"/>
              <p:cNvSpPr>
                <a:spLocks noChangeArrowheads="1"/>
              </p:cNvSpPr>
              <p:nvPr/>
            </p:nvSpPr>
            <p:spPr bwMode="auto">
              <a:xfrm>
                <a:off x="3032" y="206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1" name="Oval 2439"/>
              <p:cNvSpPr>
                <a:spLocks noChangeArrowheads="1"/>
              </p:cNvSpPr>
              <p:nvPr/>
            </p:nvSpPr>
            <p:spPr bwMode="auto">
              <a:xfrm>
                <a:off x="3200" y="2039"/>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2" name="Oval 2440"/>
              <p:cNvSpPr>
                <a:spLocks noChangeArrowheads="1"/>
              </p:cNvSpPr>
              <p:nvPr/>
            </p:nvSpPr>
            <p:spPr bwMode="auto">
              <a:xfrm>
                <a:off x="3368"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3" name="Oval 2441"/>
              <p:cNvSpPr>
                <a:spLocks noChangeArrowheads="1"/>
              </p:cNvSpPr>
              <p:nvPr/>
            </p:nvSpPr>
            <p:spPr bwMode="auto">
              <a:xfrm>
                <a:off x="3536" y="195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4" name="Oval 2442"/>
              <p:cNvSpPr>
                <a:spLocks noChangeArrowheads="1"/>
              </p:cNvSpPr>
              <p:nvPr/>
            </p:nvSpPr>
            <p:spPr bwMode="auto">
              <a:xfrm>
                <a:off x="3704" y="196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5" name="Oval 2443"/>
              <p:cNvSpPr>
                <a:spLocks noChangeArrowheads="1"/>
              </p:cNvSpPr>
              <p:nvPr/>
            </p:nvSpPr>
            <p:spPr bwMode="auto">
              <a:xfrm>
                <a:off x="3871" y="187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6" name="Oval 2444"/>
              <p:cNvSpPr>
                <a:spLocks noChangeArrowheads="1"/>
              </p:cNvSpPr>
              <p:nvPr/>
            </p:nvSpPr>
            <p:spPr bwMode="auto">
              <a:xfrm>
                <a:off x="4039" y="200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7" name="Oval 2445"/>
              <p:cNvSpPr>
                <a:spLocks noChangeArrowheads="1"/>
              </p:cNvSpPr>
              <p:nvPr/>
            </p:nvSpPr>
            <p:spPr bwMode="auto">
              <a:xfrm>
                <a:off x="4207"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8" name="Oval 2446"/>
              <p:cNvSpPr>
                <a:spLocks noChangeArrowheads="1"/>
              </p:cNvSpPr>
              <p:nvPr/>
            </p:nvSpPr>
            <p:spPr bwMode="auto">
              <a:xfrm>
                <a:off x="4375"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9" name="Oval 2447"/>
              <p:cNvSpPr>
                <a:spLocks noChangeArrowheads="1"/>
              </p:cNvSpPr>
              <p:nvPr/>
            </p:nvSpPr>
            <p:spPr bwMode="auto">
              <a:xfrm>
                <a:off x="4543"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0" name="Freeform 2448"/>
              <p:cNvSpPr>
                <a:spLocks/>
              </p:cNvSpPr>
              <p:nvPr/>
            </p:nvSpPr>
            <p:spPr bwMode="auto">
              <a:xfrm>
                <a:off x="874" y="1869"/>
                <a:ext cx="3691" cy="488"/>
              </a:xfrm>
              <a:custGeom>
                <a:avLst/>
                <a:gdLst>
                  <a:gd name="T0" fmla="*/ 0 w 7382"/>
                  <a:gd name="T1" fmla="*/ 590 h 974"/>
                  <a:gd name="T2" fmla="*/ 336 w 7382"/>
                  <a:gd name="T3" fmla="*/ 738 h 974"/>
                  <a:gd name="T4" fmla="*/ 670 w 7382"/>
                  <a:gd name="T5" fmla="*/ 944 h 974"/>
                  <a:gd name="T6" fmla="*/ 1006 w 7382"/>
                  <a:gd name="T7" fmla="*/ 796 h 974"/>
                  <a:gd name="T8" fmla="*/ 1342 w 7382"/>
                  <a:gd name="T9" fmla="*/ 974 h 974"/>
                  <a:gd name="T10" fmla="*/ 1678 w 7382"/>
                  <a:gd name="T11" fmla="*/ 826 h 974"/>
                  <a:gd name="T12" fmla="*/ 2013 w 7382"/>
                  <a:gd name="T13" fmla="*/ 472 h 974"/>
                  <a:gd name="T14" fmla="*/ 2348 w 7382"/>
                  <a:gd name="T15" fmla="*/ 0 h 974"/>
                  <a:gd name="T16" fmla="*/ 2683 w 7382"/>
                  <a:gd name="T17" fmla="*/ 148 h 974"/>
                  <a:gd name="T18" fmla="*/ 3019 w 7382"/>
                  <a:gd name="T19" fmla="*/ 178 h 974"/>
                  <a:gd name="T20" fmla="*/ 3355 w 7382"/>
                  <a:gd name="T21" fmla="*/ 178 h 974"/>
                  <a:gd name="T22" fmla="*/ 3691 w 7382"/>
                  <a:gd name="T23" fmla="*/ 236 h 974"/>
                  <a:gd name="T24" fmla="*/ 4027 w 7382"/>
                  <a:gd name="T25" fmla="*/ 296 h 974"/>
                  <a:gd name="T26" fmla="*/ 4361 w 7382"/>
                  <a:gd name="T27" fmla="*/ 442 h 974"/>
                  <a:gd name="T28" fmla="*/ 4697 w 7382"/>
                  <a:gd name="T29" fmla="*/ 384 h 974"/>
                  <a:gd name="T30" fmla="*/ 5033 w 7382"/>
                  <a:gd name="T31" fmla="*/ 178 h 974"/>
                  <a:gd name="T32" fmla="*/ 5369 w 7382"/>
                  <a:gd name="T33" fmla="*/ 206 h 974"/>
                  <a:gd name="T34" fmla="*/ 5704 w 7382"/>
                  <a:gd name="T35" fmla="*/ 236 h 974"/>
                  <a:gd name="T36" fmla="*/ 6040 w 7382"/>
                  <a:gd name="T37" fmla="*/ 60 h 974"/>
                  <a:gd name="T38" fmla="*/ 6374 w 7382"/>
                  <a:gd name="T39" fmla="*/ 324 h 974"/>
                  <a:gd name="T40" fmla="*/ 6710 w 7382"/>
                  <a:gd name="T41" fmla="*/ 266 h 974"/>
                  <a:gd name="T42" fmla="*/ 7046 w 7382"/>
                  <a:gd name="T43" fmla="*/ 178 h 974"/>
                  <a:gd name="T44" fmla="*/ 7382 w 7382"/>
                  <a:gd name="T45" fmla="*/ 17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974">
                    <a:moveTo>
                      <a:pt x="0" y="590"/>
                    </a:moveTo>
                    <a:lnTo>
                      <a:pt x="336" y="738"/>
                    </a:lnTo>
                    <a:lnTo>
                      <a:pt x="670" y="944"/>
                    </a:lnTo>
                    <a:lnTo>
                      <a:pt x="1006" y="796"/>
                    </a:lnTo>
                    <a:lnTo>
                      <a:pt x="1342" y="974"/>
                    </a:lnTo>
                    <a:lnTo>
                      <a:pt x="1678" y="826"/>
                    </a:lnTo>
                    <a:lnTo>
                      <a:pt x="2013" y="472"/>
                    </a:lnTo>
                    <a:lnTo>
                      <a:pt x="2348" y="0"/>
                    </a:lnTo>
                    <a:lnTo>
                      <a:pt x="2683" y="148"/>
                    </a:lnTo>
                    <a:lnTo>
                      <a:pt x="3019" y="178"/>
                    </a:lnTo>
                    <a:lnTo>
                      <a:pt x="3355" y="178"/>
                    </a:lnTo>
                    <a:lnTo>
                      <a:pt x="3691" y="236"/>
                    </a:lnTo>
                    <a:lnTo>
                      <a:pt x="4027" y="296"/>
                    </a:lnTo>
                    <a:lnTo>
                      <a:pt x="4361" y="442"/>
                    </a:lnTo>
                    <a:lnTo>
                      <a:pt x="4697" y="384"/>
                    </a:lnTo>
                    <a:lnTo>
                      <a:pt x="5033" y="178"/>
                    </a:lnTo>
                    <a:lnTo>
                      <a:pt x="5369" y="206"/>
                    </a:lnTo>
                    <a:lnTo>
                      <a:pt x="5704" y="236"/>
                    </a:lnTo>
                    <a:lnTo>
                      <a:pt x="6040" y="60"/>
                    </a:lnTo>
                    <a:lnTo>
                      <a:pt x="6374" y="324"/>
                    </a:lnTo>
                    <a:lnTo>
                      <a:pt x="6710" y="266"/>
                    </a:lnTo>
                    <a:lnTo>
                      <a:pt x="7046" y="178"/>
                    </a:lnTo>
                    <a:lnTo>
                      <a:pt x="7382" y="17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1" name="Oval 2449"/>
              <p:cNvSpPr>
                <a:spLocks noChangeArrowheads="1"/>
              </p:cNvSpPr>
              <p:nvPr/>
            </p:nvSpPr>
            <p:spPr bwMode="auto">
              <a:xfrm>
                <a:off x="4710"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2" name="Oval 2450"/>
              <p:cNvSpPr>
                <a:spLocks noChangeArrowheads="1"/>
              </p:cNvSpPr>
              <p:nvPr/>
            </p:nvSpPr>
            <p:spPr bwMode="auto">
              <a:xfrm>
                <a:off x="4878"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3" name="Freeform 2451"/>
              <p:cNvSpPr>
                <a:spLocks/>
              </p:cNvSpPr>
              <p:nvPr/>
            </p:nvSpPr>
            <p:spPr bwMode="auto">
              <a:xfrm>
                <a:off x="4565" y="1958"/>
                <a:ext cx="336" cy="44"/>
              </a:xfrm>
              <a:custGeom>
                <a:avLst/>
                <a:gdLst>
                  <a:gd name="T0" fmla="*/ 0 w 672"/>
                  <a:gd name="T1" fmla="*/ 0 h 88"/>
                  <a:gd name="T2" fmla="*/ 336 w 672"/>
                  <a:gd name="T3" fmla="*/ 0 h 88"/>
                  <a:gd name="T4" fmla="*/ 672 w 672"/>
                  <a:gd name="T5" fmla="*/ 88 h 88"/>
                </a:gdLst>
                <a:ahLst/>
                <a:cxnLst>
                  <a:cxn ang="0">
                    <a:pos x="T0" y="T1"/>
                  </a:cxn>
                  <a:cxn ang="0">
                    <a:pos x="T2" y="T3"/>
                  </a:cxn>
                  <a:cxn ang="0">
                    <a:pos x="T4" y="T5"/>
                  </a:cxn>
                </a:cxnLst>
                <a:rect l="0" t="0" r="r" b="b"/>
                <a:pathLst>
                  <a:path w="672" h="88">
                    <a:moveTo>
                      <a:pt x="0" y="0"/>
                    </a:moveTo>
                    <a:lnTo>
                      <a:pt x="336" y="0"/>
                    </a:lnTo>
                    <a:lnTo>
                      <a:pt x="672" y="8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4" name="Oval 2452"/>
              <p:cNvSpPr>
                <a:spLocks noChangeArrowheads="1"/>
              </p:cNvSpPr>
              <p:nvPr/>
            </p:nvSpPr>
            <p:spPr bwMode="auto">
              <a:xfrm>
                <a:off x="852" y="214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5" name="Oval 2453"/>
              <p:cNvSpPr>
                <a:spLocks noChangeArrowheads="1"/>
              </p:cNvSpPr>
              <p:nvPr/>
            </p:nvSpPr>
            <p:spPr bwMode="auto">
              <a:xfrm>
                <a:off x="1019"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6" name="Oval 2454"/>
              <p:cNvSpPr>
                <a:spLocks noChangeArrowheads="1"/>
              </p:cNvSpPr>
              <p:nvPr/>
            </p:nvSpPr>
            <p:spPr bwMode="auto">
              <a:xfrm>
                <a:off x="1187" y="2053"/>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7" name="Oval 2455"/>
              <p:cNvSpPr>
                <a:spLocks noChangeArrowheads="1"/>
              </p:cNvSpPr>
              <p:nvPr/>
            </p:nvSpPr>
            <p:spPr bwMode="auto">
              <a:xfrm>
                <a:off x="1355" y="202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8" name="Oval 2456"/>
              <p:cNvSpPr>
                <a:spLocks noChangeArrowheads="1"/>
              </p:cNvSpPr>
              <p:nvPr/>
            </p:nvSpPr>
            <p:spPr bwMode="auto">
              <a:xfrm>
                <a:off x="1522" y="189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9" name="Oval 2457"/>
              <p:cNvSpPr>
                <a:spLocks noChangeArrowheads="1"/>
              </p:cNvSpPr>
              <p:nvPr/>
            </p:nvSpPr>
            <p:spPr bwMode="auto">
              <a:xfrm>
                <a:off x="1690" y="1744"/>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0" name="Oval 2458"/>
              <p:cNvSpPr>
                <a:spLocks noChangeArrowheads="1"/>
              </p:cNvSpPr>
              <p:nvPr/>
            </p:nvSpPr>
            <p:spPr bwMode="auto">
              <a:xfrm>
                <a:off x="1857" y="2024"/>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1" name="Oval 2459"/>
              <p:cNvSpPr>
                <a:spLocks noChangeArrowheads="1"/>
              </p:cNvSpPr>
              <p:nvPr/>
            </p:nvSpPr>
            <p:spPr bwMode="auto">
              <a:xfrm>
                <a:off x="2025" y="221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2" name="Oval 2460"/>
              <p:cNvSpPr>
                <a:spLocks noChangeArrowheads="1"/>
              </p:cNvSpPr>
              <p:nvPr/>
            </p:nvSpPr>
            <p:spPr bwMode="auto">
              <a:xfrm>
                <a:off x="2193" y="2157"/>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3" name="Oval 2461"/>
              <p:cNvSpPr>
                <a:spLocks noChangeArrowheads="1"/>
              </p:cNvSpPr>
              <p:nvPr/>
            </p:nvSpPr>
            <p:spPr bwMode="auto">
              <a:xfrm>
                <a:off x="2361" y="227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4" name="Oval 2462"/>
              <p:cNvSpPr>
                <a:spLocks noChangeArrowheads="1"/>
              </p:cNvSpPr>
              <p:nvPr/>
            </p:nvSpPr>
            <p:spPr bwMode="auto">
              <a:xfrm>
                <a:off x="2529" y="2393"/>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5" name="Oval 2463"/>
              <p:cNvSpPr>
                <a:spLocks noChangeArrowheads="1"/>
              </p:cNvSpPr>
              <p:nvPr/>
            </p:nvSpPr>
            <p:spPr bwMode="auto">
              <a:xfrm>
                <a:off x="2697" y="220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6" name="Oval 2464"/>
              <p:cNvSpPr>
                <a:spLocks noChangeArrowheads="1"/>
              </p:cNvSpPr>
              <p:nvPr/>
            </p:nvSpPr>
            <p:spPr bwMode="auto">
              <a:xfrm>
                <a:off x="2864" y="2348"/>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7" name="Oval 2465"/>
              <p:cNvSpPr>
                <a:spLocks noChangeArrowheads="1"/>
              </p:cNvSpPr>
              <p:nvPr/>
            </p:nvSpPr>
            <p:spPr bwMode="auto">
              <a:xfrm>
                <a:off x="3032"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8" name="Oval 2466"/>
              <p:cNvSpPr>
                <a:spLocks noChangeArrowheads="1"/>
              </p:cNvSpPr>
              <p:nvPr/>
            </p:nvSpPr>
            <p:spPr bwMode="auto">
              <a:xfrm>
                <a:off x="3200"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9" name="Oval 2467"/>
              <p:cNvSpPr>
                <a:spLocks noChangeArrowheads="1"/>
              </p:cNvSpPr>
              <p:nvPr/>
            </p:nvSpPr>
            <p:spPr bwMode="auto">
              <a:xfrm>
                <a:off x="3368" y="246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0" name="Oval 2468"/>
              <p:cNvSpPr>
                <a:spLocks noChangeArrowheads="1"/>
              </p:cNvSpPr>
              <p:nvPr/>
            </p:nvSpPr>
            <p:spPr bwMode="auto">
              <a:xfrm>
                <a:off x="3536" y="228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1" name="Oval 2469"/>
              <p:cNvSpPr>
                <a:spLocks noChangeArrowheads="1"/>
              </p:cNvSpPr>
              <p:nvPr/>
            </p:nvSpPr>
            <p:spPr bwMode="auto">
              <a:xfrm>
                <a:off x="3704" y="2348"/>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2" name="Oval 2470"/>
              <p:cNvSpPr>
                <a:spLocks noChangeArrowheads="1"/>
              </p:cNvSpPr>
              <p:nvPr/>
            </p:nvSpPr>
            <p:spPr bwMode="auto">
              <a:xfrm>
                <a:off x="3871" y="217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3" name="Oval 2471"/>
              <p:cNvSpPr>
                <a:spLocks noChangeArrowheads="1"/>
              </p:cNvSpPr>
              <p:nvPr/>
            </p:nvSpPr>
            <p:spPr bwMode="auto">
              <a:xfrm>
                <a:off x="4039"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4" name="Oval 2472"/>
              <p:cNvSpPr>
                <a:spLocks noChangeArrowheads="1"/>
              </p:cNvSpPr>
              <p:nvPr/>
            </p:nvSpPr>
            <p:spPr bwMode="auto">
              <a:xfrm>
                <a:off x="4207"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5" name="Oval 2473"/>
              <p:cNvSpPr>
                <a:spLocks noChangeArrowheads="1"/>
              </p:cNvSpPr>
              <p:nvPr/>
            </p:nvSpPr>
            <p:spPr bwMode="auto">
              <a:xfrm>
                <a:off x="4375"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6" name="Oval 2474"/>
              <p:cNvSpPr>
                <a:spLocks noChangeArrowheads="1"/>
              </p:cNvSpPr>
              <p:nvPr/>
            </p:nvSpPr>
            <p:spPr bwMode="auto">
              <a:xfrm>
                <a:off x="4543" y="2186"/>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7" name="Freeform 2475"/>
              <p:cNvSpPr>
                <a:spLocks/>
              </p:cNvSpPr>
              <p:nvPr/>
            </p:nvSpPr>
            <p:spPr bwMode="auto">
              <a:xfrm>
                <a:off x="874" y="1766"/>
                <a:ext cx="3691" cy="723"/>
              </a:xfrm>
              <a:custGeom>
                <a:avLst/>
                <a:gdLst>
                  <a:gd name="T0" fmla="*/ 0 w 7382"/>
                  <a:gd name="T1" fmla="*/ 796 h 1445"/>
                  <a:gd name="T2" fmla="*/ 336 w 7382"/>
                  <a:gd name="T3" fmla="*/ 826 h 1445"/>
                  <a:gd name="T4" fmla="*/ 670 w 7382"/>
                  <a:gd name="T5" fmla="*/ 620 h 1445"/>
                  <a:gd name="T6" fmla="*/ 1006 w 7382"/>
                  <a:gd name="T7" fmla="*/ 560 h 1445"/>
                  <a:gd name="T8" fmla="*/ 1342 w 7382"/>
                  <a:gd name="T9" fmla="*/ 294 h 1445"/>
                  <a:gd name="T10" fmla="*/ 1678 w 7382"/>
                  <a:gd name="T11" fmla="*/ 0 h 1445"/>
                  <a:gd name="T12" fmla="*/ 2013 w 7382"/>
                  <a:gd name="T13" fmla="*/ 560 h 1445"/>
                  <a:gd name="T14" fmla="*/ 2348 w 7382"/>
                  <a:gd name="T15" fmla="*/ 944 h 1445"/>
                  <a:gd name="T16" fmla="*/ 2683 w 7382"/>
                  <a:gd name="T17" fmla="*/ 826 h 1445"/>
                  <a:gd name="T18" fmla="*/ 3019 w 7382"/>
                  <a:gd name="T19" fmla="*/ 1062 h 1445"/>
                  <a:gd name="T20" fmla="*/ 3355 w 7382"/>
                  <a:gd name="T21" fmla="*/ 1298 h 1445"/>
                  <a:gd name="T22" fmla="*/ 3691 w 7382"/>
                  <a:gd name="T23" fmla="*/ 914 h 1445"/>
                  <a:gd name="T24" fmla="*/ 4027 w 7382"/>
                  <a:gd name="T25" fmla="*/ 1208 h 1445"/>
                  <a:gd name="T26" fmla="*/ 4361 w 7382"/>
                  <a:gd name="T27" fmla="*/ 1208 h 1445"/>
                  <a:gd name="T28" fmla="*/ 4697 w 7382"/>
                  <a:gd name="T29" fmla="*/ 1208 h 1445"/>
                  <a:gd name="T30" fmla="*/ 5033 w 7382"/>
                  <a:gd name="T31" fmla="*/ 1445 h 1445"/>
                  <a:gd name="T32" fmla="*/ 5369 w 7382"/>
                  <a:gd name="T33" fmla="*/ 1090 h 1445"/>
                  <a:gd name="T34" fmla="*/ 5704 w 7382"/>
                  <a:gd name="T35" fmla="*/ 1208 h 1445"/>
                  <a:gd name="T36" fmla="*/ 6040 w 7382"/>
                  <a:gd name="T37" fmla="*/ 856 h 1445"/>
                  <a:gd name="T38" fmla="*/ 6374 w 7382"/>
                  <a:gd name="T39" fmla="*/ 914 h 1445"/>
                  <a:gd name="T40" fmla="*/ 6710 w 7382"/>
                  <a:gd name="T41" fmla="*/ 826 h 1445"/>
                  <a:gd name="T42" fmla="*/ 7046 w 7382"/>
                  <a:gd name="T43" fmla="*/ 914 h 1445"/>
                  <a:gd name="T44" fmla="*/ 7382 w 7382"/>
                  <a:gd name="T45" fmla="*/ 884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445">
                    <a:moveTo>
                      <a:pt x="0" y="796"/>
                    </a:moveTo>
                    <a:lnTo>
                      <a:pt x="336" y="826"/>
                    </a:lnTo>
                    <a:lnTo>
                      <a:pt x="670" y="620"/>
                    </a:lnTo>
                    <a:lnTo>
                      <a:pt x="1006" y="560"/>
                    </a:lnTo>
                    <a:lnTo>
                      <a:pt x="1342" y="294"/>
                    </a:lnTo>
                    <a:lnTo>
                      <a:pt x="1678" y="0"/>
                    </a:lnTo>
                    <a:lnTo>
                      <a:pt x="2013" y="560"/>
                    </a:lnTo>
                    <a:lnTo>
                      <a:pt x="2348" y="944"/>
                    </a:lnTo>
                    <a:lnTo>
                      <a:pt x="2683" y="826"/>
                    </a:lnTo>
                    <a:lnTo>
                      <a:pt x="3019" y="1062"/>
                    </a:lnTo>
                    <a:lnTo>
                      <a:pt x="3355" y="1298"/>
                    </a:lnTo>
                    <a:lnTo>
                      <a:pt x="3691" y="914"/>
                    </a:lnTo>
                    <a:lnTo>
                      <a:pt x="4027" y="1208"/>
                    </a:lnTo>
                    <a:lnTo>
                      <a:pt x="4361" y="1208"/>
                    </a:lnTo>
                    <a:lnTo>
                      <a:pt x="4697" y="1208"/>
                    </a:lnTo>
                    <a:lnTo>
                      <a:pt x="5033" y="1445"/>
                    </a:lnTo>
                    <a:lnTo>
                      <a:pt x="5369" y="1090"/>
                    </a:lnTo>
                    <a:lnTo>
                      <a:pt x="5704" y="1208"/>
                    </a:lnTo>
                    <a:lnTo>
                      <a:pt x="6040" y="856"/>
                    </a:lnTo>
                    <a:lnTo>
                      <a:pt x="6374" y="914"/>
                    </a:lnTo>
                    <a:lnTo>
                      <a:pt x="6710" y="826"/>
                    </a:lnTo>
                    <a:lnTo>
                      <a:pt x="7046" y="914"/>
                    </a:lnTo>
                    <a:lnTo>
                      <a:pt x="7382" y="884"/>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8" name="Oval 2476"/>
              <p:cNvSpPr>
                <a:spLocks noChangeArrowheads="1"/>
              </p:cNvSpPr>
              <p:nvPr/>
            </p:nvSpPr>
            <p:spPr bwMode="auto">
              <a:xfrm>
                <a:off x="4710" y="231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9" name="Oval 2477"/>
              <p:cNvSpPr>
                <a:spLocks noChangeArrowheads="1"/>
              </p:cNvSpPr>
              <p:nvPr/>
            </p:nvSpPr>
            <p:spPr bwMode="auto">
              <a:xfrm>
                <a:off x="4878" y="233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0" name="Freeform 2478"/>
              <p:cNvSpPr>
                <a:spLocks/>
              </p:cNvSpPr>
              <p:nvPr/>
            </p:nvSpPr>
            <p:spPr bwMode="auto">
              <a:xfrm>
                <a:off x="4565" y="2209"/>
                <a:ext cx="336" cy="148"/>
              </a:xfrm>
              <a:custGeom>
                <a:avLst/>
                <a:gdLst>
                  <a:gd name="T0" fmla="*/ 0 w 672"/>
                  <a:gd name="T1" fmla="*/ 0 h 296"/>
                  <a:gd name="T2" fmla="*/ 336 w 672"/>
                  <a:gd name="T3" fmla="*/ 266 h 296"/>
                  <a:gd name="T4" fmla="*/ 672 w 672"/>
                  <a:gd name="T5" fmla="*/ 296 h 296"/>
                </a:gdLst>
                <a:ahLst/>
                <a:cxnLst>
                  <a:cxn ang="0">
                    <a:pos x="T0" y="T1"/>
                  </a:cxn>
                  <a:cxn ang="0">
                    <a:pos x="T2" y="T3"/>
                  </a:cxn>
                  <a:cxn ang="0">
                    <a:pos x="T4" y="T5"/>
                  </a:cxn>
                </a:cxnLst>
                <a:rect l="0" t="0" r="r" b="b"/>
                <a:pathLst>
                  <a:path w="672" h="296">
                    <a:moveTo>
                      <a:pt x="0" y="0"/>
                    </a:moveTo>
                    <a:lnTo>
                      <a:pt x="336" y="266"/>
                    </a:lnTo>
                    <a:lnTo>
                      <a:pt x="672" y="296"/>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1" name="Oval 2479"/>
              <p:cNvSpPr>
                <a:spLocks noChangeArrowheads="1"/>
              </p:cNvSpPr>
              <p:nvPr/>
            </p:nvSpPr>
            <p:spPr bwMode="auto">
              <a:xfrm>
                <a:off x="852" y="214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2" name="Oval 2480"/>
              <p:cNvSpPr>
                <a:spLocks noChangeArrowheads="1"/>
              </p:cNvSpPr>
              <p:nvPr/>
            </p:nvSpPr>
            <p:spPr bwMode="auto">
              <a:xfrm>
                <a:off x="1019" y="195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3" name="Oval 2481"/>
              <p:cNvSpPr>
                <a:spLocks noChangeArrowheads="1"/>
              </p:cNvSpPr>
              <p:nvPr/>
            </p:nvSpPr>
            <p:spPr bwMode="auto">
              <a:xfrm>
                <a:off x="1187" y="1906"/>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4" name="Oval 2482"/>
              <p:cNvSpPr>
                <a:spLocks noChangeArrowheads="1"/>
              </p:cNvSpPr>
              <p:nvPr/>
            </p:nvSpPr>
            <p:spPr bwMode="auto">
              <a:xfrm>
                <a:off x="1355" y="196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5" name="Oval 2483"/>
              <p:cNvSpPr>
                <a:spLocks noChangeArrowheads="1"/>
              </p:cNvSpPr>
              <p:nvPr/>
            </p:nvSpPr>
            <p:spPr bwMode="auto">
              <a:xfrm>
                <a:off x="1522"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6" name="Oval 2484"/>
              <p:cNvSpPr>
                <a:spLocks noChangeArrowheads="1"/>
              </p:cNvSpPr>
              <p:nvPr/>
            </p:nvSpPr>
            <p:spPr bwMode="auto">
              <a:xfrm>
                <a:off x="169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7" name="Oval 2485"/>
              <p:cNvSpPr>
                <a:spLocks noChangeArrowheads="1"/>
              </p:cNvSpPr>
              <p:nvPr/>
            </p:nvSpPr>
            <p:spPr bwMode="auto">
              <a:xfrm>
                <a:off x="1857" y="1818"/>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8" name="Oval 2486"/>
              <p:cNvSpPr>
                <a:spLocks noChangeArrowheads="1"/>
              </p:cNvSpPr>
              <p:nvPr/>
            </p:nvSpPr>
            <p:spPr bwMode="auto">
              <a:xfrm>
                <a:off x="2025" y="171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9" name="Oval 2487"/>
              <p:cNvSpPr>
                <a:spLocks noChangeArrowheads="1"/>
              </p:cNvSpPr>
              <p:nvPr/>
            </p:nvSpPr>
            <p:spPr bwMode="auto">
              <a:xfrm>
                <a:off x="2193" y="1877"/>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0" name="Oval 2488"/>
              <p:cNvSpPr>
                <a:spLocks noChangeArrowheads="1"/>
              </p:cNvSpPr>
              <p:nvPr/>
            </p:nvSpPr>
            <p:spPr bwMode="auto">
              <a:xfrm>
                <a:off x="2361"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1" name="Oval 2489"/>
              <p:cNvSpPr>
                <a:spLocks noChangeArrowheads="1"/>
              </p:cNvSpPr>
              <p:nvPr/>
            </p:nvSpPr>
            <p:spPr bwMode="auto">
              <a:xfrm>
                <a:off x="2529"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2" name="Oval 2490"/>
              <p:cNvSpPr>
                <a:spLocks noChangeArrowheads="1"/>
              </p:cNvSpPr>
              <p:nvPr/>
            </p:nvSpPr>
            <p:spPr bwMode="auto">
              <a:xfrm>
                <a:off x="2697"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3" name="Oval 2491"/>
              <p:cNvSpPr>
                <a:spLocks noChangeArrowheads="1"/>
              </p:cNvSpPr>
              <p:nvPr/>
            </p:nvSpPr>
            <p:spPr bwMode="auto">
              <a:xfrm>
                <a:off x="2864" y="1847"/>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4" name="Oval 2492"/>
              <p:cNvSpPr>
                <a:spLocks noChangeArrowheads="1"/>
              </p:cNvSpPr>
              <p:nvPr/>
            </p:nvSpPr>
            <p:spPr bwMode="auto">
              <a:xfrm>
                <a:off x="3032" y="186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5" name="Oval 2493"/>
              <p:cNvSpPr>
                <a:spLocks noChangeArrowheads="1"/>
              </p:cNvSpPr>
              <p:nvPr/>
            </p:nvSpPr>
            <p:spPr bwMode="auto">
              <a:xfrm>
                <a:off x="320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6" name="Oval 2494"/>
              <p:cNvSpPr>
                <a:spLocks noChangeArrowheads="1"/>
              </p:cNvSpPr>
              <p:nvPr/>
            </p:nvSpPr>
            <p:spPr bwMode="auto">
              <a:xfrm>
                <a:off x="3368" y="1759"/>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7" name="Oval 2495"/>
              <p:cNvSpPr>
                <a:spLocks noChangeArrowheads="1"/>
              </p:cNvSpPr>
              <p:nvPr/>
            </p:nvSpPr>
            <p:spPr bwMode="auto">
              <a:xfrm>
                <a:off x="3536" y="181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8" name="Oval 2496"/>
              <p:cNvSpPr>
                <a:spLocks noChangeArrowheads="1"/>
              </p:cNvSpPr>
              <p:nvPr/>
            </p:nvSpPr>
            <p:spPr bwMode="auto">
              <a:xfrm>
                <a:off x="3704" y="18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9" name="Oval 2497"/>
              <p:cNvSpPr>
                <a:spLocks noChangeArrowheads="1"/>
              </p:cNvSpPr>
              <p:nvPr/>
            </p:nvSpPr>
            <p:spPr bwMode="auto">
              <a:xfrm>
                <a:off x="3871"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0" name="Oval 2498"/>
              <p:cNvSpPr>
                <a:spLocks noChangeArrowheads="1"/>
              </p:cNvSpPr>
              <p:nvPr/>
            </p:nvSpPr>
            <p:spPr bwMode="auto">
              <a:xfrm>
                <a:off x="4039"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1" name="Oval 2499"/>
              <p:cNvSpPr>
                <a:spLocks noChangeArrowheads="1"/>
              </p:cNvSpPr>
              <p:nvPr/>
            </p:nvSpPr>
            <p:spPr bwMode="auto">
              <a:xfrm>
                <a:off x="4207" y="1611"/>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2" name="Oval 2500"/>
              <p:cNvSpPr>
                <a:spLocks noChangeArrowheads="1"/>
              </p:cNvSpPr>
              <p:nvPr/>
            </p:nvSpPr>
            <p:spPr bwMode="auto">
              <a:xfrm>
                <a:off x="4375"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3" name="Oval 2501"/>
              <p:cNvSpPr>
                <a:spLocks noChangeArrowheads="1"/>
              </p:cNvSpPr>
              <p:nvPr/>
            </p:nvSpPr>
            <p:spPr bwMode="auto">
              <a:xfrm>
                <a:off x="4543" y="1773"/>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4" name="Freeform 2502"/>
              <p:cNvSpPr>
                <a:spLocks/>
              </p:cNvSpPr>
              <p:nvPr/>
            </p:nvSpPr>
            <p:spPr bwMode="auto">
              <a:xfrm>
                <a:off x="874" y="1633"/>
                <a:ext cx="3691" cy="532"/>
              </a:xfrm>
              <a:custGeom>
                <a:avLst/>
                <a:gdLst>
                  <a:gd name="T0" fmla="*/ 0 w 7382"/>
                  <a:gd name="T1" fmla="*/ 1062 h 1062"/>
                  <a:gd name="T2" fmla="*/ 336 w 7382"/>
                  <a:gd name="T3" fmla="*/ 678 h 1062"/>
                  <a:gd name="T4" fmla="*/ 670 w 7382"/>
                  <a:gd name="T5" fmla="*/ 590 h 1062"/>
                  <a:gd name="T6" fmla="*/ 1006 w 7382"/>
                  <a:gd name="T7" fmla="*/ 708 h 1062"/>
                  <a:gd name="T8" fmla="*/ 1342 w 7382"/>
                  <a:gd name="T9" fmla="*/ 324 h 1062"/>
                  <a:gd name="T10" fmla="*/ 1678 w 7382"/>
                  <a:gd name="T11" fmla="*/ 266 h 1062"/>
                  <a:gd name="T12" fmla="*/ 2013 w 7382"/>
                  <a:gd name="T13" fmla="*/ 414 h 1062"/>
                  <a:gd name="T14" fmla="*/ 2348 w 7382"/>
                  <a:gd name="T15" fmla="*/ 207 h 1062"/>
                  <a:gd name="T16" fmla="*/ 2683 w 7382"/>
                  <a:gd name="T17" fmla="*/ 532 h 1062"/>
                  <a:gd name="T18" fmla="*/ 3019 w 7382"/>
                  <a:gd name="T19" fmla="*/ 354 h 1062"/>
                  <a:gd name="T20" fmla="*/ 3355 w 7382"/>
                  <a:gd name="T21" fmla="*/ 354 h 1062"/>
                  <a:gd name="T22" fmla="*/ 3691 w 7382"/>
                  <a:gd name="T23" fmla="*/ 324 h 1062"/>
                  <a:gd name="T24" fmla="*/ 4027 w 7382"/>
                  <a:gd name="T25" fmla="*/ 472 h 1062"/>
                  <a:gd name="T26" fmla="*/ 4361 w 7382"/>
                  <a:gd name="T27" fmla="*/ 502 h 1062"/>
                  <a:gd name="T28" fmla="*/ 4697 w 7382"/>
                  <a:gd name="T29" fmla="*/ 266 h 1062"/>
                  <a:gd name="T30" fmla="*/ 5033 w 7382"/>
                  <a:gd name="T31" fmla="*/ 296 h 1062"/>
                  <a:gd name="T32" fmla="*/ 5369 w 7382"/>
                  <a:gd name="T33" fmla="*/ 414 h 1062"/>
                  <a:gd name="T34" fmla="*/ 5704 w 7382"/>
                  <a:gd name="T35" fmla="*/ 442 h 1062"/>
                  <a:gd name="T36" fmla="*/ 6040 w 7382"/>
                  <a:gd name="T37" fmla="*/ 324 h 1062"/>
                  <a:gd name="T38" fmla="*/ 6374 w 7382"/>
                  <a:gd name="T39" fmla="*/ 266 h 1062"/>
                  <a:gd name="T40" fmla="*/ 6710 w 7382"/>
                  <a:gd name="T41" fmla="*/ 0 h 1062"/>
                  <a:gd name="T42" fmla="*/ 7046 w 7382"/>
                  <a:gd name="T43" fmla="*/ 266 h 1062"/>
                  <a:gd name="T44" fmla="*/ 7382 w 7382"/>
                  <a:gd name="T45" fmla="*/ 3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62">
                    <a:moveTo>
                      <a:pt x="0" y="1062"/>
                    </a:moveTo>
                    <a:lnTo>
                      <a:pt x="336" y="678"/>
                    </a:lnTo>
                    <a:lnTo>
                      <a:pt x="670" y="590"/>
                    </a:lnTo>
                    <a:lnTo>
                      <a:pt x="1006" y="708"/>
                    </a:lnTo>
                    <a:lnTo>
                      <a:pt x="1342" y="324"/>
                    </a:lnTo>
                    <a:lnTo>
                      <a:pt x="1678" y="266"/>
                    </a:lnTo>
                    <a:lnTo>
                      <a:pt x="2013" y="414"/>
                    </a:lnTo>
                    <a:lnTo>
                      <a:pt x="2348" y="207"/>
                    </a:lnTo>
                    <a:lnTo>
                      <a:pt x="2683" y="532"/>
                    </a:lnTo>
                    <a:lnTo>
                      <a:pt x="3019" y="354"/>
                    </a:lnTo>
                    <a:lnTo>
                      <a:pt x="3355" y="354"/>
                    </a:lnTo>
                    <a:lnTo>
                      <a:pt x="3691" y="324"/>
                    </a:lnTo>
                    <a:lnTo>
                      <a:pt x="4027" y="472"/>
                    </a:lnTo>
                    <a:lnTo>
                      <a:pt x="4361" y="502"/>
                    </a:lnTo>
                    <a:lnTo>
                      <a:pt x="4697" y="266"/>
                    </a:lnTo>
                    <a:lnTo>
                      <a:pt x="5033" y="296"/>
                    </a:lnTo>
                    <a:lnTo>
                      <a:pt x="5369" y="414"/>
                    </a:lnTo>
                    <a:lnTo>
                      <a:pt x="5704" y="442"/>
                    </a:lnTo>
                    <a:lnTo>
                      <a:pt x="6040" y="324"/>
                    </a:lnTo>
                    <a:lnTo>
                      <a:pt x="6374" y="266"/>
                    </a:lnTo>
                    <a:lnTo>
                      <a:pt x="6710" y="0"/>
                    </a:lnTo>
                    <a:lnTo>
                      <a:pt x="7046" y="266"/>
                    </a:lnTo>
                    <a:lnTo>
                      <a:pt x="7382" y="324"/>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5" name="Oval 2503"/>
              <p:cNvSpPr>
                <a:spLocks noChangeArrowheads="1"/>
              </p:cNvSpPr>
              <p:nvPr/>
            </p:nvSpPr>
            <p:spPr bwMode="auto">
              <a:xfrm>
                <a:off x="4710" y="180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6" name="Oval 2504"/>
              <p:cNvSpPr>
                <a:spLocks noChangeArrowheads="1"/>
              </p:cNvSpPr>
              <p:nvPr/>
            </p:nvSpPr>
            <p:spPr bwMode="auto">
              <a:xfrm>
                <a:off x="4878" y="1818"/>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7" name="Freeform 2505"/>
              <p:cNvSpPr>
                <a:spLocks/>
              </p:cNvSpPr>
              <p:nvPr/>
            </p:nvSpPr>
            <p:spPr bwMode="auto">
              <a:xfrm>
                <a:off x="4565" y="1795"/>
                <a:ext cx="336" cy="45"/>
              </a:xfrm>
              <a:custGeom>
                <a:avLst/>
                <a:gdLst>
                  <a:gd name="T0" fmla="*/ 0 w 672"/>
                  <a:gd name="T1" fmla="*/ 0 h 90"/>
                  <a:gd name="T2" fmla="*/ 336 w 672"/>
                  <a:gd name="T3" fmla="*/ 60 h 90"/>
                  <a:gd name="T4" fmla="*/ 672 w 672"/>
                  <a:gd name="T5" fmla="*/ 90 h 90"/>
                </a:gdLst>
                <a:ahLst/>
                <a:cxnLst>
                  <a:cxn ang="0">
                    <a:pos x="T0" y="T1"/>
                  </a:cxn>
                  <a:cxn ang="0">
                    <a:pos x="T2" y="T3"/>
                  </a:cxn>
                  <a:cxn ang="0">
                    <a:pos x="T4" y="T5"/>
                  </a:cxn>
                </a:cxnLst>
                <a:rect l="0" t="0" r="r" b="b"/>
                <a:pathLst>
                  <a:path w="672" h="90">
                    <a:moveTo>
                      <a:pt x="0" y="0"/>
                    </a:moveTo>
                    <a:lnTo>
                      <a:pt x="336" y="60"/>
                    </a:lnTo>
                    <a:lnTo>
                      <a:pt x="672" y="9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8" name="Oval 2506"/>
              <p:cNvSpPr>
                <a:spLocks noChangeArrowheads="1"/>
              </p:cNvSpPr>
              <p:nvPr/>
            </p:nvSpPr>
            <p:spPr bwMode="auto">
              <a:xfrm>
                <a:off x="852" y="214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9" name="Oval 2507"/>
              <p:cNvSpPr>
                <a:spLocks noChangeArrowheads="1"/>
              </p:cNvSpPr>
              <p:nvPr/>
            </p:nvSpPr>
            <p:spPr bwMode="auto">
              <a:xfrm>
                <a:off x="1019" y="2260"/>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0" name="Oval 2508"/>
              <p:cNvSpPr>
                <a:spLocks noChangeArrowheads="1"/>
              </p:cNvSpPr>
              <p:nvPr/>
            </p:nvSpPr>
            <p:spPr bwMode="auto">
              <a:xfrm>
                <a:off x="1187"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1" name="Oval 2509"/>
              <p:cNvSpPr>
                <a:spLocks noChangeArrowheads="1"/>
              </p:cNvSpPr>
              <p:nvPr/>
            </p:nvSpPr>
            <p:spPr bwMode="auto">
              <a:xfrm>
                <a:off x="1355" y="249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2" name="Oval 2510"/>
              <p:cNvSpPr>
                <a:spLocks noChangeArrowheads="1"/>
              </p:cNvSpPr>
              <p:nvPr/>
            </p:nvSpPr>
            <p:spPr bwMode="auto">
              <a:xfrm>
                <a:off x="1522" y="2481"/>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3" name="Oval 2511"/>
              <p:cNvSpPr>
                <a:spLocks noChangeArrowheads="1"/>
              </p:cNvSpPr>
              <p:nvPr/>
            </p:nvSpPr>
            <p:spPr bwMode="auto">
              <a:xfrm>
                <a:off x="1690"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4" name="Oval 2512"/>
              <p:cNvSpPr>
                <a:spLocks noChangeArrowheads="1"/>
              </p:cNvSpPr>
              <p:nvPr/>
            </p:nvSpPr>
            <p:spPr bwMode="auto">
              <a:xfrm>
                <a:off x="1857" y="2702"/>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5" name="Oval 2513"/>
              <p:cNvSpPr>
                <a:spLocks noChangeArrowheads="1"/>
              </p:cNvSpPr>
              <p:nvPr/>
            </p:nvSpPr>
            <p:spPr bwMode="auto">
              <a:xfrm>
                <a:off x="2025"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6" name="Oval 2514"/>
              <p:cNvSpPr>
                <a:spLocks noChangeArrowheads="1"/>
              </p:cNvSpPr>
              <p:nvPr/>
            </p:nvSpPr>
            <p:spPr bwMode="auto">
              <a:xfrm>
                <a:off x="2193" y="2510"/>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7" name="Oval 2515"/>
              <p:cNvSpPr>
                <a:spLocks noChangeArrowheads="1"/>
              </p:cNvSpPr>
              <p:nvPr/>
            </p:nvSpPr>
            <p:spPr bwMode="auto">
              <a:xfrm>
                <a:off x="2361" y="2569"/>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8" name="Oval 2516"/>
              <p:cNvSpPr>
                <a:spLocks noChangeArrowheads="1"/>
              </p:cNvSpPr>
              <p:nvPr/>
            </p:nvSpPr>
            <p:spPr bwMode="auto">
              <a:xfrm>
                <a:off x="2529"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9" name="Oval 2517"/>
              <p:cNvSpPr>
                <a:spLocks noChangeArrowheads="1"/>
              </p:cNvSpPr>
              <p:nvPr/>
            </p:nvSpPr>
            <p:spPr bwMode="auto">
              <a:xfrm>
                <a:off x="2697"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0" name="Oval 2518"/>
              <p:cNvSpPr>
                <a:spLocks noChangeArrowheads="1"/>
              </p:cNvSpPr>
              <p:nvPr/>
            </p:nvSpPr>
            <p:spPr bwMode="auto">
              <a:xfrm>
                <a:off x="2864" y="2628"/>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1" name="Oval 2519"/>
              <p:cNvSpPr>
                <a:spLocks noChangeArrowheads="1"/>
              </p:cNvSpPr>
              <p:nvPr/>
            </p:nvSpPr>
            <p:spPr bwMode="auto">
              <a:xfrm>
                <a:off x="3032" y="2762"/>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2" name="Oval 2520"/>
              <p:cNvSpPr>
                <a:spLocks noChangeArrowheads="1"/>
              </p:cNvSpPr>
              <p:nvPr/>
            </p:nvSpPr>
            <p:spPr bwMode="auto">
              <a:xfrm>
                <a:off x="3200" y="265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3" name="Oval 2521"/>
              <p:cNvSpPr>
                <a:spLocks noChangeArrowheads="1"/>
              </p:cNvSpPr>
              <p:nvPr/>
            </p:nvSpPr>
            <p:spPr bwMode="auto">
              <a:xfrm>
                <a:off x="3368" y="2702"/>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4" name="Oval 2522"/>
              <p:cNvSpPr>
                <a:spLocks noChangeArrowheads="1"/>
              </p:cNvSpPr>
              <p:nvPr/>
            </p:nvSpPr>
            <p:spPr bwMode="auto">
              <a:xfrm>
                <a:off x="3536" y="262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5" name="Oval 2523"/>
              <p:cNvSpPr>
                <a:spLocks noChangeArrowheads="1"/>
              </p:cNvSpPr>
              <p:nvPr/>
            </p:nvSpPr>
            <p:spPr bwMode="auto">
              <a:xfrm>
                <a:off x="3704" y="262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6" name="Oval 2524"/>
              <p:cNvSpPr>
                <a:spLocks noChangeArrowheads="1"/>
              </p:cNvSpPr>
              <p:nvPr/>
            </p:nvSpPr>
            <p:spPr bwMode="auto">
              <a:xfrm>
                <a:off x="3871"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7" name="Oval 2525"/>
              <p:cNvSpPr>
                <a:spLocks noChangeArrowheads="1"/>
              </p:cNvSpPr>
              <p:nvPr/>
            </p:nvSpPr>
            <p:spPr bwMode="auto">
              <a:xfrm>
                <a:off x="4039" y="2555"/>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8" name="Oval 2526"/>
              <p:cNvSpPr>
                <a:spLocks noChangeArrowheads="1"/>
              </p:cNvSpPr>
              <p:nvPr/>
            </p:nvSpPr>
            <p:spPr bwMode="auto">
              <a:xfrm>
                <a:off x="4207" y="258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9" name="Oval 2527"/>
              <p:cNvSpPr>
                <a:spLocks noChangeArrowheads="1"/>
              </p:cNvSpPr>
              <p:nvPr/>
            </p:nvSpPr>
            <p:spPr bwMode="auto">
              <a:xfrm>
                <a:off x="4375" y="273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0" name="Oval 2528"/>
              <p:cNvSpPr>
                <a:spLocks noChangeArrowheads="1"/>
              </p:cNvSpPr>
              <p:nvPr/>
            </p:nvSpPr>
            <p:spPr bwMode="auto">
              <a:xfrm>
                <a:off x="4543" y="2762"/>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1" name="Freeform 2529"/>
              <p:cNvSpPr>
                <a:spLocks/>
              </p:cNvSpPr>
              <p:nvPr/>
            </p:nvSpPr>
            <p:spPr bwMode="auto">
              <a:xfrm>
                <a:off x="874" y="2165"/>
                <a:ext cx="3691" cy="619"/>
              </a:xfrm>
              <a:custGeom>
                <a:avLst/>
                <a:gdLst>
                  <a:gd name="T0" fmla="*/ 0 w 7382"/>
                  <a:gd name="T1" fmla="*/ 0 h 1239"/>
                  <a:gd name="T2" fmla="*/ 336 w 7382"/>
                  <a:gd name="T3" fmla="*/ 236 h 1239"/>
                  <a:gd name="T4" fmla="*/ 670 w 7382"/>
                  <a:gd name="T5" fmla="*/ 590 h 1239"/>
                  <a:gd name="T6" fmla="*/ 1006 w 7382"/>
                  <a:gd name="T7" fmla="*/ 708 h 1239"/>
                  <a:gd name="T8" fmla="*/ 1342 w 7382"/>
                  <a:gd name="T9" fmla="*/ 679 h 1239"/>
                  <a:gd name="T10" fmla="*/ 1678 w 7382"/>
                  <a:gd name="T11" fmla="*/ 915 h 1239"/>
                  <a:gd name="T12" fmla="*/ 2013 w 7382"/>
                  <a:gd name="T13" fmla="*/ 1121 h 1239"/>
                  <a:gd name="T14" fmla="*/ 2348 w 7382"/>
                  <a:gd name="T15" fmla="*/ 885 h 1239"/>
                  <a:gd name="T16" fmla="*/ 2683 w 7382"/>
                  <a:gd name="T17" fmla="*/ 738 h 1239"/>
                  <a:gd name="T18" fmla="*/ 3019 w 7382"/>
                  <a:gd name="T19" fmla="*/ 856 h 1239"/>
                  <a:gd name="T20" fmla="*/ 3355 w 7382"/>
                  <a:gd name="T21" fmla="*/ 885 h 1239"/>
                  <a:gd name="T22" fmla="*/ 3691 w 7382"/>
                  <a:gd name="T23" fmla="*/ 827 h 1239"/>
                  <a:gd name="T24" fmla="*/ 4027 w 7382"/>
                  <a:gd name="T25" fmla="*/ 975 h 1239"/>
                  <a:gd name="T26" fmla="*/ 4361 w 7382"/>
                  <a:gd name="T27" fmla="*/ 1239 h 1239"/>
                  <a:gd name="T28" fmla="*/ 4697 w 7382"/>
                  <a:gd name="T29" fmla="*/ 1033 h 1239"/>
                  <a:gd name="T30" fmla="*/ 5033 w 7382"/>
                  <a:gd name="T31" fmla="*/ 1121 h 1239"/>
                  <a:gd name="T32" fmla="*/ 5369 w 7382"/>
                  <a:gd name="T33" fmla="*/ 975 h 1239"/>
                  <a:gd name="T34" fmla="*/ 5704 w 7382"/>
                  <a:gd name="T35" fmla="*/ 975 h 1239"/>
                  <a:gd name="T36" fmla="*/ 6040 w 7382"/>
                  <a:gd name="T37" fmla="*/ 915 h 1239"/>
                  <a:gd name="T38" fmla="*/ 6374 w 7382"/>
                  <a:gd name="T39" fmla="*/ 827 h 1239"/>
                  <a:gd name="T40" fmla="*/ 6710 w 7382"/>
                  <a:gd name="T41" fmla="*/ 885 h 1239"/>
                  <a:gd name="T42" fmla="*/ 7046 w 7382"/>
                  <a:gd name="T43" fmla="*/ 1181 h 1239"/>
                  <a:gd name="T44" fmla="*/ 7382 w 7382"/>
                  <a:gd name="T45" fmla="*/ 1239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236"/>
                    </a:lnTo>
                    <a:lnTo>
                      <a:pt x="670" y="590"/>
                    </a:lnTo>
                    <a:lnTo>
                      <a:pt x="1006" y="708"/>
                    </a:lnTo>
                    <a:lnTo>
                      <a:pt x="1342" y="679"/>
                    </a:lnTo>
                    <a:lnTo>
                      <a:pt x="1678" y="915"/>
                    </a:lnTo>
                    <a:lnTo>
                      <a:pt x="2013" y="1121"/>
                    </a:lnTo>
                    <a:lnTo>
                      <a:pt x="2348" y="885"/>
                    </a:lnTo>
                    <a:lnTo>
                      <a:pt x="2683" y="738"/>
                    </a:lnTo>
                    <a:lnTo>
                      <a:pt x="3019" y="856"/>
                    </a:lnTo>
                    <a:lnTo>
                      <a:pt x="3355" y="885"/>
                    </a:lnTo>
                    <a:lnTo>
                      <a:pt x="3691" y="827"/>
                    </a:lnTo>
                    <a:lnTo>
                      <a:pt x="4027" y="975"/>
                    </a:lnTo>
                    <a:lnTo>
                      <a:pt x="4361" y="1239"/>
                    </a:lnTo>
                    <a:lnTo>
                      <a:pt x="4697" y="1033"/>
                    </a:lnTo>
                    <a:lnTo>
                      <a:pt x="5033" y="1121"/>
                    </a:lnTo>
                    <a:lnTo>
                      <a:pt x="5369" y="975"/>
                    </a:lnTo>
                    <a:lnTo>
                      <a:pt x="5704" y="975"/>
                    </a:lnTo>
                    <a:lnTo>
                      <a:pt x="6040" y="915"/>
                    </a:lnTo>
                    <a:lnTo>
                      <a:pt x="6374" y="827"/>
                    </a:lnTo>
                    <a:lnTo>
                      <a:pt x="6710" y="885"/>
                    </a:lnTo>
                    <a:lnTo>
                      <a:pt x="7046" y="1181"/>
                    </a:lnTo>
                    <a:lnTo>
                      <a:pt x="7382" y="1239"/>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2" name="Oval 2530"/>
              <p:cNvSpPr>
                <a:spLocks noChangeArrowheads="1"/>
              </p:cNvSpPr>
              <p:nvPr/>
            </p:nvSpPr>
            <p:spPr bwMode="auto">
              <a:xfrm>
                <a:off x="4710"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3" name="Oval 2531"/>
              <p:cNvSpPr>
                <a:spLocks noChangeArrowheads="1"/>
              </p:cNvSpPr>
              <p:nvPr/>
            </p:nvSpPr>
            <p:spPr bwMode="auto">
              <a:xfrm>
                <a:off x="4878"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4" name="Freeform 2532"/>
              <p:cNvSpPr>
                <a:spLocks/>
              </p:cNvSpPr>
              <p:nvPr/>
            </p:nvSpPr>
            <p:spPr bwMode="auto">
              <a:xfrm>
                <a:off x="4565" y="2460"/>
                <a:ext cx="336" cy="324"/>
              </a:xfrm>
              <a:custGeom>
                <a:avLst/>
                <a:gdLst>
                  <a:gd name="T0" fmla="*/ 0 w 672"/>
                  <a:gd name="T1" fmla="*/ 649 h 649"/>
                  <a:gd name="T2" fmla="*/ 336 w 672"/>
                  <a:gd name="T3" fmla="*/ 237 h 649"/>
                  <a:gd name="T4" fmla="*/ 672 w 672"/>
                  <a:gd name="T5" fmla="*/ 0 h 649"/>
                </a:gdLst>
                <a:ahLst/>
                <a:cxnLst>
                  <a:cxn ang="0">
                    <a:pos x="T0" y="T1"/>
                  </a:cxn>
                  <a:cxn ang="0">
                    <a:pos x="T2" y="T3"/>
                  </a:cxn>
                  <a:cxn ang="0">
                    <a:pos x="T4" y="T5"/>
                  </a:cxn>
                </a:cxnLst>
                <a:rect l="0" t="0" r="r" b="b"/>
                <a:pathLst>
                  <a:path w="672" h="649">
                    <a:moveTo>
                      <a:pt x="0" y="649"/>
                    </a:moveTo>
                    <a:lnTo>
                      <a:pt x="336" y="237"/>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5" name="Oval 2533"/>
              <p:cNvSpPr>
                <a:spLocks noChangeArrowheads="1"/>
              </p:cNvSpPr>
              <p:nvPr/>
            </p:nvSpPr>
            <p:spPr bwMode="auto">
              <a:xfrm>
                <a:off x="852" y="2142"/>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6" name="Oval 2534"/>
              <p:cNvSpPr>
                <a:spLocks noChangeArrowheads="1"/>
              </p:cNvSpPr>
              <p:nvPr/>
            </p:nvSpPr>
            <p:spPr bwMode="auto">
              <a:xfrm>
                <a:off x="1019" y="223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7" name="Oval 2535"/>
              <p:cNvSpPr>
                <a:spLocks noChangeArrowheads="1"/>
              </p:cNvSpPr>
              <p:nvPr/>
            </p:nvSpPr>
            <p:spPr bwMode="auto">
              <a:xfrm>
                <a:off x="1187" y="2098"/>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8" name="Oval 2536"/>
              <p:cNvSpPr>
                <a:spLocks noChangeArrowheads="1"/>
              </p:cNvSpPr>
              <p:nvPr/>
            </p:nvSpPr>
            <p:spPr bwMode="auto">
              <a:xfrm>
                <a:off x="1355"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9" name="Oval 2537"/>
              <p:cNvSpPr>
                <a:spLocks noChangeArrowheads="1"/>
              </p:cNvSpPr>
              <p:nvPr/>
            </p:nvSpPr>
            <p:spPr bwMode="auto">
              <a:xfrm>
                <a:off x="1522" y="198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0" name="Oval 2538"/>
              <p:cNvSpPr>
                <a:spLocks noChangeArrowheads="1"/>
              </p:cNvSpPr>
              <p:nvPr/>
            </p:nvSpPr>
            <p:spPr bwMode="auto">
              <a:xfrm>
                <a:off x="169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1" name="Oval 2539"/>
              <p:cNvSpPr>
                <a:spLocks noChangeArrowheads="1"/>
              </p:cNvSpPr>
              <p:nvPr/>
            </p:nvSpPr>
            <p:spPr bwMode="auto">
              <a:xfrm>
                <a:off x="1857" y="2171"/>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2" name="Oval 2540"/>
              <p:cNvSpPr>
                <a:spLocks noChangeArrowheads="1"/>
              </p:cNvSpPr>
              <p:nvPr/>
            </p:nvSpPr>
            <p:spPr bwMode="auto">
              <a:xfrm>
                <a:off x="2025" y="2171"/>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3" name="Oval 2541"/>
              <p:cNvSpPr>
                <a:spLocks noChangeArrowheads="1"/>
              </p:cNvSpPr>
              <p:nvPr/>
            </p:nvSpPr>
            <p:spPr bwMode="auto">
              <a:xfrm>
                <a:off x="2193" y="226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4" name="Oval 2542"/>
              <p:cNvSpPr>
                <a:spLocks noChangeArrowheads="1"/>
              </p:cNvSpPr>
              <p:nvPr/>
            </p:nvSpPr>
            <p:spPr bwMode="auto">
              <a:xfrm>
                <a:off x="2361" y="221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5" name="Oval 2543"/>
              <p:cNvSpPr>
                <a:spLocks noChangeArrowheads="1"/>
              </p:cNvSpPr>
              <p:nvPr/>
            </p:nvSpPr>
            <p:spPr bwMode="auto">
              <a:xfrm>
                <a:off x="2529" y="231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6" name="Oval 2544"/>
              <p:cNvSpPr>
                <a:spLocks noChangeArrowheads="1"/>
              </p:cNvSpPr>
              <p:nvPr/>
            </p:nvSpPr>
            <p:spPr bwMode="auto">
              <a:xfrm>
                <a:off x="2697" y="227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7" name="Oval 2545"/>
              <p:cNvSpPr>
                <a:spLocks noChangeArrowheads="1"/>
              </p:cNvSpPr>
              <p:nvPr/>
            </p:nvSpPr>
            <p:spPr bwMode="auto">
              <a:xfrm>
                <a:off x="2864" y="2275"/>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8" name="Oval 2546"/>
              <p:cNvSpPr>
                <a:spLocks noChangeArrowheads="1"/>
              </p:cNvSpPr>
              <p:nvPr/>
            </p:nvSpPr>
            <p:spPr bwMode="auto">
              <a:xfrm>
                <a:off x="3032" y="2083"/>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9" name="Oval 2547"/>
              <p:cNvSpPr>
                <a:spLocks noChangeArrowheads="1"/>
              </p:cNvSpPr>
              <p:nvPr/>
            </p:nvSpPr>
            <p:spPr bwMode="auto">
              <a:xfrm>
                <a:off x="320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0" name="Oval 2548"/>
              <p:cNvSpPr>
                <a:spLocks noChangeArrowheads="1"/>
              </p:cNvSpPr>
              <p:nvPr/>
            </p:nvSpPr>
            <p:spPr bwMode="auto">
              <a:xfrm>
                <a:off x="3368"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1" name="Oval 2549"/>
              <p:cNvSpPr>
                <a:spLocks noChangeArrowheads="1"/>
              </p:cNvSpPr>
              <p:nvPr/>
            </p:nvSpPr>
            <p:spPr bwMode="auto">
              <a:xfrm>
                <a:off x="3536" y="218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2" name="Oval 2550"/>
              <p:cNvSpPr>
                <a:spLocks noChangeArrowheads="1"/>
              </p:cNvSpPr>
              <p:nvPr/>
            </p:nvSpPr>
            <p:spPr bwMode="auto">
              <a:xfrm>
                <a:off x="3704" y="2127"/>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3" name="Oval 2551"/>
              <p:cNvSpPr>
                <a:spLocks noChangeArrowheads="1"/>
              </p:cNvSpPr>
              <p:nvPr/>
            </p:nvSpPr>
            <p:spPr bwMode="auto">
              <a:xfrm>
                <a:off x="3871"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4" name="Oval 2552"/>
              <p:cNvSpPr>
                <a:spLocks noChangeArrowheads="1"/>
              </p:cNvSpPr>
              <p:nvPr/>
            </p:nvSpPr>
            <p:spPr bwMode="auto">
              <a:xfrm>
                <a:off x="4039" y="2334"/>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5" name="Oval 2553"/>
              <p:cNvSpPr>
                <a:spLocks noChangeArrowheads="1"/>
              </p:cNvSpPr>
              <p:nvPr/>
            </p:nvSpPr>
            <p:spPr bwMode="auto">
              <a:xfrm>
                <a:off x="4207" y="224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6" name="Oval 2554"/>
              <p:cNvSpPr>
                <a:spLocks noChangeArrowheads="1"/>
              </p:cNvSpPr>
              <p:nvPr/>
            </p:nvSpPr>
            <p:spPr bwMode="auto">
              <a:xfrm>
                <a:off x="4375"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7" name="Oval 2555"/>
              <p:cNvSpPr>
                <a:spLocks noChangeArrowheads="1"/>
              </p:cNvSpPr>
              <p:nvPr/>
            </p:nvSpPr>
            <p:spPr bwMode="auto">
              <a:xfrm>
                <a:off x="4543"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8" name="Freeform 2556"/>
              <p:cNvSpPr>
                <a:spLocks/>
              </p:cNvSpPr>
              <p:nvPr/>
            </p:nvSpPr>
            <p:spPr bwMode="auto">
              <a:xfrm>
                <a:off x="874" y="1943"/>
                <a:ext cx="3691" cy="414"/>
              </a:xfrm>
              <a:custGeom>
                <a:avLst/>
                <a:gdLst>
                  <a:gd name="T0" fmla="*/ 0 w 7382"/>
                  <a:gd name="T1" fmla="*/ 442 h 826"/>
                  <a:gd name="T2" fmla="*/ 336 w 7382"/>
                  <a:gd name="T3" fmla="*/ 618 h 826"/>
                  <a:gd name="T4" fmla="*/ 670 w 7382"/>
                  <a:gd name="T5" fmla="*/ 354 h 826"/>
                  <a:gd name="T6" fmla="*/ 1006 w 7382"/>
                  <a:gd name="T7" fmla="*/ 0 h 826"/>
                  <a:gd name="T8" fmla="*/ 1342 w 7382"/>
                  <a:gd name="T9" fmla="*/ 118 h 826"/>
                  <a:gd name="T10" fmla="*/ 1678 w 7382"/>
                  <a:gd name="T11" fmla="*/ 236 h 826"/>
                  <a:gd name="T12" fmla="*/ 2013 w 7382"/>
                  <a:gd name="T13" fmla="*/ 502 h 826"/>
                  <a:gd name="T14" fmla="*/ 2348 w 7382"/>
                  <a:gd name="T15" fmla="*/ 502 h 826"/>
                  <a:gd name="T16" fmla="*/ 2683 w 7382"/>
                  <a:gd name="T17" fmla="*/ 678 h 826"/>
                  <a:gd name="T18" fmla="*/ 3019 w 7382"/>
                  <a:gd name="T19" fmla="*/ 590 h 826"/>
                  <a:gd name="T20" fmla="*/ 3355 w 7382"/>
                  <a:gd name="T21" fmla="*/ 796 h 826"/>
                  <a:gd name="T22" fmla="*/ 3691 w 7382"/>
                  <a:gd name="T23" fmla="*/ 708 h 826"/>
                  <a:gd name="T24" fmla="*/ 4027 w 7382"/>
                  <a:gd name="T25" fmla="*/ 708 h 826"/>
                  <a:gd name="T26" fmla="*/ 4361 w 7382"/>
                  <a:gd name="T27" fmla="*/ 324 h 826"/>
                  <a:gd name="T28" fmla="*/ 4697 w 7382"/>
                  <a:gd name="T29" fmla="*/ 236 h 826"/>
                  <a:gd name="T30" fmla="*/ 5033 w 7382"/>
                  <a:gd name="T31" fmla="*/ 442 h 826"/>
                  <a:gd name="T32" fmla="*/ 5369 w 7382"/>
                  <a:gd name="T33" fmla="*/ 530 h 826"/>
                  <a:gd name="T34" fmla="*/ 5704 w 7382"/>
                  <a:gd name="T35" fmla="*/ 412 h 826"/>
                  <a:gd name="T36" fmla="*/ 6040 w 7382"/>
                  <a:gd name="T37" fmla="*/ 442 h 826"/>
                  <a:gd name="T38" fmla="*/ 6374 w 7382"/>
                  <a:gd name="T39" fmla="*/ 826 h 826"/>
                  <a:gd name="T40" fmla="*/ 6710 w 7382"/>
                  <a:gd name="T41" fmla="*/ 648 h 826"/>
                  <a:gd name="T42" fmla="*/ 7046 w 7382"/>
                  <a:gd name="T43" fmla="*/ 148 h 826"/>
                  <a:gd name="T44" fmla="*/ 7382 w 7382"/>
                  <a:gd name="T45"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826">
                    <a:moveTo>
                      <a:pt x="0" y="442"/>
                    </a:moveTo>
                    <a:lnTo>
                      <a:pt x="336" y="618"/>
                    </a:lnTo>
                    <a:lnTo>
                      <a:pt x="670" y="354"/>
                    </a:lnTo>
                    <a:lnTo>
                      <a:pt x="1006" y="0"/>
                    </a:lnTo>
                    <a:lnTo>
                      <a:pt x="1342" y="118"/>
                    </a:lnTo>
                    <a:lnTo>
                      <a:pt x="1678" y="236"/>
                    </a:lnTo>
                    <a:lnTo>
                      <a:pt x="2013" y="502"/>
                    </a:lnTo>
                    <a:lnTo>
                      <a:pt x="2348" y="502"/>
                    </a:lnTo>
                    <a:lnTo>
                      <a:pt x="2683" y="678"/>
                    </a:lnTo>
                    <a:lnTo>
                      <a:pt x="3019" y="590"/>
                    </a:lnTo>
                    <a:lnTo>
                      <a:pt x="3355" y="796"/>
                    </a:lnTo>
                    <a:lnTo>
                      <a:pt x="3691" y="708"/>
                    </a:lnTo>
                    <a:lnTo>
                      <a:pt x="4027" y="708"/>
                    </a:lnTo>
                    <a:lnTo>
                      <a:pt x="4361" y="324"/>
                    </a:lnTo>
                    <a:lnTo>
                      <a:pt x="4697" y="236"/>
                    </a:lnTo>
                    <a:lnTo>
                      <a:pt x="5033" y="442"/>
                    </a:lnTo>
                    <a:lnTo>
                      <a:pt x="5369" y="530"/>
                    </a:lnTo>
                    <a:lnTo>
                      <a:pt x="5704" y="412"/>
                    </a:lnTo>
                    <a:lnTo>
                      <a:pt x="6040" y="442"/>
                    </a:lnTo>
                    <a:lnTo>
                      <a:pt x="6374" y="826"/>
                    </a:lnTo>
                    <a:lnTo>
                      <a:pt x="6710" y="648"/>
                    </a:lnTo>
                    <a:lnTo>
                      <a:pt x="7046" y="148"/>
                    </a:lnTo>
                    <a:lnTo>
                      <a:pt x="7382" y="0"/>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9" name="Oval 2557"/>
              <p:cNvSpPr>
                <a:spLocks noChangeArrowheads="1"/>
              </p:cNvSpPr>
              <p:nvPr/>
            </p:nvSpPr>
            <p:spPr bwMode="auto">
              <a:xfrm>
                <a:off x="4710" y="1877"/>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0" name="Oval 2558"/>
              <p:cNvSpPr>
                <a:spLocks noChangeArrowheads="1"/>
              </p:cNvSpPr>
              <p:nvPr/>
            </p:nvSpPr>
            <p:spPr bwMode="auto">
              <a:xfrm>
                <a:off x="4878"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1" name="Freeform 2559"/>
              <p:cNvSpPr>
                <a:spLocks/>
              </p:cNvSpPr>
              <p:nvPr/>
            </p:nvSpPr>
            <p:spPr bwMode="auto">
              <a:xfrm>
                <a:off x="4565" y="1899"/>
                <a:ext cx="336" cy="118"/>
              </a:xfrm>
              <a:custGeom>
                <a:avLst/>
                <a:gdLst>
                  <a:gd name="T0" fmla="*/ 0 w 672"/>
                  <a:gd name="T1" fmla="*/ 88 h 236"/>
                  <a:gd name="T2" fmla="*/ 336 w 672"/>
                  <a:gd name="T3" fmla="*/ 0 h 236"/>
                  <a:gd name="T4" fmla="*/ 672 w 672"/>
                  <a:gd name="T5" fmla="*/ 236 h 236"/>
                </a:gdLst>
                <a:ahLst/>
                <a:cxnLst>
                  <a:cxn ang="0">
                    <a:pos x="T0" y="T1"/>
                  </a:cxn>
                  <a:cxn ang="0">
                    <a:pos x="T2" y="T3"/>
                  </a:cxn>
                  <a:cxn ang="0">
                    <a:pos x="T4" y="T5"/>
                  </a:cxn>
                </a:cxnLst>
                <a:rect l="0" t="0" r="r" b="b"/>
                <a:pathLst>
                  <a:path w="672" h="236">
                    <a:moveTo>
                      <a:pt x="0" y="88"/>
                    </a:moveTo>
                    <a:lnTo>
                      <a:pt x="336" y="0"/>
                    </a:lnTo>
                    <a:lnTo>
                      <a:pt x="672" y="23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2" name="Oval 2560"/>
              <p:cNvSpPr>
                <a:spLocks noChangeArrowheads="1"/>
              </p:cNvSpPr>
              <p:nvPr/>
            </p:nvSpPr>
            <p:spPr bwMode="auto">
              <a:xfrm>
                <a:off x="852" y="2142"/>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3" name="Oval 2561"/>
              <p:cNvSpPr>
                <a:spLocks noChangeArrowheads="1"/>
              </p:cNvSpPr>
              <p:nvPr/>
            </p:nvSpPr>
            <p:spPr bwMode="auto">
              <a:xfrm>
                <a:off x="1019" y="2171"/>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4" name="Oval 2562"/>
              <p:cNvSpPr>
                <a:spLocks noChangeArrowheads="1"/>
              </p:cNvSpPr>
              <p:nvPr/>
            </p:nvSpPr>
            <p:spPr bwMode="auto">
              <a:xfrm>
                <a:off x="1187" y="223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5" name="Oval 2563"/>
              <p:cNvSpPr>
                <a:spLocks noChangeArrowheads="1"/>
              </p:cNvSpPr>
              <p:nvPr/>
            </p:nvSpPr>
            <p:spPr bwMode="auto">
              <a:xfrm>
                <a:off x="1355" y="240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6" name="Oval 2564"/>
              <p:cNvSpPr>
                <a:spLocks noChangeArrowheads="1"/>
              </p:cNvSpPr>
              <p:nvPr/>
            </p:nvSpPr>
            <p:spPr bwMode="auto">
              <a:xfrm>
                <a:off x="1522" y="2599"/>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7" name="Oval 2565"/>
              <p:cNvSpPr>
                <a:spLocks noChangeArrowheads="1"/>
              </p:cNvSpPr>
              <p:nvPr/>
            </p:nvSpPr>
            <p:spPr bwMode="auto">
              <a:xfrm>
                <a:off x="1690"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8" name="Oval 2566"/>
              <p:cNvSpPr>
                <a:spLocks noChangeArrowheads="1"/>
              </p:cNvSpPr>
              <p:nvPr/>
            </p:nvSpPr>
            <p:spPr bwMode="auto">
              <a:xfrm>
                <a:off x="1857" y="2806"/>
                <a:ext cx="47"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9" name="Oval 2567"/>
              <p:cNvSpPr>
                <a:spLocks noChangeArrowheads="1"/>
              </p:cNvSpPr>
              <p:nvPr/>
            </p:nvSpPr>
            <p:spPr bwMode="auto">
              <a:xfrm>
                <a:off x="2025"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0" name="Oval 2568"/>
              <p:cNvSpPr>
                <a:spLocks noChangeArrowheads="1"/>
              </p:cNvSpPr>
              <p:nvPr/>
            </p:nvSpPr>
            <p:spPr bwMode="auto">
              <a:xfrm>
                <a:off x="2193" y="2924"/>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1" name="Oval 2569"/>
              <p:cNvSpPr>
                <a:spLocks noChangeArrowheads="1"/>
              </p:cNvSpPr>
              <p:nvPr/>
            </p:nvSpPr>
            <p:spPr bwMode="auto">
              <a:xfrm>
                <a:off x="2361" y="2939"/>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2" name="Oval 2570"/>
              <p:cNvSpPr>
                <a:spLocks noChangeArrowheads="1"/>
              </p:cNvSpPr>
              <p:nvPr/>
            </p:nvSpPr>
            <p:spPr bwMode="auto">
              <a:xfrm>
                <a:off x="2529"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3" name="Oval 2571"/>
              <p:cNvSpPr>
                <a:spLocks noChangeArrowheads="1"/>
              </p:cNvSpPr>
              <p:nvPr/>
            </p:nvSpPr>
            <p:spPr bwMode="auto">
              <a:xfrm>
                <a:off x="2697" y="285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4" name="Oval 2572"/>
              <p:cNvSpPr>
                <a:spLocks noChangeArrowheads="1"/>
              </p:cNvSpPr>
              <p:nvPr/>
            </p:nvSpPr>
            <p:spPr bwMode="auto">
              <a:xfrm>
                <a:off x="2864" y="2732"/>
                <a:ext cx="47"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5" name="Oval 2573"/>
              <p:cNvSpPr>
                <a:spLocks noChangeArrowheads="1"/>
              </p:cNvSpPr>
              <p:nvPr/>
            </p:nvSpPr>
            <p:spPr bwMode="auto">
              <a:xfrm>
                <a:off x="3032" y="2569"/>
                <a:ext cx="46"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6" name="Oval 2574"/>
              <p:cNvSpPr>
                <a:spLocks noChangeArrowheads="1"/>
              </p:cNvSpPr>
              <p:nvPr/>
            </p:nvSpPr>
            <p:spPr bwMode="auto">
              <a:xfrm>
                <a:off x="3200" y="254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7" name="Oval 2575"/>
              <p:cNvSpPr>
                <a:spLocks noChangeArrowheads="1"/>
              </p:cNvSpPr>
              <p:nvPr/>
            </p:nvSpPr>
            <p:spPr bwMode="auto">
              <a:xfrm>
                <a:off x="3368"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8" name="Oval 2576"/>
              <p:cNvSpPr>
                <a:spLocks noChangeArrowheads="1"/>
              </p:cNvSpPr>
              <p:nvPr/>
            </p:nvSpPr>
            <p:spPr bwMode="auto">
              <a:xfrm>
                <a:off x="3536"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9" name="Oval 2577"/>
              <p:cNvSpPr>
                <a:spLocks noChangeArrowheads="1"/>
              </p:cNvSpPr>
              <p:nvPr/>
            </p:nvSpPr>
            <p:spPr bwMode="auto">
              <a:xfrm>
                <a:off x="3704" y="271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0" name="Oval 2578"/>
              <p:cNvSpPr>
                <a:spLocks noChangeArrowheads="1"/>
              </p:cNvSpPr>
              <p:nvPr/>
            </p:nvSpPr>
            <p:spPr bwMode="auto">
              <a:xfrm>
                <a:off x="3871" y="255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1" name="Oval 2579"/>
              <p:cNvSpPr>
                <a:spLocks noChangeArrowheads="1"/>
              </p:cNvSpPr>
              <p:nvPr/>
            </p:nvSpPr>
            <p:spPr bwMode="auto">
              <a:xfrm>
                <a:off x="4039" y="2510"/>
                <a:ext cx="45"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2" name="Oval 2580"/>
              <p:cNvSpPr>
                <a:spLocks noChangeArrowheads="1"/>
              </p:cNvSpPr>
              <p:nvPr/>
            </p:nvSpPr>
            <p:spPr bwMode="auto">
              <a:xfrm>
                <a:off x="4207" y="261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3" name="Oval 2581"/>
              <p:cNvSpPr>
                <a:spLocks noChangeArrowheads="1"/>
              </p:cNvSpPr>
              <p:nvPr/>
            </p:nvSpPr>
            <p:spPr bwMode="auto">
              <a:xfrm>
                <a:off x="4375" y="258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4" name="Oval 2582"/>
              <p:cNvSpPr>
                <a:spLocks noChangeArrowheads="1"/>
              </p:cNvSpPr>
              <p:nvPr/>
            </p:nvSpPr>
            <p:spPr bwMode="auto">
              <a:xfrm>
                <a:off x="4543" y="255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5" name="Freeform 2583"/>
              <p:cNvSpPr>
                <a:spLocks/>
              </p:cNvSpPr>
              <p:nvPr/>
            </p:nvSpPr>
            <p:spPr bwMode="auto">
              <a:xfrm>
                <a:off x="874" y="2165"/>
                <a:ext cx="3691" cy="796"/>
              </a:xfrm>
              <a:custGeom>
                <a:avLst/>
                <a:gdLst>
                  <a:gd name="T0" fmla="*/ 0 w 7382"/>
                  <a:gd name="T1" fmla="*/ 0 h 1593"/>
                  <a:gd name="T2" fmla="*/ 336 w 7382"/>
                  <a:gd name="T3" fmla="*/ 60 h 1593"/>
                  <a:gd name="T4" fmla="*/ 670 w 7382"/>
                  <a:gd name="T5" fmla="*/ 176 h 1593"/>
                  <a:gd name="T6" fmla="*/ 1006 w 7382"/>
                  <a:gd name="T7" fmla="*/ 531 h 1593"/>
                  <a:gd name="T8" fmla="*/ 1342 w 7382"/>
                  <a:gd name="T9" fmla="*/ 915 h 1593"/>
                  <a:gd name="T10" fmla="*/ 1678 w 7382"/>
                  <a:gd name="T11" fmla="*/ 1121 h 1593"/>
                  <a:gd name="T12" fmla="*/ 2013 w 7382"/>
                  <a:gd name="T13" fmla="*/ 1327 h 1593"/>
                  <a:gd name="T14" fmla="*/ 2348 w 7382"/>
                  <a:gd name="T15" fmla="*/ 1387 h 1593"/>
                  <a:gd name="T16" fmla="*/ 2683 w 7382"/>
                  <a:gd name="T17" fmla="*/ 1563 h 1593"/>
                  <a:gd name="T18" fmla="*/ 3019 w 7382"/>
                  <a:gd name="T19" fmla="*/ 1593 h 1593"/>
                  <a:gd name="T20" fmla="*/ 3355 w 7382"/>
                  <a:gd name="T21" fmla="*/ 1387 h 1593"/>
                  <a:gd name="T22" fmla="*/ 3691 w 7382"/>
                  <a:gd name="T23" fmla="*/ 1417 h 1593"/>
                  <a:gd name="T24" fmla="*/ 4027 w 7382"/>
                  <a:gd name="T25" fmla="*/ 1181 h 1593"/>
                  <a:gd name="T26" fmla="*/ 4361 w 7382"/>
                  <a:gd name="T27" fmla="*/ 856 h 1593"/>
                  <a:gd name="T28" fmla="*/ 4697 w 7382"/>
                  <a:gd name="T29" fmla="*/ 797 h 1593"/>
                  <a:gd name="T30" fmla="*/ 5033 w 7382"/>
                  <a:gd name="T31" fmla="*/ 1121 h 1593"/>
                  <a:gd name="T32" fmla="*/ 5369 w 7382"/>
                  <a:gd name="T33" fmla="*/ 1093 h 1593"/>
                  <a:gd name="T34" fmla="*/ 5704 w 7382"/>
                  <a:gd name="T35" fmla="*/ 1151 h 1593"/>
                  <a:gd name="T36" fmla="*/ 6040 w 7382"/>
                  <a:gd name="T37" fmla="*/ 827 h 1593"/>
                  <a:gd name="T38" fmla="*/ 6374 w 7382"/>
                  <a:gd name="T39" fmla="*/ 738 h 1593"/>
                  <a:gd name="T40" fmla="*/ 6710 w 7382"/>
                  <a:gd name="T41" fmla="*/ 945 h 1593"/>
                  <a:gd name="T42" fmla="*/ 7046 w 7382"/>
                  <a:gd name="T43" fmla="*/ 885 h 1593"/>
                  <a:gd name="T44" fmla="*/ 7382 w 7382"/>
                  <a:gd name="T45" fmla="*/ 827 h 1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93">
                    <a:moveTo>
                      <a:pt x="0" y="0"/>
                    </a:moveTo>
                    <a:lnTo>
                      <a:pt x="336" y="60"/>
                    </a:lnTo>
                    <a:lnTo>
                      <a:pt x="670" y="176"/>
                    </a:lnTo>
                    <a:lnTo>
                      <a:pt x="1006" y="531"/>
                    </a:lnTo>
                    <a:lnTo>
                      <a:pt x="1342" y="915"/>
                    </a:lnTo>
                    <a:lnTo>
                      <a:pt x="1678" y="1121"/>
                    </a:lnTo>
                    <a:lnTo>
                      <a:pt x="2013" y="1327"/>
                    </a:lnTo>
                    <a:lnTo>
                      <a:pt x="2348" y="1387"/>
                    </a:lnTo>
                    <a:lnTo>
                      <a:pt x="2683" y="1563"/>
                    </a:lnTo>
                    <a:lnTo>
                      <a:pt x="3019" y="1593"/>
                    </a:lnTo>
                    <a:lnTo>
                      <a:pt x="3355" y="1387"/>
                    </a:lnTo>
                    <a:lnTo>
                      <a:pt x="3691" y="1417"/>
                    </a:lnTo>
                    <a:lnTo>
                      <a:pt x="4027" y="1181"/>
                    </a:lnTo>
                    <a:lnTo>
                      <a:pt x="4361" y="856"/>
                    </a:lnTo>
                    <a:lnTo>
                      <a:pt x="4697" y="797"/>
                    </a:lnTo>
                    <a:lnTo>
                      <a:pt x="5033" y="1121"/>
                    </a:lnTo>
                    <a:lnTo>
                      <a:pt x="5369" y="1093"/>
                    </a:lnTo>
                    <a:lnTo>
                      <a:pt x="5704" y="1151"/>
                    </a:lnTo>
                    <a:lnTo>
                      <a:pt x="6040" y="827"/>
                    </a:lnTo>
                    <a:lnTo>
                      <a:pt x="6374" y="738"/>
                    </a:lnTo>
                    <a:lnTo>
                      <a:pt x="6710" y="945"/>
                    </a:lnTo>
                    <a:lnTo>
                      <a:pt x="7046" y="885"/>
                    </a:lnTo>
                    <a:lnTo>
                      <a:pt x="7382" y="827"/>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6" name="Oval 2584"/>
              <p:cNvSpPr>
                <a:spLocks noChangeArrowheads="1"/>
              </p:cNvSpPr>
              <p:nvPr/>
            </p:nvSpPr>
            <p:spPr bwMode="auto">
              <a:xfrm>
                <a:off x="4710"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7" name="Oval 2585"/>
              <p:cNvSpPr>
                <a:spLocks noChangeArrowheads="1"/>
              </p:cNvSpPr>
              <p:nvPr/>
            </p:nvSpPr>
            <p:spPr bwMode="auto">
              <a:xfrm>
                <a:off x="4878" y="2599"/>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8" name="Freeform 2586"/>
              <p:cNvSpPr>
                <a:spLocks/>
              </p:cNvSpPr>
              <p:nvPr/>
            </p:nvSpPr>
            <p:spPr bwMode="auto">
              <a:xfrm>
                <a:off x="4565" y="2578"/>
                <a:ext cx="336" cy="133"/>
              </a:xfrm>
              <a:custGeom>
                <a:avLst/>
                <a:gdLst>
                  <a:gd name="T0" fmla="*/ 0 w 672"/>
                  <a:gd name="T1" fmla="*/ 0 h 266"/>
                  <a:gd name="T2" fmla="*/ 336 w 672"/>
                  <a:gd name="T3" fmla="*/ 266 h 266"/>
                  <a:gd name="T4" fmla="*/ 672 w 672"/>
                  <a:gd name="T5" fmla="*/ 88 h 266"/>
                </a:gdLst>
                <a:ahLst/>
                <a:cxnLst>
                  <a:cxn ang="0">
                    <a:pos x="T0" y="T1"/>
                  </a:cxn>
                  <a:cxn ang="0">
                    <a:pos x="T2" y="T3"/>
                  </a:cxn>
                  <a:cxn ang="0">
                    <a:pos x="T4" y="T5"/>
                  </a:cxn>
                </a:cxnLst>
                <a:rect l="0" t="0" r="r" b="b"/>
                <a:pathLst>
                  <a:path w="672" h="266">
                    <a:moveTo>
                      <a:pt x="0" y="0"/>
                    </a:moveTo>
                    <a:lnTo>
                      <a:pt x="336" y="266"/>
                    </a:lnTo>
                    <a:lnTo>
                      <a:pt x="672" y="88"/>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9" name="Oval 2587"/>
              <p:cNvSpPr>
                <a:spLocks noChangeArrowheads="1"/>
              </p:cNvSpPr>
              <p:nvPr/>
            </p:nvSpPr>
            <p:spPr bwMode="auto">
              <a:xfrm>
                <a:off x="852" y="2142"/>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0" name="Oval 2588"/>
              <p:cNvSpPr>
                <a:spLocks noChangeArrowheads="1"/>
              </p:cNvSpPr>
              <p:nvPr/>
            </p:nvSpPr>
            <p:spPr bwMode="auto">
              <a:xfrm>
                <a:off x="1019" y="221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1" name="Oval 2589"/>
              <p:cNvSpPr>
                <a:spLocks noChangeArrowheads="1"/>
              </p:cNvSpPr>
              <p:nvPr/>
            </p:nvSpPr>
            <p:spPr bwMode="auto">
              <a:xfrm>
                <a:off x="1187" y="226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2" name="Oval 2590"/>
              <p:cNvSpPr>
                <a:spLocks noChangeArrowheads="1"/>
              </p:cNvSpPr>
              <p:nvPr/>
            </p:nvSpPr>
            <p:spPr bwMode="auto">
              <a:xfrm>
                <a:off x="1355" y="233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3" name="Oval 2591"/>
              <p:cNvSpPr>
                <a:spLocks noChangeArrowheads="1"/>
              </p:cNvSpPr>
              <p:nvPr/>
            </p:nvSpPr>
            <p:spPr bwMode="auto">
              <a:xfrm>
                <a:off x="1522" y="2304"/>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4" name="Oval 2592"/>
              <p:cNvSpPr>
                <a:spLocks noChangeArrowheads="1"/>
              </p:cNvSpPr>
              <p:nvPr/>
            </p:nvSpPr>
            <p:spPr bwMode="auto">
              <a:xfrm>
                <a:off x="1690" y="240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5" name="Oval 2593"/>
              <p:cNvSpPr>
                <a:spLocks noChangeArrowheads="1"/>
              </p:cNvSpPr>
              <p:nvPr/>
            </p:nvSpPr>
            <p:spPr bwMode="auto">
              <a:xfrm>
                <a:off x="1857" y="2555"/>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6" name="Oval 2594"/>
              <p:cNvSpPr>
                <a:spLocks noChangeArrowheads="1"/>
              </p:cNvSpPr>
              <p:nvPr/>
            </p:nvSpPr>
            <p:spPr bwMode="auto">
              <a:xfrm>
                <a:off x="2025" y="2569"/>
                <a:ext cx="46" cy="47"/>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7" name="Oval 2595"/>
              <p:cNvSpPr>
                <a:spLocks noChangeArrowheads="1"/>
              </p:cNvSpPr>
              <p:nvPr/>
            </p:nvSpPr>
            <p:spPr bwMode="auto">
              <a:xfrm>
                <a:off x="2193" y="2599"/>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8" name="Oval 2596"/>
              <p:cNvSpPr>
                <a:spLocks noChangeArrowheads="1"/>
              </p:cNvSpPr>
              <p:nvPr/>
            </p:nvSpPr>
            <p:spPr bwMode="auto">
              <a:xfrm>
                <a:off x="2361"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9" name="Oval 2597"/>
              <p:cNvSpPr>
                <a:spLocks noChangeArrowheads="1"/>
              </p:cNvSpPr>
              <p:nvPr/>
            </p:nvSpPr>
            <p:spPr bwMode="auto">
              <a:xfrm>
                <a:off x="2529" y="265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0" name="Oval 2598"/>
              <p:cNvSpPr>
                <a:spLocks noChangeArrowheads="1"/>
              </p:cNvSpPr>
              <p:nvPr/>
            </p:nvSpPr>
            <p:spPr bwMode="auto">
              <a:xfrm>
                <a:off x="2697" y="2643"/>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1" name="Oval 2599"/>
              <p:cNvSpPr>
                <a:spLocks noChangeArrowheads="1"/>
              </p:cNvSpPr>
              <p:nvPr/>
            </p:nvSpPr>
            <p:spPr bwMode="auto">
              <a:xfrm>
                <a:off x="2864" y="2628"/>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2" name="Oval 2600"/>
              <p:cNvSpPr>
                <a:spLocks noChangeArrowheads="1"/>
              </p:cNvSpPr>
              <p:nvPr/>
            </p:nvSpPr>
            <p:spPr bwMode="auto">
              <a:xfrm>
                <a:off x="3032"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3" name="Oval 2601"/>
              <p:cNvSpPr>
                <a:spLocks noChangeArrowheads="1"/>
              </p:cNvSpPr>
              <p:nvPr/>
            </p:nvSpPr>
            <p:spPr bwMode="auto">
              <a:xfrm>
                <a:off x="3200"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4" name="Oval 2602"/>
              <p:cNvSpPr>
                <a:spLocks noChangeArrowheads="1"/>
              </p:cNvSpPr>
              <p:nvPr/>
            </p:nvSpPr>
            <p:spPr bwMode="auto">
              <a:xfrm>
                <a:off x="3368"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5" name="Oval 2603"/>
              <p:cNvSpPr>
                <a:spLocks noChangeArrowheads="1"/>
              </p:cNvSpPr>
              <p:nvPr/>
            </p:nvSpPr>
            <p:spPr bwMode="auto">
              <a:xfrm>
                <a:off x="3536" y="2466"/>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6" name="Oval 2604"/>
              <p:cNvSpPr>
                <a:spLocks noChangeArrowheads="1"/>
              </p:cNvSpPr>
              <p:nvPr/>
            </p:nvSpPr>
            <p:spPr bwMode="auto">
              <a:xfrm>
                <a:off x="3704"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7" name="Oval 2605"/>
              <p:cNvSpPr>
                <a:spLocks noChangeArrowheads="1"/>
              </p:cNvSpPr>
              <p:nvPr/>
            </p:nvSpPr>
            <p:spPr bwMode="auto">
              <a:xfrm>
                <a:off x="3871" y="234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8" name="Oval 2606"/>
              <p:cNvSpPr>
                <a:spLocks noChangeArrowheads="1"/>
              </p:cNvSpPr>
              <p:nvPr/>
            </p:nvSpPr>
            <p:spPr bwMode="auto">
              <a:xfrm>
                <a:off x="4039"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9" name="Oval 2607"/>
              <p:cNvSpPr>
                <a:spLocks noChangeArrowheads="1"/>
              </p:cNvSpPr>
              <p:nvPr/>
            </p:nvSpPr>
            <p:spPr bwMode="auto">
              <a:xfrm>
                <a:off x="4207" y="2481"/>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0" name="Oval 2608"/>
              <p:cNvSpPr>
                <a:spLocks noChangeArrowheads="1"/>
              </p:cNvSpPr>
              <p:nvPr/>
            </p:nvSpPr>
            <p:spPr bwMode="auto">
              <a:xfrm>
                <a:off x="4375" y="249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1" name="Oval 2609"/>
              <p:cNvSpPr>
                <a:spLocks noChangeArrowheads="1"/>
              </p:cNvSpPr>
              <p:nvPr/>
            </p:nvSpPr>
            <p:spPr bwMode="auto">
              <a:xfrm>
                <a:off x="4543" y="255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2" name="Freeform 2610"/>
              <p:cNvSpPr>
                <a:spLocks/>
              </p:cNvSpPr>
              <p:nvPr/>
            </p:nvSpPr>
            <p:spPr bwMode="auto">
              <a:xfrm>
                <a:off x="874" y="2165"/>
                <a:ext cx="3691" cy="619"/>
              </a:xfrm>
              <a:custGeom>
                <a:avLst/>
                <a:gdLst>
                  <a:gd name="T0" fmla="*/ 0 w 7382"/>
                  <a:gd name="T1" fmla="*/ 0 h 1239"/>
                  <a:gd name="T2" fmla="*/ 336 w 7382"/>
                  <a:gd name="T3" fmla="*/ 148 h 1239"/>
                  <a:gd name="T4" fmla="*/ 670 w 7382"/>
                  <a:gd name="T5" fmla="*/ 236 h 1239"/>
                  <a:gd name="T6" fmla="*/ 1006 w 7382"/>
                  <a:gd name="T7" fmla="*/ 384 h 1239"/>
                  <a:gd name="T8" fmla="*/ 1342 w 7382"/>
                  <a:gd name="T9" fmla="*/ 324 h 1239"/>
                  <a:gd name="T10" fmla="*/ 1678 w 7382"/>
                  <a:gd name="T11" fmla="*/ 531 h 1239"/>
                  <a:gd name="T12" fmla="*/ 2013 w 7382"/>
                  <a:gd name="T13" fmla="*/ 827 h 1239"/>
                  <a:gd name="T14" fmla="*/ 2348 w 7382"/>
                  <a:gd name="T15" fmla="*/ 856 h 1239"/>
                  <a:gd name="T16" fmla="*/ 2683 w 7382"/>
                  <a:gd name="T17" fmla="*/ 915 h 1239"/>
                  <a:gd name="T18" fmla="*/ 3019 w 7382"/>
                  <a:gd name="T19" fmla="*/ 797 h 1239"/>
                  <a:gd name="T20" fmla="*/ 3355 w 7382"/>
                  <a:gd name="T21" fmla="*/ 1033 h 1239"/>
                  <a:gd name="T22" fmla="*/ 3691 w 7382"/>
                  <a:gd name="T23" fmla="*/ 1003 h 1239"/>
                  <a:gd name="T24" fmla="*/ 4027 w 7382"/>
                  <a:gd name="T25" fmla="*/ 975 h 1239"/>
                  <a:gd name="T26" fmla="*/ 4361 w 7382"/>
                  <a:gd name="T27" fmla="*/ 1239 h 1239"/>
                  <a:gd name="T28" fmla="*/ 4697 w 7382"/>
                  <a:gd name="T29" fmla="*/ 1239 h 1239"/>
                  <a:gd name="T30" fmla="*/ 5033 w 7382"/>
                  <a:gd name="T31" fmla="*/ 797 h 1239"/>
                  <a:gd name="T32" fmla="*/ 5369 w 7382"/>
                  <a:gd name="T33" fmla="*/ 649 h 1239"/>
                  <a:gd name="T34" fmla="*/ 5704 w 7382"/>
                  <a:gd name="T35" fmla="*/ 502 h 1239"/>
                  <a:gd name="T36" fmla="*/ 6040 w 7382"/>
                  <a:gd name="T37" fmla="*/ 412 h 1239"/>
                  <a:gd name="T38" fmla="*/ 6374 w 7382"/>
                  <a:gd name="T39" fmla="*/ 502 h 1239"/>
                  <a:gd name="T40" fmla="*/ 6710 w 7382"/>
                  <a:gd name="T41" fmla="*/ 679 h 1239"/>
                  <a:gd name="T42" fmla="*/ 7046 w 7382"/>
                  <a:gd name="T43" fmla="*/ 708 h 1239"/>
                  <a:gd name="T44" fmla="*/ 7382 w 7382"/>
                  <a:gd name="T45" fmla="*/ 827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148"/>
                    </a:lnTo>
                    <a:lnTo>
                      <a:pt x="670" y="236"/>
                    </a:lnTo>
                    <a:lnTo>
                      <a:pt x="1006" y="384"/>
                    </a:lnTo>
                    <a:lnTo>
                      <a:pt x="1342" y="324"/>
                    </a:lnTo>
                    <a:lnTo>
                      <a:pt x="1678" y="531"/>
                    </a:lnTo>
                    <a:lnTo>
                      <a:pt x="2013" y="827"/>
                    </a:lnTo>
                    <a:lnTo>
                      <a:pt x="2348" y="856"/>
                    </a:lnTo>
                    <a:lnTo>
                      <a:pt x="2683" y="915"/>
                    </a:lnTo>
                    <a:lnTo>
                      <a:pt x="3019" y="797"/>
                    </a:lnTo>
                    <a:lnTo>
                      <a:pt x="3355" y="1033"/>
                    </a:lnTo>
                    <a:lnTo>
                      <a:pt x="3691" y="1003"/>
                    </a:lnTo>
                    <a:lnTo>
                      <a:pt x="4027" y="975"/>
                    </a:lnTo>
                    <a:lnTo>
                      <a:pt x="4361" y="1239"/>
                    </a:lnTo>
                    <a:lnTo>
                      <a:pt x="4697" y="1239"/>
                    </a:lnTo>
                    <a:lnTo>
                      <a:pt x="5033" y="797"/>
                    </a:lnTo>
                    <a:lnTo>
                      <a:pt x="5369" y="649"/>
                    </a:lnTo>
                    <a:lnTo>
                      <a:pt x="5704" y="502"/>
                    </a:lnTo>
                    <a:lnTo>
                      <a:pt x="6040" y="412"/>
                    </a:lnTo>
                    <a:lnTo>
                      <a:pt x="6374" y="502"/>
                    </a:lnTo>
                    <a:lnTo>
                      <a:pt x="6710" y="679"/>
                    </a:lnTo>
                    <a:lnTo>
                      <a:pt x="7046" y="708"/>
                    </a:lnTo>
                    <a:lnTo>
                      <a:pt x="7382" y="827"/>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3" name="Oval 2611"/>
              <p:cNvSpPr>
                <a:spLocks noChangeArrowheads="1"/>
              </p:cNvSpPr>
              <p:nvPr/>
            </p:nvSpPr>
            <p:spPr bwMode="auto">
              <a:xfrm>
                <a:off x="4710" y="243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4" name="Oval 2612"/>
              <p:cNvSpPr>
                <a:spLocks noChangeArrowheads="1"/>
              </p:cNvSpPr>
              <p:nvPr/>
            </p:nvSpPr>
            <p:spPr bwMode="auto">
              <a:xfrm>
                <a:off x="4878" y="261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5" name="Freeform 2613"/>
              <p:cNvSpPr>
                <a:spLocks/>
              </p:cNvSpPr>
              <p:nvPr/>
            </p:nvSpPr>
            <p:spPr bwMode="auto">
              <a:xfrm>
                <a:off x="4565" y="2460"/>
                <a:ext cx="336" cy="177"/>
              </a:xfrm>
              <a:custGeom>
                <a:avLst/>
                <a:gdLst>
                  <a:gd name="T0" fmla="*/ 0 w 672"/>
                  <a:gd name="T1" fmla="*/ 237 h 355"/>
                  <a:gd name="T2" fmla="*/ 336 w 672"/>
                  <a:gd name="T3" fmla="*/ 0 h 355"/>
                  <a:gd name="T4" fmla="*/ 672 w 672"/>
                  <a:gd name="T5" fmla="*/ 355 h 355"/>
                </a:gdLst>
                <a:ahLst/>
                <a:cxnLst>
                  <a:cxn ang="0">
                    <a:pos x="T0" y="T1"/>
                  </a:cxn>
                  <a:cxn ang="0">
                    <a:pos x="T2" y="T3"/>
                  </a:cxn>
                  <a:cxn ang="0">
                    <a:pos x="T4" y="T5"/>
                  </a:cxn>
                </a:cxnLst>
                <a:rect l="0" t="0" r="r" b="b"/>
                <a:pathLst>
                  <a:path w="672" h="355">
                    <a:moveTo>
                      <a:pt x="0" y="237"/>
                    </a:moveTo>
                    <a:lnTo>
                      <a:pt x="336" y="0"/>
                    </a:lnTo>
                    <a:lnTo>
                      <a:pt x="672" y="355"/>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6" name="Oval 2614"/>
              <p:cNvSpPr>
                <a:spLocks noChangeArrowheads="1"/>
              </p:cNvSpPr>
              <p:nvPr/>
            </p:nvSpPr>
            <p:spPr bwMode="auto">
              <a:xfrm>
                <a:off x="852" y="214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7" name="Oval 2615"/>
              <p:cNvSpPr>
                <a:spLocks noChangeArrowheads="1"/>
              </p:cNvSpPr>
              <p:nvPr/>
            </p:nvSpPr>
            <p:spPr bwMode="auto">
              <a:xfrm>
                <a:off x="1019" y="206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8" name="Oval 2616"/>
              <p:cNvSpPr>
                <a:spLocks noChangeArrowheads="1"/>
              </p:cNvSpPr>
              <p:nvPr/>
            </p:nvSpPr>
            <p:spPr bwMode="auto">
              <a:xfrm>
                <a:off x="1187" y="183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20" name="Group 2818"/>
            <p:cNvGrpSpPr>
              <a:grpSpLocks/>
            </p:cNvGrpSpPr>
            <p:nvPr/>
          </p:nvGrpSpPr>
          <p:grpSpPr bwMode="auto">
            <a:xfrm>
              <a:off x="976875" y="2259875"/>
              <a:ext cx="6462713" cy="1360488"/>
              <a:chOff x="852" y="1567"/>
              <a:chExt cx="4071" cy="857"/>
            </a:xfrm>
          </p:grpSpPr>
          <p:sp>
            <p:nvSpPr>
              <p:cNvPr id="489" name="Oval 2618"/>
              <p:cNvSpPr>
                <a:spLocks noChangeArrowheads="1"/>
              </p:cNvSpPr>
              <p:nvPr/>
            </p:nvSpPr>
            <p:spPr bwMode="auto">
              <a:xfrm>
                <a:off x="1355" y="189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0" name="Oval 2619"/>
              <p:cNvSpPr>
                <a:spLocks noChangeArrowheads="1"/>
              </p:cNvSpPr>
              <p:nvPr/>
            </p:nvSpPr>
            <p:spPr bwMode="auto">
              <a:xfrm>
                <a:off x="1522" y="2112"/>
                <a:ext cx="46"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1" name="Oval 2620"/>
              <p:cNvSpPr>
                <a:spLocks noChangeArrowheads="1"/>
              </p:cNvSpPr>
              <p:nvPr/>
            </p:nvSpPr>
            <p:spPr bwMode="auto">
              <a:xfrm>
                <a:off x="1690"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2" name="Oval 2621"/>
              <p:cNvSpPr>
                <a:spLocks noChangeArrowheads="1"/>
              </p:cNvSpPr>
              <p:nvPr/>
            </p:nvSpPr>
            <p:spPr bwMode="auto">
              <a:xfrm>
                <a:off x="1857" y="1994"/>
                <a:ext cx="47"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3" name="Oval 2622"/>
              <p:cNvSpPr>
                <a:spLocks noChangeArrowheads="1"/>
              </p:cNvSpPr>
              <p:nvPr/>
            </p:nvSpPr>
            <p:spPr bwMode="auto">
              <a:xfrm>
                <a:off x="2025" y="2039"/>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4" name="Oval 2623"/>
              <p:cNvSpPr>
                <a:spLocks noChangeArrowheads="1"/>
              </p:cNvSpPr>
              <p:nvPr/>
            </p:nvSpPr>
            <p:spPr bwMode="auto">
              <a:xfrm>
                <a:off x="2193" y="215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5" name="Oval 2624"/>
              <p:cNvSpPr>
                <a:spLocks noChangeArrowheads="1"/>
              </p:cNvSpPr>
              <p:nvPr/>
            </p:nvSpPr>
            <p:spPr bwMode="auto">
              <a:xfrm>
                <a:off x="2361"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6" name="Oval 2625"/>
              <p:cNvSpPr>
                <a:spLocks noChangeArrowheads="1"/>
              </p:cNvSpPr>
              <p:nvPr/>
            </p:nvSpPr>
            <p:spPr bwMode="auto">
              <a:xfrm>
                <a:off x="2529" y="2142"/>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7" name="Oval 2626"/>
              <p:cNvSpPr>
                <a:spLocks noChangeArrowheads="1"/>
              </p:cNvSpPr>
              <p:nvPr/>
            </p:nvSpPr>
            <p:spPr bwMode="auto">
              <a:xfrm>
                <a:off x="2697" y="2083"/>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8" name="Oval 2627"/>
              <p:cNvSpPr>
                <a:spLocks noChangeArrowheads="1"/>
              </p:cNvSpPr>
              <p:nvPr/>
            </p:nvSpPr>
            <p:spPr bwMode="auto">
              <a:xfrm>
                <a:off x="2864" y="2083"/>
                <a:ext cx="47"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9" name="Oval 2628"/>
              <p:cNvSpPr>
                <a:spLocks noChangeArrowheads="1"/>
              </p:cNvSpPr>
              <p:nvPr/>
            </p:nvSpPr>
            <p:spPr bwMode="auto">
              <a:xfrm>
                <a:off x="3032" y="212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0" name="Oval 2629"/>
              <p:cNvSpPr>
                <a:spLocks noChangeArrowheads="1"/>
              </p:cNvSpPr>
              <p:nvPr/>
            </p:nvSpPr>
            <p:spPr bwMode="auto">
              <a:xfrm>
                <a:off x="3200" y="2098"/>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1" name="Oval 2630"/>
              <p:cNvSpPr>
                <a:spLocks noChangeArrowheads="1"/>
              </p:cNvSpPr>
              <p:nvPr/>
            </p:nvSpPr>
            <p:spPr bwMode="auto">
              <a:xfrm>
                <a:off x="3368" y="218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2" name="Oval 2631"/>
              <p:cNvSpPr>
                <a:spLocks noChangeArrowheads="1"/>
              </p:cNvSpPr>
              <p:nvPr/>
            </p:nvSpPr>
            <p:spPr bwMode="auto">
              <a:xfrm>
                <a:off x="3536"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3" name="Oval 2632"/>
              <p:cNvSpPr>
                <a:spLocks noChangeArrowheads="1"/>
              </p:cNvSpPr>
              <p:nvPr/>
            </p:nvSpPr>
            <p:spPr bwMode="auto">
              <a:xfrm>
                <a:off x="3704" y="2083"/>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4" name="Oval 2633"/>
              <p:cNvSpPr>
                <a:spLocks noChangeArrowheads="1"/>
              </p:cNvSpPr>
              <p:nvPr/>
            </p:nvSpPr>
            <p:spPr bwMode="auto">
              <a:xfrm>
                <a:off x="3871" y="221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5" name="Oval 2634"/>
              <p:cNvSpPr>
                <a:spLocks noChangeArrowheads="1"/>
              </p:cNvSpPr>
              <p:nvPr/>
            </p:nvSpPr>
            <p:spPr bwMode="auto">
              <a:xfrm>
                <a:off x="4039" y="2216"/>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6" name="Oval 2635"/>
              <p:cNvSpPr>
                <a:spLocks noChangeArrowheads="1"/>
              </p:cNvSpPr>
              <p:nvPr/>
            </p:nvSpPr>
            <p:spPr bwMode="auto">
              <a:xfrm>
                <a:off x="4207" y="237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7" name="Oval 2636"/>
              <p:cNvSpPr>
                <a:spLocks noChangeArrowheads="1"/>
              </p:cNvSpPr>
              <p:nvPr/>
            </p:nvSpPr>
            <p:spPr bwMode="auto">
              <a:xfrm>
                <a:off x="4375" y="2334"/>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8" name="Oval 2637"/>
              <p:cNvSpPr>
                <a:spLocks noChangeArrowheads="1"/>
              </p:cNvSpPr>
              <p:nvPr/>
            </p:nvSpPr>
            <p:spPr bwMode="auto">
              <a:xfrm>
                <a:off x="4543" y="2319"/>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9" name="Freeform 2638"/>
              <p:cNvSpPr>
                <a:spLocks/>
              </p:cNvSpPr>
              <p:nvPr/>
            </p:nvSpPr>
            <p:spPr bwMode="auto">
              <a:xfrm>
                <a:off x="874" y="1854"/>
                <a:ext cx="3691" cy="547"/>
              </a:xfrm>
              <a:custGeom>
                <a:avLst/>
                <a:gdLst>
                  <a:gd name="T0" fmla="*/ 0 w 7382"/>
                  <a:gd name="T1" fmla="*/ 620 h 1092"/>
                  <a:gd name="T2" fmla="*/ 336 w 7382"/>
                  <a:gd name="T3" fmla="*/ 472 h 1092"/>
                  <a:gd name="T4" fmla="*/ 670 w 7382"/>
                  <a:gd name="T5" fmla="*/ 0 h 1092"/>
                  <a:gd name="T6" fmla="*/ 1006 w 7382"/>
                  <a:gd name="T7" fmla="*/ 118 h 1092"/>
                  <a:gd name="T8" fmla="*/ 1342 w 7382"/>
                  <a:gd name="T9" fmla="*/ 562 h 1092"/>
                  <a:gd name="T10" fmla="*/ 1678 w 7382"/>
                  <a:gd name="T11" fmla="*/ 680 h 1092"/>
                  <a:gd name="T12" fmla="*/ 2013 w 7382"/>
                  <a:gd name="T13" fmla="*/ 326 h 1092"/>
                  <a:gd name="T14" fmla="*/ 2348 w 7382"/>
                  <a:gd name="T15" fmla="*/ 414 h 1092"/>
                  <a:gd name="T16" fmla="*/ 2683 w 7382"/>
                  <a:gd name="T17" fmla="*/ 650 h 1092"/>
                  <a:gd name="T18" fmla="*/ 3019 w 7382"/>
                  <a:gd name="T19" fmla="*/ 680 h 1092"/>
                  <a:gd name="T20" fmla="*/ 3355 w 7382"/>
                  <a:gd name="T21" fmla="*/ 620 h 1092"/>
                  <a:gd name="T22" fmla="*/ 3691 w 7382"/>
                  <a:gd name="T23" fmla="*/ 502 h 1092"/>
                  <a:gd name="T24" fmla="*/ 4027 w 7382"/>
                  <a:gd name="T25" fmla="*/ 502 h 1092"/>
                  <a:gd name="T26" fmla="*/ 4361 w 7382"/>
                  <a:gd name="T27" fmla="*/ 590 h 1092"/>
                  <a:gd name="T28" fmla="*/ 4697 w 7382"/>
                  <a:gd name="T29" fmla="*/ 532 h 1092"/>
                  <a:gd name="T30" fmla="*/ 5033 w 7382"/>
                  <a:gd name="T31" fmla="*/ 708 h 1092"/>
                  <a:gd name="T32" fmla="*/ 5369 w 7382"/>
                  <a:gd name="T33" fmla="*/ 796 h 1092"/>
                  <a:gd name="T34" fmla="*/ 5704 w 7382"/>
                  <a:gd name="T35" fmla="*/ 502 h 1092"/>
                  <a:gd name="T36" fmla="*/ 6040 w 7382"/>
                  <a:gd name="T37" fmla="*/ 768 h 1092"/>
                  <a:gd name="T38" fmla="*/ 6374 w 7382"/>
                  <a:gd name="T39" fmla="*/ 768 h 1092"/>
                  <a:gd name="T40" fmla="*/ 6710 w 7382"/>
                  <a:gd name="T41" fmla="*/ 1092 h 1092"/>
                  <a:gd name="T42" fmla="*/ 7046 w 7382"/>
                  <a:gd name="T43" fmla="*/ 1004 h 1092"/>
                  <a:gd name="T44" fmla="*/ 7382 w 7382"/>
                  <a:gd name="T45" fmla="*/ 97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92">
                    <a:moveTo>
                      <a:pt x="0" y="620"/>
                    </a:moveTo>
                    <a:lnTo>
                      <a:pt x="336" y="472"/>
                    </a:lnTo>
                    <a:lnTo>
                      <a:pt x="670" y="0"/>
                    </a:lnTo>
                    <a:lnTo>
                      <a:pt x="1006" y="118"/>
                    </a:lnTo>
                    <a:lnTo>
                      <a:pt x="1342" y="562"/>
                    </a:lnTo>
                    <a:lnTo>
                      <a:pt x="1678" y="680"/>
                    </a:lnTo>
                    <a:lnTo>
                      <a:pt x="2013" y="326"/>
                    </a:lnTo>
                    <a:lnTo>
                      <a:pt x="2348" y="414"/>
                    </a:lnTo>
                    <a:lnTo>
                      <a:pt x="2683" y="650"/>
                    </a:lnTo>
                    <a:lnTo>
                      <a:pt x="3019" y="680"/>
                    </a:lnTo>
                    <a:lnTo>
                      <a:pt x="3355" y="620"/>
                    </a:lnTo>
                    <a:lnTo>
                      <a:pt x="3691" y="502"/>
                    </a:lnTo>
                    <a:lnTo>
                      <a:pt x="4027" y="502"/>
                    </a:lnTo>
                    <a:lnTo>
                      <a:pt x="4361" y="590"/>
                    </a:lnTo>
                    <a:lnTo>
                      <a:pt x="4697" y="532"/>
                    </a:lnTo>
                    <a:lnTo>
                      <a:pt x="5033" y="708"/>
                    </a:lnTo>
                    <a:lnTo>
                      <a:pt x="5369" y="796"/>
                    </a:lnTo>
                    <a:lnTo>
                      <a:pt x="5704" y="502"/>
                    </a:lnTo>
                    <a:lnTo>
                      <a:pt x="6040" y="768"/>
                    </a:lnTo>
                    <a:lnTo>
                      <a:pt x="6374" y="768"/>
                    </a:lnTo>
                    <a:lnTo>
                      <a:pt x="6710" y="1092"/>
                    </a:lnTo>
                    <a:lnTo>
                      <a:pt x="7046" y="1004"/>
                    </a:lnTo>
                    <a:lnTo>
                      <a:pt x="7382" y="974"/>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0" name="Oval 2639"/>
              <p:cNvSpPr>
                <a:spLocks noChangeArrowheads="1"/>
              </p:cNvSpPr>
              <p:nvPr/>
            </p:nvSpPr>
            <p:spPr bwMode="auto">
              <a:xfrm>
                <a:off x="4710"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1" name="Oval 2640"/>
              <p:cNvSpPr>
                <a:spLocks noChangeArrowheads="1"/>
              </p:cNvSpPr>
              <p:nvPr/>
            </p:nvSpPr>
            <p:spPr bwMode="auto">
              <a:xfrm>
                <a:off x="4878" y="220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2" name="Freeform 2641"/>
              <p:cNvSpPr>
                <a:spLocks/>
              </p:cNvSpPr>
              <p:nvPr/>
            </p:nvSpPr>
            <p:spPr bwMode="auto">
              <a:xfrm>
                <a:off x="4565" y="2224"/>
                <a:ext cx="336" cy="118"/>
              </a:xfrm>
              <a:custGeom>
                <a:avLst/>
                <a:gdLst>
                  <a:gd name="T0" fmla="*/ 0 w 672"/>
                  <a:gd name="T1" fmla="*/ 236 h 236"/>
                  <a:gd name="T2" fmla="*/ 336 w 672"/>
                  <a:gd name="T3" fmla="*/ 58 h 236"/>
                  <a:gd name="T4" fmla="*/ 672 w 672"/>
                  <a:gd name="T5" fmla="*/ 0 h 236"/>
                </a:gdLst>
                <a:ahLst/>
                <a:cxnLst>
                  <a:cxn ang="0">
                    <a:pos x="T0" y="T1"/>
                  </a:cxn>
                  <a:cxn ang="0">
                    <a:pos x="T2" y="T3"/>
                  </a:cxn>
                  <a:cxn ang="0">
                    <a:pos x="T4" y="T5"/>
                  </a:cxn>
                </a:cxnLst>
                <a:rect l="0" t="0" r="r" b="b"/>
                <a:pathLst>
                  <a:path w="672" h="236">
                    <a:moveTo>
                      <a:pt x="0" y="236"/>
                    </a:moveTo>
                    <a:lnTo>
                      <a:pt x="336" y="58"/>
                    </a:lnTo>
                    <a:lnTo>
                      <a:pt x="672" y="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3" name="Oval 2642"/>
              <p:cNvSpPr>
                <a:spLocks noChangeArrowheads="1"/>
              </p:cNvSpPr>
              <p:nvPr/>
            </p:nvSpPr>
            <p:spPr bwMode="auto">
              <a:xfrm>
                <a:off x="852" y="214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4" name="Oval 2643"/>
              <p:cNvSpPr>
                <a:spLocks noChangeArrowheads="1"/>
              </p:cNvSpPr>
              <p:nvPr/>
            </p:nvSpPr>
            <p:spPr bwMode="auto">
              <a:xfrm>
                <a:off x="1019" y="2083"/>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5" name="Oval 2644"/>
              <p:cNvSpPr>
                <a:spLocks noChangeArrowheads="1"/>
              </p:cNvSpPr>
              <p:nvPr/>
            </p:nvSpPr>
            <p:spPr bwMode="auto">
              <a:xfrm>
                <a:off x="1187" y="1994"/>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6" name="Oval 2645"/>
              <p:cNvSpPr>
                <a:spLocks noChangeArrowheads="1"/>
              </p:cNvSpPr>
              <p:nvPr/>
            </p:nvSpPr>
            <p:spPr bwMode="auto">
              <a:xfrm>
                <a:off x="1355" y="2053"/>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7" name="Oval 2646"/>
              <p:cNvSpPr>
                <a:spLocks noChangeArrowheads="1"/>
              </p:cNvSpPr>
              <p:nvPr/>
            </p:nvSpPr>
            <p:spPr bwMode="auto">
              <a:xfrm>
                <a:off x="1522"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8" name="Oval 2647"/>
              <p:cNvSpPr>
                <a:spLocks noChangeArrowheads="1"/>
              </p:cNvSpPr>
              <p:nvPr/>
            </p:nvSpPr>
            <p:spPr bwMode="auto">
              <a:xfrm>
                <a:off x="1690"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9" name="Oval 2648"/>
              <p:cNvSpPr>
                <a:spLocks noChangeArrowheads="1"/>
              </p:cNvSpPr>
              <p:nvPr/>
            </p:nvSpPr>
            <p:spPr bwMode="auto">
              <a:xfrm>
                <a:off x="1857" y="1862"/>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0" name="Oval 2649"/>
              <p:cNvSpPr>
                <a:spLocks noChangeArrowheads="1"/>
              </p:cNvSpPr>
              <p:nvPr/>
            </p:nvSpPr>
            <p:spPr bwMode="auto">
              <a:xfrm>
                <a:off x="2025" y="175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1" name="Oval 2650"/>
              <p:cNvSpPr>
                <a:spLocks noChangeArrowheads="1"/>
              </p:cNvSpPr>
              <p:nvPr/>
            </p:nvSpPr>
            <p:spPr bwMode="auto">
              <a:xfrm>
                <a:off x="2193" y="165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2" name="Oval 2651"/>
              <p:cNvSpPr>
                <a:spLocks noChangeArrowheads="1"/>
              </p:cNvSpPr>
              <p:nvPr/>
            </p:nvSpPr>
            <p:spPr bwMode="auto">
              <a:xfrm>
                <a:off x="2361" y="184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3" name="Oval 2652"/>
              <p:cNvSpPr>
                <a:spLocks noChangeArrowheads="1"/>
              </p:cNvSpPr>
              <p:nvPr/>
            </p:nvSpPr>
            <p:spPr bwMode="auto">
              <a:xfrm>
                <a:off x="2529" y="1773"/>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4" name="Oval 2653"/>
              <p:cNvSpPr>
                <a:spLocks noChangeArrowheads="1"/>
              </p:cNvSpPr>
              <p:nvPr/>
            </p:nvSpPr>
            <p:spPr bwMode="auto">
              <a:xfrm>
                <a:off x="2697" y="183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5" name="Oval 2654"/>
              <p:cNvSpPr>
                <a:spLocks noChangeArrowheads="1"/>
              </p:cNvSpPr>
              <p:nvPr/>
            </p:nvSpPr>
            <p:spPr bwMode="auto">
              <a:xfrm>
                <a:off x="2864" y="1906"/>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6" name="Oval 2655"/>
              <p:cNvSpPr>
                <a:spLocks noChangeArrowheads="1"/>
              </p:cNvSpPr>
              <p:nvPr/>
            </p:nvSpPr>
            <p:spPr bwMode="auto">
              <a:xfrm>
                <a:off x="3032" y="202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7" name="Oval 2656"/>
              <p:cNvSpPr>
                <a:spLocks noChangeArrowheads="1"/>
              </p:cNvSpPr>
              <p:nvPr/>
            </p:nvSpPr>
            <p:spPr bwMode="auto">
              <a:xfrm>
                <a:off x="3200" y="196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8" name="Oval 2657"/>
              <p:cNvSpPr>
                <a:spLocks noChangeArrowheads="1"/>
              </p:cNvSpPr>
              <p:nvPr/>
            </p:nvSpPr>
            <p:spPr bwMode="auto">
              <a:xfrm>
                <a:off x="3368" y="200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9" name="Oval 2658"/>
              <p:cNvSpPr>
                <a:spLocks noChangeArrowheads="1"/>
              </p:cNvSpPr>
              <p:nvPr/>
            </p:nvSpPr>
            <p:spPr bwMode="auto">
              <a:xfrm>
                <a:off x="3536" y="190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0" name="Oval 2659"/>
              <p:cNvSpPr>
                <a:spLocks noChangeArrowheads="1"/>
              </p:cNvSpPr>
              <p:nvPr/>
            </p:nvSpPr>
            <p:spPr bwMode="auto">
              <a:xfrm>
                <a:off x="3704" y="167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1" name="Oval 2660"/>
              <p:cNvSpPr>
                <a:spLocks noChangeArrowheads="1"/>
              </p:cNvSpPr>
              <p:nvPr/>
            </p:nvSpPr>
            <p:spPr bwMode="auto">
              <a:xfrm>
                <a:off x="3871" y="158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2" name="Oval 2661"/>
              <p:cNvSpPr>
                <a:spLocks noChangeArrowheads="1"/>
              </p:cNvSpPr>
              <p:nvPr/>
            </p:nvSpPr>
            <p:spPr bwMode="auto">
              <a:xfrm>
                <a:off x="4039" y="1596"/>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3" name="Oval 2662"/>
              <p:cNvSpPr>
                <a:spLocks noChangeArrowheads="1"/>
              </p:cNvSpPr>
              <p:nvPr/>
            </p:nvSpPr>
            <p:spPr bwMode="auto">
              <a:xfrm>
                <a:off x="4207" y="168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4" name="Oval 2663"/>
              <p:cNvSpPr>
                <a:spLocks noChangeArrowheads="1"/>
              </p:cNvSpPr>
              <p:nvPr/>
            </p:nvSpPr>
            <p:spPr bwMode="auto">
              <a:xfrm>
                <a:off x="4375" y="195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5" name="Oval 2664"/>
              <p:cNvSpPr>
                <a:spLocks noChangeArrowheads="1"/>
              </p:cNvSpPr>
              <p:nvPr/>
            </p:nvSpPr>
            <p:spPr bwMode="auto">
              <a:xfrm>
                <a:off x="4543" y="183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6" name="Freeform 2665"/>
              <p:cNvSpPr>
                <a:spLocks/>
              </p:cNvSpPr>
              <p:nvPr/>
            </p:nvSpPr>
            <p:spPr bwMode="auto">
              <a:xfrm>
                <a:off x="874" y="1604"/>
                <a:ext cx="3691" cy="561"/>
              </a:xfrm>
              <a:custGeom>
                <a:avLst/>
                <a:gdLst>
                  <a:gd name="T0" fmla="*/ 0 w 7382"/>
                  <a:gd name="T1" fmla="*/ 1121 h 1121"/>
                  <a:gd name="T2" fmla="*/ 336 w 7382"/>
                  <a:gd name="T3" fmla="*/ 1003 h 1121"/>
                  <a:gd name="T4" fmla="*/ 670 w 7382"/>
                  <a:gd name="T5" fmla="*/ 827 h 1121"/>
                  <a:gd name="T6" fmla="*/ 1006 w 7382"/>
                  <a:gd name="T7" fmla="*/ 945 h 1121"/>
                  <a:gd name="T8" fmla="*/ 1342 w 7382"/>
                  <a:gd name="T9" fmla="*/ 737 h 1121"/>
                  <a:gd name="T10" fmla="*/ 1678 w 7382"/>
                  <a:gd name="T11" fmla="*/ 737 h 1121"/>
                  <a:gd name="T12" fmla="*/ 2013 w 7382"/>
                  <a:gd name="T13" fmla="*/ 561 h 1121"/>
                  <a:gd name="T14" fmla="*/ 2348 w 7382"/>
                  <a:gd name="T15" fmla="*/ 355 h 1121"/>
                  <a:gd name="T16" fmla="*/ 2683 w 7382"/>
                  <a:gd name="T17" fmla="*/ 148 h 1121"/>
                  <a:gd name="T18" fmla="*/ 3019 w 7382"/>
                  <a:gd name="T19" fmla="*/ 531 h 1121"/>
                  <a:gd name="T20" fmla="*/ 3355 w 7382"/>
                  <a:gd name="T21" fmla="*/ 383 h 1121"/>
                  <a:gd name="T22" fmla="*/ 3691 w 7382"/>
                  <a:gd name="T23" fmla="*/ 501 h 1121"/>
                  <a:gd name="T24" fmla="*/ 4027 w 7382"/>
                  <a:gd name="T25" fmla="*/ 649 h 1121"/>
                  <a:gd name="T26" fmla="*/ 4361 w 7382"/>
                  <a:gd name="T27" fmla="*/ 885 h 1121"/>
                  <a:gd name="T28" fmla="*/ 4697 w 7382"/>
                  <a:gd name="T29" fmla="*/ 767 h 1121"/>
                  <a:gd name="T30" fmla="*/ 5033 w 7382"/>
                  <a:gd name="T31" fmla="*/ 855 h 1121"/>
                  <a:gd name="T32" fmla="*/ 5369 w 7382"/>
                  <a:gd name="T33" fmla="*/ 649 h 1121"/>
                  <a:gd name="T34" fmla="*/ 5704 w 7382"/>
                  <a:gd name="T35" fmla="*/ 177 h 1121"/>
                  <a:gd name="T36" fmla="*/ 6040 w 7382"/>
                  <a:gd name="T37" fmla="*/ 0 h 1121"/>
                  <a:gd name="T38" fmla="*/ 6374 w 7382"/>
                  <a:gd name="T39" fmla="*/ 30 h 1121"/>
                  <a:gd name="T40" fmla="*/ 6710 w 7382"/>
                  <a:gd name="T41" fmla="*/ 207 h 1121"/>
                  <a:gd name="T42" fmla="*/ 7046 w 7382"/>
                  <a:gd name="T43" fmla="*/ 737 h 1121"/>
                  <a:gd name="T44" fmla="*/ 7382 w 7382"/>
                  <a:gd name="T45" fmla="*/ 50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21">
                    <a:moveTo>
                      <a:pt x="0" y="1121"/>
                    </a:moveTo>
                    <a:lnTo>
                      <a:pt x="336" y="1003"/>
                    </a:lnTo>
                    <a:lnTo>
                      <a:pt x="670" y="827"/>
                    </a:lnTo>
                    <a:lnTo>
                      <a:pt x="1006" y="945"/>
                    </a:lnTo>
                    <a:lnTo>
                      <a:pt x="1342" y="737"/>
                    </a:lnTo>
                    <a:lnTo>
                      <a:pt x="1678" y="737"/>
                    </a:lnTo>
                    <a:lnTo>
                      <a:pt x="2013" y="561"/>
                    </a:lnTo>
                    <a:lnTo>
                      <a:pt x="2348" y="355"/>
                    </a:lnTo>
                    <a:lnTo>
                      <a:pt x="2683" y="148"/>
                    </a:lnTo>
                    <a:lnTo>
                      <a:pt x="3019" y="531"/>
                    </a:lnTo>
                    <a:lnTo>
                      <a:pt x="3355" y="383"/>
                    </a:lnTo>
                    <a:lnTo>
                      <a:pt x="3691" y="501"/>
                    </a:lnTo>
                    <a:lnTo>
                      <a:pt x="4027" y="649"/>
                    </a:lnTo>
                    <a:lnTo>
                      <a:pt x="4361" y="885"/>
                    </a:lnTo>
                    <a:lnTo>
                      <a:pt x="4697" y="767"/>
                    </a:lnTo>
                    <a:lnTo>
                      <a:pt x="5033" y="855"/>
                    </a:lnTo>
                    <a:lnTo>
                      <a:pt x="5369" y="649"/>
                    </a:lnTo>
                    <a:lnTo>
                      <a:pt x="5704" y="177"/>
                    </a:lnTo>
                    <a:lnTo>
                      <a:pt x="6040" y="0"/>
                    </a:lnTo>
                    <a:lnTo>
                      <a:pt x="6374" y="30"/>
                    </a:lnTo>
                    <a:lnTo>
                      <a:pt x="6710" y="207"/>
                    </a:lnTo>
                    <a:lnTo>
                      <a:pt x="7046" y="737"/>
                    </a:lnTo>
                    <a:lnTo>
                      <a:pt x="7382" y="501"/>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7" name="Oval 2666"/>
              <p:cNvSpPr>
                <a:spLocks noChangeArrowheads="1"/>
              </p:cNvSpPr>
              <p:nvPr/>
            </p:nvSpPr>
            <p:spPr bwMode="auto">
              <a:xfrm>
                <a:off x="4710" y="187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8" name="Oval 2667"/>
              <p:cNvSpPr>
                <a:spLocks noChangeArrowheads="1"/>
              </p:cNvSpPr>
              <p:nvPr/>
            </p:nvSpPr>
            <p:spPr bwMode="auto">
              <a:xfrm>
                <a:off x="4878" y="1759"/>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9" name="Freeform 2668"/>
              <p:cNvSpPr>
                <a:spLocks/>
              </p:cNvSpPr>
              <p:nvPr/>
            </p:nvSpPr>
            <p:spPr bwMode="auto">
              <a:xfrm>
                <a:off x="4565" y="1781"/>
                <a:ext cx="336" cy="118"/>
              </a:xfrm>
              <a:custGeom>
                <a:avLst/>
                <a:gdLst>
                  <a:gd name="T0" fmla="*/ 0 w 672"/>
                  <a:gd name="T1" fmla="*/ 146 h 236"/>
                  <a:gd name="T2" fmla="*/ 336 w 672"/>
                  <a:gd name="T3" fmla="*/ 236 h 236"/>
                  <a:gd name="T4" fmla="*/ 672 w 672"/>
                  <a:gd name="T5" fmla="*/ 0 h 236"/>
                </a:gdLst>
                <a:ahLst/>
                <a:cxnLst>
                  <a:cxn ang="0">
                    <a:pos x="T0" y="T1"/>
                  </a:cxn>
                  <a:cxn ang="0">
                    <a:pos x="T2" y="T3"/>
                  </a:cxn>
                  <a:cxn ang="0">
                    <a:pos x="T4" y="T5"/>
                  </a:cxn>
                </a:cxnLst>
                <a:rect l="0" t="0" r="r" b="b"/>
                <a:pathLst>
                  <a:path w="672" h="236">
                    <a:moveTo>
                      <a:pt x="0" y="146"/>
                    </a:moveTo>
                    <a:lnTo>
                      <a:pt x="336" y="236"/>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0" name="Oval 2669"/>
              <p:cNvSpPr>
                <a:spLocks noChangeArrowheads="1"/>
              </p:cNvSpPr>
              <p:nvPr/>
            </p:nvSpPr>
            <p:spPr bwMode="auto">
              <a:xfrm>
                <a:off x="852" y="2142"/>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1" name="Oval 2670"/>
              <p:cNvSpPr>
                <a:spLocks noChangeArrowheads="1"/>
              </p:cNvSpPr>
              <p:nvPr/>
            </p:nvSpPr>
            <p:spPr bwMode="auto">
              <a:xfrm>
                <a:off x="1019" y="212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2" name="Oval 2671"/>
              <p:cNvSpPr>
                <a:spLocks noChangeArrowheads="1"/>
              </p:cNvSpPr>
              <p:nvPr/>
            </p:nvSpPr>
            <p:spPr bwMode="auto">
              <a:xfrm>
                <a:off x="1187" y="215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3" name="Oval 2672"/>
              <p:cNvSpPr>
                <a:spLocks noChangeArrowheads="1"/>
              </p:cNvSpPr>
              <p:nvPr/>
            </p:nvSpPr>
            <p:spPr bwMode="auto">
              <a:xfrm>
                <a:off x="1355" y="223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4" name="Oval 2673"/>
              <p:cNvSpPr>
                <a:spLocks noChangeArrowheads="1"/>
              </p:cNvSpPr>
              <p:nvPr/>
            </p:nvSpPr>
            <p:spPr bwMode="auto">
              <a:xfrm>
                <a:off x="1522" y="212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5" name="Oval 2674"/>
              <p:cNvSpPr>
                <a:spLocks noChangeArrowheads="1"/>
              </p:cNvSpPr>
              <p:nvPr/>
            </p:nvSpPr>
            <p:spPr bwMode="auto">
              <a:xfrm>
                <a:off x="1690" y="190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6" name="Oval 2675"/>
              <p:cNvSpPr>
                <a:spLocks noChangeArrowheads="1"/>
              </p:cNvSpPr>
              <p:nvPr/>
            </p:nvSpPr>
            <p:spPr bwMode="auto">
              <a:xfrm>
                <a:off x="1857" y="2009"/>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7" name="Oval 2676"/>
              <p:cNvSpPr>
                <a:spLocks noChangeArrowheads="1"/>
              </p:cNvSpPr>
              <p:nvPr/>
            </p:nvSpPr>
            <p:spPr bwMode="auto">
              <a:xfrm>
                <a:off x="2025" y="192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8" name="Oval 2677"/>
              <p:cNvSpPr>
                <a:spLocks noChangeArrowheads="1"/>
              </p:cNvSpPr>
              <p:nvPr/>
            </p:nvSpPr>
            <p:spPr bwMode="auto">
              <a:xfrm>
                <a:off x="2193" y="198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9" name="Oval 2678"/>
              <p:cNvSpPr>
                <a:spLocks noChangeArrowheads="1"/>
              </p:cNvSpPr>
              <p:nvPr/>
            </p:nvSpPr>
            <p:spPr bwMode="auto">
              <a:xfrm>
                <a:off x="2361"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0" name="Oval 2679"/>
              <p:cNvSpPr>
                <a:spLocks noChangeArrowheads="1"/>
              </p:cNvSpPr>
              <p:nvPr/>
            </p:nvSpPr>
            <p:spPr bwMode="auto">
              <a:xfrm>
                <a:off x="2529"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1" name="Oval 2680"/>
              <p:cNvSpPr>
                <a:spLocks noChangeArrowheads="1"/>
              </p:cNvSpPr>
              <p:nvPr/>
            </p:nvSpPr>
            <p:spPr bwMode="auto">
              <a:xfrm>
                <a:off x="2697" y="1862"/>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2" name="Oval 2681"/>
              <p:cNvSpPr>
                <a:spLocks noChangeArrowheads="1"/>
              </p:cNvSpPr>
              <p:nvPr/>
            </p:nvSpPr>
            <p:spPr bwMode="auto">
              <a:xfrm>
                <a:off x="2864" y="1862"/>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3" name="Oval 2682"/>
              <p:cNvSpPr>
                <a:spLocks noChangeArrowheads="1"/>
              </p:cNvSpPr>
              <p:nvPr/>
            </p:nvSpPr>
            <p:spPr bwMode="auto">
              <a:xfrm>
                <a:off x="3032" y="1641"/>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4" name="Oval 2683"/>
              <p:cNvSpPr>
                <a:spLocks noChangeArrowheads="1"/>
              </p:cNvSpPr>
              <p:nvPr/>
            </p:nvSpPr>
            <p:spPr bwMode="auto">
              <a:xfrm>
                <a:off x="3200" y="1582"/>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5" name="Oval 2684"/>
              <p:cNvSpPr>
                <a:spLocks noChangeArrowheads="1"/>
              </p:cNvSpPr>
              <p:nvPr/>
            </p:nvSpPr>
            <p:spPr bwMode="auto">
              <a:xfrm>
                <a:off x="3368" y="1655"/>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6" name="Oval 2685"/>
              <p:cNvSpPr>
                <a:spLocks noChangeArrowheads="1"/>
              </p:cNvSpPr>
              <p:nvPr/>
            </p:nvSpPr>
            <p:spPr bwMode="auto">
              <a:xfrm>
                <a:off x="3536" y="156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7" name="Oval 2686"/>
              <p:cNvSpPr>
                <a:spLocks noChangeArrowheads="1"/>
              </p:cNvSpPr>
              <p:nvPr/>
            </p:nvSpPr>
            <p:spPr bwMode="auto">
              <a:xfrm>
                <a:off x="3704" y="1714"/>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8" name="Oval 2687"/>
              <p:cNvSpPr>
                <a:spLocks noChangeArrowheads="1"/>
              </p:cNvSpPr>
              <p:nvPr/>
            </p:nvSpPr>
            <p:spPr bwMode="auto">
              <a:xfrm>
                <a:off x="3871" y="170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9" name="Oval 2688"/>
              <p:cNvSpPr>
                <a:spLocks noChangeArrowheads="1"/>
              </p:cNvSpPr>
              <p:nvPr/>
            </p:nvSpPr>
            <p:spPr bwMode="auto">
              <a:xfrm>
                <a:off x="4039" y="170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0" name="Oval 2689"/>
              <p:cNvSpPr>
                <a:spLocks noChangeArrowheads="1"/>
              </p:cNvSpPr>
              <p:nvPr/>
            </p:nvSpPr>
            <p:spPr bwMode="auto">
              <a:xfrm>
                <a:off x="4207" y="1685"/>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1" name="Oval 2690"/>
              <p:cNvSpPr>
                <a:spLocks noChangeArrowheads="1"/>
              </p:cNvSpPr>
              <p:nvPr/>
            </p:nvSpPr>
            <p:spPr bwMode="auto">
              <a:xfrm>
                <a:off x="4375"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2" name="Oval 2691"/>
              <p:cNvSpPr>
                <a:spLocks noChangeArrowheads="1"/>
              </p:cNvSpPr>
              <p:nvPr/>
            </p:nvSpPr>
            <p:spPr bwMode="auto">
              <a:xfrm>
                <a:off x="4543" y="167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3" name="Freeform 2692"/>
              <p:cNvSpPr>
                <a:spLocks/>
              </p:cNvSpPr>
              <p:nvPr/>
            </p:nvSpPr>
            <p:spPr bwMode="auto">
              <a:xfrm>
                <a:off x="874" y="1589"/>
                <a:ext cx="3691" cy="664"/>
              </a:xfrm>
              <a:custGeom>
                <a:avLst/>
                <a:gdLst>
                  <a:gd name="T0" fmla="*/ 0 w 7382"/>
                  <a:gd name="T1" fmla="*/ 1151 h 1327"/>
                  <a:gd name="T2" fmla="*/ 336 w 7382"/>
                  <a:gd name="T3" fmla="*/ 1121 h 1327"/>
                  <a:gd name="T4" fmla="*/ 670 w 7382"/>
                  <a:gd name="T5" fmla="*/ 1181 h 1327"/>
                  <a:gd name="T6" fmla="*/ 1006 w 7382"/>
                  <a:gd name="T7" fmla="*/ 1327 h 1327"/>
                  <a:gd name="T8" fmla="*/ 1342 w 7382"/>
                  <a:gd name="T9" fmla="*/ 1121 h 1327"/>
                  <a:gd name="T10" fmla="*/ 1678 w 7382"/>
                  <a:gd name="T11" fmla="*/ 679 h 1327"/>
                  <a:gd name="T12" fmla="*/ 2013 w 7382"/>
                  <a:gd name="T13" fmla="*/ 885 h 1327"/>
                  <a:gd name="T14" fmla="*/ 2348 w 7382"/>
                  <a:gd name="T15" fmla="*/ 709 h 1327"/>
                  <a:gd name="T16" fmla="*/ 2683 w 7382"/>
                  <a:gd name="T17" fmla="*/ 827 h 1327"/>
                  <a:gd name="T18" fmla="*/ 3019 w 7382"/>
                  <a:gd name="T19" fmla="*/ 739 h 1327"/>
                  <a:gd name="T20" fmla="*/ 3355 w 7382"/>
                  <a:gd name="T21" fmla="*/ 739 h 1327"/>
                  <a:gd name="T22" fmla="*/ 3691 w 7382"/>
                  <a:gd name="T23" fmla="*/ 591 h 1327"/>
                  <a:gd name="T24" fmla="*/ 4027 w 7382"/>
                  <a:gd name="T25" fmla="*/ 591 h 1327"/>
                  <a:gd name="T26" fmla="*/ 4361 w 7382"/>
                  <a:gd name="T27" fmla="*/ 148 h 1327"/>
                  <a:gd name="T28" fmla="*/ 4697 w 7382"/>
                  <a:gd name="T29" fmla="*/ 30 h 1327"/>
                  <a:gd name="T30" fmla="*/ 5033 w 7382"/>
                  <a:gd name="T31" fmla="*/ 178 h 1327"/>
                  <a:gd name="T32" fmla="*/ 5369 w 7382"/>
                  <a:gd name="T33" fmla="*/ 0 h 1327"/>
                  <a:gd name="T34" fmla="*/ 5704 w 7382"/>
                  <a:gd name="T35" fmla="*/ 296 h 1327"/>
                  <a:gd name="T36" fmla="*/ 6040 w 7382"/>
                  <a:gd name="T37" fmla="*/ 266 h 1327"/>
                  <a:gd name="T38" fmla="*/ 6374 w 7382"/>
                  <a:gd name="T39" fmla="*/ 266 h 1327"/>
                  <a:gd name="T40" fmla="*/ 6710 w 7382"/>
                  <a:gd name="T41" fmla="*/ 237 h 1327"/>
                  <a:gd name="T42" fmla="*/ 7046 w 7382"/>
                  <a:gd name="T43" fmla="*/ 89 h 1327"/>
                  <a:gd name="T44" fmla="*/ 7382 w 7382"/>
                  <a:gd name="T45" fmla="*/ 207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327">
                    <a:moveTo>
                      <a:pt x="0" y="1151"/>
                    </a:moveTo>
                    <a:lnTo>
                      <a:pt x="336" y="1121"/>
                    </a:lnTo>
                    <a:lnTo>
                      <a:pt x="670" y="1181"/>
                    </a:lnTo>
                    <a:lnTo>
                      <a:pt x="1006" y="1327"/>
                    </a:lnTo>
                    <a:lnTo>
                      <a:pt x="1342" y="1121"/>
                    </a:lnTo>
                    <a:lnTo>
                      <a:pt x="1678" y="679"/>
                    </a:lnTo>
                    <a:lnTo>
                      <a:pt x="2013" y="885"/>
                    </a:lnTo>
                    <a:lnTo>
                      <a:pt x="2348" y="709"/>
                    </a:lnTo>
                    <a:lnTo>
                      <a:pt x="2683" y="827"/>
                    </a:lnTo>
                    <a:lnTo>
                      <a:pt x="3019" y="739"/>
                    </a:lnTo>
                    <a:lnTo>
                      <a:pt x="3355" y="739"/>
                    </a:lnTo>
                    <a:lnTo>
                      <a:pt x="3691" y="591"/>
                    </a:lnTo>
                    <a:lnTo>
                      <a:pt x="4027" y="591"/>
                    </a:lnTo>
                    <a:lnTo>
                      <a:pt x="4361" y="148"/>
                    </a:lnTo>
                    <a:lnTo>
                      <a:pt x="4697" y="30"/>
                    </a:lnTo>
                    <a:lnTo>
                      <a:pt x="5033" y="178"/>
                    </a:lnTo>
                    <a:lnTo>
                      <a:pt x="5369" y="0"/>
                    </a:lnTo>
                    <a:lnTo>
                      <a:pt x="5704" y="296"/>
                    </a:lnTo>
                    <a:lnTo>
                      <a:pt x="6040" y="266"/>
                    </a:lnTo>
                    <a:lnTo>
                      <a:pt x="6374" y="266"/>
                    </a:lnTo>
                    <a:lnTo>
                      <a:pt x="6710" y="237"/>
                    </a:lnTo>
                    <a:lnTo>
                      <a:pt x="7046" y="89"/>
                    </a:lnTo>
                    <a:lnTo>
                      <a:pt x="7382" y="207"/>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4" name="Oval 2693"/>
              <p:cNvSpPr>
                <a:spLocks noChangeArrowheads="1"/>
              </p:cNvSpPr>
              <p:nvPr/>
            </p:nvSpPr>
            <p:spPr bwMode="auto">
              <a:xfrm>
                <a:off x="4710" y="161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5" name="Oval 2694"/>
              <p:cNvSpPr>
                <a:spLocks noChangeArrowheads="1"/>
              </p:cNvSpPr>
              <p:nvPr/>
            </p:nvSpPr>
            <p:spPr bwMode="auto">
              <a:xfrm>
                <a:off x="4878"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6" name="Freeform 2695"/>
              <p:cNvSpPr>
                <a:spLocks/>
              </p:cNvSpPr>
              <p:nvPr/>
            </p:nvSpPr>
            <p:spPr bwMode="auto">
              <a:xfrm>
                <a:off x="4565" y="1633"/>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7" name="Oval 2696"/>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8" name="Oval 2697"/>
              <p:cNvSpPr>
                <a:spLocks noChangeArrowheads="1"/>
              </p:cNvSpPr>
              <p:nvPr/>
            </p:nvSpPr>
            <p:spPr bwMode="auto">
              <a:xfrm>
                <a:off x="1019" y="218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9" name="Oval 2698"/>
              <p:cNvSpPr>
                <a:spLocks noChangeArrowheads="1"/>
              </p:cNvSpPr>
              <p:nvPr/>
            </p:nvSpPr>
            <p:spPr bwMode="auto">
              <a:xfrm>
                <a:off x="1187"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0" name="Oval 2699"/>
              <p:cNvSpPr>
                <a:spLocks noChangeArrowheads="1"/>
              </p:cNvSpPr>
              <p:nvPr/>
            </p:nvSpPr>
            <p:spPr bwMode="auto">
              <a:xfrm>
                <a:off x="1355"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1" name="Oval 2700"/>
              <p:cNvSpPr>
                <a:spLocks noChangeArrowheads="1"/>
              </p:cNvSpPr>
              <p:nvPr/>
            </p:nvSpPr>
            <p:spPr bwMode="auto">
              <a:xfrm>
                <a:off x="1522" y="220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2" name="Oval 2701"/>
              <p:cNvSpPr>
                <a:spLocks noChangeArrowheads="1"/>
              </p:cNvSpPr>
              <p:nvPr/>
            </p:nvSpPr>
            <p:spPr bwMode="auto">
              <a:xfrm>
                <a:off x="1690" y="230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3" name="Oval 2702"/>
              <p:cNvSpPr>
                <a:spLocks noChangeArrowheads="1"/>
              </p:cNvSpPr>
              <p:nvPr/>
            </p:nvSpPr>
            <p:spPr bwMode="auto">
              <a:xfrm>
                <a:off x="1857" y="2289"/>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4" name="Oval 2703"/>
              <p:cNvSpPr>
                <a:spLocks noChangeArrowheads="1"/>
              </p:cNvSpPr>
              <p:nvPr/>
            </p:nvSpPr>
            <p:spPr bwMode="auto">
              <a:xfrm>
                <a:off x="2025" y="233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5" name="Oval 2704"/>
              <p:cNvSpPr>
                <a:spLocks noChangeArrowheads="1"/>
              </p:cNvSpPr>
              <p:nvPr/>
            </p:nvSpPr>
            <p:spPr bwMode="auto">
              <a:xfrm>
                <a:off x="2193" y="224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6" name="Oval 2705"/>
              <p:cNvSpPr>
                <a:spLocks noChangeArrowheads="1"/>
              </p:cNvSpPr>
              <p:nvPr/>
            </p:nvSpPr>
            <p:spPr bwMode="auto">
              <a:xfrm>
                <a:off x="2361" y="203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7" name="Oval 2706"/>
              <p:cNvSpPr>
                <a:spLocks noChangeArrowheads="1"/>
              </p:cNvSpPr>
              <p:nvPr/>
            </p:nvSpPr>
            <p:spPr bwMode="auto">
              <a:xfrm>
                <a:off x="2529"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8" name="Oval 2707"/>
              <p:cNvSpPr>
                <a:spLocks noChangeArrowheads="1"/>
              </p:cNvSpPr>
              <p:nvPr/>
            </p:nvSpPr>
            <p:spPr bwMode="auto">
              <a:xfrm>
                <a:off x="2697" y="19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9" name="Oval 2708"/>
              <p:cNvSpPr>
                <a:spLocks noChangeArrowheads="1"/>
              </p:cNvSpPr>
              <p:nvPr/>
            </p:nvSpPr>
            <p:spPr bwMode="auto">
              <a:xfrm>
                <a:off x="2864" y="2024"/>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0" name="Oval 2709"/>
              <p:cNvSpPr>
                <a:spLocks noChangeArrowheads="1"/>
              </p:cNvSpPr>
              <p:nvPr/>
            </p:nvSpPr>
            <p:spPr bwMode="auto">
              <a:xfrm>
                <a:off x="3032" y="209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1" name="Oval 2710"/>
              <p:cNvSpPr>
                <a:spLocks noChangeArrowheads="1"/>
              </p:cNvSpPr>
              <p:nvPr/>
            </p:nvSpPr>
            <p:spPr bwMode="auto">
              <a:xfrm>
                <a:off x="3200"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2" name="Oval 2711"/>
              <p:cNvSpPr>
                <a:spLocks noChangeArrowheads="1"/>
              </p:cNvSpPr>
              <p:nvPr/>
            </p:nvSpPr>
            <p:spPr bwMode="auto">
              <a:xfrm>
                <a:off x="3368" y="1994"/>
                <a:ext cx="46" cy="47"/>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3" name="Oval 2712"/>
              <p:cNvSpPr>
                <a:spLocks noChangeArrowheads="1"/>
              </p:cNvSpPr>
              <p:nvPr/>
            </p:nvSpPr>
            <p:spPr bwMode="auto">
              <a:xfrm>
                <a:off x="3536"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4" name="Oval 2713"/>
              <p:cNvSpPr>
                <a:spLocks noChangeArrowheads="1"/>
              </p:cNvSpPr>
              <p:nvPr/>
            </p:nvSpPr>
            <p:spPr bwMode="auto">
              <a:xfrm>
                <a:off x="3704" y="217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5" name="Oval 2714"/>
              <p:cNvSpPr>
                <a:spLocks noChangeArrowheads="1"/>
              </p:cNvSpPr>
              <p:nvPr/>
            </p:nvSpPr>
            <p:spPr bwMode="auto">
              <a:xfrm>
                <a:off x="3871" y="218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6" name="Oval 2715"/>
              <p:cNvSpPr>
                <a:spLocks noChangeArrowheads="1"/>
              </p:cNvSpPr>
              <p:nvPr/>
            </p:nvSpPr>
            <p:spPr bwMode="auto">
              <a:xfrm>
                <a:off x="4039" y="224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7" name="Oval 2716"/>
              <p:cNvSpPr>
                <a:spLocks noChangeArrowheads="1"/>
              </p:cNvSpPr>
              <p:nvPr/>
            </p:nvSpPr>
            <p:spPr bwMode="auto">
              <a:xfrm>
                <a:off x="4207"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8" name="Oval 2717"/>
              <p:cNvSpPr>
                <a:spLocks noChangeArrowheads="1"/>
              </p:cNvSpPr>
              <p:nvPr/>
            </p:nvSpPr>
            <p:spPr bwMode="auto">
              <a:xfrm>
                <a:off x="4375"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9" name="Oval 2718"/>
              <p:cNvSpPr>
                <a:spLocks noChangeArrowheads="1"/>
              </p:cNvSpPr>
              <p:nvPr/>
            </p:nvSpPr>
            <p:spPr bwMode="auto">
              <a:xfrm>
                <a:off x="4543" y="237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0" name="Line 2719"/>
              <p:cNvSpPr>
                <a:spLocks noChangeShapeType="1"/>
              </p:cNvSpPr>
              <p:nvPr/>
            </p:nvSpPr>
            <p:spPr bwMode="auto">
              <a:xfrm>
                <a:off x="87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1" name="Line 2720"/>
              <p:cNvSpPr>
                <a:spLocks noChangeShapeType="1"/>
              </p:cNvSpPr>
              <p:nvPr/>
            </p:nvSpPr>
            <p:spPr bwMode="auto">
              <a:xfrm>
                <a:off x="900" y="217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2" name="Line 2721"/>
              <p:cNvSpPr>
                <a:spLocks noChangeShapeType="1"/>
              </p:cNvSpPr>
              <p:nvPr/>
            </p:nvSpPr>
            <p:spPr bwMode="auto">
              <a:xfrm>
                <a:off x="926" y="217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3" name="Line 2722"/>
              <p:cNvSpPr>
                <a:spLocks noChangeShapeType="1"/>
              </p:cNvSpPr>
              <p:nvPr/>
            </p:nvSpPr>
            <p:spPr bwMode="auto">
              <a:xfrm>
                <a:off x="951" y="218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4" name="Line 2723"/>
              <p:cNvSpPr>
                <a:spLocks noChangeShapeType="1"/>
              </p:cNvSpPr>
              <p:nvPr/>
            </p:nvSpPr>
            <p:spPr bwMode="auto">
              <a:xfrm>
                <a:off x="977" y="219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5" name="Line 2724"/>
              <p:cNvSpPr>
                <a:spLocks noChangeShapeType="1"/>
              </p:cNvSpPr>
              <p:nvPr/>
            </p:nvSpPr>
            <p:spPr bwMode="auto">
              <a:xfrm>
                <a:off x="1003"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6" name="Line 2725"/>
              <p:cNvSpPr>
                <a:spLocks noChangeShapeType="1"/>
              </p:cNvSpPr>
              <p:nvPr/>
            </p:nvSpPr>
            <p:spPr bwMode="auto">
              <a:xfrm>
                <a:off x="1029"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7" name="Line 2726"/>
              <p:cNvSpPr>
                <a:spLocks noChangeShapeType="1"/>
              </p:cNvSpPr>
              <p:nvPr/>
            </p:nvSpPr>
            <p:spPr bwMode="auto">
              <a:xfrm flipV="1">
                <a:off x="1054" y="220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8" name="Line 2727"/>
              <p:cNvSpPr>
                <a:spLocks noChangeShapeType="1"/>
              </p:cNvSpPr>
              <p:nvPr/>
            </p:nvSpPr>
            <p:spPr bwMode="auto">
              <a:xfrm flipV="1">
                <a:off x="1080" y="219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9" name="Line 2728"/>
              <p:cNvSpPr>
                <a:spLocks noChangeShapeType="1"/>
              </p:cNvSpPr>
              <p:nvPr/>
            </p:nvSpPr>
            <p:spPr bwMode="auto">
              <a:xfrm flipV="1">
                <a:off x="1106" y="219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0" name="Line 2729"/>
              <p:cNvSpPr>
                <a:spLocks noChangeShapeType="1"/>
              </p:cNvSpPr>
              <p:nvPr/>
            </p:nvSpPr>
            <p:spPr bwMode="auto">
              <a:xfrm flipV="1">
                <a:off x="1132" y="218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1" name="Line 2730"/>
              <p:cNvSpPr>
                <a:spLocks noChangeShapeType="1"/>
              </p:cNvSpPr>
              <p:nvPr/>
            </p:nvSpPr>
            <p:spPr bwMode="auto">
              <a:xfrm flipV="1">
                <a:off x="1158" y="217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2" name="Line 2731"/>
              <p:cNvSpPr>
                <a:spLocks noChangeShapeType="1"/>
              </p:cNvSpPr>
              <p:nvPr/>
            </p:nvSpPr>
            <p:spPr bwMode="auto">
              <a:xfrm flipV="1">
                <a:off x="1183" y="217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3" name="Line 2732"/>
              <p:cNvSpPr>
                <a:spLocks noChangeShapeType="1"/>
              </p:cNvSpPr>
              <p:nvPr/>
            </p:nvSpPr>
            <p:spPr bwMode="auto">
              <a:xfrm>
                <a:off x="1209"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4" name="Line 2733"/>
              <p:cNvSpPr>
                <a:spLocks noChangeShapeType="1"/>
              </p:cNvSpPr>
              <p:nvPr/>
            </p:nvSpPr>
            <p:spPr bwMode="auto">
              <a:xfrm>
                <a:off x="1235"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5" name="Line 2734"/>
              <p:cNvSpPr>
                <a:spLocks noChangeShapeType="1"/>
              </p:cNvSpPr>
              <p:nvPr/>
            </p:nvSpPr>
            <p:spPr bwMode="auto">
              <a:xfrm>
                <a:off x="1261"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6" name="Line 2735"/>
              <p:cNvSpPr>
                <a:spLocks noChangeShapeType="1"/>
              </p:cNvSpPr>
              <p:nvPr/>
            </p:nvSpPr>
            <p:spPr bwMode="auto">
              <a:xfrm>
                <a:off x="1286" y="216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7" name="Line 2736"/>
              <p:cNvSpPr>
                <a:spLocks noChangeShapeType="1"/>
              </p:cNvSpPr>
              <p:nvPr/>
            </p:nvSpPr>
            <p:spPr bwMode="auto">
              <a:xfrm>
                <a:off x="1312"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8" name="Line 2737"/>
              <p:cNvSpPr>
                <a:spLocks noChangeShapeType="1"/>
              </p:cNvSpPr>
              <p:nvPr/>
            </p:nvSpPr>
            <p:spPr bwMode="auto">
              <a:xfrm>
                <a:off x="1338"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9" name="Line 2738"/>
              <p:cNvSpPr>
                <a:spLocks noChangeShapeType="1"/>
              </p:cNvSpPr>
              <p:nvPr/>
            </p:nvSpPr>
            <p:spPr bwMode="auto">
              <a:xfrm>
                <a:off x="136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0" name="Line 2739"/>
              <p:cNvSpPr>
                <a:spLocks noChangeShapeType="1"/>
              </p:cNvSpPr>
              <p:nvPr/>
            </p:nvSpPr>
            <p:spPr bwMode="auto">
              <a:xfrm>
                <a:off x="1389" y="216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1" name="Line 2740"/>
              <p:cNvSpPr>
                <a:spLocks noChangeShapeType="1"/>
              </p:cNvSpPr>
              <p:nvPr/>
            </p:nvSpPr>
            <p:spPr bwMode="auto">
              <a:xfrm>
                <a:off x="1415" y="217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2" name="Line 2741"/>
              <p:cNvSpPr>
                <a:spLocks noChangeShapeType="1"/>
              </p:cNvSpPr>
              <p:nvPr/>
            </p:nvSpPr>
            <p:spPr bwMode="auto">
              <a:xfrm>
                <a:off x="1441" y="21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3" name="Line 2742"/>
              <p:cNvSpPr>
                <a:spLocks noChangeShapeType="1"/>
              </p:cNvSpPr>
              <p:nvPr/>
            </p:nvSpPr>
            <p:spPr bwMode="auto">
              <a:xfrm>
                <a:off x="1467"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4" name="Line 2743"/>
              <p:cNvSpPr>
                <a:spLocks noChangeShapeType="1"/>
              </p:cNvSpPr>
              <p:nvPr/>
            </p:nvSpPr>
            <p:spPr bwMode="auto">
              <a:xfrm>
                <a:off x="1493"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5" name="Line 2744"/>
              <p:cNvSpPr>
                <a:spLocks noChangeShapeType="1"/>
              </p:cNvSpPr>
              <p:nvPr/>
            </p:nvSpPr>
            <p:spPr bwMode="auto">
              <a:xfrm>
                <a:off x="1518" y="221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6" name="Line 2745"/>
              <p:cNvSpPr>
                <a:spLocks noChangeShapeType="1"/>
              </p:cNvSpPr>
              <p:nvPr/>
            </p:nvSpPr>
            <p:spPr bwMode="auto">
              <a:xfrm>
                <a:off x="1544" y="222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7" name="Line 2746"/>
              <p:cNvSpPr>
                <a:spLocks noChangeShapeType="1"/>
              </p:cNvSpPr>
              <p:nvPr/>
            </p:nvSpPr>
            <p:spPr bwMode="auto">
              <a:xfrm>
                <a:off x="1570" y="223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8" name="Line 2747"/>
              <p:cNvSpPr>
                <a:spLocks noChangeShapeType="1"/>
              </p:cNvSpPr>
              <p:nvPr/>
            </p:nvSpPr>
            <p:spPr bwMode="auto">
              <a:xfrm>
                <a:off x="1596" y="225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9" name="Line 2748"/>
              <p:cNvSpPr>
                <a:spLocks noChangeShapeType="1"/>
              </p:cNvSpPr>
              <p:nvPr/>
            </p:nvSpPr>
            <p:spPr bwMode="auto">
              <a:xfrm>
                <a:off x="1621" y="2270"/>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0" name="Line 2749"/>
              <p:cNvSpPr>
                <a:spLocks noChangeShapeType="1"/>
              </p:cNvSpPr>
              <p:nvPr/>
            </p:nvSpPr>
            <p:spPr bwMode="auto">
              <a:xfrm>
                <a:off x="1647" y="22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1" name="Line 2750"/>
              <p:cNvSpPr>
                <a:spLocks noChangeShapeType="1"/>
              </p:cNvSpPr>
              <p:nvPr/>
            </p:nvSpPr>
            <p:spPr bwMode="auto">
              <a:xfrm>
                <a:off x="1673" y="230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2" name="Line 2751"/>
              <p:cNvSpPr>
                <a:spLocks noChangeShapeType="1"/>
              </p:cNvSpPr>
              <p:nvPr/>
            </p:nvSpPr>
            <p:spPr bwMode="auto">
              <a:xfrm>
                <a:off x="1699" y="231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3" name="Line 2752"/>
              <p:cNvSpPr>
                <a:spLocks noChangeShapeType="1"/>
              </p:cNvSpPr>
              <p:nvPr/>
            </p:nvSpPr>
            <p:spPr bwMode="auto">
              <a:xfrm flipV="1">
                <a:off x="1724" y="2325"/>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4" name="Line 2753"/>
              <p:cNvSpPr>
                <a:spLocks noChangeShapeType="1"/>
              </p:cNvSpPr>
              <p:nvPr/>
            </p:nvSpPr>
            <p:spPr bwMode="auto">
              <a:xfrm>
                <a:off x="1750" y="2323"/>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5" name="Line 2754"/>
              <p:cNvSpPr>
                <a:spLocks noChangeShapeType="1"/>
              </p:cNvSpPr>
              <p:nvPr/>
            </p:nvSpPr>
            <p:spPr bwMode="auto">
              <a:xfrm>
                <a:off x="1776" y="232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6" name="Line 2755"/>
              <p:cNvSpPr>
                <a:spLocks noChangeShapeType="1"/>
              </p:cNvSpPr>
              <p:nvPr/>
            </p:nvSpPr>
            <p:spPr bwMode="auto">
              <a:xfrm>
                <a:off x="1802" y="231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7" name="Line 2756"/>
              <p:cNvSpPr>
                <a:spLocks noChangeShapeType="1"/>
              </p:cNvSpPr>
              <p:nvPr/>
            </p:nvSpPr>
            <p:spPr bwMode="auto">
              <a:xfrm flipV="1">
                <a:off x="1828" y="23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8" name="Line 2757"/>
              <p:cNvSpPr>
                <a:spLocks noChangeShapeType="1"/>
              </p:cNvSpPr>
              <p:nvPr/>
            </p:nvSpPr>
            <p:spPr bwMode="auto">
              <a:xfrm>
                <a:off x="1853" y="231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9" name="Line 2758"/>
              <p:cNvSpPr>
                <a:spLocks noChangeShapeType="1"/>
              </p:cNvSpPr>
              <p:nvPr/>
            </p:nvSpPr>
            <p:spPr bwMode="auto">
              <a:xfrm>
                <a:off x="1879" y="231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0" name="Line 2759"/>
              <p:cNvSpPr>
                <a:spLocks noChangeShapeType="1"/>
              </p:cNvSpPr>
              <p:nvPr/>
            </p:nvSpPr>
            <p:spPr bwMode="auto">
              <a:xfrm>
                <a:off x="1905" y="231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1" name="Line 2760"/>
              <p:cNvSpPr>
                <a:spLocks noChangeShapeType="1"/>
              </p:cNvSpPr>
              <p:nvPr/>
            </p:nvSpPr>
            <p:spPr bwMode="auto">
              <a:xfrm>
                <a:off x="1931" y="232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2" name="Line 2761"/>
              <p:cNvSpPr>
                <a:spLocks noChangeShapeType="1"/>
              </p:cNvSpPr>
              <p:nvPr/>
            </p:nvSpPr>
            <p:spPr bwMode="auto">
              <a:xfrm>
                <a:off x="1956" y="233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3" name="Line 2762"/>
              <p:cNvSpPr>
                <a:spLocks noChangeShapeType="1"/>
              </p:cNvSpPr>
              <p:nvPr/>
            </p:nvSpPr>
            <p:spPr bwMode="auto">
              <a:xfrm>
                <a:off x="1982" y="23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4" name="Line 2763"/>
              <p:cNvSpPr>
                <a:spLocks noChangeShapeType="1"/>
              </p:cNvSpPr>
              <p:nvPr/>
            </p:nvSpPr>
            <p:spPr bwMode="auto">
              <a:xfrm>
                <a:off x="2008" y="234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5" name="Line 2764"/>
              <p:cNvSpPr>
                <a:spLocks noChangeShapeType="1"/>
              </p:cNvSpPr>
              <p:nvPr/>
            </p:nvSpPr>
            <p:spPr bwMode="auto">
              <a:xfrm>
                <a:off x="2034" y="235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6" name="Line 2765"/>
              <p:cNvSpPr>
                <a:spLocks noChangeShapeType="1"/>
              </p:cNvSpPr>
              <p:nvPr/>
            </p:nvSpPr>
            <p:spPr bwMode="auto">
              <a:xfrm flipV="1">
                <a:off x="2059" y="2348"/>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7" name="Line 2766"/>
              <p:cNvSpPr>
                <a:spLocks noChangeShapeType="1"/>
              </p:cNvSpPr>
              <p:nvPr/>
            </p:nvSpPr>
            <p:spPr bwMode="auto">
              <a:xfrm flipV="1">
                <a:off x="2085" y="2335"/>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8" name="Line 2767"/>
              <p:cNvSpPr>
                <a:spLocks noChangeShapeType="1"/>
              </p:cNvSpPr>
              <p:nvPr/>
            </p:nvSpPr>
            <p:spPr bwMode="auto">
              <a:xfrm flipV="1">
                <a:off x="2111" y="232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9" name="Line 2768"/>
              <p:cNvSpPr>
                <a:spLocks noChangeShapeType="1"/>
              </p:cNvSpPr>
              <p:nvPr/>
            </p:nvSpPr>
            <p:spPr bwMode="auto">
              <a:xfrm flipV="1">
                <a:off x="2137" y="23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0" name="Line 2769"/>
              <p:cNvSpPr>
                <a:spLocks noChangeShapeType="1"/>
              </p:cNvSpPr>
              <p:nvPr/>
            </p:nvSpPr>
            <p:spPr bwMode="auto">
              <a:xfrm flipV="1">
                <a:off x="2163" y="229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1" name="Line 2770"/>
              <p:cNvSpPr>
                <a:spLocks noChangeShapeType="1"/>
              </p:cNvSpPr>
              <p:nvPr/>
            </p:nvSpPr>
            <p:spPr bwMode="auto">
              <a:xfrm flipV="1">
                <a:off x="2188" y="228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2" name="Line 2771"/>
              <p:cNvSpPr>
                <a:spLocks noChangeShapeType="1"/>
              </p:cNvSpPr>
              <p:nvPr/>
            </p:nvSpPr>
            <p:spPr bwMode="auto">
              <a:xfrm flipV="1">
                <a:off x="2214"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3" name="Line 2772"/>
              <p:cNvSpPr>
                <a:spLocks noChangeShapeType="1"/>
              </p:cNvSpPr>
              <p:nvPr/>
            </p:nvSpPr>
            <p:spPr bwMode="auto">
              <a:xfrm flipV="1">
                <a:off x="2236" y="224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4" name="Line 2773"/>
              <p:cNvSpPr>
                <a:spLocks noChangeShapeType="1"/>
              </p:cNvSpPr>
              <p:nvPr/>
            </p:nvSpPr>
            <p:spPr bwMode="auto">
              <a:xfrm flipV="1">
                <a:off x="2256" y="2214"/>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5" name="Line 2774"/>
              <p:cNvSpPr>
                <a:spLocks noChangeShapeType="1"/>
              </p:cNvSpPr>
              <p:nvPr/>
            </p:nvSpPr>
            <p:spPr bwMode="auto">
              <a:xfrm flipV="1">
                <a:off x="2277" y="218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6" name="Line 2775"/>
              <p:cNvSpPr>
                <a:spLocks noChangeShapeType="1"/>
              </p:cNvSpPr>
              <p:nvPr/>
            </p:nvSpPr>
            <p:spPr bwMode="auto">
              <a:xfrm flipV="1">
                <a:off x="2298" y="216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7" name="Line 2776"/>
              <p:cNvSpPr>
                <a:spLocks noChangeShapeType="1"/>
              </p:cNvSpPr>
              <p:nvPr/>
            </p:nvSpPr>
            <p:spPr bwMode="auto">
              <a:xfrm flipV="1">
                <a:off x="2320" y="2137"/>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8" name="Line 2777"/>
              <p:cNvSpPr>
                <a:spLocks noChangeShapeType="1"/>
              </p:cNvSpPr>
              <p:nvPr/>
            </p:nvSpPr>
            <p:spPr bwMode="auto">
              <a:xfrm flipV="1">
                <a:off x="2340" y="2111"/>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9" name="Line 2778"/>
              <p:cNvSpPr>
                <a:spLocks noChangeShapeType="1"/>
              </p:cNvSpPr>
              <p:nvPr/>
            </p:nvSpPr>
            <p:spPr bwMode="auto">
              <a:xfrm flipV="1">
                <a:off x="2361" y="208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0" name="Line 2779"/>
              <p:cNvSpPr>
                <a:spLocks noChangeShapeType="1"/>
              </p:cNvSpPr>
              <p:nvPr/>
            </p:nvSpPr>
            <p:spPr bwMode="auto">
              <a:xfrm flipV="1">
                <a:off x="2382" y="206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1" name="Line 2780"/>
              <p:cNvSpPr>
                <a:spLocks noChangeShapeType="1"/>
              </p:cNvSpPr>
              <p:nvPr/>
            </p:nvSpPr>
            <p:spPr bwMode="auto">
              <a:xfrm flipV="1">
                <a:off x="2408" y="205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2" name="Line 2781"/>
              <p:cNvSpPr>
                <a:spLocks noChangeShapeType="1"/>
              </p:cNvSpPr>
              <p:nvPr/>
            </p:nvSpPr>
            <p:spPr bwMode="auto">
              <a:xfrm>
                <a:off x="2434" y="205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3" name="Line 2782"/>
              <p:cNvSpPr>
                <a:spLocks noChangeShapeType="1"/>
              </p:cNvSpPr>
              <p:nvPr/>
            </p:nvSpPr>
            <p:spPr bwMode="auto">
              <a:xfrm flipV="1">
                <a:off x="2459" y="2047"/>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4" name="Line 2783"/>
              <p:cNvSpPr>
                <a:spLocks noChangeShapeType="1"/>
              </p:cNvSpPr>
              <p:nvPr/>
            </p:nvSpPr>
            <p:spPr bwMode="auto">
              <a:xfrm>
                <a:off x="2485" y="204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5" name="Line 2784"/>
              <p:cNvSpPr>
                <a:spLocks noChangeShapeType="1"/>
              </p:cNvSpPr>
              <p:nvPr/>
            </p:nvSpPr>
            <p:spPr bwMode="auto">
              <a:xfrm flipV="1">
                <a:off x="2511" y="203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6" name="Line 2785"/>
              <p:cNvSpPr>
                <a:spLocks noChangeShapeType="1"/>
              </p:cNvSpPr>
              <p:nvPr/>
            </p:nvSpPr>
            <p:spPr bwMode="auto">
              <a:xfrm flipV="1">
                <a:off x="2537" y="203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7" name="Line 2786"/>
              <p:cNvSpPr>
                <a:spLocks noChangeShapeType="1"/>
              </p:cNvSpPr>
              <p:nvPr/>
            </p:nvSpPr>
            <p:spPr bwMode="auto">
              <a:xfrm flipV="1">
                <a:off x="2562" y="202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8" name="Line 2787"/>
              <p:cNvSpPr>
                <a:spLocks noChangeShapeType="1"/>
              </p:cNvSpPr>
              <p:nvPr/>
            </p:nvSpPr>
            <p:spPr bwMode="auto">
              <a:xfrm>
                <a:off x="2588" y="202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9" name="Line 2788"/>
              <p:cNvSpPr>
                <a:spLocks noChangeShapeType="1"/>
              </p:cNvSpPr>
              <p:nvPr/>
            </p:nvSpPr>
            <p:spPr bwMode="auto">
              <a:xfrm flipV="1">
                <a:off x="2614" y="202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0" name="Line 2789"/>
              <p:cNvSpPr>
                <a:spLocks noChangeShapeType="1"/>
              </p:cNvSpPr>
              <p:nvPr/>
            </p:nvSpPr>
            <p:spPr bwMode="auto">
              <a:xfrm flipV="1">
                <a:off x="2640" y="20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1" name="Line 2790"/>
              <p:cNvSpPr>
                <a:spLocks noChangeShapeType="1"/>
              </p:cNvSpPr>
              <p:nvPr/>
            </p:nvSpPr>
            <p:spPr bwMode="auto">
              <a:xfrm>
                <a:off x="2665" y="201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2" name="Line 2791"/>
              <p:cNvSpPr>
                <a:spLocks noChangeShapeType="1"/>
              </p:cNvSpPr>
              <p:nvPr/>
            </p:nvSpPr>
            <p:spPr bwMode="auto">
              <a:xfrm flipV="1">
                <a:off x="2691" y="200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3" name="Line 2792"/>
              <p:cNvSpPr>
                <a:spLocks noChangeShapeType="1"/>
              </p:cNvSpPr>
              <p:nvPr/>
            </p:nvSpPr>
            <p:spPr bwMode="auto">
              <a:xfrm flipV="1">
                <a:off x="2717" y="200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4" name="Line 2793"/>
              <p:cNvSpPr>
                <a:spLocks noChangeShapeType="1"/>
              </p:cNvSpPr>
              <p:nvPr/>
            </p:nvSpPr>
            <p:spPr bwMode="auto">
              <a:xfrm>
                <a:off x="2743" y="20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5" name="Line 2794"/>
              <p:cNvSpPr>
                <a:spLocks noChangeShapeType="1"/>
              </p:cNvSpPr>
              <p:nvPr/>
            </p:nvSpPr>
            <p:spPr bwMode="auto">
              <a:xfrm>
                <a:off x="2769" y="2015"/>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6" name="Line 2795"/>
              <p:cNvSpPr>
                <a:spLocks noChangeShapeType="1"/>
              </p:cNvSpPr>
              <p:nvPr/>
            </p:nvSpPr>
            <p:spPr bwMode="auto">
              <a:xfrm>
                <a:off x="2794" y="202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7" name="Line 2796"/>
              <p:cNvSpPr>
                <a:spLocks noChangeShapeType="1"/>
              </p:cNvSpPr>
              <p:nvPr/>
            </p:nvSpPr>
            <p:spPr bwMode="auto">
              <a:xfrm>
                <a:off x="2820" y="202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8" name="Line 2797"/>
              <p:cNvSpPr>
                <a:spLocks noChangeShapeType="1"/>
              </p:cNvSpPr>
              <p:nvPr/>
            </p:nvSpPr>
            <p:spPr bwMode="auto">
              <a:xfrm>
                <a:off x="2846" y="203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9" name="Line 2798"/>
              <p:cNvSpPr>
                <a:spLocks noChangeShapeType="1"/>
              </p:cNvSpPr>
              <p:nvPr/>
            </p:nvSpPr>
            <p:spPr bwMode="auto">
              <a:xfrm>
                <a:off x="2872" y="204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0" name="Line 2799"/>
              <p:cNvSpPr>
                <a:spLocks noChangeShapeType="1"/>
              </p:cNvSpPr>
              <p:nvPr/>
            </p:nvSpPr>
            <p:spPr bwMode="auto">
              <a:xfrm>
                <a:off x="2897" y="2051"/>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1" name="Line 2800"/>
              <p:cNvSpPr>
                <a:spLocks noChangeShapeType="1"/>
              </p:cNvSpPr>
              <p:nvPr/>
            </p:nvSpPr>
            <p:spPr bwMode="auto">
              <a:xfrm>
                <a:off x="2923" y="206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2" name="Line 2801"/>
              <p:cNvSpPr>
                <a:spLocks noChangeShapeType="1"/>
              </p:cNvSpPr>
              <p:nvPr/>
            </p:nvSpPr>
            <p:spPr bwMode="auto">
              <a:xfrm>
                <a:off x="2949" y="207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3" name="Line 2802"/>
              <p:cNvSpPr>
                <a:spLocks noChangeShapeType="1"/>
              </p:cNvSpPr>
              <p:nvPr/>
            </p:nvSpPr>
            <p:spPr bwMode="auto">
              <a:xfrm>
                <a:off x="2975" y="208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4" name="Line 2803"/>
              <p:cNvSpPr>
                <a:spLocks noChangeShapeType="1"/>
              </p:cNvSpPr>
              <p:nvPr/>
            </p:nvSpPr>
            <p:spPr bwMode="auto">
              <a:xfrm>
                <a:off x="3000" y="2096"/>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5" name="Line 2804"/>
              <p:cNvSpPr>
                <a:spLocks noChangeShapeType="1"/>
              </p:cNvSpPr>
              <p:nvPr/>
            </p:nvSpPr>
            <p:spPr bwMode="auto">
              <a:xfrm>
                <a:off x="3026" y="210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6" name="Line 2805"/>
              <p:cNvSpPr>
                <a:spLocks noChangeShapeType="1"/>
              </p:cNvSpPr>
              <p:nvPr/>
            </p:nvSpPr>
            <p:spPr bwMode="auto">
              <a:xfrm>
                <a:off x="3052" y="2120"/>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7" name="Line 2806"/>
              <p:cNvSpPr>
                <a:spLocks noChangeShapeType="1"/>
              </p:cNvSpPr>
              <p:nvPr/>
            </p:nvSpPr>
            <p:spPr bwMode="auto">
              <a:xfrm flipV="1">
                <a:off x="3078" y="210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8" name="Line 2807"/>
              <p:cNvSpPr>
                <a:spLocks noChangeShapeType="1"/>
              </p:cNvSpPr>
              <p:nvPr/>
            </p:nvSpPr>
            <p:spPr bwMode="auto">
              <a:xfrm flipV="1">
                <a:off x="3104" y="2093"/>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9" name="Line 2808"/>
              <p:cNvSpPr>
                <a:spLocks noChangeShapeType="1"/>
              </p:cNvSpPr>
              <p:nvPr/>
            </p:nvSpPr>
            <p:spPr bwMode="auto">
              <a:xfrm flipV="1">
                <a:off x="3129" y="2079"/>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0" name="Line 2809"/>
              <p:cNvSpPr>
                <a:spLocks noChangeShapeType="1"/>
              </p:cNvSpPr>
              <p:nvPr/>
            </p:nvSpPr>
            <p:spPr bwMode="auto">
              <a:xfrm flipV="1">
                <a:off x="3155" y="206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1" name="Line 2810"/>
              <p:cNvSpPr>
                <a:spLocks noChangeShapeType="1"/>
              </p:cNvSpPr>
              <p:nvPr/>
            </p:nvSpPr>
            <p:spPr bwMode="auto">
              <a:xfrm flipV="1">
                <a:off x="3181" y="205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2" name="Line 2811"/>
              <p:cNvSpPr>
                <a:spLocks noChangeShapeType="1"/>
              </p:cNvSpPr>
              <p:nvPr/>
            </p:nvSpPr>
            <p:spPr bwMode="auto">
              <a:xfrm flipV="1">
                <a:off x="3207" y="203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3" name="Line 2812"/>
              <p:cNvSpPr>
                <a:spLocks noChangeShapeType="1"/>
              </p:cNvSpPr>
              <p:nvPr/>
            </p:nvSpPr>
            <p:spPr bwMode="auto">
              <a:xfrm>
                <a:off x="3232" y="203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4" name="Line 2813"/>
              <p:cNvSpPr>
                <a:spLocks noChangeShapeType="1"/>
              </p:cNvSpPr>
              <p:nvPr/>
            </p:nvSpPr>
            <p:spPr bwMode="auto">
              <a:xfrm>
                <a:off x="3258"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5" name="Line 2814"/>
              <p:cNvSpPr>
                <a:spLocks noChangeShapeType="1"/>
              </p:cNvSpPr>
              <p:nvPr/>
            </p:nvSpPr>
            <p:spPr bwMode="auto">
              <a:xfrm flipV="1">
                <a:off x="3284" y="202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6" name="Line 2815"/>
              <p:cNvSpPr>
                <a:spLocks noChangeShapeType="1"/>
              </p:cNvSpPr>
              <p:nvPr/>
            </p:nvSpPr>
            <p:spPr bwMode="auto">
              <a:xfrm>
                <a:off x="3310" y="2024"/>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7" name="Line 2816"/>
              <p:cNvSpPr>
                <a:spLocks noChangeShapeType="1"/>
              </p:cNvSpPr>
              <p:nvPr/>
            </p:nvSpPr>
            <p:spPr bwMode="auto">
              <a:xfrm flipV="1">
                <a:off x="3335" y="202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8" name="Line 2817"/>
              <p:cNvSpPr>
                <a:spLocks noChangeShapeType="1"/>
              </p:cNvSpPr>
              <p:nvPr/>
            </p:nvSpPr>
            <p:spPr bwMode="auto">
              <a:xfrm>
                <a:off x="3361" y="2020"/>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21" name="Group 3019"/>
            <p:cNvGrpSpPr>
              <a:grpSpLocks/>
            </p:cNvGrpSpPr>
            <p:nvPr/>
          </p:nvGrpSpPr>
          <p:grpSpPr bwMode="auto">
            <a:xfrm>
              <a:off x="976875" y="2517050"/>
              <a:ext cx="6462713" cy="1665288"/>
              <a:chOff x="852" y="1729"/>
              <a:chExt cx="4071" cy="1049"/>
            </a:xfrm>
          </p:grpSpPr>
          <p:sp>
            <p:nvSpPr>
              <p:cNvPr id="289" name="Line 2819"/>
              <p:cNvSpPr>
                <a:spLocks noChangeShapeType="1"/>
              </p:cNvSpPr>
              <p:nvPr/>
            </p:nvSpPr>
            <p:spPr bwMode="auto">
              <a:xfrm>
                <a:off x="3387" y="201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 name="Line 2820"/>
              <p:cNvSpPr>
                <a:spLocks noChangeShapeType="1"/>
              </p:cNvSpPr>
              <p:nvPr/>
            </p:nvSpPr>
            <p:spPr bwMode="auto">
              <a:xfrm>
                <a:off x="3413" y="201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 name="Line 2821"/>
              <p:cNvSpPr>
                <a:spLocks noChangeShapeType="1"/>
              </p:cNvSpPr>
              <p:nvPr/>
            </p:nvSpPr>
            <p:spPr bwMode="auto">
              <a:xfrm>
                <a:off x="3439" y="202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 name="Line 2822"/>
              <p:cNvSpPr>
                <a:spLocks noChangeShapeType="1"/>
              </p:cNvSpPr>
              <p:nvPr/>
            </p:nvSpPr>
            <p:spPr bwMode="auto">
              <a:xfrm>
                <a:off x="3464" y="202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 name="Line 2823"/>
              <p:cNvSpPr>
                <a:spLocks noChangeShapeType="1"/>
              </p:cNvSpPr>
              <p:nvPr/>
            </p:nvSpPr>
            <p:spPr bwMode="auto">
              <a:xfrm>
                <a:off x="3490" y="2026"/>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 name="Line 2824"/>
              <p:cNvSpPr>
                <a:spLocks noChangeShapeType="1"/>
              </p:cNvSpPr>
              <p:nvPr/>
            </p:nvSpPr>
            <p:spPr bwMode="auto">
              <a:xfrm>
                <a:off x="3516"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 name="Line 2825"/>
              <p:cNvSpPr>
                <a:spLocks noChangeShapeType="1"/>
              </p:cNvSpPr>
              <p:nvPr/>
            </p:nvSpPr>
            <p:spPr bwMode="auto">
              <a:xfrm>
                <a:off x="3542" y="203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 name="Line 2826"/>
              <p:cNvSpPr>
                <a:spLocks noChangeShapeType="1"/>
              </p:cNvSpPr>
              <p:nvPr/>
            </p:nvSpPr>
            <p:spPr bwMode="auto">
              <a:xfrm>
                <a:off x="3567" y="2041"/>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 name="Line 2827"/>
              <p:cNvSpPr>
                <a:spLocks noChangeShapeType="1"/>
              </p:cNvSpPr>
              <p:nvPr/>
            </p:nvSpPr>
            <p:spPr bwMode="auto">
              <a:xfrm>
                <a:off x="3593" y="2066"/>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 name="Line 2828"/>
              <p:cNvSpPr>
                <a:spLocks noChangeShapeType="1"/>
              </p:cNvSpPr>
              <p:nvPr/>
            </p:nvSpPr>
            <p:spPr bwMode="auto">
              <a:xfrm>
                <a:off x="3619" y="2091"/>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 name="Line 2829"/>
              <p:cNvSpPr>
                <a:spLocks noChangeShapeType="1"/>
              </p:cNvSpPr>
              <p:nvPr/>
            </p:nvSpPr>
            <p:spPr bwMode="auto">
              <a:xfrm>
                <a:off x="3645" y="211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 name="Line 2830"/>
              <p:cNvSpPr>
                <a:spLocks noChangeShapeType="1"/>
              </p:cNvSpPr>
              <p:nvPr/>
            </p:nvSpPr>
            <p:spPr bwMode="auto">
              <a:xfrm>
                <a:off x="3670" y="2140"/>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 name="Line 2831"/>
              <p:cNvSpPr>
                <a:spLocks noChangeShapeType="1"/>
              </p:cNvSpPr>
              <p:nvPr/>
            </p:nvSpPr>
            <p:spPr bwMode="auto">
              <a:xfrm>
                <a:off x="3696" y="2165"/>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 name="Line 2832"/>
              <p:cNvSpPr>
                <a:spLocks noChangeShapeType="1"/>
              </p:cNvSpPr>
              <p:nvPr/>
            </p:nvSpPr>
            <p:spPr bwMode="auto">
              <a:xfrm>
                <a:off x="3722" y="2190"/>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 name="Line 2833"/>
              <p:cNvSpPr>
                <a:spLocks noChangeShapeType="1"/>
              </p:cNvSpPr>
              <p:nvPr/>
            </p:nvSpPr>
            <p:spPr bwMode="auto">
              <a:xfrm>
                <a:off x="3748"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 name="Line 2834"/>
              <p:cNvSpPr>
                <a:spLocks noChangeShapeType="1"/>
              </p:cNvSpPr>
              <p:nvPr/>
            </p:nvSpPr>
            <p:spPr bwMode="auto">
              <a:xfrm>
                <a:off x="3774"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 name="Line 2835"/>
              <p:cNvSpPr>
                <a:spLocks noChangeShapeType="1"/>
              </p:cNvSpPr>
              <p:nvPr/>
            </p:nvSpPr>
            <p:spPr bwMode="auto">
              <a:xfrm>
                <a:off x="3799" y="220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 name="Line 2836"/>
              <p:cNvSpPr>
                <a:spLocks noChangeShapeType="1"/>
              </p:cNvSpPr>
              <p:nvPr/>
            </p:nvSpPr>
            <p:spPr bwMode="auto">
              <a:xfrm>
                <a:off x="3825" y="220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 name="Line 2837"/>
              <p:cNvSpPr>
                <a:spLocks noChangeShapeType="1"/>
              </p:cNvSpPr>
              <p:nvPr/>
            </p:nvSpPr>
            <p:spPr bwMode="auto">
              <a:xfrm>
                <a:off x="3851" y="220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 name="Line 2838"/>
              <p:cNvSpPr>
                <a:spLocks noChangeShapeType="1"/>
              </p:cNvSpPr>
              <p:nvPr/>
            </p:nvSpPr>
            <p:spPr bwMode="auto">
              <a:xfrm>
                <a:off x="3877" y="220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 name="Line 2839"/>
              <p:cNvSpPr>
                <a:spLocks noChangeShapeType="1"/>
              </p:cNvSpPr>
              <p:nvPr/>
            </p:nvSpPr>
            <p:spPr bwMode="auto">
              <a:xfrm>
                <a:off x="3902" y="221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 name="Line 2840"/>
              <p:cNvSpPr>
                <a:spLocks noChangeShapeType="1"/>
              </p:cNvSpPr>
              <p:nvPr/>
            </p:nvSpPr>
            <p:spPr bwMode="auto">
              <a:xfrm>
                <a:off x="3928" y="222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 name="Line 2841"/>
              <p:cNvSpPr>
                <a:spLocks noChangeShapeType="1"/>
              </p:cNvSpPr>
              <p:nvPr/>
            </p:nvSpPr>
            <p:spPr bwMode="auto">
              <a:xfrm>
                <a:off x="3954" y="222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 name="Line 2842"/>
              <p:cNvSpPr>
                <a:spLocks noChangeShapeType="1"/>
              </p:cNvSpPr>
              <p:nvPr/>
            </p:nvSpPr>
            <p:spPr bwMode="auto">
              <a:xfrm>
                <a:off x="3980" y="22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 name="Line 2843"/>
              <p:cNvSpPr>
                <a:spLocks noChangeShapeType="1"/>
              </p:cNvSpPr>
              <p:nvPr/>
            </p:nvSpPr>
            <p:spPr bwMode="auto">
              <a:xfrm>
                <a:off x="4005" y="224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 name="Line 2844"/>
              <p:cNvSpPr>
                <a:spLocks noChangeShapeType="1"/>
              </p:cNvSpPr>
              <p:nvPr/>
            </p:nvSpPr>
            <p:spPr bwMode="auto">
              <a:xfrm>
                <a:off x="4031" y="2257"/>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 name="Line 2845"/>
              <p:cNvSpPr>
                <a:spLocks noChangeShapeType="1"/>
              </p:cNvSpPr>
              <p:nvPr/>
            </p:nvSpPr>
            <p:spPr bwMode="auto">
              <a:xfrm>
                <a:off x="4057"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 name="Line 2846"/>
              <p:cNvSpPr>
                <a:spLocks noChangeShapeType="1"/>
              </p:cNvSpPr>
              <p:nvPr/>
            </p:nvSpPr>
            <p:spPr bwMode="auto">
              <a:xfrm>
                <a:off x="4083" y="228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 name="Line 2847"/>
              <p:cNvSpPr>
                <a:spLocks noChangeShapeType="1"/>
              </p:cNvSpPr>
              <p:nvPr/>
            </p:nvSpPr>
            <p:spPr bwMode="auto">
              <a:xfrm>
                <a:off x="4109" y="22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 name="Line 2848"/>
              <p:cNvSpPr>
                <a:spLocks noChangeShapeType="1"/>
              </p:cNvSpPr>
              <p:nvPr/>
            </p:nvSpPr>
            <p:spPr bwMode="auto">
              <a:xfrm>
                <a:off x="4134" y="231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 name="Line 2849"/>
              <p:cNvSpPr>
                <a:spLocks noChangeShapeType="1"/>
              </p:cNvSpPr>
              <p:nvPr/>
            </p:nvSpPr>
            <p:spPr bwMode="auto">
              <a:xfrm>
                <a:off x="4160" y="2328"/>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 name="Line 2850"/>
              <p:cNvSpPr>
                <a:spLocks noChangeShapeType="1"/>
              </p:cNvSpPr>
              <p:nvPr/>
            </p:nvSpPr>
            <p:spPr bwMode="auto">
              <a:xfrm>
                <a:off x="4186" y="234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 name="Line 2851"/>
              <p:cNvSpPr>
                <a:spLocks noChangeShapeType="1"/>
              </p:cNvSpPr>
              <p:nvPr/>
            </p:nvSpPr>
            <p:spPr bwMode="auto">
              <a:xfrm>
                <a:off x="4212" y="2360"/>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 name="Line 2852"/>
              <p:cNvSpPr>
                <a:spLocks noChangeShapeType="1"/>
              </p:cNvSpPr>
              <p:nvPr/>
            </p:nvSpPr>
            <p:spPr bwMode="auto">
              <a:xfrm>
                <a:off x="4237"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 name="Line 2853"/>
              <p:cNvSpPr>
                <a:spLocks noChangeShapeType="1"/>
              </p:cNvSpPr>
              <p:nvPr/>
            </p:nvSpPr>
            <p:spPr bwMode="auto">
              <a:xfrm>
                <a:off x="4263"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 name="Line 2854"/>
              <p:cNvSpPr>
                <a:spLocks noChangeShapeType="1"/>
              </p:cNvSpPr>
              <p:nvPr/>
            </p:nvSpPr>
            <p:spPr bwMode="auto">
              <a:xfrm>
                <a:off x="4289"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 name="Line 2855"/>
              <p:cNvSpPr>
                <a:spLocks noChangeShapeType="1"/>
              </p:cNvSpPr>
              <p:nvPr/>
            </p:nvSpPr>
            <p:spPr bwMode="auto">
              <a:xfrm>
                <a:off x="4315"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 name="Line 2856"/>
              <p:cNvSpPr>
                <a:spLocks noChangeShapeType="1"/>
              </p:cNvSpPr>
              <p:nvPr/>
            </p:nvSpPr>
            <p:spPr bwMode="auto">
              <a:xfrm>
                <a:off x="4340"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 name="Line 2857"/>
              <p:cNvSpPr>
                <a:spLocks noChangeShapeType="1"/>
              </p:cNvSpPr>
              <p:nvPr/>
            </p:nvSpPr>
            <p:spPr bwMode="auto">
              <a:xfrm>
                <a:off x="4366"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 name="Line 2858"/>
              <p:cNvSpPr>
                <a:spLocks noChangeShapeType="1"/>
              </p:cNvSpPr>
              <p:nvPr/>
            </p:nvSpPr>
            <p:spPr bwMode="auto">
              <a:xfrm>
                <a:off x="4392"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 name="Line 2859"/>
              <p:cNvSpPr>
                <a:spLocks noChangeShapeType="1"/>
              </p:cNvSpPr>
              <p:nvPr/>
            </p:nvSpPr>
            <p:spPr bwMode="auto">
              <a:xfrm>
                <a:off x="4418" y="237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 name="Line 2860"/>
              <p:cNvSpPr>
                <a:spLocks noChangeShapeType="1"/>
              </p:cNvSpPr>
              <p:nvPr/>
            </p:nvSpPr>
            <p:spPr bwMode="auto">
              <a:xfrm>
                <a:off x="4444" y="237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 name="Line 2861"/>
              <p:cNvSpPr>
                <a:spLocks noChangeShapeType="1"/>
              </p:cNvSpPr>
              <p:nvPr/>
            </p:nvSpPr>
            <p:spPr bwMode="auto">
              <a:xfrm>
                <a:off x="4469" y="238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 name="Line 2862"/>
              <p:cNvSpPr>
                <a:spLocks noChangeShapeType="1"/>
              </p:cNvSpPr>
              <p:nvPr/>
            </p:nvSpPr>
            <p:spPr bwMode="auto">
              <a:xfrm>
                <a:off x="4495" y="238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 name="Line 2863"/>
              <p:cNvSpPr>
                <a:spLocks noChangeShapeType="1"/>
              </p:cNvSpPr>
              <p:nvPr/>
            </p:nvSpPr>
            <p:spPr bwMode="auto">
              <a:xfrm>
                <a:off x="4521" y="239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 name="Line 2864"/>
              <p:cNvSpPr>
                <a:spLocks noChangeShapeType="1"/>
              </p:cNvSpPr>
              <p:nvPr/>
            </p:nvSpPr>
            <p:spPr bwMode="auto">
              <a:xfrm>
                <a:off x="4547" y="23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 name="Oval 2865"/>
              <p:cNvSpPr>
                <a:spLocks noChangeArrowheads="1"/>
              </p:cNvSpPr>
              <p:nvPr/>
            </p:nvSpPr>
            <p:spPr bwMode="auto">
              <a:xfrm>
                <a:off x="4710" y="270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 name="Oval 2866"/>
              <p:cNvSpPr>
                <a:spLocks noChangeArrowheads="1"/>
              </p:cNvSpPr>
              <p:nvPr/>
            </p:nvSpPr>
            <p:spPr bwMode="auto">
              <a:xfrm>
                <a:off x="4878" y="273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 name="Line 2867"/>
              <p:cNvSpPr>
                <a:spLocks noChangeShapeType="1"/>
              </p:cNvSpPr>
              <p:nvPr/>
            </p:nvSpPr>
            <p:spPr bwMode="auto">
              <a:xfrm>
                <a:off x="4565" y="240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 name="Line 2868"/>
              <p:cNvSpPr>
                <a:spLocks noChangeShapeType="1"/>
              </p:cNvSpPr>
              <p:nvPr/>
            </p:nvSpPr>
            <p:spPr bwMode="auto">
              <a:xfrm>
                <a:off x="4578" y="2426"/>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9" name="Line 2869"/>
              <p:cNvSpPr>
                <a:spLocks noChangeShapeType="1"/>
              </p:cNvSpPr>
              <p:nvPr/>
            </p:nvSpPr>
            <p:spPr bwMode="auto">
              <a:xfrm>
                <a:off x="4592" y="2452"/>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0" name="Line 2870"/>
              <p:cNvSpPr>
                <a:spLocks noChangeShapeType="1"/>
              </p:cNvSpPr>
              <p:nvPr/>
            </p:nvSpPr>
            <p:spPr bwMode="auto">
              <a:xfrm>
                <a:off x="4605" y="2478"/>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1" name="Line 2871"/>
              <p:cNvSpPr>
                <a:spLocks noChangeShapeType="1"/>
              </p:cNvSpPr>
              <p:nvPr/>
            </p:nvSpPr>
            <p:spPr bwMode="auto">
              <a:xfrm>
                <a:off x="4618" y="250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2" name="Line 2872"/>
              <p:cNvSpPr>
                <a:spLocks noChangeShapeType="1"/>
              </p:cNvSpPr>
              <p:nvPr/>
            </p:nvSpPr>
            <p:spPr bwMode="auto">
              <a:xfrm>
                <a:off x="4631" y="253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3" name="Line 2873"/>
              <p:cNvSpPr>
                <a:spLocks noChangeShapeType="1"/>
              </p:cNvSpPr>
              <p:nvPr/>
            </p:nvSpPr>
            <p:spPr bwMode="auto">
              <a:xfrm>
                <a:off x="4645" y="2555"/>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4" name="Line 2874"/>
              <p:cNvSpPr>
                <a:spLocks noChangeShapeType="1"/>
              </p:cNvSpPr>
              <p:nvPr/>
            </p:nvSpPr>
            <p:spPr bwMode="auto">
              <a:xfrm>
                <a:off x="4658" y="258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5" name="Line 2875"/>
              <p:cNvSpPr>
                <a:spLocks noChangeShapeType="1"/>
              </p:cNvSpPr>
              <p:nvPr/>
            </p:nvSpPr>
            <p:spPr bwMode="auto">
              <a:xfrm>
                <a:off x="4671" y="2607"/>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6" name="Line 2876"/>
              <p:cNvSpPr>
                <a:spLocks noChangeShapeType="1"/>
              </p:cNvSpPr>
              <p:nvPr/>
            </p:nvSpPr>
            <p:spPr bwMode="auto">
              <a:xfrm>
                <a:off x="4685" y="263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7" name="Line 2877"/>
              <p:cNvSpPr>
                <a:spLocks noChangeShapeType="1"/>
              </p:cNvSpPr>
              <p:nvPr/>
            </p:nvSpPr>
            <p:spPr bwMode="auto">
              <a:xfrm>
                <a:off x="4699" y="2658"/>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8" name="Line 2878"/>
              <p:cNvSpPr>
                <a:spLocks noChangeShapeType="1"/>
              </p:cNvSpPr>
              <p:nvPr/>
            </p:nvSpPr>
            <p:spPr bwMode="auto">
              <a:xfrm>
                <a:off x="4712" y="2684"/>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9" name="Line 2879"/>
              <p:cNvSpPr>
                <a:spLocks noChangeShapeType="1"/>
              </p:cNvSpPr>
              <p:nvPr/>
            </p:nvSpPr>
            <p:spPr bwMode="auto">
              <a:xfrm>
                <a:off x="4725" y="271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0" name="Line 2880"/>
              <p:cNvSpPr>
                <a:spLocks noChangeShapeType="1"/>
              </p:cNvSpPr>
              <p:nvPr/>
            </p:nvSpPr>
            <p:spPr bwMode="auto">
              <a:xfrm>
                <a:off x="4744" y="272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1" name="Line 2881"/>
              <p:cNvSpPr>
                <a:spLocks noChangeShapeType="1"/>
              </p:cNvSpPr>
              <p:nvPr/>
            </p:nvSpPr>
            <p:spPr bwMode="auto">
              <a:xfrm>
                <a:off x="4769" y="273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2" name="Line 2882"/>
              <p:cNvSpPr>
                <a:spLocks noChangeShapeType="1"/>
              </p:cNvSpPr>
              <p:nvPr/>
            </p:nvSpPr>
            <p:spPr bwMode="auto">
              <a:xfrm>
                <a:off x="4795" y="2736"/>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3" name="Line 2883"/>
              <p:cNvSpPr>
                <a:spLocks noChangeShapeType="1"/>
              </p:cNvSpPr>
              <p:nvPr/>
            </p:nvSpPr>
            <p:spPr bwMode="auto">
              <a:xfrm>
                <a:off x="4821" y="274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4" name="Line 2884"/>
              <p:cNvSpPr>
                <a:spLocks noChangeShapeType="1"/>
              </p:cNvSpPr>
              <p:nvPr/>
            </p:nvSpPr>
            <p:spPr bwMode="auto">
              <a:xfrm>
                <a:off x="4847" y="274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5" name="Line 2885"/>
              <p:cNvSpPr>
                <a:spLocks noChangeShapeType="1"/>
              </p:cNvSpPr>
              <p:nvPr/>
            </p:nvSpPr>
            <p:spPr bwMode="auto">
              <a:xfrm>
                <a:off x="4873" y="275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6" name="Line 2886"/>
              <p:cNvSpPr>
                <a:spLocks noChangeShapeType="1"/>
              </p:cNvSpPr>
              <p:nvPr/>
            </p:nvSpPr>
            <p:spPr bwMode="auto">
              <a:xfrm>
                <a:off x="4898" y="275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7" name="Oval 288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8" name="Oval 2888"/>
              <p:cNvSpPr>
                <a:spLocks noChangeArrowheads="1"/>
              </p:cNvSpPr>
              <p:nvPr/>
            </p:nvSpPr>
            <p:spPr bwMode="auto">
              <a:xfrm>
                <a:off x="1019" y="1980"/>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9" name="Oval 2889"/>
              <p:cNvSpPr>
                <a:spLocks noChangeArrowheads="1"/>
              </p:cNvSpPr>
              <p:nvPr/>
            </p:nvSpPr>
            <p:spPr bwMode="auto">
              <a:xfrm>
                <a:off x="1187" y="200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0" name="Oval 2890"/>
              <p:cNvSpPr>
                <a:spLocks noChangeArrowheads="1"/>
              </p:cNvSpPr>
              <p:nvPr/>
            </p:nvSpPr>
            <p:spPr bwMode="auto">
              <a:xfrm>
                <a:off x="1355" y="184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1" name="Oval 2891"/>
              <p:cNvSpPr>
                <a:spLocks noChangeArrowheads="1"/>
              </p:cNvSpPr>
              <p:nvPr/>
            </p:nvSpPr>
            <p:spPr bwMode="auto">
              <a:xfrm>
                <a:off x="1522"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2" name="Oval 2892"/>
              <p:cNvSpPr>
                <a:spLocks noChangeArrowheads="1"/>
              </p:cNvSpPr>
              <p:nvPr/>
            </p:nvSpPr>
            <p:spPr bwMode="auto">
              <a:xfrm>
                <a:off x="1690"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3" name="Oval 2893"/>
              <p:cNvSpPr>
                <a:spLocks noChangeArrowheads="1"/>
              </p:cNvSpPr>
              <p:nvPr/>
            </p:nvSpPr>
            <p:spPr bwMode="auto">
              <a:xfrm>
                <a:off x="1857" y="1980"/>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4" name="Oval 2894"/>
              <p:cNvSpPr>
                <a:spLocks noChangeArrowheads="1"/>
              </p:cNvSpPr>
              <p:nvPr/>
            </p:nvSpPr>
            <p:spPr bwMode="auto">
              <a:xfrm>
                <a:off x="2025"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5" name="Oval 2895"/>
              <p:cNvSpPr>
                <a:spLocks noChangeArrowheads="1"/>
              </p:cNvSpPr>
              <p:nvPr/>
            </p:nvSpPr>
            <p:spPr bwMode="auto">
              <a:xfrm>
                <a:off x="2193"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6" name="Oval 2896"/>
              <p:cNvSpPr>
                <a:spLocks noChangeArrowheads="1"/>
              </p:cNvSpPr>
              <p:nvPr/>
            </p:nvSpPr>
            <p:spPr bwMode="auto">
              <a:xfrm>
                <a:off x="2361" y="212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7" name="Oval 2897"/>
              <p:cNvSpPr>
                <a:spLocks noChangeArrowheads="1"/>
              </p:cNvSpPr>
              <p:nvPr/>
            </p:nvSpPr>
            <p:spPr bwMode="auto">
              <a:xfrm>
                <a:off x="2529"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8" name="Oval 2898"/>
              <p:cNvSpPr>
                <a:spLocks noChangeArrowheads="1"/>
              </p:cNvSpPr>
              <p:nvPr/>
            </p:nvSpPr>
            <p:spPr bwMode="auto">
              <a:xfrm>
                <a:off x="2697"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9" name="Oval 2899"/>
              <p:cNvSpPr>
                <a:spLocks noChangeArrowheads="1"/>
              </p:cNvSpPr>
              <p:nvPr/>
            </p:nvSpPr>
            <p:spPr bwMode="auto">
              <a:xfrm>
                <a:off x="2864" y="1862"/>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0" name="Oval 2900"/>
              <p:cNvSpPr>
                <a:spLocks noChangeArrowheads="1"/>
              </p:cNvSpPr>
              <p:nvPr/>
            </p:nvSpPr>
            <p:spPr bwMode="auto">
              <a:xfrm>
                <a:off x="3032" y="195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1" name="Oval 2901"/>
              <p:cNvSpPr>
                <a:spLocks noChangeArrowheads="1"/>
              </p:cNvSpPr>
              <p:nvPr/>
            </p:nvSpPr>
            <p:spPr bwMode="auto">
              <a:xfrm>
                <a:off x="320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2" name="Oval 2902"/>
              <p:cNvSpPr>
                <a:spLocks noChangeArrowheads="1"/>
              </p:cNvSpPr>
              <p:nvPr/>
            </p:nvSpPr>
            <p:spPr bwMode="auto">
              <a:xfrm>
                <a:off x="3368"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3" name="Oval 2903"/>
              <p:cNvSpPr>
                <a:spLocks noChangeArrowheads="1"/>
              </p:cNvSpPr>
              <p:nvPr/>
            </p:nvSpPr>
            <p:spPr bwMode="auto">
              <a:xfrm>
                <a:off x="3536" y="184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4" name="Oval 2904"/>
              <p:cNvSpPr>
                <a:spLocks noChangeArrowheads="1"/>
              </p:cNvSpPr>
              <p:nvPr/>
            </p:nvSpPr>
            <p:spPr bwMode="auto">
              <a:xfrm>
                <a:off x="3704" y="186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5" name="Oval 2905"/>
              <p:cNvSpPr>
                <a:spLocks noChangeArrowheads="1"/>
              </p:cNvSpPr>
              <p:nvPr/>
            </p:nvSpPr>
            <p:spPr bwMode="auto">
              <a:xfrm>
                <a:off x="387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6" name="Oval 2906"/>
              <p:cNvSpPr>
                <a:spLocks noChangeArrowheads="1"/>
              </p:cNvSpPr>
              <p:nvPr/>
            </p:nvSpPr>
            <p:spPr bwMode="auto">
              <a:xfrm>
                <a:off x="4039" y="18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7" name="Oval 2907"/>
              <p:cNvSpPr>
                <a:spLocks noChangeArrowheads="1"/>
              </p:cNvSpPr>
              <p:nvPr/>
            </p:nvSpPr>
            <p:spPr bwMode="auto">
              <a:xfrm>
                <a:off x="4207" y="172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8" name="Oval 2908"/>
              <p:cNvSpPr>
                <a:spLocks noChangeArrowheads="1"/>
              </p:cNvSpPr>
              <p:nvPr/>
            </p:nvSpPr>
            <p:spPr bwMode="auto">
              <a:xfrm>
                <a:off x="4375" y="175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9" name="Oval 2909"/>
              <p:cNvSpPr>
                <a:spLocks noChangeArrowheads="1"/>
              </p:cNvSpPr>
              <p:nvPr/>
            </p:nvSpPr>
            <p:spPr bwMode="auto">
              <a:xfrm>
                <a:off x="4543" y="1921"/>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0" name="Line 2910"/>
              <p:cNvSpPr>
                <a:spLocks noChangeShapeType="1"/>
              </p:cNvSpPr>
              <p:nvPr/>
            </p:nvSpPr>
            <p:spPr bwMode="auto">
              <a:xfrm flipV="1">
                <a:off x="874" y="21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1" name="Line 2911"/>
              <p:cNvSpPr>
                <a:spLocks noChangeShapeType="1"/>
              </p:cNvSpPr>
              <p:nvPr/>
            </p:nvSpPr>
            <p:spPr bwMode="auto">
              <a:xfrm flipV="1">
                <a:off x="900" y="2136"/>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2" name="Line 2912"/>
              <p:cNvSpPr>
                <a:spLocks noChangeShapeType="1"/>
              </p:cNvSpPr>
              <p:nvPr/>
            </p:nvSpPr>
            <p:spPr bwMode="auto">
              <a:xfrm flipV="1">
                <a:off x="926" y="211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3" name="Line 2913"/>
              <p:cNvSpPr>
                <a:spLocks noChangeShapeType="1"/>
              </p:cNvSpPr>
              <p:nvPr/>
            </p:nvSpPr>
            <p:spPr bwMode="auto">
              <a:xfrm flipV="1">
                <a:off x="951" y="2086"/>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4" name="Line 2914"/>
              <p:cNvSpPr>
                <a:spLocks noChangeShapeType="1"/>
              </p:cNvSpPr>
              <p:nvPr/>
            </p:nvSpPr>
            <p:spPr bwMode="auto">
              <a:xfrm flipV="1">
                <a:off x="977" y="20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5" name="Line 2915"/>
              <p:cNvSpPr>
                <a:spLocks noChangeShapeType="1"/>
              </p:cNvSpPr>
              <p:nvPr/>
            </p:nvSpPr>
            <p:spPr bwMode="auto">
              <a:xfrm flipV="1">
                <a:off x="1003" y="20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6" name="Line 2916"/>
              <p:cNvSpPr>
                <a:spLocks noChangeShapeType="1"/>
              </p:cNvSpPr>
              <p:nvPr/>
            </p:nvSpPr>
            <p:spPr bwMode="auto">
              <a:xfrm flipV="1">
                <a:off x="1029" y="2012"/>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7" name="Line 2917"/>
              <p:cNvSpPr>
                <a:spLocks noChangeShapeType="1"/>
              </p:cNvSpPr>
              <p:nvPr/>
            </p:nvSpPr>
            <p:spPr bwMode="auto">
              <a:xfrm>
                <a:off x="1054" y="200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8" name="Line 2918"/>
              <p:cNvSpPr>
                <a:spLocks noChangeShapeType="1"/>
              </p:cNvSpPr>
              <p:nvPr/>
            </p:nvSpPr>
            <p:spPr bwMode="auto">
              <a:xfrm>
                <a:off x="1080" y="200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9" name="Line 2919"/>
              <p:cNvSpPr>
                <a:spLocks noChangeShapeType="1"/>
              </p:cNvSpPr>
              <p:nvPr/>
            </p:nvSpPr>
            <p:spPr bwMode="auto">
              <a:xfrm>
                <a:off x="1106" y="201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0" name="Line 2920"/>
              <p:cNvSpPr>
                <a:spLocks noChangeShapeType="1"/>
              </p:cNvSpPr>
              <p:nvPr/>
            </p:nvSpPr>
            <p:spPr bwMode="auto">
              <a:xfrm>
                <a:off x="1132" y="20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1" name="Line 2921"/>
              <p:cNvSpPr>
                <a:spLocks noChangeShapeType="1"/>
              </p:cNvSpPr>
              <p:nvPr/>
            </p:nvSpPr>
            <p:spPr bwMode="auto">
              <a:xfrm>
                <a:off x="1158" y="2022"/>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2" name="Line 2922"/>
              <p:cNvSpPr>
                <a:spLocks noChangeShapeType="1"/>
              </p:cNvSpPr>
              <p:nvPr/>
            </p:nvSpPr>
            <p:spPr bwMode="auto">
              <a:xfrm>
                <a:off x="1183" y="2027"/>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3" name="Line 2923"/>
              <p:cNvSpPr>
                <a:spLocks noChangeShapeType="1"/>
              </p:cNvSpPr>
              <p:nvPr/>
            </p:nvSpPr>
            <p:spPr bwMode="auto">
              <a:xfrm flipV="1">
                <a:off x="1209" y="20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4" name="Line 2924"/>
              <p:cNvSpPr>
                <a:spLocks noChangeShapeType="1"/>
              </p:cNvSpPr>
              <p:nvPr/>
            </p:nvSpPr>
            <p:spPr bwMode="auto">
              <a:xfrm flipV="1">
                <a:off x="1235" y="2003"/>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5" name="Line 2925"/>
              <p:cNvSpPr>
                <a:spLocks noChangeShapeType="1"/>
              </p:cNvSpPr>
              <p:nvPr/>
            </p:nvSpPr>
            <p:spPr bwMode="auto">
              <a:xfrm flipV="1">
                <a:off x="1261" y="197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6" name="Line 2926"/>
              <p:cNvSpPr>
                <a:spLocks noChangeShapeType="1"/>
              </p:cNvSpPr>
              <p:nvPr/>
            </p:nvSpPr>
            <p:spPr bwMode="auto">
              <a:xfrm flipV="1">
                <a:off x="1286" y="1953"/>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7" name="Line 2927"/>
              <p:cNvSpPr>
                <a:spLocks noChangeShapeType="1"/>
              </p:cNvSpPr>
              <p:nvPr/>
            </p:nvSpPr>
            <p:spPr bwMode="auto">
              <a:xfrm flipV="1">
                <a:off x="1312" y="19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8" name="Line 2928"/>
              <p:cNvSpPr>
                <a:spLocks noChangeShapeType="1"/>
              </p:cNvSpPr>
              <p:nvPr/>
            </p:nvSpPr>
            <p:spPr bwMode="auto">
              <a:xfrm flipV="1">
                <a:off x="1338" y="1904"/>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9" name="Line 2929"/>
              <p:cNvSpPr>
                <a:spLocks noChangeShapeType="1"/>
              </p:cNvSpPr>
              <p:nvPr/>
            </p:nvSpPr>
            <p:spPr bwMode="auto">
              <a:xfrm flipV="1">
                <a:off x="1364" y="187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0" name="Line 2930"/>
              <p:cNvSpPr>
                <a:spLocks noChangeShapeType="1"/>
              </p:cNvSpPr>
              <p:nvPr/>
            </p:nvSpPr>
            <p:spPr bwMode="auto">
              <a:xfrm>
                <a:off x="1389" y="187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1" name="Line 2931"/>
              <p:cNvSpPr>
                <a:spLocks noChangeShapeType="1"/>
              </p:cNvSpPr>
              <p:nvPr/>
            </p:nvSpPr>
            <p:spPr bwMode="auto">
              <a:xfrm>
                <a:off x="1415" y="187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2" name="Line 2932"/>
              <p:cNvSpPr>
                <a:spLocks noChangeShapeType="1"/>
              </p:cNvSpPr>
              <p:nvPr/>
            </p:nvSpPr>
            <p:spPr bwMode="auto">
              <a:xfrm>
                <a:off x="1441" y="1881"/>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3" name="Line 2933"/>
              <p:cNvSpPr>
                <a:spLocks noChangeShapeType="1"/>
              </p:cNvSpPr>
              <p:nvPr/>
            </p:nvSpPr>
            <p:spPr bwMode="auto">
              <a:xfrm>
                <a:off x="1467" y="188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4" name="Line 2934"/>
              <p:cNvSpPr>
                <a:spLocks noChangeShapeType="1"/>
              </p:cNvSpPr>
              <p:nvPr/>
            </p:nvSpPr>
            <p:spPr bwMode="auto">
              <a:xfrm>
                <a:off x="1493" y="189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5" name="Line 2935"/>
              <p:cNvSpPr>
                <a:spLocks noChangeShapeType="1"/>
              </p:cNvSpPr>
              <p:nvPr/>
            </p:nvSpPr>
            <p:spPr bwMode="auto">
              <a:xfrm>
                <a:off x="1518" y="189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6" name="Line 2936"/>
              <p:cNvSpPr>
                <a:spLocks noChangeShapeType="1"/>
              </p:cNvSpPr>
              <p:nvPr/>
            </p:nvSpPr>
            <p:spPr bwMode="auto">
              <a:xfrm flipV="1">
                <a:off x="1544" y="189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7" name="Line 2937"/>
              <p:cNvSpPr>
                <a:spLocks noChangeShapeType="1"/>
              </p:cNvSpPr>
              <p:nvPr/>
            </p:nvSpPr>
            <p:spPr bwMode="auto">
              <a:xfrm flipV="1">
                <a:off x="1570" y="188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8" name="Line 2938"/>
              <p:cNvSpPr>
                <a:spLocks noChangeShapeType="1"/>
              </p:cNvSpPr>
              <p:nvPr/>
            </p:nvSpPr>
            <p:spPr bwMode="auto">
              <a:xfrm flipV="1">
                <a:off x="1596" y="187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9" name="Line 2939"/>
              <p:cNvSpPr>
                <a:spLocks noChangeShapeType="1"/>
              </p:cNvSpPr>
              <p:nvPr/>
            </p:nvSpPr>
            <p:spPr bwMode="auto">
              <a:xfrm flipV="1">
                <a:off x="1621" y="186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0" name="Line 2940"/>
              <p:cNvSpPr>
                <a:spLocks noChangeShapeType="1"/>
              </p:cNvSpPr>
              <p:nvPr/>
            </p:nvSpPr>
            <p:spPr bwMode="auto">
              <a:xfrm flipV="1">
                <a:off x="1647" y="185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1" name="Line 2941"/>
              <p:cNvSpPr>
                <a:spLocks noChangeShapeType="1"/>
              </p:cNvSpPr>
              <p:nvPr/>
            </p:nvSpPr>
            <p:spPr bwMode="auto">
              <a:xfrm flipV="1">
                <a:off x="1673" y="1841"/>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2" name="Line 2942"/>
              <p:cNvSpPr>
                <a:spLocks noChangeShapeType="1"/>
              </p:cNvSpPr>
              <p:nvPr/>
            </p:nvSpPr>
            <p:spPr bwMode="auto">
              <a:xfrm flipV="1">
                <a:off x="1699" y="183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3" name="Line 2943"/>
              <p:cNvSpPr>
                <a:spLocks noChangeShapeType="1"/>
              </p:cNvSpPr>
              <p:nvPr/>
            </p:nvSpPr>
            <p:spPr bwMode="auto">
              <a:xfrm>
                <a:off x="1724" y="18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4" name="Line 2944"/>
              <p:cNvSpPr>
                <a:spLocks noChangeShapeType="1"/>
              </p:cNvSpPr>
              <p:nvPr/>
            </p:nvSpPr>
            <p:spPr bwMode="auto">
              <a:xfrm>
                <a:off x="1749" y="1863"/>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5" name="Line 2945"/>
              <p:cNvSpPr>
                <a:spLocks noChangeShapeType="1"/>
              </p:cNvSpPr>
              <p:nvPr/>
            </p:nvSpPr>
            <p:spPr bwMode="auto">
              <a:xfrm>
                <a:off x="1773" y="188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6" name="Line 2946"/>
              <p:cNvSpPr>
                <a:spLocks noChangeShapeType="1"/>
              </p:cNvSpPr>
              <p:nvPr/>
            </p:nvSpPr>
            <p:spPr bwMode="auto">
              <a:xfrm>
                <a:off x="1797" y="1914"/>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7" name="Line 2947"/>
              <p:cNvSpPr>
                <a:spLocks noChangeShapeType="1"/>
              </p:cNvSpPr>
              <p:nvPr/>
            </p:nvSpPr>
            <p:spPr bwMode="auto">
              <a:xfrm>
                <a:off x="1822" y="194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8" name="Line 2948"/>
              <p:cNvSpPr>
                <a:spLocks noChangeShapeType="1"/>
              </p:cNvSpPr>
              <p:nvPr/>
            </p:nvSpPr>
            <p:spPr bwMode="auto">
              <a:xfrm>
                <a:off x="1846" y="196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9" name="Line 2949"/>
              <p:cNvSpPr>
                <a:spLocks noChangeShapeType="1"/>
              </p:cNvSpPr>
              <p:nvPr/>
            </p:nvSpPr>
            <p:spPr bwMode="auto">
              <a:xfrm>
                <a:off x="1871" y="199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0" name="Line 2950"/>
              <p:cNvSpPr>
                <a:spLocks noChangeShapeType="1"/>
              </p:cNvSpPr>
              <p:nvPr/>
            </p:nvSpPr>
            <p:spPr bwMode="auto">
              <a:xfrm>
                <a:off x="1896" y="201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1" name="Line 2951"/>
              <p:cNvSpPr>
                <a:spLocks noChangeShapeType="1"/>
              </p:cNvSpPr>
              <p:nvPr/>
            </p:nvSpPr>
            <p:spPr bwMode="auto">
              <a:xfrm>
                <a:off x="1921" y="2032"/>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2" name="Line 2952"/>
              <p:cNvSpPr>
                <a:spLocks noChangeShapeType="1"/>
              </p:cNvSpPr>
              <p:nvPr/>
            </p:nvSpPr>
            <p:spPr bwMode="auto">
              <a:xfrm>
                <a:off x="1947" y="205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3" name="Line 2953"/>
              <p:cNvSpPr>
                <a:spLocks noChangeShapeType="1"/>
              </p:cNvSpPr>
              <p:nvPr/>
            </p:nvSpPr>
            <p:spPr bwMode="auto">
              <a:xfrm>
                <a:off x="1973" y="206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4" name="Line 2954"/>
              <p:cNvSpPr>
                <a:spLocks noChangeShapeType="1"/>
              </p:cNvSpPr>
              <p:nvPr/>
            </p:nvSpPr>
            <p:spPr bwMode="auto">
              <a:xfrm>
                <a:off x="1999" y="208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5" name="Line 2955"/>
              <p:cNvSpPr>
                <a:spLocks noChangeShapeType="1"/>
              </p:cNvSpPr>
              <p:nvPr/>
            </p:nvSpPr>
            <p:spPr bwMode="auto">
              <a:xfrm>
                <a:off x="2025" y="21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6" name="Line 2956"/>
              <p:cNvSpPr>
                <a:spLocks noChangeShapeType="1"/>
              </p:cNvSpPr>
              <p:nvPr/>
            </p:nvSpPr>
            <p:spPr bwMode="auto">
              <a:xfrm flipV="1">
                <a:off x="2050" y="2120"/>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7" name="Line 2957"/>
              <p:cNvSpPr>
                <a:spLocks noChangeShapeType="1"/>
              </p:cNvSpPr>
              <p:nvPr/>
            </p:nvSpPr>
            <p:spPr bwMode="auto">
              <a:xfrm>
                <a:off x="2076" y="2118"/>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8" name="Line 2958"/>
              <p:cNvSpPr>
                <a:spLocks noChangeShapeType="1"/>
              </p:cNvSpPr>
              <p:nvPr/>
            </p:nvSpPr>
            <p:spPr bwMode="auto">
              <a:xfrm>
                <a:off x="2102" y="211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9" name="Line 2959"/>
              <p:cNvSpPr>
                <a:spLocks noChangeShapeType="1"/>
              </p:cNvSpPr>
              <p:nvPr/>
            </p:nvSpPr>
            <p:spPr bwMode="auto">
              <a:xfrm>
                <a:off x="2128" y="21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0" name="Line 2960"/>
              <p:cNvSpPr>
                <a:spLocks noChangeShapeType="1"/>
              </p:cNvSpPr>
              <p:nvPr/>
            </p:nvSpPr>
            <p:spPr bwMode="auto">
              <a:xfrm flipV="1">
                <a:off x="2153" y="2111"/>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1" name="Line 2961"/>
              <p:cNvSpPr>
                <a:spLocks noChangeShapeType="1"/>
              </p:cNvSpPr>
              <p:nvPr/>
            </p:nvSpPr>
            <p:spPr bwMode="auto">
              <a:xfrm>
                <a:off x="2179" y="210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2" name="Line 2962"/>
              <p:cNvSpPr>
                <a:spLocks noChangeShapeType="1"/>
              </p:cNvSpPr>
              <p:nvPr/>
            </p:nvSpPr>
            <p:spPr bwMode="auto">
              <a:xfrm>
                <a:off x="2205" y="210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3" name="Line 2963"/>
              <p:cNvSpPr>
                <a:spLocks noChangeShapeType="1"/>
              </p:cNvSpPr>
              <p:nvPr/>
            </p:nvSpPr>
            <p:spPr bwMode="auto">
              <a:xfrm>
                <a:off x="2231" y="211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4" name="Line 2964"/>
              <p:cNvSpPr>
                <a:spLocks noChangeShapeType="1"/>
              </p:cNvSpPr>
              <p:nvPr/>
            </p:nvSpPr>
            <p:spPr bwMode="auto">
              <a:xfrm>
                <a:off x="2256"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5" name="Line 2965"/>
              <p:cNvSpPr>
                <a:spLocks noChangeShapeType="1"/>
              </p:cNvSpPr>
              <p:nvPr/>
            </p:nvSpPr>
            <p:spPr bwMode="auto">
              <a:xfrm>
                <a:off x="2282" y="212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6" name="Line 2966"/>
              <p:cNvSpPr>
                <a:spLocks noChangeShapeType="1"/>
              </p:cNvSpPr>
              <p:nvPr/>
            </p:nvSpPr>
            <p:spPr bwMode="auto">
              <a:xfrm>
                <a:off x="2308" y="213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7" name="Line 2967"/>
              <p:cNvSpPr>
                <a:spLocks noChangeShapeType="1"/>
              </p:cNvSpPr>
              <p:nvPr/>
            </p:nvSpPr>
            <p:spPr bwMode="auto">
              <a:xfrm>
                <a:off x="2334" y="213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8" name="Line 2968"/>
              <p:cNvSpPr>
                <a:spLocks noChangeShapeType="1"/>
              </p:cNvSpPr>
              <p:nvPr/>
            </p:nvSpPr>
            <p:spPr bwMode="auto">
              <a:xfrm>
                <a:off x="2360" y="214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9" name="Line 2969"/>
              <p:cNvSpPr>
                <a:spLocks noChangeShapeType="1"/>
              </p:cNvSpPr>
              <p:nvPr/>
            </p:nvSpPr>
            <p:spPr bwMode="auto">
              <a:xfrm flipV="1">
                <a:off x="2385" y="214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0" name="Line 2970"/>
              <p:cNvSpPr>
                <a:spLocks noChangeShapeType="1"/>
              </p:cNvSpPr>
              <p:nvPr/>
            </p:nvSpPr>
            <p:spPr bwMode="auto">
              <a:xfrm>
                <a:off x="2411" y="2145"/>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1" name="Line 2971"/>
              <p:cNvSpPr>
                <a:spLocks noChangeShapeType="1"/>
              </p:cNvSpPr>
              <p:nvPr/>
            </p:nvSpPr>
            <p:spPr bwMode="auto">
              <a:xfrm flipV="1">
                <a:off x="2437" y="214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2" name="Line 2972"/>
              <p:cNvSpPr>
                <a:spLocks noChangeShapeType="1"/>
              </p:cNvSpPr>
              <p:nvPr/>
            </p:nvSpPr>
            <p:spPr bwMode="auto">
              <a:xfrm flipV="1">
                <a:off x="2463" y="213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3" name="Line 2973"/>
              <p:cNvSpPr>
                <a:spLocks noChangeShapeType="1"/>
              </p:cNvSpPr>
              <p:nvPr/>
            </p:nvSpPr>
            <p:spPr bwMode="auto">
              <a:xfrm flipV="1">
                <a:off x="2488" y="213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4" name="Line 2974"/>
              <p:cNvSpPr>
                <a:spLocks noChangeShapeType="1"/>
              </p:cNvSpPr>
              <p:nvPr/>
            </p:nvSpPr>
            <p:spPr bwMode="auto">
              <a:xfrm flipV="1">
                <a:off x="2514" y="212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5" name="Line 2975"/>
              <p:cNvSpPr>
                <a:spLocks noChangeShapeType="1"/>
              </p:cNvSpPr>
              <p:nvPr/>
            </p:nvSpPr>
            <p:spPr bwMode="auto">
              <a:xfrm>
                <a:off x="2540" y="212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6" name="Line 2976"/>
              <p:cNvSpPr>
                <a:spLocks noChangeShapeType="1"/>
              </p:cNvSpPr>
              <p:nvPr/>
            </p:nvSpPr>
            <p:spPr bwMode="auto">
              <a:xfrm>
                <a:off x="2566" y="211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7" name="Line 2977"/>
              <p:cNvSpPr>
                <a:spLocks noChangeShapeType="1"/>
              </p:cNvSpPr>
              <p:nvPr/>
            </p:nvSpPr>
            <p:spPr bwMode="auto">
              <a:xfrm flipV="1">
                <a:off x="2591"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8" name="Line 2978"/>
              <p:cNvSpPr>
                <a:spLocks noChangeShapeType="1"/>
              </p:cNvSpPr>
              <p:nvPr/>
            </p:nvSpPr>
            <p:spPr bwMode="auto">
              <a:xfrm>
                <a:off x="2617" y="211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9" name="Line 2979"/>
              <p:cNvSpPr>
                <a:spLocks noChangeShapeType="1"/>
              </p:cNvSpPr>
              <p:nvPr/>
            </p:nvSpPr>
            <p:spPr bwMode="auto">
              <a:xfrm>
                <a:off x="2643" y="211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0" name="Line 2980"/>
              <p:cNvSpPr>
                <a:spLocks noChangeShapeType="1"/>
              </p:cNvSpPr>
              <p:nvPr/>
            </p:nvSpPr>
            <p:spPr bwMode="auto">
              <a:xfrm>
                <a:off x="2669" y="211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1" name="Line 2981"/>
              <p:cNvSpPr>
                <a:spLocks noChangeShapeType="1"/>
              </p:cNvSpPr>
              <p:nvPr/>
            </p:nvSpPr>
            <p:spPr bwMode="auto">
              <a:xfrm flipV="1">
                <a:off x="2695" y="2107"/>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2" name="Line 2982"/>
              <p:cNvSpPr>
                <a:spLocks noChangeShapeType="1"/>
              </p:cNvSpPr>
              <p:nvPr/>
            </p:nvSpPr>
            <p:spPr bwMode="auto">
              <a:xfrm flipV="1">
                <a:off x="2720" y="210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3" name="Line 2983"/>
              <p:cNvSpPr>
                <a:spLocks noChangeShapeType="1"/>
              </p:cNvSpPr>
              <p:nvPr/>
            </p:nvSpPr>
            <p:spPr bwMode="auto">
              <a:xfrm flipV="1">
                <a:off x="2739" y="207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4" name="Line 2984"/>
              <p:cNvSpPr>
                <a:spLocks noChangeShapeType="1"/>
              </p:cNvSpPr>
              <p:nvPr/>
            </p:nvSpPr>
            <p:spPr bwMode="auto">
              <a:xfrm flipV="1">
                <a:off x="2759" y="205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5" name="Line 2985"/>
              <p:cNvSpPr>
                <a:spLocks noChangeShapeType="1"/>
              </p:cNvSpPr>
              <p:nvPr/>
            </p:nvSpPr>
            <p:spPr bwMode="auto">
              <a:xfrm flipV="1">
                <a:off x="2779" y="2024"/>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6" name="Line 2986"/>
              <p:cNvSpPr>
                <a:spLocks noChangeShapeType="1"/>
              </p:cNvSpPr>
              <p:nvPr/>
            </p:nvSpPr>
            <p:spPr bwMode="auto">
              <a:xfrm flipV="1">
                <a:off x="2798" y="199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7" name="Line 2987"/>
              <p:cNvSpPr>
                <a:spLocks noChangeShapeType="1"/>
              </p:cNvSpPr>
              <p:nvPr/>
            </p:nvSpPr>
            <p:spPr bwMode="auto">
              <a:xfrm flipV="1">
                <a:off x="2818" y="197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8" name="Line 2988"/>
              <p:cNvSpPr>
                <a:spLocks noChangeShapeType="1"/>
              </p:cNvSpPr>
              <p:nvPr/>
            </p:nvSpPr>
            <p:spPr bwMode="auto">
              <a:xfrm flipV="1">
                <a:off x="2838" y="1947"/>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9" name="Line 2989"/>
              <p:cNvSpPr>
                <a:spLocks noChangeShapeType="1"/>
              </p:cNvSpPr>
              <p:nvPr/>
            </p:nvSpPr>
            <p:spPr bwMode="auto">
              <a:xfrm flipV="1">
                <a:off x="2857" y="1921"/>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0" name="Line 2990"/>
              <p:cNvSpPr>
                <a:spLocks noChangeShapeType="1"/>
              </p:cNvSpPr>
              <p:nvPr/>
            </p:nvSpPr>
            <p:spPr bwMode="auto">
              <a:xfrm flipV="1">
                <a:off x="2877" y="1895"/>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1" name="Line 2991"/>
              <p:cNvSpPr>
                <a:spLocks noChangeShapeType="1"/>
              </p:cNvSpPr>
              <p:nvPr/>
            </p:nvSpPr>
            <p:spPr bwMode="auto">
              <a:xfrm>
                <a:off x="2899" y="1890"/>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2" name="Line 2992"/>
              <p:cNvSpPr>
                <a:spLocks noChangeShapeType="1"/>
              </p:cNvSpPr>
              <p:nvPr/>
            </p:nvSpPr>
            <p:spPr bwMode="auto">
              <a:xfrm>
                <a:off x="2925" y="19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3" name="Line 2993"/>
              <p:cNvSpPr>
                <a:spLocks noChangeShapeType="1"/>
              </p:cNvSpPr>
              <p:nvPr/>
            </p:nvSpPr>
            <p:spPr bwMode="auto">
              <a:xfrm>
                <a:off x="2951" y="19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4" name="Line 2994"/>
              <p:cNvSpPr>
                <a:spLocks noChangeShapeType="1"/>
              </p:cNvSpPr>
              <p:nvPr/>
            </p:nvSpPr>
            <p:spPr bwMode="auto">
              <a:xfrm>
                <a:off x="2976" y="1931"/>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5" name="Line 2995"/>
              <p:cNvSpPr>
                <a:spLocks noChangeShapeType="1"/>
              </p:cNvSpPr>
              <p:nvPr/>
            </p:nvSpPr>
            <p:spPr bwMode="auto">
              <a:xfrm>
                <a:off x="3002" y="194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6" name="Line 2996"/>
              <p:cNvSpPr>
                <a:spLocks noChangeShapeType="1"/>
              </p:cNvSpPr>
              <p:nvPr/>
            </p:nvSpPr>
            <p:spPr bwMode="auto">
              <a:xfrm>
                <a:off x="3028" y="1958"/>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7" name="Line 2997"/>
              <p:cNvSpPr>
                <a:spLocks noChangeShapeType="1"/>
              </p:cNvSpPr>
              <p:nvPr/>
            </p:nvSpPr>
            <p:spPr bwMode="auto">
              <a:xfrm>
                <a:off x="3054" y="197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8" name="Line 2998"/>
              <p:cNvSpPr>
                <a:spLocks noChangeShapeType="1"/>
              </p:cNvSpPr>
              <p:nvPr/>
            </p:nvSpPr>
            <p:spPr bwMode="auto">
              <a:xfrm flipV="1">
                <a:off x="3079" y="196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9" name="Line 2999"/>
              <p:cNvSpPr>
                <a:spLocks noChangeShapeType="1"/>
              </p:cNvSpPr>
              <p:nvPr/>
            </p:nvSpPr>
            <p:spPr bwMode="auto">
              <a:xfrm flipV="1">
                <a:off x="3105" y="1953"/>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0" name="Line 3000"/>
              <p:cNvSpPr>
                <a:spLocks noChangeShapeType="1"/>
              </p:cNvSpPr>
              <p:nvPr/>
            </p:nvSpPr>
            <p:spPr bwMode="auto">
              <a:xfrm flipV="1">
                <a:off x="3131" y="194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1" name="Line 3001"/>
              <p:cNvSpPr>
                <a:spLocks noChangeShapeType="1"/>
              </p:cNvSpPr>
              <p:nvPr/>
            </p:nvSpPr>
            <p:spPr bwMode="auto">
              <a:xfrm flipV="1">
                <a:off x="3157" y="193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2" name="Line 3002"/>
              <p:cNvSpPr>
                <a:spLocks noChangeShapeType="1"/>
              </p:cNvSpPr>
              <p:nvPr/>
            </p:nvSpPr>
            <p:spPr bwMode="auto">
              <a:xfrm flipV="1">
                <a:off x="3183" y="192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3" name="Line 3003"/>
              <p:cNvSpPr>
                <a:spLocks noChangeShapeType="1"/>
              </p:cNvSpPr>
              <p:nvPr/>
            </p:nvSpPr>
            <p:spPr bwMode="auto">
              <a:xfrm flipV="1">
                <a:off x="3208" y="1918"/>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4" name="Line 3004"/>
              <p:cNvSpPr>
                <a:spLocks noChangeShapeType="1"/>
              </p:cNvSpPr>
              <p:nvPr/>
            </p:nvSpPr>
            <p:spPr bwMode="auto">
              <a:xfrm>
                <a:off x="3234"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5" name="Line 3005"/>
              <p:cNvSpPr>
                <a:spLocks noChangeShapeType="1"/>
              </p:cNvSpPr>
              <p:nvPr/>
            </p:nvSpPr>
            <p:spPr bwMode="auto">
              <a:xfrm>
                <a:off x="3260"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6" name="Line 3006"/>
              <p:cNvSpPr>
                <a:spLocks noChangeShapeType="1"/>
              </p:cNvSpPr>
              <p:nvPr/>
            </p:nvSpPr>
            <p:spPr bwMode="auto">
              <a:xfrm>
                <a:off x="3286"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7" name="Line 3007"/>
              <p:cNvSpPr>
                <a:spLocks noChangeShapeType="1"/>
              </p:cNvSpPr>
              <p:nvPr/>
            </p:nvSpPr>
            <p:spPr bwMode="auto">
              <a:xfrm>
                <a:off x="3311" y="191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8" name="Line 3008"/>
              <p:cNvSpPr>
                <a:spLocks noChangeShapeType="1"/>
              </p:cNvSpPr>
              <p:nvPr/>
            </p:nvSpPr>
            <p:spPr bwMode="auto">
              <a:xfrm>
                <a:off x="3337"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9" name="Line 3009"/>
              <p:cNvSpPr>
                <a:spLocks noChangeShapeType="1"/>
              </p:cNvSpPr>
              <p:nvPr/>
            </p:nvSpPr>
            <p:spPr bwMode="auto">
              <a:xfrm>
                <a:off x="3363"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0" name="Line 3010"/>
              <p:cNvSpPr>
                <a:spLocks noChangeShapeType="1"/>
              </p:cNvSpPr>
              <p:nvPr/>
            </p:nvSpPr>
            <p:spPr bwMode="auto">
              <a:xfrm flipV="1">
                <a:off x="3389"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1" name="Line 3011"/>
              <p:cNvSpPr>
                <a:spLocks noChangeShapeType="1"/>
              </p:cNvSpPr>
              <p:nvPr/>
            </p:nvSpPr>
            <p:spPr bwMode="auto">
              <a:xfrm flipV="1">
                <a:off x="3414" y="190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2" name="Line 3012"/>
              <p:cNvSpPr>
                <a:spLocks noChangeShapeType="1"/>
              </p:cNvSpPr>
              <p:nvPr/>
            </p:nvSpPr>
            <p:spPr bwMode="auto">
              <a:xfrm flipV="1">
                <a:off x="3440" y="189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3" name="Line 3013"/>
              <p:cNvSpPr>
                <a:spLocks noChangeShapeType="1"/>
              </p:cNvSpPr>
              <p:nvPr/>
            </p:nvSpPr>
            <p:spPr bwMode="auto">
              <a:xfrm flipV="1">
                <a:off x="3466" y="189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4" name="Line 3014"/>
              <p:cNvSpPr>
                <a:spLocks noChangeShapeType="1"/>
              </p:cNvSpPr>
              <p:nvPr/>
            </p:nvSpPr>
            <p:spPr bwMode="auto">
              <a:xfrm flipV="1">
                <a:off x="3492" y="188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5" name="Line 3015"/>
              <p:cNvSpPr>
                <a:spLocks noChangeShapeType="1"/>
              </p:cNvSpPr>
              <p:nvPr/>
            </p:nvSpPr>
            <p:spPr bwMode="auto">
              <a:xfrm flipV="1">
                <a:off x="3518" y="1879"/>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6" name="Line 3016"/>
              <p:cNvSpPr>
                <a:spLocks noChangeShapeType="1"/>
              </p:cNvSpPr>
              <p:nvPr/>
            </p:nvSpPr>
            <p:spPr bwMode="auto">
              <a:xfrm flipV="1">
                <a:off x="3543" y="187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7" name="Line 3017"/>
              <p:cNvSpPr>
                <a:spLocks noChangeShapeType="1"/>
              </p:cNvSpPr>
              <p:nvPr/>
            </p:nvSpPr>
            <p:spPr bwMode="auto">
              <a:xfrm>
                <a:off x="3569" y="187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8" name="Line 3018"/>
              <p:cNvSpPr>
                <a:spLocks noChangeShapeType="1"/>
              </p:cNvSpPr>
              <p:nvPr/>
            </p:nvSpPr>
            <p:spPr bwMode="auto">
              <a:xfrm>
                <a:off x="3595" y="187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sp>
          <p:nvSpPr>
            <p:cNvPr id="87" name="Rectangle 3285"/>
            <p:cNvSpPr>
              <a:spLocks noChangeArrowheads="1"/>
            </p:cNvSpPr>
            <p:nvPr/>
          </p:nvSpPr>
          <p:spPr bwMode="auto">
            <a:xfrm>
              <a:off x="7690412" y="5596800"/>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3293" name="TextBox 3292"/>
            <p:cNvSpPr txBox="1"/>
            <p:nvPr/>
          </p:nvSpPr>
          <p:spPr>
            <a:xfrm>
              <a:off x="7422880" y="1339568"/>
              <a:ext cx="409575" cy="461665"/>
            </a:xfrm>
            <a:prstGeom prst="rect">
              <a:avLst/>
            </a:prstGeom>
            <a:noFill/>
          </p:spPr>
          <p:txBody>
            <a:bodyPr wrap="square" rtlCol="0">
              <a:spAutoFit/>
            </a:bodyPr>
            <a:lstStyle/>
            <a:p>
              <a:r>
                <a:rPr lang="en-GB" sz="2400" dirty="0">
                  <a:solidFill>
                    <a:srgbClr val="FF0000"/>
                  </a:solidFill>
                </a:rPr>
                <a:t>*</a:t>
              </a:r>
            </a:p>
          </p:txBody>
        </p:sp>
        <p:sp>
          <p:nvSpPr>
            <p:cNvPr id="3612" name="Rectangle 8"/>
            <p:cNvSpPr>
              <a:spLocks noChangeArrowheads="1"/>
            </p:cNvSpPr>
            <p:nvPr/>
          </p:nvSpPr>
          <p:spPr bwMode="auto">
            <a:xfrm>
              <a:off x="7541301" y="5388060"/>
              <a:ext cx="320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0.0</a:t>
              </a:r>
              <a:endParaRPr kumimoji="0" lang="en-GB" altLang="en-US" b="0" i="0" u="none" strike="noStrike" cap="none" normalizeH="0" baseline="0" dirty="0">
                <a:ln>
                  <a:noFill/>
                </a:ln>
                <a:solidFill>
                  <a:schemeClr val="tx1"/>
                </a:solidFill>
                <a:effectLst/>
                <a:cs typeface="Arial" panose="020B0604020202020204" pitchFamily="34" charset="0"/>
              </a:endParaRPr>
            </a:p>
          </p:txBody>
        </p:sp>
      </p:grpSp>
      <p:sp>
        <p:nvSpPr>
          <p:cNvPr id="328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27</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40319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2000" y="36000"/>
            <a:ext cx="11994093"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Individual ‚fate‘ of 16 simulated </a:t>
            </a:r>
            <a:r>
              <a:rPr lang="de-DE" sz="2400" dirty="0">
                <a:solidFill>
                  <a:srgbClr val="0033CC"/>
                </a:solidFill>
                <a:latin typeface="Arial" panose="020B0604020202020204" pitchFamily="34" charset="0"/>
                <a:cs typeface="Arial" panose="020B0604020202020204" pitchFamily="34" charset="0"/>
              </a:rPr>
              <a:t>(N=100)</a:t>
            </a:r>
            <a:r>
              <a:rPr lang="de-DE" sz="2400" dirty="0">
                <a:latin typeface="Arial" panose="020B0604020202020204" pitchFamily="34" charset="0"/>
                <a:cs typeface="Arial" panose="020B0604020202020204" pitchFamily="34" charset="0"/>
              </a:rPr>
              <a:t> populations with </a:t>
            </a:r>
            <a:r>
              <a:rPr lang="de-DE" sz="2400" dirty="0">
                <a:solidFill>
                  <a:srgbClr val="FF0000"/>
                </a:solidFill>
                <a:latin typeface="Arial" panose="020B0604020202020204" pitchFamily="34" charset="0"/>
                <a:cs typeface="Arial" panose="020B0604020202020204" pitchFamily="34" charset="0"/>
              </a:rPr>
              <a:t>p</a:t>
            </a:r>
            <a:r>
              <a:rPr lang="de-DE" sz="2400" baseline="-25000" dirty="0">
                <a:solidFill>
                  <a:srgbClr val="FF0000"/>
                </a:solidFill>
                <a:latin typeface="Arial" panose="020B0604020202020204" pitchFamily="34" charset="0"/>
                <a:cs typeface="Arial" panose="020B0604020202020204" pitchFamily="34" charset="0"/>
              </a:rPr>
              <a:t>0</a:t>
            </a:r>
            <a:r>
              <a:rPr lang="de-DE" sz="2400" dirty="0">
                <a:solidFill>
                  <a:srgbClr val="FF0000"/>
                </a:solidFill>
                <a:latin typeface="Arial" panose="020B0604020202020204" pitchFamily="34" charset="0"/>
                <a:cs typeface="Arial" panose="020B0604020202020204" pitchFamily="34" charset="0"/>
              </a:rPr>
              <a:t>(A1)=0.5</a:t>
            </a:r>
            <a:endParaRPr lang="en-GB" sz="2400" dirty="0">
              <a:solidFill>
                <a:srgbClr val="FF0000"/>
              </a:solidFill>
              <a:latin typeface="Arial" panose="020B0604020202020204" pitchFamily="34" charset="0"/>
              <a:cs typeface="Arial" panose="020B0604020202020204" pitchFamily="34" charset="0"/>
            </a:endParaRPr>
          </a:p>
        </p:txBody>
      </p:sp>
      <p:sp>
        <p:nvSpPr>
          <p:cNvPr id="4" name="TextBox 3"/>
          <p:cNvSpPr txBox="1"/>
          <p:nvPr/>
        </p:nvSpPr>
        <p:spPr>
          <a:xfrm>
            <a:off x="7951509" y="555618"/>
            <a:ext cx="4114584" cy="581697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US" dirty="0">
                <a:latin typeface="Arial" panose="020B0604020202020204" pitchFamily="34" charset="0"/>
                <a:cs typeface="Arial" panose="020B0604020202020204" pitchFamily="34" charset="0"/>
              </a:rPr>
              <a:t>With N such as 100 and p</a:t>
            </a:r>
            <a:r>
              <a:rPr lang="en-US" baseline="-25000" dirty="0">
                <a:latin typeface="Arial" panose="020B0604020202020204" pitchFamily="34" charset="0"/>
                <a:cs typeface="Arial" panose="020B0604020202020204" pitchFamily="34" charset="0"/>
              </a:rPr>
              <a:t>0</a:t>
            </a:r>
            <a:r>
              <a:rPr lang="en-US" dirty="0">
                <a:latin typeface="Arial" panose="020B0604020202020204" pitchFamily="34" charset="0"/>
                <a:cs typeface="Arial" panose="020B0604020202020204" pitchFamily="34" charset="0"/>
              </a:rPr>
              <a:t>(A1) near to 0.5, a population can go through many generations without a too high risk of losing the one- or-other allele. This allele frequency (p=q=0.5) is realized if we breed from a cross of two inbred lines (as in </a:t>
            </a:r>
            <a:r>
              <a:rPr lang="en-US" dirty="0">
                <a:solidFill>
                  <a:srgbClr val="0000FF"/>
                </a:solidFill>
                <a:latin typeface="Arial" panose="020B0604020202020204" pitchFamily="34" charset="0"/>
                <a:cs typeface="Arial" panose="020B0604020202020204" pitchFamily="34" charset="0"/>
              </a:rPr>
              <a:t>Line Breeding</a:t>
            </a:r>
            <a:r>
              <a:rPr lang="en-US" dirty="0">
                <a:latin typeface="Arial" panose="020B0604020202020204" pitchFamily="34" charset="0"/>
                <a:cs typeface="Arial" panose="020B0604020202020204" pitchFamily="34" charset="0"/>
              </a:rPr>
              <a:t>). </a:t>
            </a:r>
            <a:br>
              <a:rPr lang="en-US" dirty="0">
                <a:latin typeface="Arial" panose="020B0604020202020204" pitchFamily="34" charset="0"/>
                <a:cs typeface="Arial" panose="020B0604020202020204" pitchFamily="34" charset="0"/>
              </a:rPr>
            </a:b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If two parents are such as A1A1 and A2A2, then we expect p</a:t>
            </a:r>
            <a:r>
              <a:rPr lang="en-US" baseline="-25000" dirty="0">
                <a:latin typeface="Arial" panose="020B0604020202020204" pitchFamily="34" charset="0"/>
                <a:cs typeface="Arial" panose="020B0604020202020204" pitchFamily="34" charset="0"/>
              </a:rPr>
              <a:t>0</a:t>
            </a:r>
            <a:r>
              <a:rPr lang="en-US" dirty="0">
                <a:latin typeface="Arial" panose="020B0604020202020204" pitchFamily="34" charset="0"/>
                <a:cs typeface="Arial" panose="020B0604020202020204" pitchFamily="34" charset="0"/>
              </a:rPr>
              <a:t>(A1) = p</a:t>
            </a:r>
            <a:r>
              <a:rPr lang="en-US" baseline="-25000" dirty="0">
                <a:latin typeface="Arial" panose="020B0604020202020204" pitchFamily="34" charset="0"/>
                <a:cs typeface="Arial" panose="020B0604020202020204" pitchFamily="34" charset="0"/>
              </a:rPr>
              <a:t>0</a:t>
            </a:r>
            <a:r>
              <a:rPr lang="en-US" dirty="0">
                <a:latin typeface="Arial" panose="020B0604020202020204" pitchFamily="34" charset="0"/>
                <a:cs typeface="Arial" panose="020B0604020202020204" pitchFamily="34" charset="0"/>
              </a:rPr>
              <a:t>(A2) = 0.5 in their (unselected) offspring. </a:t>
            </a:r>
            <a:endParaRPr lang="en-US" sz="1200" dirty="0">
              <a:latin typeface="Arial" panose="020B0604020202020204" pitchFamily="34" charset="0"/>
              <a:cs typeface="Arial" panose="020B0604020202020204" pitchFamily="34" charset="0"/>
            </a:endParaRPr>
          </a:p>
          <a:p>
            <a:br>
              <a:rPr lang="en-US" sz="1200" dirty="0">
                <a:latin typeface="Arial" panose="020B0604020202020204" pitchFamily="34" charset="0"/>
                <a:cs typeface="Arial" panose="020B0604020202020204" pitchFamily="34" charset="0"/>
              </a:rPr>
            </a:br>
            <a:r>
              <a:rPr lang="en-US" dirty="0">
                <a:solidFill>
                  <a:schemeClr val="tx1">
                    <a:lumMod val="50000"/>
                    <a:lumOff val="50000"/>
                  </a:schemeClr>
                </a:solidFill>
                <a:latin typeface="Arial" panose="020B0604020202020204" pitchFamily="34" charset="0"/>
                <a:cs typeface="Arial" panose="020B0604020202020204" pitchFamily="34" charset="0"/>
              </a:rPr>
              <a:t>The ‘amount’ of Drift shown here ~applies* for </a:t>
            </a:r>
            <a:r>
              <a:rPr lang="en-US" dirty="0">
                <a:solidFill>
                  <a:srgbClr val="0000FF"/>
                </a:solidFill>
                <a:latin typeface="Arial" panose="020B0604020202020204" pitchFamily="34" charset="0"/>
                <a:cs typeface="Arial" panose="020B0604020202020204" pitchFamily="34" charset="0"/>
              </a:rPr>
              <a:t>Bulk-Breeding</a:t>
            </a:r>
            <a:r>
              <a:rPr lang="en-US" dirty="0">
                <a:solidFill>
                  <a:schemeClr val="tx1">
                    <a:lumMod val="50000"/>
                    <a:lumOff val="50000"/>
                  </a:schemeClr>
                </a:solidFill>
                <a:latin typeface="Arial" panose="020B0604020202020204" pitchFamily="34" charset="0"/>
                <a:cs typeface="Arial" panose="020B0604020202020204" pitchFamily="34" charset="0"/>
              </a:rPr>
              <a:t> (see later) of a crop such as barley, provided we take </a:t>
            </a:r>
            <a:r>
              <a:rPr lang="en-US" dirty="0">
                <a:latin typeface="Arial" panose="020B0604020202020204" pitchFamily="34" charset="0"/>
                <a:cs typeface="Arial" panose="020B0604020202020204" pitchFamily="34" charset="0"/>
              </a:rPr>
              <a:t>N=200</a:t>
            </a:r>
            <a:r>
              <a:rPr lang="en-US" dirty="0">
                <a:solidFill>
                  <a:schemeClr val="tx1">
                    <a:lumMod val="50000"/>
                    <a:lumOff val="50000"/>
                  </a:schemeClr>
                </a:solidFill>
                <a:latin typeface="Arial" panose="020B0604020202020204" pitchFamily="34" charset="0"/>
                <a:cs typeface="Arial" panose="020B0604020202020204" pitchFamily="34" charset="0"/>
              </a:rPr>
              <a:t> plants each generation (</a:t>
            </a:r>
            <a:r>
              <a:rPr lang="en-US" dirty="0">
                <a:latin typeface="Arial" panose="020B0604020202020204" pitchFamily="34" charset="0"/>
                <a:cs typeface="Arial" panose="020B0604020202020204" pitchFamily="34" charset="0"/>
              </a:rPr>
              <a:t>200</a:t>
            </a:r>
            <a:r>
              <a:rPr lang="en-US" dirty="0">
                <a:solidFill>
                  <a:schemeClr val="tx1">
                    <a:lumMod val="50000"/>
                    <a:lumOff val="50000"/>
                  </a:schemeClr>
                </a:solidFill>
                <a:latin typeface="Arial" panose="020B0604020202020204" pitchFamily="34" charset="0"/>
                <a:cs typeface="Arial" panose="020B0604020202020204" pitchFamily="34" charset="0"/>
              </a:rPr>
              <a:t>, not 100). </a:t>
            </a:r>
            <a:r>
              <a:rPr lang="en-US" dirty="0">
                <a:latin typeface="Arial" panose="020B0604020202020204" pitchFamily="34" charset="0"/>
                <a:cs typeface="Arial" panose="020B0604020202020204" pitchFamily="34" charset="0"/>
              </a:rPr>
              <a:t>This</a:t>
            </a:r>
            <a:r>
              <a:rPr lang="en-US" dirty="0">
                <a:solidFill>
                  <a:schemeClr val="tx1">
                    <a:lumMod val="50000"/>
                    <a:lumOff val="50000"/>
                  </a:schemeClr>
                </a:solidFill>
                <a:latin typeface="Arial" panose="020B0604020202020204" pitchFamily="34" charset="0"/>
                <a:cs typeface="Arial" panose="020B0604020202020204" pitchFamily="34" charset="0"/>
              </a:rPr>
              <a:t> is because barley is self-fertilizing thus ~ homozygous, hence one individual ‚contains‘ only one instead of two alleles (haplotypes) per individual (per genotype).</a:t>
            </a:r>
          </a:p>
        </p:txBody>
      </p:sp>
      <p:grpSp>
        <p:nvGrpSpPr>
          <p:cNvPr id="2" name="Group 1"/>
          <p:cNvGrpSpPr/>
          <p:nvPr/>
        </p:nvGrpSpPr>
        <p:grpSpPr>
          <a:xfrm>
            <a:off x="67734" y="720000"/>
            <a:ext cx="7788275" cy="5516563"/>
            <a:chOff x="67734" y="720000"/>
            <a:chExt cx="7788275" cy="5516563"/>
          </a:xfrm>
        </p:grpSpPr>
        <p:sp>
          <p:nvSpPr>
            <p:cNvPr id="9" name="Line 6"/>
            <p:cNvSpPr>
              <a:spLocks noChangeShapeType="1"/>
            </p:cNvSpPr>
            <p:nvPr/>
          </p:nvSpPr>
          <p:spPr bwMode="auto">
            <a:xfrm flipV="1">
              <a:off x="980546" y="820012"/>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 name="Line 7"/>
            <p:cNvSpPr>
              <a:spLocks noChangeShapeType="1"/>
            </p:cNvSpPr>
            <p:nvPr/>
          </p:nvSpPr>
          <p:spPr bwMode="auto">
            <a:xfrm flipH="1">
              <a:off x="878946" y="55491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 name="Rectangle 8"/>
            <p:cNvSpPr>
              <a:spLocks noChangeArrowheads="1"/>
            </p:cNvSpPr>
            <p:nvPr/>
          </p:nvSpPr>
          <p:spPr bwMode="auto">
            <a:xfrm>
              <a:off x="342371" y="5409475"/>
              <a:ext cx="320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2" name="Line 9"/>
            <p:cNvSpPr>
              <a:spLocks noChangeShapeType="1"/>
            </p:cNvSpPr>
            <p:nvPr/>
          </p:nvSpPr>
          <p:spPr bwMode="auto">
            <a:xfrm flipH="1">
              <a:off x="878946" y="4614137"/>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9805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 name="Line 11"/>
            <p:cNvSpPr>
              <a:spLocks noChangeShapeType="1"/>
            </p:cNvSpPr>
            <p:nvPr/>
          </p:nvSpPr>
          <p:spPr bwMode="auto">
            <a:xfrm>
              <a:off x="996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 name="Line 12"/>
            <p:cNvSpPr>
              <a:spLocks noChangeShapeType="1"/>
            </p:cNvSpPr>
            <p:nvPr/>
          </p:nvSpPr>
          <p:spPr bwMode="auto">
            <a:xfrm>
              <a:off x="1010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 name="Line 13"/>
            <p:cNvSpPr>
              <a:spLocks noChangeShapeType="1"/>
            </p:cNvSpPr>
            <p:nvPr/>
          </p:nvSpPr>
          <p:spPr bwMode="auto">
            <a:xfrm>
              <a:off x="1024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 name="Line 14"/>
            <p:cNvSpPr>
              <a:spLocks noChangeShapeType="1"/>
            </p:cNvSpPr>
            <p:nvPr/>
          </p:nvSpPr>
          <p:spPr bwMode="auto">
            <a:xfrm>
              <a:off x="1039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 name="Line 15"/>
            <p:cNvSpPr>
              <a:spLocks noChangeShapeType="1"/>
            </p:cNvSpPr>
            <p:nvPr/>
          </p:nvSpPr>
          <p:spPr bwMode="auto">
            <a:xfrm>
              <a:off x="10535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 name="Line 16"/>
            <p:cNvSpPr>
              <a:spLocks noChangeShapeType="1"/>
            </p:cNvSpPr>
            <p:nvPr/>
          </p:nvSpPr>
          <p:spPr bwMode="auto">
            <a:xfrm>
              <a:off x="1067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 name="Line 17"/>
            <p:cNvSpPr>
              <a:spLocks noChangeShapeType="1"/>
            </p:cNvSpPr>
            <p:nvPr/>
          </p:nvSpPr>
          <p:spPr bwMode="auto">
            <a:xfrm>
              <a:off x="10821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 name="Line 18"/>
            <p:cNvSpPr>
              <a:spLocks noChangeShapeType="1"/>
            </p:cNvSpPr>
            <p:nvPr/>
          </p:nvSpPr>
          <p:spPr bwMode="auto">
            <a:xfrm>
              <a:off x="1098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 name="Line 19"/>
            <p:cNvSpPr>
              <a:spLocks noChangeShapeType="1"/>
            </p:cNvSpPr>
            <p:nvPr/>
          </p:nvSpPr>
          <p:spPr bwMode="auto">
            <a:xfrm>
              <a:off x="1112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 name="Line 20"/>
            <p:cNvSpPr>
              <a:spLocks noChangeShapeType="1"/>
            </p:cNvSpPr>
            <p:nvPr/>
          </p:nvSpPr>
          <p:spPr bwMode="auto">
            <a:xfrm>
              <a:off x="1126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 name="Line 21"/>
            <p:cNvSpPr>
              <a:spLocks noChangeShapeType="1"/>
            </p:cNvSpPr>
            <p:nvPr/>
          </p:nvSpPr>
          <p:spPr bwMode="auto">
            <a:xfrm>
              <a:off x="1140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 name="Line 22"/>
            <p:cNvSpPr>
              <a:spLocks noChangeShapeType="1"/>
            </p:cNvSpPr>
            <p:nvPr/>
          </p:nvSpPr>
          <p:spPr bwMode="auto">
            <a:xfrm>
              <a:off x="11551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 name="Line 23"/>
            <p:cNvSpPr>
              <a:spLocks noChangeShapeType="1"/>
            </p:cNvSpPr>
            <p:nvPr/>
          </p:nvSpPr>
          <p:spPr bwMode="auto">
            <a:xfrm>
              <a:off x="1169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 name="Line 24"/>
            <p:cNvSpPr>
              <a:spLocks noChangeShapeType="1"/>
            </p:cNvSpPr>
            <p:nvPr/>
          </p:nvSpPr>
          <p:spPr bwMode="auto">
            <a:xfrm>
              <a:off x="11837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 name="Line 25"/>
            <p:cNvSpPr>
              <a:spLocks noChangeShapeType="1"/>
            </p:cNvSpPr>
            <p:nvPr/>
          </p:nvSpPr>
          <p:spPr bwMode="auto">
            <a:xfrm>
              <a:off x="1199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 name="Line 26"/>
            <p:cNvSpPr>
              <a:spLocks noChangeShapeType="1"/>
            </p:cNvSpPr>
            <p:nvPr/>
          </p:nvSpPr>
          <p:spPr bwMode="auto">
            <a:xfrm>
              <a:off x="1213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 name="Line 27"/>
            <p:cNvSpPr>
              <a:spLocks noChangeShapeType="1"/>
            </p:cNvSpPr>
            <p:nvPr/>
          </p:nvSpPr>
          <p:spPr bwMode="auto">
            <a:xfrm>
              <a:off x="1228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 name="Line 28"/>
            <p:cNvSpPr>
              <a:spLocks noChangeShapeType="1"/>
            </p:cNvSpPr>
            <p:nvPr/>
          </p:nvSpPr>
          <p:spPr bwMode="auto">
            <a:xfrm>
              <a:off x="1242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 name="Line 29"/>
            <p:cNvSpPr>
              <a:spLocks noChangeShapeType="1"/>
            </p:cNvSpPr>
            <p:nvPr/>
          </p:nvSpPr>
          <p:spPr bwMode="auto">
            <a:xfrm>
              <a:off x="12567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 name="Line 30"/>
            <p:cNvSpPr>
              <a:spLocks noChangeShapeType="1"/>
            </p:cNvSpPr>
            <p:nvPr/>
          </p:nvSpPr>
          <p:spPr bwMode="auto">
            <a:xfrm>
              <a:off x="1271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 name="Line 31"/>
            <p:cNvSpPr>
              <a:spLocks noChangeShapeType="1"/>
            </p:cNvSpPr>
            <p:nvPr/>
          </p:nvSpPr>
          <p:spPr bwMode="auto">
            <a:xfrm>
              <a:off x="12853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 name="Line 32"/>
            <p:cNvSpPr>
              <a:spLocks noChangeShapeType="1"/>
            </p:cNvSpPr>
            <p:nvPr/>
          </p:nvSpPr>
          <p:spPr bwMode="auto">
            <a:xfrm>
              <a:off x="1301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 name="Line 33"/>
            <p:cNvSpPr>
              <a:spLocks noChangeShapeType="1"/>
            </p:cNvSpPr>
            <p:nvPr/>
          </p:nvSpPr>
          <p:spPr bwMode="auto">
            <a:xfrm>
              <a:off x="1315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 name="Line 34"/>
            <p:cNvSpPr>
              <a:spLocks noChangeShapeType="1"/>
            </p:cNvSpPr>
            <p:nvPr/>
          </p:nvSpPr>
          <p:spPr bwMode="auto">
            <a:xfrm>
              <a:off x="1329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 name="Line 35"/>
            <p:cNvSpPr>
              <a:spLocks noChangeShapeType="1"/>
            </p:cNvSpPr>
            <p:nvPr/>
          </p:nvSpPr>
          <p:spPr bwMode="auto">
            <a:xfrm>
              <a:off x="1344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 name="Line 36"/>
            <p:cNvSpPr>
              <a:spLocks noChangeShapeType="1"/>
            </p:cNvSpPr>
            <p:nvPr/>
          </p:nvSpPr>
          <p:spPr bwMode="auto">
            <a:xfrm>
              <a:off x="13583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 name="Line 37"/>
            <p:cNvSpPr>
              <a:spLocks noChangeShapeType="1"/>
            </p:cNvSpPr>
            <p:nvPr/>
          </p:nvSpPr>
          <p:spPr bwMode="auto">
            <a:xfrm>
              <a:off x="1372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 name="Line 38"/>
            <p:cNvSpPr>
              <a:spLocks noChangeShapeType="1"/>
            </p:cNvSpPr>
            <p:nvPr/>
          </p:nvSpPr>
          <p:spPr bwMode="auto">
            <a:xfrm>
              <a:off x="13869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 name="Line 39"/>
            <p:cNvSpPr>
              <a:spLocks noChangeShapeType="1"/>
            </p:cNvSpPr>
            <p:nvPr/>
          </p:nvSpPr>
          <p:spPr bwMode="auto">
            <a:xfrm>
              <a:off x="1402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 name="Line 40"/>
            <p:cNvSpPr>
              <a:spLocks noChangeShapeType="1"/>
            </p:cNvSpPr>
            <p:nvPr/>
          </p:nvSpPr>
          <p:spPr bwMode="auto">
            <a:xfrm>
              <a:off x="1417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 name="Line 41"/>
            <p:cNvSpPr>
              <a:spLocks noChangeShapeType="1"/>
            </p:cNvSpPr>
            <p:nvPr/>
          </p:nvSpPr>
          <p:spPr bwMode="auto">
            <a:xfrm>
              <a:off x="1431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 name="Line 42"/>
            <p:cNvSpPr>
              <a:spLocks noChangeShapeType="1"/>
            </p:cNvSpPr>
            <p:nvPr/>
          </p:nvSpPr>
          <p:spPr bwMode="auto">
            <a:xfrm>
              <a:off x="1445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 name="Line 43"/>
            <p:cNvSpPr>
              <a:spLocks noChangeShapeType="1"/>
            </p:cNvSpPr>
            <p:nvPr/>
          </p:nvSpPr>
          <p:spPr bwMode="auto">
            <a:xfrm>
              <a:off x="1459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 name="Line 44"/>
            <p:cNvSpPr>
              <a:spLocks noChangeShapeType="1"/>
            </p:cNvSpPr>
            <p:nvPr/>
          </p:nvSpPr>
          <p:spPr bwMode="auto">
            <a:xfrm>
              <a:off x="1474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 name="Line 45"/>
            <p:cNvSpPr>
              <a:spLocks noChangeShapeType="1"/>
            </p:cNvSpPr>
            <p:nvPr/>
          </p:nvSpPr>
          <p:spPr bwMode="auto">
            <a:xfrm>
              <a:off x="14885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 name="Line 46"/>
            <p:cNvSpPr>
              <a:spLocks noChangeShapeType="1"/>
            </p:cNvSpPr>
            <p:nvPr/>
          </p:nvSpPr>
          <p:spPr bwMode="auto">
            <a:xfrm>
              <a:off x="1504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 name="Line 47"/>
            <p:cNvSpPr>
              <a:spLocks noChangeShapeType="1"/>
            </p:cNvSpPr>
            <p:nvPr/>
          </p:nvSpPr>
          <p:spPr bwMode="auto">
            <a:xfrm>
              <a:off x="1518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 name="Line 48"/>
            <p:cNvSpPr>
              <a:spLocks noChangeShapeType="1"/>
            </p:cNvSpPr>
            <p:nvPr/>
          </p:nvSpPr>
          <p:spPr bwMode="auto">
            <a:xfrm>
              <a:off x="1532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 name="Line 49"/>
            <p:cNvSpPr>
              <a:spLocks noChangeShapeType="1"/>
            </p:cNvSpPr>
            <p:nvPr/>
          </p:nvSpPr>
          <p:spPr bwMode="auto">
            <a:xfrm>
              <a:off x="1547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 name="Line 50"/>
            <p:cNvSpPr>
              <a:spLocks noChangeShapeType="1"/>
            </p:cNvSpPr>
            <p:nvPr/>
          </p:nvSpPr>
          <p:spPr bwMode="auto">
            <a:xfrm>
              <a:off x="1561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 name="Line 51"/>
            <p:cNvSpPr>
              <a:spLocks noChangeShapeType="1"/>
            </p:cNvSpPr>
            <p:nvPr/>
          </p:nvSpPr>
          <p:spPr bwMode="auto">
            <a:xfrm>
              <a:off x="1575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 name="Line 52"/>
            <p:cNvSpPr>
              <a:spLocks noChangeShapeType="1"/>
            </p:cNvSpPr>
            <p:nvPr/>
          </p:nvSpPr>
          <p:spPr bwMode="auto">
            <a:xfrm>
              <a:off x="15901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 name="Line 53"/>
            <p:cNvSpPr>
              <a:spLocks noChangeShapeType="1"/>
            </p:cNvSpPr>
            <p:nvPr/>
          </p:nvSpPr>
          <p:spPr bwMode="auto">
            <a:xfrm>
              <a:off x="1606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 name="Line 54"/>
            <p:cNvSpPr>
              <a:spLocks noChangeShapeType="1"/>
            </p:cNvSpPr>
            <p:nvPr/>
          </p:nvSpPr>
          <p:spPr bwMode="auto">
            <a:xfrm>
              <a:off x="1620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 name="Line 55"/>
            <p:cNvSpPr>
              <a:spLocks noChangeShapeType="1"/>
            </p:cNvSpPr>
            <p:nvPr/>
          </p:nvSpPr>
          <p:spPr bwMode="auto">
            <a:xfrm>
              <a:off x="1634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 name="Line 56"/>
            <p:cNvSpPr>
              <a:spLocks noChangeShapeType="1"/>
            </p:cNvSpPr>
            <p:nvPr/>
          </p:nvSpPr>
          <p:spPr bwMode="auto">
            <a:xfrm>
              <a:off x="1648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 name="Line 57"/>
            <p:cNvSpPr>
              <a:spLocks noChangeShapeType="1"/>
            </p:cNvSpPr>
            <p:nvPr/>
          </p:nvSpPr>
          <p:spPr bwMode="auto">
            <a:xfrm>
              <a:off x="1663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 name="Line 58"/>
            <p:cNvSpPr>
              <a:spLocks noChangeShapeType="1"/>
            </p:cNvSpPr>
            <p:nvPr/>
          </p:nvSpPr>
          <p:spPr bwMode="auto">
            <a:xfrm>
              <a:off x="1677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 name="Line 59"/>
            <p:cNvSpPr>
              <a:spLocks noChangeShapeType="1"/>
            </p:cNvSpPr>
            <p:nvPr/>
          </p:nvSpPr>
          <p:spPr bwMode="auto">
            <a:xfrm>
              <a:off x="16917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 name="Line 60"/>
            <p:cNvSpPr>
              <a:spLocks noChangeShapeType="1"/>
            </p:cNvSpPr>
            <p:nvPr/>
          </p:nvSpPr>
          <p:spPr bwMode="auto">
            <a:xfrm>
              <a:off x="1707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 name="Line 61"/>
            <p:cNvSpPr>
              <a:spLocks noChangeShapeType="1"/>
            </p:cNvSpPr>
            <p:nvPr/>
          </p:nvSpPr>
          <p:spPr bwMode="auto">
            <a:xfrm>
              <a:off x="1721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 name="Line 62"/>
            <p:cNvSpPr>
              <a:spLocks noChangeShapeType="1"/>
            </p:cNvSpPr>
            <p:nvPr/>
          </p:nvSpPr>
          <p:spPr bwMode="auto">
            <a:xfrm>
              <a:off x="1736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 name="Line 63"/>
            <p:cNvSpPr>
              <a:spLocks noChangeShapeType="1"/>
            </p:cNvSpPr>
            <p:nvPr/>
          </p:nvSpPr>
          <p:spPr bwMode="auto">
            <a:xfrm>
              <a:off x="1750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 name="Line 64"/>
            <p:cNvSpPr>
              <a:spLocks noChangeShapeType="1"/>
            </p:cNvSpPr>
            <p:nvPr/>
          </p:nvSpPr>
          <p:spPr bwMode="auto">
            <a:xfrm>
              <a:off x="1764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 name="Line 65"/>
            <p:cNvSpPr>
              <a:spLocks noChangeShapeType="1"/>
            </p:cNvSpPr>
            <p:nvPr/>
          </p:nvSpPr>
          <p:spPr bwMode="auto">
            <a:xfrm>
              <a:off x="1779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 name="Line 66"/>
            <p:cNvSpPr>
              <a:spLocks noChangeShapeType="1"/>
            </p:cNvSpPr>
            <p:nvPr/>
          </p:nvSpPr>
          <p:spPr bwMode="auto">
            <a:xfrm>
              <a:off x="17933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 name="Line 67"/>
            <p:cNvSpPr>
              <a:spLocks noChangeShapeType="1"/>
            </p:cNvSpPr>
            <p:nvPr/>
          </p:nvSpPr>
          <p:spPr bwMode="auto">
            <a:xfrm>
              <a:off x="1809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 name="Line 68"/>
            <p:cNvSpPr>
              <a:spLocks noChangeShapeType="1"/>
            </p:cNvSpPr>
            <p:nvPr/>
          </p:nvSpPr>
          <p:spPr bwMode="auto">
            <a:xfrm>
              <a:off x="1823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 name="Line 69"/>
            <p:cNvSpPr>
              <a:spLocks noChangeShapeType="1"/>
            </p:cNvSpPr>
            <p:nvPr/>
          </p:nvSpPr>
          <p:spPr bwMode="auto">
            <a:xfrm>
              <a:off x="1837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 name="Line 70"/>
            <p:cNvSpPr>
              <a:spLocks noChangeShapeType="1"/>
            </p:cNvSpPr>
            <p:nvPr/>
          </p:nvSpPr>
          <p:spPr bwMode="auto">
            <a:xfrm>
              <a:off x="1852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 name="Line 71"/>
            <p:cNvSpPr>
              <a:spLocks noChangeShapeType="1"/>
            </p:cNvSpPr>
            <p:nvPr/>
          </p:nvSpPr>
          <p:spPr bwMode="auto">
            <a:xfrm>
              <a:off x="1866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 name="Line 72"/>
            <p:cNvSpPr>
              <a:spLocks noChangeShapeType="1"/>
            </p:cNvSpPr>
            <p:nvPr/>
          </p:nvSpPr>
          <p:spPr bwMode="auto">
            <a:xfrm>
              <a:off x="1880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 name="Line 73"/>
            <p:cNvSpPr>
              <a:spLocks noChangeShapeType="1"/>
            </p:cNvSpPr>
            <p:nvPr/>
          </p:nvSpPr>
          <p:spPr bwMode="auto">
            <a:xfrm>
              <a:off x="1896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 name="Line 74"/>
            <p:cNvSpPr>
              <a:spLocks noChangeShapeType="1"/>
            </p:cNvSpPr>
            <p:nvPr/>
          </p:nvSpPr>
          <p:spPr bwMode="auto">
            <a:xfrm>
              <a:off x="1910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 name="Line 75"/>
            <p:cNvSpPr>
              <a:spLocks noChangeShapeType="1"/>
            </p:cNvSpPr>
            <p:nvPr/>
          </p:nvSpPr>
          <p:spPr bwMode="auto">
            <a:xfrm>
              <a:off x="1925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 name="Line 76"/>
            <p:cNvSpPr>
              <a:spLocks noChangeShapeType="1"/>
            </p:cNvSpPr>
            <p:nvPr/>
          </p:nvSpPr>
          <p:spPr bwMode="auto">
            <a:xfrm>
              <a:off x="1939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 name="Line 77"/>
            <p:cNvSpPr>
              <a:spLocks noChangeShapeType="1"/>
            </p:cNvSpPr>
            <p:nvPr/>
          </p:nvSpPr>
          <p:spPr bwMode="auto">
            <a:xfrm>
              <a:off x="1953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 name="Line 78"/>
            <p:cNvSpPr>
              <a:spLocks noChangeShapeType="1"/>
            </p:cNvSpPr>
            <p:nvPr/>
          </p:nvSpPr>
          <p:spPr bwMode="auto">
            <a:xfrm>
              <a:off x="1967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 name="Line 79"/>
            <p:cNvSpPr>
              <a:spLocks noChangeShapeType="1"/>
            </p:cNvSpPr>
            <p:nvPr/>
          </p:nvSpPr>
          <p:spPr bwMode="auto">
            <a:xfrm>
              <a:off x="1982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 name="Line 80"/>
            <p:cNvSpPr>
              <a:spLocks noChangeShapeType="1"/>
            </p:cNvSpPr>
            <p:nvPr/>
          </p:nvSpPr>
          <p:spPr bwMode="auto">
            <a:xfrm>
              <a:off x="1998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 name="Line 81"/>
            <p:cNvSpPr>
              <a:spLocks noChangeShapeType="1"/>
            </p:cNvSpPr>
            <p:nvPr/>
          </p:nvSpPr>
          <p:spPr bwMode="auto">
            <a:xfrm>
              <a:off x="2012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 name="Line 82"/>
            <p:cNvSpPr>
              <a:spLocks noChangeShapeType="1"/>
            </p:cNvSpPr>
            <p:nvPr/>
          </p:nvSpPr>
          <p:spPr bwMode="auto">
            <a:xfrm>
              <a:off x="2026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 name="Line 83"/>
            <p:cNvSpPr>
              <a:spLocks noChangeShapeType="1"/>
            </p:cNvSpPr>
            <p:nvPr/>
          </p:nvSpPr>
          <p:spPr bwMode="auto">
            <a:xfrm>
              <a:off x="2040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 name="Line 84"/>
            <p:cNvSpPr>
              <a:spLocks noChangeShapeType="1"/>
            </p:cNvSpPr>
            <p:nvPr/>
          </p:nvSpPr>
          <p:spPr bwMode="auto">
            <a:xfrm>
              <a:off x="2055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 name="Line 85"/>
            <p:cNvSpPr>
              <a:spLocks noChangeShapeType="1"/>
            </p:cNvSpPr>
            <p:nvPr/>
          </p:nvSpPr>
          <p:spPr bwMode="auto">
            <a:xfrm>
              <a:off x="2069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 name="Line 86"/>
            <p:cNvSpPr>
              <a:spLocks noChangeShapeType="1"/>
            </p:cNvSpPr>
            <p:nvPr/>
          </p:nvSpPr>
          <p:spPr bwMode="auto">
            <a:xfrm>
              <a:off x="2083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 name="Line 87"/>
            <p:cNvSpPr>
              <a:spLocks noChangeShapeType="1"/>
            </p:cNvSpPr>
            <p:nvPr/>
          </p:nvSpPr>
          <p:spPr bwMode="auto">
            <a:xfrm>
              <a:off x="2099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 name="Line 88"/>
            <p:cNvSpPr>
              <a:spLocks noChangeShapeType="1"/>
            </p:cNvSpPr>
            <p:nvPr/>
          </p:nvSpPr>
          <p:spPr bwMode="auto">
            <a:xfrm>
              <a:off x="2114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 name="Line 89"/>
            <p:cNvSpPr>
              <a:spLocks noChangeShapeType="1"/>
            </p:cNvSpPr>
            <p:nvPr/>
          </p:nvSpPr>
          <p:spPr bwMode="auto">
            <a:xfrm>
              <a:off x="2128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 name="Line 90"/>
            <p:cNvSpPr>
              <a:spLocks noChangeShapeType="1"/>
            </p:cNvSpPr>
            <p:nvPr/>
          </p:nvSpPr>
          <p:spPr bwMode="auto">
            <a:xfrm>
              <a:off x="2142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 name="Line 91"/>
            <p:cNvSpPr>
              <a:spLocks noChangeShapeType="1"/>
            </p:cNvSpPr>
            <p:nvPr/>
          </p:nvSpPr>
          <p:spPr bwMode="auto">
            <a:xfrm>
              <a:off x="2156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 name="Line 92"/>
            <p:cNvSpPr>
              <a:spLocks noChangeShapeType="1"/>
            </p:cNvSpPr>
            <p:nvPr/>
          </p:nvSpPr>
          <p:spPr bwMode="auto">
            <a:xfrm>
              <a:off x="2171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 name="Line 93"/>
            <p:cNvSpPr>
              <a:spLocks noChangeShapeType="1"/>
            </p:cNvSpPr>
            <p:nvPr/>
          </p:nvSpPr>
          <p:spPr bwMode="auto">
            <a:xfrm>
              <a:off x="2185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 name="Line 94"/>
            <p:cNvSpPr>
              <a:spLocks noChangeShapeType="1"/>
            </p:cNvSpPr>
            <p:nvPr/>
          </p:nvSpPr>
          <p:spPr bwMode="auto">
            <a:xfrm>
              <a:off x="2201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 name="Line 95"/>
            <p:cNvSpPr>
              <a:spLocks noChangeShapeType="1"/>
            </p:cNvSpPr>
            <p:nvPr/>
          </p:nvSpPr>
          <p:spPr bwMode="auto">
            <a:xfrm>
              <a:off x="2215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 name="Line 96"/>
            <p:cNvSpPr>
              <a:spLocks noChangeShapeType="1"/>
            </p:cNvSpPr>
            <p:nvPr/>
          </p:nvSpPr>
          <p:spPr bwMode="auto">
            <a:xfrm>
              <a:off x="2229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 name="Line 97"/>
            <p:cNvSpPr>
              <a:spLocks noChangeShapeType="1"/>
            </p:cNvSpPr>
            <p:nvPr/>
          </p:nvSpPr>
          <p:spPr bwMode="auto">
            <a:xfrm>
              <a:off x="2244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 name="Line 98"/>
            <p:cNvSpPr>
              <a:spLocks noChangeShapeType="1"/>
            </p:cNvSpPr>
            <p:nvPr/>
          </p:nvSpPr>
          <p:spPr bwMode="auto">
            <a:xfrm>
              <a:off x="2258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 name="Line 99"/>
            <p:cNvSpPr>
              <a:spLocks noChangeShapeType="1"/>
            </p:cNvSpPr>
            <p:nvPr/>
          </p:nvSpPr>
          <p:spPr bwMode="auto">
            <a:xfrm>
              <a:off x="2272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 name="Line 100"/>
            <p:cNvSpPr>
              <a:spLocks noChangeShapeType="1"/>
            </p:cNvSpPr>
            <p:nvPr/>
          </p:nvSpPr>
          <p:spPr bwMode="auto">
            <a:xfrm>
              <a:off x="2287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 name="Line 101"/>
            <p:cNvSpPr>
              <a:spLocks noChangeShapeType="1"/>
            </p:cNvSpPr>
            <p:nvPr/>
          </p:nvSpPr>
          <p:spPr bwMode="auto">
            <a:xfrm>
              <a:off x="2302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 name="Line 102"/>
            <p:cNvSpPr>
              <a:spLocks noChangeShapeType="1"/>
            </p:cNvSpPr>
            <p:nvPr/>
          </p:nvSpPr>
          <p:spPr bwMode="auto">
            <a:xfrm>
              <a:off x="2317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 name="Line 103"/>
            <p:cNvSpPr>
              <a:spLocks noChangeShapeType="1"/>
            </p:cNvSpPr>
            <p:nvPr/>
          </p:nvSpPr>
          <p:spPr bwMode="auto">
            <a:xfrm>
              <a:off x="2331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 name="Line 104"/>
            <p:cNvSpPr>
              <a:spLocks noChangeShapeType="1"/>
            </p:cNvSpPr>
            <p:nvPr/>
          </p:nvSpPr>
          <p:spPr bwMode="auto">
            <a:xfrm>
              <a:off x="2345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 name="Line 105"/>
            <p:cNvSpPr>
              <a:spLocks noChangeShapeType="1"/>
            </p:cNvSpPr>
            <p:nvPr/>
          </p:nvSpPr>
          <p:spPr bwMode="auto">
            <a:xfrm>
              <a:off x="2360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 name="Line 106"/>
            <p:cNvSpPr>
              <a:spLocks noChangeShapeType="1"/>
            </p:cNvSpPr>
            <p:nvPr/>
          </p:nvSpPr>
          <p:spPr bwMode="auto">
            <a:xfrm>
              <a:off x="2374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 name="Line 107"/>
            <p:cNvSpPr>
              <a:spLocks noChangeShapeType="1"/>
            </p:cNvSpPr>
            <p:nvPr/>
          </p:nvSpPr>
          <p:spPr bwMode="auto">
            <a:xfrm>
              <a:off x="2388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 name="Line 108"/>
            <p:cNvSpPr>
              <a:spLocks noChangeShapeType="1"/>
            </p:cNvSpPr>
            <p:nvPr/>
          </p:nvSpPr>
          <p:spPr bwMode="auto">
            <a:xfrm>
              <a:off x="2404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 name="Line 109"/>
            <p:cNvSpPr>
              <a:spLocks noChangeShapeType="1"/>
            </p:cNvSpPr>
            <p:nvPr/>
          </p:nvSpPr>
          <p:spPr bwMode="auto">
            <a:xfrm>
              <a:off x="2418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 name="Line 110"/>
            <p:cNvSpPr>
              <a:spLocks noChangeShapeType="1"/>
            </p:cNvSpPr>
            <p:nvPr/>
          </p:nvSpPr>
          <p:spPr bwMode="auto">
            <a:xfrm>
              <a:off x="2433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 name="Line 111"/>
            <p:cNvSpPr>
              <a:spLocks noChangeShapeType="1"/>
            </p:cNvSpPr>
            <p:nvPr/>
          </p:nvSpPr>
          <p:spPr bwMode="auto">
            <a:xfrm>
              <a:off x="2447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 name="Line 112"/>
            <p:cNvSpPr>
              <a:spLocks noChangeShapeType="1"/>
            </p:cNvSpPr>
            <p:nvPr/>
          </p:nvSpPr>
          <p:spPr bwMode="auto">
            <a:xfrm>
              <a:off x="2461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 name="Line 113"/>
            <p:cNvSpPr>
              <a:spLocks noChangeShapeType="1"/>
            </p:cNvSpPr>
            <p:nvPr/>
          </p:nvSpPr>
          <p:spPr bwMode="auto">
            <a:xfrm>
              <a:off x="2475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 name="Line 114"/>
            <p:cNvSpPr>
              <a:spLocks noChangeShapeType="1"/>
            </p:cNvSpPr>
            <p:nvPr/>
          </p:nvSpPr>
          <p:spPr bwMode="auto">
            <a:xfrm>
              <a:off x="2490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 name="Line 115"/>
            <p:cNvSpPr>
              <a:spLocks noChangeShapeType="1"/>
            </p:cNvSpPr>
            <p:nvPr/>
          </p:nvSpPr>
          <p:spPr bwMode="auto">
            <a:xfrm>
              <a:off x="2506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 name="Line 116"/>
            <p:cNvSpPr>
              <a:spLocks noChangeShapeType="1"/>
            </p:cNvSpPr>
            <p:nvPr/>
          </p:nvSpPr>
          <p:spPr bwMode="auto">
            <a:xfrm>
              <a:off x="2520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 name="Line 117"/>
            <p:cNvSpPr>
              <a:spLocks noChangeShapeType="1"/>
            </p:cNvSpPr>
            <p:nvPr/>
          </p:nvSpPr>
          <p:spPr bwMode="auto">
            <a:xfrm>
              <a:off x="2534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 name="Line 118"/>
            <p:cNvSpPr>
              <a:spLocks noChangeShapeType="1"/>
            </p:cNvSpPr>
            <p:nvPr/>
          </p:nvSpPr>
          <p:spPr bwMode="auto">
            <a:xfrm>
              <a:off x="2548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 name="Line 119"/>
            <p:cNvSpPr>
              <a:spLocks noChangeShapeType="1"/>
            </p:cNvSpPr>
            <p:nvPr/>
          </p:nvSpPr>
          <p:spPr bwMode="auto">
            <a:xfrm>
              <a:off x="2563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 name="Line 120"/>
            <p:cNvSpPr>
              <a:spLocks noChangeShapeType="1"/>
            </p:cNvSpPr>
            <p:nvPr/>
          </p:nvSpPr>
          <p:spPr bwMode="auto">
            <a:xfrm>
              <a:off x="2577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 name="Line 121"/>
            <p:cNvSpPr>
              <a:spLocks noChangeShapeType="1"/>
            </p:cNvSpPr>
            <p:nvPr/>
          </p:nvSpPr>
          <p:spPr bwMode="auto">
            <a:xfrm>
              <a:off x="2591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 name="Line 122"/>
            <p:cNvSpPr>
              <a:spLocks noChangeShapeType="1"/>
            </p:cNvSpPr>
            <p:nvPr/>
          </p:nvSpPr>
          <p:spPr bwMode="auto">
            <a:xfrm>
              <a:off x="2607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 name="Line 123"/>
            <p:cNvSpPr>
              <a:spLocks noChangeShapeType="1"/>
            </p:cNvSpPr>
            <p:nvPr/>
          </p:nvSpPr>
          <p:spPr bwMode="auto">
            <a:xfrm>
              <a:off x="2622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 name="Line 124"/>
            <p:cNvSpPr>
              <a:spLocks noChangeShapeType="1"/>
            </p:cNvSpPr>
            <p:nvPr/>
          </p:nvSpPr>
          <p:spPr bwMode="auto">
            <a:xfrm>
              <a:off x="2636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 name="Line 125"/>
            <p:cNvSpPr>
              <a:spLocks noChangeShapeType="1"/>
            </p:cNvSpPr>
            <p:nvPr/>
          </p:nvSpPr>
          <p:spPr bwMode="auto">
            <a:xfrm>
              <a:off x="2650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126"/>
            <p:cNvSpPr>
              <a:spLocks noChangeShapeType="1"/>
            </p:cNvSpPr>
            <p:nvPr/>
          </p:nvSpPr>
          <p:spPr bwMode="auto">
            <a:xfrm>
              <a:off x="2664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 name="Line 127"/>
            <p:cNvSpPr>
              <a:spLocks noChangeShapeType="1"/>
            </p:cNvSpPr>
            <p:nvPr/>
          </p:nvSpPr>
          <p:spPr bwMode="auto">
            <a:xfrm>
              <a:off x="2679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128"/>
            <p:cNvSpPr>
              <a:spLocks noChangeShapeType="1"/>
            </p:cNvSpPr>
            <p:nvPr/>
          </p:nvSpPr>
          <p:spPr bwMode="auto">
            <a:xfrm>
              <a:off x="2693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Line 129"/>
            <p:cNvSpPr>
              <a:spLocks noChangeShapeType="1"/>
            </p:cNvSpPr>
            <p:nvPr/>
          </p:nvSpPr>
          <p:spPr bwMode="auto">
            <a:xfrm>
              <a:off x="2709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 name="Line 130"/>
            <p:cNvSpPr>
              <a:spLocks noChangeShapeType="1"/>
            </p:cNvSpPr>
            <p:nvPr/>
          </p:nvSpPr>
          <p:spPr bwMode="auto">
            <a:xfrm>
              <a:off x="2723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131"/>
            <p:cNvSpPr>
              <a:spLocks noChangeShapeType="1"/>
            </p:cNvSpPr>
            <p:nvPr/>
          </p:nvSpPr>
          <p:spPr bwMode="auto">
            <a:xfrm>
              <a:off x="2737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 name="Line 132"/>
            <p:cNvSpPr>
              <a:spLocks noChangeShapeType="1"/>
            </p:cNvSpPr>
            <p:nvPr/>
          </p:nvSpPr>
          <p:spPr bwMode="auto">
            <a:xfrm>
              <a:off x="2752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 name="Line 133"/>
            <p:cNvSpPr>
              <a:spLocks noChangeShapeType="1"/>
            </p:cNvSpPr>
            <p:nvPr/>
          </p:nvSpPr>
          <p:spPr bwMode="auto">
            <a:xfrm>
              <a:off x="2766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134"/>
            <p:cNvSpPr>
              <a:spLocks noChangeShapeType="1"/>
            </p:cNvSpPr>
            <p:nvPr/>
          </p:nvSpPr>
          <p:spPr bwMode="auto">
            <a:xfrm>
              <a:off x="2780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 name="Line 135"/>
            <p:cNvSpPr>
              <a:spLocks noChangeShapeType="1"/>
            </p:cNvSpPr>
            <p:nvPr/>
          </p:nvSpPr>
          <p:spPr bwMode="auto">
            <a:xfrm>
              <a:off x="2795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 name="Line 136"/>
            <p:cNvSpPr>
              <a:spLocks noChangeShapeType="1"/>
            </p:cNvSpPr>
            <p:nvPr/>
          </p:nvSpPr>
          <p:spPr bwMode="auto">
            <a:xfrm>
              <a:off x="2810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137"/>
            <p:cNvSpPr>
              <a:spLocks noChangeShapeType="1"/>
            </p:cNvSpPr>
            <p:nvPr/>
          </p:nvSpPr>
          <p:spPr bwMode="auto">
            <a:xfrm>
              <a:off x="2825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 name="Line 138"/>
            <p:cNvSpPr>
              <a:spLocks noChangeShapeType="1"/>
            </p:cNvSpPr>
            <p:nvPr/>
          </p:nvSpPr>
          <p:spPr bwMode="auto">
            <a:xfrm>
              <a:off x="2839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 name="Line 139"/>
            <p:cNvSpPr>
              <a:spLocks noChangeShapeType="1"/>
            </p:cNvSpPr>
            <p:nvPr/>
          </p:nvSpPr>
          <p:spPr bwMode="auto">
            <a:xfrm>
              <a:off x="2853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140"/>
            <p:cNvSpPr>
              <a:spLocks noChangeShapeType="1"/>
            </p:cNvSpPr>
            <p:nvPr/>
          </p:nvSpPr>
          <p:spPr bwMode="auto">
            <a:xfrm>
              <a:off x="2868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 name="Line 141"/>
            <p:cNvSpPr>
              <a:spLocks noChangeShapeType="1"/>
            </p:cNvSpPr>
            <p:nvPr/>
          </p:nvSpPr>
          <p:spPr bwMode="auto">
            <a:xfrm>
              <a:off x="2882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 name="Line 142"/>
            <p:cNvSpPr>
              <a:spLocks noChangeShapeType="1"/>
            </p:cNvSpPr>
            <p:nvPr/>
          </p:nvSpPr>
          <p:spPr bwMode="auto">
            <a:xfrm>
              <a:off x="2896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143"/>
            <p:cNvSpPr>
              <a:spLocks noChangeShapeType="1"/>
            </p:cNvSpPr>
            <p:nvPr/>
          </p:nvSpPr>
          <p:spPr bwMode="auto">
            <a:xfrm>
              <a:off x="2912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 name="Line 144"/>
            <p:cNvSpPr>
              <a:spLocks noChangeShapeType="1"/>
            </p:cNvSpPr>
            <p:nvPr/>
          </p:nvSpPr>
          <p:spPr bwMode="auto">
            <a:xfrm>
              <a:off x="2926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 name="Line 145"/>
            <p:cNvSpPr>
              <a:spLocks noChangeShapeType="1"/>
            </p:cNvSpPr>
            <p:nvPr/>
          </p:nvSpPr>
          <p:spPr bwMode="auto">
            <a:xfrm>
              <a:off x="2941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 name="Line 146"/>
            <p:cNvSpPr>
              <a:spLocks noChangeShapeType="1"/>
            </p:cNvSpPr>
            <p:nvPr/>
          </p:nvSpPr>
          <p:spPr bwMode="auto">
            <a:xfrm>
              <a:off x="2955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 name="Line 147"/>
            <p:cNvSpPr>
              <a:spLocks noChangeShapeType="1"/>
            </p:cNvSpPr>
            <p:nvPr/>
          </p:nvSpPr>
          <p:spPr bwMode="auto">
            <a:xfrm>
              <a:off x="2969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148"/>
            <p:cNvSpPr>
              <a:spLocks noChangeShapeType="1"/>
            </p:cNvSpPr>
            <p:nvPr/>
          </p:nvSpPr>
          <p:spPr bwMode="auto">
            <a:xfrm>
              <a:off x="2983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 name="Line 149"/>
            <p:cNvSpPr>
              <a:spLocks noChangeShapeType="1"/>
            </p:cNvSpPr>
            <p:nvPr/>
          </p:nvSpPr>
          <p:spPr bwMode="auto">
            <a:xfrm>
              <a:off x="2998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150"/>
            <p:cNvSpPr>
              <a:spLocks noChangeShapeType="1"/>
            </p:cNvSpPr>
            <p:nvPr/>
          </p:nvSpPr>
          <p:spPr bwMode="auto">
            <a:xfrm>
              <a:off x="3014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Line 151"/>
            <p:cNvSpPr>
              <a:spLocks noChangeShapeType="1"/>
            </p:cNvSpPr>
            <p:nvPr/>
          </p:nvSpPr>
          <p:spPr bwMode="auto">
            <a:xfrm>
              <a:off x="3028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 name="Line 152"/>
            <p:cNvSpPr>
              <a:spLocks noChangeShapeType="1"/>
            </p:cNvSpPr>
            <p:nvPr/>
          </p:nvSpPr>
          <p:spPr bwMode="auto">
            <a:xfrm>
              <a:off x="3042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 name="Line 153"/>
            <p:cNvSpPr>
              <a:spLocks noChangeShapeType="1"/>
            </p:cNvSpPr>
            <p:nvPr/>
          </p:nvSpPr>
          <p:spPr bwMode="auto">
            <a:xfrm>
              <a:off x="3056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 name="Line 154"/>
            <p:cNvSpPr>
              <a:spLocks noChangeShapeType="1"/>
            </p:cNvSpPr>
            <p:nvPr/>
          </p:nvSpPr>
          <p:spPr bwMode="auto">
            <a:xfrm>
              <a:off x="30712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 name="Line 155"/>
            <p:cNvSpPr>
              <a:spLocks noChangeShapeType="1"/>
            </p:cNvSpPr>
            <p:nvPr/>
          </p:nvSpPr>
          <p:spPr bwMode="auto">
            <a:xfrm>
              <a:off x="3085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 name="Line 156"/>
            <p:cNvSpPr>
              <a:spLocks noChangeShapeType="1"/>
            </p:cNvSpPr>
            <p:nvPr/>
          </p:nvSpPr>
          <p:spPr bwMode="auto">
            <a:xfrm>
              <a:off x="3099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 name="Line 157"/>
            <p:cNvSpPr>
              <a:spLocks noChangeShapeType="1"/>
            </p:cNvSpPr>
            <p:nvPr/>
          </p:nvSpPr>
          <p:spPr bwMode="auto">
            <a:xfrm>
              <a:off x="3115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Line 158"/>
            <p:cNvSpPr>
              <a:spLocks noChangeShapeType="1"/>
            </p:cNvSpPr>
            <p:nvPr/>
          </p:nvSpPr>
          <p:spPr bwMode="auto">
            <a:xfrm>
              <a:off x="3130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 name="Line 159"/>
            <p:cNvSpPr>
              <a:spLocks noChangeShapeType="1"/>
            </p:cNvSpPr>
            <p:nvPr/>
          </p:nvSpPr>
          <p:spPr bwMode="auto">
            <a:xfrm>
              <a:off x="3144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Line 160"/>
            <p:cNvSpPr>
              <a:spLocks noChangeShapeType="1"/>
            </p:cNvSpPr>
            <p:nvPr/>
          </p:nvSpPr>
          <p:spPr bwMode="auto">
            <a:xfrm>
              <a:off x="3158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 name="Line 161"/>
            <p:cNvSpPr>
              <a:spLocks noChangeShapeType="1"/>
            </p:cNvSpPr>
            <p:nvPr/>
          </p:nvSpPr>
          <p:spPr bwMode="auto">
            <a:xfrm>
              <a:off x="31728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 name="Line 162"/>
            <p:cNvSpPr>
              <a:spLocks noChangeShapeType="1"/>
            </p:cNvSpPr>
            <p:nvPr/>
          </p:nvSpPr>
          <p:spPr bwMode="auto">
            <a:xfrm>
              <a:off x="3187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Line 163"/>
            <p:cNvSpPr>
              <a:spLocks noChangeShapeType="1"/>
            </p:cNvSpPr>
            <p:nvPr/>
          </p:nvSpPr>
          <p:spPr bwMode="auto">
            <a:xfrm>
              <a:off x="3201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 name="Line 164"/>
            <p:cNvSpPr>
              <a:spLocks noChangeShapeType="1"/>
            </p:cNvSpPr>
            <p:nvPr/>
          </p:nvSpPr>
          <p:spPr bwMode="auto">
            <a:xfrm>
              <a:off x="3217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Line 165"/>
            <p:cNvSpPr>
              <a:spLocks noChangeShapeType="1"/>
            </p:cNvSpPr>
            <p:nvPr/>
          </p:nvSpPr>
          <p:spPr bwMode="auto">
            <a:xfrm>
              <a:off x="3231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 name="Line 166"/>
            <p:cNvSpPr>
              <a:spLocks noChangeShapeType="1"/>
            </p:cNvSpPr>
            <p:nvPr/>
          </p:nvSpPr>
          <p:spPr bwMode="auto">
            <a:xfrm>
              <a:off x="3245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 name="Line 167"/>
            <p:cNvSpPr>
              <a:spLocks noChangeShapeType="1"/>
            </p:cNvSpPr>
            <p:nvPr/>
          </p:nvSpPr>
          <p:spPr bwMode="auto">
            <a:xfrm>
              <a:off x="3260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 name="Line 168"/>
            <p:cNvSpPr>
              <a:spLocks noChangeShapeType="1"/>
            </p:cNvSpPr>
            <p:nvPr/>
          </p:nvSpPr>
          <p:spPr bwMode="auto">
            <a:xfrm>
              <a:off x="32744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 name="Line 169"/>
            <p:cNvSpPr>
              <a:spLocks noChangeShapeType="1"/>
            </p:cNvSpPr>
            <p:nvPr/>
          </p:nvSpPr>
          <p:spPr bwMode="auto">
            <a:xfrm>
              <a:off x="3288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Line 170"/>
            <p:cNvSpPr>
              <a:spLocks noChangeShapeType="1"/>
            </p:cNvSpPr>
            <p:nvPr/>
          </p:nvSpPr>
          <p:spPr bwMode="auto">
            <a:xfrm>
              <a:off x="3303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 name="Line 171"/>
            <p:cNvSpPr>
              <a:spLocks noChangeShapeType="1"/>
            </p:cNvSpPr>
            <p:nvPr/>
          </p:nvSpPr>
          <p:spPr bwMode="auto">
            <a:xfrm>
              <a:off x="3318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 name="Line 172"/>
            <p:cNvSpPr>
              <a:spLocks noChangeShapeType="1"/>
            </p:cNvSpPr>
            <p:nvPr/>
          </p:nvSpPr>
          <p:spPr bwMode="auto">
            <a:xfrm>
              <a:off x="3333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Line 173"/>
            <p:cNvSpPr>
              <a:spLocks noChangeShapeType="1"/>
            </p:cNvSpPr>
            <p:nvPr/>
          </p:nvSpPr>
          <p:spPr bwMode="auto">
            <a:xfrm>
              <a:off x="3347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 name="Line 174"/>
            <p:cNvSpPr>
              <a:spLocks noChangeShapeType="1"/>
            </p:cNvSpPr>
            <p:nvPr/>
          </p:nvSpPr>
          <p:spPr bwMode="auto">
            <a:xfrm>
              <a:off x="3361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Line 175"/>
            <p:cNvSpPr>
              <a:spLocks noChangeShapeType="1"/>
            </p:cNvSpPr>
            <p:nvPr/>
          </p:nvSpPr>
          <p:spPr bwMode="auto">
            <a:xfrm>
              <a:off x="33760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 name="Line 176"/>
            <p:cNvSpPr>
              <a:spLocks noChangeShapeType="1"/>
            </p:cNvSpPr>
            <p:nvPr/>
          </p:nvSpPr>
          <p:spPr bwMode="auto">
            <a:xfrm>
              <a:off x="3390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 name="Line 177"/>
            <p:cNvSpPr>
              <a:spLocks noChangeShapeType="1"/>
            </p:cNvSpPr>
            <p:nvPr/>
          </p:nvSpPr>
          <p:spPr bwMode="auto">
            <a:xfrm>
              <a:off x="3404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 name="Line 178"/>
            <p:cNvSpPr>
              <a:spLocks noChangeShapeType="1"/>
            </p:cNvSpPr>
            <p:nvPr/>
          </p:nvSpPr>
          <p:spPr bwMode="auto">
            <a:xfrm>
              <a:off x="3420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 name="Line 179"/>
            <p:cNvSpPr>
              <a:spLocks noChangeShapeType="1"/>
            </p:cNvSpPr>
            <p:nvPr/>
          </p:nvSpPr>
          <p:spPr bwMode="auto">
            <a:xfrm>
              <a:off x="3434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 name="Line 180"/>
            <p:cNvSpPr>
              <a:spLocks noChangeShapeType="1"/>
            </p:cNvSpPr>
            <p:nvPr/>
          </p:nvSpPr>
          <p:spPr bwMode="auto">
            <a:xfrm>
              <a:off x="3449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 name="Line 181"/>
            <p:cNvSpPr>
              <a:spLocks noChangeShapeType="1"/>
            </p:cNvSpPr>
            <p:nvPr/>
          </p:nvSpPr>
          <p:spPr bwMode="auto">
            <a:xfrm>
              <a:off x="3463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 name="Line 182"/>
            <p:cNvSpPr>
              <a:spLocks noChangeShapeType="1"/>
            </p:cNvSpPr>
            <p:nvPr/>
          </p:nvSpPr>
          <p:spPr bwMode="auto">
            <a:xfrm>
              <a:off x="34776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183"/>
            <p:cNvSpPr>
              <a:spLocks noChangeShapeType="1"/>
            </p:cNvSpPr>
            <p:nvPr/>
          </p:nvSpPr>
          <p:spPr bwMode="auto">
            <a:xfrm>
              <a:off x="3491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 name="Line 184"/>
            <p:cNvSpPr>
              <a:spLocks noChangeShapeType="1"/>
            </p:cNvSpPr>
            <p:nvPr/>
          </p:nvSpPr>
          <p:spPr bwMode="auto">
            <a:xfrm>
              <a:off x="35078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185"/>
            <p:cNvSpPr>
              <a:spLocks noChangeShapeType="1"/>
            </p:cNvSpPr>
            <p:nvPr/>
          </p:nvSpPr>
          <p:spPr bwMode="auto">
            <a:xfrm>
              <a:off x="3522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 name="Line 186"/>
            <p:cNvSpPr>
              <a:spLocks noChangeShapeType="1"/>
            </p:cNvSpPr>
            <p:nvPr/>
          </p:nvSpPr>
          <p:spPr bwMode="auto">
            <a:xfrm>
              <a:off x="3536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 name="Line 187"/>
            <p:cNvSpPr>
              <a:spLocks noChangeShapeType="1"/>
            </p:cNvSpPr>
            <p:nvPr/>
          </p:nvSpPr>
          <p:spPr bwMode="auto">
            <a:xfrm>
              <a:off x="3550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188"/>
            <p:cNvSpPr>
              <a:spLocks noChangeShapeType="1"/>
            </p:cNvSpPr>
            <p:nvPr/>
          </p:nvSpPr>
          <p:spPr bwMode="auto">
            <a:xfrm>
              <a:off x="3564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 name="Line 189"/>
            <p:cNvSpPr>
              <a:spLocks noChangeShapeType="1"/>
            </p:cNvSpPr>
            <p:nvPr/>
          </p:nvSpPr>
          <p:spPr bwMode="auto">
            <a:xfrm>
              <a:off x="35792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190"/>
            <p:cNvSpPr>
              <a:spLocks noChangeShapeType="1"/>
            </p:cNvSpPr>
            <p:nvPr/>
          </p:nvSpPr>
          <p:spPr bwMode="auto">
            <a:xfrm>
              <a:off x="3593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 name="Line 191"/>
            <p:cNvSpPr>
              <a:spLocks noChangeShapeType="1"/>
            </p:cNvSpPr>
            <p:nvPr/>
          </p:nvSpPr>
          <p:spPr bwMode="auto">
            <a:xfrm>
              <a:off x="36094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 name="Line 192"/>
            <p:cNvSpPr>
              <a:spLocks noChangeShapeType="1"/>
            </p:cNvSpPr>
            <p:nvPr/>
          </p:nvSpPr>
          <p:spPr bwMode="auto">
            <a:xfrm>
              <a:off x="3623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193"/>
            <p:cNvSpPr>
              <a:spLocks noChangeShapeType="1"/>
            </p:cNvSpPr>
            <p:nvPr/>
          </p:nvSpPr>
          <p:spPr bwMode="auto">
            <a:xfrm>
              <a:off x="3638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 name="Line 194"/>
            <p:cNvSpPr>
              <a:spLocks noChangeShapeType="1"/>
            </p:cNvSpPr>
            <p:nvPr/>
          </p:nvSpPr>
          <p:spPr bwMode="auto">
            <a:xfrm>
              <a:off x="3652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195"/>
            <p:cNvSpPr>
              <a:spLocks noChangeShapeType="1"/>
            </p:cNvSpPr>
            <p:nvPr/>
          </p:nvSpPr>
          <p:spPr bwMode="auto">
            <a:xfrm>
              <a:off x="3666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 name="Line 196"/>
            <p:cNvSpPr>
              <a:spLocks noChangeShapeType="1"/>
            </p:cNvSpPr>
            <p:nvPr/>
          </p:nvSpPr>
          <p:spPr bwMode="auto">
            <a:xfrm>
              <a:off x="36808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 name="Line 197"/>
            <p:cNvSpPr>
              <a:spLocks noChangeShapeType="1"/>
            </p:cNvSpPr>
            <p:nvPr/>
          </p:nvSpPr>
          <p:spPr bwMode="auto">
            <a:xfrm>
              <a:off x="3695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198"/>
            <p:cNvSpPr>
              <a:spLocks noChangeShapeType="1"/>
            </p:cNvSpPr>
            <p:nvPr/>
          </p:nvSpPr>
          <p:spPr bwMode="auto">
            <a:xfrm>
              <a:off x="37110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 name="Line 199"/>
            <p:cNvSpPr>
              <a:spLocks noChangeShapeType="1"/>
            </p:cNvSpPr>
            <p:nvPr/>
          </p:nvSpPr>
          <p:spPr bwMode="auto">
            <a:xfrm>
              <a:off x="3725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 name="Line 200"/>
            <p:cNvSpPr>
              <a:spLocks noChangeShapeType="1"/>
            </p:cNvSpPr>
            <p:nvPr/>
          </p:nvSpPr>
          <p:spPr bwMode="auto">
            <a:xfrm>
              <a:off x="3739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 name="Line 201"/>
            <p:cNvSpPr>
              <a:spLocks noChangeShapeType="1"/>
            </p:cNvSpPr>
            <p:nvPr/>
          </p:nvSpPr>
          <p:spPr bwMode="auto">
            <a:xfrm>
              <a:off x="3753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 name="Line 202"/>
            <p:cNvSpPr>
              <a:spLocks noChangeShapeType="1"/>
            </p:cNvSpPr>
            <p:nvPr/>
          </p:nvSpPr>
          <p:spPr bwMode="auto">
            <a:xfrm>
              <a:off x="3768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 name="Line 203"/>
            <p:cNvSpPr>
              <a:spLocks noChangeShapeType="1"/>
            </p:cNvSpPr>
            <p:nvPr/>
          </p:nvSpPr>
          <p:spPr bwMode="auto">
            <a:xfrm>
              <a:off x="37824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 name="Line 204"/>
            <p:cNvSpPr>
              <a:spLocks noChangeShapeType="1"/>
            </p:cNvSpPr>
            <p:nvPr/>
          </p:nvSpPr>
          <p:spPr bwMode="auto">
            <a:xfrm>
              <a:off x="3796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nvGrpSpPr>
            <p:cNvPr id="208" name="Group 406"/>
            <p:cNvGrpSpPr>
              <a:grpSpLocks/>
            </p:cNvGrpSpPr>
            <p:nvPr/>
          </p:nvGrpSpPr>
          <p:grpSpPr bwMode="auto">
            <a:xfrm>
              <a:off x="3812646" y="4614137"/>
              <a:ext cx="2894013" cy="0"/>
              <a:chOff x="2641" y="3050"/>
              <a:chExt cx="1823" cy="0"/>
            </a:xfrm>
          </p:grpSpPr>
          <p:sp>
            <p:nvSpPr>
              <p:cNvPr id="3088" name="Line 206"/>
              <p:cNvSpPr>
                <a:spLocks noChangeShapeType="1"/>
              </p:cNvSpPr>
              <p:nvPr/>
            </p:nvSpPr>
            <p:spPr bwMode="auto">
              <a:xfrm>
                <a:off x="26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9" name="Line 207"/>
              <p:cNvSpPr>
                <a:spLocks noChangeShapeType="1"/>
              </p:cNvSpPr>
              <p:nvPr/>
            </p:nvSpPr>
            <p:spPr bwMode="auto">
              <a:xfrm>
                <a:off x="26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0" name="Line 208"/>
              <p:cNvSpPr>
                <a:spLocks noChangeShapeType="1"/>
              </p:cNvSpPr>
              <p:nvPr/>
            </p:nvSpPr>
            <p:spPr bwMode="auto">
              <a:xfrm>
                <a:off x="26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1" name="Line 209"/>
              <p:cNvSpPr>
                <a:spLocks noChangeShapeType="1"/>
              </p:cNvSpPr>
              <p:nvPr/>
            </p:nvSpPr>
            <p:spPr bwMode="auto">
              <a:xfrm>
                <a:off x="26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2" name="Line 210"/>
              <p:cNvSpPr>
                <a:spLocks noChangeShapeType="1"/>
              </p:cNvSpPr>
              <p:nvPr/>
            </p:nvSpPr>
            <p:spPr bwMode="auto">
              <a:xfrm>
                <a:off x="26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3" name="Line 211"/>
              <p:cNvSpPr>
                <a:spLocks noChangeShapeType="1"/>
              </p:cNvSpPr>
              <p:nvPr/>
            </p:nvSpPr>
            <p:spPr bwMode="auto">
              <a:xfrm>
                <a:off x="26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4" name="Line 212"/>
              <p:cNvSpPr>
                <a:spLocks noChangeShapeType="1"/>
              </p:cNvSpPr>
              <p:nvPr/>
            </p:nvSpPr>
            <p:spPr bwMode="auto">
              <a:xfrm>
                <a:off x="269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5" name="Line 213"/>
              <p:cNvSpPr>
                <a:spLocks noChangeShapeType="1"/>
              </p:cNvSpPr>
              <p:nvPr/>
            </p:nvSpPr>
            <p:spPr bwMode="auto">
              <a:xfrm>
                <a:off x="27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6" name="Line 214"/>
              <p:cNvSpPr>
                <a:spLocks noChangeShapeType="1"/>
              </p:cNvSpPr>
              <p:nvPr/>
            </p:nvSpPr>
            <p:spPr bwMode="auto">
              <a:xfrm>
                <a:off x="27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7" name="Line 215"/>
              <p:cNvSpPr>
                <a:spLocks noChangeShapeType="1"/>
              </p:cNvSpPr>
              <p:nvPr/>
            </p:nvSpPr>
            <p:spPr bwMode="auto">
              <a:xfrm>
                <a:off x="27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8" name="Line 216"/>
              <p:cNvSpPr>
                <a:spLocks noChangeShapeType="1"/>
              </p:cNvSpPr>
              <p:nvPr/>
            </p:nvSpPr>
            <p:spPr bwMode="auto">
              <a:xfrm>
                <a:off x="27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9" name="Line 217"/>
              <p:cNvSpPr>
                <a:spLocks noChangeShapeType="1"/>
              </p:cNvSpPr>
              <p:nvPr/>
            </p:nvSpPr>
            <p:spPr bwMode="auto">
              <a:xfrm>
                <a:off x="27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0" name="Line 218"/>
              <p:cNvSpPr>
                <a:spLocks noChangeShapeType="1"/>
              </p:cNvSpPr>
              <p:nvPr/>
            </p:nvSpPr>
            <p:spPr bwMode="auto">
              <a:xfrm>
                <a:off x="27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1" name="Line 219"/>
              <p:cNvSpPr>
                <a:spLocks noChangeShapeType="1"/>
              </p:cNvSpPr>
              <p:nvPr/>
            </p:nvSpPr>
            <p:spPr bwMode="auto">
              <a:xfrm>
                <a:off x="275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2" name="Line 220"/>
              <p:cNvSpPr>
                <a:spLocks noChangeShapeType="1"/>
              </p:cNvSpPr>
              <p:nvPr/>
            </p:nvSpPr>
            <p:spPr bwMode="auto">
              <a:xfrm>
                <a:off x="27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3" name="Line 221"/>
              <p:cNvSpPr>
                <a:spLocks noChangeShapeType="1"/>
              </p:cNvSpPr>
              <p:nvPr/>
            </p:nvSpPr>
            <p:spPr bwMode="auto">
              <a:xfrm>
                <a:off x="27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4" name="Line 222"/>
              <p:cNvSpPr>
                <a:spLocks noChangeShapeType="1"/>
              </p:cNvSpPr>
              <p:nvPr/>
            </p:nvSpPr>
            <p:spPr bwMode="auto">
              <a:xfrm>
                <a:off x="27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5" name="Line 223"/>
              <p:cNvSpPr>
                <a:spLocks noChangeShapeType="1"/>
              </p:cNvSpPr>
              <p:nvPr/>
            </p:nvSpPr>
            <p:spPr bwMode="auto">
              <a:xfrm>
                <a:off x="27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6" name="Line 224"/>
              <p:cNvSpPr>
                <a:spLocks noChangeShapeType="1"/>
              </p:cNvSpPr>
              <p:nvPr/>
            </p:nvSpPr>
            <p:spPr bwMode="auto">
              <a:xfrm>
                <a:off x="28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7" name="Line 225"/>
              <p:cNvSpPr>
                <a:spLocks noChangeShapeType="1"/>
              </p:cNvSpPr>
              <p:nvPr/>
            </p:nvSpPr>
            <p:spPr bwMode="auto">
              <a:xfrm>
                <a:off x="28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8" name="Line 226"/>
              <p:cNvSpPr>
                <a:spLocks noChangeShapeType="1"/>
              </p:cNvSpPr>
              <p:nvPr/>
            </p:nvSpPr>
            <p:spPr bwMode="auto">
              <a:xfrm>
                <a:off x="282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9" name="Line 227"/>
              <p:cNvSpPr>
                <a:spLocks noChangeShapeType="1"/>
              </p:cNvSpPr>
              <p:nvPr/>
            </p:nvSpPr>
            <p:spPr bwMode="auto">
              <a:xfrm>
                <a:off x="28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0" name="Line 228"/>
              <p:cNvSpPr>
                <a:spLocks noChangeShapeType="1"/>
              </p:cNvSpPr>
              <p:nvPr/>
            </p:nvSpPr>
            <p:spPr bwMode="auto">
              <a:xfrm>
                <a:off x="28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1" name="Line 229"/>
              <p:cNvSpPr>
                <a:spLocks noChangeShapeType="1"/>
              </p:cNvSpPr>
              <p:nvPr/>
            </p:nvSpPr>
            <p:spPr bwMode="auto">
              <a:xfrm>
                <a:off x="28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2" name="Line 230"/>
              <p:cNvSpPr>
                <a:spLocks noChangeShapeType="1"/>
              </p:cNvSpPr>
              <p:nvPr/>
            </p:nvSpPr>
            <p:spPr bwMode="auto">
              <a:xfrm>
                <a:off x="28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3" name="Line 231"/>
              <p:cNvSpPr>
                <a:spLocks noChangeShapeType="1"/>
              </p:cNvSpPr>
              <p:nvPr/>
            </p:nvSpPr>
            <p:spPr bwMode="auto">
              <a:xfrm>
                <a:off x="28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4" name="Line 232"/>
              <p:cNvSpPr>
                <a:spLocks noChangeShapeType="1"/>
              </p:cNvSpPr>
              <p:nvPr/>
            </p:nvSpPr>
            <p:spPr bwMode="auto">
              <a:xfrm>
                <a:off x="28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5" name="Line 233"/>
              <p:cNvSpPr>
                <a:spLocks noChangeShapeType="1"/>
              </p:cNvSpPr>
              <p:nvPr/>
            </p:nvSpPr>
            <p:spPr bwMode="auto">
              <a:xfrm>
                <a:off x="288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6" name="Line 234"/>
              <p:cNvSpPr>
                <a:spLocks noChangeShapeType="1"/>
              </p:cNvSpPr>
              <p:nvPr/>
            </p:nvSpPr>
            <p:spPr bwMode="auto">
              <a:xfrm>
                <a:off x="28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7" name="Line 235"/>
              <p:cNvSpPr>
                <a:spLocks noChangeShapeType="1"/>
              </p:cNvSpPr>
              <p:nvPr/>
            </p:nvSpPr>
            <p:spPr bwMode="auto">
              <a:xfrm>
                <a:off x="29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8" name="Line 236"/>
              <p:cNvSpPr>
                <a:spLocks noChangeShapeType="1"/>
              </p:cNvSpPr>
              <p:nvPr/>
            </p:nvSpPr>
            <p:spPr bwMode="auto">
              <a:xfrm>
                <a:off x="29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9" name="Line 237"/>
              <p:cNvSpPr>
                <a:spLocks noChangeShapeType="1"/>
              </p:cNvSpPr>
              <p:nvPr/>
            </p:nvSpPr>
            <p:spPr bwMode="auto">
              <a:xfrm>
                <a:off x="29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0" name="Line 238"/>
              <p:cNvSpPr>
                <a:spLocks noChangeShapeType="1"/>
              </p:cNvSpPr>
              <p:nvPr/>
            </p:nvSpPr>
            <p:spPr bwMode="auto">
              <a:xfrm>
                <a:off x="29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1" name="Line 239"/>
              <p:cNvSpPr>
                <a:spLocks noChangeShapeType="1"/>
              </p:cNvSpPr>
              <p:nvPr/>
            </p:nvSpPr>
            <p:spPr bwMode="auto">
              <a:xfrm>
                <a:off x="294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2" name="Line 240"/>
              <p:cNvSpPr>
                <a:spLocks noChangeShapeType="1"/>
              </p:cNvSpPr>
              <p:nvPr/>
            </p:nvSpPr>
            <p:spPr bwMode="auto">
              <a:xfrm>
                <a:off x="295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3" name="Line 241"/>
              <p:cNvSpPr>
                <a:spLocks noChangeShapeType="1"/>
              </p:cNvSpPr>
              <p:nvPr/>
            </p:nvSpPr>
            <p:spPr bwMode="auto">
              <a:xfrm>
                <a:off x="29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4" name="Line 242"/>
              <p:cNvSpPr>
                <a:spLocks noChangeShapeType="1"/>
              </p:cNvSpPr>
              <p:nvPr/>
            </p:nvSpPr>
            <p:spPr bwMode="auto">
              <a:xfrm>
                <a:off x="29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5" name="Line 243"/>
              <p:cNvSpPr>
                <a:spLocks noChangeShapeType="1"/>
              </p:cNvSpPr>
              <p:nvPr/>
            </p:nvSpPr>
            <p:spPr bwMode="auto">
              <a:xfrm>
                <a:off x="29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6" name="Line 244"/>
              <p:cNvSpPr>
                <a:spLocks noChangeShapeType="1"/>
              </p:cNvSpPr>
              <p:nvPr/>
            </p:nvSpPr>
            <p:spPr bwMode="auto">
              <a:xfrm>
                <a:off x="29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7" name="Line 245"/>
              <p:cNvSpPr>
                <a:spLocks noChangeShapeType="1"/>
              </p:cNvSpPr>
              <p:nvPr/>
            </p:nvSpPr>
            <p:spPr bwMode="auto">
              <a:xfrm>
                <a:off x="29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8" name="Line 246"/>
              <p:cNvSpPr>
                <a:spLocks noChangeShapeType="1"/>
              </p:cNvSpPr>
              <p:nvPr/>
            </p:nvSpPr>
            <p:spPr bwMode="auto">
              <a:xfrm>
                <a:off x="300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9" name="Line 247"/>
              <p:cNvSpPr>
                <a:spLocks noChangeShapeType="1"/>
              </p:cNvSpPr>
              <p:nvPr/>
            </p:nvSpPr>
            <p:spPr bwMode="auto">
              <a:xfrm>
                <a:off x="301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0" name="Line 248"/>
              <p:cNvSpPr>
                <a:spLocks noChangeShapeType="1"/>
              </p:cNvSpPr>
              <p:nvPr/>
            </p:nvSpPr>
            <p:spPr bwMode="auto">
              <a:xfrm>
                <a:off x="30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1" name="Line 249"/>
              <p:cNvSpPr>
                <a:spLocks noChangeShapeType="1"/>
              </p:cNvSpPr>
              <p:nvPr/>
            </p:nvSpPr>
            <p:spPr bwMode="auto">
              <a:xfrm>
                <a:off x="30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2" name="Line 250"/>
              <p:cNvSpPr>
                <a:spLocks noChangeShapeType="1"/>
              </p:cNvSpPr>
              <p:nvPr/>
            </p:nvSpPr>
            <p:spPr bwMode="auto">
              <a:xfrm>
                <a:off x="30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3" name="Line 251"/>
              <p:cNvSpPr>
                <a:spLocks noChangeShapeType="1"/>
              </p:cNvSpPr>
              <p:nvPr/>
            </p:nvSpPr>
            <p:spPr bwMode="auto">
              <a:xfrm>
                <a:off x="30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4" name="Line 252"/>
              <p:cNvSpPr>
                <a:spLocks noChangeShapeType="1"/>
              </p:cNvSpPr>
              <p:nvPr/>
            </p:nvSpPr>
            <p:spPr bwMode="auto">
              <a:xfrm>
                <a:off x="30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5" name="Line 253"/>
              <p:cNvSpPr>
                <a:spLocks noChangeShapeType="1"/>
              </p:cNvSpPr>
              <p:nvPr/>
            </p:nvSpPr>
            <p:spPr bwMode="auto">
              <a:xfrm>
                <a:off x="307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6" name="Line 254"/>
              <p:cNvSpPr>
                <a:spLocks noChangeShapeType="1"/>
              </p:cNvSpPr>
              <p:nvPr/>
            </p:nvSpPr>
            <p:spPr bwMode="auto">
              <a:xfrm>
                <a:off x="307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7" name="Line 255"/>
              <p:cNvSpPr>
                <a:spLocks noChangeShapeType="1"/>
              </p:cNvSpPr>
              <p:nvPr/>
            </p:nvSpPr>
            <p:spPr bwMode="auto">
              <a:xfrm>
                <a:off x="30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8" name="Line 256"/>
              <p:cNvSpPr>
                <a:spLocks noChangeShapeType="1"/>
              </p:cNvSpPr>
              <p:nvPr/>
            </p:nvSpPr>
            <p:spPr bwMode="auto">
              <a:xfrm>
                <a:off x="30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9" name="Line 257"/>
              <p:cNvSpPr>
                <a:spLocks noChangeShapeType="1"/>
              </p:cNvSpPr>
              <p:nvPr/>
            </p:nvSpPr>
            <p:spPr bwMode="auto">
              <a:xfrm>
                <a:off x="31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0" name="Line 258"/>
              <p:cNvSpPr>
                <a:spLocks noChangeShapeType="1"/>
              </p:cNvSpPr>
              <p:nvPr/>
            </p:nvSpPr>
            <p:spPr bwMode="auto">
              <a:xfrm>
                <a:off x="31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1" name="Line 259"/>
              <p:cNvSpPr>
                <a:spLocks noChangeShapeType="1"/>
              </p:cNvSpPr>
              <p:nvPr/>
            </p:nvSpPr>
            <p:spPr bwMode="auto">
              <a:xfrm>
                <a:off x="31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2" name="Line 260"/>
              <p:cNvSpPr>
                <a:spLocks noChangeShapeType="1"/>
              </p:cNvSpPr>
              <p:nvPr/>
            </p:nvSpPr>
            <p:spPr bwMode="auto">
              <a:xfrm>
                <a:off x="313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3" name="Line 261"/>
              <p:cNvSpPr>
                <a:spLocks noChangeShapeType="1"/>
              </p:cNvSpPr>
              <p:nvPr/>
            </p:nvSpPr>
            <p:spPr bwMode="auto">
              <a:xfrm>
                <a:off x="314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4" name="Line 262"/>
              <p:cNvSpPr>
                <a:spLocks noChangeShapeType="1"/>
              </p:cNvSpPr>
              <p:nvPr/>
            </p:nvSpPr>
            <p:spPr bwMode="auto">
              <a:xfrm>
                <a:off x="31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5" name="Line 263"/>
              <p:cNvSpPr>
                <a:spLocks noChangeShapeType="1"/>
              </p:cNvSpPr>
              <p:nvPr/>
            </p:nvSpPr>
            <p:spPr bwMode="auto">
              <a:xfrm>
                <a:off x="31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6" name="Line 264"/>
              <p:cNvSpPr>
                <a:spLocks noChangeShapeType="1"/>
              </p:cNvSpPr>
              <p:nvPr/>
            </p:nvSpPr>
            <p:spPr bwMode="auto">
              <a:xfrm>
                <a:off x="31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7" name="Line 265"/>
              <p:cNvSpPr>
                <a:spLocks noChangeShapeType="1"/>
              </p:cNvSpPr>
              <p:nvPr/>
            </p:nvSpPr>
            <p:spPr bwMode="auto">
              <a:xfrm>
                <a:off x="31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8" name="Line 266"/>
              <p:cNvSpPr>
                <a:spLocks noChangeShapeType="1"/>
              </p:cNvSpPr>
              <p:nvPr/>
            </p:nvSpPr>
            <p:spPr bwMode="auto">
              <a:xfrm>
                <a:off x="31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9" name="Line 267"/>
              <p:cNvSpPr>
                <a:spLocks noChangeShapeType="1"/>
              </p:cNvSpPr>
              <p:nvPr/>
            </p:nvSpPr>
            <p:spPr bwMode="auto">
              <a:xfrm>
                <a:off x="319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0" name="Line 268"/>
              <p:cNvSpPr>
                <a:spLocks noChangeShapeType="1"/>
              </p:cNvSpPr>
              <p:nvPr/>
            </p:nvSpPr>
            <p:spPr bwMode="auto">
              <a:xfrm>
                <a:off x="320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1" name="Line 269"/>
              <p:cNvSpPr>
                <a:spLocks noChangeShapeType="1"/>
              </p:cNvSpPr>
              <p:nvPr/>
            </p:nvSpPr>
            <p:spPr bwMode="auto">
              <a:xfrm>
                <a:off x="32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2" name="Line 270"/>
              <p:cNvSpPr>
                <a:spLocks noChangeShapeType="1"/>
              </p:cNvSpPr>
              <p:nvPr/>
            </p:nvSpPr>
            <p:spPr bwMode="auto">
              <a:xfrm>
                <a:off x="32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3" name="Line 271"/>
              <p:cNvSpPr>
                <a:spLocks noChangeShapeType="1"/>
              </p:cNvSpPr>
              <p:nvPr/>
            </p:nvSpPr>
            <p:spPr bwMode="auto">
              <a:xfrm>
                <a:off x="32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4" name="Line 272"/>
              <p:cNvSpPr>
                <a:spLocks noChangeShapeType="1"/>
              </p:cNvSpPr>
              <p:nvPr/>
            </p:nvSpPr>
            <p:spPr bwMode="auto">
              <a:xfrm>
                <a:off x="32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5" name="Line 273"/>
              <p:cNvSpPr>
                <a:spLocks noChangeShapeType="1"/>
              </p:cNvSpPr>
              <p:nvPr/>
            </p:nvSpPr>
            <p:spPr bwMode="auto">
              <a:xfrm>
                <a:off x="32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6" name="Line 274"/>
              <p:cNvSpPr>
                <a:spLocks noChangeShapeType="1"/>
              </p:cNvSpPr>
              <p:nvPr/>
            </p:nvSpPr>
            <p:spPr bwMode="auto">
              <a:xfrm>
                <a:off x="326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7" name="Line 275"/>
              <p:cNvSpPr>
                <a:spLocks noChangeShapeType="1"/>
              </p:cNvSpPr>
              <p:nvPr/>
            </p:nvSpPr>
            <p:spPr bwMode="auto">
              <a:xfrm>
                <a:off x="327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8" name="Line 276"/>
              <p:cNvSpPr>
                <a:spLocks noChangeShapeType="1"/>
              </p:cNvSpPr>
              <p:nvPr/>
            </p:nvSpPr>
            <p:spPr bwMode="auto">
              <a:xfrm>
                <a:off x="32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9" name="Line 277"/>
              <p:cNvSpPr>
                <a:spLocks noChangeShapeType="1"/>
              </p:cNvSpPr>
              <p:nvPr/>
            </p:nvSpPr>
            <p:spPr bwMode="auto">
              <a:xfrm>
                <a:off x="32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0" name="Line 278"/>
              <p:cNvSpPr>
                <a:spLocks noChangeShapeType="1"/>
              </p:cNvSpPr>
              <p:nvPr/>
            </p:nvSpPr>
            <p:spPr bwMode="auto">
              <a:xfrm>
                <a:off x="32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1" name="Line 279"/>
              <p:cNvSpPr>
                <a:spLocks noChangeShapeType="1"/>
              </p:cNvSpPr>
              <p:nvPr/>
            </p:nvSpPr>
            <p:spPr bwMode="auto">
              <a:xfrm>
                <a:off x="33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2" name="Line 280"/>
              <p:cNvSpPr>
                <a:spLocks noChangeShapeType="1"/>
              </p:cNvSpPr>
              <p:nvPr/>
            </p:nvSpPr>
            <p:spPr bwMode="auto">
              <a:xfrm>
                <a:off x="331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3" name="Line 281"/>
              <p:cNvSpPr>
                <a:spLocks noChangeShapeType="1"/>
              </p:cNvSpPr>
              <p:nvPr/>
            </p:nvSpPr>
            <p:spPr bwMode="auto">
              <a:xfrm>
                <a:off x="332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4" name="Line 282"/>
              <p:cNvSpPr>
                <a:spLocks noChangeShapeType="1"/>
              </p:cNvSpPr>
              <p:nvPr/>
            </p:nvSpPr>
            <p:spPr bwMode="auto">
              <a:xfrm>
                <a:off x="333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5" name="Line 283"/>
              <p:cNvSpPr>
                <a:spLocks noChangeShapeType="1"/>
              </p:cNvSpPr>
              <p:nvPr/>
            </p:nvSpPr>
            <p:spPr bwMode="auto">
              <a:xfrm>
                <a:off x="334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6" name="Line 284"/>
              <p:cNvSpPr>
                <a:spLocks noChangeShapeType="1"/>
              </p:cNvSpPr>
              <p:nvPr/>
            </p:nvSpPr>
            <p:spPr bwMode="auto">
              <a:xfrm>
                <a:off x="335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7" name="Line 285"/>
              <p:cNvSpPr>
                <a:spLocks noChangeShapeType="1"/>
              </p:cNvSpPr>
              <p:nvPr/>
            </p:nvSpPr>
            <p:spPr bwMode="auto">
              <a:xfrm>
                <a:off x="33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8" name="Line 286"/>
              <p:cNvSpPr>
                <a:spLocks noChangeShapeType="1"/>
              </p:cNvSpPr>
              <p:nvPr/>
            </p:nvSpPr>
            <p:spPr bwMode="auto">
              <a:xfrm>
                <a:off x="33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9" name="Line 287"/>
              <p:cNvSpPr>
                <a:spLocks noChangeShapeType="1"/>
              </p:cNvSpPr>
              <p:nvPr/>
            </p:nvSpPr>
            <p:spPr bwMode="auto">
              <a:xfrm>
                <a:off x="338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0" name="Line 288"/>
              <p:cNvSpPr>
                <a:spLocks noChangeShapeType="1"/>
              </p:cNvSpPr>
              <p:nvPr/>
            </p:nvSpPr>
            <p:spPr bwMode="auto">
              <a:xfrm>
                <a:off x="339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1" name="Line 289"/>
              <p:cNvSpPr>
                <a:spLocks noChangeShapeType="1"/>
              </p:cNvSpPr>
              <p:nvPr/>
            </p:nvSpPr>
            <p:spPr bwMode="auto">
              <a:xfrm>
                <a:off x="339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2" name="Line 290"/>
              <p:cNvSpPr>
                <a:spLocks noChangeShapeType="1"/>
              </p:cNvSpPr>
              <p:nvPr/>
            </p:nvSpPr>
            <p:spPr bwMode="auto">
              <a:xfrm>
                <a:off x="340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3" name="Line 291"/>
              <p:cNvSpPr>
                <a:spLocks noChangeShapeType="1"/>
              </p:cNvSpPr>
              <p:nvPr/>
            </p:nvSpPr>
            <p:spPr bwMode="auto">
              <a:xfrm>
                <a:off x="341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4" name="Line 292"/>
              <p:cNvSpPr>
                <a:spLocks noChangeShapeType="1"/>
              </p:cNvSpPr>
              <p:nvPr/>
            </p:nvSpPr>
            <p:spPr bwMode="auto">
              <a:xfrm>
                <a:off x="342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5" name="Line 293"/>
              <p:cNvSpPr>
                <a:spLocks noChangeShapeType="1"/>
              </p:cNvSpPr>
              <p:nvPr/>
            </p:nvSpPr>
            <p:spPr bwMode="auto">
              <a:xfrm>
                <a:off x="343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6" name="Line 294"/>
              <p:cNvSpPr>
                <a:spLocks noChangeShapeType="1"/>
              </p:cNvSpPr>
              <p:nvPr/>
            </p:nvSpPr>
            <p:spPr bwMode="auto">
              <a:xfrm>
                <a:off x="344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7" name="Line 295"/>
              <p:cNvSpPr>
                <a:spLocks noChangeShapeType="1"/>
              </p:cNvSpPr>
              <p:nvPr/>
            </p:nvSpPr>
            <p:spPr bwMode="auto">
              <a:xfrm>
                <a:off x="345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8" name="Line 296"/>
              <p:cNvSpPr>
                <a:spLocks noChangeShapeType="1"/>
              </p:cNvSpPr>
              <p:nvPr/>
            </p:nvSpPr>
            <p:spPr bwMode="auto">
              <a:xfrm>
                <a:off x="346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9" name="Line 297"/>
              <p:cNvSpPr>
                <a:spLocks noChangeShapeType="1"/>
              </p:cNvSpPr>
              <p:nvPr/>
            </p:nvSpPr>
            <p:spPr bwMode="auto">
              <a:xfrm>
                <a:off x="347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0" name="Line 298"/>
              <p:cNvSpPr>
                <a:spLocks noChangeShapeType="1"/>
              </p:cNvSpPr>
              <p:nvPr/>
            </p:nvSpPr>
            <p:spPr bwMode="auto">
              <a:xfrm>
                <a:off x="348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1" name="Line 299"/>
              <p:cNvSpPr>
                <a:spLocks noChangeShapeType="1"/>
              </p:cNvSpPr>
              <p:nvPr/>
            </p:nvSpPr>
            <p:spPr bwMode="auto">
              <a:xfrm>
                <a:off x="349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2" name="Line 300"/>
              <p:cNvSpPr>
                <a:spLocks noChangeShapeType="1"/>
              </p:cNvSpPr>
              <p:nvPr/>
            </p:nvSpPr>
            <p:spPr bwMode="auto">
              <a:xfrm>
                <a:off x="350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3" name="Line 301"/>
              <p:cNvSpPr>
                <a:spLocks noChangeShapeType="1"/>
              </p:cNvSpPr>
              <p:nvPr/>
            </p:nvSpPr>
            <p:spPr bwMode="auto">
              <a:xfrm>
                <a:off x="350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4" name="Line 302"/>
              <p:cNvSpPr>
                <a:spLocks noChangeShapeType="1"/>
              </p:cNvSpPr>
              <p:nvPr/>
            </p:nvSpPr>
            <p:spPr bwMode="auto">
              <a:xfrm>
                <a:off x="351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5" name="Line 303"/>
              <p:cNvSpPr>
                <a:spLocks noChangeShapeType="1"/>
              </p:cNvSpPr>
              <p:nvPr/>
            </p:nvSpPr>
            <p:spPr bwMode="auto">
              <a:xfrm>
                <a:off x="35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6" name="Line 304"/>
              <p:cNvSpPr>
                <a:spLocks noChangeShapeType="1"/>
              </p:cNvSpPr>
              <p:nvPr/>
            </p:nvSpPr>
            <p:spPr bwMode="auto">
              <a:xfrm>
                <a:off x="353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7" name="Line 305"/>
              <p:cNvSpPr>
                <a:spLocks noChangeShapeType="1"/>
              </p:cNvSpPr>
              <p:nvPr/>
            </p:nvSpPr>
            <p:spPr bwMode="auto">
              <a:xfrm>
                <a:off x="354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8" name="Line 306"/>
              <p:cNvSpPr>
                <a:spLocks noChangeShapeType="1"/>
              </p:cNvSpPr>
              <p:nvPr/>
            </p:nvSpPr>
            <p:spPr bwMode="auto">
              <a:xfrm>
                <a:off x="355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9" name="Line 307"/>
              <p:cNvSpPr>
                <a:spLocks noChangeShapeType="1"/>
              </p:cNvSpPr>
              <p:nvPr/>
            </p:nvSpPr>
            <p:spPr bwMode="auto">
              <a:xfrm>
                <a:off x="356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0" name="Line 308"/>
              <p:cNvSpPr>
                <a:spLocks noChangeShapeType="1"/>
              </p:cNvSpPr>
              <p:nvPr/>
            </p:nvSpPr>
            <p:spPr bwMode="auto">
              <a:xfrm>
                <a:off x="357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1" name="Line 309"/>
              <p:cNvSpPr>
                <a:spLocks noChangeShapeType="1"/>
              </p:cNvSpPr>
              <p:nvPr/>
            </p:nvSpPr>
            <p:spPr bwMode="auto">
              <a:xfrm>
                <a:off x="358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2" name="Line 310"/>
              <p:cNvSpPr>
                <a:spLocks noChangeShapeType="1"/>
              </p:cNvSpPr>
              <p:nvPr/>
            </p:nvSpPr>
            <p:spPr bwMode="auto">
              <a:xfrm>
                <a:off x="35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3" name="Line 311"/>
              <p:cNvSpPr>
                <a:spLocks noChangeShapeType="1"/>
              </p:cNvSpPr>
              <p:nvPr/>
            </p:nvSpPr>
            <p:spPr bwMode="auto">
              <a:xfrm>
                <a:off x="360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4" name="Line 312"/>
              <p:cNvSpPr>
                <a:spLocks noChangeShapeType="1"/>
              </p:cNvSpPr>
              <p:nvPr/>
            </p:nvSpPr>
            <p:spPr bwMode="auto">
              <a:xfrm>
                <a:off x="361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5" name="Line 313"/>
              <p:cNvSpPr>
                <a:spLocks noChangeShapeType="1"/>
              </p:cNvSpPr>
              <p:nvPr/>
            </p:nvSpPr>
            <p:spPr bwMode="auto">
              <a:xfrm>
                <a:off x="361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6" name="Line 314"/>
              <p:cNvSpPr>
                <a:spLocks noChangeShapeType="1"/>
              </p:cNvSpPr>
              <p:nvPr/>
            </p:nvSpPr>
            <p:spPr bwMode="auto">
              <a:xfrm>
                <a:off x="36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7" name="Line 315"/>
              <p:cNvSpPr>
                <a:spLocks noChangeShapeType="1"/>
              </p:cNvSpPr>
              <p:nvPr/>
            </p:nvSpPr>
            <p:spPr bwMode="auto">
              <a:xfrm>
                <a:off x="363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8" name="Line 316"/>
              <p:cNvSpPr>
                <a:spLocks noChangeShapeType="1"/>
              </p:cNvSpPr>
              <p:nvPr/>
            </p:nvSpPr>
            <p:spPr bwMode="auto">
              <a:xfrm>
                <a:off x="364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9" name="Line 317"/>
              <p:cNvSpPr>
                <a:spLocks noChangeShapeType="1"/>
              </p:cNvSpPr>
              <p:nvPr/>
            </p:nvSpPr>
            <p:spPr bwMode="auto">
              <a:xfrm>
                <a:off x="36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0" name="Line 318"/>
              <p:cNvSpPr>
                <a:spLocks noChangeShapeType="1"/>
              </p:cNvSpPr>
              <p:nvPr/>
            </p:nvSpPr>
            <p:spPr bwMode="auto">
              <a:xfrm>
                <a:off x="366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1" name="Line 319"/>
              <p:cNvSpPr>
                <a:spLocks noChangeShapeType="1"/>
              </p:cNvSpPr>
              <p:nvPr/>
            </p:nvSpPr>
            <p:spPr bwMode="auto">
              <a:xfrm>
                <a:off x="367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2" name="Line 320"/>
              <p:cNvSpPr>
                <a:spLocks noChangeShapeType="1"/>
              </p:cNvSpPr>
              <p:nvPr/>
            </p:nvSpPr>
            <p:spPr bwMode="auto">
              <a:xfrm>
                <a:off x="368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3" name="Line 321"/>
              <p:cNvSpPr>
                <a:spLocks noChangeShapeType="1"/>
              </p:cNvSpPr>
              <p:nvPr/>
            </p:nvSpPr>
            <p:spPr bwMode="auto">
              <a:xfrm>
                <a:off x="36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4" name="Line 322"/>
              <p:cNvSpPr>
                <a:spLocks noChangeShapeType="1"/>
              </p:cNvSpPr>
              <p:nvPr/>
            </p:nvSpPr>
            <p:spPr bwMode="auto">
              <a:xfrm>
                <a:off x="370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5" name="Line 323"/>
              <p:cNvSpPr>
                <a:spLocks noChangeShapeType="1"/>
              </p:cNvSpPr>
              <p:nvPr/>
            </p:nvSpPr>
            <p:spPr bwMode="auto">
              <a:xfrm>
                <a:off x="371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6" name="Line 324"/>
              <p:cNvSpPr>
                <a:spLocks noChangeShapeType="1"/>
              </p:cNvSpPr>
              <p:nvPr/>
            </p:nvSpPr>
            <p:spPr bwMode="auto">
              <a:xfrm>
                <a:off x="37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7" name="Line 325"/>
              <p:cNvSpPr>
                <a:spLocks noChangeShapeType="1"/>
              </p:cNvSpPr>
              <p:nvPr/>
            </p:nvSpPr>
            <p:spPr bwMode="auto">
              <a:xfrm>
                <a:off x="372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8" name="Line 326"/>
              <p:cNvSpPr>
                <a:spLocks noChangeShapeType="1"/>
              </p:cNvSpPr>
              <p:nvPr/>
            </p:nvSpPr>
            <p:spPr bwMode="auto">
              <a:xfrm>
                <a:off x="373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9" name="Line 327"/>
              <p:cNvSpPr>
                <a:spLocks noChangeShapeType="1"/>
              </p:cNvSpPr>
              <p:nvPr/>
            </p:nvSpPr>
            <p:spPr bwMode="auto">
              <a:xfrm>
                <a:off x="374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0" name="Line 328"/>
              <p:cNvSpPr>
                <a:spLocks noChangeShapeType="1"/>
              </p:cNvSpPr>
              <p:nvPr/>
            </p:nvSpPr>
            <p:spPr bwMode="auto">
              <a:xfrm>
                <a:off x="37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1" name="Line 329"/>
              <p:cNvSpPr>
                <a:spLocks noChangeShapeType="1"/>
              </p:cNvSpPr>
              <p:nvPr/>
            </p:nvSpPr>
            <p:spPr bwMode="auto">
              <a:xfrm>
                <a:off x="376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2" name="Line 330"/>
              <p:cNvSpPr>
                <a:spLocks noChangeShapeType="1"/>
              </p:cNvSpPr>
              <p:nvPr/>
            </p:nvSpPr>
            <p:spPr bwMode="auto">
              <a:xfrm>
                <a:off x="377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3" name="Line 331"/>
              <p:cNvSpPr>
                <a:spLocks noChangeShapeType="1"/>
              </p:cNvSpPr>
              <p:nvPr/>
            </p:nvSpPr>
            <p:spPr bwMode="auto">
              <a:xfrm>
                <a:off x="37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4" name="Line 332"/>
              <p:cNvSpPr>
                <a:spLocks noChangeShapeType="1"/>
              </p:cNvSpPr>
              <p:nvPr/>
            </p:nvSpPr>
            <p:spPr bwMode="auto">
              <a:xfrm>
                <a:off x="379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5" name="Line 333"/>
              <p:cNvSpPr>
                <a:spLocks noChangeShapeType="1"/>
              </p:cNvSpPr>
              <p:nvPr/>
            </p:nvSpPr>
            <p:spPr bwMode="auto">
              <a:xfrm>
                <a:off x="380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6" name="Line 334"/>
              <p:cNvSpPr>
                <a:spLocks noChangeShapeType="1"/>
              </p:cNvSpPr>
              <p:nvPr/>
            </p:nvSpPr>
            <p:spPr bwMode="auto">
              <a:xfrm>
                <a:off x="381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7" name="Line 335"/>
              <p:cNvSpPr>
                <a:spLocks noChangeShapeType="1"/>
              </p:cNvSpPr>
              <p:nvPr/>
            </p:nvSpPr>
            <p:spPr bwMode="auto">
              <a:xfrm>
                <a:off x="38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8" name="Line 336"/>
              <p:cNvSpPr>
                <a:spLocks noChangeShapeType="1"/>
              </p:cNvSpPr>
              <p:nvPr/>
            </p:nvSpPr>
            <p:spPr bwMode="auto">
              <a:xfrm>
                <a:off x="382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9" name="Line 337"/>
              <p:cNvSpPr>
                <a:spLocks noChangeShapeType="1"/>
              </p:cNvSpPr>
              <p:nvPr/>
            </p:nvSpPr>
            <p:spPr bwMode="auto">
              <a:xfrm>
                <a:off x="383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0" name="Line 338"/>
              <p:cNvSpPr>
                <a:spLocks noChangeShapeType="1"/>
              </p:cNvSpPr>
              <p:nvPr/>
            </p:nvSpPr>
            <p:spPr bwMode="auto">
              <a:xfrm>
                <a:off x="38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1" name="Line 339"/>
              <p:cNvSpPr>
                <a:spLocks noChangeShapeType="1"/>
              </p:cNvSpPr>
              <p:nvPr/>
            </p:nvSpPr>
            <p:spPr bwMode="auto">
              <a:xfrm>
                <a:off x="385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2" name="Line 340"/>
              <p:cNvSpPr>
                <a:spLocks noChangeShapeType="1"/>
              </p:cNvSpPr>
              <p:nvPr/>
            </p:nvSpPr>
            <p:spPr bwMode="auto">
              <a:xfrm>
                <a:off x="386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3" name="Line 341"/>
              <p:cNvSpPr>
                <a:spLocks noChangeShapeType="1"/>
              </p:cNvSpPr>
              <p:nvPr/>
            </p:nvSpPr>
            <p:spPr bwMode="auto">
              <a:xfrm>
                <a:off x="387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4" name="Line 342"/>
              <p:cNvSpPr>
                <a:spLocks noChangeShapeType="1"/>
              </p:cNvSpPr>
              <p:nvPr/>
            </p:nvSpPr>
            <p:spPr bwMode="auto">
              <a:xfrm>
                <a:off x="38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5" name="Line 343"/>
              <p:cNvSpPr>
                <a:spLocks noChangeShapeType="1"/>
              </p:cNvSpPr>
              <p:nvPr/>
            </p:nvSpPr>
            <p:spPr bwMode="auto">
              <a:xfrm>
                <a:off x="389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6" name="Line 344"/>
              <p:cNvSpPr>
                <a:spLocks noChangeShapeType="1"/>
              </p:cNvSpPr>
              <p:nvPr/>
            </p:nvSpPr>
            <p:spPr bwMode="auto">
              <a:xfrm>
                <a:off x="390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7" name="Line 345"/>
              <p:cNvSpPr>
                <a:spLocks noChangeShapeType="1"/>
              </p:cNvSpPr>
              <p:nvPr/>
            </p:nvSpPr>
            <p:spPr bwMode="auto">
              <a:xfrm>
                <a:off x="39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8" name="Line 346"/>
              <p:cNvSpPr>
                <a:spLocks noChangeShapeType="1"/>
              </p:cNvSpPr>
              <p:nvPr/>
            </p:nvSpPr>
            <p:spPr bwMode="auto">
              <a:xfrm>
                <a:off x="392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9" name="Line 347"/>
              <p:cNvSpPr>
                <a:spLocks noChangeShapeType="1"/>
              </p:cNvSpPr>
              <p:nvPr/>
            </p:nvSpPr>
            <p:spPr bwMode="auto">
              <a:xfrm>
                <a:off x="393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0" name="Line 348"/>
              <p:cNvSpPr>
                <a:spLocks noChangeShapeType="1"/>
              </p:cNvSpPr>
              <p:nvPr/>
            </p:nvSpPr>
            <p:spPr bwMode="auto">
              <a:xfrm>
                <a:off x="393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1" name="Line 349"/>
              <p:cNvSpPr>
                <a:spLocks noChangeShapeType="1"/>
              </p:cNvSpPr>
              <p:nvPr/>
            </p:nvSpPr>
            <p:spPr bwMode="auto">
              <a:xfrm>
                <a:off x="39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2" name="Line 350"/>
              <p:cNvSpPr>
                <a:spLocks noChangeShapeType="1"/>
              </p:cNvSpPr>
              <p:nvPr/>
            </p:nvSpPr>
            <p:spPr bwMode="auto">
              <a:xfrm>
                <a:off x="395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3" name="Line 351"/>
              <p:cNvSpPr>
                <a:spLocks noChangeShapeType="1"/>
              </p:cNvSpPr>
              <p:nvPr/>
            </p:nvSpPr>
            <p:spPr bwMode="auto">
              <a:xfrm>
                <a:off x="396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4" name="Line 352"/>
              <p:cNvSpPr>
                <a:spLocks noChangeShapeType="1"/>
              </p:cNvSpPr>
              <p:nvPr/>
            </p:nvSpPr>
            <p:spPr bwMode="auto">
              <a:xfrm>
                <a:off x="39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5" name="Line 353"/>
              <p:cNvSpPr>
                <a:spLocks noChangeShapeType="1"/>
              </p:cNvSpPr>
              <p:nvPr/>
            </p:nvSpPr>
            <p:spPr bwMode="auto">
              <a:xfrm>
                <a:off x="398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6" name="Line 354"/>
              <p:cNvSpPr>
                <a:spLocks noChangeShapeType="1"/>
              </p:cNvSpPr>
              <p:nvPr/>
            </p:nvSpPr>
            <p:spPr bwMode="auto">
              <a:xfrm>
                <a:off x="399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7" name="Line 355"/>
              <p:cNvSpPr>
                <a:spLocks noChangeShapeType="1"/>
              </p:cNvSpPr>
              <p:nvPr/>
            </p:nvSpPr>
            <p:spPr bwMode="auto">
              <a:xfrm>
                <a:off x="400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8" name="Line 356"/>
              <p:cNvSpPr>
                <a:spLocks noChangeShapeType="1"/>
              </p:cNvSpPr>
              <p:nvPr/>
            </p:nvSpPr>
            <p:spPr bwMode="auto">
              <a:xfrm>
                <a:off x="40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9" name="Line 357"/>
              <p:cNvSpPr>
                <a:spLocks noChangeShapeType="1"/>
              </p:cNvSpPr>
              <p:nvPr/>
            </p:nvSpPr>
            <p:spPr bwMode="auto">
              <a:xfrm>
                <a:off x="402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0" name="Line 358"/>
              <p:cNvSpPr>
                <a:spLocks noChangeShapeType="1"/>
              </p:cNvSpPr>
              <p:nvPr/>
            </p:nvSpPr>
            <p:spPr bwMode="auto">
              <a:xfrm>
                <a:off x="403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1" name="Line 359"/>
              <p:cNvSpPr>
                <a:spLocks noChangeShapeType="1"/>
              </p:cNvSpPr>
              <p:nvPr/>
            </p:nvSpPr>
            <p:spPr bwMode="auto">
              <a:xfrm>
                <a:off x="40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2" name="Line 360"/>
              <p:cNvSpPr>
                <a:spLocks noChangeShapeType="1"/>
              </p:cNvSpPr>
              <p:nvPr/>
            </p:nvSpPr>
            <p:spPr bwMode="auto">
              <a:xfrm>
                <a:off x="404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3" name="Line 361"/>
              <p:cNvSpPr>
                <a:spLocks noChangeShapeType="1"/>
              </p:cNvSpPr>
              <p:nvPr/>
            </p:nvSpPr>
            <p:spPr bwMode="auto">
              <a:xfrm>
                <a:off x="405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4" name="Line 362"/>
              <p:cNvSpPr>
                <a:spLocks noChangeShapeType="1"/>
              </p:cNvSpPr>
              <p:nvPr/>
            </p:nvSpPr>
            <p:spPr bwMode="auto">
              <a:xfrm>
                <a:off x="406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5" name="Line 363"/>
              <p:cNvSpPr>
                <a:spLocks noChangeShapeType="1"/>
              </p:cNvSpPr>
              <p:nvPr/>
            </p:nvSpPr>
            <p:spPr bwMode="auto">
              <a:xfrm>
                <a:off x="40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6" name="Line 364"/>
              <p:cNvSpPr>
                <a:spLocks noChangeShapeType="1"/>
              </p:cNvSpPr>
              <p:nvPr/>
            </p:nvSpPr>
            <p:spPr bwMode="auto">
              <a:xfrm>
                <a:off x="408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7" name="Line 365"/>
              <p:cNvSpPr>
                <a:spLocks noChangeShapeType="1"/>
              </p:cNvSpPr>
              <p:nvPr/>
            </p:nvSpPr>
            <p:spPr bwMode="auto">
              <a:xfrm>
                <a:off x="409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8" name="Line 366"/>
              <p:cNvSpPr>
                <a:spLocks noChangeShapeType="1"/>
              </p:cNvSpPr>
              <p:nvPr/>
            </p:nvSpPr>
            <p:spPr bwMode="auto">
              <a:xfrm>
                <a:off x="41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9" name="Line 367"/>
              <p:cNvSpPr>
                <a:spLocks noChangeShapeType="1"/>
              </p:cNvSpPr>
              <p:nvPr/>
            </p:nvSpPr>
            <p:spPr bwMode="auto">
              <a:xfrm>
                <a:off x="411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0" name="Line 368"/>
              <p:cNvSpPr>
                <a:spLocks noChangeShapeType="1"/>
              </p:cNvSpPr>
              <p:nvPr/>
            </p:nvSpPr>
            <p:spPr bwMode="auto">
              <a:xfrm>
                <a:off x="412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1" name="Line 369"/>
              <p:cNvSpPr>
                <a:spLocks noChangeShapeType="1"/>
              </p:cNvSpPr>
              <p:nvPr/>
            </p:nvSpPr>
            <p:spPr bwMode="auto">
              <a:xfrm>
                <a:off x="413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2" name="Line 370"/>
              <p:cNvSpPr>
                <a:spLocks noChangeShapeType="1"/>
              </p:cNvSpPr>
              <p:nvPr/>
            </p:nvSpPr>
            <p:spPr bwMode="auto">
              <a:xfrm>
                <a:off x="41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3" name="Line 371"/>
              <p:cNvSpPr>
                <a:spLocks noChangeShapeType="1"/>
              </p:cNvSpPr>
              <p:nvPr/>
            </p:nvSpPr>
            <p:spPr bwMode="auto">
              <a:xfrm>
                <a:off x="414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4" name="Line 372"/>
              <p:cNvSpPr>
                <a:spLocks noChangeShapeType="1"/>
              </p:cNvSpPr>
              <p:nvPr/>
            </p:nvSpPr>
            <p:spPr bwMode="auto">
              <a:xfrm>
                <a:off x="415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5" name="Line 373"/>
              <p:cNvSpPr>
                <a:spLocks noChangeShapeType="1"/>
              </p:cNvSpPr>
              <p:nvPr/>
            </p:nvSpPr>
            <p:spPr bwMode="auto">
              <a:xfrm>
                <a:off x="41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6" name="Line 374"/>
              <p:cNvSpPr>
                <a:spLocks noChangeShapeType="1"/>
              </p:cNvSpPr>
              <p:nvPr/>
            </p:nvSpPr>
            <p:spPr bwMode="auto">
              <a:xfrm>
                <a:off x="41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7" name="Line 375"/>
              <p:cNvSpPr>
                <a:spLocks noChangeShapeType="1"/>
              </p:cNvSpPr>
              <p:nvPr/>
            </p:nvSpPr>
            <p:spPr bwMode="auto">
              <a:xfrm>
                <a:off x="418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8" name="Line 376"/>
              <p:cNvSpPr>
                <a:spLocks noChangeShapeType="1"/>
              </p:cNvSpPr>
              <p:nvPr/>
            </p:nvSpPr>
            <p:spPr bwMode="auto">
              <a:xfrm>
                <a:off x="419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9" name="Line 377"/>
              <p:cNvSpPr>
                <a:spLocks noChangeShapeType="1"/>
              </p:cNvSpPr>
              <p:nvPr/>
            </p:nvSpPr>
            <p:spPr bwMode="auto">
              <a:xfrm>
                <a:off x="42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0" name="Line 378"/>
              <p:cNvSpPr>
                <a:spLocks noChangeShapeType="1"/>
              </p:cNvSpPr>
              <p:nvPr/>
            </p:nvSpPr>
            <p:spPr bwMode="auto">
              <a:xfrm>
                <a:off x="421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1" name="Line 379"/>
              <p:cNvSpPr>
                <a:spLocks noChangeShapeType="1"/>
              </p:cNvSpPr>
              <p:nvPr/>
            </p:nvSpPr>
            <p:spPr bwMode="auto">
              <a:xfrm>
                <a:off x="422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2" name="Line 380"/>
              <p:cNvSpPr>
                <a:spLocks noChangeShapeType="1"/>
              </p:cNvSpPr>
              <p:nvPr/>
            </p:nvSpPr>
            <p:spPr bwMode="auto">
              <a:xfrm>
                <a:off x="42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3" name="Line 381"/>
              <p:cNvSpPr>
                <a:spLocks noChangeShapeType="1"/>
              </p:cNvSpPr>
              <p:nvPr/>
            </p:nvSpPr>
            <p:spPr bwMode="auto">
              <a:xfrm>
                <a:off x="42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4" name="Line 382"/>
              <p:cNvSpPr>
                <a:spLocks noChangeShapeType="1"/>
              </p:cNvSpPr>
              <p:nvPr/>
            </p:nvSpPr>
            <p:spPr bwMode="auto">
              <a:xfrm>
                <a:off x="42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5" name="Line 383"/>
              <p:cNvSpPr>
                <a:spLocks noChangeShapeType="1"/>
              </p:cNvSpPr>
              <p:nvPr/>
            </p:nvSpPr>
            <p:spPr bwMode="auto">
              <a:xfrm>
                <a:off x="42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6" name="Line 384"/>
              <p:cNvSpPr>
                <a:spLocks noChangeShapeType="1"/>
              </p:cNvSpPr>
              <p:nvPr/>
            </p:nvSpPr>
            <p:spPr bwMode="auto">
              <a:xfrm>
                <a:off x="426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7" name="Line 385"/>
              <p:cNvSpPr>
                <a:spLocks noChangeShapeType="1"/>
              </p:cNvSpPr>
              <p:nvPr/>
            </p:nvSpPr>
            <p:spPr bwMode="auto">
              <a:xfrm>
                <a:off x="427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8" name="Line 386"/>
              <p:cNvSpPr>
                <a:spLocks noChangeShapeType="1"/>
              </p:cNvSpPr>
              <p:nvPr/>
            </p:nvSpPr>
            <p:spPr bwMode="auto">
              <a:xfrm>
                <a:off x="42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9" name="Line 387"/>
              <p:cNvSpPr>
                <a:spLocks noChangeShapeType="1"/>
              </p:cNvSpPr>
              <p:nvPr/>
            </p:nvSpPr>
            <p:spPr bwMode="auto">
              <a:xfrm>
                <a:off x="42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0" name="Line 388"/>
              <p:cNvSpPr>
                <a:spLocks noChangeShapeType="1"/>
              </p:cNvSpPr>
              <p:nvPr/>
            </p:nvSpPr>
            <p:spPr bwMode="auto">
              <a:xfrm>
                <a:off x="43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1" name="Line 389"/>
              <p:cNvSpPr>
                <a:spLocks noChangeShapeType="1"/>
              </p:cNvSpPr>
              <p:nvPr/>
            </p:nvSpPr>
            <p:spPr bwMode="auto">
              <a:xfrm>
                <a:off x="43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2" name="Line 390"/>
              <p:cNvSpPr>
                <a:spLocks noChangeShapeType="1"/>
              </p:cNvSpPr>
              <p:nvPr/>
            </p:nvSpPr>
            <p:spPr bwMode="auto">
              <a:xfrm>
                <a:off x="43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3" name="Line 391"/>
              <p:cNvSpPr>
                <a:spLocks noChangeShapeType="1"/>
              </p:cNvSpPr>
              <p:nvPr/>
            </p:nvSpPr>
            <p:spPr bwMode="auto">
              <a:xfrm>
                <a:off x="433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4" name="Line 392"/>
              <p:cNvSpPr>
                <a:spLocks noChangeShapeType="1"/>
              </p:cNvSpPr>
              <p:nvPr/>
            </p:nvSpPr>
            <p:spPr bwMode="auto">
              <a:xfrm>
                <a:off x="434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5" name="Line 393"/>
              <p:cNvSpPr>
                <a:spLocks noChangeShapeType="1"/>
              </p:cNvSpPr>
              <p:nvPr/>
            </p:nvSpPr>
            <p:spPr bwMode="auto">
              <a:xfrm>
                <a:off x="43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6" name="Line 394"/>
              <p:cNvSpPr>
                <a:spLocks noChangeShapeType="1"/>
              </p:cNvSpPr>
              <p:nvPr/>
            </p:nvSpPr>
            <p:spPr bwMode="auto">
              <a:xfrm>
                <a:off x="43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7" name="Line 395"/>
              <p:cNvSpPr>
                <a:spLocks noChangeShapeType="1"/>
              </p:cNvSpPr>
              <p:nvPr/>
            </p:nvSpPr>
            <p:spPr bwMode="auto">
              <a:xfrm>
                <a:off x="43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8" name="Line 396"/>
              <p:cNvSpPr>
                <a:spLocks noChangeShapeType="1"/>
              </p:cNvSpPr>
              <p:nvPr/>
            </p:nvSpPr>
            <p:spPr bwMode="auto">
              <a:xfrm>
                <a:off x="43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9" name="Line 397"/>
              <p:cNvSpPr>
                <a:spLocks noChangeShapeType="1"/>
              </p:cNvSpPr>
              <p:nvPr/>
            </p:nvSpPr>
            <p:spPr bwMode="auto">
              <a:xfrm>
                <a:off x="43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0" name="Line 398"/>
              <p:cNvSpPr>
                <a:spLocks noChangeShapeType="1"/>
              </p:cNvSpPr>
              <p:nvPr/>
            </p:nvSpPr>
            <p:spPr bwMode="auto">
              <a:xfrm>
                <a:off x="439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1" name="Line 399"/>
              <p:cNvSpPr>
                <a:spLocks noChangeShapeType="1"/>
              </p:cNvSpPr>
              <p:nvPr/>
            </p:nvSpPr>
            <p:spPr bwMode="auto">
              <a:xfrm>
                <a:off x="440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2" name="Line 400"/>
              <p:cNvSpPr>
                <a:spLocks noChangeShapeType="1"/>
              </p:cNvSpPr>
              <p:nvPr/>
            </p:nvSpPr>
            <p:spPr bwMode="auto">
              <a:xfrm>
                <a:off x="44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3" name="Line 401"/>
              <p:cNvSpPr>
                <a:spLocks noChangeShapeType="1"/>
              </p:cNvSpPr>
              <p:nvPr/>
            </p:nvSpPr>
            <p:spPr bwMode="auto">
              <a:xfrm>
                <a:off x="44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4" name="Line 402"/>
              <p:cNvSpPr>
                <a:spLocks noChangeShapeType="1"/>
              </p:cNvSpPr>
              <p:nvPr/>
            </p:nvSpPr>
            <p:spPr bwMode="auto">
              <a:xfrm>
                <a:off x="44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5" name="Line 403"/>
              <p:cNvSpPr>
                <a:spLocks noChangeShapeType="1"/>
              </p:cNvSpPr>
              <p:nvPr/>
            </p:nvSpPr>
            <p:spPr bwMode="auto">
              <a:xfrm>
                <a:off x="44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6" name="Line 404"/>
              <p:cNvSpPr>
                <a:spLocks noChangeShapeType="1"/>
              </p:cNvSpPr>
              <p:nvPr/>
            </p:nvSpPr>
            <p:spPr bwMode="auto">
              <a:xfrm>
                <a:off x="44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7" name="Line 405"/>
              <p:cNvSpPr>
                <a:spLocks noChangeShapeType="1"/>
              </p:cNvSpPr>
              <p:nvPr/>
            </p:nvSpPr>
            <p:spPr bwMode="auto">
              <a:xfrm>
                <a:off x="446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09" name="Group 607"/>
            <p:cNvGrpSpPr>
              <a:grpSpLocks/>
            </p:cNvGrpSpPr>
            <p:nvPr/>
          </p:nvGrpSpPr>
          <p:grpSpPr bwMode="auto">
            <a:xfrm>
              <a:off x="342371" y="3677512"/>
              <a:ext cx="7058025" cy="1069975"/>
              <a:chOff x="455" y="2460"/>
              <a:chExt cx="4446" cy="674"/>
            </a:xfrm>
          </p:grpSpPr>
          <p:sp>
            <p:nvSpPr>
              <p:cNvPr id="2888" name="Line 407"/>
              <p:cNvSpPr>
                <a:spLocks noChangeShapeType="1"/>
              </p:cNvSpPr>
              <p:nvPr/>
            </p:nvSpPr>
            <p:spPr bwMode="auto">
              <a:xfrm>
                <a:off x="446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9" name="Line 408"/>
              <p:cNvSpPr>
                <a:spLocks noChangeShapeType="1"/>
              </p:cNvSpPr>
              <p:nvPr/>
            </p:nvSpPr>
            <p:spPr bwMode="auto">
              <a:xfrm>
                <a:off x="44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0" name="Line 409"/>
              <p:cNvSpPr>
                <a:spLocks noChangeShapeType="1"/>
              </p:cNvSpPr>
              <p:nvPr/>
            </p:nvSpPr>
            <p:spPr bwMode="auto">
              <a:xfrm>
                <a:off x="44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1" name="Line 410"/>
              <p:cNvSpPr>
                <a:spLocks noChangeShapeType="1"/>
              </p:cNvSpPr>
              <p:nvPr/>
            </p:nvSpPr>
            <p:spPr bwMode="auto">
              <a:xfrm>
                <a:off x="44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2" name="Line 411"/>
              <p:cNvSpPr>
                <a:spLocks noChangeShapeType="1"/>
              </p:cNvSpPr>
              <p:nvPr/>
            </p:nvSpPr>
            <p:spPr bwMode="auto">
              <a:xfrm>
                <a:off x="45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3" name="Line 412"/>
              <p:cNvSpPr>
                <a:spLocks noChangeShapeType="1"/>
              </p:cNvSpPr>
              <p:nvPr/>
            </p:nvSpPr>
            <p:spPr bwMode="auto">
              <a:xfrm>
                <a:off x="45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4" name="Line 413"/>
              <p:cNvSpPr>
                <a:spLocks noChangeShapeType="1"/>
              </p:cNvSpPr>
              <p:nvPr/>
            </p:nvSpPr>
            <p:spPr bwMode="auto">
              <a:xfrm>
                <a:off x="452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5" name="Line 414"/>
              <p:cNvSpPr>
                <a:spLocks noChangeShapeType="1"/>
              </p:cNvSpPr>
              <p:nvPr/>
            </p:nvSpPr>
            <p:spPr bwMode="auto">
              <a:xfrm>
                <a:off x="453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6" name="Line 415"/>
              <p:cNvSpPr>
                <a:spLocks noChangeShapeType="1"/>
              </p:cNvSpPr>
              <p:nvPr/>
            </p:nvSpPr>
            <p:spPr bwMode="auto">
              <a:xfrm>
                <a:off x="45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7" name="Line 416"/>
              <p:cNvSpPr>
                <a:spLocks noChangeShapeType="1"/>
              </p:cNvSpPr>
              <p:nvPr/>
            </p:nvSpPr>
            <p:spPr bwMode="auto">
              <a:xfrm>
                <a:off x="45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8" name="Line 417"/>
              <p:cNvSpPr>
                <a:spLocks noChangeShapeType="1"/>
              </p:cNvSpPr>
              <p:nvPr/>
            </p:nvSpPr>
            <p:spPr bwMode="auto">
              <a:xfrm>
                <a:off x="45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9" name="Line 418"/>
              <p:cNvSpPr>
                <a:spLocks noChangeShapeType="1"/>
              </p:cNvSpPr>
              <p:nvPr/>
            </p:nvSpPr>
            <p:spPr bwMode="auto">
              <a:xfrm>
                <a:off x="45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0" name="Line 419"/>
              <p:cNvSpPr>
                <a:spLocks noChangeShapeType="1"/>
              </p:cNvSpPr>
              <p:nvPr/>
            </p:nvSpPr>
            <p:spPr bwMode="auto">
              <a:xfrm>
                <a:off x="45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1" name="Line 420"/>
              <p:cNvSpPr>
                <a:spLocks noChangeShapeType="1"/>
              </p:cNvSpPr>
              <p:nvPr/>
            </p:nvSpPr>
            <p:spPr bwMode="auto">
              <a:xfrm>
                <a:off x="458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2" name="Line 421"/>
              <p:cNvSpPr>
                <a:spLocks noChangeShapeType="1"/>
              </p:cNvSpPr>
              <p:nvPr/>
            </p:nvSpPr>
            <p:spPr bwMode="auto">
              <a:xfrm>
                <a:off x="459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3" name="Line 422"/>
              <p:cNvSpPr>
                <a:spLocks noChangeShapeType="1"/>
              </p:cNvSpPr>
              <p:nvPr/>
            </p:nvSpPr>
            <p:spPr bwMode="auto">
              <a:xfrm>
                <a:off x="46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4" name="Line 423"/>
              <p:cNvSpPr>
                <a:spLocks noChangeShapeType="1"/>
              </p:cNvSpPr>
              <p:nvPr/>
            </p:nvSpPr>
            <p:spPr bwMode="auto">
              <a:xfrm>
                <a:off x="46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5" name="Line 424"/>
              <p:cNvSpPr>
                <a:spLocks noChangeShapeType="1"/>
              </p:cNvSpPr>
              <p:nvPr/>
            </p:nvSpPr>
            <p:spPr bwMode="auto">
              <a:xfrm>
                <a:off x="46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6" name="Line 425"/>
              <p:cNvSpPr>
                <a:spLocks noChangeShapeType="1"/>
              </p:cNvSpPr>
              <p:nvPr/>
            </p:nvSpPr>
            <p:spPr bwMode="auto">
              <a:xfrm>
                <a:off x="46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7" name="Line 426"/>
              <p:cNvSpPr>
                <a:spLocks noChangeShapeType="1"/>
              </p:cNvSpPr>
              <p:nvPr/>
            </p:nvSpPr>
            <p:spPr bwMode="auto">
              <a:xfrm>
                <a:off x="46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8" name="Line 427"/>
              <p:cNvSpPr>
                <a:spLocks noChangeShapeType="1"/>
              </p:cNvSpPr>
              <p:nvPr/>
            </p:nvSpPr>
            <p:spPr bwMode="auto">
              <a:xfrm>
                <a:off x="465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9" name="Line 428"/>
              <p:cNvSpPr>
                <a:spLocks noChangeShapeType="1"/>
              </p:cNvSpPr>
              <p:nvPr/>
            </p:nvSpPr>
            <p:spPr bwMode="auto">
              <a:xfrm>
                <a:off x="466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0" name="Line 429"/>
              <p:cNvSpPr>
                <a:spLocks noChangeShapeType="1"/>
              </p:cNvSpPr>
              <p:nvPr/>
            </p:nvSpPr>
            <p:spPr bwMode="auto">
              <a:xfrm>
                <a:off x="46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1" name="Line 430"/>
              <p:cNvSpPr>
                <a:spLocks noChangeShapeType="1"/>
              </p:cNvSpPr>
              <p:nvPr/>
            </p:nvSpPr>
            <p:spPr bwMode="auto">
              <a:xfrm>
                <a:off x="46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2" name="Line 431"/>
              <p:cNvSpPr>
                <a:spLocks noChangeShapeType="1"/>
              </p:cNvSpPr>
              <p:nvPr/>
            </p:nvSpPr>
            <p:spPr bwMode="auto">
              <a:xfrm>
                <a:off x="46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3" name="Line 432"/>
              <p:cNvSpPr>
                <a:spLocks noChangeShapeType="1"/>
              </p:cNvSpPr>
              <p:nvPr/>
            </p:nvSpPr>
            <p:spPr bwMode="auto">
              <a:xfrm>
                <a:off x="46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4" name="Line 433"/>
              <p:cNvSpPr>
                <a:spLocks noChangeShapeType="1"/>
              </p:cNvSpPr>
              <p:nvPr/>
            </p:nvSpPr>
            <p:spPr bwMode="auto">
              <a:xfrm>
                <a:off x="47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5" name="Line 434"/>
              <p:cNvSpPr>
                <a:spLocks noChangeShapeType="1"/>
              </p:cNvSpPr>
              <p:nvPr/>
            </p:nvSpPr>
            <p:spPr bwMode="auto">
              <a:xfrm>
                <a:off x="471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6" name="Line 435"/>
              <p:cNvSpPr>
                <a:spLocks noChangeShapeType="1"/>
              </p:cNvSpPr>
              <p:nvPr/>
            </p:nvSpPr>
            <p:spPr bwMode="auto">
              <a:xfrm>
                <a:off x="472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7" name="Line 436"/>
              <p:cNvSpPr>
                <a:spLocks noChangeShapeType="1"/>
              </p:cNvSpPr>
              <p:nvPr/>
            </p:nvSpPr>
            <p:spPr bwMode="auto">
              <a:xfrm>
                <a:off x="47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8" name="Line 437"/>
              <p:cNvSpPr>
                <a:spLocks noChangeShapeType="1"/>
              </p:cNvSpPr>
              <p:nvPr/>
            </p:nvSpPr>
            <p:spPr bwMode="auto">
              <a:xfrm>
                <a:off x="47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9" name="Line 438"/>
              <p:cNvSpPr>
                <a:spLocks noChangeShapeType="1"/>
              </p:cNvSpPr>
              <p:nvPr/>
            </p:nvSpPr>
            <p:spPr bwMode="auto">
              <a:xfrm>
                <a:off x="47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0" name="Line 439"/>
              <p:cNvSpPr>
                <a:spLocks noChangeShapeType="1"/>
              </p:cNvSpPr>
              <p:nvPr/>
            </p:nvSpPr>
            <p:spPr bwMode="auto">
              <a:xfrm>
                <a:off x="47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1" name="Line 440"/>
              <p:cNvSpPr>
                <a:spLocks noChangeShapeType="1"/>
              </p:cNvSpPr>
              <p:nvPr/>
            </p:nvSpPr>
            <p:spPr bwMode="auto">
              <a:xfrm>
                <a:off x="47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2" name="Line 441"/>
              <p:cNvSpPr>
                <a:spLocks noChangeShapeType="1"/>
              </p:cNvSpPr>
              <p:nvPr/>
            </p:nvSpPr>
            <p:spPr bwMode="auto">
              <a:xfrm>
                <a:off x="478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3" name="Line 442"/>
              <p:cNvSpPr>
                <a:spLocks noChangeShapeType="1"/>
              </p:cNvSpPr>
              <p:nvPr/>
            </p:nvSpPr>
            <p:spPr bwMode="auto">
              <a:xfrm>
                <a:off x="478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4" name="Line 443"/>
              <p:cNvSpPr>
                <a:spLocks noChangeShapeType="1"/>
              </p:cNvSpPr>
              <p:nvPr/>
            </p:nvSpPr>
            <p:spPr bwMode="auto">
              <a:xfrm>
                <a:off x="47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5" name="Line 444"/>
              <p:cNvSpPr>
                <a:spLocks noChangeShapeType="1"/>
              </p:cNvSpPr>
              <p:nvPr/>
            </p:nvSpPr>
            <p:spPr bwMode="auto">
              <a:xfrm>
                <a:off x="48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6" name="Line 445"/>
              <p:cNvSpPr>
                <a:spLocks noChangeShapeType="1"/>
              </p:cNvSpPr>
              <p:nvPr/>
            </p:nvSpPr>
            <p:spPr bwMode="auto">
              <a:xfrm>
                <a:off x="48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7" name="Line 446"/>
              <p:cNvSpPr>
                <a:spLocks noChangeShapeType="1"/>
              </p:cNvSpPr>
              <p:nvPr/>
            </p:nvSpPr>
            <p:spPr bwMode="auto">
              <a:xfrm>
                <a:off x="48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8" name="Line 447"/>
              <p:cNvSpPr>
                <a:spLocks noChangeShapeType="1"/>
              </p:cNvSpPr>
              <p:nvPr/>
            </p:nvSpPr>
            <p:spPr bwMode="auto">
              <a:xfrm>
                <a:off x="48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9" name="Line 448"/>
              <p:cNvSpPr>
                <a:spLocks noChangeShapeType="1"/>
              </p:cNvSpPr>
              <p:nvPr/>
            </p:nvSpPr>
            <p:spPr bwMode="auto">
              <a:xfrm>
                <a:off x="484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0" name="Line 449"/>
              <p:cNvSpPr>
                <a:spLocks noChangeShapeType="1"/>
              </p:cNvSpPr>
              <p:nvPr/>
            </p:nvSpPr>
            <p:spPr bwMode="auto">
              <a:xfrm>
                <a:off x="48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1" name="Line 450"/>
              <p:cNvSpPr>
                <a:spLocks noChangeShapeType="1"/>
              </p:cNvSpPr>
              <p:nvPr/>
            </p:nvSpPr>
            <p:spPr bwMode="auto">
              <a:xfrm>
                <a:off x="48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2" name="Line 451"/>
              <p:cNvSpPr>
                <a:spLocks noChangeShapeType="1"/>
              </p:cNvSpPr>
              <p:nvPr/>
            </p:nvSpPr>
            <p:spPr bwMode="auto">
              <a:xfrm>
                <a:off x="48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3" name="Line 452"/>
              <p:cNvSpPr>
                <a:spLocks noChangeShapeType="1"/>
              </p:cNvSpPr>
              <p:nvPr/>
            </p:nvSpPr>
            <p:spPr bwMode="auto">
              <a:xfrm>
                <a:off x="48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4" name="Line 453"/>
              <p:cNvSpPr>
                <a:spLocks noChangeShapeType="1"/>
              </p:cNvSpPr>
              <p:nvPr/>
            </p:nvSpPr>
            <p:spPr bwMode="auto">
              <a:xfrm>
                <a:off x="48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5" name="Line 454"/>
              <p:cNvSpPr>
                <a:spLocks noChangeShapeType="1"/>
              </p:cNvSpPr>
              <p:nvPr/>
            </p:nvSpPr>
            <p:spPr bwMode="auto">
              <a:xfrm>
                <a:off x="4899" y="305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6" name="Rectangle 455"/>
              <p:cNvSpPr>
                <a:spLocks noChangeArrowheads="1"/>
              </p:cNvSpPr>
              <p:nvPr/>
            </p:nvSpPr>
            <p:spPr bwMode="auto">
              <a:xfrm>
                <a:off x="455"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937" name="Line 456"/>
              <p:cNvSpPr>
                <a:spLocks noChangeShapeType="1"/>
              </p:cNvSpPr>
              <p:nvPr/>
            </p:nvSpPr>
            <p:spPr bwMode="auto">
              <a:xfrm flipH="1">
                <a:off x="793" y="246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8" name="Line 457"/>
              <p:cNvSpPr>
                <a:spLocks noChangeShapeType="1"/>
              </p:cNvSpPr>
              <p:nvPr/>
            </p:nvSpPr>
            <p:spPr bwMode="auto">
              <a:xfrm>
                <a:off x="8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9" name="Line 458"/>
              <p:cNvSpPr>
                <a:spLocks noChangeShapeType="1"/>
              </p:cNvSpPr>
              <p:nvPr/>
            </p:nvSpPr>
            <p:spPr bwMode="auto">
              <a:xfrm>
                <a:off x="8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0" name="Line 459"/>
              <p:cNvSpPr>
                <a:spLocks noChangeShapeType="1"/>
              </p:cNvSpPr>
              <p:nvPr/>
            </p:nvSpPr>
            <p:spPr bwMode="auto">
              <a:xfrm>
                <a:off x="8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1" name="Line 460"/>
              <p:cNvSpPr>
                <a:spLocks noChangeShapeType="1"/>
              </p:cNvSpPr>
              <p:nvPr/>
            </p:nvSpPr>
            <p:spPr bwMode="auto">
              <a:xfrm>
                <a:off x="8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2" name="Line 461"/>
              <p:cNvSpPr>
                <a:spLocks noChangeShapeType="1"/>
              </p:cNvSpPr>
              <p:nvPr/>
            </p:nvSpPr>
            <p:spPr bwMode="auto">
              <a:xfrm>
                <a:off x="8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3" name="Line 462"/>
              <p:cNvSpPr>
                <a:spLocks noChangeShapeType="1"/>
              </p:cNvSpPr>
              <p:nvPr/>
            </p:nvSpPr>
            <p:spPr bwMode="auto">
              <a:xfrm>
                <a:off x="9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4" name="Line 463"/>
              <p:cNvSpPr>
                <a:spLocks noChangeShapeType="1"/>
              </p:cNvSpPr>
              <p:nvPr/>
            </p:nvSpPr>
            <p:spPr bwMode="auto">
              <a:xfrm>
                <a:off x="91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5" name="Line 464"/>
              <p:cNvSpPr>
                <a:spLocks noChangeShapeType="1"/>
              </p:cNvSpPr>
              <p:nvPr/>
            </p:nvSpPr>
            <p:spPr bwMode="auto">
              <a:xfrm>
                <a:off x="9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6" name="Line 465"/>
              <p:cNvSpPr>
                <a:spLocks noChangeShapeType="1"/>
              </p:cNvSpPr>
              <p:nvPr/>
            </p:nvSpPr>
            <p:spPr bwMode="auto">
              <a:xfrm>
                <a:off x="9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7" name="Line 466"/>
              <p:cNvSpPr>
                <a:spLocks noChangeShapeType="1"/>
              </p:cNvSpPr>
              <p:nvPr/>
            </p:nvSpPr>
            <p:spPr bwMode="auto">
              <a:xfrm>
                <a:off x="9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8" name="Line 467"/>
              <p:cNvSpPr>
                <a:spLocks noChangeShapeType="1"/>
              </p:cNvSpPr>
              <p:nvPr/>
            </p:nvSpPr>
            <p:spPr bwMode="auto">
              <a:xfrm>
                <a:off x="9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9" name="Line 468"/>
              <p:cNvSpPr>
                <a:spLocks noChangeShapeType="1"/>
              </p:cNvSpPr>
              <p:nvPr/>
            </p:nvSpPr>
            <p:spPr bwMode="auto">
              <a:xfrm>
                <a:off x="9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0" name="Line 469"/>
              <p:cNvSpPr>
                <a:spLocks noChangeShapeType="1"/>
              </p:cNvSpPr>
              <p:nvPr/>
            </p:nvSpPr>
            <p:spPr bwMode="auto">
              <a:xfrm>
                <a:off x="9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1" name="Line 470"/>
              <p:cNvSpPr>
                <a:spLocks noChangeShapeType="1"/>
              </p:cNvSpPr>
              <p:nvPr/>
            </p:nvSpPr>
            <p:spPr bwMode="auto">
              <a:xfrm>
                <a:off x="97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2" name="Line 471"/>
              <p:cNvSpPr>
                <a:spLocks noChangeShapeType="1"/>
              </p:cNvSpPr>
              <p:nvPr/>
            </p:nvSpPr>
            <p:spPr bwMode="auto">
              <a:xfrm>
                <a:off x="9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3" name="Line 472"/>
              <p:cNvSpPr>
                <a:spLocks noChangeShapeType="1"/>
              </p:cNvSpPr>
              <p:nvPr/>
            </p:nvSpPr>
            <p:spPr bwMode="auto">
              <a:xfrm>
                <a:off x="9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4" name="Line 473"/>
              <p:cNvSpPr>
                <a:spLocks noChangeShapeType="1"/>
              </p:cNvSpPr>
              <p:nvPr/>
            </p:nvSpPr>
            <p:spPr bwMode="auto">
              <a:xfrm>
                <a:off x="10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5" name="Line 474"/>
              <p:cNvSpPr>
                <a:spLocks noChangeShapeType="1"/>
              </p:cNvSpPr>
              <p:nvPr/>
            </p:nvSpPr>
            <p:spPr bwMode="auto">
              <a:xfrm>
                <a:off x="10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6" name="Line 475"/>
              <p:cNvSpPr>
                <a:spLocks noChangeShapeType="1"/>
              </p:cNvSpPr>
              <p:nvPr/>
            </p:nvSpPr>
            <p:spPr bwMode="auto">
              <a:xfrm>
                <a:off x="10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7" name="Line 476"/>
              <p:cNvSpPr>
                <a:spLocks noChangeShapeType="1"/>
              </p:cNvSpPr>
              <p:nvPr/>
            </p:nvSpPr>
            <p:spPr bwMode="auto">
              <a:xfrm>
                <a:off x="10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8" name="Line 477"/>
              <p:cNvSpPr>
                <a:spLocks noChangeShapeType="1"/>
              </p:cNvSpPr>
              <p:nvPr/>
            </p:nvSpPr>
            <p:spPr bwMode="auto">
              <a:xfrm>
                <a:off x="104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9" name="Line 478"/>
              <p:cNvSpPr>
                <a:spLocks noChangeShapeType="1"/>
              </p:cNvSpPr>
              <p:nvPr/>
            </p:nvSpPr>
            <p:spPr bwMode="auto">
              <a:xfrm>
                <a:off x="10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0" name="Line 479"/>
              <p:cNvSpPr>
                <a:spLocks noChangeShapeType="1"/>
              </p:cNvSpPr>
              <p:nvPr/>
            </p:nvSpPr>
            <p:spPr bwMode="auto">
              <a:xfrm>
                <a:off x="10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1" name="Line 480"/>
              <p:cNvSpPr>
                <a:spLocks noChangeShapeType="1"/>
              </p:cNvSpPr>
              <p:nvPr/>
            </p:nvSpPr>
            <p:spPr bwMode="auto">
              <a:xfrm>
                <a:off x="10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2" name="Line 481"/>
              <p:cNvSpPr>
                <a:spLocks noChangeShapeType="1"/>
              </p:cNvSpPr>
              <p:nvPr/>
            </p:nvSpPr>
            <p:spPr bwMode="auto">
              <a:xfrm>
                <a:off x="10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3" name="Line 482"/>
              <p:cNvSpPr>
                <a:spLocks noChangeShapeType="1"/>
              </p:cNvSpPr>
              <p:nvPr/>
            </p:nvSpPr>
            <p:spPr bwMode="auto">
              <a:xfrm>
                <a:off x="10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4" name="Line 483"/>
              <p:cNvSpPr>
                <a:spLocks noChangeShapeType="1"/>
              </p:cNvSpPr>
              <p:nvPr/>
            </p:nvSpPr>
            <p:spPr bwMode="auto">
              <a:xfrm>
                <a:off x="10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5" name="Line 484"/>
              <p:cNvSpPr>
                <a:spLocks noChangeShapeType="1"/>
              </p:cNvSpPr>
              <p:nvPr/>
            </p:nvSpPr>
            <p:spPr bwMode="auto">
              <a:xfrm>
                <a:off x="110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6" name="Line 485"/>
              <p:cNvSpPr>
                <a:spLocks noChangeShapeType="1"/>
              </p:cNvSpPr>
              <p:nvPr/>
            </p:nvSpPr>
            <p:spPr bwMode="auto">
              <a:xfrm>
                <a:off x="11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7" name="Line 486"/>
              <p:cNvSpPr>
                <a:spLocks noChangeShapeType="1"/>
              </p:cNvSpPr>
              <p:nvPr/>
            </p:nvSpPr>
            <p:spPr bwMode="auto">
              <a:xfrm>
                <a:off x="11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8" name="Line 487"/>
              <p:cNvSpPr>
                <a:spLocks noChangeShapeType="1"/>
              </p:cNvSpPr>
              <p:nvPr/>
            </p:nvSpPr>
            <p:spPr bwMode="auto">
              <a:xfrm>
                <a:off x="11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9" name="Line 488"/>
              <p:cNvSpPr>
                <a:spLocks noChangeShapeType="1"/>
              </p:cNvSpPr>
              <p:nvPr/>
            </p:nvSpPr>
            <p:spPr bwMode="auto">
              <a:xfrm>
                <a:off x="11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0" name="Line 489"/>
              <p:cNvSpPr>
                <a:spLocks noChangeShapeType="1"/>
              </p:cNvSpPr>
              <p:nvPr/>
            </p:nvSpPr>
            <p:spPr bwMode="auto">
              <a:xfrm>
                <a:off x="11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1" name="Line 490"/>
              <p:cNvSpPr>
                <a:spLocks noChangeShapeType="1"/>
              </p:cNvSpPr>
              <p:nvPr/>
            </p:nvSpPr>
            <p:spPr bwMode="auto">
              <a:xfrm>
                <a:off x="11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2" name="Line 491"/>
              <p:cNvSpPr>
                <a:spLocks noChangeShapeType="1"/>
              </p:cNvSpPr>
              <p:nvPr/>
            </p:nvSpPr>
            <p:spPr bwMode="auto">
              <a:xfrm>
                <a:off x="11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3" name="Line 492"/>
              <p:cNvSpPr>
                <a:spLocks noChangeShapeType="1"/>
              </p:cNvSpPr>
              <p:nvPr/>
            </p:nvSpPr>
            <p:spPr bwMode="auto">
              <a:xfrm>
                <a:off x="11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4" name="Line 493"/>
              <p:cNvSpPr>
                <a:spLocks noChangeShapeType="1"/>
              </p:cNvSpPr>
              <p:nvPr/>
            </p:nvSpPr>
            <p:spPr bwMode="auto">
              <a:xfrm>
                <a:off x="11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5" name="Line 494"/>
              <p:cNvSpPr>
                <a:spLocks noChangeShapeType="1"/>
              </p:cNvSpPr>
              <p:nvPr/>
            </p:nvSpPr>
            <p:spPr bwMode="auto">
              <a:xfrm>
                <a:off x="11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6" name="Line 495"/>
              <p:cNvSpPr>
                <a:spLocks noChangeShapeType="1"/>
              </p:cNvSpPr>
              <p:nvPr/>
            </p:nvSpPr>
            <p:spPr bwMode="auto">
              <a:xfrm>
                <a:off x="12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7" name="Line 496"/>
              <p:cNvSpPr>
                <a:spLocks noChangeShapeType="1"/>
              </p:cNvSpPr>
              <p:nvPr/>
            </p:nvSpPr>
            <p:spPr bwMode="auto">
              <a:xfrm>
                <a:off x="12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8" name="Line 497"/>
              <p:cNvSpPr>
                <a:spLocks noChangeShapeType="1"/>
              </p:cNvSpPr>
              <p:nvPr/>
            </p:nvSpPr>
            <p:spPr bwMode="auto">
              <a:xfrm>
                <a:off x="12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9" name="Line 498"/>
              <p:cNvSpPr>
                <a:spLocks noChangeShapeType="1"/>
              </p:cNvSpPr>
              <p:nvPr/>
            </p:nvSpPr>
            <p:spPr bwMode="auto">
              <a:xfrm>
                <a:off x="12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0" name="Line 499"/>
              <p:cNvSpPr>
                <a:spLocks noChangeShapeType="1"/>
              </p:cNvSpPr>
              <p:nvPr/>
            </p:nvSpPr>
            <p:spPr bwMode="auto">
              <a:xfrm>
                <a:off x="12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1" name="Line 500"/>
              <p:cNvSpPr>
                <a:spLocks noChangeShapeType="1"/>
              </p:cNvSpPr>
              <p:nvPr/>
            </p:nvSpPr>
            <p:spPr bwMode="auto">
              <a:xfrm>
                <a:off x="12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2" name="Line 501"/>
              <p:cNvSpPr>
                <a:spLocks noChangeShapeType="1"/>
              </p:cNvSpPr>
              <p:nvPr/>
            </p:nvSpPr>
            <p:spPr bwMode="auto">
              <a:xfrm>
                <a:off x="12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3" name="Line 502"/>
              <p:cNvSpPr>
                <a:spLocks noChangeShapeType="1"/>
              </p:cNvSpPr>
              <p:nvPr/>
            </p:nvSpPr>
            <p:spPr bwMode="auto">
              <a:xfrm>
                <a:off x="12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4" name="Line 503"/>
              <p:cNvSpPr>
                <a:spLocks noChangeShapeType="1"/>
              </p:cNvSpPr>
              <p:nvPr/>
            </p:nvSpPr>
            <p:spPr bwMode="auto">
              <a:xfrm>
                <a:off x="12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5" name="Line 504"/>
              <p:cNvSpPr>
                <a:spLocks noChangeShapeType="1"/>
              </p:cNvSpPr>
              <p:nvPr/>
            </p:nvSpPr>
            <p:spPr bwMode="auto">
              <a:xfrm>
                <a:off x="12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6" name="Line 505"/>
              <p:cNvSpPr>
                <a:spLocks noChangeShapeType="1"/>
              </p:cNvSpPr>
              <p:nvPr/>
            </p:nvSpPr>
            <p:spPr bwMode="auto">
              <a:xfrm>
                <a:off x="12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7" name="Line 506"/>
              <p:cNvSpPr>
                <a:spLocks noChangeShapeType="1"/>
              </p:cNvSpPr>
              <p:nvPr/>
            </p:nvSpPr>
            <p:spPr bwMode="auto">
              <a:xfrm>
                <a:off x="13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8" name="Line 507"/>
              <p:cNvSpPr>
                <a:spLocks noChangeShapeType="1"/>
              </p:cNvSpPr>
              <p:nvPr/>
            </p:nvSpPr>
            <p:spPr bwMode="auto">
              <a:xfrm>
                <a:off x="13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9" name="Line 508"/>
              <p:cNvSpPr>
                <a:spLocks noChangeShapeType="1"/>
              </p:cNvSpPr>
              <p:nvPr/>
            </p:nvSpPr>
            <p:spPr bwMode="auto">
              <a:xfrm>
                <a:off x="13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0" name="Line 509"/>
              <p:cNvSpPr>
                <a:spLocks noChangeShapeType="1"/>
              </p:cNvSpPr>
              <p:nvPr/>
            </p:nvSpPr>
            <p:spPr bwMode="auto">
              <a:xfrm>
                <a:off x="13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1" name="Line 510"/>
              <p:cNvSpPr>
                <a:spLocks noChangeShapeType="1"/>
              </p:cNvSpPr>
              <p:nvPr/>
            </p:nvSpPr>
            <p:spPr bwMode="auto">
              <a:xfrm>
                <a:off x="13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2" name="Line 511"/>
              <p:cNvSpPr>
                <a:spLocks noChangeShapeType="1"/>
              </p:cNvSpPr>
              <p:nvPr/>
            </p:nvSpPr>
            <p:spPr bwMode="auto">
              <a:xfrm>
                <a:off x="13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3" name="Line 512"/>
              <p:cNvSpPr>
                <a:spLocks noChangeShapeType="1"/>
              </p:cNvSpPr>
              <p:nvPr/>
            </p:nvSpPr>
            <p:spPr bwMode="auto">
              <a:xfrm>
                <a:off x="13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4" name="Line 513"/>
              <p:cNvSpPr>
                <a:spLocks noChangeShapeType="1"/>
              </p:cNvSpPr>
              <p:nvPr/>
            </p:nvSpPr>
            <p:spPr bwMode="auto">
              <a:xfrm>
                <a:off x="13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5" name="Line 514"/>
              <p:cNvSpPr>
                <a:spLocks noChangeShapeType="1"/>
              </p:cNvSpPr>
              <p:nvPr/>
            </p:nvSpPr>
            <p:spPr bwMode="auto">
              <a:xfrm>
                <a:off x="13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6" name="Line 515"/>
              <p:cNvSpPr>
                <a:spLocks noChangeShapeType="1"/>
              </p:cNvSpPr>
              <p:nvPr/>
            </p:nvSpPr>
            <p:spPr bwMode="auto">
              <a:xfrm>
                <a:off x="13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7" name="Line 516"/>
              <p:cNvSpPr>
                <a:spLocks noChangeShapeType="1"/>
              </p:cNvSpPr>
              <p:nvPr/>
            </p:nvSpPr>
            <p:spPr bwMode="auto">
              <a:xfrm>
                <a:off x="13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8" name="Line 517"/>
              <p:cNvSpPr>
                <a:spLocks noChangeShapeType="1"/>
              </p:cNvSpPr>
              <p:nvPr/>
            </p:nvSpPr>
            <p:spPr bwMode="auto">
              <a:xfrm>
                <a:off x="14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9" name="Line 518"/>
              <p:cNvSpPr>
                <a:spLocks noChangeShapeType="1"/>
              </p:cNvSpPr>
              <p:nvPr/>
            </p:nvSpPr>
            <p:spPr bwMode="auto">
              <a:xfrm>
                <a:off x="14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0" name="Line 519"/>
              <p:cNvSpPr>
                <a:spLocks noChangeShapeType="1"/>
              </p:cNvSpPr>
              <p:nvPr/>
            </p:nvSpPr>
            <p:spPr bwMode="auto">
              <a:xfrm>
                <a:off x="14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1" name="Line 520"/>
              <p:cNvSpPr>
                <a:spLocks noChangeShapeType="1"/>
              </p:cNvSpPr>
              <p:nvPr/>
            </p:nvSpPr>
            <p:spPr bwMode="auto">
              <a:xfrm>
                <a:off x="14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2" name="Line 521"/>
              <p:cNvSpPr>
                <a:spLocks noChangeShapeType="1"/>
              </p:cNvSpPr>
              <p:nvPr/>
            </p:nvSpPr>
            <p:spPr bwMode="auto">
              <a:xfrm>
                <a:off x="14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3" name="Line 522"/>
              <p:cNvSpPr>
                <a:spLocks noChangeShapeType="1"/>
              </p:cNvSpPr>
              <p:nvPr/>
            </p:nvSpPr>
            <p:spPr bwMode="auto">
              <a:xfrm>
                <a:off x="14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4" name="Line 523"/>
              <p:cNvSpPr>
                <a:spLocks noChangeShapeType="1"/>
              </p:cNvSpPr>
              <p:nvPr/>
            </p:nvSpPr>
            <p:spPr bwMode="auto">
              <a:xfrm>
                <a:off x="14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5" name="Line 524"/>
              <p:cNvSpPr>
                <a:spLocks noChangeShapeType="1"/>
              </p:cNvSpPr>
              <p:nvPr/>
            </p:nvSpPr>
            <p:spPr bwMode="auto">
              <a:xfrm>
                <a:off x="14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6" name="Line 525"/>
              <p:cNvSpPr>
                <a:spLocks noChangeShapeType="1"/>
              </p:cNvSpPr>
              <p:nvPr/>
            </p:nvSpPr>
            <p:spPr bwMode="auto">
              <a:xfrm>
                <a:off x="14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7" name="Line 526"/>
              <p:cNvSpPr>
                <a:spLocks noChangeShapeType="1"/>
              </p:cNvSpPr>
              <p:nvPr/>
            </p:nvSpPr>
            <p:spPr bwMode="auto">
              <a:xfrm>
                <a:off x="14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8" name="Line 527"/>
              <p:cNvSpPr>
                <a:spLocks noChangeShapeType="1"/>
              </p:cNvSpPr>
              <p:nvPr/>
            </p:nvSpPr>
            <p:spPr bwMode="auto">
              <a:xfrm>
                <a:off x="14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9" name="Line 528"/>
              <p:cNvSpPr>
                <a:spLocks noChangeShapeType="1"/>
              </p:cNvSpPr>
              <p:nvPr/>
            </p:nvSpPr>
            <p:spPr bwMode="auto">
              <a:xfrm>
                <a:off x="15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0" name="Line 529"/>
              <p:cNvSpPr>
                <a:spLocks noChangeShapeType="1"/>
              </p:cNvSpPr>
              <p:nvPr/>
            </p:nvSpPr>
            <p:spPr bwMode="auto">
              <a:xfrm>
                <a:off x="15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1" name="Line 530"/>
              <p:cNvSpPr>
                <a:spLocks noChangeShapeType="1"/>
              </p:cNvSpPr>
              <p:nvPr/>
            </p:nvSpPr>
            <p:spPr bwMode="auto">
              <a:xfrm>
                <a:off x="15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2" name="Line 531"/>
              <p:cNvSpPr>
                <a:spLocks noChangeShapeType="1"/>
              </p:cNvSpPr>
              <p:nvPr/>
            </p:nvSpPr>
            <p:spPr bwMode="auto">
              <a:xfrm>
                <a:off x="15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3" name="Line 532"/>
              <p:cNvSpPr>
                <a:spLocks noChangeShapeType="1"/>
              </p:cNvSpPr>
              <p:nvPr/>
            </p:nvSpPr>
            <p:spPr bwMode="auto">
              <a:xfrm>
                <a:off x="15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4" name="Line 533"/>
              <p:cNvSpPr>
                <a:spLocks noChangeShapeType="1"/>
              </p:cNvSpPr>
              <p:nvPr/>
            </p:nvSpPr>
            <p:spPr bwMode="auto">
              <a:xfrm>
                <a:off x="15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5" name="Line 534"/>
              <p:cNvSpPr>
                <a:spLocks noChangeShapeType="1"/>
              </p:cNvSpPr>
              <p:nvPr/>
            </p:nvSpPr>
            <p:spPr bwMode="auto">
              <a:xfrm>
                <a:off x="15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6" name="Line 535"/>
              <p:cNvSpPr>
                <a:spLocks noChangeShapeType="1"/>
              </p:cNvSpPr>
              <p:nvPr/>
            </p:nvSpPr>
            <p:spPr bwMode="auto">
              <a:xfrm>
                <a:off x="15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7" name="Line 536"/>
              <p:cNvSpPr>
                <a:spLocks noChangeShapeType="1"/>
              </p:cNvSpPr>
              <p:nvPr/>
            </p:nvSpPr>
            <p:spPr bwMode="auto">
              <a:xfrm>
                <a:off x="15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8" name="Line 537"/>
              <p:cNvSpPr>
                <a:spLocks noChangeShapeType="1"/>
              </p:cNvSpPr>
              <p:nvPr/>
            </p:nvSpPr>
            <p:spPr bwMode="auto">
              <a:xfrm>
                <a:off x="15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9" name="Line 538"/>
              <p:cNvSpPr>
                <a:spLocks noChangeShapeType="1"/>
              </p:cNvSpPr>
              <p:nvPr/>
            </p:nvSpPr>
            <p:spPr bwMode="auto">
              <a:xfrm>
                <a:off x="15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0" name="Line 539"/>
              <p:cNvSpPr>
                <a:spLocks noChangeShapeType="1"/>
              </p:cNvSpPr>
              <p:nvPr/>
            </p:nvSpPr>
            <p:spPr bwMode="auto">
              <a:xfrm>
                <a:off x="16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1" name="Line 540"/>
              <p:cNvSpPr>
                <a:spLocks noChangeShapeType="1"/>
              </p:cNvSpPr>
              <p:nvPr/>
            </p:nvSpPr>
            <p:spPr bwMode="auto">
              <a:xfrm>
                <a:off x="16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2" name="Line 541"/>
              <p:cNvSpPr>
                <a:spLocks noChangeShapeType="1"/>
              </p:cNvSpPr>
              <p:nvPr/>
            </p:nvSpPr>
            <p:spPr bwMode="auto">
              <a:xfrm>
                <a:off x="16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3" name="Line 542"/>
              <p:cNvSpPr>
                <a:spLocks noChangeShapeType="1"/>
              </p:cNvSpPr>
              <p:nvPr/>
            </p:nvSpPr>
            <p:spPr bwMode="auto">
              <a:xfrm>
                <a:off x="16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4" name="Line 543"/>
              <p:cNvSpPr>
                <a:spLocks noChangeShapeType="1"/>
              </p:cNvSpPr>
              <p:nvPr/>
            </p:nvSpPr>
            <p:spPr bwMode="auto">
              <a:xfrm>
                <a:off x="16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5" name="Line 544"/>
              <p:cNvSpPr>
                <a:spLocks noChangeShapeType="1"/>
              </p:cNvSpPr>
              <p:nvPr/>
            </p:nvSpPr>
            <p:spPr bwMode="auto">
              <a:xfrm>
                <a:off x="16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6" name="Line 545"/>
              <p:cNvSpPr>
                <a:spLocks noChangeShapeType="1"/>
              </p:cNvSpPr>
              <p:nvPr/>
            </p:nvSpPr>
            <p:spPr bwMode="auto">
              <a:xfrm>
                <a:off x="16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7" name="Line 546"/>
              <p:cNvSpPr>
                <a:spLocks noChangeShapeType="1"/>
              </p:cNvSpPr>
              <p:nvPr/>
            </p:nvSpPr>
            <p:spPr bwMode="auto">
              <a:xfrm>
                <a:off x="16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8" name="Line 547"/>
              <p:cNvSpPr>
                <a:spLocks noChangeShapeType="1"/>
              </p:cNvSpPr>
              <p:nvPr/>
            </p:nvSpPr>
            <p:spPr bwMode="auto">
              <a:xfrm>
                <a:off x="16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9" name="Line 548"/>
              <p:cNvSpPr>
                <a:spLocks noChangeShapeType="1"/>
              </p:cNvSpPr>
              <p:nvPr/>
            </p:nvSpPr>
            <p:spPr bwMode="auto">
              <a:xfrm>
                <a:off x="16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0" name="Line 549"/>
              <p:cNvSpPr>
                <a:spLocks noChangeShapeType="1"/>
              </p:cNvSpPr>
              <p:nvPr/>
            </p:nvSpPr>
            <p:spPr bwMode="auto">
              <a:xfrm>
                <a:off x="16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1" name="Line 550"/>
              <p:cNvSpPr>
                <a:spLocks noChangeShapeType="1"/>
              </p:cNvSpPr>
              <p:nvPr/>
            </p:nvSpPr>
            <p:spPr bwMode="auto">
              <a:xfrm>
                <a:off x="17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2" name="Line 551"/>
              <p:cNvSpPr>
                <a:spLocks noChangeShapeType="1"/>
              </p:cNvSpPr>
              <p:nvPr/>
            </p:nvSpPr>
            <p:spPr bwMode="auto">
              <a:xfrm>
                <a:off x="17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3" name="Line 552"/>
              <p:cNvSpPr>
                <a:spLocks noChangeShapeType="1"/>
              </p:cNvSpPr>
              <p:nvPr/>
            </p:nvSpPr>
            <p:spPr bwMode="auto">
              <a:xfrm>
                <a:off x="17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4" name="Line 553"/>
              <p:cNvSpPr>
                <a:spLocks noChangeShapeType="1"/>
              </p:cNvSpPr>
              <p:nvPr/>
            </p:nvSpPr>
            <p:spPr bwMode="auto">
              <a:xfrm>
                <a:off x="17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5" name="Line 554"/>
              <p:cNvSpPr>
                <a:spLocks noChangeShapeType="1"/>
              </p:cNvSpPr>
              <p:nvPr/>
            </p:nvSpPr>
            <p:spPr bwMode="auto">
              <a:xfrm>
                <a:off x="17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6" name="Line 555"/>
              <p:cNvSpPr>
                <a:spLocks noChangeShapeType="1"/>
              </p:cNvSpPr>
              <p:nvPr/>
            </p:nvSpPr>
            <p:spPr bwMode="auto">
              <a:xfrm>
                <a:off x="17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7" name="Line 556"/>
              <p:cNvSpPr>
                <a:spLocks noChangeShapeType="1"/>
              </p:cNvSpPr>
              <p:nvPr/>
            </p:nvSpPr>
            <p:spPr bwMode="auto">
              <a:xfrm>
                <a:off x="17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8" name="Line 557"/>
              <p:cNvSpPr>
                <a:spLocks noChangeShapeType="1"/>
              </p:cNvSpPr>
              <p:nvPr/>
            </p:nvSpPr>
            <p:spPr bwMode="auto">
              <a:xfrm>
                <a:off x="17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9" name="Line 558"/>
              <p:cNvSpPr>
                <a:spLocks noChangeShapeType="1"/>
              </p:cNvSpPr>
              <p:nvPr/>
            </p:nvSpPr>
            <p:spPr bwMode="auto">
              <a:xfrm>
                <a:off x="17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0" name="Line 559"/>
              <p:cNvSpPr>
                <a:spLocks noChangeShapeType="1"/>
              </p:cNvSpPr>
              <p:nvPr/>
            </p:nvSpPr>
            <p:spPr bwMode="auto">
              <a:xfrm>
                <a:off x="17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1" name="Line 560"/>
              <p:cNvSpPr>
                <a:spLocks noChangeShapeType="1"/>
              </p:cNvSpPr>
              <p:nvPr/>
            </p:nvSpPr>
            <p:spPr bwMode="auto">
              <a:xfrm>
                <a:off x="17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2" name="Line 561"/>
              <p:cNvSpPr>
                <a:spLocks noChangeShapeType="1"/>
              </p:cNvSpPr>
              <p:nvPr/>
            </p:nvSpPr>
            <p:spPr bwMode="auto">
              <a:xfrm>
                <a:off x="180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3" name="Line 562"/>
              <p:cNvSpPr>
                <a:spLocks noChangeShapeType="1"/>
              </p:cNvSpPr>
              <p:nvPr/>
            </p:nvSpPr>
            <p:spPr bwMode="auto">
              <a:xfrm>
                <a:off x="18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4" name="Line 563"/>
              <p:cNvSpPr>
                <a:spLocks noChangeShapeType="1"/>
              </p:cNvSpPr>
              <p:nvPr/>
            </p:nvSpPr>
            <p:spPr bwMode="auto">
              <a:xfrm>
                <a:off x="18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5" name="Line 564"/>
              <p:cNvSpPr>
                <a:spLocks noChangeShapeType="1"/>
              </p:cNvSpPr>
              <p:nvPr/>
            </p:nvSpPr>
            <p:spPr bwMode="auto">
              <a:xfrm>
                <a:off x="18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6" name="Line 565"/>
              <p:cNvSpPr>
                <a:spLocks noChangeShapeType="1"/>
              </p:cNvSpPr>
              <p:nvPr/>
            </p:nvSpPr>
            <p:spPr bwMode="auto">
              <a:xfrm>
                <a:off x="18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7" name="Line 566"/>
              <p:cNvSpPr>
                <a:spLocks noChangeShapeType="1"/>
              </p:cNvSpPr>
              <p:nvPr/>
            </p:nvSpPr>
            <p:spPr bwMode="auto">
              <a:xfrm>
                <a:off x="18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8" name="Line 567"/>
              <p:cNvSpPr>
                <a:spLocks noChangeShapeType="1"/>
              </p:cNvSpPr>
              <p:nvPr/>
            </p:nvSpPr>
            <p:spPr bwMode="auto">
              <a:xfrm>
                <a:off x="18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9" name="Line 568"/>
              <p:cNvSpPr>
                <a:spLocks noChangeShapeType="1"/>
              </p:cNvSpPr>
              <p:nvPr/>
            </p:nvSpPr>
            <p:spPr bwMode="auto">
              <a:xfrm>
                <a:off x="187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0" name="Line 569"/>
              <p:cNvSpPr>
                <a:spLocks noChangeShapeType="1"/>
              </p:cNvSpPr>
              <p:nvPr/>
            </p:nvSpPr>
            <p:spPr bwMode="auto">
              <a:xfrm>
                <a:off x="18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1" name="Line 570"/>
              <p:cNvSpPr>
                <a:spLocks noChangeShapeType="1"/>
              </p:cNvSpPr>
              <p:nvPr/>
            </p:nvSpPr>
            <p:spPr bwMode="auto">
              <a:xfrm>
                <a:off x="18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2" name="Line 571"/>
              <p:cNvSpPr>
                <a:spLocks noChangeShapeType="1"/>
              </p:cNvSpPr>
              <p:nvPr/>
            </p:nvSpPr>
            <p:spPr bwMode="auto">
              <a:xfrm>
                <a:off x="19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3" name="Line 572"/>
              <p:cNvSpPr>
                <a:spLocks noChangeShapeType="1"/>
              </p:cNvSpPr>
              <p:nvPr/>
            </p:nvSpPr>
            <p:spPr bwMode="auto">
              <a:xfrm>
                <a:off x="19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4" name="Line 573"/>
              <p:cNvSpPr>
                <a:spLocks noChangeShapeType="1"/>
              </p:cNvSpPr>
              <p:nvPr/>
            </p:nvSpPr>
            <p:spPr bwMode="auto">
              <a:xfrm>
                <a:off x="19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5" name="Line 574"/>
              <p:cNvSpPr>
                <a:spLocks noChangeShapeType="1"/>
              </p:cNvSpPr>
              <p:nvPr/>
            </p:nvSpPr>
            <p:spPr bwMode="auto">
              <a:xfrm>
                <a:off x="192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6" name="Line 575"/>
              <p:cNvSpPr>
                <a:spLocks noChangeShapeType="1"/>
              </p:cNvSpPr>
              <p:nvPr/>
            </p:nvSpPr>
            <p:spPr bwMode="auto">
              <a:xfrm>
                <a:off x="193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7" name="Line 576"/>
              <p:cNvSpPr>
                <a:spLocks noChangeShapeType="1"/>
              </p:cNvSpPr>
              <p:nvPr/>
            </p:nvSpPr>
            <p:spPr bwMode="auto">
              <a:xfrm>
                <a:off x="19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8" name="Line 577"/>
              <p:cNvSpPr>
                <a:spLocks noChangeShapeType="1"/>
              </p:cNvSpPr>
              <p:nvPr/>
            </p:nvSpPr>
            <p:spPr bwMode="auto">
              <a:xfrm>
                <a:off x="19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9" name="Line 578"/>
              <p:cNvSpPr>
                <a:spLocks noChangeShapeType="1"/>
              </p:cNvSpPr>
              <p:nvPr/>
            </p:nvSpPr>
            <p:spPr bwMode="auto">
              <a:xfrm>
                <a:off x="19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0" name="Line 579"/>
              <p:cNvSpPr>
                <a:spLocks noChangeShapeType="1"/>
              </p:cNvSpPr>
              <p:nvPr/>
            </p:nvSpPr>
            <p:spPr bwMode="auto">
              <a:xfrm>
                <a:off x="19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1" name="Line 580"/>
              <p:cNvSpPr>
                <a:spLocks noChangeShapeType="1"/>
              </p:cNvSpPr>
              <p:nvPr/>
            </p:nvSpPr>
            <p:spPr bwMode="auto">
              <a:xfrm>
                <a:off x="19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2" name="Line 581"/>
              <p:cNvSpPr>
                <a:spLocks noChangeShapeType="1"/>
              </p:cNvSpPr>
              <p:nvPr/>
            </p:nvSpPr>
            <p:spPr bwMode="auto">
              <a:xfrm>
                <a:off x="199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3" name="Line 582"/>
              <p:cNvSpPr>
                <a:spLocks noChangeShapeType="1"/>
              </p:cNvSpPr>
              <p:nvPr/>
            </p:nvSpPr>
            <p:spPr bwMode="auto">
              <a:xfrm>
                <a:off x="200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4" name="Line 583"/>
              <p:cNvSpPr>
                <a:spLocks noChangeShapeType="1"/>
              </p:cNvSpPr>
              <p:nvPr/>
            </p:nvSpPr>
            <p:spPr bwMode="auto">
              <a:xfrm>
                <a:off x="20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5" name="Line 584"/>
              <p:cNvSpPr>
                <a:spLocks noChangeShapeType="1"/>
              </p:cNvSpPr>
              <p:nvPr/>
            </p:nvSpPr>
            <p:spPr bwMode="auto">
              <a:xfrm>
                <a:off x="20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6" name="Line 585"/>
              <p:cNvSpPr>
                <a:spLocks noChangeShapeType="1"/>
              </p:cNvSpPr>
              <p:nvPr/>
            </p:nvSpPr>
            <p:spPr bwMode="auto">
              <a:xfrm>
                <a:off x="20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7" name="Line 586"/>
              <p:cNvSpPr>
                <a:spLocks noChangeShapeType="1"/>
              </p:cNvSpPr>
              <p:nvPr/>
            </p:nvSpPr>
            <p:spPr bwMode="auto">
              <a:xfrm>
                <a:off x="20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8" name="Line 587"/>
              <p:cNvSpPr>
                <a:spLocks noChangeShapeType="1"/>
              </p:cNvSpPr>
              <p:nvPr/>
            </p:nvSpPr>
            <p:spPr bwMode="auto">
              <a:xfrm>
                <a:off x="20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9" name="Line 588"/>
              <p:cNvSpPr>
                <a:spLocks noChangeShapeType="1"/>
              </p:cNvSpPr>
              <p:nvPr/>
            </p:nvSpPr>
            <p:spPr bwMode="auto">
              <a:xfrm>
                <a:off x="205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0" name="Line 589"/>
              <p:cNvSpPr>
                <a:spLocks noChangeShapeType="1"/>
              </p:cNvSpPr>
              <p:nvPr/>
            </p:nvSpPr>
            <p:spPr bwMode="auto">
              <a:xfrm>
                <a:off x="206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1" name="Line 590"/>
              <p:cNvSpPr>
                <a:spLocks noChangeShapeType="1"/>
              </p:cNvSpPr>
              <p:nvPr/>
            </p:nvSpPr>
            <p:spPr bwMode="auto">
              <a:xfrm>
                <a:off x="20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2" name="Line 591"/>
              <p:cNvSpPr>
                <a:spLocks noChangeShapeType="1"/>
              </p:cNvSpPr>
              <p:nvPr/>
            </p:nvSpPr>
            <p:spPr bwMode="auto">
              <a:xfrm>
                <a:off x="20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3" name="Line 592"/>
              <p:cNvSpPr>
                <a:spLocks noChangeShapeType="1"/>
              </p:cNvSpPr>
              <p:nvPr/>
            </p:nvSpPr>
            <p:spPr bwMode="auto">
              <a:xfrm>
                <a:off x="20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4" name="Line 593"/>
              <p:cNvSpPr>
                <a:spLocks noChangeShapeType="1"/>
              </p:cNvSpPr>
              <p:nvPr/>
            </p:nvSpPr>
            <p:spPr bwMode="auto">
              <a:xfrm>
                <a:off x="21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5" name="Line 594"/>
              <p:cNvSpPr>
                <a:spLocks noChangeShapeType="1"/>
              </p:cNvSpPr>
              <p:nvPr/>
            </p:nvSpPr>
            <p:spPr bwMode="auto">
              <a:xfrm>
                <a:off x="21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6" name="Line 595"/>
              <p:cNvSpPr>
                <a:spLocks noChangeShapeType="1"/>
              </p:cNvSpPr>
              <p:nvPr/>
            </p:nvSpPr>
            <p:spPr bwMode="auto">
              <a:xfrm>
                <a:off x="211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7" name="Line 596"/>
              <p:cNvSpPr>
                <a:spLocks noChangeShapeType="1"/>
              </p:cNvSpPr>
              <p:nvPr/>
            </p:nvSpPr>
            <p:spPr bwMode="auto">
              <a:xfrm>
                <a:off x="212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8" name="Line 597"/>
              <p:cNvSpPr>
                <a:spLocks noChangeShapeType="1"/>
              </p:cNvSpPr>
              <p:nvPr/>
            </p:nvSpPr>
            <p:spPr bwMode="auto">
              <a:xfrm>
                <a:off x="21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9" name="Line 598"/>
              <p:cNvSpPr>
                <a:spLocks noChangeShapeType="1"/>
              </p:cNvSpPr>
              <p:nvPr/>
            </p:nvSpPr>
            <p:spPr bwMode="auto">
              <a:xfrm>
                <a:off x="21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0" name="Line 599"/>
              <p:cNvSpPr>
                <a:spLocks noChangeShapeType="1"/>
              </p:cNvSpPr>
              <p:nvPr/>
            </p:nvSpPr>
            <p:spPr bwMode="auto">
              <a:xfrm>
                <a:off x="21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1" name="Line 600"/>
              <p:cNvSpPr>
                <a:spLocks noChangeShapeType="1"/>
              </p:cNvSpPr>
              <p:nvPr/>
            </p:nvSpPr>
            <p:spPr bwMode="auto">
              <a:xfrm>
                <a:off x="21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2" name="Line 601"/>
              <p:cNvSpPr>
                <a:spLocks noChangeShapeType="1"/>
              </p:cNvSpPr>
              <p:nvPr/>
            </p:nvSpPr>
            <p:spPr bwMode="auto">
              <a:xfrm>
                <a:off x="21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3" name="Line 602"/>
              <p:cNvSpPr>
                <a:spLocks noChangeShapeType="1"/>
              </p:cNvSpPr>
              <p:nvPr/>
            </p:nvSpPr>
            <p:spPr bwMode="auto">
              <a:xfrm>
                <a:off x="218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4" name="Line 603"/>
              <p:cNvSpPr>
                <a:spLocks noChangeShapeType="1"/>
              </p:cNvSpPr>
              <p:nvPr/>
            </p:nvSpPr>
            <p:spPr bwMode="auto">
              <a:xfrm>
                <a:off x="219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5" name="Line 604"/>
              <p:cNvSpPr>
                <a:spLocks noChangeShapeType="1"/>
              </p:cNvSpPr>
              <p:nvPr/>
            </p:nvSpPr>
            <p:spPr bwMode="auto">
              <a:xfrm>
                <a:off x="22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6" name="Line 605"/>
              <p:cNvSpPr>
                <a:spLocks noChangeShapeType="1"/>
              </p:cNvSpPr>
              <p:nvPr/>
            </p:nvSpPr>
            <p:spPr bwMode="auto">
              <a:xfrm>
                <a:off x="22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7" name="Line 606"/>
              <p:cNvSpPr>
                <a:spLocks noChangeShapeType="1"/>
              </p:cNvSpPr>
              <p:nvPr/>
            </p:nvSpPr>
            <p:spPr bwMode="auto">
              <a:xfrm>
                <a:off x="22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0" name="Group 808"/>
            <p:cNvGrpSpPr>
              <a:grpSpLocks/>
            </p:cNvGrpSpPr>
            <p:nvPr/>
          </p:nvGrpSpPr>
          <p:grpSpPr bwMode="auto">
            <a:xfrm>
              <a:off x="3158596" y="3677512"/>
              <a:ext cx="2894013" cy="0"/>
              <a:chOff x="2229" y="2460"/>
              <a:chExt cx="1823" cy="0"/>
            </a:xfrm>
          </p:grpSpPr>
          <p:sp>
            <p:nvSpPr>
              <p:cNvPr id="2688" name="Line 608"/>
              <p:cNvSpPr>
                <a:spLocks noChangeShapeType="1"/>
              </p:cNvSpPr>
              <p:nvPr/>
            </p:nvSpPr>
            <p:spPr bwMode="auto">
              <a:xfrm>
                <a:off x="22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9" name="Line 609"/>
              <p:cNvSpPr>
                <a:spLocks noChangeShapeType="1"/>
              </p:cNvSpPr>
              <p:nvPr/>
            </p:nvSpPr>
            <p:spPr bwMode="auto">
              <a:xfrm>
                <a:off x="22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0" name="Line 610"/>
              <p:cNvSpPr>
                <a:spLocks noChangeShapeType="1"/>
              </p:cNvSpPr>
              <p:nvPr/>
            </p:nvSpPr>
            <p:spPr bwMode="auto">
              <a:xfrm>
                <a:off x="224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1" name="Line 611"/>
              <p:cNvSpPr>
                <a:spLocks noChangeShapeType="1"/>
              </p:cNvSpPr>
              <p:nvPr/>
            </p:nvSpPr>
            <p:spPr bwMode="auto">
              <a:xfrm>
                <a:off x="225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2" name="Line 612"/>
              <p:cNvSpPr>
                <a:spLocks noChangeShapeType="1"/>
              </p:cNvSpPr>
              <p:nvPr/>
            </p:nvSpPr>
            <p:spPr bwMode="auto">
              <a:xfrm>
                <a:off x="22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3" name="Line 613"/>
              <p:cNvSpPr>
                <a:spLocks noChangeShapeType="1"/>
              </p:cNvSpPr>
              <p:nvPr/>
            </p:nvSpPr>
            <p:spPr bwMode="auto">
              <a:xfrm>
                <a:off x="22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4" name="Line 614"/>
              <p:cNvSpPr>
                <a:spLocks noChangeShapeType="1"/>
              </p:cNvSpPr>
              <p:nvPr/>
            </p:nvSpPr>
            <p:spPr bwMode="auto">
              <a:xfrm>
                <a:off x="22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5" name="Line 615"/>
              <p:cNvSpPr>
                <a:spLocks noChangeShapeType="1"/>
              </p:cNvSpPr>
              <p:nvPr/>
            </p:nvSpPr>
            <p:spPr bwMode="auto">
              <a:xfrm>
                <a:off x="22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6" name="Line 616"/>
              <p:cNvSpPr>
                <a:spLocks noChangeShapeType="1"/>
              </p:cNvSpPr>
              <p:nvPr/>
            </p:nvSpPr>
            <p:spPr bwMode="auto">
              <a:xfrm>
                <a:off x="23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7" name="Line 617"/>
              <p:cNvSpPr>
                <a:spLocks noChangeShapeType="1"/>
              </p:cNvSpPr>
              <p:nvPr/>
            </p:nvSpPr>
            <p:spPr bwMode="auto">
              <a:xfrm>
                <a:off x="231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8" name="Line 618"/>
              <p:cNvSpPr>
                <a:spLocks noChangeShapeType="1"/>
              </p:cNvSpPr>
              <p:nvPr/>
            </p:nvSpPr>
            <p:spPr bwMode="auto">
              <a:xfrm>
                <a:off x="232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9" name="Line 619"/>
              <p:cNvSpPr>
                <a:spLocks noChangeShapeType="1"/>
              </p:cNvSpPr>
              <p:nvPr/>
            </p:nvSpPr>
            <p:spPr bwMode="auto">
              <a:xfrm>
                <a:off x="23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0" name="Line 620"/>
              <p:cNvSpPr>
                <a:spLocks noChangeShapeType="1"/>
              </p:cNvSpPr>
              <p:nvPr/>
            </p:nvSpPr>
            <p:spPr bwMode="auto">
              <a:xfrm>
                <a:off x="23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1" name="Line 621"/>
              <p:cNvSpPr>
                <a:spLocks noChangeShapeType="1"/>
              </p:cNvSpPr>
              <p:nvPr/>
            </p:nvSpPr>
            <p:spPr bwMode="auto">
              <a:xfrm>
                <a:off x="23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2" name="Line 622"/>
              <p:cNvSpPr>
                <a:spLocks noChangeShapeType="1"/>
              </p:cNvSpPr>
              <p:nvPr/>
            </p:nvSpPr>
            <p:spPr bwMode="auto">
              <a:xfrm>
                <a:off x="23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3" name="Line 623"/>
              <p:cNvSpPr>
                <a:spLocks noChangeShapeType="1"/>
              </p:cNvSpPr>
              <p:nvPr/>
            </p:nvSpPr>
            <p:spPr bwMode="auto">
              <a:xfrm>
                <a:off x="23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4" name="Line 624"/>
              <p:cNvSpPr>
                <a:spLocks noChangeShapeType="1"/>
              </p:cNvSpPr>
              <p:nvPr/>
            </p:nvSpPr>
            <p:spPr bwMode="auto">
              <a:xfrm>
                <a:off x="237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5" name="Line 625"/>
              <p:cNvSpPr>
                <a:spLocks noChangeShapeType="1"/>
              </p:cNvSpPr>
              <p:nvPr/>
            </p:nvSpPr>
            <p:spPr bwMode="auto">
              <a:xfrm>
                <a:off x="238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6" name="Line 626"/>
              <p:cNvSpPr>
                <a:spLocks noChangeShapeType="1"/>
              </p:cNvSpPr>
              <p:nvPr/>
            </p:nvSpPr>
            <p:spPr bwMode="auto">
              <a:xfrm>
                <a:off x="23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7" name="Line 627"/>
              <p:cNvSpPr>
                <a:spLocks noChangeShapeType="1"/>
              </p:cNvSpPr>
              <p:nvPr/>
            </p:nvSpPr>
            <p:spPr bwMode="auto">
              <a:xfrm>
                <a:off x="24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8" name="Line 628"/>
              <p:cNvSpPr>
                <a:spLocks noChangeShapeType="1"/>
              </p:cNvSpPr>
              <p:nvPr/>
            </p:nvSpPr>
            <p:spPr bwMode="auto">
              <a:xfrm>
                <a:off x="24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9" name="Line 629"/>
              <p:cNvSpPr>
                <a:spLocks noChangeShapeType="1"/>
              </p:cNvSpPr>
              <p:nvPr/>
            </p:nvSpPr>
            <p:spPr bwMode="auto">
              <a:xfrm>
                <a:off x="24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0" name="Line 630"/>
              <p:cNvSpPr>
                <a:spLocks noChangeShapeType="1"/>
              </p:cNvSpPr>
              <p:nvPr/>
            </p:nvSpPr>
            <p:spPr bwMode="auto">
              <a:xfrm>
                <a:off x="24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1" name="Line 631"/>
              <p:cNvSpPr>
                <a:spLocks noChangeShapeType="1"/>
              </p:cNvSpPr>
              <p:nvPr/>
            </p:nvSpPr>
            <p:spPr bwMode="auto">
              <a:xfrm>
                <a:off x="243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2" name="Line 632"/>
              <p:cNvSpPr>
                <a:spLocks noChangeShapeType="1"/>
              </p:cNvSpPr>
              <p:nvPr/>
            </p:nvSpPr>
            <p:spPr bwMode="auto">
              <a:xfrm>
                <a:off x="24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3" name="Line 633"/>
              <p:cNvSpPr>
                <a:spLocks noChangeShapeType="1"/>
              </p:cNvSpPr>
              <p:nvPr/>
            </p:nvSpPr>
            <p:spPr bwMode="auto">
              <a:xfrm>
                <a:off x="24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4" name="Line 634"/>
              <p:cNvSpPr>
                <a:spLocks noChangeShapeType="1"/>
              </p:cNvSpPr>
              <p:nvPr/>
            </p:nvSpPr>
            <p:spPr bwMode="auto">
              <a:xfrm>
                <a:off x="24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5" name="Line 635"/>
              <p:cNvSpPr>
                <a:spLocks noChangeShapeType="1"/>
              </p:cNvSpPr>
              <p:nvPr/>
            </p:nvSpPr>
            <p:spPr bwMode="auto">
              <a:xfrm>
                <a:off x="24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6" name="Line 636"/>
              <p:cNvSpPr>
                <a:spLocks noChangeShapeType="1"/>
              </p:cNvSpPr>
              <p:nvPr/>
            </p:nvSpPr>
            <p:spPr bwMode="auto">
              <a:xfrm>
                <a:off x="24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7" name="Line 637"/>
              <p:cNvSpPr>
                <a:spLocks noChangeShapeType="1"/>
              </p:cNvSpPr>
              <p:nvPr/>
            </p:nvSpPr>
            <p:spPr bwMode="auto">
              <a:xfrm>
                <a:off x="24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8" name="Line 638"/>
              <p:cNvSpPr>
                <a:spLocks noChangeShapeType="1"/>
              </p:cNvSpPr>
              <p:nvPr/>
            </p:nvSpPr>
            <p:spPr bwMode="auto">
              <a:xfrm>
                <a:off x="250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9" name="Line 639"/>
              <p:cNvSpPr>
                <a:spLocks noChangeShapeType="1"/>
              </p:cNvSpPr>
              <p:nvPr/>
            </p:nvSpPr>
            <p:spPr bwMode="auto">
              <a:xfrm>
                <a:off x="25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0" name="Line 640"/>
              <p:cNvSpPr>
                <a:spLocks noChangeShapeType="1"/>
              </p:cNvSpPr>
              <p:nvPr/>
            </p:nvSpPr>
            <p:spPr bwMode="auto">
              <a:xfrm>
                <a:off x="25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1" name="Line 641"/>
              <p:cNvSpPr>
                <a:spLocks noChangeShapeType="1"/>
              </p:cNvSpPr>
              <p:nvPr/>
            </p:nvSpPr>
            <p:spPr bwMode="auto">
              <a:xfrm>
                <a:off x="25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2" name="Line 642"/>
              <p:cNvSpPr>
                <a:spLocks noChangeShapeType="1"/>
              </p:cNvSpPr>
              <p:nvPr/>
            </p:nvSpPr>
            <p:spPr bwMode="auto">
              <a:xfrm>
                <a:off x="25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3" name="Line 643"/>
              <p:cNvSpPr>
                <a:spLocks noChangeShapeType="1"/>
              </p:cNvSpPr>
              <p:nvPr/>
            </p:nvSpPr>
            <p:spPr bwMode="auto">
              <a:xfrm>
                <a:off x="25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4" name="Line 644"/>
              <p:cNvSpPr>
                <a:spLocks noChangeShapeType="1"/>
              </p:cNvSpPr>
              <p:nvPr/>
            </p:nvSpPr>
            <p:spPr bwMode="auto">
              <a:xfrm>
                <a:off x="25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5" name="Line 645"/>
              <p:cNvSpPr>
                <a:spLocks noChangeShapeType="1"/>
              </p:cNvSpPr>
              <p:nvPr/>
            </p:nvSpPr>
            <p:spPr bwMode="auto">
              <a:xfrm>
                <a:off x="256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6" name="Line 646"/>
              <p:cNvSpPr>
                <a:spLocks noChangeShapeType="1"/>
              </p:cNvSpPr>
              <p:nvPr/>
            </p:nvSpPr>
            <p:spPr bwMode="auto">
              <a:xfrm>
                <a:off x="25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7" name="Line 647"/>
              <p:cNvSpPr>
                <a:spLocks noChangeShapeType="1"/>
              </p:cNvSpPr>
              <p:nvPr/>
            </p:nvSpPr>
            <p:spPr bwMode="auto">
              <a:xfrm>
                <a:off x="25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8" name="Line 648"/>
              <p:cNvSpPr>
                <a:spLocks noChangeShapeType="1"/>
              </p:cNvSpPr>
              <p:nvPr/>
            </p:nvSpPr>
            <p:spPr bwMode="auto">
              <a:xfrm>
                <a:off x="25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9" name="Line 649"/>
              <p:cNvSpPr>
                <a:spLocks noChangeShapeType="1"/>
              </p:cNvSpPr>
              <p:nvPr/>
            </p:nvSpPr>
            <p:spPr bwMode="auto">
              <a:xfrm>
                <a:off x="26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0" name="Line 650"/>
              <p:cNvSpPr>
                <a:spLocks noChangeShapeType="1"/>
              </p:cNvSpPr>
              <p:nvPr/>
            </p:nvSpPr>
            <p:spPr bwMode="auto">
              <a:xfrm>
                <a:off x="26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1" name="Line 651"/>
              <p:cNvSpPr>
                <a:spLocks noChangeShapeType="1"/>
              </p:cNvSpPr>
              <p:nvPr/>
            </p:nvSpPr>
            <p:spPr bwMode="auto">
              <a:xfrm>
                <a:off x="26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2" name="Line 652"/>
              <p:cNvSpPr>
                <a:spLocks noChangeShapeType="1"/>
              </p:cNvSpPr>
              <p:nvPr/>
            </p:nvSpPr>
            <p:spPr bwMode="auto">
              <a:xfrm>
                <a:off x="263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3" name="Line 653"/>
              <p:cNvSpPr>
                <a:spLocks noChangeShapeType="1"/>
              </p:cNvSpPr>
              <p:nvPr/>
            </p:nvSpPr>
            <p:spPr bwMode="auto">
              <a:xfrm>
                <a:off x="26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4" name="Line 654"/>
              <p:cNvSpPr>
                <a:spLocks noChangeShapeType="1"/>
              </p:cNvSpPr>
              <p:nvPr/>
            </p:nvSpPr>
            <p:spPr bwMode="auto">
              <a:xfrm>
                <a:off x="26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5" name="Line 655"/>
              <p:cNvSpPr>
                <a:spLocks noChangeShapeType="1"/>
              </p:cNvSpPr>
              <p:nvPr/>
            </p:nvSpPr>
            <p:spPr bwMode="auto">
              <a:xfrm>
                <a:off x="26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6" name="Line 656"/>
              <p:cNvSpPr>
                <a:spLocks noChangeShapeType="1"/>
              </p:cNvSpPr>
              <p:nvPr/>
            </p:nvSpPr>
            <p:spPr bwMode="auto">
              <a:xfrm>
                <a:off x="26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7" name="Line 657"/>
              <p:cNvSpPr>
                <a:spLocks noChangeShapeType="1"/>
              </p:cNvSpPr>
              <p:nvPr/>
            </p:nvSpPr>
            <p:spPr bwMode="auto">
              <a:xfrm>
                <a:off x="26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8" name="Line 658"/>
              <p:cNvSpPr>
                <a:spLocks noChangeShapeType="1"/>
              </p:cNvSpPr>
              <p:nvPr/>
            </p:nvSpPr>
            <p:spPr bwMode="auto">
              <a:xfrm>
                <a:off x="26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9" name="Line 659"/>
              <p:cNvSpPr>
                <a:spLocks noChangeShapeType="1"/>
              </p:cNvSpPr>
              <p:nvPr/>
            </p:nvSpPr>
            <p:spPr bwMode="auto">
              <a:xfrm>
                <a:off x="269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0" name="Line 660"/>
              <p:cNvSpPr>
                <a:spLocks noChangeShapeType="1"/>
              </p:cNvSpPr>
              <p:nvPr/>
            </p:nvSpPr>
            <p:spPr bwMode="auto">
              <a:xfrm>
                <a:off x="27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1" name="Line 661"/>
              <p:cNvSpPr>
                <a:spLocks noChangeShapeType="1"/>
              </p:cNvSpPr>
              <p:nvPr/>
            </p:nvSpPr>
            <p:spPr bwMode="auto">
              <a:xfrm>
                <a:off x="27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2" name="Line 662"/>
              <p:cNvSpPr>
                <a:spLocks noChangeShapeType="1"/>
              </p:cNvSpPr>
              <p:nvPr/>
            </p:nvSpPr>
            <p:spPr bwMode="auto">
              <a:xfrm>
                <a:off x="27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3" name="Line 663"/>
              <p:cNvSpPr>
                <a:spLocks noChangeShapeType="1"/>
              </p:cNvSpPr>
              <p:nvPr/>
            </p:nvSpPr>
            <p:spPr bwMode="auto">
              <a:xfrm>
                <a:off x="27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4" name="Line 664"/>
              <p:cNvSpPr>
                <a:spLocks noChangeShapeType="1"/>
              </p:cNvSpPr>
              <p:nvPr/>
            </p:nvSpPr>
            <p:spPr bwMode="auto">
              <a:xfrm>
                <a:off x="27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5" name="Line 665"/>
              <p:cNvSpPr>
                <a:spLocks noChangeShapeType="1"/>
              </p:cNvSpPr>
              <p:nvPr/>
            </p:nvSpPr>
            <p:spPr bwMode="auto">
              <a:xfrm>
                <a:off x="27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6" name="Line 666"/>
              <p:cNvSpPr>
                <a:spLocks noChangeShapeType="1"/>
              </p:cNvSpPr>
              <p:nvPr/>
            </p:nvSpPr>
            <p:spPr bwMode="auto">
              <a:xfrm>
                <a:off x="27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7" name="Line 667"/>
              <p:cNvSpPr>
                <a:spLocks noChangeShapeType="1"/>
              </p:cNvSpPr>
              <p:nvPr/>
            </p:nvSpPr>
            <p:spPr bwMode="auto">
              <a:xfrm>
                <a:off x="27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8" name="Line 668"/>
              <p:cNvSpPr>
                <a:spLocks noChangeShapeType="1"/>
              </p:cNvSpPr>
              <p:nvPr/>
            </p:nvSpPr>
            <p:spPr bwMode="auto">
              <a:xfrm>
                <a:off x="27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9" name="Line 669"/>
              <p:cNvSpPr>
                <a:spLocks noChangeShapeType="1"/>
              </p:cNvSpPr>
              <p:nvPr/>
            </p:nvSpPr>
            <p:spPr bwMode="auto">
              <a:xfrm>
                <a:off x="27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0" name="Line 670"/>
              <p:cNvSpPr>
                <a:spLocks noChangeShapeType="1"/>
              </p:cNvSpPr>
              <p:nvPr/>
            </p:nvSpPr>
            <p:spPr bwMode="auto">
              <a:xfrm>
                <a:off x="27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1" name="Line 671"/>
              <p:cNvSpPr>
                <a:spLocks noChangeShapeType="1"/>
              </p:cNvSpPr>
              <p:nvPr/>
            </p:nvSpPr>
            <p:spPr bwMode="auto">
              <a:xfrm>
                <a:off x="28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2" name="Line 672"/>
              <p:cNvSpPr>
                <a:spLocks noChangeShapeType="1"/>
              </p:cNvSpPr>
              <p:nvPr/>
            </p:nvSpPr>
            <p:spPr bwMode="auto">
              <a:xfrm>
                <a:off x="28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3" name="Line 673"/>
              <p:cNvSpPr>
                <a:spLocks noChangeShapeType="1"/>
              </p:cNvSpPr>
              <p:nvPr/>
            </p:nvSpPr>
            <p:spPr bwMode="auto">
              <a:xfrm>
                <a:off x="28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4" name="Line 674"/>
              <p:cNvSpPr>
                <a:spLocks noChangeShapeType="1"/>
              </p:cNvSpPr>
              <p:nvPr/>
            </p:nvSpPr>
            <p:spPr bwMode="auto">
              <a:xfrm>
                <a:off x="28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5" name="Line 675"/>
              <p:cNvSpPr>
                <a:spLocks noChangeShapeType="1"/>
              </p:cNvSpPr>
              <p:nvPr/>
            </p:nvSpPr>
            <p:spPr bwMode="auto">
              <a:xfrm>
                <a:off x="28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6" name="Line 676"/>
              <p:cNvSpPr>
                <a:spLocks noChangeShapeType="1"/>
              </p:cNvSpPr>
              <p:nvPr/>
            </p:nvSpPr>
            <p:spPr bwMode="auto">
              <a:xfrm>
                <a:off x="28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7" name="Line 677"/>
              <p:cNvSpPr>
                <a:spLocks noChangeShapeType="1"/>
              </p:cNvSpPr>
              <p:nvPr/>
            </p:nvSpPr>
            <p:spPr bwMode="auto">
              <a:xfrm>
                <a:off x="28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8" name="Line 678"/>
              <p:cNvSpPr>
                <a:spLocks noChangeShapeType="1"/>
              </p:cNvSpPr>
              <p:nvPr/>
            </p:nvSpPr>
            <p:spPr bwMode="auto">
              <a:xfrm>
                <a:off x="28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9" name="Line 679"/>
              <p:cNvSpPr>
                <a:spLocks noChangeShapeType="1"/>
              </p:cNvSpPr>
              <p:nvPr/>
            </p:nvSpPr>
            <p:spPr bwMode="auto">
              <a:xfrm>
                <a:off x="28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0" name="Line 680"/>
              <p:cNvSpPr>
                <a:spLocks noChangeShapeType="1"/>
              </p:cNvSpPr>
              <p:nvPr/>
            </p:nvSpPr>
            <p:spPr bwMode="auto">
              <a:xfrm>
                <a:off x="28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1" name="Line 681"/>
              <p:cNvSpPr>
                <a:spLocks noChangeShapeType="1"/>
              </p:cNvSpPr>
              <p:nvPr/>
            </p:nvSpPr>
            <p:spPr bwMode="auto">
              <a:xfrm>
                <a:off x="28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2" name="Line 682"/>
              <p:cNvSpPr>
                <a:spLocks noChangeShapeType="1"/>
              </p:cNvSpPr>
              <p:nvPr/>
            </p:nvSpPr>
            <p:spPr bwMode="auto">
              <a:xfrm>
                <a:off x="29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3" name="Line 683"/>
              <p:cNvSpPr>
                <a:spLocks noChangeShapeType="1"/>
              </p:cNvSpPr>
              <p:nvPr/>
            </p:nvSpPr>
            <p:spPr bwMode="auto">
              <a:xfrm>
                <a:off x="29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4" name="Line 684"/>
              <p:cNvSpPr>
                <a:spLocks noChangeShapeType="1"/>
              </p:cNvSpPr>
              <p:nvPr/>
            </p:nvSpPr>
            <p:spPr bwMode="auto">
              <a:xfrm>
                <a:off x="29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5" name="Line 685"/>
              <p:cNvSpPr>
                <a:spLocks noChangeShapeType="1"/>
              </p:cNvSpPr>
              <p:nvPr/>
            </p:nvSpPr>
            <p:spPr bwMode="auto">
              <a:xfrm>
                <a:off x="29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6" name="Line 686"/>
              <p:cNvSpPr>
                <a:spLocks noChangeShapeType="1"/>
              </p:cNvSpPr>
              <p:nvPr/>
            </p:nvSpPr>
            <p:spPr bwMode="auto">
              <a:xfrm>
                <a:off x="294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7" name="Line 687"/>
              <p:cNvSpPr>
                <a:spLocks noChangeShapeType="1"/>
              </p:cNvSpPr>
              <p:nvPr/>
            </p:nvSpPr>
            <p:spPr bwMode="auto">
              <a:xfrm>
                <a:off x="29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8" name="Line 688"/>
              <p:cNvSpPr>
                <a:spLocks noChangeShapeType="1"/>
              </p:cNvSpPr>
              <p:nvPr/>
            </p:nvSpPr>
            <p:spPr bwMode="auto">
              <a:xfrm>
                <a:off x="29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9" name="Line 689"/>
              <p:cNvSpPr>
                <a:spLocks noChangeShapeType="1"/>
              </p:cNvSpPr>
              <p:nvPr/>
            </p:nvSpPr>
            <p:spPr bwMode="auto">
              <a:xfrm>
                <a:off x="29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0" name="Line 690"/>
              <p:cNvSpPr>
                <a:spLocks noChangeShapeType="1"/>
              </p:cNvSpPr>
              <p:nvPr/>
            </p:nvSpPr>
            <p:spPr bwMode="auto">
              <a:xfrm>
                <a:off x="29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1" name="Line 691"/>
              <p:cNvSpPr>
                <a:spLocks noChangeShapeType="1"/>
              </p:cNvSpPr>
              <p:nvPr/>
            </p:nvSpPr>
            <p:spPr bwMode="auto">
              <a:xfrm>
                <a:off x="29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2" name="Line 692"/>
              <p:cNvSpPr>
                <a:spLocks noChangeShapeType="1"/>
              </p:cNvSpPr>
              <p:nvPr/>
            </p:nvSpPr>
            <p:spPr bwMode="auto">
              <a:xfrm>
                <a:off x="29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3" name="Line 693"/>
              <p:cNvSpPr>
                <a:spLocks noChangeShapeType="1"/>
              </p:cNvSpPr>
              <p:nvPr/>
            </p:nvSpPr>
            <p:spPr bwMode="auto">
              <a:xfrm>
                <a:off x="300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4" name="Line 694"/>
              <p:cNvSpPr>
                <a:spLocks noChangeShapeType="1"/>
              </p:cNvSpPr>
              <p:nvPr/>
            </p:nvSpPr>
            <p:spPr bwMode="auto">
              <a:xfrm>
                <a:off x="30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5" name="Line 695"/>
              <p:cNvSpPr>
                <a:spLocks noChangeShapeType="1"/>
              </p:cNvSpPr>
              <p:nvPr/>
            </p:nvSpPr>
            <p:spPr bwMode="auto">
              <a:xfrm>
                <a:off x="30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6" name="Line 696"/>
              <p:cNvSpPr>
                <a:spLocks noChangeShapeType="1"/>
              </p:cNvSpPr>
              <p:nvPr/>
            </p:nvSpPr>
            <p:spPr bwMode="auto">
              <a:xfrm>
                <a:off x="30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7" name="Line 697"/>
              <p:cNvSpPr>
                <a:spLocks noChangeShapeType="1"/>
              </p:cNvSpPr>
              <p:nvPr/>
            </p:nvSpPr>
            <p:spPr bwMode="auto">
              <a:xfrm>
                <a:off x="30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8" name="Line 698"/>
              <p:cNvSpPr>
                <a:spLocks noChangeShapeType="1"/>
              </p:cNvSpPr>
              <p:nvPr/>
            </p:nvSpPr>
            <p:spPr bwMode="auto">
              <a:xfrm>
                <a:off x="30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9" name="Line 699"/>
              <p:cNvSpPr>
                <a:spLocks noChangeShapeType="1"/>
              </p:cNvSpPr>
              <p:nvPr/>
            </p:nvSpPr>
            <p:spPr bwMode="auto">
              <a:xfrm>
                <a:off x="30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0" name="Line 700"/>
              <p:cNvSpPr>
                <a:spLocks noChangeShapeType="1"/>
              </p:cNvSpPr>
              <p:nvPr/>
            </p:nvSpPr>
            <p:spPr bwMode="auto">
              <a:xfrm>
                <a:off x="307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1" name="Line 701"/>
              <p:cNvSpPr>
                <a:spLocks noChangeShapeType="1"/>
              </p:cNvSpPr>
              <p:nvPr/>
            </p:nvSpPr>
            <p:spPr bwMode="auto">
              <a:xfrm>
                <a:off x="30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2" name="Line 702"/>
              <p:cNvSpPr>
                <a:spLocks noChangeShapeType="1"/>
              </p:cNvSpPr>
              <p:nvPr/>
            </p:nvSpPr>
            <p:spPr bwMode="auto">
              <a:xfrm>
                <a:off x="30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3" name="Line 703"/>
              <p:cNvSpPr>
                <a:spLocks noChangeShapeType="1"/>
              </p:cNvSpPr>
              <p:nvPr/>
            </p:nvSpPr>
            <p:spPr bwMode="auto">
              <a:xfrm>
                <a:off x="30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4" name="Line 704"/>
              <p:cNvSpPr>
                <a:spLocks noChangeShapeType="1"/>
              </p:cNvSpPr>
              <p:nvPr/>
            </p:nvSpPr>
            <p:spPr bwMode="auto">
              <a:xfrm>
                <a:off x="31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5" name="Line 705"/>
              <p:cNvSpPr>
                <a:spLocks noChangeShapeType="1"/>
              </p:cNvSpPr>
              <p:nvPr/>
            </p:nvSpPr>
            <p:spPr bwMode="auto">
              <a:xfrm>
                <a:off x="31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6" name="Line 706"/>
              <p:cNvSpPr>
                <a:spLocks noChangeShapeType="1"/>
              </p:cNvSpPr>
              <p:nvPr/>
            </p:nvSpPr>
            <p:spPr bwMode="auto">
              <a:xfrm>
                <a:off x="31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7" name="Line 707"/>
              <p:cNvSpPr>
                <a:spLocks noChangeShapeType="1"/>
              </p:cNvSpPr>
              <p:nvPr/>
            </p:nvSpPr>
            <p:spPr bwMode="auto">
              <a:xfrm>
                <a:off x="313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8" name="Line 708"/>
              <p:cNvSpPr>
                <a:spLocks noChangeShapeType="1"/>
              </p:cNvSpPr>
              <p:nvPr/>
            </p:nvSpPr>
            <p:spPr bwMode="auto">
              <a:xfrm>
                <a:off x="31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9" name="Line 709"/>
              <p:cNvSpPr>
                <a:spLocks noChangeShapeType="1"/>
              </p:cNvSpPr>
              <p:nvPr/>
            </p:nvSpPr>
            <p:spPr bwMode="auto">
              <a:xfrm>
                <a:off x="31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0" name="Line 710"/>
              <p:cNvSpPr>
                <a:spLocks noChangeShapeType="1"/>
              </p:cNvSpPr>
              <p:nvPr/>
            </p:nvSpPr>
            <p:spPr bwMode="auto">
              <a:xfrm>
                <a:off x="31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1" name="Line 711"/>
              <p:cNvSpPr>
                <a:spLocks noChangeShapeType="1"/>
              </p:cNvSpPr>
              <p:nvPr/>
            </p:nvSpPr>
            <p:spPr bwMode="auto">
              <a:xfrm>
                <a:off x="31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2" name="Line 712"/>
              <p:cNvSpPr>
                <a:spLocks noChangeShapeType="1"/>
              </p:cNvSpPr>
              <p:nvPr/>
            </p:nvSpPr>
            <p:spPr bwMode="auto">
              <a:xfrm>
                <a:off x="31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3" name="Line 713"/>
              <p:cNvSpPr>
                <a:spLocks noChangeShapeType="1"/>
              </p:cNvSpPr>
              <p:nvPr/>
            </p:nvSpPr>
            <p:spPr bwMode="auto">
              <a:xfrm>
                <a:off x="31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4" name="Line 714"/>
              <p:cNvSpPr>
                <a:spLocks noChangeShapeType="1"/>
              </p:cNvSpPr>
              <p:nvPr/>
            </p:nvSpPr>
            <p:spPr bwMode="auto">
              <a:xfrm>
                <a:off x="319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5" name="Line 715"/>
              <p:cNvSpPr>
                <a:spLocks noChangeShapeType="1"/>
              </p:cNvSpPr>
              <p:nvPr/>
            </p:nvSpPr>
            <p:spPr bwMode="auto">
              <a:xfrm>
                <a:off x="32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6" name="Line 716"/>
              <p:cNvSpPr>
                <a:spLocks noChangeShapeType="1"/>
              </p:cNvSpPr>
              <p:nvPr/>
            </p:nvSpPr>
            <p:spPr bwMode="auto">
              <a:xfrm>
                <a:off x="32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7" name="Line 717"/>
              <p:cNvSpPr>
                <a:spLocks noChangeShapeType="1"/>
              </p:cNvSpPr>
              <p:nvPr/>
            </p:nvSpPr>
            <p:spPr bwMode="auto">
              <a:xfrm>
                <a:off x="32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8" name="Line 718"/>
              <p:cNvSpPr>
                <a:spLocks noChangeShapeType="1"/>
              </p:cNvSpPr>
              <p:nvPr/>
            </p:nvSpPr>
            <p:spPr bwMode="auto">
              <a:xfrm>
                <a:off x="32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9" name="Line 719"/>
              <p:cNvSpPr>
                <a:spLocks noChangeShapeType="1"/>
              </p:cNvSpPr>
              <p:nvPr/>
            </p:nvSpPr>
            <p:spPr bwMode="auto">
              <a:xfrm>
                <a:off x="32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0" name="Line 720"/>
              <p:cNvSpPr>
                <a:spLocks noChangeShapeType="1"/>
              </p:cNvSpPr>
              <p:nvPr/>
            </p:nvSpPr>
            <p:spPr bwMode="auto">
              <a:xfrm>
                <a:off x="32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1" name="Line 721"/>
              <p:cNvSpPr>
                <a:spLocks noChangeShapeType="1"/>
              </p:cNvSpPr>
              <p:nvPr/>
            </p:nvSpPr>
            <p:spPr bwMode="auto">
              <a:xfrm>
                <a:off x="326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2" name="Line 722"/>
              <p:cNvSpPr>
                <a:spLocks noChangeShapeType="1"/>
              </p:cNvSpPr>
              <p:nvPr/>
            </p:nvSpPr>
            <p:spPr bwMode="auto">
              <a:xfrm>
                <a:off x="32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3" name="Line 723"/>
              <p:cNvSpPr>
                <a:spLocks noChangeShapeType="1"/>
              </p:cNvSpPr>
              <p:nvPr/>
            </p:nvSpPr>
            <p:spPr bwMode="auto">
              <a:xfrm>
                <a:off x="32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4" name="Line 724"/>
              <p:cNvSpPr>
                <a:spLocks noChangeShapeType="1"/>
              </p:cNvSpPr>
              <p:nvPr/>
            </p:nvSpPr>
            <p:spPr bwMode="auto">
              <a:xfrm>
                <a:off x="32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5" name="Line 725"/>
              <p:cNvSpPr>
                <a:spLocks noChangeShapeType="1"/>
              </p:cNvSpPr>
              <p:nvPr/>
            </p:nvSpPr>
            <p:spPr bwMode="auto">
              <a:xfrm>
                <a:off x="32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6" name="Line 726"/>
              <p:cNvSpPr>
                <a:spLocks noChangeShapeType="1"/>
              </p:cNvSpPr>
              <p:nvPr/>
            </p:nvSpPr>
            <p:spPr bwMode="auto">
              <a:xfrm>
                <a:off x="33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7" name="Line 727"/>
              <p:cNvSpPr>
                <a:spLocks noChangeShapeType="1"/>
              </p:cNvSpPr>
              <p:nvPr/>
            </p:nvSpPr>
            <p:spPr bwMode="auto">
              <a:xfrm>
                <a:off x="331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8" name="Line 728"/>
              <p:cNvSpPr>
                <a:spLocks noChangeShapeType="1"/>
              </p:cNvSpPr>
              <p:nvPr/>
            </p:nvSpPr>
            <p:spPr bwMode="auto">
              <a:xfrm>
                <a:off x="332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9" name="Line 729"/>
              <p:cNvSpPr>
                <a:spLocks noChangeShapeType="1"/>
              </p:cNvSpPr>
              <p:nvPr/>
            </p:nvSpPr>
            <p:spPr bwMode="auto">
              <a:xfrm>
                <a:off x="33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0" name="Line 730"/>
              <p:cNvSpPr>
                <a:spLocks noChangeShapeType="1"/>
              </p:cNvSpPr>
              <p:nvPr/>
            </p:nvSpPr>
            <p:spPr bwMode="auto">
              <a:xfrm>
                <a:off x="33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1" name="Line 731"/>
              <p:cNvSpPr>
                <a:spLocks noChangeShapeType="1"/>
              </p:cNvSpPr>
              <p:nvPr/>
            </p:nvSpPr>
            <p:spPr bwMode="auto">
              <a:xfrm>
                <a:off x="33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2" name="Line 732"/>
              <p:cNvSpPr>
                <a:spLocks noChangeShapeType="1"/>
              </p:cNvSpPr>
              <p:nvPr/>
            </p:nvSpPr>
            <p:spPr bwMode="auto">
              <a:xfrm>
                <a:off x="33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3" name="Line 733"/>
              <p:cNvSpPr>
                <a:spLocks noChangeShapeType="1"/>
              </p:cNvSpPr>
              <p:nvPr/>
            </p:nvSpPr>
            <p:spPr bwMode="auto">
              <a:xfrm>
                <a:off x="33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4" name="Line 734"/>
              <p:cNvSpPr>
                <a:spLocks noChangeShapeType="1"/>
              </p:cNvSpPr>
              <p:nvPr/>
            </p:nvSpPr>
            <p:spPr bwMode="auto">
              <a:xfrm>
                <a:off x="338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5" name="Line 735"/>
              <p:cNvSpPr>
                <a:spLocks noChangeShapeType="1"/>
              </p:cNvSpPr>
              <p:nvPr/>
            </p:nvSpPr>
            <p:spPr bwMode="auto">
              <a:xfrm>
                <a:off x="339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6" name="Line 736"/>
              <p:cNvSpPr>
                <a:spLocks noChangeShapeType="1"/>
              </p:cNvSpPr>
              <p:nvPr/>
            </p:nvSpPr>
            <p:spPr bwMode="auto">
              <a:xfrm>
                <a:off x="33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7" name="Line 737"/>
              <p:cNvSpPr>
                <a:spLocks noChangeShapeType="1"/>
              </p:cNvSpPr>
              <p:nvPr/>
            </p:nvSpPr>
            <p:spPr bwMode="auto">
              <a:xfrm>
                <a:off x="34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8" name="Line 738"/>
              <p:cNvSpPr>
                <a:spLocks noChangeShapeType="1"/>
              </p:cNvSpPr>
              <p:nvPr/>
            </p:nvSpPr>
            <p:spPr bwMode="auto">
              <a:xfrm>
                <a:off x="34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9" name="Line 739"/>
              <p:cNvSpPr>
                <a:spLocks noChangeShapeType="1"/>
              </p:cNvSpPr>
              <p:nvPr/>
            </p:nvSpPr>
            <p:spPr bwMode="auto">
              <a:xfrm>
                <a:off x="34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0" name="Line 740"/>
              <p:cNvSpPr>
                <a:spLocks noChangeShapeType="1"/>
              </p:cNvSpPr>
              <p:nvPr/>
            </p:nvSpPr>
            <p:spPr bwMode="auto">
              <a:xfrm>
                <a:off x="34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1" name="Line 741"/>
              <p:cNvSpPr>
                <a:spLocks noChangeShapeType="1"/>
              </p:cNvSpPr>
              <p:nvPr/>
            </p:nvSpPr>
            <p:spPr bwMode="auto">
              <a:xfrm>
                <a:off x="344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2" name="Line 742"/>
              <p:cNvSpPr>
                <a:spLocks noChangeShapeType="1"/>
              </p:cNvSpPr>
              <p:nvPr/>
            </p:nvSpPr>
            <p:spPr bwMode="auto">
              <a:xfrm>
                <a:off x="345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3" name="Line 743"/>
              <p:cNvSpPr>
                <a:spLocks noChangeShapeType="1"/>
              </p:cNvSpPr>
              <p:nvPr/>
            </p:nvSpPr>
            <p:spPr bwMode="auto">
              <a:xfrm>
                <a:off x="34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4" name="Line 744"/>
              <p:cNvSpPr>
                <a:spLocks noChangeShapeType="1"/>
              </p:cNvSpPr>
              <p:nvPr/>
            </p:nvSpPr>
            <p:spPr bwMode="auto">
              <a:xfrm>
                <a:off x="34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5" name="Line 745"/>
              <p:cNvSpPr>
                <a:spLocks noChangeShapeType="1"/>
              </p:cNvSpPr>
              <p:nvPr/>
            </p:nvSpPr>
            <p:spPr bwMode="auto">
              <a:xfrm>
                <a:off x="34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6" name="Line 746"/>
              <p:cNvSpPr>
                <a:spLocks noChangeShapeType="1"/>
              </p:cNvSpPr>
              <p:nvPr/>
            </p:nvSpPr>
            <p:spPr bwMode="auto">
              <a:xfrm>
                <a:off x="34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7" name="Line 747"/>
              <p:cNvSpPr>
                <a:spLocks noChangeShapeType="1"/>
              </p:cNvSpPr>
              <p:nvPr/>
            </p:nvSpPr>
            <p:spPr bwMode="auto">
              <a:xfrm>
                <a:off x="35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8" name="Line 748"/>
              <p:cNvSpPr>
                <a:spLocks noChangeShapeType="1"/>
              </p:cNvSpPr>
              <p:nvPr/>
            </p:nvSpPr>
            <p:spPr bwMode="auto">
              <a:xfrm>
                <a:off x="350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9" name="Line 749"/>
              <p:cNvSpPr>
                <a:spLocks noChangeShapeType="1"/>
              </p:cNvSpPr>
              <p:nvPr/>
            </p:nvSpPr>
            <p:spPr bwMode="auto">
              <a:xfrm>
                <a:off x="351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0" name="Line 750"/>
              <p:cNvSpPr>
                <a:spLocks noChangeShapeType="1"/>
              </p:cNvSpPr>
              <p:nvPr/>
            </p:nvSpPr>
            <p:spPr bwMode="auto">
              <a:xfrm>
                <a:off x="35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1" name="Line 751"/>
              <p:cNvSpPr>
                <a:spLocks noChangeShapeType="1"/>
              </p:cNvSpPr>
              <p:nvPr/>
            </p:nvSpPr>
            <p:spPr bwMode="auto">
              <a:xfrm>
                <a:off x="35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2" name="Line 752"/>
              <p:cNvSpPr>
                <a:spLocks noChangeShapeType="1"/>
              </p:cNvSpPr>
              <p:nvPr/>
            </p:nvSpPr>
            <p:spPr bwMode="auto">
              <a:xfrm>
                <a:off x="35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3" name="Line 753"/>
              <p:cNvSpPr>
                <a:spLocks noChangeShapeType="1"/>
              </p:cNvSpPr>
              <p:nvPr/>
            </p:nvSpPr>
            <p:spPr bwMode="auto">
              <a:xfrm>
                <a:off x="35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4" name="Line 754"/>
              <p:cNvSpPr>
                <a:spLocks noChangeShapeType="1"/>
              </p:cNvSpPr>
              <p:nvPr/>
            </p:nvSpPr>
            <p:spPr bwMode="auto">
              <a:xfrm>
                <a:off x="35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5" name="Line 755"/>
              <p:cNvSpPr>
                <a:spLocks noChangeShapeType="1"/>
              </p:cNvSpPr>
              <p:nvPr/>
            </p:nvSpPr>
            <p:spPr bwMode="auto">
              <a:xfrm>
                <a:off x="357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6" name="Line 756"/>
              <p:cNvSpPr>
                <a:spLocks noChangeShapeType="1"/>
              </p:cNvSpPr>
              <p:nvPr/>
            </p:nvSpPr>
            <p:spPr bwMode="auto">
              <a:xfrm>
                <a:off x="358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7" name="Line 757"/>
              <p:cNvSpPr>
                <a:spLocks noChangeShapeType="1"/>
              </p:cNvSpPr>
              <p:nvPr/>
            </p:nvSpPr>
            <p:spPr bwMode="auto">
              <a:xfrm>
                <a:off x="35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8" name="Line 758"/>
              <p:cNvSpPr>
                <a:spLocks noChangeShapeType="1"/>
              </p:cNvSpPr>
              <p:nvPr/>
            </p:nvSpPr>
            <p:spPr bwMode="auto">
              <a:xfrm>
                <a:off x="36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9" name="Line 759"/>
              <p:cNvSpPr>
                <a:spLocks noChangeShapeType="1"/>
              </p:cNvSpPr>
              <p:nvPr/>
            </p:nvSpPr>
            <p:spPr bwMode="auto">
              <a:xfrm>
                <a:off x="36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0" name="Line 760"/>
              <p:cNvSpPr>
                <a:spLocks noChangeShapeType="1"/>
              </p:cNvSpPr>
              <p:nvPr/>
            </p:nvSpPr>
            <p:spPr bwMode="auto">
              <a:xfrm>
                <a:off x="36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1" name="Line 761"/>
              <p:cNvSpPr>
                <a:spLocks noChangeShapeType="1"/>
              </p:cNvSpPr>
              <p:nvPr/>
            </p:nvSpPr>
            <p:spPr bwMode="auto">
              <a:xfrm>
                <a:off x="36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2" name="Line 762"/>
              <p:cNvSpPr>
                <a:spLocks noChangeShapeType="1"/>
              </p:cNvSpPr>
              <p:nvPr/>
            </p:nvSpPr>
            <p:spPr bwMode="auto">
              <a:xfrm>
                <a:off x="363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3" name="Line 763"/>
              <p:cNvSpPr>
                <a:spLocks noChangeShapeType="1"/>
              </p:cNvSpPr>
              <p:nvPr/>
            </p:nvSpPr>
            <p:spPr bwMode="auto">
              <a:xfrm>
                <a:off x="364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4" name="Line 764"/>
              <p:cNvSpPr>
                <a:spLocks noChangeShapeType="1"/>
              </p:cNvSpPr>
              <p:nvPr/>
            </p:nvSpPr>
            <p:spPr bwMode="auto">
              <a:xfrm>
                <a:off x="36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5" name="Line 765"/>
              <p:cNvSpPr>
                <a:spLocks noChangeShapeType="1"/>
              </p:cNvSpPr>
              <p:nvPr/>
            </p:nvSpPr>
            <p:spPr bwMode="auto">
              <a:xfrm>
                <a:off x="36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6" name="Line 766"/>
              <p:cNvSpPr>
                <a:spLocks noChangeShapeType="1"/>
              </p:cNvSpPr>
              <p:nvPr/>
            </p:nvSpPr>
            <p:spPr bwMode="auto">
              <a:xfrm>
                <a:off x="36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7" name="Line 767"/>
              <p:cNvSpPr>
                <a:spLocks noChangeShapeType="1"/>
              </p:cNvSpPr>
              <p:nvPr/>
            </p:nvSpPr>
            <p:spPr bwMode="auto">
              <a:xfrm>
                <a:off x="36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8" name="Line 768"/>
              <p:cNvSpPr>
                <a:spLocks noChangeShapeType="1"/>
              </p:cNvSpPr>
              <p:nvPr/>
            </p:nvSpPr>
            <p:spPr bwMode="auto">
              <a:xfrm>
                <a:off x="36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9" name="Line 769"/>
              <p:cNvSpPr>
                <a:spLocks noChangeShapeType="1"/>
              </p:cNvSpPr>
              <p:nvPr/>
            </p:nvSpPr>
            <p:spPr bwMode="auto">
              <a:xfrm>
                <a:off x="370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0" name="Line 770"/>
              <p:cNvSpPr>
                <a:spLocks noChangeShapeType="1"/>
              </p:cNvSpPr>
              <p:nvPr/>
            </p:nvSpPr>
            <p:spPr bwMode="auto">
              <a:xfrm>
                <a:off x="371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1" name="Line 771"/>
              <p:cNvSpPr>
                <a:spLocks noChangeShapeType="1"/>
              </p:cNvSpPr>
              <p:nvPr/>
            </p:nvSpPr>
            <p:spPr bwMode="auto">
              <a:xfrm>
                <a:off x="37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2" name="Line 772"/>
              <p:cNvSpPr>
                <a:spLocks noChangeShapeType="1"/>
              </p:cNvSpPr>
              <p:nvPr/>
            </p:nvSpPr>
            <p:spPr bwMode="auto">
              <a:xfrm>
                <a:off x="37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3" name="Line 773"/>
              <p:cNvSpPr>
                <a:spLocks noChangeShapeType="1"/>
              </p:cNvSpPr>
              <p:nvPr/>
            </p:nvSpPr>
            <p:spPr bwMode="auto">
              <a:xfrm>
                <a:off x="37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4" name="Line 774"/>
              <p:cNvSpPr>
                <a:spLocks noChangeShapeType="1"/>
              </p:cNvSpPr>
              <p:nvPr/>
            </p:nvSpPr>
            <p:spPr bwMode="auto">
              <a:xfrm>
                <a:off x="37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5" name="Line 775"/>
              <p:cNvSpPr>
                <a:spLocks noChangeShapeType="1"/>
              </p:cNvSpPr>
              <p:nvPr/>
            </p:nvSpPr>
            <p:spPr bwMode="auto">
              <a:xfrm>
                <a:off x="37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6" name="Line 776"/>
              <p:cNvSpPr>
                <a:spLocks noChangeShapeType="1"/>
              </p:cNvSpPr>
              <p:nvPr/>
            </p:nvSpPr>
            <p:spPr bwMode="auto">
              <a:xfrm>
                <a:off x="376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7" name="Line 777"/>
              <p:cNvSpPr>
                <a:spLocks noChangeShapeType="1"/>
              </p:cNvSpPr>
              <p:nvPr/>
            </p:nvSpPr>
            <p:spPr bwMode="auto">
              <a:xfrm>
                <a:off x="37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8" name="Line 778"/>
              <p:cNvSpPr>
                <a:spLocks noChangeShapeType="1"/>
              </p:cNvSpPr>
              <p:nvPr/>
            </p:nvSpPr>
            <p:spPr bwMode="auto">
              <a:xfrm>
                <a:off x="37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9" name="Line 779"/>
              <p:cNvSpPr>
                <a:spLocks noChangeShapeType="1"/>
              </p:cNvSpPr>
              <p:nvPr/>
            </p:nvSpPr>
            <p:spPr bwMode="auto">
              <a:xfrm>
                <a:off x="37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0" name="Line 780"/>
              <p:cNvSpPr>
                <a:spLocks noChangeShapeType="1"/>
              </p:cNvSpPr>
              <p:nvPr/>
            </p:nvSpPr>
            <p:spPr bwMode="auto">
              <a:xfrm>
                <a:off x="38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1" name="Line 781"/>
              <p:cNvSpPr>
                <a:spLocks noChangeShapeType="1"/>
              </p:cNvSpPr>
              <p:nvPr/>
            </p:nvSpPr>
            <p:spPr bwMode="auto">
              <a:xfrm>
                <a:off x="38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2" name="Line 782"/>
              <p:cNvSpPr>
                <a:spLocks noChangeShapeType="1"/>
              </p:cNvSpPr>
              <p:nvPr/>
            </p:nvSpPr>
            <p:spPr bwMode="auto">
              <a:xfrm>
                <a:off x="38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3" name="Line 783"/>
              <p:cNvSpPr>
                <a:spLocks noChangeShapeType="1"/>
              </p:cNvSpPr>
              <p:nvPr/>
            </p:nvSpPr>
            <p:spPr bwMode="auto">
              <a:xfrm>
                <a:off x="382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4" name="Line 784"/>
              <p:cNvSpPr>
                <a:spLocks noChangeShapeType="1"/>
              </p:cNvSpPr>
              <p:nvPr/>
            </p:nvSpPr>
            <p:spPr bwMode="auto">
              <a:xfrm>
                <a:off x="38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5" name="Line 785"/>
              <p:cNvSpPr>
                <a:spLocks noChangeShapeType="1"/>
              </p:cNvSpPr>
              <p:nvPr/>
            </p:nvSpPr>
            <p:spPr bwMode="auto">
              <a:xfrm>
                <a:off x="38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6" name="Line 786"/>
              <p:cNvSpPr>
                <a:spLocks noChangeShapeType="1"/>
              </p:cNvSpPr>
              <p:nvPr/>
            </p:nvSpPr>
            <p:spPr bwMode="auto">
              <a:xfrm>
                <a:off x="38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7" name="Line 787"/>
              <p:cNvSpPr>
                <a:spLocks noChangeShapeType="1"/>
              </p:cNvSpPr>
              <p:nvPr/>
            </p:nvSpPr>
            <p:spPr bwMode="auto">
              <a:xfrm>
                <a:off x="38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8" name="Line 788"/>
              <p:cNvSpPr>
                <a:spLocks noChangeShapeType="1"/>
              </p:cNvSpPr>
              <p:nvPr/>
            </p:nvSpPr>
            <p:spPr bwMode="auto">
              <a:xfrm>
                <a:off x="38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9" name="Line 789"/>
              <p:cNvSpPr>
                <a:spLocks noChangeShapeType="1"/>
              </p:cNvSpPr>
              <p:nvPr/>
            </p:nvSpPr>
            <p:spPr bwMode="auto">
              <a:xfrm>
                <a:off x="38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0" name="Line 790"/>
              <p:cNvSpPr>
                <a:spLocks noChangeShapeType="1"/>
              </p:cNvSpPr>
              <p:nvPr/>
            </p:nvSpPr>
            <p:spPr bwMode="auto">
              <a:xfrm>
                <a:off x="389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1" name="Line 791"/>
              <p:cNvSpPr>
                <a:spLocks noChangeShapeType="1"/>
              </p:cNvSpPr>
              <p:nvPr/>
            </p:nvSpPr>
            <p:spPr bwMode="auto">
              <a:xfrm>
                <a:off x="39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2" name="Line 792"/>
              <p:cNvSpPr>
                <a:spLocks noChangeShapeType="1"/>
              </p:cNvSpPr>
              <p:nvPr/>
            </p:nvSpPr>
            <p:spPr bwMode="auto">
              <a:xfrm>
                <a:off x="39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3" name="Line 793"/>
              <p:cNvSpPr>
                <a:spLocks noChangeShapeType="1"/>
              </p:cNvSpPr>
              <p:nvPr/>
            </p:nvSpPr>
            <p:spPr bwMode="auto">
              <a:xfrm>
                <a:off x="39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4" name="Line 794"/>
              <p:cNvSpPr>
                <a:spLocks noChangeShapeType="1"/>
              </p:cNvSpPr>
              <p:nvPr/>
            </p:nvSpPr>
            <p:spPr bwMode="auto">
              <a:xfrm>
                <a:off x="39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5" name="Line 795"/>
              <p:cNvSpPr>
                <a:spLocks noChangeShapeType="1"/>
              </p:cNvSpPr>
              <p:nvPr/>
            </p:nvSpPr>
            <p:spPr bwMode="auto">
              <a:xfrm>
                <a:off x="39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6" name="Line 796"/>
              <p:cNvSpPr>
                <a:spLocks noChangeShapeType="1"/>
              </p:cNvSpPr>
              <p:nvPr/>
            </p:nvSpPr>
            <p:spPr bwMode="auto">
              <a:xfrm>
                <a:off x="39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7" name="Line 797"/>
              <p:cNvSpPr>
                <a:spLocks noChangeShapeType="1"/>
              </p:cNvSpPr>
              <p:nvPr/>
            </p:nvSpPr>
            <p:spPr bwMode="auto">
              <a:xfrm>
                <a:off x="39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8" name="Line 798"/>
              <p:cNvSpPr>
                <a:spLocks noChangeShapeType="1"/>
              </p:cNvSpPr>
              <p:nvPr/>
            </p:nvSpPr>
            <p:spPr bwMode="auto">
              <a:xfrm>
                <a:off x="39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9" name="Line 799"/>
              <p:cNvSpPr>
                <a:spLocks noChangeShapeType="1"/>
              </p:cNvSpPr>
              <p:nvPr/>
            </p:nvSpPr>
            <p:spPr bwMode="auto">
              <a:xfrm>
                <a:off x="39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0" name="Line 800"/>
              <p:cNvSpPr>
                <a:spLocks noChangeShapeType="1"/>
              </p:cNvSpPr>
              <p:nvPr/>
            </p:nvSpPr>
            <p:spPr bwMode="auto">
              <a:xfrm>
                <a:off x="39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1" name="Line 801"/>
              <p:cNvSpPr>
                <a:spLocks noChangeShapeType="1"/>
              </p:cNvSpPr>
              <p:nvPr/>
            </p:nvSpPr>
            <p:spPr bwMode="auto">
              <a:xfrm>
                <a:off x="39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2" name="Line 802"/>
              <p:cNvSpPr>
                <a:spLocks noChangeShapeType="1"/>
              </p:cNvSpPr>
              <p:nvPr/>
            </p:nvSpPr>
            <p:spPr bwMode="auto">
              <a:xfrm>
                <a:off x="40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3" name="Line 803"/>
              <p:cNvSpPr>
                <a:spLocks noChangeShapeType="1"/>
              </p:cNvSpPr>
              <p:nvPr/>
            </p:nvSpPr>
            <p:spPr bwMode="auto">
              <a:xfrm>
                <a:off x="40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4" name="Line 804"/>
              <p:cNvSpPr>
                <a:spLocks noChangeShapeType="1"/>
              </p:cNvSpPr>
              <p:nvPr/>
            </p:nvSpPr>
            <p:spPr bwMode="auto">
              <a:xfrm>
                <a:off x="40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5" name="Line 805"/>
              <p:cNvSpPr>
                <a:spLocks noChangeShapeType="1"/>
              </p:cNvSpPr>
              <p:nvPr/>
            </p:nvSpPr>
            <p:spPr bwMode="auto">
              <a:xfrm>
                <a:off x="40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6" name="Line 806"/>
              <p:cNvSpPr>
                <a:spLocks noChangeShapeType="1"/>
              </p:cNvSpPr>
              <p:nvPr/>
            </p:nvSpPr>
            <p:spPr bwMode="auto">
              <a:xfrm>
                <a:off x="40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7" name="Line 807"/>
              <p:cNvSpPr>
                <a:spLocks noChangeShapeType="1"/>
              </p:cNvSpPr>
              <p:nvPr/>
            </p:nvSpPr>
            <p:spPr bwMode="auto">
              <a:xfrm>
                <a:off x="40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1" name="Group 1009"/>
            <p:cNvGrpSpPr>
              <a:grpSpLocks/>
            </p:cNvGrpSpPr>
            <p:nvPr/>
          </p:nvGrpSpPr>
          <p:grpSpPr bwMode="auto">
            <a:xfrm>
              <a:off x="342371" y="2739300"/>
              <a:ext cx="7058025" cy="1071563"/>
              <a:chOff x="455" y="1869"/>
              <a:chExt cx="4446" cy="675"/>
            </a:xfrm>
          </p:grpSpPr>
          <p:sp>
            <p:nvSpPr>
              <p:cNvPr id="2488" name="Line 809"/>
              <p:cNvSpPr>
                <a:spLocks noChangeShapeType="1"/>
              </p:cNvSpPr>
              <p:nvPr/>
            </p:nvSpPr>
            <p:spPr bwMode="auto">
              <a:xfrm>
                <a:off x="40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9" name="Line 810"/>
              <p:cNvSpPr>
                <a:spLocks noChangeShapeType="1"/>
              </p:cNvSpPr>
              <p:nvPr/>
            </p:nvSpPr>
            <p:spPr bwMode="auto">
              <a:xfrm>
                <a:off x="40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0" name="Line 811"/>
              <p:cNvSpPr>
                <a:spLocks noChangeShapeType="1"/>
              </p:cNvSpPr>
              <p:nvPr/>
            </p:nvSpPr>
            <p:spPr bwMode="auto">
              <a:xfrm>
                <a:off x="40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1" name="Line 812"/>
              <p:cNvSpPr>
                <a:spLocks noChangeShapeType="1"/>
              </p:cNvSpPr>
              <p:nvPr/>
            </p:nvSpPr>
            <p:spPr bwMode="auto">
              <a:xfrm>
                <a:off x="40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2" name="Line 813"/>
              <p:cNvSpPr>
                <a:spLocks noChangeShapeType="1"/>
              </p:cNvSpPr>
              <p:nvPr/>
            </p:nvSpPr>
            <p:spPr bwMode="auto">
              <a:xfrm>
                <a:off x="40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3" name="Line 814"/>
              <p:cNvSpPr>
                <a:spLocks noChangeShapeType="1"/>
              </p:cNvSpPr>
              <p:nvPr/>
            </p:nvSpPr>
            <p:spPr bwMode="auto">
              <a:xfrm>
                <a:off x="41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4" name="Line 815"/>
              <p:cNvSpPr>
                <a:spLocks noChangeShapeType="1"/>
              </p:cNvSpPr>
              <p:nvPr/>
            </p:nvSpPr>
            <p:spPr bwMode="auto">
              <a:xfrm>
                <a:off x="41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5" name="Line 816"/>
              <p:cNvSpPr>
                <a:spLocks noChangeShapeType="1"/>
              </p:cNvSpPr>
              <p:nvPr/>
            </p:nvSpPr>
            <p:spPr bwMode="auto">
              <a:xfrm>
                <a:off x="41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6" name="Line 817"/>
              <p:cNvSpPr>
                <a:spLocks noChangeShapeType="1"/>
              </p:cNvSpPr>
              <p:nvPr/>
            </p:nvSpPr>
            <p:spPr bwMode="auto">
              <a:xfrm>
                <a:off x="41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7" name="Line 818"/>
              <p:cNvSpPr>
                <a:spLocks noChangeShapeType="1"/>
              </p:cNvSpPr>
              <p:nvPr/>
            </p:nvSpPr>
            <p:spPr bwMode="auto">
              <a:xfrm>
                <a:off x="41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8" name="Line 819"/>
              <p:cNvSpPr>
                <a:spLocks noChangeShapeType="1"/>
              </p:cNvSpPr>
              <p:nvPr/>
            </p:nvSpPr>
            <p:spPr bwMode="auto">
              <a:xfrm>
                <a:off x="41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9" name="Line 820"/>
              <p:cNvSpPr>
                <a:spLocks noChangeShapeType="1"/>
              </p:cNvSpPr>
              <p:nvPr/>
            </p:nvSpPr>
            <p:spPr bwMode="auto">
              <a:xfrm>
                <a:off x="41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0" name="Line 821"/>
              <p:cNvSpPr>
                <a:spLocks noChangeShapeType="1"/>
              </p:cNvSpPr>
              <p:nvPr/>
            </p:nvSpPr>
            <p:spPr bwMode="auto">
              <a:xfrm>
                <a:off x="41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1" name="Line 822"/>
              <p:cNvSpPr>
                <a:spLocks noChangeShapeType="1"/>
              </p:cNvSpPr>
              <p:nvPr/>
            </p:nvSpPr>
            <p:spPr bwMode="auto">
              <a:xfrm>
                <a:off x="41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2" name="Line 823"/>
              <p:cNvSpPr>
                <a:spLocks noChangeShapeType="1"/>
              </p:cNvSpPr>
              <p:nvPr/>
            </p:nvSpPr>
            <p:spPr bwMode="auto">
              <a:xfrm>
                <a:off x="41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3" name="Line 824"/>
              <p:cNvSpPr>
                <a:spLocks noChangeShapeType="1"/>
              </p:cNvSpPr>
              <p:nvPr/>
            </p:nvSpPr>
            <p:spPr bwMode="auto">
              <a:xfrm>
                <a:off x="41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4" name="Line 825"/>
              <p:cNvSpPr>
                <a:spLocks noChangeShapeType="1"/>
              </p:cNvSpPr>
              <p:nvPr/>
            </p:nvSpPr>
            <p:spPr bwMode="auto">
              <a:xfrm>
                <a:off x="42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5" name="Line 826"/>
              <p:cNvSpPr>
                <a:spLocks noChangeShapeType="1"/>
              </p:cNvSpPr>
              <p:nvPr/>
            </p:nvSpPr>
            <p:spPr bwMode="auto">
              <a:xfrm>
                <a:off x="42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6" name="Line 827"/>
              <p:cNvSpPr>
                <a:spLocks noChangeShapeType="1"/>
              </p:cNvSpPr>
              <p:nvPr/>
            </p:nvSpPr>
            <p:spPr bwMode="auto">
              <a:xfrm>
                <a:off x="42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7" name="Line 828"/>
              <p:cNvSpPr>
                <a:spLocks noChangeShapeType="1"/>
              </p:cNvSpPr>
              <p:nvPr/>
            </p:nvSpPr>
            <p:spPr bwMode="auto">
              <a:xfrm>
                <a:off x="42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8" name="Line 829"/>
              <p:cNvSpPr>
                <a:spLocks noChangeShapeType="1"/>
              </p:cNvSpPr>
              <p:nvPr/>
            </p:nvSpPr>
            <p:spPr bwMode="auto">
              <a:xfrm>
                <a:off x="42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9" name="Line 830"/>
              <p:cNvSpPr>
                <a:spLocks noChangeShapeType="1"/>
              </p:cNvSpPr>
              <p:nvPr/>
            </p:nvSpPr>
            <p:spPr bwMode="auto">
              <a:xfrm>
                <a:off x="42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0" name="Line 831"/>
              <p:cNvSpPr>
                <a:spLocks noChangeShapeType="1"/>
              </p:cNvSpPr>
              <p:nvPr/>
            </p:nvSpPr>
            <p:spPr bwMode="auto">
              <a:xfrm>
                <a:off x="42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1" name="Line 832"/>
              <p:cNvSpPr>
                <a:spLocks noChangeShapeType="1"/>
              </p:cNvSpPr>
              <p:nvPr/>
            </p:nvSpPr>
            <p:spPr bwMode="auto">
              <a:xfrm>
                <a:off x="42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2" name="Line 833"/>
              <p:cNvSpPr>
                <a:spLocks noChangeShapeType="1"/>
              </p:cNvSpPr>
              <p:nvPr/>
            </p:nvSpPr>
            <p:spPr bwMode="auto">
              <a:xfrm>
                <a:off x="42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3" name="Line 834"/>
              <p:cNvSpPr>
                <a:spLocks noChangeShapeType="1"/>
              </p:cNvSpPr>
              <p:nvPr/>
            </p:nvSpPr>
            <p:spPr bwMode="auto">
              <a:xfrm>
                <a:off x="42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4" name="Line 835"/>
              <p:cNvSpPr>
                <a:spLocks noChangeShapeType="1"/>
              </p:cNvSpPr>
              <p:nvPr/>
            </p:nvSpPr>
            <p:spPr bwMode="auto">
              <a:xfrm>
                <a:off x="42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5" name="Line 836"/>
              <p:cNvSpPr>
                <a:spLocks noChangeShapeType="1"/>
              </p:cNvSpPr>
              <p:nvPr/>
            </p:nvSpPr>
            <p:spPr bwMode="auto">
              <a:xfrm>
                <a:off x="43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6" name="Line 837"/>
              <p:cNvSpPr>
                <a:spLocks noChangeShapeType="1"/>
              </p:cNvSpPr>
              <p:nvPr/>
            </p:nvSpPr>
            <p:spPr bwMode="auto">
              <a:xfrm>
                <a:off x="43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7" name="Line 838"/>
              <p:cNvSpPr>
                <a:spLocks noChangeShapeType="1"/>
              </p:cNvSpPr>
              <p:nvPr/>
            </p:nvSpPr>
            <p:spPr bwMode="auto">
              <a:xfrm>
                <a:off x="43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8" name="Line 839"/>
              <p:cNvSpPr>
                <a:spLocks noChangeShapeType="1"/>
              </p:cNvSpPr>
              <p:nvPr/>
            </p:nvSpPr>
            <p:spPr bwMode="auto">
              <a:xfrm>
                <a:off x="43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9" name="Line 840"/>
              <p:cNvSpPr>
                <a:spLocks noChangeShapeType="1"/>
              </p:cNvSpPr>
              <p:nvPr/>
            </p:nvSpPr>
            <p:spPr bwMode="auto">
              <a:xfrm>
                <a:off x="43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0" name="Line 841"/>
              <p:cNvSpPr>
                <a:spLocks noChangeShapeType="1"/>
              </p:cNvSpPr>
              <p:nvPr/>
            </p:nvSpPr>
            <p:spPr bwMode="auto">
              <a:xfrm>
                <a:off x="43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1" name="Line 842"/>
              <p:cNvSpPr>
                <a:spLocks noChangeShapeType="1"/>
              </p:cNvSpPr>
              <p:nvPr/>
            </p:nvSpPr>
            <p:spPr bwMode="auto">
              <a:xfrm>
                <a:off x="43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2" name="Line 843"/>
              <p:cNvSpPr>
                <a:spLocks noChangeShapeType="1"/>
              </p:cNvSpPr>
              <p:nvPr/>
            </p:nvSpPr>
            <p:spPr bwMode="auto">
              <a:xfrm>
                <a:off x="43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3" name="Line 844"/>
              <p:cNvSpPr>
                <a:spLocks noChangeShapeType="1"/>
              </p:cNvSpPr>
              <p:nvPr/>
            </p:nvSpPr>
            <p:spPr bwMode="auto">
              <a:xfrm>
                <a:off x="43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4" name="Line 845"/>
              <p:cNvSpPr>
                <a:spLocks noChangeShapeType="1"/>
              </p:cNvSpPr>
              <p:nvPr/>
            </p:nvSpPr>
            <p:spPr bwMode="auto">
              <a:xfrm>
                <a:off x="43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5" name="Line 846"/>
              <p:cNvSpPr>
                <a:spLocks noChangeShapeType="1"/>
              </p:cNvSpPr>
              <p:nvPr/>
            </p:nvSpPr>
            <p:spPr bwMode="auto">
              <a:xfrm>
                <a:off x="43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6" name="Line 847"/>
              <p:cNvSpPr>
                <a:spLocks noChangeShapeType="1"/>
              </p:cNvSpPr>
              <p:nvPr/>
            </p:nvSpPr>
            <p:spPr bwMode="auto">
              <a:xfrm>
                <a:off x="44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7" name="Line 848"/>
              <p:cNvSpPr>
                <a:spLocks noChangeShapeType="1"/>
              </p:cNvSpPr>
              <p:nvPr/>
            </p:nvSpPr>
            <p:spPr bwMode="auto">
              <a:xfrm>
                <a:off x="44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8" name="Line 849"/>
              <p:cNvSpPr>
                <a:spLocks noChangeShapeType="1"/>
              </p:cNvSpPr>
              <p:nvPr/>
            </p:nvSpPr>
            <p:spPr bwMode="auto">
              <a:xfrm>
                <a:off x="44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9" name="Line 850"/>
              <p:cNvSpPr>
                <a:spLocks noChangeShapeType="1"/>
              </p:cNvSpPr>
              <p:nvPr/>
            </p:nvSpPr>
            <p:spPr bwMode="auto">
              <a:xfrm>
                <a:off x="44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0" name="Line 851"/>
              <p:cNvSpPr>
                <a:spLocks noChangeShapeType="1"/>
              </p:cNvSpPr>
              <p:nvPr/>
            </p:nvSpPr>
            <p:spPr bwMode="auto">
              <a:xfrm>
                <a:off x="44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1" name="Line 852"/>
              <p:cNvSpPr>
                <a:spLocks noChangeShapeType="1"/>
              </p:cNvSpPr>
              <p:nvPr/>
            </p:nvSpPr>
            <p:spPr bwMode="auto">
              <a:xfrm>
                <a:off x="44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2" name="Line 853"/>
              <p:cNvSpPr>
                <a:spLocks noChangeShapeType="1"/>
              </p:cNvSpPr>
              <p:nvPr/>
            </p:nvSpPr>
            <p:spPr bwMode="auto">
              <a:xfrm>
                <a:off x="44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3" name="Line 854"/>
              <p:cNvSpPr>
                <a:spLocks noChangeShapeType="1"/>
              </p:cNvSpPr>
              <p:nvPr/>
            </p:nvSpPr>
            <p:spPr bwMode="auto">
              <a:xfrm>
                <a:off x="44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4" name="Line 855"/>
              <p:cNvSpPr>
                <a:spLocks noChangeShapeType="1"/>
              </p:cNvSpPr>
              <p:nvPr/>
            </p:nvSpPr>
            <p:spPr bwMode="auto">
              <a:xfrm>
                <a:off x="44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5" name="Line 856"/>
              <p:cNvSpPr>
                <a:spLocks noChangeShapeType="1"/>
              </p:cNvSpPr>
              <p:nvPr/>
            </p:nvSpPr>
            <p:spPr bwMode="auto">
              <a:xfrm>
                <a:off x="44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6" name="Line 857"/>
              <p:cNvSpPr>
                <a:spLocks noChangeShapeType="1"/>
              </p:cNvSpPr>
              <p:nvPr/>
            </p:nvSpPr>
            <p:spPr bwMode="auto">
              <a:xfrm>
                <a:off x="44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7" name="Line 858"/>
              <p:cNvSpPr>
                <a:spLocks noChangeShapeType="1"/>
              </p:cNvSpPr>
              <p:nvPr/>
            </p:nvSpPr>
            <p:spPr bwMode="auto">
              <a:xfrm>
                <a:off x="45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8" name="Line 859"/>
              <p:cNvSpPr>
                <a:spLocks noChangeShapeType="1"/>
              </p:cNvSpPr>
              <p:nvPr/>
            </p:nvSpPr>
            <p:spPr bwMode="auto">
              <a:xfrm>
                <a:off x="45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9" name="Line 860"/>
              <p:cNvSpPr>
                <a:spLocks noChangeShapeType="1"/>
              </p:cNvSpPr>
              <p:nvPr/>
            </p:nvSpPr>
            <p:spPr bwMode="auto">
              <a:xfrm>
                <a:off x="45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0" name="Line 861"/>
              <p:cNvSpPr>
                <a:spLocks noChangeShapeType="1"/>
              </p:cNvSpPr>
              <p:nvPr/>
            </p:nvSpPr>
            <p:spPr bwMode="auto">
              <a:xfrm>
                <a:off x="453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1" name="Line 862"/>
              <p:cNvSpPr>
                <a:spLocks noChangeShapeType="1"/>
              </p:cNvSpPr>
              <p:nvPr/>
            </p:nvSpPr>
            <p:spPr bwMode="auto">
              <a:xfrm>
                <a:off x="45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2" name="Line 863"/>
              <p:cNvSpPr>
                <a:spLocks noChangeShapeType="1"/>
              </p:cNvSpPr>
              <p:nvPr/>
            </p:nvSpPr>
            <p:spPr bwMode="auto">
              <a:xfrm>
                <a:off x="45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3" name="Line 864"/>
              <p:cNvSpPr>
                <a:spLocks noChangeShapeType="1"/>
              </p:cNvSpPr>
              <p:nvPr/>
            </p:nvSpPr>
            <p:spPr bwMode="auto">
              <a:xfrm>
                <a:off x="45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4" name="Line 865"/>
              <p:cNvSpPr>
                <a:spLocks noChangeShapeType="1"/>
              </p:cNvSpPr>
              <p:nvPr/>
            </p:nvSpPr>
            <p:spPr bwMode="auto">
              <a:xfrm>
                <a:off x="45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5" name="Line 866"/>
              <p:cNvSpPr>
                <a:spLocks noChangeShapeType="1"/>
              </p:cNvSpPr>
              <p:nvPr/>
            </p:nvSpPr>
            <p:spPr bwMode="auto">
              <a:xfrm>
                <a:off x="45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6" name="Line 867"/>
              <p:cNvSpPr>
                <a:spLocks noChangeShapeType="1"/>
              </p:cNvSpPr>
              <p:nvPr/>
            </p:nvSpPr>
            <p:spPr bwMode="auto">
              <a:xfrm>
                <a:off x="45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7" name="Line 868"/>
              <p:cNvSpPr>
                <a:spLocks noChangeShapeType="1"/>
              </p:cNvSpPr>
              <p:nvPr/>
            </p:nvSpPr>
            <p:spPr bwMode="auto">
              <a:xfrm>
                <a:off x="459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8" name="Line 869"/>
              <p:cNvSpPr>
                <a:spLocks noChangeShapeType="1"/>
              </p:cNvSpPr>
              <p:nvPr/>
            </p:nvSpPr>
            <p:spPr bwMode="auto">
              <a:xfrm>
                <a:off x="46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9" name="Line 870"/>
              <p:cNvSpPr>
                <a:spLocks noChangeShapeType="1"/>
              </p:cNvSpPr>
              <p:nvPr/>
            </p:nvSpPr>
            <p:spPr bwMode="auto">
              <a:xfrm>
                <a:off x="46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0" name="Line 871"/>
              <p:cNvSpPr>
                <a:spLocks noChangeShapeType="1"/>
              </p:cNvSpPr>
              <p:nvPr/>
            </p:nvSpPr>
            <p:spPr bwMode="auto">
              <a:xfrm>
                <a:off x="46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1" name="Line 872"/>
              <p:cNvSpPr>
                <a:spLocks noChangeShapeType="1"/>
              </p:cNvSpPr>
              <p:nvPr/>
            </p:nvSpPr>
            <p:spPr bwMode="auto">
              <a:xfrm>
                <a:off x="46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2" name="Line 873"/>
              <p:cNvSpPr>
                <a:spLocks noChangeShapeType="1"/>
              </p:cNvSpPr>
              <p:nvPr/>
            </p:nvSpPr>
            <p:spPr bwMode="auto">
              <a:xfrm>
                <a:off x="46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3" name="Line 874"/>
              <p:cNvSpPr>
                <a:spLocks noChangeShapeType="1"/>
              </p:cNvSpPr>
              <p:nvPr/>
            </p:nvSpPr>
            <p:spPr bwMode="auto">
              <a:xfrm>
                <a:off x="46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4" name="Line 875"/>
              <p:cNvSpPr>
                <a:spLocks noChangeShapeType="1"/>
              </p:cNvSpPr>
              <p:nvPr/>
            </p:nvSpPr>
            <p:spPr bwMode="auto">
              <a:xfrm>
                <a:off x="466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5" name="Line 876"/>
              <p:cNvSpPr>
                <a:spLocks noChangeShapeType="1"/>
              </p:cNvSpPr>
              <p:nvPr/>
            </p:nvSpPr>
            <p:spPr bwMode="auto">
              <a:xfrm>
                <a:off x="46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6" name="Line 877"/>
              <p:cNvSpPr>
                <a:spLocks noChangeShapeType="1"/>
              </p:cNvSpPr>
              <p:nvPr/>
            </p:nvSpPr>
            <p:spPr bwMode="auto">
              <a:xfrm>
                <a:off x="46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7" name="Line 878"/>
              <p:cNvSpPr>
                <a:spLocks noChangeShapeType="1"/>
              </p:cNvSpPr>
              <p:nvPr/>
            </p:nvSpPr>
            <p:spPr bwMode="auto">
              <a:xfrm>
                <a:off x="46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8" name="Line 879"/>
              <p:cNvSpPr>
                <a:spLocks noChangeShapeType="1"/>
              </p:cNvSpPr>
              <p:nvPr/>
            </p:nvSpPr>
            <p:spPr bwMode="auto">
              <a:xfrm>
                <a:off x="46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9" name="Line 880"/>
              <p:cNvSpPr>
                <a:spLocks noChangeShapeType="1"/>
              </p:cNvSpPr>
              <p:nvPr/>
            </p:nvSpPr>
            <p:spPr bwMode="auto">
              <a:xfrm>
                <a:off x="47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0" name="Line 881"/>
              <p:cNvSpPr>
                <a:spLocks noChangeShapeType="1"/>
              </p:cNvSpPr>
              <p:nvPr/>
            </p:nvSpPr>
            <p:spPr bwMode="auto">
              <a:xfrm>
                <a:off x="47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1" name="Line 882"/>
              <p:cNvSpPr>
                <a:spLocks noChangeShapeType="1"/>
              </p:cNvSpPr>
              <p:nvPr/>
            </p:nvSpPr>
            <p:spPr bwMode="auto">
              <a:xfrm>
                <a:off x="472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2" name="Line 883"/>
              <p:cNvSpPr>
                <a:spLocks noChangeShapeType="1"/>
              </p:cNvSpPr>
              <p:nvPr/>
            </p:nvSpPr>
            <p:spPr bwMode="auto">
              <a:xfrm>
                <a:off x="47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3" name="Line 884"/>
              <p:cNvSpPr>
                <a:spLocks noChangeShapeType="1"/>
              </p:cNvSpPr>
              <p:nvPr/>
            </p:nvSpPr>
            <p:spPr bwMode="auto">
              <a:xfrm>
                <a:off x="47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4" name="Line 885"/>
              <p:cNvSpPr>
                <a:spLocks noChangeShapeType="1"/>
              </p:cNvSpPr>
              <p:nvPr/>
            </p:nvSpPr>
            <p:spPr bwMode="auto">
              <a:xfrm>
                <a:off x="47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5" name="Line 886"/>
              <p:cNvSpPr>
                <a:spLocks noChangeShapeType="1"/>
              </p:cNvSpPr>
              <p:nvPr/>
            </p:nvSpPr>
            <p:spPr bwMode="auto">
              <a:xfrm>
                <a:off x="47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6" name="Line 887"/>
              <p:cNvSpPr>
                <a:spLocks noChangeShapeType="1"/>
              </p:cNvSpPr>
              <p:nvPr/>
            </p:nvSpPr>
            <p:spPr bwMode="auto">
              <a:xfrm>
                <a:off x="47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7" name="Line 888"/>
              <p:cNvSpPr>
                <a:spLocks noChangeShapeType="1"/>
              </p:cNvSpPr>
              <p:nvPr/>
            </p:nvSpPr>
            <p:spPr bwMode="auto">
              <a:xfrm>
                <a:off x="47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8" name="Line 889"/>
              <p:cNvSpPr>
                <a:spLocks noChangeShapeType="1"/>
              </p:cNvSpPr>
              <p:nvPr/>
            </p:nvSpPr>
            <p:spPr bwMode="auto">
              <a:xfrm>
                <a:off x="478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9" name="Line 890"/>
              <p:cNvSpPr>
                <a:spLocks noChangeShapeType="1"/>
              </p:cNvSpPr>
              <p:nvPr/>
            </p:nvSpPr>
            <p:spPr bwMode="auto">
              <a:xfrm>
                <a:off x="47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0" name="Line 891"/>
              <p:cNvSpPr>
                <a:spLocks noChangeShapeType="1"/>
              </p:cNvSpPr>
              <p:nvPr/>
            </p:nvSpPr>
            <p:spPr bwMode="auto">
              <a:xfrm>
                <a:off x="48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1" name="Line 892"/>
              <p:cNvSpPr>
                <a:spLocks noChangeShapeType="1"/>
              </p:cNvSpPr>
              <p:nvPr/>
            </p:nvSpPr>
            <p:spPr bwMode="auto">
              <a:xfrm>
                <a:off x="48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2" name="Line 893"/>
              <p:cNvSpPr>
                <a:spLocks noChangeShapeType="1"/>
              </p:cNvSpPr>
              <p:nvPr/>
            </p:nvSpPr>
            <p:spPr bwMode="auto">
              <a:xfrm>
                <a:off x="48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3" name="Line 894"/>
              <p:cNvSpPr>
                <a:spLocks noChangeShapeType="1"/>
              </p:cNvSpPr>
              <p:nvPr/>
            </p:nvSpPr>
            <p:spPr bwMode="auto">
              <a:xfrm>
                <a:off x="48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4" name="Line 895"/>
              <p:cNvSpPr>
                <a:spLocks noChangeShapeType="1"/>
              </p:cNvSpPr>
              <p:nvPr/>
            </p:nvSpPr>
            <p:spPr bwMode="auto">
              <a:xfrm>
                <a:off x="48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5" name="Line 896"/>
              <p:cNvSpPr>
                <a:spLocks noChangeShapeType="1"/>
              </p:cNvSpPr>
              <p:nvPr/>
            </p:nvSpPr>
            <p:spPr bwMode="auto">
              <a:xfrm>
                <a:off x="48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6" name="Line 897"/>
              <p:cNvSpPr>
                <a:spLocks noChangeShapeType="1"/>
              </p:cNvSpPr>
              <p:nvPr/>
            </p:nvSpPr>
            <p:spPr bwMode="auto">
              <a:xfrm>
                <a:off x="48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7" name="Line 898"/>
              <p:cNvSpPr>
                <a:spLocks noChangeShapeType="1"/>
              </p:cNvSpPr>
              <p:nvPr/>
            </p:nvSpPr>
            <p:spPr bwMode="auto">
              <a:xfrm>
                <a:off x="48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8" name="Line 899"/>
              <p:cNvSpPr>
                <a:spLocks noChangeShapeType="1"/>
              </p:cNvSpPr>
              <p:nvPr/>
            </p:nvSpPr>
            <p:spPr bwMode="auto">
              <a:xfrm>
                <a:off x="48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9" name="Line 900"/>
              <p:cNvSpPr>
                <a:spLocks noChangeShapeType="1"/>
              </p:cNvSpPr>
              <p:nvPr/>
            </p:nvSpPr>
            <p:spPr bwMode="auto">
              <a:xfrm>
                <a:off x="48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0" name="Line 901"/>
              <p:cNvSpPr>
                <a:spLocks noChangeShapeType="1"/>
              </p:cNvSpPr>
              <p:nvPr/>
            </p:nvSpPr>
            <p:spPr bwMode="auto">
              <a:xfrm>
                <a:off x="4899" y="246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1" name="Rectangle 902"/>
              <p:cNvSpPr>
                <a:spLocks noChangeArrowheads="1"/>
              </p:cNvSpPr>
              <p:nvPr/>
            </p:nvSpPr>
            <p:spPr bwMode="auto">
              <a:xfrm>
                <a:off x="455"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582" name="Line 903"/>
              <p:cNvSpPr>
                <a:spLocks noChangeShapeType="1"/>
              </p:cNvSpPr>
              <p:nvPr/>
            </p:nvSpPr>
            <p:spPr bwMode="auto">
              <a:xfrm flipH="1">
                <a:off x="793" y="186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3" name="Line 904"/>
              <p:cNvSpPr>
                <a:spLocks noChangeShapeType="1"/>
              </p:cNvSpPr>
              <p:nvPr/>
            </p:nvSpPr>
            <p:spPr bwMode="auto">
              <a:xfrm>
                <a:off x="8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4" name="Line 905"/>
              <p:cNvSpPr>
                <a:spLocks noChangeShapeType="1"/>
              </p:cNvSpPr>
              <p:nvPr/>
            </p:nvSpPr>
            <p:spPr bwMode="auto">
              <a:xfrm>
                <a:off x="8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5" name="Line 906"/>
              <p:cNvSpPr>
                <a:spLocks noChangeShapeType="1"/>
              </p:cNvSpPr>
              <p:nvPr/>
            </p:nvSpPr>
            <p:spPr bwMode="auto">
              <a:xfrm>
                <a:off x="8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6" name="Line 907"/>
              <p:cNvSpPr>
                <a:spLocks noChangeShapeType="1"/>
              </p:cNvSpPr>
              <p:nvPr/>
            </p:nvSpPr>
            <p:spPr bwMode="auto">
              <a:xfrm>
                <a:off x="8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7" name="Line 908"/>
              <p:cNvSpPr>
                <a:spLocks noChangeShapeType="1"/>
              </p:cNvSpPr>
              <p:nvPr/>
            </p:nvSpPr>
            <p:spPr bwMode="auto">
              <a:xfrm>
                <a:off x="8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8" name="Line 909"/>
              <p:cNvSpPr>
                <a:spLocks noChangeShapeType="1"/>
              </p:cNvSpPr>
              <p:nvPr/>
            </p:nvSpPr>
            <p:spPr bwMode="auto">
              <a:xfrm>
                <a:off x="9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9" name="Line 910"/>
              <p:cNvSpPr>
                <a:spLocks noChangeShapeType="1"/>
              </p:cNvSpPr>
              <p:nvPr/>
            </p:nvSpPr>
            <p:spPr bwMode="auto">
              <a:xfrm>
                <a:off x="91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0" name="Line 911"/>
              <p:cNvSpPr>
                <a:spLocks noChangeShapeType="1"/>
              </p:cNvSpPr>
              <p:nvPr/>
            </p:nvSpPr>
            <p:spPr bwMode="auto">
              <a:xfrm>
                <a:off x="9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1" name="Line 912"/>
              <p:cNvSpPr>
                <a:spLocks noChangeShapeType="1"/>
              </p:cNvSpPr>
              <p:nvPr/>
            </p:nvSpPr>
            <p:spPr bwMode="auto">
              <a:xfrm>
                <a:off x="9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2" name="Line 913"/>
              <p:cNvSpPr>
                <a:spLocks noChangeShapeType="1"/>
              </p:cNvSpPr>
              <p:nvPr/>
            </p:nvSpPr>
            <p:spPr bwMode="auto">
              <a:xfrm>
                <a:off x="9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3" name="Line 914"/>
              <p:cNvSpPr>
                <a:spLocks noChangeShapeType="1"/>
              </p:cNvSpPr>
              <p:nvPr/>
            </p:nvSpPr>
            <p:spPr bwMode="auto">
              <a:xfrm>
                <a:off x="9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4" name="Line 915"/>
              <p:cNvSpPr>
                <a:spLocks noChangeShapeType="1"/>
              </p:cNvSpPr>
              <p:nvPr/>
            </p:nvSpPr>
            <p:spPr bwMode="auto">
              <a:xfrm>
                <a:off x="9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5" name="Line 916"/>
              <p:cNvSpPr>
                <a:spLocks noChangeShapeType="1"/>
              </p:cNvSpPr>
              <p:nvPr/>
            </p:nvSpPr>
            <p:spPr bwMode="auto">
              <a:xfrm>
                <a:off x="9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6" name="Line 917"/>
              <p:cNvSpPr>
                <a:spLocks noChangeShapeType="1"/>
              </p:cNvSpPr>
              <p:nvPr/>
            </p:nvSpPr>
            <p:spPr bwMode="auto">
              <a:xfrm>
                <a:off x="97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7" name="Line 918"/>
              <p:cNvSpPr>
                <a:spLocks noChangeShapeType="1"/>
              </p:cNvSpPr>
              <p:nvPr/>
            </p:nvSpPr>
            <p:spPr bwMode="auto">
              <a:xfrm>
                <a:off x="9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8" name="Line 919"/>
              <p:cNvSpPr>
                <a:spLocks noChangeShapeType="1"/>
              </p:cNvSpPr>
              <p:nvPr/>
            </p:nvSpPr>
            <p:spPr bwMode="auto">
              <a:xfrm>
                <a:off x="9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9" name="Line 920"/>
              <p:cNvSpPr>
                <a:spLocks noChangeShapeType="1"/>
              </p:cNvSpPr>
              <p:nvPr/>
            </p:nvSpPr>
            <p:spPr bwMode="auto">
              <a:xfrm>
                <a:off x="10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0" name="Line 921"/>
              <p:cNvSpPr>
                <a:spLocks noChangeShapeType="1"/>
              </p:cNvSpPr>
              <p:nvPr/>
            </p:nvSpPr>
            <p:spPr bwMode="auto">
              <a:xfrm>
                <a:off x="10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1" name="Line 922"/>
              <p:cNvSpPr>
                <a:spLocks noChangeShapeType="1"/>
              </p:cNvSpPr>
              <p:nvPr/>
            </p:nvSpPr>
            <p:spPr bwMode="auto">
              <a:xfrm>
                <a:off x="10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2" name="Line 923"/>
              <p:cNvSpPr>
                <a:spLocks noChangeShapeType="1"/>
              </p:cNvSpPr>
              <p:nvPr/>
            </p:nvSpPr>
            <p:spPr bwMode="auto">
              <a:xfrm>
                <a:off x="10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3" name="Line 924"/>
              <p:cNvSpPr>
                <a:spLocks noChangeShapeType="1"/>
              </p:cNvSpPr>
              <p:nvPr/>
            </p:nvSpPr>
            <p:spPr bwMode="auto">
              <a:xfrm>
                <a:off x="104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4" name="Line 925"/>
              <p:cNvSpPr>
                <a:spLocks noChangeShapeType="1"/>
              </p:cNvSpPr>
              <p:nvPr/>
            </p:nvSpPr>
            <p:spPr bwMode="auto">
              <a:xfrm>
                <a:off x="10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5" name="Line 926"/>
              <p:cNvSpPr>
                <a:spLocks noChangeShapeType="1"/>
              </p:cNvSpPr>
              <p:nvPr/>
            </p:nvSpPr>
            <p:spPr bwMode="auto">
              <a:xfrm>
                <a:off x="10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6" name="Line 927"/>
              <p:cNvSpPr>
                <a:spLocks noChangeShapeType="1"/>
              </p:cNvSpPr>
              <p:nvPr/>
            </p:nvSpPr>
            <p:spPr bwMode="auto">
              <a:xfrm>
                <a:off x="10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7" name="Line 928"/>
              <p:cNvSpPr>
                <a:spLocks noChangeShapeType="1"/>
              </p:cNvSpPr>
              <p:nvPr/>
            </p:nvSpPr>
            <p:spPr bwMode="auto">
              <a:xfrm>
                <a:off x="10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8" name="Line 929"/>
              <p:cNvSpPr>
                <a:spLocks noChangeShapeType="1"/>
              </p:cNvSpPr>
              <p:nvPr/>
            </p:nvSpPr>
            <p:spPr bwMode="auto">
              <a:xfrm>
                <a:off x="10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9" name="Line 930"/>
              <p:cNvSpPr>
                <a:spLocks noChangeShapeType="1"/>
              </p:cNvSpPr>
              <p:nvPr/>
            </p:nvSpPr>
            <p:spPr bwMode="auto">
              <a:xfrm>
                <a:off x="10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0" name="Line 931"/>
              <p:cNvSpPr>
                <a:spLocks noChangeShapeType="1"/>
              </p:cNvSpPr>
              <p:nvPr/>
            </p:nvSpPr>
            <p:spPr bwMode="auto">
              <a:xfrm>
                <a:off x="110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1" name="Line 932"/>
              <p:cNvSpPr>
                <a:spLocks noChangeShapeType="1"/>
              </p:cNvSpPr>
              <p:nvPr/>
            </p:nvSpPr>
            <p:spPr bwMode="auto">
              <a:xfrm>
                <a:off x="11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2" name="Line 933"/>
              <p:cNvSpPr>
                <a:spLocks noChangeShapeType="1"/>
              </p:cNvSpPr>
              <p:nvPr/>
            </p:nvSpPr>
            <p:spPr bwMode="auto">
              <a:xfrm>
                <a:off x="11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3" name="Line 934"/>
              <p:cNvSpPr>
                <a:spLocks noChangeShapeType="1"/>
              </p:cNvSpPr>
              <p:nvPr/>
            </p:nvSpPr>
            <p:spPr bwMode="auto">
              <a:xfrm>
                <a:off x="11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4" name="Line 935"/>
              <p:cNvSpPr>
                <a:spLocks noChangeShapeType="1"/>
              </p:cNvSpPr>
              <p:nvPr/>
            </p:nvSpPr>
            <p:spPr bwMode="auto">
              <a:xfrm>
                <a:off x="11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5" name="Line 936"/>
              <p:cNvSpPr>
                <a:spLocks noChangeShapeType="1"/>
              </p:cNvSpPr>
              <p:nvPr/>
            </p:nvSpPr>
            <p:spPr bwMode="auto">
              <a:xfrm>
                <a:off x="11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6" name="Line 937"/>
              <p:cNvSpPr>
                <a:spLocks noChangeShapeType="1"/>
              </p:cNvSpPr>
              <p:nvPr/>
            </p:nvSpPr>
            <p:spPr bwMode="auto">
              <a:xfrm>
                <a:off x="11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7" name="Line 938"/>
              <p:cNvSpPr>
                <a:spLocks noChangeShapeType="1"/>
              </p:cNvSpPr>
              <p:nvPr/>
            </p:nvSpPr>
            <p:spPr bwMode="auto">
              <a:xfrm>
                <a:off x="11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8" name="Line 939"/>
              <p:cNvSpPr>
                <a:spLocks noChangeShapeType="1"/>
              </p:cNvSpPr>
              <p:nvPr/>
            </p:nvSpPr>
            <p:spPr bwMode="auto">
              <a:xfrm>
                <a:off x="11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9" name="Line 940"/>
              <p:cNvSpPr>
                <a:spLocks noChangeShapeType="1"/>
              </p:cNvSpPr>
              <p:nvPr/>
            </p:nvSpPr>
            <p:spPr bwMode="auto">
              <a:xfrm>
                <a:off x="11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0" name="Line 941"/>
              <p:cNvSpPr>
                <a:spLocks noChangeShapeType="1"/>
              </p:cNvSpPr>
              <p:nvPr/>
            </p:nvSpPr>
            <p:spPr bwMode="auto">
              <a:xfrm>
                <a:off x="11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1" name="Line 942"/>
              <p:cNvSpPr>
                <a:spLocks noChangeShapeType="1"/>
              </p:cNvSpPr>
              <p:nvPr/>
            </p:nvSpPr>
            <p:spPr bwMode="auto">
              <a:xfrm>
                <a:off x="12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2" name="Line 943"/>
              <p:cNvSpPr>
                <a:spLocks noChangeShapeType="1"/>
              </p:cNvSpPr>
              <p:nvPr/>
            </p:nvSpPr>
            <p:spPr bwMode="auto">
              <a:xfrm>
                <a:off x="12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3" name="Line 944"/>
              <p:cNvSpPr>
                <a:spLocks noChangeShapeType="1"/>
              </p:cNvSpPr>
              <p:nvPr/>
            </p:nvSpPr>
            <p:spPr bwMode="auto">
              <a:xfrm>
                <a:off x="12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4" name="Line 945"/>
              <p:cNvSpPr>
                <a:spLocks noChangeShapeType="1"/>
              </p:cNvSpPr>
              <p:nvPr/>
            </p:nvSpPr>
            <p:spPr bwMode="auto">
              <a:xfrm>
                <a:off x="12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5" name="Line 946"/>
              <p:cNvSpPr>
                <a:spLocks noChangeShapeType="1"/>
              </p:cNvSpPr>
              <p:nvPr/>
            </p:nvSpPr>
            <p:spPr bwMode="auto">
              <a:xfrm>
                <a:off x="12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6" name="Line 947"/>
              <p:cNvSpPr>
                <a:spLocks noChangeShapeType="1"/>
              </p:cNvSpPr>
              <p:nvPr/>
            </p:nvSpPr>
            <p:spPr bwMode="auto">
              <a:xfrm>
                <a:off x="12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7" name="Line 948"/>
              <p:cNvSpPr>
                <a:spLocks noChangeShapeType="1"/>
              </p:cNvSpPr>
              <p:nvPr/>
            </p:nvSpPr>
            <p:spPr bwMode="auto">
              <a:xfrm>
                <a:off x="12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8" name="Line 949"/>
              <p:cNvSpPr>
                <a:spLocks noChangeShapeType="1"/>
              </p:cNvSpPr>
              <p:nvPr/>
            </p:nvSpPr>
            <p:spPr bwMode="auto">
              <a:xfrm>
                <a:off x="12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9" name="Line 950"/>
              <p:cNvSpPr>
                <a:spLocks noChangeShapeType="1"/>
              </p:cNvSpPr>
              <p:nvPr/>
            </p:nvSpPr>
            <p:spPr bwMode="auto">
              <a:xfrm>
                <a:off x="12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0" name="Line 951"/>
              <p:cNvSpPr>
                <a:spLocks noChangeShapeType="1"/>
              </p:cNvSpPr>
              <p:nvPr/>
            </p:nvSpPr>
            <p:spPr bwMode="auto">
              <a:xfrm>
                <a:off x="12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1" name="Line 952"/>
              <p:cNvSpPr>
                <a:spLocks noChangeShapeType="1"/>
              </p:cNvSpPr>
              <p:nvPr/>
            </p:nvSpPr>
            <p:spPr bwMode="auto">
              <a:xfrm>
                <a:off x="12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2" name="Line 953"/>
              <p:cNvSpPr>
                <a:spLocks noChangeShapeType="1"/>
              </p:cNvSpPr>
              <p:nvPr/>
            </p:nvSpPr>
            <p:spPr bwMode="auto">
              <a:xfrm>
                <a:off x="13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3" name="Line 954"/>
              <p:cNvSpPr>
                <a:spLocks noChangeShapeType="1"/>
              </p:cNvSpPr>
              <p:nvPr/>
            </p:nvSpPr>
            <p:spPr bwMode="auto">
              <a:xfrm>
                <a:off x="13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4" name="Line 955"/>
              <p:cNvSpPr>
                <a:spLocks noChangeShapeType="1"/>
              </p:cNvSpPr>
              <p:nvPr/>
            </p:nvSpPr>
            <p:spPr bwMode="auto">
              <a:xfrm>
                <a:off x="13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5" name="Line 956"/>
              <p:cNvSpPr>
                <a:spLocks noChangeShapeType="1"/>
              </p:cNvSpPr>
              <p:nvPr/>
            </p:nvSpPr>
            <p:spPr bwMode="auto">
              <a:xfrm>
                <a:off x="13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6" name="Line 957"/>
              <p:cNvSpPr>
                <a:spLocks noChangeShapeType="1"/>
              </p:cNvSpPr>
              <p:nvPr/>
            </p:nvSpPr>
            <p:spPr bwMode="auto">
              <a:xfrm>
                <a:off x="13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7" name="Line 958"/>
              <p:cNvSpPr>
                <a:spLocks noChangeShapeType="1"/>
              </p:cNvSpPr>
              <p:nvPr/>
            </p:nvSpPr>
            <p:spPr bwMode="auto">
              <a:xfrm>
                <a:off x="13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8" name="Line 959"/>
              <p:cNvSpPr>
                <a:spLocks noChangeShapeType="1"/>
              </p:cNvSpPr>
              <p:nvPr/>
            </p:nvSpPr>
            <p:spPr bwMode="auto">
              <a:xfrm>
                <a:off x="13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9" name="Line 960"/>
              <p:cNvSpPr>
                <a:spLocks noChangeShapeType="1"/>
              </p:cNvSpPr>
              <p:nvPr/>
            </p:nvSpPr>
            <p:spPr bwMode="auto">
              <a:xfrm>
                <a:off x="13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0" name="Line 961"/>
              <p:cNvSpPr>
                <a:spLocks noChangeShapeType="1"/>
              </p:cNvSpPr>
              <p:nvPr/>
            </p:nvSpPr>
            <p:spPr bwMode="auto">
              <a:xfrm>
                <a:off x="13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1" name="Line 962"/>
              <p:cNvSpPr>
                <a:spLocks noChangeShapeType="1"/>
              </p:cNvSpPr>
              <p:nvPr/>
            </p:nvSpPr>
            <p:spPr bwMode="auto">
              <a:xfrm>
                <a:off x="13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2" name="Line 963"/>
              <p:cNvSpPr>
                <a:spLocks noChangeShapeType="1"/>
              </p:cNvSpPr>
              <p:nvPr/>
            </p:nvSpPr>
            <p:spPr bwMode="auto">
              <a:xfrm>
                <a:off x="13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3" name="Line 964"/>
              <p:cNvSpPr>
                <a:spLocks noChangeShapeType="1"/>
              </p:cNvSpPr>
              <p:nvPr/>
            </p:nvSpPr>
            <p:spPr bwMode="auto">
              <a:xfrm>
                <a:off x="14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4" name="Line 965"/>
              <p:cNvSpPr>
                <a:spLocks noChangeShapeType="1"/>
              </p:cNvSpPr>
              <p:nvPr/>
            </p:nvSpPr>
            <p:spPr bwMode="auto">
              <a:xfrm>
                <a:off x="14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5" name="Line 966"/>
              <p:cNvSpPr>
                <a:spLocks noChangeShapeType="1"/>
              </p:cNvSpPr>
              <p:nvPr/>
            </p:nvSpPr>
            <p:spPr bwMode="auto">
              <a:xfrm>
                <a:off x="14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6" name="Line 967"/>
              <p:cNvSpPr>
                <a:spLocks noChangeShapeType="1"/>
              </p:cNvSpPr>
              <p:nvPr/>
            </p:nvSpPr>
            <p:spPr bwMode="auto">
              <a:xfrm>
                <a:off x="14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7" name="Line 968"/>
              <p:cNvSpPr>
                <a:spLocks noChangeShapeType="1"/>
              </p:cNvSpPr>
              <p:nvPr/>
            </p:nvSpPr>
            <p:spPr bwMode="auto">
              <a:xfrm>
                <a:off x="14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8" name="Line 969"/>
              <p:cNvSpPr>
                <a:spLocks noChangeShapeType="1"/>
              </p:cNvSpPr>
              <p:nvPr/>
            </p:nvSpPr>
            <p:spPr bwMode="auto">
              <a:xfrm>
                <a:off x="14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9" name="Line 970"/>
              <p:cNvSpPr>
                <a:spLocks noChangeShapeType="1"/>
              </p:cNvSpPr>
              <p:nvPr/>
            </p:nvSpPr>
            <p:spPr bwMode="auto">
              <a:xfrm>
                <a:off x="14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0" name="Line 971"/>
              <p:cNvSpPr>
                <a:spLocks noChangeShapeType="1"/>
              </p:cNvSpPr>
              <p:nvPr/>
            </p:nvSpPr>
            <p:spPr bwMode="auto">
              <a:xfrm>
                <a:off x="14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1" name="Line 972"/>
              <p:cNvSpPr>
                <a:spLocks noChangeShapeType="1"/>
              </p:cNvSpPr>
              <p:nvPr/>
            </p:nvSpPr>
            <p:spPr bwMode="auto">
              <a:xfrm>
                <a:off x="14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2" name="Line 973"/>
              <p:cNvSpPr>
                <a:spLocks noChangeShapeType="1"/>
              </p:cNvSpPr>
              <p:nvPr/>
            </p:nvSpPr>
            <p:spPr bwMode="auto">
              <a:xfrm>
                <a:off x="14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3" name="Line 974"/>
              <p:cNvSpPr>
                <a:spLocks noChangeShapeType="1"/>
              </p:cNvSpPr>
              <p:nvPr/>
            </p:nvSpPr>
            <p:spPr bwMode="auto">
              <a:xfrm>
                <a:off x="14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4" name="Line 975"/>
              <p:cNvSpPr>
                <a:spLocks noChangeShapeType="1"/>
              </p:cNvSpPr>
              <p:nvPr/>
            </p:nvSpPr>
            <p:spPr bwMode="auto">
              <a:xfrm>
                <a:off x="15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5" name="Line 976"/>
              <p:cNvSpPr>
                <a:spLocks noChangeShapeType="1"/>
              </p:cNvSpPr>
              <p:nvPr/>
            </p:nvSpPr>
            <p:spPr bwMode="auto">
              <a:xfrm>
                <a:off x="15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6" name="Line 977"/>
              <p:cNvSpPr>
                <a:spLocks noChangeShapeType="1"/>
              </p:cNvSpPr>
              <p:nvPr/>
            </p:nvSpPr>
            <p:spPr bwMode="auto">
              <a:xfrm>
                <a:off x="15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7" name="Line 978"/>
              <p:cNvSpPr>
                <a:spLocks noChangeShapeType="1"/>
              </p:cNvSpPr>
              <p:nvPr/>
            </p:nvSpPr>
            <p:spPr bwMode="auto">
              <a:xfrm>
                <a:off x="15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8" name="Line 979"/>
              <p:cNvSpPr>
                <a:spLocks noChangeShapeType="1"/>
              </p:cNvSpPr>
              <p:nvPr/>
            </p:nvSpPr>
            <p:spPr bwMode="auto">
              <a:xfrm>
                <a:off x="15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9" name="Line 980"/>
              <p:cNvSpPr>
                <a:spLocks noChangeShapeType="1"/>
              </p:cNvSpPr>
              <p:nvPr/>
            </p:nvSpPr>
            <p:spPr bwMode="auto">
              <a:xfrm>
                <a:off x="15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0" name="Line 981"/>
              <p:cNvSpPr>
                <a:spLocks noChangeShapeType="1"/>
              </p:cNvSpPr>
              <p:nvPr/>
            </p:nvSpPr>
            <p:spPr bwMode="auto">
              <a:xfrm>
                <a:off x="15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1" name="Line 982"/>
              <p:cNvSpPr>
                <a:spLocks noChangeShapeType="1"/>
              </p:cNvSpPr>
              <p:nvPr/>
            </p:nvSpPr>
            <p:spPr bwMode="auto">
              <a:xfrm>
                <a:off x="15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2" name="Line 983"/>
              <p:cNvSpPr>
                <a:spLocks noChangeShapeType="1"/>
              </p:cNvSpPr>
              <p:nvPr/>
            </p:nvSpPr>
            <p:spPr bwMode="auto">
              <a:xfrm>
                <a:off x="15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3" name="Line 984"/>
              <p:cNvSpPr>
                <a:spLocks noChangeShapeType="1"/>
              </p:cNvSpPr>
              <p:nvPr/>
            </p:nvSpPr>
            <p:spPr bwMode="auto">
              <a:xfrm>
                <a:off x="15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4" name="Line 985"/>
              <p:cNvSpPr>
                <a:spLocks noChangeShapeType="1"/>
              </p:cNvSpPr>
              <p:nvPr/>
            </p:nvSpPr>
            <p:spPr bwMode="auto">
              <a:xfrm>
                <a:off x="15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5" name="Line 986"/>
              <p:cNvSpPr>
                <a:spLocks noChangeShapeType="1"/>
              </p:cNvSpPr>
              <p:nvPr/>
            </p:nvSpPr>
            <p:spPr bwMode="auto">
              <a:xfrm>
                <a:off x="16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6" name="Line 987"/>
              <p:cNvSpPr>
                <a:spLocks noChangeShapeType="1"/>
              </p:cNvSpPr>
              <p:nvPr/>
            </p:nvSpPr>
            <p:spPr bwMode="auto">
              <a:xfrm>
                <a:off x="16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7" name="Line 988"/>
              <p:cNvSpPr>
                <a:spLocks noChangeShapeType="1"/>
              </p:cNvSpPr>
              <p:nvPr/>
            </p:nvSpPr>
            <p:spPr bwMode="auto">
              <a:xfrm>
                <a:off x="16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8" name="Line 989"/>
              <p:cNvSpPr>
                <a:spLocks noChangeShapeType="1"/>
              </p:cNvSpPr>
              <p:nvPr/>
            </p:nvSpPr>
            <p:spPr bwMode="auto">
              <a:xfrm>
                <a:off x="16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9" name="Line 990"/>
              <p:cNvSpPr>
                <a:spLocks noChangeShapeType="1"/>
              </p:cNvSpPr>
              <p:nvPr/>
            </p:nvSpPr>
            <p:spPr bwMode="auto">
              <a:xfrm>
                <a:off x="16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0" name="Line 991"/>
              <p:cNvSpPr>
                <a:spLocks noChangeShapeType="1"/>
              </p:cNvSpPr>
              <p:nvPr/>
            </p:nvSpPr>
            <p:spPr bwMode="auto">
              <a:xfrm>
                <a:off x="16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1" name="Line 992"/>
              <p:cNvSpPr>
                <a:spLocks noChangeShapeType="1"/>
              </p:cNvSpPr>
              <p:nvPr/>
            </p:nvSpPr>
            <p:spPr bwMode="auto">
              <a:xfrm>
                <a:off x="16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2" name="Line 993"/>
              <p:cNvSpPr>
                <a:spLocks noChangeShapeType="1"/>
              </p:cNvSpPr>
              <p:nvPr/>
            </p:nvSpPr>
            <p:spPr bwMode="auto">
              <a:xfrm>
                <a:off x="16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3" name="Line 994"/>
              <p:cNvSpPr>
                <a:spLocks noChangeShapeType="1"/>
              </p:cNvSpPr>
              <p:nvPr/>
            </p:nvSpPr>
            <p:spPr bwMode="auto">
              <a:xfrm>
                <a:off x="16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4" name="Line 995"/>
              <p:cNvSpPr>
                <a:spLocks noChangeShapeType="1"/>
              </p:cNvSpPr>
              <p:nvPr/>
            </p:nvSpPr>
            <p:spPr bwMode="auto">
              <a:xfrm>
                <a:off x="16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5" name="Line 996"/>
              <p:cNvSpPr>
                <a:spLocks noChangeShapeType="1"/>
              </p:cNvSpPr>
              <p:nvPr/>
            </p:nvSpPr>
            <p:spPr bwMode="auto">
              <a:xfrm>
                <a:off x="16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6" name="Line 997"/>
              <p:cNvSpPr>
                <a:spLocks noChangeShapeType="1"/>
              </p:cNvSpPr>
              <p:nvPr/>
            </p:nvSpPr>
            <p:spPr bwMode="auto">
              <a:xfrm>
                <a:off x="17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7" name="Line 998"/>
              <p:cNvSpPr>
                <a:spLocks noChangeShapeType="1"/>
              </p:cNvSpPr>
              <p:nvPr/>
            </p:nvSpPr>
            <p:spPr bwMode="auto">
              <a:xfrm>
                <a:off x="17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8" name="Line 999"/>
              <p:cNvSpPr>
                <a:spLocks noChangeShapeType="1"/>
              </p:cNvSpPr>
              <p:nvPr/>
            </p:nvSpPr>
            <p:spPr bwMode="auto">
              <a:xfrm>
                <a:off x="17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9" name="Line 1000"/>
              <p:cNvSpPr>
                <a:spLocks noChangeShapeType="1"/>
              </p:cNvSpPr>
              <p:nvPr/>
            </p:nvSpPr>
            <p:spPr bwMode="auto">
              <a:xfrm>
                <a:off x="17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0" name="Line 1001"/>
              <p:cNvSpPr>
                <a:spLocks noChangeShapeType="1"/>
              </p:cNvSpPr>
              <p:nvPr/>
            </p:nvSpPr>
            <p:spPr bwMode="auto">
              <a:xfrm>
                <a:off x="17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1" name="Line 1002"/>
              <p:cNvSpPr>
                <a:spLocks noChangeShapeType="1"/>
              </p:cNvSpPr>
              <p:nvPr/>
            </p:nvSpPr>
            <p:spPr bwMode="auto">
              <a:xfrm>
                <a:off x="17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2" name="Line 1003"/>
              <p:cNvSpPr>
                <a:spLocks noChangeShapeType="1"/>
              </p:cNvSpPr>
              <p:nvPr/>
            </p:nvSpPr>
            <p:spPr bwMode="auto">
              <a:xfrm>
                <a:off x="17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3" name="Line 1004"/>
              <p:cNvSpPr>
                <a:spLocks noChangeShapeType="1"/>
              </p:cNvSpPr>
              <p:nvPr/>
            </p:nvSpPr>
            <p:spPr bwMode="auto">
              <a:xfrm>
                <a:off x="17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4" name="Line 1005"/>
              <p:cNvSpPr>
                <a:spLocks noChangeShapeType="1"/>
              </p:cNvSpPr>
              <p:nvPr/>
            </p:nvSpPr>
            <p:spPr bwMode="auto">
              <a:xfrm>
                <a:off x="17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5" name="Line 1006"/>
              <p:cNvSpPr>
                <a:spLocks noChangeShapeType="1"/>
              </p:cNvSpPr>
              <p:nvPr/>
            </p:nvSpPr>
            <p:spPr bwMode="auto">
              <a:xfrm>
                <a:off x="17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6" name="Line 1007"/>
              <p:cNvSpPr>
                <a:spLocks noChangeShapeType="1"/>
              </p:cNvSpPr>
              <p:nvPr/>
            </p:nvSpPr>
            <p:spPr bwMode="auto">
              <a:xfrm>
                <a:off x="17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7" name="Line 1008"/>
              <p:cNvSpPr>
                <a:spLocks noChangeShapeType="1"/>
              </p:cNvSpPr>
              <p:nvPr/>
            </p:nvSpPr>
            <p:spPr bwMode="auto">
              <a:xfrm>
                <a:off x="180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2" name="Group 1210"/>
            <p:cNvGrpSpPr>
              <a:grpSpLocks/>
            </p:cNvGrpSpPr>
            <p:nvPr/>
          </p:nvGrpSpPr>
          <p:grpSpPr bwMode="auto">
            <a:xfrm>
              <a:off x="2506134" y="2739300"/>
              <a:ext cx="2894013" cy="0"/>
              <a:chOff x="1818" y="1869"/>
              <a:chExt cx="1823" cy="0"/>
            </a:xfrm>
          </p:grpSpPr>
          <p:sp>
            <p:nvSpPr>
              <p:cNvPr id="2288" name="Line 1010"/>
              <p:cNvSpPr>
                <a:spLocks noChangeShapeType="1"/>
              </p:cNvSpPr>
              <p:nvPr/>
            </p:nvSpPr>
            <p:spPr bwMode="auto">
              <a:xfrm>
                <a:off x="18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9" name="Line 1011"/>
              <p:cNvSpPr>
                <a:spLocks noChangeShapeType="1"/>
              </p:cNvSpPr>
              <p:nvPr/>
            </p:nvSpPr>
            <p:spPr bwMode="auto">
              <a:xfrm>
                <a:off x="18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0" name="Line 1012"/>
              <p:cNvSpPr>
                <a:spLocks noChangeShapeType="1"/>
              </p:cNvSpPr>
              <p:nvPr/>
            </p:nvSpPr>
            <p:spPr bwMode="auto">
              <a:xfrm>
                <a:off x="18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1" name="Line 1013"/>
              <p:cNvSpPr>
                <a:spLocks noChangeShapeType="1"/>
              </p:cNvSpPr>
              <p:nvPr/>
            </p:nvSpPr>
            <p:spPr bwMode="auto">
              <a:xfrm>
                <a:off x="18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2" name="Line 1014"/>
              <p:cNvSpPr>
                <a:spLocks noChangeShapeType="1"/>
              </p:cNvSpPr>
              <p:nvPr/>
            </p:nvSpPr>
            <p:spPr bwMode="auto">
              <a:xfrm>
                <a:off x="18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3" name="Line 1015"/>
              <p:cNvSpPr>
                <a:spLocks noChangeShapeType="1"/>
              </p:cNvSpPr>
              <p:nvPr/>
            </p:nvSpPr>
            <p:spPr bwMode="auto">
              <a:xfrm>
                <a:off x="18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4" name="Line 1016"/>
              <p:cNvSpPr>
                <a:spLocks noChangeShapeType="1"/>
              </p:cNvSpPr>
              <p:nvPr/>
            </p:nvSpPr>
            <p:spPr bwMode="auto">
              <a:xfrm>
                <a:off x="187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5" name="Line 1017"/>
              <p:cNvSpPr>
                <a:spLocks noChangeShapeType="1"/>
              </p:cNvSpPr>
              <p:nvPr/>
            </p:nvSpPr>
            <p:spPr bwMode="auto">
              <a:xfrm>
                <a:off x="18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6" name="Line 1018"/>
              <p:cNvSpPr>
                <a:spLocks noChangeShapeType="1"/>
              </p:cNvSpPr>
              <p:nvPr/>
            </p:nvSpPr>
            <p:spPr bwMode="auto">
              <a:xfrm>
                <a:off x="18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7" name="Line 1019"/>
              <p:cNvSpPr>
                <a:spLocks noChangeShapeType="1"/>
              </p:cNvSpPr>
              <p:nvPr/>
            </p:nvSpPr>
            <p:spPr bwMode="auto">
              <a:xfrm>
                <a:off x="19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8" name="Line 1020"/>
              <p:cNvSpPr>
                <a:spLocks noChangeShapeType="1"/>
              </p:cNvSpPr>
              <p:nvPr/>
            </p:nvSpPr>
            <p:spPr bwMode="auto">
              <a:xfrm>
                <a:off x="19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9" name="Line 1021"/>
              <p:cNvSpPr>
                <a:spLocks noChangeShapeType="1"/>
              </p:cNvSpPr>
              <p:nvPr/>
            </p:nvSpPr>
            <p:spPr bwMode="auto">
              <a:xfrm>
                <a:off x="19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0" name="Line 1022"/>
              <p:cNvSpPr>
                <a:spLocks noChangeShapeType="1"/>
              </p:cNvSpPr>
              <p:nvPr/>
            </p:nvSpPr>
            <p:spPr bwMode="auto">
              <a:xfrm>
                <a:off x="192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1" name="Line 1023"/>
              <p:cNvSpPr>
                <a:spLocks noChangeShapeType="1"/>
              </p:cNvSpPr>
              <p:nvPr/>
            </p:nvSpPr>
            <p:spPr bwMode="auto">
              <a:xfrm>
                <a:off x="193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2" name="Line 1024"/>
              <p:cNvSpPr>
                <a:spLocks noChangeShapeType="1"/>
              </p:cNvSpPr>
              <p:nvPr/>
            </p:nvSpPr>
            <p:spPr bwMode="auto">
              <a:xfrm>
                <a:off x="19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3" name="Line 1025"/>
              <p:cNvSpPr>
                <a:spLocks noChangeShapeType="1"/>
              </p:cNvSpPr>
              <p:nvPr/>
            </p:nvSpPr>
            <p:spPr bwMode="auto">
              <a:xfrm>
                <a:off x="19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4" name="Line 1026"/>
              <p:cNvSpPr>
                <a:spLocks noChangeShapeType="1"/>
              </p:cNvSpPr>
              <p:nvPr/>
            </p:nvSpPr>
            <p:spPr bwMode="auto">
              <a:xfrm>
                <a:off x="19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5" name="Line 1027"/>
              <p:cNvSpPr>
                <a:spLocks noChangeShapeType="1"/>
              </p:cNvSpPr>
              <p:nvPr/>
            </p:nvSpPr>
            <p:spPr bwMode="auto">
              <a:xfrm>
                <a:off x="19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6" name="Line 1028"/>
              <p:cNvSpPr>
                <a:spLocks noChangeShapeType="1"/>
              </p:cNvSpPr>
              <p:nvPr/>
            </p:nvSpPr>
            <p:spPr bwMode="auto">
              <a:xfrm>
                <a:off x="19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7" name="Line 1029"/>
              <p:cNvSpPr>
                <a:spLocks noChangeShapeType="1"/>
              </p:cNvSpPr>
              <p:nvPr/>
            </p:nvSpPr>
            <p:spPr bwMode="auto">
              <a:xfrm>
                <a:off x="199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8" name="Line 1030"/>
              <p:cNvSpPr>
                <a:spLocks noChangeShapeType="1"/>
              </p:cNvSpPr>
              <p:nvPr/>
            </p:nvSpPr>
            <p:spPr bwMode="auto">
              <a:xfrm>
                <a:off x="200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9" name="Line 1031"/>
              <p:cNvSpPr>
                <a:spLocks noChangeShapeType="1"/>
              </p:cNvSpPr>
              <p:nvPr/>
            </p:nvSpPr>
            <p:spPr bwMode="auto">
              <a:xfrm>
                <a:off x="20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0" name="Line 1032"/>
              <p:cNvSpPr>
                <a:spLocks noChangeShapeType="1"/>
              </p:cNvSpPr>
              <p:nvPr/>
            </p:nvSpPr>
            <p:spPr bwMode="auto">
              <a:xfrm>
                <a:off x="20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1" name="Line 1033"/>
              <p:cNvSpPr>
                <a:spLocks noChangeShapeType="1"/>
              </p:cNvSpPr>
              <p:nvPr/>
            </p:nvSpPr>
            <p:spPr bwMode="auto">
              <a:xfrm>
                <a:off x="20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2" name="Line 1034"/>
              <p:cNvSpPr>
                <a:spLocks noChangeShapeType="1"/>
              </p:cNvSpPr>
              <p:nvPr/>
            </p:nvSpPr>
            <p:spPr bwMode="auto">
              <a:xfrm>
                <a:off x="20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3" name="Line 1035"/>
              <p:cNvSpPr>
                <a:spLocks noChangeShapeType="1"/>
              </p:cNvSpPr>
              <p:nvPr/>
            </p:nvSpPr>
            <p:spPr bwMode="auto">
              <a:xfrm>
                <a:off x="20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4" name="Line 1036"/>
              <p:cNvSpPr>
                <a:spLocks noChangeShapeType="1"/>
              </p:cNvSpPr>
              <p:nvPr/>
            </p:nvSpPr>
            <p:spPr bwMode="auto">
              <a:xfrm>
                <a:off x="205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5" name="Line 1037"/>
              <p:cNvSpPr>
                <a:spLocks noChangeShapeType="1"/>
              </p:cNvSpPr>
              <p:nvPr/>
            </p:nvSpPr>
            <p:spPr bwMode="auto">
              <a:xfrm>
                <a:off x="206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6" name="Line 1038"/>
              <p:cNvSpPr>
                <a:spLocks noChangeShapeType="1"/>
              </p:cNvSpPr>
              <p:nvPr/>
            </p:nvSpPr>
            <p:spPr bwMode="auto">
              <a:xfrm>
                <a:off x="20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7" name="Line 1039"/>
              <p:cNvSpPr>
                <a:spLocks noChangeShapeType="1"/>
              </p:cNvSpPr>
              <p:nvPr/>
            </p:nvSpPr>
            <p:spPr bwMode="auto">
              <a:xfrm>
                <a:off x="20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8" name="Line 1040"/>
              <p:cNvSpPr>
                <a:spLocks noChangeShapeType="1"/>
              </p:cNvSpPr>
              <p:nvPr/>
            </p:nvSpPr>
            <p:spPr bwMode="auto">
              <a:xfrm>
                <a:off x="20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9" name="Line 1041"/>
              <p:cNvSpPr>
                <a:spLocks noChangeShapeType="1"/>
              </p:cNvSpPr>
              <p:nvPr/>
            </p:nvSpPr>
            <p:spPr bwMode="auto">
              <a:xfrm>
                <a:off x="21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0" name="Line 1042"/>
              <p:cNvSpPr>
                <a:spLocks noChangeShapeType="1"/>
              </p:cNvSpPr>
              <p:nvPr/>
            </p:nvSpPr>
            <p:spPr bwMode="auto">
              <a:xfrm>
                <a:off x="21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1" name="Line 1043"/>
              <p:cNvSpPr>
                <a:spLocks noChangeShapeType="1"/>
              </p:cNvSpPr>
              <p:nvPr/>
            </p:nvSpPr>
            <p:spPr bwMode="auto">
              <a:xfrm>
                <a:off x="211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2" name="Line 1044"/>
              <p:cNvSpPr>
                <a:spLocks noChangeShapeType="1"/>
              </p:cNvSpPr>
              <p:nvPr/>
            </p:nvSpPr>
            <p:spPr bwMode="auto">
              <a:xfrm>
                <a:off x="212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3" name="Line 1045"/>
              <p:cNvSpPr>
                <a:spLocks noChangeShapeType="1"/>
              </p:cNvSpPr>
              <p:nvPr/>
            </p:nvSpPr>
            <p:spPr bwMode="auto">
              <a:xfrm>
                <a:off x="21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4" name="Line 1046"/>
              <p:cNvSpPr>
                <a:spLocks noChangeShapeType="1"/>
              </p:cNvSpPr>
              <p:nvPr/>
            </p:nvSpPr>
            <p:spPr bwMode="auto">
              <a:xfrm>
                <a:off x="21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5" name="Line 1047"/>
              <p:cNvSpPr>
                <a:spLocks noChangeShapeType="1"/>
              </p:cNvSpPr>
              <p:nvPr/>
            </p:nvSpPr>
            <p:spPr bwMode="auto">
              <a:xfrm>
                <a:off x="21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6" name="Line 1048"/>
              <p:cNvSpPr>
                <a:spLocks noChangeShapeType="1"/>
              </p:cNvSpPr>
              <p:nvPr/>
            </p:nvSpPr>
            <p:spPr bwMode="auto">
              <a:xfrm>
                <a:off x="21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7" name="Line 1049"/>
              <p:cNvSpPr>
                <a:spLocks noChangeShapeType="1"/>
              </p:cNvSpPr>
              <p:nvPr/>
            </p:nvSpPr>
            <p:spPr bwMode="auto">
              <a:xfrm>
                <a:off x="21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8" name="Line 1050"/>
              <p:cNvSpPr>
                <a:spLocks noChangeShapeType="1"/>
              </p:cNvSpPr>
              <p:nvPr/>
            </p:nvSpPr>
            <p:spPr bwMode="auto">
              <a:xfrm>
                <a:off x="218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9" name="Line 1051"/>
              <p:cNvSpPr>
                <a:spLocks noChangeShapeType="1"/>
              </p:cNvSpPr>
              <p:nvPr/>
            </p:nvSpPr>
            <p:spPr bwMode="auto">
              <a:xfrm>
                <a:off x="219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0" name="Line 1052"/>
              <p:cNvSpPr>
                <a:spLocks noChangeShapeType="1"/>
              </p:cNvSpPr>
              <p:nvPr/>
            </p:nvSpPr>
            <p:spPr bwMode="auto">
              <a:xfrm>
                <a:off x="22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1" name="Line 1053"/>
              <p:cNvSpPr>
                <a:spLocks noChangeShapeType="1"/>
              </p:cNvSpPr>
              <p:nvPr/>
            </p:nvSpPr>
            <p:spPr bwMode="auto">
              <a:xfrm>
                <a:off x="22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2" name="Line 1054"/>
              <p:cNvSpPr>
                <a:spLocks noChangeShapeType="1"/>
              </p:cNvSpPr>
              <p:nvPr/>
            </p:nvSpPr>
            <p:spPr bwMode="auto">
              <a:xfrm>
                <a:off x="22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3" name="Line 1055"/>
              <p:cNvSpPr>
                <a:spLocks noChangeShapeType="1"/>
              </p:cNvSpPr>
              <p:nvPr/>
            </p:nvSpPr>
            <p:spPr bwMode="auto">
              <a:xfrm>
                <a:off x="22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4" name="Line 1056"/>
              <p:cNvSpPr>
                <a:spLocks noChangeShapeType="1"/>
              </p:cNvSpPr>
              <p:nvPr/>
            </p:nvSpPr>
            <p:spPr bwMode="auto">
              <a:xfrm>
                <a:off x="22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5" name="Line 1057"/>
              <p:cNvSpPr>
                <a:spLocks noChangeShapeType="1"/>
              </p:cNvSpPr>
              <p:nvPr/>
            </p:nvSpPr>
            <p:spPr bwMode="auto">
              <a:xfrm>
                <a:off x="224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6" name="Line 1058"/>
              <p:cNvSpPr>
                <a:spLocks noChangeShapeType="1"/>
              </p:cNvSpPr>
              <p:nvPr/>
            </p:nvSpPr>
            <p:spPr bwMode="auto">
              <a:xfrm>
                <a:off x="225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7" name="Line 1059"/>
              <p:cNvSpPr>
                <a:spLocks noChangeShapeType="1"/>
              </p:cNvSpPr>
              <p:nvPr/>
            </p:nvSpPr>
            <p:spPr bwMode="auto">
              <a:xfrm>
                <a:off x="22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8" name="Line 1060"/>
              <p:cNvSpPr>
                <a:spLocks noChangeShapeType="1"/>
              </p:cNvSpPr>
              <p:nvPr/>
            </p:nvSpPr>
            <p:spPr bwMode="auto">
              <a:xfrm>
                <a:off x="22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9" name="Line 1061"/>
              <p:cNvSpPr>
                <a:spLocks noChangeShapeType="1"/>
              </p:cNvSpPr>
              <p:nvPr/>
            </p:nvSpPr>
            <p:spPr bwMode="auto">
              <a:xfrm>
                <a:off x="22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0" name="Line 1062"/>
              <p:cNvSpPr>
                <a:spLocks noChangeShapeType="1"/>
              </p:cNvSpPr>
              <p:nvPr/>
            </p:nvSpPr>
            <p:spPr bwMode="auto">
              <a:xfrm>
                <a:off x="22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1" name="Line 1063"/>
              <p:cNvSpPr>
                <a:spLocks noChangeShapeType="1"/>
              </p:cNvSpPr>
              <p:nvPr/>
            </p:nvSpPr>
            <p:spPr bwMode="auto">
              <a:xfrm>
                <a:off x="23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2" name="Line 1064"/>
              <p:cNvSpPr>
                <a:spLocks noChangeShapeType="1"/>
              </p:cNvSpPr>
              <p:nvPr/>
            </p:nvSpPr>
            <p:spPr bwMode="auto">
              <a:xfrm>
                <a:off x="231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3" name="Line 1065"/>
              <p:cNvSpPr>
                <a:spLocks noChangeShapeType="1"/>
              </p:cNvSpPr>
              <p:nvPr/>
            </p:nvSpPr>
            <p:spPr bwMode="auto">
              <a:xfrm>
                <a:off x="232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4" name="Line 1066"/>
              <p:cNvSpPr>
                <a:spLocks noChangeShapeType="1"/>
              </p:cNvSpPr>
              <p:nvPr/>
            </p:nvSpPr>
            <p:spPr bwMode="auto">
              <a:xfrm>
                <a:off x="23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5" name="Line 1067"/>
              <p:cNvSpPr>
                <a:spLocks noChangeShapeType="1"/>
              </p:cNvSpPr>
              <p:nvPr/>
            </p:nvSpPr>
            <p:spPr bwMode="auto">
              <a:xfrm>
                <a:off x="23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6" name="Line 1068"/>
              <p:cNvSpPr>
                <a:spLocks noChangeShapeType="1"/>
              </p:cNvSpPr>
              <p:nvPr/>
            </p:nvSpPr>
            <p:spPr bwMode="auto">
              <a:xfrm>
                <a:off x="23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7" name="Line 1069"/>
              <p:cNvSpPr>
                <a:spLocks noChangeShapeType="1"/>
              </p:cNvSpPr>
              <p:nvPr/>
            </p:nvSpPr>
            <p:spPr bwMode="auto">
              <a:xfrm>
                <a:off x="23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8" name="Line 1070"/>
              <p:cNvSpPr>
                <a:spLocks noChangeShapeType="1"/>
              </p:cNvSpPr>
              <p:nvPr/>
            </p:nvSpPr>
            <p:spPr bwMode="auto">
              <a:xfrm>
                <a:off x="23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9" name="Line 1071"/>
              <p:cNvSpPr>
                <a:spLocks noChangeShapeType="1"/>
              </p:cNvSpPr>
              <p:nvPr/>
            </p:nvSpPr>
            <p:spPr bwMode="auto">
              <a:xfrm>
                <a:off x="237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0" name="Line 1072"/>
              <p:cNvSpPr>
                <a:spLocks noChangeShapeType="1"/>
              </p:cNvSpPr>
              <p:nvPr/>
            </p:nvSpPr>
            <p:spPr bwMode="auto">
              <a:xfrm>
                <a:off x="238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1" name="Line 1073"/>
              <p:cNvSpPr>
                <a:spLocks noChangeShapeType="1"/>
              </p:cNvSpPr>
              <p:nvPr/>
            </p:nvSpPr>
            <p:spPr bwMode="auto">
              <a:xfrm>
                <a:off x="23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2" name="Line 1074"/>
              <p:cNvSpPr>
                <a:spLocks noChangeShapeType="1"/>
              </p:cNvSpPr>
              <p:nvPr/>
            </p:nvSpPr>
            <p:spPr bwMode="auto">
              <a:xfrm>
                <a:off x="24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3" name="Line 1075"/>
              <p:cNvSpPr>
                <a:spLocks noChangeShapeType="1"/>
              </p:cNvSpPr>
              <p:nvPr/>
            </p:nvSpPr>
            <p:spPr bwMode="auto">
              <a:xfrm>
                <a:off x="24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4" name="Line 1076"/>
              <p:cNvSpPr>
                <a:spLocks noChangeShapeType="1"/>
              </p:cNvSpPr>
              <p:nvPr/>
            </p:nvSpPr>
            <p:spPr bwMode="auto">
              <a:xfrm>
                <a:off x="24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5" name="Line 1077"/>
              <p:cNvSpPr>
                <a:spLocks noChangeShapeType="1"/>
              </p:cNvSpPr>
              <p:nvPr/>
            </p:nvSpPr>
            <p:spPr bwMode="auto">
              <a:xfrm>
                <a:off x="24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6" name="Line 1078"/>
              <p:cNvSpPr>
                <a:spLocks noChangeShapeType="1"/>
              </p:cNvSpPr>
              <p:nvPr/>
            </p:nvSpPr>
            <p:spPr bwMode="auto">
              <a:xfrm>
                <a:off x="243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7" name="Line 1079"/>
              <p:cNvSpPr>
                <a:spLocks noChangeShapeType="1"/>
              </p:cNvSpPr>
              <p:nvPr/>
            </p:nvSpPr>
            <p:spPr bwMode="auto">
              <a:xfrm>
                <a:off x="24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8" name="Line 1080"/>
              <p:cNvSpPr>
                <a:spLocks noChangeShapeType="1"/>
              </p:cNvSpPr>
              <p:nvPr/>
            </p:nvSpPr>
            <p:spPr bwMode="auto">
              <a:xfrm>
                <a:off x="24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9" name="Line 1081"/>
              <p:cNvSpPr>
                <a:spLocks noChangeShapeType="1"/>
              </p:cNvSpPr>
              <p:nvPr/>
            </p:nvSpPr>
            <p:spPr bwMode="auto">
              <a:xfrm>
                <a:off x="24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0" name="Line 1082"/>
              <p:cNvSpPr>
                <a:spLocks noChangeShapeType="1"/>
              </p:cNvSpPr>
              <p:nvPr/>
            </p:nvSpPr>
            <p:spPr bwMode="auto">
              <a:xfrm>
                <a:off x="24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1" name="Line 1083"/>
              <p:cNvSpPr>
                <a:spLocks noChangeShapeType="1"/>
              </p:cNvSpPr>
              <p:nvPr/>
            </p:nvSpPr>
            <p:spPr bwMode="auto">
              <a:xfrm>
                <a:off x="24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2" name="Line 1084"/>
              <p:cNvSpPr>
                <a:spLocks noChangeShapeType="1"/>
              </p:cNvSpPr>
              <p:nvPr/>
            </p:nvSpPr>
            <p:spPr bwMode="auto">
              <a:xfrm>
                <a:off x="24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3" name="Line 1085"/>
              <p:cNvSpPr>
                <a:spLocks noChangeShapeType="1"/>
              </p:cNvSpPr>
              <p:nvPr/>
            </p:nvSpPr>
            <p:spPr bwMode="auto">
              <a:xfrm>
                <a:off x="250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4" name="Line 1086"/>
              <p:cNvSpPr>
                <a:spLocks noChangeShapeType="1"/>
              </p:cNvSpPr>
              <p:nvPr/>
            </p:nvSpPr>
            <p:spPr bwMode="auto">
              <a:xfrm>
                <a:off x="25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5" name="Line 1087"/>
              <p:cNvSpPr>
                <a:spLocks noChangeShapeType="1"/>
              </p:cNvSpPr>
              <p:nvPr/>
            </p:nvSpPr>
            <p:spPr bwMode="auto">
              <a:xfrm>
                <a:off x="25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6" name="Line 1088"/>
              <p:cNvSpPr>
                <a:spLocks noChangeShapeType="1"/>
              </p:cNvSpPr>
              <p:nvPr/>
            </p:nvSpPr>
            <p:spPr bwMode="auto">
              <a:xfrm>
                <a:off x="25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7" name="Line 1089"/>
              <p:cNvSpPr>
                <a:spLocks noChangeShapeType="1"/>
              </p:cNvSpPr>
              <p:nvPr/>
            </p:nvSpPr>
            <p:spPr bwMode="auto">
              <a:xfrm>
                <a:off x="25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8" name="Line 1090"/>
              <p:cNvSpPr>
                <a:spLocks noChangeShapeType="1"/>
              </p:cNvSpPr>
              <p:nvPr/>
            </p:nvSpPr>
            <p:spPr bwMode="auto">
              <a:xfrm>
                <a:off x="25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9" name="Line 1091"/>
              <p:cNvSpPr>
                <a:spLocks noChangeShapeType="1"/>
              </p:cNvSpPr>
              <p:nvPr/>
            </p:nvSpPr>
            <p:spPr bwMode="auto">
              <a:xfrm>
                <a:off x="25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0" name="Line 1092"/>
              <p:cNvSpPr>
                <a:spLocks noChangeShapeType="1"/>
              </p:cNvSpPr>
              <p:nvPr/>
            </p:nvSpPr>
            <p:spPr bwMode="auto">
              <a:xfrm>
                <a:off x="256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1" name="Line 1093"/>
              <p:cNvSpPr>
                <a:spLocks noChangeShapeType="1"/>
              </p:cNvSpPr>
              <p:nvPr/>
            </p:nvSpPr>
            <p:spPr bwMode="auto">
              <a:xfrm>
                <a:off x="25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2" name="Line 1094"/>
              <p:cNvSpPr>
                <a:spLocks noChangeShapeType="1"/>
              </p:cNvSpPr>
              <p:nvPr/>
            </p:nvSpPr>
            <p:spPr bwMode="auto">
              <a:xfrm>
                <a:off x="25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3" name="Line 1095"/>
              <p:cNvSpPr>
                <a:spLocks noChangeShapeType="1"/>
              </p:cNvSpPr>
              <p:nvPr/>
            </p:nvSpPr>
            <p:spPr bwMode="auto">
              <a:xfrm>
                <a:off x="25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4" name="Line 1096"/>
              <p:cNvSpPr>
                <a:spLocks noChangeShapeType="1"/>
              </p:cNvSpPr>
              <p:nvPr/>
            </p:nvSpPr>
            <p:spPr bwMode="auto">
              <a:xfrm>
                <a:off x="26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5" name="Line 1097"/>
              <p:cNvSpPr>
                <a:spLocks noChangeShapeType="1"/>
              </p:cNvSpPr>
              <p:nvPr/>
            </p:nvSpPr>
            <p:spPr bwMode="auto">
              <a:xfrm>
                <a:off x="26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6" name="Line 1098"/>
              <p:cNvSpPr>
                <a:spLocks noChangeShapeType="1"/>
              </p:cNvSpPr>
              <p:nvPr/>
            </p:nvSpPr>
            <p:spPr bwMode="auto">
              <a:xfrm>
                <a:off x="26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7" name="Line 1099"/>
              <p:cNvSpPr>
                <a:spLocks noChangeShapeType="1"/>
              </p:cNvSpPr>
              <p:nvPr/>
            </p:nvSpPr>
            <p:spPr bwMode="auto">
              <a:xfrm>
                <a:off x="263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8" name="Line 1100"/>
              <p:cNvSpPr>
                <a:spLocks noChangeShapeType="1"/>
              </p:cNvSpPr>
              <p:nvPr/>
            </p:nvSpPr>
            <p:spPr bwMode="auto">
              <a:xfrm>
                <a:off x="26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9" name="Line 1101"/>
              <p:cNvSpPr>
                <a:spLocks noChangeShapeType="1"/>
              </p:cNvSpPr>
              <p:nvPr/>
            </p:nvSpPr>
            <p:spPr bwMode="auto">
              <a:xfrm>
                <a:off x="26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0" name="Line 1102"/>
              <p:cNvSpPr>
                <a:spLocks noChangeShapeType="1"/>
              </p:cNvSpPr>
              <p:nvPr/>
            </p:nvSpPr>
            <p:spPr bwMode="auto">
              <a:xfrm>
                <a:off x="26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1" name="Line 1103"/>
              <p:cNvSpPr>
                <a:spLocks noChangeShapeType="1"/>
              </p:cNvSpPr>
              <p:nvPr/>
            </p:nvSpPr>
            <p:spPr bwMode="auto">
              <a:xfrm>
                <a:off x="26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2" name="Line 1104"/>
              <p:cNvSpPr>
                <a:spLocks noChangeShapeType="1"/>
              </p:cNvSpPr>
              <p:nvPr/>
            </p:nvSpPr>
            <p:spPr bwMode="auto">
              <a:xfrm>
                <a:off x="26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3" name="Line 1105"/>
              <p:cNvSpPr>
                <a:spLocks noChangeShapeType="1"/>
              </p:cNvSpPr>
              <p:nvPr/>
            </p:nvSpPr>
            <p:spPr bwMode="auto">
              <a:xfrm>
                <a:off x="26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4" name="Line 1106"/>
              <p:cNvSpPr>
                <a:spLocks noChangeShapeType="1"/>
              </p:cNvSpPr>
              <p:nvPr/>
            </p:nvSpPr>
            <p:spPr bwMode="auto">
              <a:xfrm>
                <a:off x="269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5" name="Line 1107"/>
              <p:cNvSpPr>
                <a:spLocks noChangeShapeType="1"/>
              </p:cNvSpPr>
              <p:nvPr/>
            </p:nvSpPr>
            <p:spPr bwMode="auto">
              <a:xfrm>
                <a:off x="27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6" name="Line 1108"/>
              <p:cNvSpPr>
                <a:spLocks noChangeShapeType="1"/>
              </p:cNvSpPr>
              <p:nvPr/>
            </p:nvSpPr>
            <p:spPr bwMode="auto">
              <a:xfrm>
                <a:off x="27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7" name="Line 1109"/>
              <p:cNvSpPr>
                <a:spLocks noChangeShapeType="1"/>
              </p:cNvSpPr>
              <p:nvPr/>
            </p:nvSpPr>
            <p:spPr bwMode="auto">
              <a:xfrm>
                <a:off x="27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8" name="Line 1110"/>
              <p:cNvSpPr>
                <a:spLocks noChangeShapeType="1"/>
              </p:cNvSpPr>
              <p:nvPr/>
            </p:nvSpPr>
            <p:spPr bwMode="auto">
              <a:xfrm>
                <a:off x="27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9" name="Line 1111"/>
              <p:cNvSpPr>
                <a:spLocks noChangeShapeType="1"/>
              </p:cNvSpPr>
              <p:nvPr/>
            </p:nvSpPr>
            <p:spPr bwMode="auto">
              <a:xfrm>
                <a:off x="27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0" name="Line 1112"/>
              <p:cNvSpPr>
                <a:spLocks noChangeShapeType="1"/>
              </p:cNvSpPr>
              <p:nvPr/>
            </p:nvSpPr>
            <p:spPr bwMode="auto">
              <a:xfrm>
                <a:off x="27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1" name="Line 1113"/>
              <p:cNvSpPr>
                <a:spLocks noChangeShapeType="1"/>
              </p:cNvSpPr>
              <p:nvPr/>
            </p:nvSpPr>
            <p:spPr bwMode="auto">
              <a:xfrm>
                <a:off x="27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2" name="Line 1114"/>
              <p:cNvSpPr>
                <a:spLocks noChangeShapeType="1"/>
              </p:cNvSpPr>
              <p:nvPr/>
            </p:nvSpPr>
            <p:spPr bwMode="auto">
              <a:xfrm>
                <a:off x="27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3" name="Line 1115"/>
              <p:cNvSpPr>
                <a:spLocks noChangeShapeType="1"/>
              </p:cNvSpPr>
              <p:nvPr/>
            </p:nvSpPr>
            <p:spPr bwMode="auto">
              <a:xfrm>
                <a:off x="27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4" name="Line 1116"/>
              <p:cNvSpPr>
                <a:spLocks noChangeShapeType="1"/>
              </p:cNvSpPr>
              <p:nvPr/>
            </p:nvSpPr>
            <p:spPr bwMode="auto">
              <a:xfrm>
                <a:off x="27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5" name="Line 1117"/>
              <p:cNvSpPr>
                <a:spLocks noChangeShapeType="1"/>
              </p:cNvSpPr>
              <p:nvPr/>
            </p:nvSpPr>
            <p:spPr bwMode="auto">
              <a:xfrm>
                <a:off x="27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6" name="Line 1118"/>
              <p:cNvSpPr>
                <a:spLocks noChangeShapeType="1"/>
              </p:cNvSpPr>
              <p:nvPr/>
            </p:nvSpPr>
            <p:spPr bwMode="auto">
              <a:xfrm>
                <a:off x="28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7" name="Line 1119"/>
              <p:cNvSpPr>
                <a:spLocks noChangeShapeType="1"/>
              </p:cNvSpPr>
              <p:nvPr/>
            </p:nvSpPr>
            <p:spPr bwMode="auto">
              <a:xfrm>
                <a:off x="28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8" name="Line 1120"/>
              <p:cNvSpPr>
                <a:spLocks noChangeShapeType="1"/>
              </p:cNvSpPr>
              <p:nvPr/>
            </p:nvSpPr>
            <p:spPr bwMode="auto">
              <a:xfrm>
                <a:off x="28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9" name="Line 1121"/>
              <p:cNvSpPr>
                <a:spLocks noChangeShapeType="1"/>
              </p:cNvSpPr>
              <p:nvPr/>
            </p:nvSpPr>
            <p:spPr bwMode="auto">
              <a:xfrm>
                <a:off x="28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0" name="Line 1122"/>
              <p:cNvSpPr>
                <a:spLocks noChangeShapeType="1"/>
              </p:cNvSpPr>
              <p:nvPr/>
            </p:nvSpPr>
            <p:spPr bwMode="auto">
              <a:xfrm>
                <a:off x="28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1" name="Line 1123"/>
              <p:cNvSpPr>
                <a:spLocks noChangeShapeType="1"/>
              </p:cNvSpPr>
              <p:nvPr/>
            </p:nvSpPr>
            <p:spPr bwMode="auto">
              <a:xfrm>
                <a:off x="28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2" name="Line 1124"/>
              <p:cNvSpPr>
                <a:spLocks noChangeShapeType="1"/>
              </p:cNvSpPr>
              <p:nvPr/>
            </p:nvSpPr>
            <p:spPr bwMode="auto">
              <a:xfrm>
                <a:off x="28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3" name="Line 1125"/>
              <p:cNvSpPr>
                <a:spLocks noChangeShapeType="1"/>
              </p:cNvSpPr>
              <p:nvPr/>
            </p:nvSpPr>
            <p:spPr bwMode="auto">
              <a:xfrm>
                <a:off x="28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4" name="Line 1126"/>
              <p:cNvSpPr>
                <a:spLocks noChangeShapeType="1"/>
              </p:cNvSpPr>
              <p:nvPr/>
            </p:nvSpPr>
            <p:spPr bwMode="auto">
              <a:xfrm>
                <a:off x="28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5" name="Line 1127"/>
              <p:cNvSpPr>
                <a:spLocks noChangeShapeType="1"/>
              </p:cNvSpPr>
              <p:nvPr/>
            </p:nvSpPr>
            <p:spPr bwMode="auto">
              <a:xfrm>
                <a:off x="28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6" name="Line 1128"/>
              <p:cNvSpPr>
                <a:spLocks noChangeShapeType="1"/>
              </p:cNvSpPr>
              <p:nvPr/>
            </p:nvSpPr>
            <p:spPr bwMode="auto">
              <a:xfrm>
                <a:off x="28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7" name="Line 1129"/>
              <p:cNvSpPr>
                <a:spLocks noChangeShapeType="1"/>
              </p:cNvSpPr>
              <p:nvPr/>
            </p:nvSpPr>
            <p:spPr bwMode="auto">
              <a:xfrm>
                <a:off x="29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8" name="Line 1130"/>
              <p:cNvSpPr>
                <a:spLocks noChangeShapeType="1"/>
              </p:cNvSpPr>
              <p:nvPr/>
            </p:nvSpPr>
            <p:spPr bwMode="auto">
              <a:xfrm>
                <a:off x="29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9" name="Line 1131"/>
              <p:cNvSpPr>
                <a:spLocks noChangeShapeType="1"/>
              </p:cNvSpPr>
              <p:nvPr/>
            </p:nvSpPr>
            <p:spPr bwMode="auto">
              <a:xfrm>
                <a:off x="29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0" name="Line 1132"/>
              <p:cNvSpPr>
                <a:spLocks noChangeShapeType="1"/>
              </p:cNvSpPr>
              <p:nvPr/>
            </p:nvSpPr>
            <p:spPr bwMode="auto">
              <a:xfrm>
                <a:off x="29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1" name="Line 1133"/>
              <p:cNvSpPr>
                <a:spLocks noChangeShapeType="1"/>
              </p:cNvSpPr>
              <p:nvPr/>
            </p:nvSpPr>
            <p:spPr bwMode="auto">
              <a:xfrm>
                <a:off x="294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2" name="Line 1134"/>
              <p:cNvSpPr>
                <a:spLocks noChangeShapeType="1"/>
              </p:cNvSpPr>
              <p:nvPr/>
            </p:nvSpPr>
            <p:spPr bwMode="auto">
              <a:xfrm>
                <a:off x="29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3" name="Line 1135"/>
              <p:cNvSpPr>
                <a:spLocks noChangeShapeType="1"/>
              </p:cNvSpPr>
              <p:nvPr/>
            </p:nvSpPr>
            <p:spPr bwMode="auto">
              <a:xfrm>
                <a:off x="29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4" name="Line 1136"/>
              <p:cNvSpPr>
                <a:spLocks noChangeShapeType="1"/>
              </p:cNvSpPr>
              <p:nvPr/>
            </p:nvSpPr>
            <p:spPr bwMode="auto">
              <a:xfrm>
                <a:off x="29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5" name="Line 1137"/>
              <p:cNvSpPr>
                <a:spLocks noChangeShapeType="1"/>
              </p:cNvSpPr>
              <p:nvPr/>
            </p:nvSpPr>
            <p:spPr bwMode="auto">
              <a:xfrm>
                <a:off x="29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6" name="Line 1138"/>
              <p:cNvSpPr>
                <a:spLocks noChangeShapeType="1"/>
              </p:cNvSpPr>
              <p:nvPr/>
            </p:nvSpPr>
            <p:spPr bwMode="auto">
              <a:xfrm>
                <a:off x="29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7" name="Line 1139"/>
              <p:cNvSpPr>
                <a:spLocks noChangeShapeType="1"/>
              </p:cNvSpPr>
              <p:nvPr/>
            </p:nvSpPr>
            <p:spPr bwMode="auto">
              <a:xfrm>
                <a:off x="29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8" name="Line 1140"/>
              <p:cNvSpPr>
                <a:spLocks noChangeShapeType="1"/>
              </p:cNvSpPr>
              <p:nvPr/>
            </p:nvSpPr>
            <p:spPr bwMode="auto">
              <a:xfrm>
                <a:off x="300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9" name="Line 1141"/>
              <p:cNvSpPr>
                <a:spLocks noChangeShapeType="1"/>
              </p:cNvSpPr>
              <p:nvPr/>
            </p:nvSpPr>
            <p:spPr bwMode="auto">
              <a:xfrm>
                <a:off x="30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0" name="Line 1142"/>
              <p:cNvSpPr>
                <a:spLocks noChangeShapeType="1"/>
              </p:cNvSpPr>
              <p:nvPr/>
            </p:nvSpPr>
            <p:spPr bwMode="auto">
              <a:xfrm>
                <a:off x="30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1" name="Line 1143"/>
              <p:cNvSpPr>
                <a:spLocks noChangeShapeType="1"/>
              </p:cNvSpPr>
              <p:nvPr/>
            </p:nvSpPr>
            <p:spPr bwMode="auto">
              <a:xfrm>
                <a:off x="30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2" name="Line 1144"/>
              <p:cNvSpPr>
                <a:spLocks noChangeShapeType="1"/>
              </p:cNvSpPr>
              <p:nvPr/>
            </p:nvSpPr>
            <p:spPr bwMode="auto">
              <a:xfrm>
                <a:off x="30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3" name="Line 1145"/>
              <p:cNvSpPr>
                <a:spLocks noChangeShapeType="1"/>
              </p:cNvSpPr>
              <p:nvPr/>
            </p:nvSpPr>
            <p:spPr bwMode="auto">
              <a:xfrm>
                <a:off x="30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4" name="Line 1146"/>
              <p:cNvSpPr>
                <a:spLocks noChangeShapeType="1"/>
              </p:cNvSpPr>
              <p:nvPr/>
            </p:nvSpPr>
            <p:spPr bwMode="auto">
              <a:xfrm>
                <a:off x="30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5" name="Line 1147"/>
              <p:cNvSpPr>
                <a:spLocks noChangeShapeType="1"/>
              </p:cNvSpPr>
              <p:nvPr/>
            </p:nvSpPr>
            <p:spPr bwMode="auto">
              <a:xfrm>
                <a:off x="307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6" name="Line 1148"/>
              <p:cNvSpPr>
                <a:spLocks noChangeShapeType="1"/>
              </p:cNvSpPr>
              <p:nvPr/>
            </p:nvSpPr>
            <p:spPr bwMode="auto">
              <a:xfrm>
                <a:off x="30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7" name="Line 1149"/>
              <p:cNvSpPr>
                <a:spLocks noChangeShapeType="1"/>
              </p:cNvSpPr>
              <p:nvPr/>
            </p:nvSpPr>
            <p:spPr bwMode="auto">
              <a:xfrm>
                <a:off x="30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8" name="Line 1150"/>
              <p:cNvSpPr>
                <a:spLocks noChangeShapeType="1"/>
              </p:cNvSpPr>
              <p:nvPr/>
            </p:nvSpPr>
            <p:spPr bwMode="auto">
              <a:xfrm>
                <a:off x="30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9" name="Line 1151"/>
              <p:cNvSpPr>
                <a:spLocks noChangeShapeType="1"/>
              </p:cNvSpPr>
              <p:nvPr/>
            </p:nvSpPr>
            <p:spPr bwMode="auto">
              <a:xfrm>
                <a:off x="31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0" name="Line 1152"/>
              <p:cNvSpPr>
                <a:spLocks noChangeShapeType="1"/>
              </p:cNvSpPr>
              <p:nvPr/>
            </p:nvSpPr>
            <p:spPr bwMode="auto">
              <a:xfrm>
                <a:off x="31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1" name="Line 1153"/>
              <p:cNvSpPr>
                <a:spLocks noChangeShapeType="1"/>
              </p:cNvSpPr>
              <p:nvPr/>
            </p:nvSpPr>
            <p:spPr bwMode="auto">
              <a:xfrm>
                <a:off x="31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2" name="Line 1154"/>
              <p:cNvSpPr>
                <a:spLocks noChangeShapeType="1"/>
              </p:cNvSpPr>
              <p:nvPr/>
            </p:nvSpPr>
            <p:spPr bwMode="auto">
              <a:xfrm>
                <a:off x="313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3" name="Line 1155"/>
              <p:cNvSpPr>
                <a:spLocks noChangeShapeType="1"/>
              </p:cNvSpPr>
              <p:nvPr/>
            </p:nvSpPr>
            <p:spPr bwMode="auto">
              <a:xfrm>
                <a:off x="31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4" name="Line 1156"/>
              <p:cNvSpPr>
                <a:spLocks noChangeShapeType="1"/>
              </p:cNvSpPr>
              <p:nvPr/>
            </p:nvSpPr>
            <p:spPr bwMode="auto">
              <a:xfrm>
                <a:off x="31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5" name="Line 1157"/>
              <p:cNvSpPr>
                <a:spLocks noChangeShapeType="1"/>
              </p:cNvSpPr>
              <p:nvPr/>
            </p:nvSpPr>
            <p:spPr bwMode="auto">
              <a:xfrm>
                <a:off x="31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6" name="Line 1158"/>
              <p:cNvSpPr>
                <a:spLocks noChangeShapeType="1"/>
              </p:cNvSpPr>
              <p:nvPr/>
            </p:nvSpPr>
            <p:spPr bwMode="auto">
              <a:xfrm>
                <a:off x="31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7" name="Line 1159"/>
              <p:cNvSpPr>
                <a:spLocks noChangeShapeType="1"/>
              </p:cNvSpPr>
              <p:nvPr/>
            </p:nvSpPr>
            <p:spPr bwMode="auto">
              <a:xfrm>
                <a:off x="31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8" name="Line 1160"/>
              <p:cNvSpPr>
                <a:spLocks noChangeShapeType="1"/>
              </p:cNvSpPr>
              <p:nvPr/>
            </p:nvSpPr>
            <p:spPr bwMode="auto">
              <a:xfrm>
                <a:off x="31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9" name="Line 1161"/>
              <p:cNvSpPr>
                <a:spLocks noChangeShapeType="1"/>
              </p:cNvSpPr>
              <p:nvPr/>
            </p:nvSpPr>
            <p:spPr bwMode="auto">
              <a:xfrm>
                <a:off x="319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0" name="Line 1162"/>
              <p:cNvSpPr>
                <a:spLocks noChangeShapeType="1"/>
              </p:cNvSpPr>
              <p:nvPr/>
            </p:nvSpPr>
            <p:spPr bwMode="auto">
              <a:xfrm>
                <a:off x="32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1" name="Line 1163"/>
              <p:cNvSpPr>
                <a:spLocks noChangeShapeType="1"/>
              </p:cNvSpPr>
              <p:nvPr/>
            </p:nvSpPr>
            <p:spPr bwMode="auto">
              <a:xfrm>
                <a:off x="32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2" name="Line 1164"/>
              <p:cNvSpPr>
                <a:spLocks noChangeShapeType="1"/>
              </p:cNvSpPr>
              <p:nvPr/>
            </p:nvSpPr>
            <p:spPr bwMode="auto">
              <a:xfrm>
                <a:off x="32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3" name="Line 1165"/>
              <p:cNvSpPr>
                <a:spLocks noChangeShapeType="1"/>
              </p:cNvSpPr>
              <p:nvPr/>
            </p:nvSpPr>
            <p:spPr bwMode="auto">
              <a:xfrm>
                <a:off x="32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4" name="Line 1166"/>
              <p:cNvSpPr>
                <a:spLocks noChangeShapeType="1"/>
              </p:cNvSpPr>
              <p:nvPr/>
            </p:nvSpPr>
            <p:spPr bwMode="auto">
              <a:xfrm>
                <a:off x="32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5" name="Line 1167"/>
              <p:cNvSpPr>
                <a:spLocks noChangeShapeType="1"/>
              </p:cNvSpPr>
              <p:nvPr/>
            </p:nvSpPr>
            <p:spPr bwMode="auto">
              <a:xfrm>
                <a:off x="32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6" name="Line 1168"/>
              <p:cNvSpPr>
                <a:spLocks noChangeShapeType="1"/>
              </p:cNvSpPr>
              <p:nvPr/>
            </p:nvSpPr>
            <p:spPr bwMode="auto">
              <a:xfrm>
                <a:off x="326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7" name="Line 1169"/>
              <p:cNvSpPr>
                <a:spLocks noChangeShapeType="1"/>
              </p:cNvSpPr>
              <p:nvPr/>
            </p:nvSpPr>
            <p:spPr bwMode="auto">
              <a:xfrm>
                <a:off x="32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8" name="Line 1170"/>
              <p:cNvSpPr>
                <a:spLocks noChangeShapeType="1"/>
              </p:cNvSpPr>
              <p:nvPr/>
            </p:nvSpPr>
            <p:spPr bwMode="auto">
              <a:xfrm>
                <a:off x="32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9" name="Line 1171"/>
              <p:cNvSpPr>
                <a:spLocks noChangeShapeType="1"/>
              </p:cNvSpPr>
              <p:nvPr/>
            </p:nvSpPr>
            <p:spPr bwMode="auto">
              <a:xfrm>
                <a:off x="32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0" name="Line 1172"/>
              <p:cNvSpPr>
                <a:spLocks noChangeShapeType="1"/>
              </p:cNvSpPr>
              <p:nvPr/>
            </p:nvSpPr>
            <p:spPr bwMode="auto">
              <a:xfrm>
                <a:off x="32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1" name="Line 1173"/>
              <p:cNvSpPr>
                <a:spLocks noChangeShapeType="1"/>
              </p:cNvSpPr>
              <p:nvPr/>
            </p:nvSpPr>
            <p:spPr bwMode="auto">
              <a:xfrm>
                <a:off x="33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2" name="Line 1174"/>
              <p:cNvSpPr>
                <a:spLocks noChangeShapeType="1"/>
              </p:cNvSpPr>
              <p:nvPr/>
            </p:nvSpPr>
            <p:spPr bwMode="auto">
              <a:xfrm>
                <a:off x="331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3" name="Line 1175"/>
              <p:cNvSpPr>
                <a:spLocks noChangeShapeType="1"/>
              </p:cNvSpPr>
              <p:nvPr/>
            </p:nvSpPr>
            <p:spPr bwMode="auto">
              <a:xfrm>
                <a:off x="332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4" name="Line 1176"/>
              <p:cNvSpPr>
                <a:spLocks noChangeShapeType="1"/>
              </p:cNvSpPr>
              <p:nvPr/>
            </p:nvSpPr>
            <p:spPr bwMode="auto">
              <a:xfrm>
                <a:off x="33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5" name="Line 1177"/>
              <p:cNvSpPr>
                <a:spLocks noChangeShapeType="1"/>
              </p:cNvSpPr>
              <p:nvPr/>
            </p:nvSpPr>
            <p:spPr bwMode="auto">
              <a:xfrm>
                <a:off x="33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6" name="Line 1178"/>
              <p:cNvSpPr>
                <a:spLocks noChangeShapeType="1"/>
              </p:cNvSpPr>
              <p:nvPr/>
            </p:nvSpPr>
            <p:spPr bwMode="auto">
              <a:xfrm>
                <a:off x="33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7" name="Line 1179"/>
              <p:cNvSpPr>
                <a:spLocks noChangeShapeType="1"/>
              </p:cNvSpPr>
              <p:nvPr/>
            </p:nvSpPr>
            <p:spPr bwMode="auto">
              <a:xfrm>
                <a:off x="33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8" name="Line 1180"/>
              <p:cNvSpPr>
                <a:spLocks noChangeShapeType="1"/>
              </p:cNvSpPr>
              <p:nvPr/>
            </p:nvSpPr>
            <p:spPr bwMode="auto">
              <a:xfrm>
                <a:off x="33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9" name="Line 1181"/>
              <p:cNvSpPr>
                <a:spLocks noChangeShapeType="1"/>
              </p:cNvSpPr>
              <p:nvPr/>
            </p:nvSpPr>
            <p:spPr bwMode="auto">
              <a:xfrm>
                <a:off x="338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0" name="Line 1182"/>
              <p:cNvSpPr>
                <a:spLocks noChangeShapeType="1"/>
              </p:cNvSpPr>
              <p:nvPr/>
            </p:nvSpPr>
            <p:spPr bwMode="auto">
              <a:xfrm>
                <a:off x="339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1" name="Line 1183"/>
              <p:cNvSpPr>
                <a:spLocks noChangeShapeType="1"/>
              </p:cNvSpPr>
              <p:nvPr/>
            </p:nvSpPr>
            <p:spPr bwMode="auto">
              <a:xfrm>
                <a:off x="33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2" name="Line 1184"/>
              <p:cNvSpPr>
                <a:spLocks noChangeShapeType="1"/>
              </p:cNvSpPr>
              <p:nvPr/>
            </p:nvSpPr>
            <p:spPr bwMode="auto">
              <a:xfrm>
                <a:off x="34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3" name="Line 1185"/>
              <p:cNvSpPr>
                <a:spLocks noChangeShapeType="1"/>
              </p:cNvSpPr>
              <p:nvPr/>
            </p:nvSpPr>
            <p:spPr bwMode="auto">
              <a:xfrm>
                <a:off x="34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4" name="Line 1186"/>
              <p:cNvSpPr>
                <a:spLocks noChangeShapeType="1"/>
              </p:cNvSpPr>
              <p:nvPr/>
            </p:nvSpPr>
            <p:spPr bwMode="auto">
              <a:xfrm>
                <a:off x="34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5" name="Line 1187"/>
              <p:cNvSpPr>
                <a:spLocks noChangeShapeType="1"/>
              </p:cNvSpPr>
              <p:nvPr/>
            </p:nvSpPr>
            <p:spPr bwMode="auto">
              <a:xfrm>
                <a:off x="34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6" name="Line 1188"/>
              <p:cNvSpPr>
                <a:spLocks noChangeShapeType="1"/>
              </p:cNvSpPr>
              <p:nvPr/>
            </p:nvSpPr>
            <p:spPr bwMode="auto">
              <a:xfrm>
                <a:off x="344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7" name="Line 1189"/>
              <p:cNvSpPr>
                <a:spLocks noChangeShapeType="1"/>
              </p:cNvSpPr>
              <p:nvPr/>
            </p:nvSpPr>
            <p:spPr bwMode="auto">
              <a:xfrm>
                <a:off x="345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8" name="Line 1190"/>
              <p:cNvSpPr>
                <a:spLocks noChangeShapeType="1"/>
              </p:cNvSpPr>
              <p:nvPr/>
            </p:nvSpPr>
            <p:spPr bwMode="auto">
              <a:xfrm>
                <a:off x="34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9" name="Line 1191"/>
              <p:cNvSpPr>
                <a:spLocks noChangeShapeType="1"/>
              </p:cNvSpPr>
              <p:nvPr/>
            </p:nvSpPr>
            <p:spPr bwMode="auto">
              <a:xfrm>
                <a:off x="34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0" name="Line 1192"/>
              <p:cNvSpPr>
                <a:spLocks noChangeShapeType="1"/>
              </p:cNvSpPr>
              <p:nvPr/>
            </p:nvSpPr>
            <p:spPr bwMode="auto">
              <a:xfrm>
                <a:off x="34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1" name="Line 1193"/>
              <p:cNvSpPr>
                <a:spLocks noChangeShapeType="1"/>
              </p:cNvSpPr>
              <p:nvPr/>
            </p:nvSpPr>
            <p:spPr bwMode="auto">
              <a:xfrm>
                <a:off x="34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2" name="Line 1194"/>
              <p:cNvSpPr>
                <a:spLocks noChangeShapeType="1"/>
              </p:cNvSpPr>
              <p:nvPr/>
            </p:nvSpPr>
            <p:spPr bwMode="auto">
              <a:xfrm>
                <a:off x="35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3" name="Line 1195"/>
              <p:cNvSpPr>
                <a:spLocks noChangeShapeType="1"/>
              </p:cNvSpPr>
              <p:nvPr/>
            </p:nvSpPr>
            <p:spPr bwMode="auto">
              <a:xfrm>
                <a:off x="350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4" name="Line 1196"/>
              <p:cNvSpPr>
                <a:spLocks noChangeShapeType="1"/>
              </p:cNvSpPr>
              <p:nvPr/>
            </p:nvSpPr>
            <p:spPr bwMode="auto">
              <a:xfrm>
                <a:off x="351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5" name="Line 1197"/>
              <p:cNvSpPr>
                <a:spLocks noChangeShapeType="1"/>
              </p:cNvSpPr>
              <p:nvPr/>
            </p:nvSpPr>
            <p:spPr bwMode="auto">
              <a:xfrm>
                <a:off x="35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6" name="Line 1198"/>
              <p:cNvSpPr>
                <a:spLocks noChangeShapeType="1"/>
              </p:cNvSpPr>
              <p:nvPr/>
            </p:nvSpPr>
            <p:spPr bwMode="auto">
              <a:xfrm>
                <a:off x="35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7" name="Line 1199"/>
              <p:cNvSpPr>
                <a:spLocks noChangeShapeType="1"/>
              </p:cNvSpPr>
              <p:nvPr/>
            </p:nvSpPr>
            <p:spPr bwMode="auto">
              <a:xfrm>
                <a:off x="35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8" name="Line 1200"/>
              <p:cNvSpPr>
                <a:spLocks noChangeShapeType="1"/>
              </p:cNvSpPr>
              <p:nvPr/>
            </p:nvSpPr>
            <p:spPr bwMode="auto">
              <a:xfrm>
                <a:off x="35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9" name="Line 1201"/>
              <p:cNvSpPr>
                <a:spLocks noChangeShapeType="1"/>
              </p:cNvSpPr>
              <p:nvPr/>
            </p:nvSpPr>
            <p:spPr bwMode="auto">
              <a:xfrm>
                <a:off x="35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0" name="Line 1202"/>
              <p:cNvSpPr>
                <a:spLocks noChangeShapeType="1"/>
              </p:cNvSpPr>
              <p:nvPr/>
            </p:nvSpPr>
            <p:spPr bwMode="auto">
              <a:xfrm>
                <a:off x="357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1" name="Line 1203"/>
              <p:cNvSpPr>
                <a:spLocks noChangeShapeType="1"/>
              </p:cNvSpPr>
              <p:nvPr/>
            </p:nvSpPr>
            <p:spPr bwMode="auto">
              <a:xfrm>
                <a:off x="358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2" name="Line 1204"/>
              <p:cNvSpPr>
                <a:spLocks noChangeShapeType="1"/>
              </p:cNvSpPr>
              <p:nvPr/>
            </p:nvSpPr>
            <p:spPr bwMode="auto">
              <a:xfrm>
                <a:off x="35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3" name="Line 1205"/>
              <p:cNvSpPr>
                <a:spLocks noChangeShapeType="1"/>
              </p:cNvSpPr>
              <p:nvPr/>
            </p:nvSpPr>
            <p:spPr bwMode="auto">
              <a:xfrm>
                <a:off x="36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4" name="Line 1206"/>
              <p:cNvSpPr>
                <a:spLocks noChangeShapeType="1"/>
              </p:cNvSpPr>
              <p:nvPr/>
            </p:nvSpPr>
            <p:spPr bwMode="auto">
              <a:xfrm>
                <a:off x="36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5" name="Line 1207"/>
              <p:cNvSpPr>
                <a:spLocks noChangeShapeType="1"/>
              </p:cNvSpPr>
              <p:nvPr/>
            </p:nvSpPr>
            <p:spPr bwMode="auto">
              <a:xfrm>
                <a:off x="36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6" name="Line 1208"/>
              <p:cNvSpPr>
                <a:spLocks noChangeShapeType="1"/>
              </p:cNvSpPr>
              <p:nvPr/>
            </p:nvSpPr>
            <p:spPr bwMode="auto">
              <a:xfrm>
                <a:off x="36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7" name="Line 1209"/>
              <p:cNvSpPr>
                <a:spLocks noChangeShapeType="1"/>
              </p:cNvSpPr>
              <p:nvPr/>
            </p:nvSpPr>
            <p:spPr bwMode="auto">
              <a:xfrm>
                <a:off x="363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3" name="Group 1411"/>
            <p:cNvGrpSpPr>
              <a:grpSpLocks/>
            </p:cNvGrpSpPr>
            <p:nvPr/>
          </p:nvGrpSpPr>
          <p:grpSpPr bwMode="auto">
            <a:xfrm>
              <a:off x="342371" y="1802675"/>
              <a:ext cx="7058025" cy="1071563"/>
              <a:chOff x="455" y="1279"/>
              <a:chExt cx="4446" cy="675"/>
            </a:xfrm>
          </p:grpSpPr>
          <p:sp>
            <p:nvSpPr>
              <p:cNvPr id="2088" name="Line 1211"/>
              <p:cNvSpPr>
                <a:spLocks noChangeShapeType="1"/>
              </p:cNvSpPr>
              <p:nvPr/>
            </p:nvSpPr>
            <p:spPr bwMode="auto">
              <a:xfrm>
                <a:off x="364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9" name="Line 1212"/>
              <p:cNvSpPr>
                <a:spLocks noChangeShapeType="1"/>
              </p:cNvSpPr>
              <p:nvPr/>
            </p:nvSpPr>
            <p:spPr bwMode="auto">
              <a:xfrm>
                <a:off x="36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0" name="Line 1213"/>
              <p:cNvSpPr>
                <a:spLocks noChangeShapeType="1"/>
              </p:cNvSpPr>
              <p:nvPr/>
            </p:nvSpPr>
            <p:spPr bwMode="auto">
              <a:xfrm>
                <a:off x="36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1" name="Line 1214"/>
              <p:cNvSpPr>
                <a:spLocks noChangeShapeType="1"/>
              </p:cNvSpPr>
              <p:nvPr/>
            </p:nvSpPr>
            <p:spPr bwMode="auto">
              <a:xfrm>
                <a:off x="36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2" name="Line 1215"/>
              <p:cNvSpPr>
                <a:spLocks noChangeShapeType="1"/>
              </p:cNvSpPr>
              <p:nvPr/>
            </p:nvSpPr>
            <p:spPr bwMode="auto">
              <a:xfrm>
                <a:off x="36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3" name="Line 1216"/>
              <p:cNvSpPr>
                <a:spLocks noChangeShapeType="1"/>
              </p:cNvSpPr>
              <p:nvPr/>
            </p:nvSpPr>
            <p:spPr bwMode="auto">
              <a:xfrm>
                <a:off x="36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4" name="Line 1217"/>
              <p:cNvSpPr>
                <a:spLocks noChangeShapeType="1"/>
              </p:cNvSpPr>
              <p:nvPr/>
            </p:nvSpPr>
            <p:spPr bwMode="auto">
              <a:xfrm>
                <a:off x="370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5" name="Line 1218"/>
              <p:cNvSpPr>
                <a:spLocks noChangeShapeType="1"/>
              </p:cNvSpPr>
              <p:nvPr/>
            </p:nvSpPr>
            <p:spPr bwMode="auto">
              <a:xfrm>
                <a:off x="371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6" name="Line 1219"/>
              <p:cNvSpPr>
                <a:spLocks noChangeShapeType="1"/>
              </p:cNvSpPr>
              <p:nvPr/>
            </p:nvSpPr>
            <p:spPr bwMode="auto">
              <a:xfrm>
                <a:off x="37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7" name="Line 1220"/>
              <p:cNvSpPr>
                <a:spLocks noChangeShapeType="1"/>
              </p:cNvSpPr>
              <p:nvPr/>
            </p:nvSpPr>
            <p:spPr bwMode="auto">
              <a:xfrm>
                <a:off x="37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8" name="Line 1221"/>
              <p:cNvSpPr>
                <a:spLocks noChangeShapeType="1"/>
              </p:cNvSpPr>
              <p:nvPr/>
            </p:nvSpPr>
            <p:spPr bwMode="auto">
              <a:xfrm>
                <a:off x="37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9" name="Line 1222"/>
              <p:cNvSpPr>
                <a:spLocks noChangeShapeType="1"/>
              </p:cNvSpPr>
              <p:nvPr/>
            </p:nvSpPr>
            <p:spPr bwMode="auto">
              <a:xfrm>
                <a:off x="37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0" name="Line 1223"/>
              <p:cNvSpPr>
                <a:spLocks noChangeShapeType="1"/>
              </p:cNvSpPr>
              <p:nvPr/>
            </p:nvSpPr>
            <p:spPr bwMode="auto">
              <a:xfrm>
                <a:off x="37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1" name="Line 1224"/>
              <p:cNvSpPr>
                <a:spLocks noChangeShapeType="1"/>
              </p:cNvSpPr>
              <p:nvPr/>
            </p:nvSpPr>
            <p:spPr bwMode="auto">
              <a:xfrm>
                <a:off x="376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2" name="Line 1225"/>
              <p:cNvSpPr>
                <a:spLocks noChangeShapeType="1"/>
              </p:cNvSpPr>
              <p:nvPr/>
            </p:nvSpPr>
            <p:spPr bwMode="auto">
              <a:xfrm>
                <a:off x="37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3" name="Line 1226"/>
              <p:cNvSpPr>
                <a:spLocks noChangeShapeType="1"/>
              </p:cNvSpPr>
              <p:nvPr/>
            </p:nvSpPr>
            <p:spPr bwMode="auto">
              <a:xfrm>
                <a:off x="37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4" name="Line 1227"/>
              <p:cNvSpPr>
                <a:spLocks noChangeShapeType="1"/>
              </p:cNvSpPr>
              <p:nvPr/>
            </p:nvSpPr>
            <p:spPr bwMode="auto">
              <a:xfrm>
                <a:off x="37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5" name="Line 1228"/>
              <p:cNvSpPr>
                <a:spLocks noChangeShapeType="1"/>
              </p:cNvSpPr>
              <p:nvPr/>
            </p:nvSpPr>
            <p:spPr bwMode="auto">
              <a:xfrm>
                <a:off x="38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6" name="Line 1229"/>
              <p:cNvSpPr>
                <a:spLocks noChangeShapeType="1"/>
              </p:cNvSpPr>
              <p:nvPr/>
            </p:nvSpPr>
            <p:spPr bwMode="auto">
              <a:xfrm>
                <a:off x="38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7" name="Line 1230"/>
              <p:cNvSpPr>
                <a:spLocks noChangeShapeType="1"/>
              </p:cNvSpPr>
              <p:nvPr/>
            </p:nvSpPr>
            <p:spPr bwMode="auto">
              <a:xfrm>
                <a:off x="38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8" name="Line 1231"/>
              <p:cNvSpPr>
                <a:spLocks noChangeShapeType="1"/>
              </p:cNvSpPr>
              <p:nvPr/>
            </p:nvSpPr>
            <p:spPr bwMode="auto">
              <a:xfrm>
                <a:off x="382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9" name="Line 1232"/>
              <p:cNvSpPr>
                <a:spLocks noChangeShapeType="1"/>
              </p:cNvSpPr>
              <p:nvPr/>
            </p:nvSpPr>
            <p:spPr bwMode="auto">
              <a:xfrm>
                <a:off x="38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0" name="Line 1233"/>
              <p:cNvSpPr>
                <a:spLocks noChangeShapeType="1"/>
              </p:cNvSpPr>
              <p:nvPr/>
            </p:nvSpPr>
            <p:spPr bwMode="auto">
              <a:xfrm>
                <a:off x="38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1" name="Line 1234"/>
              <p:cNvSpPr>
                <a:spLocks noChangeShapeType="1"/>
              </p:cNvSpPr>
              <p:nvPr/>
            </p:nvSpPr>
            <p:spPr bwMode="auto">
              <a:xfrm>
                <a:off x="38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2" name="Line 1235"/>
              <p:cNvSpPr>
                <a:spLocks noChangeShapeType="1"/>
              </p:cNvSpPr>
              <p:nvPr/>
            </p:nvSpPr>
            <p:spPr bwMode="auto">
              <a:xfrm>
                <a:off x="38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3" name="Line 1236"/>
              <p:cNvSpPr>
                <a:spLocks noChangeShapeType="1"/>
              </p:cNvSpPr>
              <p:nvPr/>
            </p:nvSpPr>
            <p:spPr bwMode="auto">
              <a:xfrm>
                <a:off x="38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4" name="Line 1237"/>
              <p:cNvSpPr>
                <a:spLocks noChangeShapeType="1"/>
              </p:cNvSpPr>
              <p:nvPr/>
            </p:nvSpPr>
            <p:spPr bwMode="auto">
              <a:xfrm>
                <a:off x="38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5" name="Line 1238"/>
              <p:cNvSpPr>
                <a:spLocks noChangeShapeType="1"/>
              </p:cNvSpPr>
              <p:nvPr/>
            </p:nvSpPr>
            <p:spPr bwMode="auto">
              <a:xfrm>
                <a:off x="389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6" name="Line 1239"/>
              <p:cNvSpPr>
                <a:spLocks noChangeShapeType="1"/>
              </p:cNvSpPr>
              <p:nvPr/>
            </p:nvSpPr>
            <p:spPr bwMode="auto">
              <a:xfrm>
                <a:off x="39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7" name="Line 1240"/>
              <p:cNvSpPr>
                <a:spLocks noChangeShapeType="1"/>
              </p:cNvSpPr>
              <p:nvPr/>
            </p:nvSpPr>
            <p:spPr bwMode="auto">
              <a:xfrm>
                <a:off x="39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8" name="Line 1241"/>
              <p:cNvSpPr>
                <a:spLocks noChangeShapeType="1"/>
              </p:cNvSpPr>
              <p:nvPr/>
            </p:nvSpPr>
            <p:spPr bwMode="auto">
              <a:xfrm>
                <a:off x="39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9" name="Line 1242"/>
              <p:cNvSpPr>
                <a:spLocks noChangeShapeType="1"/>
              </p:cNvSpPr>
              <p:nvPr/>
            </p:nvSpPr>
            <p:spPr bwMode="auto">
              <a:xfrm>
                <a:off x="39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0" name="Line 1243"/>
              <p:cNvSpPr>
                <a:spLocks noChangeShapeType="1"/>
              </p:cNvSpPr>
              <p:nvPr/>
            </p:nvSpPr>
            <p:spPr bwMode="auto">
              <a:xfrm>
                <a:off x="39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1" name="Line 1244"/>
              <p:cNvSpPr>
                <a:spLocks noChangeShapeType="1"/>
              </p:cNvSpPr>
              <p:nvPr/>
            </p:nvSpPr>
            <p:spPr bwMode="auto">
              <a:xfrm>
                <a:off x="39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2" name="Line 1245"/>
              <p:cNvSpPr>
                <a:spLocks noChangeShapeType="1"/>
              </p:cNvSpPr>
              <p:nvPr/>
            </p:nvSpPr>
            <p:spPr bwMode="auto">
              <a:xfrm>
                <a:off x="39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3" name="Line 1246"/>
              <p:cNvSpPr>
                <a:spLocks noChangeShapeType="1"/>
              </p:cNvSpPr>
              <p:nvPr/>
            </p:nvSpPr>
            <p:spPr bwMode="auto">
              <a:xfrm>
                <a:off x="39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4" name="Line 1247"/>
              <p:cNvSpPr>
                <a:spLocks noChangeShapeType="1"/>
              </p:cNvSpPr>
              <p:nvPr/>
            </p:nvSpPr>
            <p:spPr bwMode="auto">
              <a:xfrm>
                <a:off x="39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5" name="Line 1248"/>
              <p:cNvSpPr>
                <a:spLocks noChangeShapeType="1"/>
              </p:cNvSpPr>
              <p:nvPr/>
            </p:nvSpPr>
            <p:spPr bwMode="auto">
              <a:xfrm>
                <a:off x="39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6" name="Line 1249"/>
              <p:cNvSpPr>
                <a:spLocks noChangeShapeType="1"/>
              </p:cNvSpPr>
              <p:nvPr/>
            </p:nvSpPr>
            <p:spPr bwMode="auto">
              <a:xfrm>
                <a:off x="39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7" name="Line 1250"/>
              <p:cNvSpPr>
                <a:spLocks noChangeShapeType="1"/>
              </p:cNvSpPr>
              <p:nvPr/>
            </p:nvSpPr>
            <p:spPr bwMode="auto">
              <a:xfrm>
                <a:off x="40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8" name="Line 1251"/>
              <p:cNvSpPr>
                <a:spLocks noChangeShapeType="1"/>
              </p:cNvSpPr>
              <p:nvPr/>
            </p:nvSpPr>
            <p:spPr bwMode="auto">
              <a:xfrm>
                <a:off x="40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9" name="Line 1252"/>
              <p:cNvSpPr>
                <a:spLocks noChangeShapeType="1"/>
              </p:cNvSpPr>
              <p:nvPr/>
            </p:nvSpPr>
            <p:spPr bwMode="auto">
              <a:xfrm>
                <a:off x="40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0" name="Line 1253"/>
              <p:cNvSpPr>
                <a:spLocks noChangeShapeType="1"/>
              </p:cNvSpPr>
              <p:nvPr/>
            </p:nvSpPr>
            <p:spPr bwMode="auto">
              <a:xfrm>
                <a:off x="40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1" name="Line 1254"/>
              <p:cNvSpPr>
                <a:spLocks noChangeShapeType="1"/>
              </p:cNvSpPr>
              <p:nvPr/>
            </p:nvSpPr>
            <p:spPr bwMode="auto">
              <a:xfrm>
                <a:off x="40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2" name="Line 1255"/>
              <p:cNvSpPr>
                <a:spLocks noChangeShapeType="1"/>
              </p:cNvSpPr>
              <p:nvPr/>
            </p:nvSpPr>
            <p:spPr bwMode="auto">
              <a:xfrm>
                <a:off x="40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3" name="Line 1256"/>
              <p:cNvSpPr>
                <a:spLocks noChangeShapeType="1"/>
              </p:cNvSpPr>
              <p:nvPr/>
            </p:nvSpPr>
            <p:spPr bwMode="auto">
              <a:xfrm>
                <a:off x="40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4" name="Line 1257"/>
              <p:cNvSpPr>
                <a:spLocks noChangeShapeType="1"/>
              </p:cNvSpPr>
              <p:nvPr/>
            </p:nvSpPr>
            <p:spPr bwMode="auto">
              <a:xfrm>
                <a:off x="40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5" name="Line 1258"/>
              <p:cNvSpPr>
                <a:spLocks noChangeShapeType="1"/>
              </p:cNvSpPr>
              <p:nvPr/>
            </p:nvSpPr>
            <p:spPr bwMode="auto">
              <a:xfrm>
                <a:off x="40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6" name="Line 1259"/>
              <p:cNvSpPr>
                <a:spLocks noChangeShapeType="1"/>
              </p:cNvSpPr>
              <p:nvPr/>
            </p:nvSpPr>
            <p:spPr bwMode="auto">
              <a:xfrm>
                <a:off x="40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7" name="Line 1260"/>
              <p:cNvSpPr>
                <a:spLocks noChangeShapeType="1"/>
              </p:cNvSpPr>
              <p:nvPr/>
            </p:nvSpPr>
            <p:spPr bwMode="auto">
              <a:xfrm>
                <a:off x="40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8" name="Line 1261"/>
              <p:cNvSpPr>
                <a:spLocks noChangeShapeType="1"/>
              </p:cNvSpPr>
              <p:nvPr/>
            </p:nvSpPr>
            <p:spPr bwMode="auto">
              <a:xfrm>
                <a:off x="41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9" name="Line 1262"/>
              <p:cNvSpPr>
                <a:spLocks noChangeShapeType="1"/>
              </p:cNvSpPr>
              <p:nvPr/>
            </p:nvSpPr>
            <p:spPr bwMode="auto">
              <a:xfrm>
                <a:off x="41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0" name="Line 1263"/>
              <p:cNvSpPr>
                <a:spLocks noChangeShapeType="1"/>
              </p:cNvSpPr>
              <p:nvPr/>
            </p:nvSpPr>
            <p:spPr bwMode="auto">
              <a:xfrm>
                <a:off x="41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1" name="Line 1264"/>
              <p:cNvSpPr>
                <a:spLocks noChangeShapeType="1"/>
              </p:cNvSpPr>
              <p:nvPr/>
            </p:nvSpPr>
            <p:spPr bwMode="auto">
              <a:xfrm>
                <a:off x="41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2" name="Line 1265"/>
              <p:cNvSpPr>
                <a:spLocks noChangeShapeType="1"/>
              </p:cNvSpPr>
              <p:nvPr/>
            </p:nvSpPr>
            <p:spPr bwMode="auto">
              <a:xfrm>
                <a:off x="41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3" name="Line 1266"/>
              <p:cNvSpPr>
                <a:spLocks noChangeShapeType="1"/>
              </p:cNvSpPr>
              <p:nvPr/>
            </p:nvSpPr>
            <p:spPr bwMode="auto">
              <a:xfrm>
                <a:off x="41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4" name="Line 1267"/>
              <p:cNvSpPr>
                <a:spLocks noChangeShapeType="1"/>
              </p:cNvSpPr>
              <p:nvPr/>
            </p:nvSpPr>
            <p:spPr bwMode="auto">
              <a:xfrm>
                <a:off x="41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5" name="Line 1268"/>
              <p:cNvSpPr>
                <a:spLocks noChangeShapeType="1"/>
              </p:cNvSpPr>
              <p:nvPr/>
            </p:nvSpPr>
            <p:spPr bwMode="auto">
              <a:xfrm>
                <a:off x="41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6" name="Line 1269"/>
              <p:cNvSpPr>
                <a:spLocks noChangeShapeType="1"/>
              </p:cNvSpPr>
              <p:nvPr/>
            </p:nvSpPr>
            <p:spPr bwMode="auto">
              <a:xfrm>
                <a:off x="41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7" name="Line 1270"/>
              <p:cNvSpPr>
                <a:spLocks noChangeShapeType="1"/>
              </p:cNvSpPr>
              <p:nvPr/>
            </p:nvSpPr>
            <p:spPr bwMode="auto">
              <a:xfrm>
                <a:off x="41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8" name="Line 1271"/>
              <p:cNvSpPr>
                <a:spLocks noChangeShapeType="1"/>
              </p:cNvSpPr>
              <p:nvPr/>
            </p:nvSpPr>
            <p:spPr bwMode="auto">
              <a:xfrm>
                <a:off x="41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9" name="Line 1272"/>
              <p:cNvSpPr>
                <a:spLocks noChangeShapeType="1"/>
              </p:cNvSpPr>
              <p:nvPr/>
            </p:nvSpPr>
            <p:spPr bwMode="auto">
              <a:xfrm>
                <a:off x="42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0" name="Line 1273"/>
              <p:cNvSpPr>
                <a:spLocks noChangeShapeType="1"/>
              </p:cNvSpPr>
              <p:nvPr/>
            </p:nvSpPr>
            <p:spPr bwMode="auto">
              <a:xfrm>
                <a:off x="42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1" name="Line 1274"/>
              <p:cNvSpPr>
                <a:spLocks noChangeShapeType="1"/>
              </p:cNvSpPr>
              <p:nvPr/>
            </p:nvSpPr>
            <p:spPr bwMode="auto">
              <a:xfrm>
                <a:off x="42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2" name="Line 1275"/>
              <p:cNvSpPr>
                <a:spLocks noChangeShapeType="1"/>
              </p:cNvSpPr>
              <p:nvPr/>
            </p:nvSpPr>
            <p:spPr bwMode="auto">
              <a:xfrm>
                <a:off x="42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3" name="Line 1276"/>
              <p:cNvSpPr>
                <a:spLocks noChangeShapeType="1"/>
              </p:cNvSpPr>
              <p:nvPr/>
            </p:nvSpPr>
            <p:spPr bwMode="auto">
              <a:xfrm>
                <a:off x="42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4" name="Line 1277"/>
              <p:cNvSpPr>
                <a:spLocks noChangeShapeType="1"/>
              </p:cNvSpPr>
              <p:nvPr/>
            </p:nvSpPr>
            <p:spPr bwMode="auto">
              <a:xfrm>
                <a:off x="42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5" name="Line 1278"/>
              <p:cNvSpPr>
                <a:spLocks noChangeShapeType="1"/>
              </p:cNvSpPr>
              <p:nvPr/>
            </p:nvSpPr>
            <p:spPr bwMode="auto">
              <a:xfrm>
                <a:off x="42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6" name="Line 1279"/>
              <p:cNvSpPr>
                <a:spLocks noChangeShapeType="1"/>
              </p:cNvSpPr>
              <p:nvPr/>
            </p:nvSpPr>
            <p:spPr bwMode="auto">
              <a:xfrm>
                <a:off x="42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7" name="Line 1280"/>
              <p:cNvSpPr>
                <a:spLocks noChangeShapeType="1"/>
              </p:cNvSpPr>
              <p:nvPr/>
            </p:nvSpPr>
            <p:spPr bwMode="auto">
              <a:xfrm>
                <a:off x="42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8" name="Line 1281"/>
              <p:cNvSpPr>
                <a:spLocks noChangeShapeType="1"/>
              </p:cNvSpPr>
              <p:nvPr/>
            </p:nvSpPr>
            <p:spPr bwMode="auto">
              <a:xfrm>
                <a:off x="42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9" name="Line 1282"/>
              <p:cNvSpPr>
                <a:spLocks noChangeShapeType="1"/>
              </p:cNvSpPr>
              <p:nvPr/>
            </p:nvSpPr>
            <p:spPr bwMode="auto">
              <a:xfrm>
                <a:off x="42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0" name="Line 1283"/>
              <p:cNvSpPr>
                <a:spLocks noChangeShapeType="1"/>
              </p:cNvSpPr>
              <p:nvPr/>
            </p:nvSpPr>
            <p:spPr bwMode="auto">
              <a:xfrm>
                <a:off x="43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1" name="Line 1284"/>
              <p:cNvSpPr>
                <a:spLocks noChangeShapeType="1"/>
              </p:cNvSpPr>
              <p:nvPr/>
            </p:nvSpPr>
            <p:spPr bwMode="auto">
              <a:xfrm>
                <a:off x="43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2" name="Line 1285"/>
              <p:cNvSpPr>
                <a:spLocks noChangeShapeType="1"/>
              </p:cNvSpPr>
              <p:nvPr/>
            </p:nvSpPr>
            <p:spPr bwMode="auto">
              <a:xfrm>
                <a:off x="43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3" name="Line 1286"/>
              <p:cNvSpPr>
                <a:spLocks noChangeShapeType="1"/>
              </p:cNvSpPr>
              <p:nvPr/>
            </p:nvSpPr>
            <p:spPr bwMode="auto">
              <a:xfrm>
                <a:off x="43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4" name="Line 1287"/>
              <p:cNvSpPr>
                <a:spLocks noChangeShapeType="1"/>
              </p:cNvSpPr>
              <p:nvPr/>
            </p:nvSpPr>
            <p:spPr bwMode="auto">
              <a:xfrm>
                <a:off x="43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5" name="Line 1288"/>
              <p:cNvSpPr>
                <a:spLocks noChangeShapeType="1"/>
              </p:cNvSpPr>
              <p:nvPr/>
            </p:nvSpPr>
            <p:spPr bwMode="auto">
              <a:xfrm>
                <a:off x="43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6" name="Line 1289"/>
              <p:cNvSpPr>
                <a:spLocks noChangeShapeType="1"/>
              </p:cNvSpPr>
              <p:nvPr/>
            </p:nvSpPr>
            <p:spPr bwMode="auto">
              <a:xfrm>
                <a:off x="43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7" name="Line 1290"/>
              <p:cNvSpPr>
                <a:spLocks noChangeShapeType="1"/>
              </p:cNvSpPr>
              <p:nvPr/>
            </p:nvSpPr>
            <p:spPr bwMode="auto">
              <a:xfrm>
                <a:off x="43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8" name="Line 1291"/>
              <p:cNvSpPr>
                <a:spLocks noChangeShapeType="1"/>
              </p:cNvSpPr>
              <p:nvPr/>
            </p:nvSpPr>
            <p:spPr bwMode="auto">
              <a:xfrm>
                <a:off x="43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9" name="Line 1292"/>
              <p:cNvSpPr>
                <a:spLocks noChangeShapeType="1"/>
              </p:cNvSpPr>
              <p:nvPr/>
            </p:nvSpPr>
            <p:spPr bwMode="auto">
              <a:xfrm>
                <a:off x="43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0" name="Line 1293"/>
              <p:cNvSpPr>
                <a:spLocks noChangeShapeType="1"/>
              </p:cNvSpPr>
              <p:nvPr/>
            </p:nvSpPr>
            <p:spPr bwMode="auto">
              <a:xfrm>
                <a:off x="43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1" name="Line 1294"/>
              <p:cNvSpPr>
                <a:spLocks noChangeShapeType="1"/>
              </p:cNvSpPr>
              <p:nvPr/>
            </p:nvSpPr>
            <p:spPr bwMode="auto">
              <a:xfrm>
                <a:off x="44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2" name="Line 1295"/>
              <p:cNvSpPr>
                <a:spLocks noChangeShapeType="1"/>
              </p:cNvSpPr>
              <p:nvPr/>
            </p:nvSpPr>
            <p:spPr bwMode="auto">
              <a:xfrm>
                <a:off x="44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3" name="Line 1296"/>
              <p:cNvSpPr>
                <a:spLocks noChangeShapeType="1"/>
              </p:cNvSpPr>
              <p:nvPr/>
            </p:nvSpPr>
            <p:spPr bwMode="auto">
              <a:xfrm>
                <a:off x="44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4" name="Line 1297"/>
              <p:cNvSpPr>
                <a:spLocks noChangeShapeType="1"/>
              </p:cNvSpPr>
              <p:nvPr/>
            </p:nvSpPr>
            <p:spPr bwMode="auto">
              <a:xfrm>
                <a:off x="44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5" name="Line 1298"/>
              <p:cNvSpPr>
                <a:spLocks noChangeShapeType="1"/>
              </p:cNvSpPr>
              <p:nvPr/>
            </p:nvSpPr>
            <p:spPr bwMode="auto">
              <a:xfrm>
                <a:off x="44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6" name="Line 1299"/>
              <p:cNvSpPr>
                <a:spLocks noChangeShapeType="1"/>
              </p:cNvSpPr>
              <p:nvPr/>
            </p:nvSpPr>
            <p:spPr bwMode="auto">
              <a:xfrm>
                <a:off x="44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7" name="Line 1300"/>
              <p:cNvSpPr>
                <a:spLocks noChangeShapeType="1"/>
              </p:cNvSpPr>
              <p:nvPr/>
            </p:nvSpPr>
            <p:spPr bwMode="auto">
              <a:xfrm>
                <a:off x="44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8" name="Line 1301"/>
              <p:cNvSpPr>
                <a:spLocks noChangeShapeType="1"/>
              </p:cNvSpPr>
              <p:nvPr/>
            </p:nvSpPr>
            <p:spPr bwMode="auto">
              <a:xfrm>
                <a:off x="44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9" name="Line 1302"/>
              <p:cNvSpPr>
                <a:spLocks noChangeShapeType="1"/>
              </p:cNvSpPr>
              <p:nvPr/>
            </p:nvSpPr>
            <p:spPr bwMode="auto">
              <a:xfrm>
                <a:off x="44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0" name="Line 1303"/>
              <p:cNvSpPr>
                <a:spLocks noChangeShapeType="1"/>
              </p:cNvSpPr>
              <p:nvPr/>
            </p:nvSpPr>
            <p:spPr bwMode="auto">
              <a:xfrm>
                <a:off x="44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1" name="Line 1304"/>
              <p:cNvSpPr>
                <a:spLocks noChangeShapeType="1"/>
              </p:cNvSpPr>
              <p:nvPr/>
            </p:nvSpPr>
            <p:spPr bwMode="auto">
              <a:xfrm>
                <a:off x="44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2" name="Line 1305"/>
              <p:cNvSpPr>
                <a:spLocks noChangeShapeType="1"/>
              </p:cNvSpPr>
              <p:nvPr/>
            </p:nvSpPr>
            <p:spPr bwMode="auto">
              <a:xfrm>
                <a:off x="45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3" name="Line 1306"/>
              <p:cNvSpPr>
                <a:spLocks noChangeShapeType="1"/>
              </p:cNvSpPr>
              <p:nvPr/>
            </p:nvSpPr>
            <p:spPr bwMode="auto">
              <a:xfrm>
                <a:off x="45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4" name="Line 1307"/>
              <p:cNvSpPr>
                <a:spLocks noChangeShapeType="1"/>
              </p:cNvSpPr>
              <p:nvPr/>
            </p:nvSpPr>
            <p:spPr bwMode="auto">
              <a:xfrm>
                <a:off x="45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5" name="Line 1308"/>
              <p:cNvSpPr>
                <a:spLocks noChangeShapeType="1"/>
              </p:cNvSpPr>
              <p:nvPr/>
            </p:nvSpPr>
            <p:spPr bwMode="auto">
              <a:xfrm>
                <a:off x="453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6" name="Line 1309"/>
              <p:cNvSpPr>
                <a:spLocks noChangeShapeType="1"/>
              </p:cNvSpPr>
              <p:nvPr/>
            </p:nvSpPr>
            <p:spPr bwMode="auto">
              <a:xfrm>
                <a:off x="45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7" name="Line 1310"/>
              <p:cNvSpPr>
                <a:spLocks noChangeShapeType="1"/>
              </p:cNvSpPr>
              <p:nvPr/>
            </p:nvSpPr>
            <p:spPr bwMode="auto">
              <a:xfrm>
                <a:off x="45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8" name="Line 1311"/>
              <p:cNvSpPr>
                <a:spLocks noChangeShapeType="1"/>
              </p:cNvSpPr>
              <p:nvPr/>
            </p:nvSpPr>
            <p:spPr bwMode="auto">
              <a:xfrm>
                <a:off x="45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9" name="Line 1312"/>
              <p:cNvSpPr>
                <a:spLocks noChangeShapeType="1"/>
              </p:cNvSpPr>
              <p:nvPr/>
            </p:nvSpPr>
            <p:spPr bwMode="auto">
              <a:xfrm>
                <a:off x="45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0" name="Line 1313"/>
              <p:cNvSpPr>
                <a:spLocks noChangeShapeType="1"/>
              </p:cNvSpPr>
              <p:nvPr/>
            </p:nvSpPr>
            <p:spPr bwMode="auto">
              <a:xfrm>
                <a:off x="45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1" name="Line 1314"/>
              <p:cNvSpPr>
                <a:spLocks noChangeShapeType="1"/>
              </p:cNvSpPr>
              <p:nvPr/>
            </p:nvSpPr>
            <p:spPr bwMode="auto">
              <a:xfrm>
                <a:off x="45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2" name="Line 1315"/>
              <p:cNvSpPr>
                <a:spLocks noChangeShapeType="1"/>
              </p:cNvSpPr>
              <p:nvPr/>
            </p:nvSpPr>
            <p:spPr bwMode="auto">
              <a:xfrm>
                <a:off x="459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3" name="Line 1316"/>
              <p:cNvSpPr>
                <a:spLocks noChangeShapeType="1"/>
              </p:cNvSpPr>
              <p:nvPr/>
            </p:nvSpPr>
            <p:spPr bwMode="auto">
              <a:xfrm>
                <a:off x="46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4" name="Line 1317"/>
              <p:cNvSpPr>
                <a:spLocks noChangeShapeType="1"/>
              </p:cNvSpPr>
              <p:nvPr/>
            </p:nvSpPr>
            <p:spPr bwMode="auto">
              <a:xfrm>
                <a:off x="46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5" name="Line 1318"/>
              <p:cNvSpPr>
                <a:spLocks noChangeShapeType="1"/>
              </p:cNvSpPr>
              <p:nvPr/>
            </p:nvSpPr>
            <p:spPr bwMode="auto">
              <a:xfrm>
                <a:off x="46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6" name="Line 1319"/>
              <p:cNvSpPr>
                <a:spLocks noChangeShapeType="1"/>
              </p:cNvSpPr>
              <p:nvPr/>
            </p:nvSpPr>
            <p:spPr bwMode="auto">
              <a:xfrm>
                <a:off x="46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7" name="Line 1320"/>
              <p:cNvSpPr>
                <a:spLocks noChangeShapeType="1"/>
              </p:cNvSpPr>
              <p:nvPr/>
            </p:nvSpPr>
            <p:spPr bwMode="auto">
              <a:xfrm>
                <a:off x="46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8" name="Line 1321"/>
              <p:cNvSpPr>
                <a:spLocks noChangeShapeType="1"/>
              </p:cNvSpPr>
              <p:nvPr/>
            </p:nvSpPr>
            <p:spPr bwMode="auto">
              <a:xfrm>
                <a:off x="46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9" name="Line 1322"/>
              <p:cNvSpPr>
                <a:spLocks noChangeShapeType="1"/>
              </p:cNvSpPr>
              <p:nvPr/>
            </p:nvSpPr>
            <p:spPr bwMode="auto">
              <a:xfrm>
                <a:off x="466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0" name="Line 1323"/>
              <p:cNvSpPr>
                <a:spLocks noChangeShapeType="1"/>
              </p:cNvSpPr>
              <p:nvPr/>
            </p:nvSpPr>
            <p:spPr bwMode="auto">
              <a:xfrm>
                <a:off x="46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1" name="Line 1324"/>
              <p:cNvSpPr>
                <a:spLocks noChangeShapeType="1"/>
              </p:cNvSpPr>
              <p:nvPr/>
            </p:nvSpPr>
            <p:spPr bwMode="auto">
              <a:xfrm>
                <a:off x="46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2" name="Line 1325"/>
              <p:cNvSpPr>
                <a:spLocks noChangeShapeType="1"/>
              </p:cNvSpPr>
              <p:nvPr/>
            </p:nvSpPr>
            <p:spPr bwMode="auto">
              <a:xfrm>
                <a:off x="46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3" name="Line 1326"/>
              <p:cNvSpPr>
                <a:spLocks noChangeShapeType="1"/>
              </p:cNvSpPr>
              <p:nvPr/>
            </p:nvSpPr>
            <p:spPr bwMode="auto">
              <a:xfrm>
                <a:off x="46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4" name="Line 1327"/>
              <p:cNvSpPr>
                <a:spLocks noChangeShapeType="1"/>
              </p:cNvSpPr>
              <p:nvPr/>
            </p:nvSpPr>
            <p:spPr bwMode="auto">
              <a:xfrm>
                <a:off x="47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5" name="Line 1328"/>
              <p:cNvSpPr>
                <a:spLocks noChangeShapeType="1"/>
              </p:cNvSpPr>
              <p:nvPr/>
            </p:nvSpPr>
            <p:spPr bwMode="auto">
              <a:xfrm>
                <a:off x="47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6" name="Line 1329"/>
              <p:cNvSpPr>
                <a:spLocks noChangeShapeType="1"/>
              </p:cNvSpPr>
              <p:nvPr/>
            </p:nvSpPr>
            <p:spPr bwMode="auto">
              <a:xfrm>
                <a:off x="472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7" name="Line 1330"/>
              <p:cNvSpPr>
                <a:spLocks noChangeShapeType="1"/>
              </p:cNvSpPr>
              <p:nvPr/>
            </p:nvSpPr>
            <p:spPr bwMode="auto">
              <a:xfrm>
                <a:off x="47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8" name="Line 1331"/>
              <p:cNvSpPr>
                <a:spLocks noChangeShapeType="1"/>
              </p:cNvSpPr>
              <p:nvPr/>
            </p:nvSpPr>
            <p:spPr bwMode="auto">
              <a:xfrm>
                <a:off x="47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9" name="Line 1332"/>
              <p:cNvSpPr>
                <a:spLocks noChangeShapeType="1"/>
              </p:cNvSpPr>
              <p:nvPr/>
            </p:nvSpPr>
            <p:spPr bwMode="auto">
              <a:xfrm>
                <a:off x="47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0" name="Line 1333"/>
              <p:cNvSpPr>
                <a:spLocks noChangeShapeType="1"/>
              </p:cNvSpPr>
              <p:nvPr/>
            </p:nvSpPr>
            <p:spPr bwMode="auto">
              <a:xfrm>
                <a:off x="47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1" name="Line 1334"/>
              <p:cNvSpPr>
                <a:spLocks noChangeShapeType="1"/>
              </p:cNvSpPr>
              <p:nvPr/>
            </p:nvSpPr>
            <p:spPr bwMode="auto">
              <a:xfrm>
                <a:off x="47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2" name="Line 1335"/>
              <p:cNvSpPr>
                <a:spLocks noChangeShapeType="1"/>
              </p:cNvSpPr>
              <p:nvPr/>
            </p:nvSpPr>
            <p:spPr bwMode="auto">
              <a:xfrm>
                <a:off x="47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3" name="Line 1336"/>
              <p:cNvSpPr>
                <a:spLocks noChangeShapeType="1"/>
              </p:cNvSpPr>
              <p:nvPr/>
            </p:nvSpPr>
            <p:spPr bwMode="auto">
              <a:xfrm>
                <a:off x="478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4" name="Line 1337"/>
              <p:cNvSpPr>
                <a:spLocks noChangeShapeType="1"/>
              </p:cNvSpPr>
              <p:nvPr/>
            </p:nvSpPr>
            <p:spPr bwMode="auto">
              <a:xfrm>
                <a:off x="47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5" name="Line 1338"/>
              <p:cNvSpPr>
                <a:spLocks noChangeShapeType="1"/>
              </p:cNvSpPr>
              <p:nvPr/>
            </p:nvSpPr>
            <p:spPr bwMode="auto">
              <a:xfrm>
                <a:off x="48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6" name="Line 1339"/>
              <p:cNvSpPr>
                <a:spLocks noChangeShapeType="1"/>
              </p:cNvSpPr>
              <p:nvPr/>
            </p:nvSpPr>
            <p:spPr bwMode="auto">
              <a:xfrm>
                <a:off x="48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7" name="Line 1340"/>
              <p:cNvSpPr>
                <a:spLocks noChangeShapeType="1"/>
              </p:cNvSpPr>
              <p:nvPr/>
            </p:nvSpPr>
            <p:spPr bwMode="auto">
              <a:xfrm>
                <a:off x="48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8" name="Line 1341"/>
              <p:cNvSpPr>
                <a:spLocks noChangeShapeType="1"/>
              </p:cNvSpPr>
              <p:nvPr/>
            </p:nvSpPr>
            <p:spPr bwMode="auto">
              <a:xfrm>
                <a:off x="48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9" name="Line 1342"/>
              <p:cNvSpPr>
                <a:spLocks noChangeShapeType="1"/>
              </p:cNvSpPr>
              <p:nvPr/>
            </p:nvSpPr>
            <p:spPr bwMode="auto">
              <a:xfrm>
                <a:off x="48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0" name="Line 1343"/>
              <p:cNvSpPr>
                <a:spLocks noChangeShapeType="1"/>
              </p:cNvSpPr>
              <p:nvPr/>
            </p:nvSpPr>
            <p:spPr bwMode="auto">
              <a:xfrm>
                <a:off x="48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1" name="Line 1344"/>
              <p:cNvSpPr>
                <a:spLocks noChangeShapeType="1"/>
              </p:cNvSpPr>
              <p:nvPr/>
            </p:nvSpPr>
            <p:spPr bwMode="auto">
              <a:xfrm>
                <a:off x="48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2" name="Line 1345"/>
              <p:cNvSpPr>
                <a:spLocks noChangeShapeType="1"/>
              </p:cNvSpPr>
              <p:nvPr/>
            </p:nvSpPr>
            <p:spPr bwMode="auto">
              <a:xfrm>
                <a:off x="48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3" name="Line 1346"/>
              <p:cNvSpPr>
                <a:spLocks noChangeShapeType="1"/>
              </p:cNvSpPr>
              <p:nvPr/>
            </p:nvSpPr>
            <p:spPr bwMode="auto">
              <a:xfrm>
                <a:off x="48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4" name="Line 1347"/>
              <p:cNvSpPr>
                <a:spLocks noChangeShapeType="1"/>
              </p:cNvSpPr>
              <p:nvPr/>
            </p:nvSpPr>
            <p:spPr bwMode="auto">
              <a:xfrm>
                <a:off x="48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5" name="Line 1348"/>
              <p:cNvSpPr>
                <a:spLocks noChangeShapeType="1"/>
              </p:cNvSpPr>
              <p:nvPr/>
            </p:nvSpPr>
            <p:spPr bwMode="auto">
              <a:xfrm>
                <a:off x="4899" y="186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6" name="Rectangle 1349"/>
              <p:cNvSpPr>
                <a:spLocks noChangeArrowheads="1"/>
              </p:cNvSpPr>
              <p:nvPr/>
            </p:nvSpPr>
            <p:spPr bwMode="auto">
              <a:xfrm>
                <a:off x="455"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227" name="Line 1350"/>
              <p:cNvSpPr>
                <a:spLocks noChangeShapeType="1"/>
              </p:cNvSpPr>
              <p:nvPr/>
            </p:nvSpPr>
            <p:spPr bwMode="auto">
              <a:xfrm flipH="1">
                <a:off x="793" y="127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8" name="Line 1351"/>
              <p:cNvSpPr>
                <a:spLocks noChangeShapeType="1"/>
              </p:cNvSpPr>
              <p:nvPr/>
            </p:nvSpPr>
            <p:spPr bwMode="auto">
              <a:xfrm>
                <a:off x="8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9" name="Line 1352"/>
              <p:cNvSpPr>
                <a:spLocks noChangeShapeType="1"/>
              </p:cNvSpPr>
              <p:nvPr/>
            </p:nvSpPr>
            <p:spPr bwMode="auto">
              <a:xfrm>
                <a:off x="8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0" name="Line 1353"/>
              <p:cNvSpPr>
                <a:spLocks noChangeShapeType="1"/>
              </p:cNvSpPr>
              <p:nvPr/>
            </p:nvSpPr>
            <p:spPr bwMode="auto">
              <a:xfrm>
                <a:off x="8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1" name="Line 1354"/>
              <p:cNvSpPr>
                <a:spLocks noChangeShapeType="1"/>
              </p:cNvSpPr>
              <p:nvPr/>
            </p:nvSpPr>
            <p:spPr bwMode="auto">
              <a:xfrm>
                <a:off x="8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2" name="Line 1355"/>
              <p:cNvSpPr>
                <a:spLocks noChangeShapeType="1"/>
              </p:cNvSpPr>
              <p:nvPr/>
            </p:nvSpPr>
            <p:spPr bwMode="auto">
              <a:xfrm>
                <a:off x="8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3" name="Line 1356"/>
              <p:cNvSpPr>
                <a:spLocks noChangeShapeType="1"/>
              </p:cNvSpPr>
              <p:nvPr/>
            </p:nvSpPr>
            <p:spPr bwMode="auto">
              <a:xfrm>
                <a:off x="9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4" name="Line 1357"/>
              <p:cNvSpPr>
                <a:spLocks noChangeShapeType="1"/>
              </p:cNvSpPr>
              <p:nvPr/>
            </p:nvSpPr>
            <p:spPr bwMode="auto">
              <a:xfrm>
                <a:off x="91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5" name="Line 1358"/>
              <p:cNvSpPr>
                <a:spLocks noChangeShapeType="1"/>
              </p:cNvSpPr>
              <p:nvPr/>
            </p:nvSpPr>
            <p:spPr bwMode="auto">
              <a:xfrm>
                <a:off x="9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6" name="Line 1359"/>
              <p:cNvSpPr>
                <a:spLocks noChangeShapeType="1"/>
              </p:cNvSpPr>
              <p:nvPr/>
            </p:nvSpPr>
            <p:spPr bwMode="auto">
              <a:xfrm>
                <a:off x="9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7" name="Line 1360"/>
              <p:cNvSpPr>
                <a:spLocks noChangeShapeType="1"/>
              </p:cNvSpPr>
              <p:nvPr/>
            </p:nvSpPr>
            <p:spPr bwMode="auto">
              <a:xfrm>
                <a:off x="9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8" name="Line 1361"/>
              <p:cNvSpPr>
                <a:spLocks noChangeShapeType="1"/>
              </p:cNvSpPr>
              <p:nvPr/>
            </p:nvSpPr>
            <p:spPr bwMode="auto">
              <a:xfrm>
                <a:off x="9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9" name="Line 1362"/>
              <p:cNvSpPr>
                <a:spLocks noChangeShapeType="1"/>
              </p:cNvSpPr>
              <p:nvPr/>
            </p:nvSpPr>
            <p:spPr bwMode="auto">
              <a:xfrm>
                <a:off x="9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0" name="Line 1363"/>
              <p:cNvSpPr>
                <a:spLocks noChangeShapeType="1"/>
              </p:cNvSpPr>
              <p:nvPr/>
            </p:nvSpPr>
            <p:spPr bwMode="auto">
              <a:xfrm>
                <a:off x="9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1" name="Line 1364"/>
              <p:cNvSpPr>
                <a:spLocks noChangeShapeType="1"/>
              </p:cNvSpPr>
              <p:nvPr/>
            </p:nvSpPr>
            <p:spPr bwMode="auto">
              <a:xfrm>
                <a:off x="97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2" name="Line 1365"/>
              <p:cNvSpPr>
                <a:spLocks noChangeShapeType="1"/>
              </p:cNvSpPr>
              <p:nvPr/>
            </p:nvSpPr>
            <p:spPr bwMode="auto">
              <a:xfrm>
                <a:off x="9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3" name="Line 1366"/>
              <p:cNvSpPr>
                <a:spLocks noChangeShapeType="1"/>
              </p:cNvSpPr>
              <p:nvPr/>
            </p:nvSpPr>
            <p:spPr bwMode="auto">
              <a:xfrm>
                <a:off x="9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4" name="Line 1367"/>
              <p:cNvSpPr>
                <a:spLocks noChangeShapeType="1"/>
              </p:cNvSpPr>
              <p:nvPr/>
            </p:nvSpPr>
            <p:spPr bwMode="auto">
              <a:xfrm>
                <a:off x="10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5" name="Line 1368"/>
              <p:cNvSpPr>
                <a:spLocks noChangeShapeType="1"/>
              </p:cNvSpPr>
              <p:nvPr/>
            </p:nvSpPr>
            <p:spPr bwMode="auto">
              <a:xfrm>
                <a:off x="10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6" name="Line 1369"/>
              <p:cNvSpPr>
                <a:spLocks noChangeShapeType="1"/>
              </p:cNvSpPr>
              <p:nvPr/>
            </p:nvSpPr>
            <p:spPr bwMode="auto">
              <a:xfrm>
                <a:off x="10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7" name="Line 1370"/>
              <p:cNvSpPr>
                <a:spLocks noChangeShapeType="1"/>
              </p:cNvSpPr>
              <p:nvPr/>
            </p:nvSpPr>
            <p:spPr bwMode="auto">
              <a:xfrm>
                <a:off x="10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8" name="Line 1371"/>
              <p:cNvSpPr>
                <a:spLocks noChangeShapeType="1"/>
              </p:cNvSpPr>
              <p:nvPr/>
            </p:nvSpPr>
            <p:spPr bwMode="auto">
              <a:xfrm>
                <a:off x="104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9" name="Line 1372"/>
              <p:cNvSpPr>
                <a:spLocks noChangeShapeType="1"/>
              </p:cNvSpPr>
              <p:nvPr/>
            </p:nvSpPr>
            <p:spPr bwMode="auto">
              <a:xfrm>
                <a:off x="10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0" name="Line 1373"/>
              <p:cNvSpPr>
                <a:spLocks noChangeShapeType="1"/>
              </p:cNvSpPr>
              <p:nvPr/>
            </p:nvSpPr>
            <p:spPr bwMode="auto">
              <a:xfrm>
                <a:off x="10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1" name="Line 1374"/>
              <p:cNvSpPr>
                <a:spLocks noChangeShapeType="1"/>
              </p:cNvSpPr>
              <p:nvPr/>
            </p:nvSpPr>
            <p:spPr bwMode="auto">
              <a:xfrm>
                <a:off x="10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2" name="Line 1375"/>
              <p:cNvSpPr>
                <a:spLocks noChangeShapeType="1"/>
              </p:cNvSpPr>
              <p:nvPr/>
            </p:nvSpPr>
            <p:spPr bwMode="auto">
              <a:xfrm>
                <a:off x="10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3" name="Line 1376"/>
              <p:cNvSpPr>
                <a:spLocks noChangeShapeType="1"/>
              </p:cNvSpPr>
              <p:nvPr/>
            </p:nvSpPr>
            <p:spPr bwMode="auto">
              <a:xfrm>
                <a:off x="10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4" name="Line 1377"/>
              <p:cNvSpPr>
                <a:spLocks noChangeShapeType="1"/>
              </p:cNvSpPr>
              <p:nvPr/>
            </p:nvSpPr>
            <p:spPr bwMode="auto">
              <a:xfrm>
                <a:off x="10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5" name="Line 1378"/>
              <p:cNvSpPr>
                <a:spLocks noChangeShapeType="1"/>
              </p:cNvSpPr>
              <p:nvPr/>
            </p:nvSpPr>
            <p:spPr bwMode="auto">
              <a:xfrm>
                <a:off x="110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6" name="Line 1379"/>
              <p:cNvSpPr>
                <a:spLocks noChangeShapeType="1"/>
              </p:cNvSpPr>
              <p:nvPr/>
            </p:nvSpPr>
            <p:spPr bwMode="auto">
              <a:xfrm>
                <a:off x="11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7" name="Line 1380"/>
              <p:cNvSpPr>
                <a:spLocks noChangeShapeType="1"/>
              </p:cNvSpPr>
              <p:nvPr/>
            </p:nvSpPr>
            <p:spPr bwMode="auto">
              <a:xfrm>
                <a:off x="11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8" name="Line 1381"/>
              <p:cNvSpPr>
                <a:spLocks noChangeShapeType="1"/>
              </p:cNvSpPr>
              <p:nvPr/>
            </p:nvSpPr>
            <p:spPr bwMode="auto">
              <a:xfrm>
                <a:off x="11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9" name="Line 1382"/>
              <p:cNvSpPr>
                <a:spLocks noChangeShapeType="1"/>
              </p:cNvSpPr>
              <p:nvPr/>
            </p:nvSpPr>
            <p:spPr bwMode="auto">
              <a:xfrm>
                <a:off x="11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0" name="Line 1383"/>
              <p:cNvSpPr>
                <a:spLocks noChangeShapeType="1"/>
              </p:cNvSpPr>
              <p:nvPr/>
            </p:nvSpPr>
            <p:spPr bwMode="auto">
              <a:xfrm>
                <a:off x="11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1" name="Line 1384"/>
              <p:cNvSpPr>
                <a:spLocks noChangeShapeType="1"/>
              </p:cNvSpPr>
              <p:nvPr/>
            </p:nvSpPr>
            <p:spPr bwMode="auto">
              <a:xfrm>
                <a:off x="11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2" name="Line 1385"/>
              <p:cNvSpPr>
                <a:spLocks noChangeShapeType="1"/>
              </p:cNvSpPr>
              <p:nvPr/>
            </p:nvSpPr>
            <p:spPr bwMode="auto">
              <a:xfrm>
                <a:off x="11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3" name="Line 1386"/>
              <p:cNvSpPr>
                <a:spLocks noChangeShapeType="1"/>
              </p:cNvSpPr>
              <p:nvPr/>
            </p:nvSpPr>
            <p:spPr bwMode="auto">
              <a:xfrm>
                <a:off x="11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4" name="Line 1387"/>
              <p:cNvSpPr>
                <a:spLocks noChangeShapeType="1"/>
              </p:cNvSpPr>
              <p:nvPr/>
            </p:nvSpPr>
            <p:spPr bwMode="auto">
              <a:xfrm>
                <a:off x="11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5" name="Line 1388"/>
              <p:cNvSpPr>
                <a:spLocks noChangeShapeType="1"/>
              </p:cNvSpPr>
              <p:nvPr/>
            </p:nvSpPr>
            <p:spPr bwMode="auto">
              <a:xfrm>
                <a:off x="11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6" name="Line 1389"/>
              <p:cNvSpPr>
                <a:spLocks noChangeShapeType="1"/>
              </p:cNvSpPr>
              <p:nvPr/>
            </p:nvSpPr>
            <p:spPr bwMode="auto">
              <a:xfrm>
                <a:off x="12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7" name="Line 1390"/>
              <p:cNvSpPr>
                <a:spLocks noChangeShapeType="1"/>
              </p:cNvSpPr>
              <p:nvPr/>
            </p:nvSpPr>
            <p:spPr bwMode="auto">
              <a:xfrm>
                <a:off x="12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8" name="Line 1391"/>
              <p:cNvSpPr>
                <a:spLocks noChangeShapeType="1"/>
              </p:cNvSpPr>
              <p:nvPr/>
            </p:nvSpPr>
            <p:spPr bwMode="auto">
              <a:xfrm>
                <a:off x="12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9" name="Line 1392"/>
              <p:cNvSpPr>
                <a:spLocks noChangeShapeType="1"/>
              </p:cNvSpPr>
              <p:nvPr/>
            </p:nvSpPr>
            <p:spPr bwMode="auto">
              <a:xfrm>
                <a:off x="12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0" name="Line 1393"/>
              <p:cNvSpPr>
                <a:spLocks noChangeShapeType="1"/>
              </p:cNvSpPr>
              <p:nvPr/>
            </p:nvSpPr>
            <p:spPr bwMode="auto">
              <a:xfrm>
                <a:off x="12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1" name="Line 1394"/>
              <p:cNvSpPr>
                <a:spLocks noChangeShapeType="1"/>
              </p:cNvSpPr>
              <p:nvPr/>
            </p:nvSpPr>
            <p:spPr bwMode="auto">
              <a:xfrm>
                <a:off x="12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2" name="Line 1395"/>
              <p:cNvSpPr>
                <a:spLocks noChangeShapeType="1"/>
              </p:cNvSpPr>
              <p:nvPr/>
            </p:nvSpPr>
            <p:spPr bwMode="auto">
              <a:xfrm>
                <a:off x="12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3" name="Line 1396"/>
              <p:cNvSpPr>
                <a:spLocks noChangeShapeType="1"/>
              </p:cNvSpPr>
              <p:nvPr/>
            </p:nvSpPr>
            <p:spPr bwMode="auto">
              <a:xfrm>
                <a:off x="12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4" name="Line 1397"/>
              <p:cNvSpPr>
                <a:spLocks noChangeShapeType="1"/>
              </p:cNvSpPr>
              <p:nvPr/>
            </p:nvSpPr>
            <p:spPr bwMode="auto">
              <a:xfrm>
                <a:off x="12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5" name="Line 1398"/>
              <p:cNvSpPr>
                <a:spLocks noChangeShapeType="1"/>
              </p:cNvSpPr>
              <p:nvPr/>
            </p:nvSpPr>
            <p:spPr bwMode="auto">
              <a:xfrm>
                <a:off x="12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6" name="Line 1399"/>
              <p:cNvSpPr>
                <a:spLocks noChangeShapeType="1"/>
              </p:cNvSpPr>
              <p:nvPr/>
            </p:nvSpPr>
            <p:spPr bwMode="auto">
              <a:xfrm>
                <a:off x="12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7" name="Line 1400"/>
              <p:cNvSpPr>
                <a:spLocks noChangeShapeType="1"/>
              </p:cNvSpPr>
              <p:nvPr/>
            </p:nvSpPr>
            <p:spPr bwMode="auto">
              <a:xfrm>
                <a:off x="13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8" name="Line 1401"/>
              <p:cNvSpPr>
                <a:spLocks noChangeShapeType="1"/>
              </p:cNvSpPr>
              <p:nvPr/>
            </p:nvSpPr>
            <p:spPr bwMode="auto">
              <a:xfrm>
                <a:off x="13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9" name="Line 1402"/>
              <p:cNvSpPr>
                <a:spLocks noChangeShapeType="1"/>
              </p:cNvSpPr>
              <p:nvPr/>
            </p:nvSpPr>
            <p:spPr bwMode="auto">
              <a:xfrm>
                <a:off x="13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0" name="Line 1403"/>
              <p:cNvSpPr>
                <a:spLocks noChangeShapeType="1"/>
              </p:cNvSpPr>
              <p:nvPr/>
            </p:nvSpPr>
            <p:spPr bwMode="auto">
              <a:xfrm>
                <a:off x="13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1" name="Line 1404"/>
              <p:cNvSpPr>
                <a:spLocks noChangeShapeType="1"/>
              </p:cNvSpPr>
              <p:nvPr/>
            </p:nvSpPr>
            <p:spPr bwMode="auto">
              <a:xfrm>
                <a:off x="13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2" name="Line 1405"/>
              <p:cNvSpPr>
                <a:spLocks noChangeShapeType="1"/>
              </p:cNvSpPr>
              <p:nvPr/>
            </p:nvSpPr>
            <p:spPr bwMode="auto">
              <a:xfrm>
                <a:off x="13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3" name="Line 1406"/>
              <p:cNvSpPr>
                <a:spLocks noChangeShapeType="1"/>
              </p:cNvSpPr>
              <p:nvPr/>
            </p:nvSpPr>
            <p:spPr bwMode="auto">
              <a:xfrm>
                <a:off x="13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4" name="Line 1407"/>
              <p:cNvSpPr>
                <a:spLocks noChangeShapeType="1"/>
              </p:cNvSpPr>
              <p:nvPr/>
            </p:nvSpPr>
            <p:spPr bwMode="auto">
              <a:xfrm>
                <a:off x="13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5" name="Line 1408"/>
              <p:cNvSpPr>
                <a:spLocks noChangeShapeType="1"/>
              </p:cNvSpPr>
              <p:nvPr/>
            </p:nvSpPr>
            <p:spPr bwMode="auto">
              <a:xfrm>
                <a:off x="13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6" name="Line 1409"/>
              <p:cNvSpPr>
                <a:spLocks noChangeShapeType="1"/>
              </p:cNvSpPr>
              <p:nvPr/>
            </p:nvSpPr>
            <p:spPr bwMode="auto">
              <a:xfrm>
                <a:off x="13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7" name="Line 1410"/>
              <p:cNvSpPr>
                <a:spLocks noChangeShapeType="1"/>
              </p:cNvSpPr>
              <p:nvPr/>
            </p:nvSpPr>
            <p:spPr bwMode="auto">
              <a:xfrm>
                <a:off x="13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4" name="Group 1612"/>
            <p:cNvGrpSpPr>
              <a:grpSpLocks/>
            </p:cNvGrpSpPr>
            <p:nvPr/>
          </p:nvGrpSpPr>
          <p:grpSpPr bwMode="auto">
            <a:xfrm>
              <a:off x="1852084" y="1802675"/>
              <a:ext cx="2894013" cy="0"/>
              <a:chOff x="1406" y="1279"/>
              <a:chExt cx="1823" cy="0"/>
            </a:xfrm>
          </p:grpSpPr>
          <p:sp>
            <p:nvSpPr>
              <p:cNvPr id="1888" name="Line 1412"/>
              <p:cNvSpPr>
                <a:spLocks noChangeShapeType="1"/>
              </p:cNvSpPr>
              <p:nvPr/>
            </p:nvSpPr>
            <p:spPr bwMode="auto">
              <a:xfrm>
                <a:off x="14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9" name="Line 1413"/>
              <p:cNvSpPr>
                <a:spLocks noChangeShapeType="1"/>
              </p:cNvSpPr>
              <p:nvPr/>
            </p:nvSpPr>
            <p:spPr bwMode="auto">
              <a:xfrm>
                <a:off x="14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0" name="Line 1414"/>
              <p:cNvSpPr>
                <a:spLocks noChangeShapeType="1"/>
              </p:cNvSpPr>
              <p:nvPr/>
            </p:nvSpPr>
            <p:spPr bwMode="auto">
              <a:xfrm>
                <a:off x="14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1" name="Line 1415"/>
              <p:cNvSpPr>
                <a:spLocks noChangeShapeType="1"/>
              </p:cNvSpPr>
              <p:nvPr/>
            </p:nvSpPr>
            <p:spPr bwMode="auto">
              <a:xfrm>
                <a:off x="14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2" name="Line 1416"/>
              <p:cNvSpPr>
                <a:spLocks noChangeShapeType="1"/>
              </p:cNvSpPr>
              <p:nvPr/>
            </p:nvSpPr>
            <p:spPr bwMode="auto">
              <a:xfrm>
                <a:off x="14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3" name="Line 1417"/>
              <p:cNvSpPr>
                <a:spLocks noChangeShapeType="1"/>
              </p:cNvSpPr>
              <p:nvPr/>
            </p:nvSpPr>
            <p:spPr bwMode="auto">
              <a:xfrm>
                <a:off x="14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4" name="Line 1418"/>
              <p:cNvSpPr>
                <a:spLocks noChangeShapeType="1"/>
              </p:cNvSpPr>
              <p:nvPr/>
            </p:nvSpPr>
            <p:spPr bwMode="auto">
              <a:xfrm>
                <a:off x="14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5" name="Line 1419"/>
              <p:cNvSpPr>
                <a:spLocks noChangeShapeType="1"/>
              </p:cNvSpPr>
              <p:nvPr/>
            </p:nvSpPr>
            <p:spPr bwMode="auto">
              <a:xfrm>
                <a:off x="14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6" name="Line 1420"/>
              <p:cNvSpPr>
                <a:spLocks noChangeShapeType="1"/>
              </p:cNvSpPr>
              <p:nvPr/>
            </p:nvSpPr>
            <p:spPr bwMode="auto">
              <a:xfrm>
                <a:off x="14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7" name="Line 1421"/>
              <p:cNvSpPr>
                <a:spLocks noChangeShapeType="1"/>
              </p:cNvSpPr>
              <p:nvPr/>
            </p:nvSpPr>
            <p:spPr bwMode="auto">
              <a:xfrm>
                <a:off x="14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8" name="Line 1422"/>
              <p:cNvSpPr>
                <a:spLocks noChangeShapeType="1"/>
              </p:cNvSpPr>
              <p:nvPr/>
            </p:nvSpPr>
            <p:spPr bwMode="auto">
              <a:xfrm>
                <a:off x="14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9" name="Line 1423"/>
              <p:cNvSpPr>
                <a:spLocks noChangeShapeType="1"/>
              </p:cNvSpPr>
              <p:nvPr/>
            </p:nvSpPr>
            <p:spPr bwMode="auto">
              <a:xfrm>
                <a:off x="15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0" name="Line 1424"/>
              <p:cNvSpPr>
                <a:spLocks noChangeShapeType="1"/>
              </p:cNvSpPr>
              <p:nvPr/>
            </p:nvSpPr>
            <p:spPr bwMode="auto">
              <a:xfrm>
                <a:off x="15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1" name="Line 1425"/>
              <p:cNvSpPr>
                <a:spLocks noChangeShapeType="1"/>
              </p:cNvSpPr>
              <p:nvPr/>
            </p:nvSpPr>
            <p:spPr bwMode="auto">
              <a:xfrm>
                <a:off x="15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2" name="Line 1426"/>
              <p:cNvSpPr>
                <a:spLocks noChangeShapeType="1"/>
              </p:cNvSpPr>
              <p:nvPr/>
            </p:nvSpPr>
            <p:spPr bwMode="auto">
              <a:xfrm>
                <a:off x="15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3" name="Line 1427"/>
              <p:cNvSpPr>
                <a:spLocks noChangeShapeType="1"/>
              </p:cNvSpPr>
              <p:nvPr/>
            </p:nvSpPr>
            <p:spPr bwMode="auto">
              <a:xfrm>
                <a:off x="15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4" name="Line 1428"/>
              <p:cNvSpPr>
                <a:spLocks noChangeShapeType="1"/>
              </p:cNvSpPr>
              <p:nvPr/>
            </p:nvSpPr>
            <p:spPr bwMode="auto">
              <a:xfrm>
                <a:off x="15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5" name="Line 1429"/>
              <p:cNvSpPr>
                <a:spLocks noChangeShapeType="1"/>
              </p:cNvSpPr>
              <p:nvPr/>
            </p:nvSpPr>
            <p:spPr bwMode="auto">
              <a:xfrm>
                <a:off x="15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6" name="Line 1430"/>
              <p:cNvSpPr>
                <a:spLocks noChangeShapeType="1"/>
              </p:cNvSpPr>
              <p:nvPr/>
            </p:nvSpPr>
            <p:spPr bwMode="auto">
              <a:xfrm>
                <a:off x="15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7" name="Line 1431"/>
              <p:cNvSpPr>
                <a:spLocks noChangeShapeType="1"/>
              </p:cNvSpPr>
              <p:nvPr/>
            </p:nvSpPr>
            <p:spPr bwMode="auto">
              <a:xfrm>
                <a:off x="15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8" name="Line 1432"/>
              <p:cNvSpPr>
                <a:spLocks noChangeShapeType="1"/>
              </p:cNvSpPr>
              <p:nvPr/>
            </p:nvSpPr>
            <p:spPr bwMode="auto">
              <a:xfrm>
                <a:off x="15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9" name="Line 1433"/>
              <p:cNvSpPr>
                <a:spLocks noChangeShapeType="1"/>
              </p:cNvSpPr>
              <p:nvPr/>
            </p:nvSpPr>
            <p:spPr bwMode="auto">
              <a:xfrm>
                <a:off x="15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0" name="Line 1434"/>
              <p:cNvSpPr>
                <a:spLocks noChangeShapeType="1"/>
              </p:cNvSpPr>
              <p:nvPr/>
            </p:nvSpPr>
            <p:spPr bwMode="auto">
              <a:xfrm>
                <a:off x="16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1" name="Line 1435"/>
              <p:cNvSpPr>
                <a:spLocks noChangeShapeType="1"/>
              </p:cNvSpPr>
              <p:nvPr/>
            </p:nvSpPr>
            <p:spPr bwMode="auto">
              <a:xfrm>
                <a:off x="16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2" name="Line 1436"/>
              <p:cNvSpPr>
                <a:spLocks noChangeShapeType="1"/>
              </p:cNvSpPr>
              <p:nvPr/>
            </p:nvSpPr>
            <p:spPr bwMode="auto">
              <a:xfrm>
                <a:off x="16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3" name="Line 1437"/>
              <p:cNvSpPr>
                <a:spLocks noChangeShapeType="1"/>
              </p:cNvSpPr>
              <p:nvPr/>
            </p:nvSpPr>
            <p:spPr bwMode="auto">
              <a:xfrm>
                <a:off x="16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4" name="Line 1438"/>
              <p:cNvSpPr>
                <a:spLocks noChangeShapeType="1"/>
              </p:cNvSpPr>
              <p:nvPr/>
            </p:nvSpPr>
            <p:spPr bwMode="auto">
              <a:xfrm>
                <a:off x="16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5" name="Line 1439"/>
              <p:cNvSpPr>
                <a:spLocks noChangeShapeType="1"/>
              </p:cNvSpPr>
              <p:nvPr/>
            </p:nvSpPr>
            <p:spPr bwMode="auto">
              <a:xfrm>
                <a:off x="16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6" name="Line 1440"/>
              <p:cNvSpPr>
                <a:spLocks noChangeShapeType="1"/>
              </p:cNvSpPr>
              <p:nvPr/>
            </p:nvSpPr>
            <p:spPr bwMode="auto">
              <a:xfrm>
                <a:off x="16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7" name="Line 1441"/>
              <p:cNvSpPr>
                <a:spLocks noChangeShapeType="1"/>
              </p:cNvSpPr>
              <p:nvPr/>
            </p:nvSpPr>
            <p:spPr bwMode="auto">
              <a:xfrm>
                <a:off x="16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8" name="Line 1442"/>
              <p:cNvSpPr>
                <a:spLocks noChangeShapeType="1"/>
              </p:cNvSpPr>
              <p:nvPr/>
            </p:nvSpPr>
            <p:spPr bwMode="auto">
              <a:xfrm>
                <a:off x="16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9" name="Line 1443"/>
              <p:cNvSpPr>
                <a:spLocks noChangeShapeType="1"/>
              </p:cNvSpPr>
              <p:nvPr/>
            </p:nvSpPr>
            <p:spPr bwMode="auto">
              <a:xfrm>
                <a:off x="16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0" name="Line 1444"/>
              <p:cNvSpPr>
                <a:spLocks noChangeShapeType="1"/>
              </p:cNvSpPr>
              <p:nvPr/>
            </p:nvSpPr>
            <p:spPr bwMode="auto">
              <a:xfrm>
                <a:off x="16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1" name="Line 1445"/>
              <p:cNvSpPr>
                <a:spLocks noChangeShapeType="1"/>
              </p:cNvSpPr>
              <p:nvPr/>
            </p:nvSpPr>
            <p:spPr bwMode="auto">
              <a:xfrm>
                <a:off x="17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2" name="Line 1446"/>
              <p:cNvSpPr>
                <a:spLocks noChangeShapeType="1"/>
              </p:cNvSpPr>
              <p:nvPr/>
            </p:nvSpPr>
            <p:spPr bwMode="auto">
              <a:xfrm>
                <a:off x="17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3" name="Line 1447"/>
              <p:cNvSpPr>
                <a:spLocks noChangeShapeType="1"/>
              </p:cNvSpPr>
              <p:nvPr/>
            </p:nvSpPr>
            <p:spPr bwMode="auto">
              <a:xfrm>
                <a:off x="17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4" name="Line 1448"/>
              <p:cNvSpPr>
                <a:spLocks noChangeShapeType="1"/>
              </p:cNvSpPr>
              <p:nvPr/>
            </p:nvSpPr>
            <p:spPr bwMode="auto">
              <a:xfrm>
                <a:off x="17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5" name="Line 1449"/>
              <p:cNvSpPr>
                <a:spLocks noChangeShapeType="1"/>
              </p:cNvSpPr>
              <p:nvPr/>
            </p:nvSpPr>
            <p:spPr bwMode="auto">
              <a:xfrm>
                <a:off x="17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6" name="Line 1450"/>
              <p:cNvSpPr>
                <a:spLocks noChangeShapeType="1"/>
              </p:cNvSpPr>
              <p:nvPr/>
            </p:nvSpPr>
            <p:spPr bwMode="auto">
              <a:xfrm>
                <a:off x="17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7" name="Line 1451"/>
              <p:cNvSpPr>
                <a:spLocks noChangeShapeType="1"/>
              </p:cNvSpPr>
              <p:nvPr/>
            </p:nvSpPr>
            <p:spPr bwMode="auto">
              <a:xfrm>
                <a:off x="17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8" name="Line 1452"/>
              <p:cNvSpPr>
                <a:spLocks noChangeShapeType="1"/>
              </p:cNvSpPr>
              <p:nvPr/>
            </p:nvSpPr>
            <p:spPr bwMode="auto">
              <a:xfrm>
                <a:off x="17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9" name="Line 1453"/>
              <p:cNvSpPr>
                <a:spLocks noChangeShapeType="1"/>
              </p:cNvSpPr>
              <p:nvPr/>
            </p:nvSpPr>
            <p:spPr bwMode="auto">
              <a:xfrm>
                <a:off x="17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0" name="Line 1454"/>
              <p:cNvSpPr>
                <a:spLocks noChangeShapeType="1"/>
              </p:cNvSpPr>
              <p:nvPr/>
            </p:nvSpPr>
            <p:spPr bwMode="auto">
              <a:xfrm>
                <a:off x="17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1" name="Line 1455"/>
              <p:cNvSpPr>
                <a:spLocks noChangeShapeType="1"/>
              </p:cNvSpPr>
              <p:nvPr/>
            </p:nvSpPr>
            <p:spPr bwMode="auto">
              <a:xfrm>
                <a:off x="17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2" name="Line 1456"/>
              <p:cNvSpPr>
                <a:spLocks noChangeShapeType="1"/>
              </p:cNvSpPr>
              <p:nvPr/>
            </p:nvSpPr>
            <p:spPr bwMode="auto">
              <a:xfrm>
                <a:off x="180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3" name="Line 1457"/>
              <p:cNvSpPr>
                <a:spLocks noChangeShapeType="1"/>
              </p:cNvSpPr>
              <p:nvPr/>
            </p:nvSpPr>
            <p:spPr bwMode="auto">
              <a:xfrm>
                <a:off x="18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4" name="Line 1458"/>
              <p:cNvSpPr>
                <a:spLocks noChangeShapeType="1"/>
              </p:cNvSpPr>
              <p:nvPr/>
            </p:nvSpPr>
            <p:spPr bwMode="auto">
              <a:xfrm>
                <a:off x="18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5" name="Line 1459"/>
              <p:cNvSpPr>
                <a:spLocks noChangeShapeType="1"/>
              </p:cNvSpPr>
              <p:nvPr/>
            </p:nvSpPr>
            <p:spPr bwMode="auto">
              <a:xfrm>
                <a:off x="18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6" name="Line 1460"/>
              <p:cNvSpPr>
                <a:spLocks noChangeShapeType="1"/>
              </p:cNvSpPr>
              <p:nvPr/>
            </p:nvSpPr>
            <p:spPr bwMode="auto">
              <a:xfrm>
                <a:off x="18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7" name="Line 1461"/>
              <p:cNvSpPr>
                <a:spLocks noChangeShapeType="1"/>
              </p:cNvSpPr>
              <p:nvPr/>
            </p:nvSpPr>
            <p:spPr bwMode="auto">
              <a:xfrm>
                <a:off x="18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8" name="Line 1462"/>
              <p:cNvSpPr>
                <a:spLocks noChangeShapeType="1"/>
              </p:cNvSpPr>
              <p:nvPr/>
            </p:nvSpPr>
            <p:spPr bwMode="auto">
              <a:xfrm>
                <a:off x="18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9" name="Line 1463"/>
              <p:cNvSpPr>
                <a:spLocks noChangeShapeType="1"/>
              </p:cNvSpPr>
              <p:nvPr/>
            </p:nvSpPr>
            <p:spPr bwMode="auto">
              <a:xfrm>
                <a:off x="187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0" name="Line 1464"/>
              <p:cNvSpPr>
                <a:spLocks noChangeShapeType="1"/>
              </p:cNvSpPr>
              <p:nvPr/>
            </p:nvSpPr>
            <p:spPr bwMode="auto">
              <a:xfrm>
                <a:off x="18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1" name="Line 1465"/>
              <p:cNvSpPr>
                <a:spLocks noChangeShapeType="1"/>
              </p:cNvSpPr>
              <p:nvPr/>
            </p:nvSpPr>
            <p:spPr bwMode="auto">
              <a:xfrm>
                <a:off x="18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2" name="Line 1466"/>
              <p:cNvSpPr>
                <a:spLocks noChangeShapeType="1"/>
              </p:cNvSpPr>
              <p:nvPr/>
            </p:nvSpPr>
            <p:spPr bwMode="auto">
              <a:xfrm>
                <a:off x="19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3" name="Line 1467"/>
              <p:cNvSpPr>
                <a:spLocks noChangeShapeType="1"/>
              </p:cNvSpPr>
              <p:nvPr/>
            </p:nvSpPr>
            <p:spPr bwMode="auto">
              <a:xfrm>
                <a:off x="19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4" name="Line 1468"/>
              <p:cNvSpPr>
                <a:spLocks noChangeShapeType="1"/>
              </p:cNvSpPr>
              <p:nvPr/>
            </p:nvSpPr>
            <p:spPr bwMode="auto">
              <a:xfrm>
                <a:off x="19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5" name="Line 1469"/>
              <p:cNvSpPr>
                <a:spLocks noChangeShapeType="1"/>
              </p:cNvSpPr>
              <p:nvPr/>
            </p:nvSpPr>
            <p:spPr bwMode="auto">
              <a:xfrm>
                <a:off x="192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6" name="Line 1470"/>
              <p:cNvSpPr>
                <a:spLocks noChangeShapeType="1"/>
              </p:cNvSpPr>
              <p:nvPr/>
            </p:nvSpPr>
            <p:spPr bwMode="auto">
              <a:xfrm>
                <a:off x="193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7" name="Line 1471"/>
              <p:cNvSpPr>
                <a:spLocks noChangeShapeType="1"/>
              </p:cNvSpPr>
              <p:nvPr/>
            </p:nvSpPr>
            <p:spPr bwMode="auto">
              <a:xfrm>
                <a:off x="19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8" name="Line 1472"/>
              <p:cNvSpPr>
                <a:spLocks noChangeShapeType="1"/>
              </p:cNvSpPr>
              <p:nvPr/>
            </p:nvSpPr>
            <p:spPr bwMode="auto">
              <a:xfrm>
                <a:off x="19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9" name="Line 1473"/>
              <p:cNvSpPr>
                <a:spLocks noChangeShapeType="1"/>
              </p:cNvSpPr>
              <p:nvPr/>
            </p:nvSpPr>
            <p:spPr bwMode="auto">
              <a:xfrm>
                <a:off x="19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0" name="Line 1474"/>
              <p:cNvSpPr>
                <a:spLocks noChangeShapeType="1"/>
              </p:cNvSpPr>
              <p:nvPr/>
            </p:nvSpPr>
            <p:spPr bwMode="auto">
              <a:xfrm>
                <a:off x="19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1" name="Line 1475"/>
              <p:cNvSpPr>
                <a:spLocks noChangeShapeType="1"/>
              </p:cNvSpPr>
              <p:nvPr/>
            </p:nvSpPr>
            <p:spPr bwMode="auto">
              <a:xfrm>
                <a:off x="19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2" name="Line 1476"/>
              <p:cNvSpPr>
                <a:spLocks noChangeShapeType="1"/>
              </p:cNvSpPr>
              <p:nvPr/>
            </p:nvSpPr>
            <p:spPr bwMode="auto">
              <a:xfrm>
                <a:off x="199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3" name="Line 1477"/>
              <p:cNvSpPr>
                <a:spLocks noChangeShapeType="1"/>
              </p:cNvSpPr>
              <p:nvPr/>
            </p:nvSpPr>
            <p:spPr bwMode="auto">
              <a:xfrm>
                <a:off x="200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4" name="Line 1478"/>
              <p:cNvSpPr>
                <a:spLocks noChangeShapeType="1"/>
              </p:cNvSpPr>
              <p:nvPr/>
            </p:nvSpPr>
            <p:spPr bwMode="auto">
              <a:xfrm>
                <a:off x="20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5" name="Line 1479"/>
              <p:cNvSpPr>
                <a:spLocks noChangeShapeType="1"/>
              </p:cNvSpPr>
              <p:nvPr/>
            </p:nvSpPr>
            <p:spPr bwMode="auto">
              <a:xfrm>
                <a:off x="20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6" name="Line 1480"/>
              <p:cNvSpPr>
                <a:spLocks noChangeShapeType="1"/>
              </p:cNvSpPr>
              <p:nvPr/>
            </p:nvSpPr>
            <p:spPr bwMode="auto">
              <a:xfrm>
                <a:off x="20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7" name="Line 1481"/>
              <p:cNvSpPr>
                <a:spLocks noChangeShapeType="1"/>
              </p:cNvSpPr>
              <p:nvPr/>
            </p:nvSpPr>
            <p:spPr bwMode="auto">
              <a:xfrm>
                <a:off x="20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8" name="Line 1482"/>
              <p:cNvSpPr>
                <a:spLocks noChangeShapeType="1"/>
              </p:cNvSpPr>
              <p:nvPr/>
            </p:nvSpPr>
            <p:spPr bwMode="auto">
              <a:xfrm>
                <a:off x="20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9" name="Line 1483"/>
              <p:cNvSpPr>
                <a:spLocks noChangeShapeType="1"/>
              </p:cNvSpPr>
              <p:nvPr/>
            </p:nvSpPr>
            <p:spPr bwMode="auto">
              <a:xfrm>
                <a:off x="205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0" name="Line 1484"/>
              <p:cNvSpPr>
                <a:spLocks noChangeShapeType="1"/>
              </p:cNvSpPr>
              <p:nvPr/>
            </p:nvSpPr>
            <p:spPr bwMode="auto">
              <a:xfrm>
                <a:off x="206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1" name="Line 1485"/>
              <p:cNvSpPr>
                <a:spLocks noChangeShapeType="1"/>
              </p:cNvSpPr>
              <p:nvPr/>
            </p:nvSpPr>
            <p:spPr bwMode="auto">
              <a:xfrm>
                <a:off x="20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2" name="Line 1486"/>
              <p:cNvSpPr>
                <a:spLocks noChangeShapeType="1"/>
              </p:cNvSpPr>
              <p:nvPr/>
            </p:nvSpPr>
            <p:spPr bwMode="auto">
              <a:xfrm>
                <a:off x="20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3" name="Line 1487"/>
              <p:cNvSpPr>
                <a:spLocks noChangeShapeType="1"/>
              </p:cNvSpPr>
              <p:nvPr/>
            </p:nvSpPr>
            <p:spPr bwMode="auto">
              <a:xfrm>
                <a:off x="20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4" name="Line 1488"/>
              <p:cNvSpPr>
                <a:spLocks noChangeShapeType="1"/>
              </p:cNvSpPr>
              <p:nvPr/>
            </p:nvSpPr>
            <p:spPr bwMode="auto">
              <a:xfrm>
                <a:off x="21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5" name="Line 1489"/>
              <p:cNvSpPr>
                <a:spLocks noChangeShapeType="1"/>
              </p:cNvSpPr>
              <p:nvPr/>
            </p:nvSpPr>
            <p:spPr bwMode="auto">
              <a:xfrm>
                <a:off x="21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6" name="Line 1490"/>
              <p:cNvSpPr>
                <a:spLocks noChangeShapeType="1"/>
              </p:cNvSpPr>
              <p:nvPr/>
            </p:nvSpPr>
            <p:spPr bwMode="auto">
              <a:xfrm>
                <a:off x="211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7" name="Line 1491"/>
              <p:cNvSpPr>
                <a:spLocks noChangeShapeType="1"/>
              </p:cNvSpPr>
              <p:nvPr/>
            </p:nvSpPr>
            <p:spPr bwMode="auto">
              <a:xfrm>
                <a:off x="212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8" name="Line 1492"/>
              <p:cNvSpPr>
                <a:spLocks noChangeShapeType="1"/>
              </p:cNvSpPr>
              <p:nvPr/>
            </p:nvSpPr>
            <p:spPr bwMode="auto">
              <a:xfrm>
                <a:off x="21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9" name="Line 1493"/>
              <p:cNvSpPr>
                <a:spLocks noChangeShapeType="1"/>
              </p:cNvSpPr>
              <p:nvPr/>
            </p:nvSpPr>
            <p:spPr bwMode="auto">
              <a:xfrm>
                <a:off x="21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0" name="Line 1494"/>
              <p:cNvSpPr>
                <a:spLocks noChangeShapeType="1"/>
              </p:cNvSpPr>
              <p:nvPr/>
            </p:nvSpPr>
            <p:spPr bwMode="auto">
              <a:xfrm>
                <a:off x="21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1" name="Line 1495"/>
              <p:cNvSpPr>
                <a:spLocks noChangeShapeType="1"/>
              </p:cNvSpPr>
              <p:nvPr/>
            </p:nvSpPr>
            <p:spPr bwMode="auto">
              <a:xfrm>
                <a:off x="21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2" name="Line 1496"/>
              <p:cNvSpPr>
                <a:spLocks noChangeShapeType="1"/>
              </p:cNvSpPr>
              <p:nvPr/>
            </p:nvSpPr>
            <p:spPr bwMode="auto">
              <a:xfrm>
                <a:off x="21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3" name="Line 1497"/>
              <p:cNvSpPr>
                <a:spLocks noChangeShapeType="1"/>
              </p:cNvSpPr>
              <p:nvPr/>
            </p:nvSpPr>
            <p:spPr bwMode="auto">
              <a:xfrm>
                <a:off x="218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4" name="Line 1498"/>
              <p:cNvSpPr>
                <a:spLocks noChangeShapeType="1"/>
              </p:cNvSpPr>
              <p:nvPr/>
            </p:nvSpPr>
            <p:spPr bwMode="auto">
              <a:xfrm>
                <a:off x="219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5" name="Line 1499"/>
              <p:cNvSpPr>
                <a:spLocks noChangeShapeType="1"/>
              </p:cNvSpPr>
              <p:nvPr/>
            </p:nvSpPr>
            <p:spPr bwMode="auto">
              <a:xfrm>
                <a:off x="22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6" name="Line 1500"/>
              <p:cNvSpPr>
                <a:spLocks noChangeShapeType="1"/>
              </p:cNvSpPr>
              <p:nvPr/>
            </p:nvSpPr>
            <p:spPr bwMode="auto">
              <a:xfrm>
                <a:off x="22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7" name="Line 1501"/>
              <p:cNvSpPr>
                <a:spLocks noChangeShapeType="1"/>
              </p:cNvSpPr>
              <p:nvPr/>
            </p:nvSpPr>
            <p:spPr bwMode="auto">
              <a:xfrm>
                <a:off x="22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8" name="Line 1502"/>
              <p:cNvSpPr>
                <a:spLocks noChangeShapeType="1"/>
              </p:cNvSpPr>
              <p:nvPr/>
            </p:nvSpPr>
            <p:spPr bwMode="auto">
              <a:xfrm>
                <a:off x="22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9" name="Line 1503"/>
              <p:cNvSpPr>
                <a:spLocks noChangeShapeType="1"/>
              </p:cNvSpPr>
              <p:nvPr/>
            </p:nvSpPr>
            <p:spPr bwMode="auto">
              <a:xfrm>
                <a:off x="22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0" name="Line 1504"/>
              <p:cNvSpPr>
                <a:spLocks noChangeShapeType="1"/>
              </p:cNvSpPr>
              <p:nvPr/>
            </p:nvSpPr>
            <p:spPr bwMode="auto">
              <a:xfrm>
                <a:off x="224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1" name="Line 1505"/>
              <p:cNvSpPr>
                <a:spLocks noChangeShapeType="1"/>
              </p:cNvSpPr>
              <p:nvPr/>
            </p:nvSpPr>
            <p:spPr bwMode="auto">
              <a:xfrm>
                <a:off x="225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2" name="Line 1506"/>
              <p:cNvSpPr>
                <a:spLocks noChangeShapeType="1"/>
              </p:cNvSpPr>
              <p:nvPr/>
            </p:nvSpPr>
            <p:spPr bwMode="auto">
              <a:xfrm>
                <a:off x="22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3" name="Line 1507"/>
              <p:cNvSpPr>
                <a:spLocks noChangeShapeType="1"/>
              </p:cNvSpPr>
              <p:nvPr/>
            </p:nvSpPr>
            <p:spPr bwMode="auto">
              <a:xfrm>
                <a:off x="22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4" name="Line 1508"/>
              <p:cNvSpPr>
                <a:spLocks noChangeShapeType="1"/>
              </p:cNvSpPr>
              <p:nvPr/>
            </p:nvSpPr>
            <p:spPr bwMode="auto">
              <a:xfrm>
                <a:off x="22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5" name="Line 1509"/>
              <p:cNvSpPr>
                <a:spLocks noChangeShapeType="1"/>
              </p:cNvSpPr>
              <p:nvPr/>
            </p:nvSpPr>
            <p:spPr bwMode="auto">
              <a:xfrm>
                <a:off x="22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6" name="Line 1510"/>
              <p:cNvSpPr>
                <a:spLocks noChangeShapeType="1"/>
              </p:cNvSpPr>
              <p:nvPr/>
            </p:nvSpPr>
            <p:spPr bwMode="auto">
              <a:xfrm>
                <a:off x="23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7" name="Line 1511"/>
              <p:cNvSpPr>
                <a:spLocks noChangeShapeType="1"/>
              </p:cNvSpPr>
              <p:nvPr/>
            </p:nvSpPr>
            <p:spPr bwMode="auto">
              <a:xfrm>
                <a:off x="231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8" name="Line 1512"/>
              <p:cNvSpPr>
                <a:spLocks noChangeShapeType="1"/>
              </p:cNvSpPr>
              <p:nvPr/>
            </p:nvSpPr>
            <p:spPr bwMode="auto">
              <a:xfrm>
                <a:off x="232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9" name="Line 1513"/>
              <p:cNvSpPr>
                <a:spLocks noChangeShapeType="1"/>
              </p:cNvSpPr>
              <p:nvPr/>
            </p:nvSpPr>
            <p:spPr bwMode="auto">
              <a:xfrm>
                <a:off x="23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0" name="Line 1514"/>
              <p:cNvSpPr>
                <a:spLocks noChangeShapeType="1"/>
              </p:cNvSpPr>
              <p:nvPr/>
            </p:nvSpPr>
            <p:spPr bwMode="auto">
              <a:xfrm>
                <a:off x="23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1" name="Line 1515"/>
              <p:cNvSpPr>
                <a:spLocks noChangeShapeType="1"/>
              </p:cNvSpPr>
              <p:nvPr/>
            </p:nvSpPr>
            <p:spPr bwMode="auto">
              <a:xfrm>
                <a:off x="23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2" name="Line 1516"/>
              <p:cNvSpPr>
                <a:spLocks noChangeShapeType="1"/>
              </p:cNvSpPr>
              <p:nvPr/>
            </p:nvSpPr>
            <p:spPr bwMode="auto">
              <a:xfrm>
                <a:off x="23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3" name="Line 1517"/>
              <p:cNvSpPr>
                <a:spLocks noChangeShapeType="1"/>
              </p:cNvSpPr>
              <p:nvPr/>
            </p:nvSpPr>
            <p:spPr bwMode="auto">
              <a:xfrm>
                <a:off x="23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4" name="Line 1518"/>
              <p:cNvSpPr>
                <a:spLocks noChangeShapeType="1"/>
              </p:cNvSpPr>
              <p:nvPr/>
            </p:nvSpPr>
            <p:spPr bwMode="auto">
              <a:xfrm>
                <a:off x="237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5" name="Line 1519"/>
              <p:cNvSpPr>
                <a:spLocks noChangeShapeType="1"/>
              </p:cNvSpPr>
              <p:nvPr/>
            </p:nvSpPr>
            <p:spPr bwMode="auto">
              <a:xfrm>
                <a:off x="238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6" name="Line 1520"/>
              <p:cNvSpPr>
                <a:spLocks noChangeShapeType="1"/>
              </p:cNvSpPr>
              <p:nvPr/>
            </p:nvSpPr>
            <p:spPr bwMode="auto">
              <a:xfrm>
                <a:off x="23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7" name="Line 1521"/>
              <p:cNvSpPr>
                <a:spLocks noChangeShapeType="1"/>
              </p:cNvSpPr>
              <p:nvPr/>
            </p:nvSpPr>
            <p:spPr bwMode="auto">
              <a:xfrm>
                <a:off x="24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8" name="Line 1522"/>
              <p:cNvSpPr>
                <a:spLocks noChangeShapeType="1"/>
              </p:cNvSpPr>
              <p:nvPr/>
            </p:nvSpPr>
            <p:spPr bwMode="auto">
              <a:xfrm>
                <a:off x="24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9" name="Line 1523"/>
              <p:cNvSpPr>
                <a:spLocks noChangeShapeType="1"/>
              </p:cNvSpPr>
              <p:nvPr/>
            </p:nvSpPr>
            <p:spPr bwMode="auto">
              <a:xfrm>
                <a:off x="24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0" name="Line 1524"/>
              <p:cNvSpPr>
                <a:spLocks noChangeShapeType="1"/>
              </p:cNvSpPr>
              <p:nvPr/>
            </p:nvSpPr>
            <p:spPr bwMode="auto">
              <a:xfrm>
                <a:off x="24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1" name="Line 1525"/>
              <p:cNvSpPr>
                <a:spLocks noChangeShapeType="1"/>
              </p:cNvSpPr>
              <p:nvPr/>
            </p:nvSpPr>
            <p:spPr bwMode="auto">
              <a:xfrm>
                <a:off x="243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2" name="Line 1526"/>
              <p:cNvSpPr>
                <a:spLocks noChangeShapeType="1"/>
              </p:cNvSpPr>
              <p:nvPr/>
            </p:nvSpPr>
            <p:spPr bwMode="auto">
              <a:xfrm>
                <a:off x="24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3" name="Line 1527"/>
              <p:cNvSpPr>
                <a:spLocks noChangeShapeType="1"/>
              </p:cNvSpPr>
              <p:nvPr/>
            </p:nvSpPr>
            <p:spPr bwMode="auto">
              <a:xfrm>
                <a:off x="24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4" name="Line 1528"/>
              <p:cNvSpPr>
                <a:spLocks noChangeShapeType="1"/>
              </p:cNvSpPr>
              <p:nvPr/>
            </p:nvSpPr>
            <p:spPr bwMode="auto">
              <a:xfrm>
                <a:off x="24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5" name="Line 1529"/>
              <p:cNvSpPr>
                <a:spLocks noChangeShapeType="1"/>
              </p:cNvSpPr>
              <p:nvPr/>
            </p:nvSpPr>
            <p:spPr bwMode="auto">
              <a:xfrm>
                <a:off x="24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6" name="Line 1530"/>
              <p:cNvSpPr>
                <a:spLocks noChangeShapeType="1"/>
              </p:cNvSpPr>
              <p:nvPr/>
            </p:nvSpPr>
            <p:spPr bwMode="auto">
              <a:xfrm>
                <a:off x="24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7" name="Line 1531"/>
              <p:cNvSpPr>
                <a:spLocks noChangeShapeType="1"/>
              </p:cNvSpPr>
              <p:nvPr/>
            </p:nvSpPr>
            <p:spPr bwMode="auto">
              <a:xfrm>
                <a:off x="24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8" name="Line 1532"/>
              <p:cNvSpPr>
                <a:spLocks noChangeShapeType="1"/>
              </p:cNvSpPr>
              <p:nvPr/>
            </p:nvSpPr>
            <p:spPr bwMode="auto">
              <a:xfrm>
                <a:off x="250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9" name="Line 1533"/>
              <p:cNvSpPr>
                <a:spLocks noChangeShapeType="1"/>
              </p:cNvSpPr>
              <p:nvPr/>
            </p:nvSpPr>
            <p:spPr bwMode="auto">
              <a:xfrm>
                <a:off x="25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0" name="Line 1534"/>
              <p:cNvSpPr>
                <a:spLocks noChangeShapeType="1"/>
              </p:cNvSpPr>
              <p:nvPr/>
            </p:nvSpPr>
            <p:spPr bwMode="auto">
              <a:xfrm>
                <a:off x="25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1" name="Line 1535"/>
              <p:cNvSpPr>
                <a:spLocks noChangeShapeType="1"/>
              </p:cNvSpPr>
              <p:nvPr/>
            </p:nvSpPr>
            <p:spPr bwMode="auto">
              <a:xfrm>
                <a:off x="25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2" name="Line 1536"/>
              <p:cNvSpPr>
                <a:spLocks noChangeShapeType="1"/>
              </p:cNvSpPr>
              <p:nvPr/>
            </p:nvSpPr>
            <p:spPr bwMode="auto">
              <a:xfrm>
                <a:off x="25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3" name="Line 1537"/>
              <p:cNvSpPr>
                <a:spLocks noChangeShapeType="1"/>
              </p:cNvSpPr>
              <p:nvPr/>
            </p:nvSpPr>
            <p:spPr bwMode="auto">
              <a:xfrm>
                <a:off x="25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4" name="Line 1538"/>
              <p:cNvSpPr>
                <a:spLocks noChangeShapeType="1"/>
              </p:cNvSpPr>
              <p:nvPr/>
            </p:nvSpPr>
            <p:spPr bwMode="auto">
              <a:xfrm>
                <a:off x="25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5" name="Line 1539"/>
              <p:cNvSpPr>
                <a:spLocks noChangeShapeType="1"/>
              </p:cNvSpPr>
              <p:nvPr/>
            </p:nvSpPr>
            <p:spPr bwMode="auto">
              <a:xfrm>
                <a:off x="256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6" name="Line 1540"/>
              <p:cNvSpPr>
                <a:spLocks noChangeShapeType="1"/>
              </p:cNvSpPr>
              <p:nvPr/>
            </p:nvSpPr>
            <p:spPr bwMode="auto">
              <a:xfrm>
                <a:off x="25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7" name="Line 1541"/>
              <p:cNvSpPr>
                <a:spLocks noChangeShapeType="1"/>
              </p:cNvSpPr>
              <p:nvPr/>
            </p:nvSpPr>
            <p:spPr bwMode="auto">
              <a:xfrm>
                <a:off x="25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8" name="Line 1542"/>
              <p:cNvSpPr>
                <a:spLocks noChangeShapeType="1"/>
              </p:cNvSpPr>
              <p:nvPr/>
            </p:nvSpPr>
            <p:spPr bwMode="auto">
              <a:xfrm>
                <a:off x="25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9" name="Line 1543"/>
              <p:cNvSpPr>
                <a:spLocks noChangeShapeType="1"/>
              </p:cNvSpPr>
              <p:nvPr/>
            </p:nvSpPr>
            <p:spPr bwMode="auto">
              <a:xfrm>
                <a:off x="26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0" name="Line 1544"/>
              <p:cNvSpPr>
                <a:spLocks noChangeShapeType="1"/>
              </p:cNvSpPr>
              <p:nvPr/>
            </p:nvSpPr>
            <p:spPr bwMode="auto">
              <a:xfrm>
                <a:off x="26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1" name="Line 1545"/>
              <p:cNvSpPr>
                <a:spLocks noChangeShapeType="1"/>
              </p:cNvSpPr>
              <p:nvPr/>
            </p:nvSpPr>
            <p:spPr bwMode="auto">
              <a:xfrm>
                <a:off x="26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2" name="Line 1546"/>
              <p:cNvSpPr>
                <a:spLocks noChangeShapeType="1"/>
              </p:cNvSpPr>
              <p:nvPr/>
            </p:nvSpPr>
            <p:spPr bwMode="auto">
              <a:xfrm>
                <a:off x="263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3" name="Line 1547"/>
              <p:cNvSpPr>
                <a:spLocks noChangeShapeType="1"/>
              </p:cNvSpPr>
              <p:nvPr/>
            </p:nvSpPr>
            <p:spPr bwMode="auto">
              <a:xfrm>
                <a:off x="26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4" name="Line 1548"/>
              <p:cNvSpPr>
                <a:spLocks noChangeShapeType="1"/>
              </p:cNvSpPr>
              <p:nvPr/>
            </p:nvSpPr>
            <p:spPr bwMode="auto">
              <a:xfrm>
                <a:off x="26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5" name="Line 1549"/>
              <p:cNvSpPr>
                <a:spLocks noChangeShapeType="1"/>
              </p:cNvSpPr>
              <p:nvPr/>
            </p:nvSpPr>
            <p:spPr bwMode="auto">
              <a:xfrm>
                <a:off x="26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6" name="Line 1550"/>
              <p:cNvSpPr>
                <a:spLocks noChangeShapeType="1"/>
              </p:cNvSpPr>
              <p:nvPr/>
            </p:nvSpPr>
            <p:spPr bwMode="auto">
              <a:xfrm>
                <a:off x="26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7" name="Line 1551"/>
              <p:cNvSpPr>
                <a:spLocks noChangeShapeType="1"/>
              </p:cNvSpPr>
              <p:nvPr/>
            </p:nvSpPr>
            <p:spPr bwMode="auto">
              <a:xfrm>
                <a:off x="26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8" name="Line 1552"/>
              <p:cNvSpPr>
                <a:spLocks noChangeShapeType="1"/>
              </p:cNvSpPr>
              <p:nvPr/>
            </p:nvSpPr>
            <p:spPr bwMode="auto">
              <a:xfrm>
                <a:off x="26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9" name="Line 1553"/>
              <p:cNvSpPr>
                <a:spLocks noChangeShapeType="1"/>
              </p:cNvSpPr>
              <p:nvPr/>
            </p:nvSpPr>
            <p:spPr bwMode="auto">
              <a:xfrm>
                <a:off x="269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0" name="Line 1554"/>
              <p:cNvSpPr>
                <a:spLocks noChangeShapeType="1"/>
              </p:cNvSpPr>
              <p:nvPr/>
            </p:nvSpPr>
            <p:spPr bwMode="auto">
              <a:xfrm>
                <a:off x="27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1" name="Line 1555"/>
              <p:cNvSpPr>
                <a:spLocks noChangeShapeType="1"/>
              </p:cNvSpPr>
              <p:nvPr/>
            </p:nvSpPr>
            <p:spPr bwMode="auto">
              <a:xfrm>
                <a:off x="27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2" name="Line 1556"/>
              <p:cNvSpPr>
                <a:spLocks noChangeShapeType="1"/>
              </p:cNvSpPr>
              <p:nvPr/>
            </p:nvSpPr>
            <p:spPr bwMode="auto">
              <a:xfrm>
                <a:off x="27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3" name="Line 1557"/>
              <p:cNvSpPr>
                <a:spLocks noChangeShapeType="1"/>
              </p:cNvSpPr>
              <p:nvPr/>
            </p:nvSpPr>
            <p:spPr bwMode="auto">
              <a:xfrm>
                <a:off x="27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4" name="Line 1558"/>
              <p:cNvSpPr>
                <a:spLocks noChangeShapeType="1"/>
              </p:cNvSpPr>
              <p:nvPr/>
            </p:nvSpPr>
            <p:spPr bwMode="auto">
              <a:xfrm>
                <a:off x="27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5" name="Line 1559"/>
              <p:cNvSpPr>
                <a:spLocks noChangeShapeType="1"/>
              </p:cNvSpPr>
              <p:nvPr/>
            </p:nvSpPr>
            <p:spPr bwMode="auto">
              <a:xfrm>
                <a:off x="27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6" name="Line 1560"/>
              <p:cNvSpPr>
                <a:spLocks noChangeShapeType="1"/>
              </p:cNvSpPr>
              <p:nvPr/>
            </p:nvSpPr>
            <p:spPr bwMode="auto">
              <a:xfrm>
                <a:off x="27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7" name="Line 1561"/>
              <p:cNvSpPr>
                <a:spLocks noChangeShapeType="1"/>
              </p:cNvSpPr>
              <p:nvPr/>
            </p:nvSpPr>
            <p:spPr bwMode="auto">
              <a:xfrm>
                <a:off x="27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8" name="Line 1562"/>
              <p:cNvSpPr>
                <a:spLocks noChangeShapeType="1"/>
              </p:cNvSpPr>
              <p:nvPr/>
            </p:nvSpPr>
            <p:spPr bwMode="auto">
              <a:xfrm>
                <a:off x="27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9" name="Line 1563"/>
              <p:cNvSpPr>
                <a:spLocks noChangeShapeType="1"/>
              </p:cNvSpPr>
              <p:nvPr/>
            </p:nvSpPr>
            <p:spPr bwMode="auto">
              <a:xfrm>
                <a:off x="27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0" name="Line 1564"/>
              <p:cNvSpPr>
                <a:spLocks noChangeShapeType="1"/>
              </p:cNvSpPr>
              <p:nvPr/>
            </p:nvSpPr>
            <p:spPr bwMode="auto">
              <a:xfrm>
                <a:off x="27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1" name="Line 1565"/>
              <p:cNvSpPr>
                <a:spLocks noChangeShapeType="1"/>
              </p:cNvSpPr>
              <p:nvPr/>
            </p:nvSpPr>
            <p:spPr bwMode="auto">
              <a:xfrm>
                <a:off x="28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2" name="Line 1566"/>
              <p:cNvSpPr>
                <a:spLocks noChangeShapeType="1"/>
              </p:cNvSpPr>
              <p:nvPr/>
            </p:nvSpPr>
            <p:spPr bwMode="auto">
              <a:xfrm>
                <a:off x="28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3" name="Line 1567"/>
              <p:cNvSpPr>
                <a:spLocks noChangeShapeType="1"/>
              </p:cNvSpPr>
              <p:nvPr/>
            </p:nvSpPr>
            <p:spPr bwMode="auto">
              <a:xfrm>
                <a:off x="28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4" name="Line 1568"/>
              <p:cNvSpPr>
                <a:spLocks noChangeShapeType="1"/>
              </p:cNvSpPr>
              <p:nvPr/>
            </p:nvSpPr>
            <p:spPr bwMode="auto">
              <a:xfrm>
                <a:off x="28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5" name="Line 1569"/>
              <p:cNvSpPr>
                <a:spLocks noChangeShapeType="1"/>
              </p:cNvSpPr>
              <p:nvPr/>
            </p:nvSpPr>
            <p:spPr bwMode="auto">
              <a:xfrm>
                <a:off x="28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6" name="Line 1570"/>
              <p:cNvSpPr>
                <a:spLocks noChangeShapeType="1"/>
              </p:cNvSpPr>
              <p:nvPr/>
            </p:nvSpPr>
            <p:spPr bwMode="auto">
              <a:xfrm>
                <a:off x="28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7" name="Line 1571"/>
              <p:cNvSpPr>
                <a:spLocks noChangeShapeType="1"/>
              </p:cNvSpPr>
              <p:nvPr/>
            </p:nvSpPr>
            <p:spPr bwMode="auto">
              <a:xfrm>
                <a:off x="28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8" name="Line 1572"/>
              <p:cNvSpPr>
                <a:spLocks noChangeShapeType="1"/>
              </p:cNvSpPr>
              <p:nvPr/>
            </p:nvSpPr>
            <p:spPr bwMode="auto">
              <a:xfrm>
                <a:off x="28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9" name="Line 1573"/>
              <p:cNvSpPr>
                <a:spLocks noChangeShapeType="1"/>
              </p:cNvSpPr>
              <p:nvPr/>
            </p:nvSpPr>
            <p:spPr bwMode="auto">
              <a:xfrm>
                <a:off x="28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0" name="Line 1574"/>
              <p:cNvSpPr>
                <a:spLocks noChangeShapeType="1"/>
              </p:cNvSpPr>
              <p:nvPr/>
            </p:nvSpPr>
            <p:spPr bwMode="auto">
              <a:xfrm>
                <a:off x="28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1" name="Line 1575"/>
              <p:cNvSpPr>
                <a:spLocks noChangeShapeType="1"/>
              </p:cNvSpPr>
              <p:nvPr/>
            </p:nvSpPr>
            <p:spPr bwMode="auto">
              <a:xfrm>
                <a:off x="28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2" name="Line 1576"/>
              <p:cNvSpPr>
                <a:spLocks noChangeShapeType="1"/>
              </p:cNvSpPr>
              <p:nvPr/>
            </p:nvSpPr>
            <p:spPr bwMode="auto">
              <a:xfrm>
                <a:off x="29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3" name="Line 1577"/>
              <p:cNvSpPr>
                <a:spLocks noChangeShapeType="1"/>
              </p:cNvSpPr>
              <p:nvPr/>
            </p:nvSpPr>
            <p:spPr bwMode="auto">
              <a:xfrm>
                <a:off x="29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4" name="Line 1578"/>
              <p:cNvSpPr>
                <a:spLocks noChangeShapeType="1"/>
              </p:cNvSpPr>
              <p:nvPr/>
            </p:nvSpPr>
            <p:spPr bwMode="auto">
              <a:xfrm>
                <a:off x="29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5" name="Line 1579"/>
              <p:cNvSpPr>
                <a:spLocks noChangeShapeType="1"/>
              </p:cNvSpPr>
              <p:nvPr/>
            </p:nvSpPr>
            <p:spPr bwMode="auto">
              <a:xfrm>
                <a:off x="29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6" name="Line 1580"/>
              <p:cNvSpPr>
                <a:spLocks noChangeShapeType="1"/>
              </p:cNvSpPr>
              <p:nvPr/>
            </p:nvSpPr>
            <p:spPr bwMode="auto">
              <a:xfrm>
                <a:off x="294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7" name="Line 1581"/>
              <p:cNvSpPr>
                <a:spLocks noChangeShapeType="1"/>
              </p:cNvSpPr>
              <p:nvPr/>
            </p:nvSpPr>
            <p:spPr bwMode="auto">
              <a:xfrm>
                <a:off x="29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8" name="Line 1582"/>
              <p:cNvSpPr>
                <a:spLocks noChangeShapeType="1"/>
              </p:cNvSpPr>
              <p:nvPr/>
            </p:nvSpPr>
            <p:spPr bwMode="auto">
              <a:xfrm>
                <a:off x="29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9" name="Line 1583"/>
              <p:cNvSpPr>
                <a:spLocks noChangeShapeType="1"/>
              </p:cNvSpPr>
              <p:nvPr/>
            </p:nvSpPr>
            <p:spPr bwMode="auto">
              <a:xfrm>
                <a:off x="29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0" name="Line 1584"/>
              <p:cNvSpPr>
                <a:spLocks noChangeShapeType="1"/>
              </p:cNvSpPr>
              <p:nvPr/>
            </p:nvSpPr>
            <p:spPr bwMode="auto">
              <a:xfrm>
                <a:off x="29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1" name="Line 1585"/>
              <p:cNvSpPr>
                <a:spLocks noChangeShapeType="1"/>
              </p:cNvSpPr>
              <p:nvPr/>
            </p:nvSpPr>
            <p:spPr bwMode="auto">
              <a:xfrm>
                <a:off x="29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2" name="Line 1586"/>
              <p:cNvSpPr>
                <a:spLocks noChangeShapeType="1"/>
              </p:cNvSpPr>
              <p:nvPr/>
            </p:nvSpPr>
            <p:spPr bwMode="auto">
              <a:xfrm>
                <a:off x="29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3" name="Line 1587"/>
              <p:cNvSpPr>
                <a:spLocks noChangeShapeType="1"/>
              </p:cNvSpPr>
              <p:nvPr/>
            </p:nvSpPr>
            <p:spPr bwMode="auto">
              <a:xfrm>
                <a:off x="300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4" name="Line 1588"/>
              <p:cNvSpPr>
                <a:spLocks noChangeShapeType="1"/>
              </p:cNvSpPr>
              <p:nvPr/>
            </p:nvSpPr>
            <p:spPr bwMode="auto">
              <a:xfrm>
                <a:off x="30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5" name="Line 1589"/>
              <p:cNvSpPr>
                <a:spLocks noChangeShapeType="1"/>
              </p:cNvSpPr>
              <p:nvPr/>
            </p:nvSpPr>
            <p:spPr bwMode="auto">
              <a:xfrm>
                <a:off x="30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6" name="Line 1590"/>
              <p:cNvSpPr>
                <a:spLocks noChangeShapeType="1"/>
              </p:cNvSpPr>
              <p:nvPr/>
            </p:nvSpPr>
            <p:spPr bwMode="auto">
              <a:xfrm>
                <a:off x="30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7" name="Line 1591"/>
              <p:cNvSpPr>
                <a:spLocks noChangeShapeType="1"/>
              </p:cNvSpPr>
              <p:nvPr/>
            </p:nvSpPr>
            <p:spPr bwMode="auto">
              <a:xfrm>
                <a:off x="30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8" name="Line 1592"/>
              <p:cNvSpPr>
                <a:spLocks noChangeShapeType="1"/>
              </p:cNvSpPr>
              <p:nvPr/>
            </p:nvSpPr>
            <p:spPr bwMode="auto">
              <a:xfrm>
                <a:off x="30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9" name="Line 1593"/>
              <p:cNvSpPr>
                <a:spLocks noChangeShapeType="1"/>
              </p:cNvSpPr>
              <p:nvPr/>
            </p:nvSpPr>
            <p:spPr bwMode="auto">
              <a:xfrm>
                <a:off x="30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0" name="Line 1594"/>
              <p:cNvSpPr>
                <a:spLocks noChangeShapeType="1"/>
              </p:cNvSpPr>
              <p:nvPr/>
            </p:nvSpPr>
            <p:spPr bwMode="auto">
              <a:xfrm>
                <a:off x="307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1" name="Line 1595"/>
              <p:cNvSpPr>
                <a:spLocks noChangeShapeType="1"/>
              </p:cNvSpPr>
              <p:nvPr/>
            </p:nvSpPr>
            <p:spPr bwMode="auto">
              <a:xfrm>
                <a:off x="30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2" name="Line 1596"/>
              <p:cNvSpPr>
                <a:spLocks noChangeShapeType="1"/>
              </p:cNvSpPr>
              <p:nvPr/>
            </p:nvSpPr>
            <p:spPr bwMode="auto">
              <a:xfrm>
                <a:off x="30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3" name="Line 1597"/>
              <p:cNvSpPr>
                <a:spLocks noChangeShapeType="1"/>
              </p:cNvSpPr>
              <p:nvPr/>
            </p:nvSpPr>
            <p:spPr bwMode="auto">
              <a:xfrm>
                <a:off x="30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4" name="Line 1598"/>
              <p:cNvSpPr>
                <a:spLocks noChangeShapeType="1"/>
              </p:cNvSpPr>
              <p:nvPr/>
            </p:nvSpPr>
            <p:spPr bwMode="auto">
              <a:xfrm>
                <a:off x="31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5" name="Line 1599"/>
              <p:cNvSpPr>
                <a:spLocks noChangeShapeType="1"/>
              </p:cNvSpPr>
              <p:nvPr/>
            </p:nvSpPr>
            <p:spPr bwMode="auto">
              <a:xfrm>
                <a:off x="31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6" name="Line 1600"/>
              <p:cNvSpPr>
                <a:spLocks noChangeShapeType="1"/>
              </p:cNvSpPr>
              <p:nvPr/>
            </p:nvSpPr>
            <p:spPr bwMode="auto">
              <a:xfrm>
                <a:off x="31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7" name="Line 1601"/>
              <p:cNvSpPr>
                <a:spLocks noChangeShapeType="1"/>
              </p:cNvSpPr>
              <p:nvPr/>
            </p:nvSpPr>
            <p:spPr bwMode="auto">
              <a:xfrm>
                <a:off x="313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8" name="Line 1602"/>
              <p:cNvSpPr>
                <a:spLocks noChangeShapeType="1"/>
              </p:cNvSpPr>
              <p:nvPr/>
            </p:nvSpPr>
            <p:spPr bwMode="auto">
              <a:xfrm>
                <a:off x="31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9" name="Line 1603"/>
              <p:cNvSpPr>
                <a:spLocks noChangeShapeType="1"/>
              </p:cNvSpPr>
              <p:nvPr/>
            </p:nvSpPr>
            <p:spPr bwMode="auto">
              <a:xfrm>
                <a:off x="31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0" name="Line 1604"/>
              <p:cNvSpPr>
                <a:spLocks noChangeShapeType="1"/>
              </p:cNvSpPr>
              <p:nvPr/>
            </p:nvSpPr>
            <p:spPr bwMode="auto">
              <a:xfrm>
                <a:off x="31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1" name="Line 1605"/>
              <p:cNvSpPr>
                <a:spLocks noChangeShapeType="1"/>
              </p:cNvSpPr>
              <p:nvPr/>
            </p:nvSpPr>
            <p:spPr bwMode="auto">
              <a:xfrm>
                <a:off x="31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2" name="Line 1606"/>
              <p:cNvSpPr>
                <a:spLocks noChangeShapeType="1"/>
              </p:cNvSpPr>
              <p:nvPr/>
            </p:nvSpPr>
            <p:spPr bwMode="auto">
              <a:xfrm>
                <a:off x="31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3" name="Line 1607"/>
              <p:cNvSpPr>
                <a:spLocks noChangeShapeType="1"/>
              </p:cNvSpPr>
              <p:nvPr/>
            </p:nvSpPr>
            <p:spPr bwMode="auto">
              <a:xfrm>
                <a:off x="31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4" name="Line 1608"/>
              <p:cNvSpPr>
                <a:spLocks noChangeShapeType="1"/>
              </p:cNvSpPr>
              <p:nvPr/>
            </p:nvSpPr>
            <p:spPr bwMode="auto">
              <a:xfrm>
                <a:off x="319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5" name="Line 1609"/>
              <p:cNvSpPr>
                <a:spLocks noChangeShapeType="1"/>
              </p:cNvSpPr>
              <p:nvPr/>
            </p:nvSpPr>
            <p:spPr bwMode="auto">
              <a:xfrm>
                <a:off x="32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6" name="Line 1610"/>
              <p:cNvSpPr>
                <a:spLocks noChangeShapeType="1"/>
              </p:cNvSpPr>
              <p:nvPr/>
            </p:nvSpPr>
            <p:spPr bwMode="auto">
              <a:xfrm>
                <a:off x="32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7" name="Line 1611"/>
              <p:cNvSpPr>
                <a:spLocks noChangeShapeType="1"/>
              </p:cNvSpPr>
              <p:nvPr/>
            </p:nvSpPr>
            <p:spPr bwMode="auto">
              <a:xfrm>
                <a:off x="32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5" name="Group 1813"/>
            <p:cNvGrpSpPr>
              <a:grpSpLocks/>
            </p:cNvGrpSpPr>
            <p:nvPr/>
          </p:nvGrpSpPr>
          <p:grpSpPr bwMode="auto">
            <a:xfrm>
              <a:off x="342371" y="867637"/>
              <a:ext cx="7058025" cy="1069975"/>
              <a:chOff x="455" y="690"/>
              <a:chExt cx="4446" cy="674"/>
            </a:xfrm>
          </p:grpSpPr>
          <p:sp>
            <p:nvSpPr>
              <p:cNvPr id="1688" name="Line 1613"/>
              <p:cNvSpPr>
                <a:spLocks noChangeShapeType="1"/>
              </p:cNvSpPr>
              <p:nvPr/>
            </p:nvSpPr>
            <p:spPr bwMode="auto">
              <a:xfrm>
                <a:off x="32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9" name="Line 1614"/>
              <p:cNvSpPr>
                <a:spLocks noChangeShapeType="1"/>
              </p:cNvSpPr>
              <p:nvPr/>
            </p:nvSpPr>
            <p:spPr bwMode="auto">
              <a:xfrm>
                <a:off x="32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0" name="Line 1615"/>
              <p:cNvSpPr>
                <a:spLocks noChangeShapeType="1"/>
              </p:cNvSpPr>
              <p:nvPr/>
            </p:nvSpPr>
            <p:spPr bwMode="auto">
              <a:xfrm>
                <a:off x="32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1" name="Line 1616"/>
              <p:cNvSpPr>
                <a:spLocks noChangeShapeType="1"/>
              </p:cNvSpPr>
              <p:nvPr/>
            </p:nvSpPr>
            <p:spPr bwMode="auto">
              <a:xfrm>
                <a:off x="326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2" name="Line 1617"/>
              <p:cNvSpPr>
                <a:spLocks noChangeShapeType="1"/>
              </p:cNvSpPr>
              <p:nvPr/>
            </p:nvSpPr>
            <p:spPr bwMode="auto">
              <a:xfrm>
                <a:off x="32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3" name="Line 1618"/>
              <p:cNvSpPr>
                <a:spLocks noChangeShapeType="1"/>
              </p:cNvSpPr>
              <p:nvPr/>
            </p:nvSpPr>
            <p:spPr bwMode="auto">
              <a:xfrm>
                <a:off x="32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4" name="Line 1619"/>
              <p:cNvSpPr>
                <a:spLocks noChangeShapeType="1"/>
              </p:cNvSpPr>
              <p:nvPr/>
            </p:nvSpPr>
            <p:spPr bwMode="auto">
              <a:xfrm>
                <a:off x="32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5" name="Line 1620"/>
              <p:cNvSpPr>
                <a:spLocks noChangeShapeType="1"/>
              </p:cNvSpPr>
              <p:nvPr/>
            </p:nvSpPr>
            <p:spPr bwMode="auto">
              <a:xfrm>
                <a:off x="32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6" name="Line 1621"/>
              <p:cNvSpPr>
                <a:spLocks noChangeShapeType="1"/>
              </p:cNvSpPr>
              <p:nvPr/>
            </p:nvSpPr>
            <p:spPr bwMode="auto">
              <a:xfrm>
                <a:off x="33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7" name="Line 1622"/>
              <p:cNvSpPr>
                <a:spLocks noChangeShapeType="1"/>
              </p:cNvSpPr>
              <p:nvPr/>
            </p:nvSpPr>
            <p:spPr bwMode="auto">
              <a:xfrm>
                <a:off x="331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8" name="Line 1623"/>
              <p:cNvSpPr>
                <a:spLocks noChangeShapeType="1"/>
              </p:cNvSpPr>
              <p:nvPr/>
            </p:nvSpPr>
            <p:spPr bwMode="auto">
              <a:xfrm>
                <a:off x="332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9" name="Line 1624"/>
              <p:cNvSpPr>
                <a:spLocks noChangeShapeType="1"/>
              </p:cNvSpPr>
              <p:nvPr/>
            </p:nvSpPr>
            <p:spPr bwMode="auto">
              <a:xfrm>
                <a:off x="33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0" name="Line 1625"/>
              <p:cNvSpPr>
                <a:spLocks noChangeShapeType="1"/>
              </p:cNvSpPr>
              <p:nvPr/>
            </p:nvSpPr>
            <p:spPr bwMode="auto">
              <a:xfrm>
                <a:off x="33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1" name="Line 1626"/>
              <p:cNvSpPr>
                <a:spLocks noChangeShapeType="1"/>
              </p:cNvSpPr>
              <p:nvPr/>
            </p:nvSpPr>
            <p:spPr bwMode="auto">
              <a:xfrm>
                <a:off x="33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2" name="Line 1627"/>
              <p:cNvSpPr>
                <a:spLocks noChangeShapeType="1"/>
              </p:cNvSpPr>
              <p:nvPr/>
            </p:nvSpPr>
            <p:spPr bwMode="auto">
              <a:xfrm>
                <a:off x="33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3" name="Line 1628"/>
              <p:cNvSpPr>
                <a:spLocks noChangeShapeType="1"/>
              </p:cNvSpPr>
              <p:nvPr/>
            </p:nvSpPr>
            <p:spPr bwMode="auto">
              <a:xfrm>
                <a:off x="33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4" name="Line 1629"/>
              <p:cNvSpPr>
                <a:spLocks noChangeShapeType="1"/>
              </p:cNvSpPr>
              <p:nvPr/>
            </p:nvSpPr>
            <p:spPr bwMode="auto">
              <a:xfrm>
                <a:off x="338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5" name="Line 1630"/>
              <p:cNvSpPr>
                <a:spLocks noChangeShapeType="1"/>
              </p:cNvSpPr>
              <p:nvPr/>
            </p:nvSpPr>
            <p:spPr bwMode="auto">
              <a:xfrm>
                <a:off x="339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6" name="Line 1631"/>
              <p:cNvSpPr>
                <a:spLocks noChangeShapeType="1"/>
              </p:cNvSpPr>
              <p:nvPr/>
            </p:nvSpPr>
            <p:spPr bwMode="auto">
              <a:xfrm>
                <a:off x="33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7" name="Line 1632"/>
              <p:cNvSpPr>
                <a:spLocks noChangeShapeType="1"/>
              </p:cNvSpPr>
              <p:nvPr/>
            </p:nvSpPr>
            <p:spPr bwMode="auto">
              <a:xfrm>
                <a:off x="34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8" name="Line 1633"/>
              <p:cNvSpPr>
                <a:spLocks noChangeShapeType="1"/>
              </p:cNvSpPr>
              <p:nvPr/>
            </p:nvSpPr>
            <p:spPr bwMode="auto">
              <a:xfrm>
                <a:off x="34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9" name="Line 1634"/>
              <p:cNvSpPr>
                <a:spLocks noChangeShapeType="1"/>
              </p:cNvSpPr>
              <p:nvPr/>
            </p:nvSpPr>
            <p:spPr bwMode="auto">
              <a:xfrm>
                <a:off x="34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0" name="Line 1635"/>
              <p:cNvSpPr>
                <a:spLocks noChangeShapeType="1"/>
              </p:cNvSpPr>
              <p:nvPr/>
            </p:nvSpPr>
            <p:spPr bwMode="auto">
              <a:xfrm>
                <a:off x="34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1" name="Line 1636"/>
              <p:cNvSpPr>
                <a:spLocks noChangeShapeType="1"/>
              </p:cNvSpPr>
              <p:nvPr/>
            </p:nvSpPr>
            <p:spPr bwMode="auto">
              <a:xfrm>
                <a:off x="344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2" name="Line 1637"/>
              <p:cNvSpPr>
                <a:spLocks noChangeShapeType="1"/>
              </p:cNvSpPr>
              <p:nvPr/>
            </p:nvSpPr>
            <p:spPr bwMode="auto">
              <a:xfrm>
                <a:off x="345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3" name="Line 1638"/>
              <p:cNvSpPr>
                <a:spLocks noChangeShapeType="1"/>
              </p:cNvSpPr>
              <p:nvPr/>
            </p:nvSpPr>
            <p:spPr bwMode="auto">
              <a:xfrm>
                <a:off x="34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4" name="Line 1639"/>
              <p:cNvSpPr>
                <a:spLocks noChangeShapeType="1"/>
              </p:cNvSpPr>
              <p:nvPr/>
            </p:nvSpPr>
            <p:spPr bwMode="auto">
              <a:xfrm>
                <a:off x="34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5" name="Line 1640"/>
              <p:cNvSpPr>
                <a:spLocks noChangeShapeType="1"/>
              </p:cNvSpPr>
              <p:nvPr/>
            </p:nvSpPr>
            <p:spPr bwMode="auto">
              <a:xfrm>
                <a:off x="34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6" name="Line 1641"/>
              <p:cNvSpPr>
                <a:spLocks noChangeShapeType="1"/>
              </p:cNvSpPr>
              <p:nvPr/>
            </p:nvSpPr>
            <p:spPr bwMode="auto">
              <a:xfrm>
                <a:off x="34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7" name="Line 1642"/>
              <p:cNvSpPr>
                <a:spLocks noChangeShapeType="1"/>
              </p:cNvSpPr>
              <p:nvPr/>
            </p:nvSpPr>
            <p:spPr bwMode="auto">
              <a:xfrm>
                <a:off x="35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8" name="Line 1643"/>
              <p:cNvSpPr>
                <a:spLocks noChangeShapeType="1"/>
              </p:cNvSpPr>
              <p:nvPr/>
            </p:nvSpPr>
            <p:spPr bwMode="auto">
              <a:xfrm>
                <a:off x="350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9" name="Line 1644"/>
              <p:cNvSpPr>
                <a:spLocks noChangeShapeType="1"/>
              </p:cNvSpPr>
              <p:nvPr/>
            </p:nvSpPr>
            <p:spPr bwMode="auto">
              <a:xfrm>
                <a:off x="351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0" name="Line 1645"/>
              <p:cNvSpPr>
                <a:spLocks noChangeShapeType="1"/>
              </p:cNvSpPr>
              <p:nvPr/>
            </p:nvSpPr>
            <p:spPr bwMode="auto">
              <a:xfrm>
                <a:off x="35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1" name="Line 1646"/>
              <p:cNvSpPr>
                <a:spLocks noChangeShapeType="1"/>
              </p:cNvSpPr>
              <p:nvPr/>
            </p:nvSpPr>
            <p:spPr bwMode="auto">
              <a:xfrm>
                <a:off x="35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2" name="Line 1647"/>
              <p:cNvSpPr>
                <a:spLocks noChangeShapeType="1"/>
              </p:cNvSpPr>
              <p:nvPr/>
            </p:nvSpPr>
            <p:spPr bwMode="auto">
              <a:xfrm>
                <a:off x="35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3" name="Line 1648"/>
              <p:cNvSpPr>
                <a:spLocks noChangeShapeType="1"/>
              </p:cNvSpPr>
              <p:nvPr/>
            </p:nvSpPr>
            <p:spPr bwMode="auto">
              <a:xfrm>
                <a:off x="35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4" name="Line 1649"/>
              <p:cNvSpPr>
                <a:spLocks noChangeShapeType="1"/>
              </p:cNvSpPr>
              <p:nvPr/>
            </p:nvSpPr>
            <p:spPr bwMode="auto">
              <a:xfrm>
                <a:off x="35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5" name="Line 1650"/>
              <p:cNvSpPr>
                <a:spLocks noChangeShapeType="1"/>
              </p:cNvSpPr>
              <p:nvPr/>
            </p:nvSpPr>
            <p:spPr bwMode="auto">
              <a:xfrm>
                <a:off x="357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6" name="Line 1651"/>
              <p:cNvSpPr>
                <a:spLocks noChangeShapeType="1"/>
              </p:cNvSpPr>
              <p:nvPr/>
            </p:nvSpPr>
            <p:spPr bwMode="auto">
              <a:xfrm>
                <a:off x="358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7" name="Line 1652"/>
              <p:cNvSpPr>
                <a:spLocks noChangeShapeType="1"/>
              </p:cNvSpPr>
              <p:nvPr/>
            </p:nvSpPr>
            <p:spPr bwMode="auto">
              <a:xfrm>
                <a:off x="35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8" name="Line 1653"/>
              <p:cNvSpPr>
                <a:spLocks noChangeShapeType="1"/>
              </p:cNvSpPr>
              <p:nvPr/>
            </p:nvSpPr>
            <p:spPr bwMode="auto">
              <a:xfrm>
                <a:off x="36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9" name="Line 1654"/>
              <p:cNvSpPr>
                <a:spLocks noChangeShapeType="1"/>
              </p:cNvSpPr>
              <p:nvPr/>
            </p:nvSpPr>
            <p:spPr bwMode="auto">
              <a:xfrm>
                <a:off x="36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0" name="Line 1655"/>
              <p:cNvSpPr>
                <a:spLocks noChangeShapeType="1"/>
              </p:cNvSpPr>
              <p:nvPr/>
            </p:nvSpPr>
            <p:spPr bwMode="auto">
              <a:xfrm>
                <a:off x="36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1" name="Line 1656"/>
              <p:cNvSpPr>
                <a:spLocks noChangeShapeType="1"/>
              </p:cNvSpPr>
              <p:nvPr/>
            </p:nvSpPr>
            <p:spPr bwMode="auto">
              <a:xfrm>
                <a:off x="36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2" name="Line 1657"/>
              <p:cNvSpPr>
                <a:spLocks noChangeShapeType="1"/>
              </p:cNvSpPr>
              <p:nvPr/>
            </p:nvSpPr>
            <p:spPr bwMode="auto">
              <a:xfrm>
                <a:off x="363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3" name="Line 1658"/>
              <p:cNvSpPr>
                <a:spLocks noChangeShapeType="1"/>
              </p:cNvSpPr>
              <p:nvPr/>
            </p:nvSpPr>
            <p:spPr bwMode="auto">
              <a:xfrm>
                <a:off x="364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4" name="Line 1659"/>
              <p:cNvSpPr>
                <a:spLocks noChangeShapeType="1"/>
              </p:cNvSpPr>
              <p:nvPr/>
            </p:nvSpPr>
            <p:spPr bwMode="auto">
              <a:xfrm>
                <a:off x="36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5" name="Line 1660"/>
              <p:cNvSpPr>
                <a:spLocks noChangeShapeType="1"/>
              </p:cNvSpPr>
              <p:nvPr/>
            </p:nvSpPr>
            <p:spPr bwMode="auto">
              <a:xfrm>
                <a:off x="36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6" name="Line 1661"/>
              <p:cNvSpPr>
                <a:spLocks noChangeShapeType="1"/>
              </p:cNvSpPr>
              <p:nvPr/>
            </p:nvSpPr>
            <p:spPr bwMode="auto">
              <a:xfrm>
                <a:off x="36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7" name="Line 1662"/>
              <p:cNvSpPr>
                <a:spLocks noChangeShapeType="1"/>
              </p:cNvSpPr>
              <p:nvPr/>
            </p:nvSpPr>
            <p:spPr bwMode="auto">
              <a:xfrm>
                <a:off x="36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8" name="Line 1663"/>
              <p:cNvSpPr>
                <a:spLocks noChangeShapeType="1"/>
              </p:cNvSpPr>
              <p:nvPr/>
            </p:nvSpPr>
            <p:spPr bwMode="auto">
              <a:xfrm>
                <a:off x="36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9" name="Line 1664"/>
              <p:cNvSpPr>
                <a:spLocks noChangeShapeType="1"/>
              </p:cNvSpPr>
              <p:nvPr/>
            </p:nvSpPr>
            <p:spPr bwMode="auto">
              <a:xfrm>
                <a:off x="370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0" name="Line 1665"/>
              <p:cNvSpPr>
                <a:spLocks noChangeShapeType="1"/>
              </p:cNvSpPr>
              <p:nvPr/>
            </p:nvSpPr>
            <p:spPr bwMode="auto">
              <a:xfrm>
                <a:off x="371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1" name="Line 1666"/>
              <p:cNvSpPr>
                <a:spLocks noChangeShapeType="1"/>
              </p:cNvSpPr>
              <p:nvPr/>
            </p:nvSpPr>
            <p:spPr bwMode="auto">
              <a:xfrm>
                <a:off x="37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2" name="Line 1667"/>
              <p:cNvSpPr>
                <a:spLocks noChangeShapeType="1"/>
              </p:cNvSpPr>
              <p:nvPr/>
            </p:nvSpPr>
            <p:spPr bwMode="auto">
              <a:xfrm>
                <a:off x="37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3" name="Line 1668"/>
              <p:cNvSpPr>
                <a:spLocks noChangeShapeType="1"/>
              </p:cNvSpPr>
              <p:nvPr/>
            </p:nvSpPr>
            <p:spPr bwMode="auto">
              <a:xfrm>
                <a:off x="37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4" name="Line 1669"/>
              <p:cNvSpPr>
                <a:spLocks noChangeShapeType="1"/>
              </p:cNvSpPr>
              <p:nvPr/>
            </p:nvSpPr>
            <p:spPr bwMode="auto">
              <a:xfrm>
                <a:off x="37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5" name="Line 1670"/>
              <p:cNvSpPr>
                <a:spLocks noChangeShapeType="1"/>
              </p:cNvSpPr>
              <p:nvPr/>
            </p:nvSpPr>
            <p:spPr bwMode="auto">
              <a:xfrm>
                <a:off x="37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6" name="Line 1671"/>
              <p:cNvSpPr>
                <a:spLocks noChangeShapeType="1"/>
              </p:cNvSpPr>
              <p:nvPr/>
            </p:nvSpPr>
            <p:spPr bwMode="auto">
              <a:xfrm>
                <a:off x="376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7" name="Line 1672"/>
              <p:cNvSpPr>
                <a:spLocks noChangeShapeType="1"/>
              </p:cNvSpPr>
              <p:nvPr/>
            </p:nvSpPr>
            <p:spPr bwMode="auto">
              <a:xfrm>
                <a:off x="37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8" name="Line 1673"/>
              <p:cNvSpPr>
                <a:spLocks noChangeShapeType="1"/>
              </p:cNvSpPr>
              <p:nvPr/>
            </p:nvSpPr>
            <p:spPr bwMode="auto">
              <a:xfrm>
                <a:off x="37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9" name="Line 1674"/>
              <p:cNvSpPr>
                <a:spLocks noChangeShapeType="1"/>
              </p:cNvSpPr>
              <p:nvPr/>
            </p:nvSpPr>
            <p:spPr bwMode="auto">
              <a:xfrm>
                <a:off x="37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0" name="Line 1675"/>
              <p:cNvSpPr>
                <a:spLocks noChangeShapeType="1"/>
              </p:cNvSpPr>
              <p:nvPr/>
            </p:nvSpPr>
            <p:spPr bwMode="auto">
              <a:xfrm>
                <a:off x="38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1" name="Line 1676"/>
              <p:cNvSpPr>
                <a:spLocks noChangeShapeType="1"/>
              </p:cNvSpPr>
              <p:nvPr/>
            </p:nvSpPr>
            <p:spPr bwMode="auto">
              <a:xfrm>
                <a:off x="38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2" name="Line 1677"/>
              <p:cNvSpPr>
                <a:spLocks noChangeShapeType="1"/>
              </p:cNvSpPr>
              <p:nvPr/>
            </p:nvSpPr>
            <p:spPr bwMode="auto">
              <a:xfrm>
                <a:off x="38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3" name="Line 1678"/>
              <p:cNvSpPr>
                <a:spLocks noChangeShapeType="1"/>
              </p:cNvSpPr>
              <p:nvPr/>
            </p:nvSpPr>
            <p:spPr bwMode="auto">
              <a:xfrm>
                <a:off x="382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4" name="Line 1679"/>
              <p:cNvSpPr>
                <a:spLocks noChangeShapeType="1"/>
              </p:cNvSpPr>
              <p:nvPr/>
            </p:nvSpPr>
            <p:spPr bwMode="auto">
              <a:xfrm>
                <a:off x="38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5" name="Line 1680"/>
              <p:cNvSpPr>
                <a:spLocks noChangeShapeType="1"/>
              </p:cNvSpPr>
              <p:nvPr/>
            </p:nvSpPr>
            <p:spPr bwMode="auto">
              <a:xfrm>
                <a:off x="38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6" name="Line 1681"/>
              <p:cNvSpPr>
                <a:spLocks noChangeShapeType="1"/>
              </p:cNvSpPr>
              <p:nvPr/>
            </p:nvSpPr>
            <p:spPr bwMode="auto">
              <a:xfrm>
                <a:off x="38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7" name="Line 1682"/>
              <p:cNvSpPr>
                <a:spLocks noChangeShapeType="1"/>
              </p:cNvSpPr>
              <p:nvPr/>
            </p:nvSpPr>
            <p:spPr bwMode="auto">
              <a:xfrm>
                <a:off x="38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8" name="Line 1683"/>
              <p:cNvSpPr>
                <a:spLocks noChangeShapeType="1"/>
              </p:cNvSpPr>
              <p:nvPr/>
            </p:nvSpPr>
            <p:spPr bwMode="auto">
              <a:xfrm>
                <a:off x="38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9" name="Line 1684"/>
              <p:cNvSpPr>
                <a:spLocks noChangeShapeType="1"/>
              </p:cNvSpPr>
              <p:nvPr/>
            </p:nvSpPr>
            <p:spPr bwMode="auto">
              <a:xfrm>
                <a:off x="38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0" name="Line 1685"/>
              <p:cNvSpPr>
                <a:spLocks noChangeShapeType="1"/>
              </p:cNvSpPr>
              <p:nvPr/>
            </p:nvSpPr>
            <p:spPr bwMode="auto">
              <a:xfrm>
                <a:off x="389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1" name="Line 1686"/>
              <p:cNvSpPr>
                <a:spLocks noChangeShapeType="1"/>
              </p:cNvSpPr>
              <p:nvPr/>
            </p:nvSpPr>
            <p:spPr bwMode="auto">
              <a:xfrm>
                <a:off x="39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2" name="Line 1687"/>
              <p:cNvSpPr>
                <a:spLocks noChangeShapeType="1"/>
              </p:cNvSpPr>
              <p:nvPr/>
            </p:nvSpPr>
            <p:spPr bwMode="auto">
              <a:xfrm>
                <a:off x="39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3" name="Line 1688"/>
              <p:cNvSpPr>
                <a:spLocks noChangeShapeType="1"/>
              </p:cNvSpPr>
              <p:nvPr/>
            </p:nvSpPr>
            <p:spPr bwMode="auto">
              <a:xfrm>
                <a:off x="39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4" name="Line 1689"/>
              <p:cNvSpPr>
                <a:spLocks noChangeShapeType="1"/>
              </p:cNvSpPr>
              <p:nvPr/>
            </p:nvSpPr>
            <p:spPr bwMode="auto">
              <a:xfrm>
                <a:off x="39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5" name="Line 1690"/>
              <p:cNvSpPr>
                <a:spLocks noChangeShapeType="1"/>
              </p:cNvSpPr>
              <p:nvPr/>
            </p:nvSpPr>
            <p:spPr bwMode="auto">
              <a:xfrm>
                <a:off x="39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6" name="Line 1691"/>
              <p:cNvSpPr>
                <a:spLocks noChangeShapeType="1"/>
              </p:cNvSpPr>
              <p:nvPr/>
            </p:nvSpPr>
            <p:spPr bwMode="auto">
              <a:xfrm>
                <a:off x="39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7" name="Line 1692"/>
              <p:cNvSpPr>
                <a:spLocks noChangeShapeType="1"/>
              </p:cNvSpPr>
              <p:nvPr/>
            </p:nvSpPr>
            <p:spPr bwMode="auto">
              <a:xfrm>
                <a:off x="39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8" name="Line 1693"/>
              <p:cNvSpPr>
                <a:spLocks noChangeShapeType="1"/>
              </p:cNvSpPr>
              <p:nvPr/>
            </p:nvSpPr>
            <p:spPr bwMode="auto">
              <a:xfrm>
                <a:off x="39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9" name="Line 1694"/>
              <p:cNvSpPr>
                <a:spLocks noChangeShapeType="1"/>
              </p:cNvSpPr>
              <p:nvPr/>
            </p:nvSpPr>
            <p:spPr bwMode="auto">
              <a:xfrm>
                <a:off x="39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0" name="Line 1695"/>
              <p:cNvSpPr>
                <a:spLocks noChangeShapeType="1"/>
              </p:cNvSpPr>
              <p:nvPr/>
            </p:nvSpPr>
            <p:spPr bwMode="auto">
              <a:xfrm>
                <a:off x="39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1" name="Line 1696"/>
              <p:cNvSpPr>
                <a:spLocks noChangeShapeType="1"/>
              </p:cNvSpPr>
              <p:nvPr/>
            </p:nvSpPr>
            <p:spPr bwMode="auto">
              <a:xfrm>
                <a:off x="39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2" name="Line 1697"/>
              <p:cNvSpPr>
                <a:spLocks noChangeShapeType="1"/>
              </p:cNvSpPr>
              <p:nvPr/>
            </p:nvSpPr>
            <p:spPr bwMode="auto">
              <a:xfrm>
                <a:off x="40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3" name="Line 1698"/>
              <p:cNvSpPr>
                <a:spLocks noChangeShapeType="1"/>
              </p:cNvSpPr>
              <p:nvPr/>
            </p:nvSpPr>
            <p:spPr bwMode="auto">
              <a:xfrm>
                <a:off x="40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4" name="Line 1699"/>
              <p:cNvSpPr>
                <a:spLocks noChangeShapeType="1"/>
              </p:cNvSpPr>
              <p:nvPr/>
            </p:nvSpPr>
            <p:spPr bwMode="auto">
              <a:xfrm>
                <a:off x="40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5" name="Line 1700"/>
              <p:cNvSpPr>
                <a:spLocks noChangeShapeType="1"/>
              </p:cNvSpPr>
              <p:nvPr/>
            </p:nvSpPr>
            <p:spPr bwMode="auto">
              <a:xfrm>
                <a:off x="40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6" name="Line 1701"/>
              <p:cNvSpPr>
                <a:spLocks noChangeShapeType="1"/>
              </p:cNvSpPr>
              <p:nvPr/>
            </p:nvSpPr>
            <p:spPr bwMode="auto">
              <a:xfrm>
                <a:off x="40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7" name="Line 1702"/>
              <p:cNvSpPr>
                <a:spLocks noChangeShapeType="1"/>
              </p:cNvSpPr>
              <p:nvPr/>
            </p:nvSpPr>
            <p:spPr bwMode="auto">
              <a:xfrm>
                <a:off x="40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8" name="Line 1703"/>
              <p:cNvSpPr>
                <a:spLocks noChangeShapeType="1"/>
              </p:cNvSpPr>
              <p:nvPr/>
            </p:nvSpPr>
            <p:spPr bwMode="auto">
              <a:xfrm>
                <a:off x="40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9" name="Line 1704"/>
              <p:cNvSpPr>
                <a:spLocks noChangeShapeType="1"/>
              </p:cNvSpPr>
              <p:nvPr/>
            </p:nvSpPr>
            <p:spPr bwMode="auto">
              <a:xfrm>
                <a:off x="40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0" name="Line 1705"/>
              <p:cNvSpPr>
                <a:spLocks noChangeShapeType="1"/>
              </p:cNvSpPr>
              <p:nvPr/>
            </p:nvSpPr>
            <p:spPr bwMode="auto">
              <a:xfrm>
                <a:off x="40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1" name="Line 1706"/>
              <p:cNvSpPr>
                <a:spLocks noChangeShapeType="1"/>
              </p:cNvSpPr>
              <p:nvPr/>
            </p:nvSpPr>
            <p:spPr bwMode="auto">
              <a:xfrm>
                <a:off x="40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2" name="Line 1707"/>
              <p:cNvSpPr>
                <a:spLocks noChangeShapeType="1"/>
              </p:cNvSpPr>
              <p:nvPr/>
            </p:nvSpPr>
            <p:spPr bwMode="auto">
              <a:xfrm>
                <a:off x="40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3" name="Line 1708"/>
              <p:cNvSpPr>
                <a:spLocks noChangeShapeType="1"/>
              </p:cNvSpPr>
              <p:nvPr/>
            </p:nvSpPr>
            <p:spPr bwMode="auto">
              <a:xfrm>
                <a:off x="41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4" name="Line 1709"/>
              <p:cNvSpPr>
                <a:spLocks noChangeShapeType="1"/>
              </p:cNvSpPr>
              <p:nvPr/>
            </p:nvSpPr>
            <p:spPr bwMode="auto">
              <a:xfrm>
                <a:off x="41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5" name="Line 1710"/>
              <p:cNvSpPr>
                <a:spLocks noChangeShapeType="1"/>
              </p:cNvSpPr>
              <p:nvPr/>
            </p:nvSpPr>
            <p:spPr bwMode="auto">
              <a:xfrm>
                <a:off x="41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6" name="Line 1711"/>
              <p:cNvSpPr>
                <a:spLocks noChangeShapeType="1"/>
              </p:cNvSpPr>
              <p:nvPr/>
            </p:nvSpPr>
            <p:spPr bwMode="auto">
              <a:xfrm>
                <a:off x="41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7" name="Line 1712"/>
              <p:cNvSpPr>
                <a:spLocks noChangeShapeType="1"/>
              </p:cNvSpPr>
              <p:nvPr/>
            </p:nvSpPr>
            <p:spPr bwMode="auto">
              <a:xfrm>
                <a:off x="41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8" name="Line 1713"/>
              <p:cNvSpPr>
                <a:spLocks noChangeShapeType="1"/>
              </p:cNvSpPr>
              <p:nvPr/>
            </p:nvSpPr>
            <p:spPr bwMode="auto">
              <a:xfrm>
                <a:off x="41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9" name="Line 1714"/>
              <p:cNvSpPr>
                <a:spLocks noChangeShapeType="1"/>
              </p:cNvSpPr>
              <p:nvPr/>
            </p:nvSpPr>
            <p:spPr bwMode="auto">
              <a:xfrm>
                <a:off x="41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0" name="Line 1715"/>
              <p:cNvSpPr>
                <a:spLocks noChangeShapeType="1"/>
              </p:cNvSpPr>
              <p:nvPr/>
            </p:nvSpPr>
            <p:spPr bwMode="auto">
              <a:xfrm>
                <a:off x="41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1" name="Line 1716"/>
              <p:cNvSpPr>
                <a:spLocks noChangeShapeType="1"/>
              </p:cNvSpPr>
              <p:nvPr/>
            </p:nvSpPr>
            <p:spPr bwMode="auto">
              <a:xfrm>
                <a:off x="41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2" name="Line 1717"/>
              <p:cNvSpPr>
                <a:spLocks noChangeShapeType="1"/>
              </p:cNvSpPr>
              <p:nvPr/>
            </p:nvSpPr>
            <p:spPr bwMode="auto">
              <a:xfrm>
                <a:off x="41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3" name="Line 1718"/>
              <p:cNvSpPr>
                <a:spLocks noChangeShapeType="1"/>
              </p:cNvSpPr>
              <p:nvPr/>
            </p:nvSpPr>
            <p:spPr bwMode="auto">
              <a:xfrm>
                <a:off x="41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4" name="Line 1719"/>
              <p:cNvSpPr>
                <a:spLocks noChangeShapeType="1"/>
              </p:cNvSpPr>
              <p:nvPr/>
            </p:nvSpPr>
            <p:spPr bwMode="auto">
              <a:xfrm>
                <a:off x="42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5" name="Line 1720"/>
              <p:cNvSpPr>
                <a:spLocks noChangeShapeType="1"/>
              </p:cNvSpPr>
              <p:nvPr/>
            </p:nvSpPr>
            <p:spPr bwMode="auto">
              <a:xfrm>
                <a:off x="42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6" name="Line 1721"/>
              <p:cNvSpPr>
                <a:spLocks noChangeShapeType="1"/>
              </p:cNvSpPr>
              <p:nvPr/>
            </p:nvSpPr>
            <p:spPr bwMode="auto">
              <a:xfrm>
                <a:off x="42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7" name="Line 1722"/>
              <p:cNvSpPr>
                <a:spLocks noChangeShapeType="1"/>
              </p:cNvSpPr>
              <p:nvPr/>
            </p:nvSpPr>
            <p:spPr bwMode="auto">
              <a:xfrm>
                <a:off x="42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8" name="Line 1723"/>
              <p:cNvSpPr>
                <a:spLocks noChangeShapeType="1"/>
              </p:cNvSpPr>
              <p:nvPr/>
            </p:nvSpPr>
            <p:spPr bwMode="auto">
              <a:xfrm>
                <a:off x="42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9" name="Line 1724"/>
              <p:cNvSpPr>
                <a:spLocks noChangeShapeType="1"/>
              </p:cNvSpPr>
              <p:nvPr/>
            </p:nvSpPr>
            <p:spPr bwMode="auto">
              <a:xfrm>
                <a:off x="42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0" name="Line 1725"/>
              <p:cNvSpPr>
                <a:spLocks noChangeShapeType="1"/>
              </p:cNvSpPr>
              <p:nvPr/>
            </p:nvSpPr>
            <p:spPr bwMode="auto">
              <a:xfrm>
                <a:off x="42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1" name="Line 1726"/>
              <p:cNvSpPr>
                <a:spLocks noChangeShapeType="1"/>
              </p:cNvSpPr>
              <p:nvPr/>
            </p:nvSpPr>
            <p:spPr bwMode="auto">
              <a:xfrm>
                <a:off x="42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2" name="Line 1727"/>
              <p:cNvSpPr>
                <a:spLocks noChangeShapeType="1"/>
              </p:cNvSpPr>
              <p:nvPr/>
            </p:nvSpPr>
            <p:spPr bwMode="auto">
              <a:xfrm>
                <a:off x="42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3" name="Line 1728"/>
              <p:cNvSpPr>
                <a:spLocks noChangeShapeType="1"/>
              </p:cNvSpPr>
              <p:nvPr/>
            </p:nvSpPr>
            <p:spPr bwMode="auto">
              <a:xfrm>
                <a:off x="42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4" name="Line 1729"/>
              <p:cNvSpPr>
                <a:spLocks noChangeShapeType="1"/>
              </p:cNvSpPr>
              <p:nvPr/>
            </p:nvSpPr>
            <p:spPr bwMode="auto">
              <a:xfrm>
                <a:off x="42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5" name="Line 1730"/>
              <p:cNvSpPr>
                <a:spLocks noChangeShapeType="1"/>
              </p:cNvSpPr>
              <p:nvPr/>
            </p:nvSpPr>
            <p:spPr bwMode="auto">
              <a:xfrm>
                <a:off x="43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6" name="Line 1731"/>
              <p:cNvSpPr>
                <a:spLocks noChangeShapeType="1"/>
              </p:cNvSpPr>
              <p:nvPr/>
            </p:nvSpPr>
            <p:spPr bwMode="auto">
              <a:xfrm>
                <a:off x="43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7" name="Line 1732"/>
              <p:cNvSpPr>
                <a:spLocks noChangeShapeType="1"/>
              </p:cNvSpPr>
              <p:nvPr/>
            </p:nvSpPr>
            <p:spPr bwMode="auto">
              <a:xfrm>
                <a:off x="43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8" name="Line 1733"/>
              <p:cNvSpPr>
                <a:spLocks noChangeShapeType="1"/>
              </p:cNvSpPr>
              <p:nvPr/>
            </p:nvSpPr>
            <p:spPr bwMode="auto">
              <a:xfrm>
                <a:off x="43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9" name="Line 1734"/>
              <p:cNvSpPr>
                <a:spLocks noChangeShapeType="1"/>
              </p:cNvSpPr>
              <p:nvPr/>
            </p:nvSpPr>
            <p:spPr bwMode="auto">
              <a:xfrm>
                <a:off x="43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0" name="Line 1735"/>
              <p:cNvSpPr>
                <a:spLocks noChangeShapeType="1"/>
              </p:cNvSpPr>
              <p:nvPr/>
            </p:nvSpPr>
            <p:spPr bwMode="auto">
              <a:xfrm>
                <a:off x="43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1" name="Line 1736"/>
              <p:cNvSpPr>
                <a:spLocks noChangeShapeType="1"/>
              </p:cNvSpPr>
              <p:nvPr/>
            </p:nvSpPr>
            <p:spPr bwMode="auto">
              <a:xfrm>
                <a:off x="43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2" name="Line 1737"/>
              <p:cNvSpPr>
                <a:spLocks noChangeShapeType="1"/>
              </p:cNvSpPr>
              <p:nvPr/>
            </p:nvSpPr>
            <p:spPr bwMode="auto">
              <a:xfrm>
                <a:off x="43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3" name="Line 1738"/>
              <p:cNvSpPr>
                <a:spLocks noChangeShapeType="1"/>
              </p:cNvSpPr>
              <p:nvPr/>
            </p:nvSpPr>
            <p:spPr bwMode="auto">
              <a:xfrm>
                <a:off x="43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4" name="Line 1739"/>
              <p:cNvSpPr>
                <a:spLocks noChangeShapeType="1"/>
              </p:cNvSpPr>
              <p:nvPr/>
            </p:nvSpPr>
            <p:spPr bwMode="auto">
              <a:xfrm>
                <a:off x="43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5" name="Line 1740"/>
              <p:cNvSpPr>
                <a:spLocks noChangeShapeType="1"/>
              </p:cNvSpPr>
              <p:nvPr/>
            </p:nvSpPr>
            <p:spPr bwMode="auto">
              <a:xfrm>
                <a:off x="43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6" name="Line 1741"/>
              <p:cNvSpPr>
                <a:spLocks noChangeShapeType="1"/>
              </p:cNvSpPr>
              <p:nvPr/>
            </p:nvSpPr>
            <p:spPr bwMode="auto">
              <a:xfrm>
                <a:off x="44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7" name="Line 1742"/>
              <p:cNvSpPr>
                <a:spLocks noChangeShapeType="1"/>
              </p:cNvSpPr>
              <p:nvPr/>
            </p:nvSpPr>
            <p:spPr bwMode="auto">
              <a:xfrm>
                <a:off x="44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8" name="Line 1743"/>
              <p:cNvSpPr>
                <a:spLocks noChangeShapeType="1"/>
              </p:cNvSpPr>
              <p:nvPr/>
            </p:nvSpPr>
            <p:spPr bwMode="auto">
              <a:xfrm>
                <a:off x="44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9" name="Line 1744"/>
              <p:cNvSpPr>
                <a:spLocks noChangeShapeType="1"/>
              </p:cNvSpPr>
              <p:nvPr/>
            </p:nvSpPr>
            <p:spPr bwMode="auto">
              <a:xfrm>
                <a:off x="44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0" name="Line 1745"/>
              <p:cNvSpPr>
                <a:spLocks noChangeShapeType="1"/>
              </p:cNvSpPr>
              <p:nvPr/>
            </p:nvSpPr>
            <p:spPr bwMode="auto">
              <a:xfrm>
                <a:off x="44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1" name="Line 1746"/>
              <p:cNvSpPr>
                <a:spLocks noChangeShapeType="1"/>
              </p:cNvSpPr>
              <p:nvPr/>
            </p:nvSpPr>
            <p:spPr bwMode="auto">
              <a:xfrm>
                <a:off x="44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2" name="Line 1747"/>
              <p:cNvSpPr>
                <a:spLocks noChangeShapeType="1"/>
              </p:cNvSpPr>
              <p:nvPr/>
            </p:nvSpPr>
            <p:spPr bwMode="auto">
              <a:xfrm>
                <a:off x="44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3" name="Line 1748"/>
              <p:cNvSpPr>
                <a:spLocks noChangeShapeType="1"/>
              </p:cNvSpPr>
              <p:nvPr/>
            </p:nvSpPr>
            <p:spPr bwMode="auto">
              <a:xfrm>
                <a:off x="44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4" name="Line 1749"/>
              <p:cNvSpPr>
                <a:spLocks noChangeShapeType="1"/>
              </p:cNvSpPr>
              <p:nvPr/>
            </p:nvSpPr>
            <p:spPr bwMode="auto">
              <a:xfrm>
                <a:off x="44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5" name="Line 1750"/>
              <p:cNvSpPr>
                <a:spLocks noChangeShapeType="1"/>
              </p:cNvSpPr>
              <p:nvPr/>
            </p:nvSpPr>
            <p:spPr bwMode="auto">
              <a:xfrm>
                <a:off x="44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6" name="Line 1751"/>
              <p:cNvSpPr>
                <a:spLocks noChangeShapeType="1"/>
              </p:cNvSpPr>
              <p:nvPr/>
            </p:nvSpPr>
            <p:spPr bwMode="auto">
              <a:xfrm>
                <a:off x="44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7" name="Line 1752"/>
              <p:cNvSpPr>
                <a:spLocks noChangeShapeType="1"/>
              </p:cNvSpPr>
              <p:nvPr/>
            </p:nvSpPr>
            <p:spPr bwMode="auto">
              <a:xfrm>
                <a:off x="45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8" name="Line 1753"/>
              <p:cNvSpPr>
                <a:spLocks noChangeShapeType="1"/>
              </p:cNvSpPr>
              <p:nvPr/>
            </p:nvSpPr>
            <p:spPr bwMode="auto">
              <a:xfrm>
                <a:off x="45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9" name="Line 1754"/>
              <p:cNvSpPr>
                <a:spLocks noChangeShapeType="1"/>
              </p:cNvSpPr>
              <p:nvPr/>
            </p:nvSpPr>
            <p:spPr bwMode="auto">
              <a:xfrm>
                <a:off x="45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0" name="Line 1755"/>
              <p:cNvSpPr>
                <a:spLocks noChangeShapeType="1"/>
              </p:cNvSpPr>
              <p:nvPr/>
            </p:nvSpPr>
            <p:spPr bwMode="auto">
              <a:xfrm>
                <a:off x="453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1" name="Line 1756"/>
              <p:cNvSpPr>
                <a:spLocks noChangeShapeType="1"/>
              </p:cNvSpPr>
              <p:nvPr/>
            </p:nvSpPr>
            <p:spPr bwMode="auto">
              <a:xfrm>
                <a:off x="45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2" name="Line 1757"/>
              <p:cNvSpPr>
                <a:spLocks noChangeShapeType="1"/>
              </p:cNvSpPr>
              <p:nvPr/>
            </p:nvSpPr>
            <p:spPr bwMode="auto">
              <a:xfrm>
                <a:off x="45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3" name="Line 1758"/>
              <p:cNvSpPr>
                <a:spLocks noChangeShapeType="1"/>
              </p:cNvSpPr>
              <p:nvPr/>
            </p:nvSpPr>
            <p:spPr bwMode="auto">
              <a:xfrm>
                <a:off x="45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4" name="Line 1759"/>
              <p:cNvSpPr>
                <a:spLocks noChangeShapeType="1"/>
              </p:cNvSpPr>
              <p:nvPr/>
            </p:nvSpPr>
            <p:spPr bwMode="auto">
              <a:xfrm>
                <a:off x="45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5" name="Line 1760"/>
              <p:cNvSpPr>
                <a:spLocks noChangeShapeType="1"/>
              </p:cNvSpPr>
              <p:nvPr/>
            </p:nvSpPr>
            <p:spPr bwMode="auto">
              <a:xfrm>
                <a:off x="45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6" name="Line 1761"/>
              <p:cNvSpPr>
                <a:spLocks noChangeShapeType="1"/>
              </p:cNvSpPr>
              <p:nvPr/>
            </p:nvSpPr>
            <p:spPr bwMode="auto">
              <a:xfrm>
                <a:off x="45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7" name="Line 1762"/>
              <p:cNvSpPr>
                <a:spLocks noChangeShapeType="1"/>
              </p:cNvSpPr>
              <p:nvPr/>
            </p:nvSpPr>
            <p:spPr bwMode="auto">
              <a:xfrm>
                <a:off x="459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8" name="Line 1763"/>
              <p:cNvSpPr>
                <a:spLocks noChangeShapeType="1"/>
              </p:cNvSpPr>
              <p:nvPr/>
            </p:nvSpPr>
            <p:spPr bwMode="auto">
              <a:xfrm>
                <a:off x="46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9" name="Line 1764"/>
              <p:cNvSpPr>
                <a:spLocks noChangeShapeType="1"/>
              </p:cNvSpPr>
              <p:nvPr/>
            </p:nvSpPr>
            <p:spPr bwMode="auto">
              <a:xfrm>
                <a:off x="46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0" name="Line 1765"/>
              <p:cNvSpPr>
                <a:spLocks noChangeShapeType="1"/>
              </p:cNvSpPr>
              <p:nvPr/>
            </p:nvSpPr>
            <p:spPr bwMode="auto">
              <a:xfrm>
                <a:off x="46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1" name="Line 1766"/>
              <p:cNvSpPr>
                <a:spLocks noChangeShapeType="1"/>
              </p:cNvSpPr>
              <p:nvPr/>
            </p:nvSpPr>
            <p:spPr bwMode="auto">
              <a:xfrm>
                <a:off x="46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2" name="Line 1767"/>
              <p:cNvSpPr>
                <a:spLocks noChangeShapeType="1"/>
              </p:cNvSpPr>
              <p:nvPr/>
            </p:nvSpPr>
            <p:spPr bwMode="auto">
              <a:xfrm>
                <a:off x="46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3" name="Line 1768"/>
              <p:cNvSpPr>
                <a:spLocks noChangeShapeType="1"/>
              </p:cNvSpPr>
              <p:nvPr/>
            </p:nvSpPr>
            <p:spPr bwMode="auto">
              <a:xfrm>
                <a:off x="46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4" name="Line 1769"/>
              <p:cNvSpPr>
                <a:spLocks noChangeShapeType="1"/>
              </p:cNvSpPr>
              <p:nvPr/>
            </p:nvSpPr>
            <p:spPr bwMode="auto">
              <a:xfrm>
                <a:off x="466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5" name="Line 1770"/>
              <p:cNvSpPr>
                <a:spLocks noChangeShapeType="1"/>
              </p:cNvSpPr>
              <p:nvPr/>
            </p:nvSpPr>
            <p:spPr bwMode="auto">
              <a:xfrm>
                <a:off x="46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6" name="Line 1771"/>
              <p:cNvSpPr>
                <a:spLocks noChangeShapeType="1"/>
              </p:cNvSpPr>
              <p:nvPr/>
            </p:nvSpPr>
            <p:spPr bwMode="auto">
              <a:xfrm>
                <a:off x="46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7" name="Line 1772"/>
              <p:cNvSpPr>
                <a:spLocks noChangeShapeType="1"/>
              </p:cNvSpPr>
              <p:nvPr/>
            </p:nvSpPr>
            <p:spPr bwMode="auto">
              <a:xfrm>
                <a:off x="46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8" name="Line 1773"/>
              <p:cNvSpPr>
                <a:spLocks noChangeShapeType="1"/>
              </p:cNvSpPr>
              <p:nvPr/>
            </p:nvSpPr>
            <p:spPr bwMode="auto">
              <a:xfrm>
                <a:off x="46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9" name="Line 1774"/>
              <p:cNvSpPr>
                <a:spLocks noChangeShapeType="1"/>
              </p:cNvSpPr>
              <p:nvPr/>
            </p:nvSpPr>
            <p:spPr bwMode="auto">
              <a:xfrm>
                <a:off x="47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0" name="Line 1775"/>
              <p:cNvSpPr>
                <a:spLocks noChangeShapeType="1"/>
              </p:cNvSpPr>
              <p:nvPr/>
            </p:nvSpPr>
            <p:spPr bwMode="auto">
              <a:xfrm>
                <a:off x="47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1" name="Line 1776"/>
              <p:cNvSpPr>
                <a:spLocks noChangeShapeType="1"/>
              </p:cNvSpPr>
              <p:nvPr/>
            </p:nvSpPr>
            <p:spPr bwMode="auto">
              <a:xfrm>
                <a:off x="472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2" name="Line 1777"/>
              <p:cNvSpPr>
                <a:spLocks noChangeShapeType="1"/>
              </p:cNvSpPr>
              <p:nvPr/>
            </p:nvSpPr>
            <p:spPr bwMode="auto">
              <a:xfrm>
                <a:off x="47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3" name="Line 1778"/>
              <p:cNvSpPr>
                <a:spLocks noChangeShapeType="1"/>
              </p:cNvSpPr>
              <p:nvPr/>
            </p:nvSpPr>
            <p:spPr bwMode="auto">
              <a:xfrm>
                <a:off x="47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4" name="Line 1779"/>
              <p:cNvSpPr>
                <a:spLocks noChangeShapeType="1"/>
              </p:cNvSpPr>
              <p:nvPr/>
            </p:nvSpPr>
            <p:spPr bwMode="auto">
              <a:xfrm>
                <a:off x="47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5" name="Line 1780"/>
              <p:cNvSpPr>
                <a:spLocks noChangeShapeType="1"/>
              </p:cNvSpPr>
              <p:nvPr/>
            </p:nvSpPr>
            <p:spPr bwMode="auto">
              <a:xfrm>
                <a:off x="47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6" name="Line 1781"/>
              <p:cNvSpPr>
                <a:spLocks noChangeShapeType="1"/>
              </p:cNvSpPr>
              <p:nvPr/>
            </p:nvSpPr>
            <p:spPr bwMode="auto">
              <a:xfrm>
                <a:off x="47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7" name="Line 1782"/>
              <p:cNvSpPr>
                <a:spLocks noChangeShapeType="1"/>
              </p:cNvSpPr>
              <p:nvPr/>
            </p:nvSpPr>
            <p:spPr bwMode="auto">
              <a:xfrm>
                <a:off x="47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8" name="Line 1783"/>
              <p:cNvSpPr>
                <a:spLocks noChangeShapeType="1"/>
              </p:cNvSpPr>
              <p:nvPr/>
            </p:nvSpPr>
            <p:spPr bwMode="auto">
              <a:xfrm>
                <a:off x="478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9" name="Line 1784"/>
              <p:cNvSpPr>
                <a:spLocks noChangeShapeType="1"/>
              </p:cNvSpPr>
              <p:nvPr/>
            </p:nvSpPr>
            <p:spPr bwMode="auto">
              <a:xfrm>
                <a:off x="47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0" name="Line 1785"/>
              <p:cNvSpPr>
                <a:spLocks noChangeShapeType="1"/>
              </p:cNvSpPr>
              <p:nvPr/>
            </p:nvSpPr>
            <p:spPr bwMode="auto">
              <a:xfrm>
                <a:off x="48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1" name="Line 1786"/>
              <p:cNvSpPr>
                <a:spLocks noChangeShapeType="1"/>
              </p:cNvSpPr>
              <p:nvPr/>
            </p:nvSpPr>
            <p:spPr bwMode="auto">
              <a:xfrm>
                <a:off x="48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2" name="Line 1787"/>
              <p:cNvSpPr>
                <a:spLocks noChangeShapeType="1"/>
              </p:cNvSpPr>
              <p:nvPr/>
            </p:nvSpPr>
            <p:spPr bwMode="auto">
              <a:xfrm>
                <a:off x="48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3" name="Line 1788"/>
              <p:cNvSpPr>
                <a:spLocks noChangeShapeType="1"/>
              </p:cNvSpPr>
              <p:nvPr/>
            </p:nvSpPr>
            <p:spPr bwMode="auto">
              <a:xfrm>
                <a:off x="48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4" name="Line 1789"/>
              <p:cNvSpPr>
                <a:spLocks noChangeShapeType="1"/>
              </p:cNvSpPr>
              <p:nvPr/>
            </p:nvSpPr>
            <p:spPr bwMode="auto">
              <a:xfrm>
                <a:off x="48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5" name="Line 1790"/>
              <p:cNvSpPr>
                <a:spLocks noChangeShapeType="1"/>
              </p:cNvSpPr>
              <p:nvPr/>
            </p:nvSpPr>
            <p:spPr bwMode="auto">
              <a:xfrm>
                <a:off x="48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6" name="Line 1791"/>
              <p:cNvSpPr>
                <a:spLocks noChangeShapeType="1"/>
              </p:cNvSpPr>
              <p:nvPr/>
            </p:nvSpPr>
            <p:spPr bwMode="auto">
              <a:xfrm>
                <a:off x="48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7" name="Line 1792"/>
              <p:cNvSpPr>
                <a:spLocks noChangeShapeType="1"/>
              </p:cNvSpPr>
              <p:nvPr/>
            </p:nvSpPr>
            <p:spPr bwMode="auto">
              <a:xfrm>
                <a:off x="48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8" name="Line 1793"/>
              <p:cNvSpPr>
                <a:spLocks noChangeShapeType="1"/>
              </p:cNvSpPr>
              <p:nvPr/>
            </p:nvSpPr>
            <p:spPr bwMode="auto">
              <a:xfrm>
                <a:off x="48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9" name="Line 1794"/>
              <p:cNvSpPr>
                <a:spLocks noChangeShapeType="1"/>
              </p:cNvSpPr>
              <p:nvPr/>
            </p:nvSpPr>
            <p:spPr bwMode="auto">
              <a:xfrm>
                <a:off x="48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0" name="Line 1795"/>
              <p:cNvSpPr>
                <a:spLocks noChangeShapeType="1"/>
              </p:cNvSpPr>
              <p:nvPr/>
            </p:nvSpPr>
            <p:spPr bwMode="auto">
              <a:xfrm>
                <a:off x="4899" y="127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1" name="Rectangle 1796"/>
              <p:cNvSpPr>
                <a:spLocks noChangeArrowheads="1"/>
              </p:cNvSpPr>
              <p:nvPr/>
            </p:nvSpPr>
            <p:spPr bwMode="auto">
              <a:xfrm>
                <a:off x="455"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872" name="Line 1797"/>
              <p:cNvSpPr>
                <a:spLocks noChangeShapeType="1"/>
              </p:cNvSpPr>
              <p:nvPr/>
            </p:nvSpPr>
            <p:spPr bwMode="auto">
              <a:xfrm flipH="1">
                <a:off x="793" y="69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3" name="Line 1798"/>
              <p:cNvSpPr>
                <a:spLocks noChangeShapeType="1"/>
              </p:cNvSpPr>
              <p:nvPr/>
            </p:nvSpPr>
            <p:spPr bwMode="auto">
              <a:xfrm>
                <a:off x="8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4" name="Line 1799"/>
              <p:cNvSpPr>
                <a:spLocks noChangeShapeType="1"/>
              </p:cNvSpPr>
              <p:nvPr/>
            </p:nvSpPr>
            <p:spPr bwMode="auto">
              <a:xfrm>
                <a:off x="8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5" name="Line 1800"/>
              <p:cNvSpPr>
                <a:spLocks noChangeShapeType="1"/>
              </p:cNvSpPr>
              <p:nvPr/>
            </p:nvSpPr>
            <p:spPr bwMode="auto">
              <a:xfrm>
                <a:off x="8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6" name="Line 1801"/>
              <p:cNvSpPr>
                <a:spLocks noChangeShapeType="1"/>
              </p:cNvSpPr>
              <p:nvPr/>
            </p:nvSpPr>
            <p:spPr bwMode="auto">
              <a:xfrm>
                <a:off x="8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7" name="Line 1802"/>
              <p:cNvSpPr>
                <a:spLocks noChangeShapeType="1"/>
              </p:cNvSpPr>
              <p:nvPr/>
            </p:nvSpPr>
            <p:spPr bwMode="auto">
              <a:xfrm>
                <a:off x="8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8" name="Line 1803"/>
              <p:cNvSpPr>
                <a:spLocks noChangeShapeType="1"/>
              </p:cNvSpPr>
              <p:nvPr/>
            </p:nvSpPr>
            <p:spPr bwMode="auto">
              <a:xfrm>
                <a:off x="9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9" name="Line 1804"/>
              <p:cNvSpPr>
                <a:spLocks noChangeShapeType="1"/>
              </p:cNvSpPr>
              <p:nvPr/>
            </p:nvSpPr>
            <p:spPr bwMode="auto">
              <a:xfrm>
                <a:off x="91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0" name="Line 1805"/>
              <p:cNvSpPr>
                <a:spLocks noChangeShapeType="1"/>
              </p:cNvSpPr>
              <p:nvPr/>
            </p:nvSpPr>
            <p:spPr bwMode="auto">
              <a:xfrm>
                <a:off x="9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1" name="Line 1806"/>
              <p:cNvSpPr>
                <a:spLocks noChangeShapeType="1"/>
              </p:cNvSpPr>
              <p:nvPr/>
            </p:nvSpPr>
            <p:spPr bwMode="auto">
              <a:xfrm>
                <a:off x="9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2" name="Line 1807"/>
              <p:cNvSpPr>
                <a:spLocks noChangeShapeType="1"/>
              </p:cNvSpPr>
              <p:nvPr/>
            </p:nvSpPr>
            <p:spPr bwMode="auto">
              <a:xfrm>
                <a:off x="9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3" name="Line 1808"/>
              <p:cNvSpPr>
                <a:spLocks noChangeShapeType="1"/>
              </p:cNvSpPr>
              <p:nvPr/>
            </p:nvSpPr>
            <p:spPr bwMode="auto">
              <a:xfrm>
                <a:off x="9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4" name="Line 1809"/>
              <p:cNvSpPr>
                <a:spLocks noChangeShapeType="1"/>
              </p:cNvSpPr>
              <p:nvPr/>
            </p:nvSpPr>
            <p:spPr bwMode="auto">
              <a:xfrm>
                <a:off x="9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5" name="Line 1810"/>
              <p:cNvSpPr>
                <a:spLocks noChangeShapeType="1"/>
              </p:cNvSpPr>
              <p:nvPr/>
            </p:nvSpPr>
            <p:spPr bwMode="auto">
              <a:xfrm>
                <a:off x="9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6" name="Line 1811"/>
              <p:cNvSpPr>
                <a:spLocks noChangeShapeType="1"/>
              </p:cNvSpPr>
              <p:nvPr/>
            </p:nvSpPr>
            <p:spPr bwMode="auto">
              <a:xfrm>
                <a:off x="97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7" name="Line 1812"/>
              <p:cNvSpPr>
                <a:spLocks noChangeShapeType="1"/>
              </p:cNvSpPr>
              <p:nvPr/>
            </p:nvSpPr>
            <p:spPr bwMode="auto">
              <a:xfrm>
                <a:off x="9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6" name="Group 2014"/>
            <p:cNvGrpSpPr>
              <a:grpSpLocks/>
            </p:cNvGrpSpPr>
            <p:nvPr/>
          </p:nvGrpSpPr>
          <p:grpSpPr bwMode="auto">
            <a:xfrm>
              <a:off x="1199621" y="867637"/>
              <a:ext cx="2894013" cy="0"/>
              <a:chOff x="995" y="690"/>
              <a:chExt cx="1823" cy="0"/>
            </a:xfrm>
          </p:grpSpPr>
          <p:sp>
            <p:nvSpPr>
              <p:cNvPr id="1488" name="Line 1814"/>
              <p:cNvSpPr>
                <a:spLocks noChangeShapeType="1"/>
              </p:cNvSpPr>
              <p:nvPr/>
            </p:nvSpPr>
            <p:spPr bwMode="auto">
              <a:xfrm>
                <a:off x="9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9" name="Line 1815"/>
              <p:cNvSpPr>
                <a:spLocks noChangeShapeType="1"/>
              </p:cNvSpPr>
              <p:nvPr/>
            </p:nvSpPr>
            <p:spPr bwMode="auto">
              <a:xfrm>
                <a:off x="10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0" name="Line 1816"/>
              <p:cNvSpPr>
                <a:spLocks noChangeShapeType="1"/>
              </p:cNvSpPr>
              <p:nvPr/>
            </p:nvSpPr>
            <p:spPr bwMode="auto">
              <a:xfrm>
                <a:off x="10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1" name="Line 1817"/>
              <p:cNvSpPr>
                <a:spLocks noChangeShapeType="1"/>
              </p:cNvSpPr>
              <p:nvPr/>
            </p:nvSpPr>
            <p:spPr bwMode="auto">
              <a:xfrm>
                <a:off x="10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2" name="Line 1818"/>
              <p:cNvSpPr>
                <a:spLocks noChangeShapeType="1"/>
              </p:cNvSpPr>
              <p:nvPr/>
            </p:nvSpPr>
            <p:spPr bwMode="auto">
              <a:xfrm>
                <a:off x="10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3" name="Line 1819"/>
              <p:cNvSpPr>
                <a:spLocks noChangeShapeType="1"/>
              </p:cNvSpPr>
              <p:nvPr/>
            </p:nvSpPr>
            <p:spPr bwMode="auto">
              <a:xfrm>
                <a:off x="104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4" name="Line 1820"/>
              <p:cNvSpPr>
                <a:spLocks noChangeShapeType="1"/>
              </p:cNvSpPr>
              <p:nvPr/>
            </p:nvSpPr>
            <p:spPr bwMode="auto">
              <a:xfrm>
                <a:off x="10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5" name="Line 1821"/>
              <p:cNvSpPr>
                <a:spLocks noChangeShapeType="1"/>
              </p:cNvSpPr>
              <p:nvPr/>
            </p:nvSpPr>
            <p:spPr bwMode="auto">
              <a:xfrm>
                <a:off x="10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6" name="Line 1822"/>
              <p:cNvSpPr>
                <a:spLocks noChangeShapeType="1"/>
              </p:cNvSpPr>
              <p:nvPr/>
            </p:nvSpPr>
            <p:spPr bwMode="auto">
              <a:xfrm>
                <a:off x="10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7" name="Line 1823"/>
              <p:cNvSpPr>
                <a:spLocks noChangeShapeType="1"/>
              </p:cNvSpPr>
              <p:nvPr/>
            </p:nvSpPr>
            <p:spPr bwMode="auto">
              <a:xfrm>
                <a:off x="10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8" name="Line 1824"/>
              <p:cNvSpPr>
                <a:spLocks noChangeShapeType="1"/>
              </p:cNvSpPr>
              <p:nvPr/>
            </p:nvSpPr>
            <p:spPr bwMode="auto">
              <a:xfrm>
                <a:off x="10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9" name="Line 1825"/>
              <p:cNvSpPr>
                <a:spLocks noChangeShapeType="1"/>
              </p:cNvSpPr>
              <p:nvPr/>
            </p:nvSpPr>
            <p:spPr bwMode="auto">
              <a:xfrm>
                <a:off x="10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0" name="Line 1826"/>
              <p:cNvSpPr>
                <a:spLocks noChangeShapeType="1"/>
              </p:cNvSpPr>
              <p:nvPr/>
            </p:nvSpPr>
            <p:spPr bwMode="auto">
              <a:xfrm>
                <a:off x="110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1" name="Line 1827"/>
              <p:cNvSpPr>
                <a:spLocks noChangeShapeType="1"/>
              </p:cNvSpPr>
              <p:nvPr/>
            </p:nvSpPr>
            <p:spPr bwMode="auto">
              <a:xfrm>
                <a:off x="11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2" name="Line 1828"/>
              <p:cNvSpPr>
                <a:spLocks noChangeShapeType="1"/>
              </p:cNvSpPr>
              <p:nvPr/>
            </p:nvSpPr>
            <p:spPr bwMode="auto">
              <a:xfrm>
                <a:off x="11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3" name="Line 1829"/>
              <p:cNvSpPr>
                <a:spLocks noChangeShapeType="1"/>
              </p:cNvSpPr>
              <p:nvPr/>
            </p:nvSpPr>
            <p:spPr bwMode="auto">
              <a:xfrm>
                <a:off x="11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4" name="Line 1830"/>
              <p:cNvSpPr>
                <a:spLocks noChangeShapeType="1"/>
              </p:cNvSpPr>
              <p:nvPr/>
            </p:nvSpPr>
            <p:spPr bwMode="auto">
              <a:xfrm>
                <a:off x="11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5" name="Line 1831"/>
              <p:cNvSpPr>
                <a:spLocks noChangeShapeType="1"/>
              </p:cNvSpPr>
              <p:nvPr/>
            </p:nvSpPr>
            <p:spPr bwMode="auto">
              <a:xfrm>
                <a:off x="11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6" name="Line 1832"/>
              <p:cNvSpPr>
                <a:spLocks noChangeShapeType="1"/>
              </p:cNvSpPr>
              <p:nvPr/>
            </p:nvSpPr>
            <p:spPr bwMode="auto">
              <a:xfrm>
                <a:off x="11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7" name="Line 1833"/>
              <p:cNvSpPr>
                <a:spLocks noChangeShapeType="1"/>
              </p:cNvSpPr>
              <p:nvPr/>
            </p:nvSpPr>
            <p:spPr bwMode="auto">
              <a:xfrm>
                <a:off x="11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8" name="Line 1834"/>
              <p:cNvSpPr>
                <a:spLocks noChangeShapeType="1"/>
              </p:cNvSpPr>
              <p:nvPr/>
            </p:nvSpPr>
            <p:spPr bwMode="auto">
              <a:xfrm>
                <a:off x="11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9" name="Line 1835"/>
              <p:cNvSpPr>
                <a:spLocks noChangeShapeType="1"/>
              </p:cNvSpPr>
              <p:nvPr/>
            </p:nvSpPr>
            <p:spPr bwMode="auto">
              <a:xfrm>
                <a:off x="11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0" name="Line 1836"/>
              <p:cNvSpPr>
                <a:spLocks noChangeShapeType="1"/>
              </p:cNvSpPr>
              <p:nvPr/>
            </p:nvSpPr>
            <p:spPr bwMode="auto">
              <a:xfrm>
                <a:off x="11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1" name="Line 1837"/>
              <p:cNvSpPr>
                <a:spLocks noChangeShapeType="1"/>
              </p:cNvSpPr>
              <p:nvPr/>
            </p:nvSpPr>
            <p:spPr bwMode="auto">
              <a:xfrm>
                <a:off x="12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2" name="Line 1838"/>
              <p:cNvSpPr>
                <a:spLocks noChangeShapeType="1"/>
              </p:cNvSpPr>
              <p:nvPr/>
            </p:nvSpPr>
            <p:spPr bwMode="auto">
              <a:xfrm>
                <a:off x="12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3" name="Line 1839"/>
              <p:cNvSpPr>
                <a:spLocks noChangeShapeType="1"/>
              </p:cNvSpPr>
              <p:nvPr/>
            </p:nvSpPr>
            <p:spPr bwMode="auto">
              <a:xfrm>
                <a:off x="12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4" name="Line 1840"/>
              <p:cNvSpPr>
                <a:spLocks noChangeShapeType="1"/>
              </p:cNvSpPr>
              <p:nvPr/>
            </p:nvSpPr>
            <p:spPr bwMode="auto">
              <a:xfrm>
                <a:off x="12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5" name="Line 1841"/>
              <p:cNvSpPr>
                <a:spLocks noChangeShapeType="1"/>
              </p:cNvSpPr>
              <p:nvPr/>
            </p:nvSpPr>
            <p:spPr bwMode="auto">
              <a:xfrm>
                <a:off x="12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6" name="Line 1842"/>
              <p:cNvSpPr>
                <a:spLocks noChangeShapeType="1"/>
              </p:cNvSpPr>
              <p:nvPr/>
            </p:nvSpPr>
            <p:spPr bwMode="auto">
              <a:xfrm>
                <a:off x="12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7" name="Line 1843"/>
              <p:cNvSpPr>
                <a:spLocks noChangeShapeType="1"/>
              </p:cNvSpPr>
              <p:nvPr/>
            </p:nvSpPr>
            <p:spPr bwMode="auto">
              <a:xfrm>
                <a:off x="12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8" name="Line 1844"/>
              <p:cNvSpPr>
                <a:spLocks noChangeShapeType="1"/>
              </p:cNvSpPr>
              <p:nvPr/>
            </p:nvSpPr>
            <p:spPr bwMode="auto">
              <a:xfrm>
                <a:off x="12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9" name="Line 1845"/>
              <p:cNvSpPr>
                <a:spLocks noChangeShapeType="1"/>
              </p:cNvSpPr>
              <p:nvPr/>
            </p:nvSpPr>
            <p:spPr bwMode="auto">
              <a:xfrm>
                <a:off x="12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0" name="Line 1846"/>
              <p:cNvSpPr>
                <a:spLocks noChangeShapeType="1"/>
              </p:cNvSpPr>
              <p:nvPr/>
            </p:nvSpPr>
            <p:spPr bwMode="auto">
              <a:xfrm>
                <a:off x="12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1" name="Line 1847"/>
              <p:cNvSpPr>
                <a:spLocks noChangeShapeType="1"/>
              </p:cNvSpPr>
              <p:nvPr/>
            </p:nvSpPr>
            <p:spPr bwMode="auto">
              <a:xfrm>
                <a:off x="12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2" name="Line 1848"/>
              <p:cNvSpPr>
                <a:spLocks noChangeShapeType="1"/>
              </p:cNvSpPr>
              <p:nvPr/>
            </p:nvSpPr>
            <p:spPr bwMode="auto">
              <a:xfrm>
                <a:off x="13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3" name="Line 1849"/>
              <p:cNvSpPr>
                <a:spLocks noChangeShapeType="1"/>
              </p:cNvSpPr>
              <p:nvPr/>
            </p:nvSpPr>
            <p:spPr bwMode="auto">
              <a:xfrm>
                <a:off x="13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4" name="Line 1850"/>
              <p:cNvSpPr>
                <a:spLocks noChangeShapeType="1"/>
              </p:cNvSpPr>
              <p:nvPr/>
            </p:nvSpPr>
            <p:spPr bwMode="auto">
              <a:xfrm>
                <a:off x="13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5" name="Line 1851"/>
              <p:cNvSpPr>
                <a:spLocks noChangeShapeType="1"/>
              </p:cNvSpPr>
              <p:nvPr/>
            </p:nvSpPr>
            <p:spPr bwMode="auto">
              <a:xfrm>
                <a:off x="13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6" name="Line 1852"/>
              <p:cNvSpPr>
                <a:spLocks noChangeShapeType="1"/>
              </p:cNvSpPr>
              <p:nvPr/>
            </p:nvSpPr>
            <p:spPr bwMode="auto">
              <a:xfrm>
                <a:off x="13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7" name="Line 1853"/>
              <p:cNvSpPr>
                <a:spLocks noChangeShapeType="1"/>
              </p:cNvSpPr>
              <p:nvPr/>
            </p:nvSpPr>
            <p:spPr bwMode="auto">
              <a:xfrm>
                <a:off x="13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8" name="Line 1854"/>
              <p:cNvSpPr>
                <a:spLocks noChangeShapeType="1"/>
              </p:cNvSpPr>
              <p:nvPr/>
            </p:nvSpPr>
            <p:spPr bwMode="auto">
              <a:xfrm>
                <a:off x="13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9" name="Line 1855"/>
              <p:cNvSpPr>
                <a:spLocks noChangeShapeType="1"/>
              </p:cNvSpPr>
              <p:nvPr/>
            </p:nvSpPr>
            <p:spPr bwMode="auto">
              <a:xfrm>
                <a:off x="13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0" name="Line 1856"/>
              <p:cNvSpPr>
                <a:spLocks noChangeShapeType="1"/>
              </p:cNvSpPr>
              <p:nvPr/>
            </p:nvSpPr>
            <p:spPr bwMode="auto">
              <a:xfrm>
                <a:off x="13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1" name="Line 1857"/>
              <p:cNvSpPr>
                <a:spLocks noChangeShapeType="1"/>
              </p:cNvSpPr>
              <p:nvPr/>
            </p:nvSpPr>
            <p:spPr bwMode="auto">
              <a:xfrm>
                <a:off x="13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2" name="Line 1858"/>
              <p:cNvSpPr>
                <a:spLocks noChangeShapeType="1"/>
              </p:cNvSpPr>
              <p:nvPr/>
            </p:nvSpPr>
            <p:spPr bwMode="auto">
              <a:xfrm>
                <a:off x="13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3" name="Line 1859"/>
              <p:cNvSpPr>
                <a:spLocks noChangeShapeType="1"/>
              </p:cNvSpPr>
              <p:nvPr/>
            </p:nvSpPr>
            <p:spPr bwMode="auto">
              <a:xfrm>
                <a:off x="14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4" name="Line 1860"/>
              <p:cNvSpPr>
                <a:spLocks noChangeShapeType="1"/>
              </p:cNvSpPr>
              <p:nvPr/>
            </p:nvSpPr>
            <p:spPr bwMode="auto">
              <a:xfrm>
                <a:off x="14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5" name="Line 1861"/>
              <p:cNvSpPr>
                <a:spLocks noChangeShapeType="1"/>
              </p:cNvSpPr>
              <p:nvPr/>
            </p:nvSpPr>
            <p:spPr bwMode="auto">
              <a:xfrm>
                <a:off x="14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6" name="Line 1862"/>
              <p:cNvSpPr>
                <a:spLocks noChangeShapeType="1"/>
              </p:cNvSpPr>
              <p:nvPr/>
            </p:nvSpPr>
            <p:spPr bwMode="auto">
              <a:xfrm>
                <a:off x="14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7" name="Line 1863"/>
              <p:cNvSpPr>
                <a:spLocks noChangeShapeType="1"/>
              </p:cNvSpPr>
              <p:nvPr/>
            </p:nvSpPr>
            <p:spPr bwMode="auto">
              <a:xfrm>
                <a:off x="14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8" name="Line 1864"/>
              <p:cNvSpPr>
                <a:spLocks noChangeShapeType="1"/>
              </p:cNvSpPr>
              <p:nvPr/>
            </p:nvSpPr>
            <p:spPr bwMode="auto">
              <a:xfrm>
                <a:off x="14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9" name="Line 1865"/>
              <p:cNvSpPr>
                <a:spLocks noChangeShapeType="1"/>
              </p:cNvSpPr>
              <p:nvPr/>
            </p:nvSpPr>
            <p:spPr bwMode="auto">
              <a:xfrm>
                <a:off x="14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0" name="Line 1866"/>
              <p:cNvSpPr>
                <a:spLocks noChangeShapeType="1"/>
              </p:cNvSpPr>
              <p:nvPr/>
            </p:nvSpPr>
            <p:spPr bwMode="auto">
              <a:xfrm>
                <a:off x="14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1" name="Line 1867"/>
              <p:cNvSpPr>
                <a:spLocks noChangeShapeType="1"/>
              </p:cNvSpPr>
              <p:nvPr/>
            </p:nvSpPr>
            <p:spPr bwMode="auto">
              <a:xfrm>
                <a:off x="14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2" name="Line 1868"/>
              <p:cNvSpPr>
                <a:spLocks noChangeShapeType="1"/>
              </p:cNvSpPr>
              <p:nvPr/>
            </p:nvSpPr>
            <p:spPr bwMode="auto">
              <a:xfrm>
                <a:off x="14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3" name="Line 1869"/>
              <p:cNvSpPr>
                <a:spLocks noChangeShapeType="1"/>
              </p:cNvSpPr>
              <p:nvPr/>
            </p:nvSpPr>
            <p:spPr bwMode="auto">
              <a:xfrm>
                <a:off x="14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4" name="Line 1870"/>
              <p:cNvSpPr>
                <a:spLocks noChangeShapeType="1"/>
              </p:cNvSpPr>
              <p:nvPr/>
            </p:nvSpPr>
            <p:spPr bwMode="auto">
              <a:xfrm>
                <a:off x="15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5" name="Line 1871"/>
              <p:cNvSpPr>
                <a:spLocks noChangeShapeType="1"/>
              </p:cNvSpPr>
              <p:nvPr/>
            </p:nvSpPr>
            <p:spPr bwMode="auto">
              <a:xfrm>
                <a:off x="15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6" name="Line 1872"/>
              <p:cNvSpPr>
                <a:spLocks noChangeShapeType="1"/>
              </p:cNvSpPr>
              <p:nvPr/>
            </p:nvSpPr>
            <p:spPr bwMode="auto">
              <a:xfrm>
                <a:off x="15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7" name="Line 1873"/>
              <p:cNvSpPr>
                <a:spLocks noChangeShapeType="1"/>
              </p:cNvSpPr>
              <p:nvPr/>
            </p:nvSpPr>
            <p:spPr bwMode="auto">
              <a:xfrm>
                <a:off x="15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8" name="Line 1874"/>
              <p:cNvSpPr>
                <a:spLocks noChangeShapeType="1"/>
              </p:cNvSpPr>
              <p:nvPr/>
            </p:nvSpPr>
            <p:spPr bwMode="auto">
              <a:xfrm>
                <a:off x="15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9" name="Line 1875"/>
              <p:cNvSpPr>
                <a:spLocks noChangeShapeType="1"/>
              </p:cNvSpPr>
              <p:nvPr/>
            </p:nvSpPr>
            <p:spPr bwMode="auto">
              <a:xfrm>
                <a:off x="15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0" name="Line 1876"/>
              <p:cNvSpPr>
                <a:spLocks noChangeShapeType="1"/>
              </p:cNvSpPr>
              <p:nvPr/>
            </p:nvSpPr>
            <p:spPr bwMode="auto">
              <a:xfrm>
                <a:off x="15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1" name="Line 1877"/>
              <p:cNvSpPr>
                <a:spLocks noChangeShapeType="1"/>
              </p:cNvSpPr>
              <p:nvPr/>
            </p:nvSpPr>
            <p:spPr bwMode="auto">
              <a:xfrm>
                <a:off x="15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2" name="Line 1878"/>
              <p:cNvSpPr>
                <a:spLocks noChangeShapeType="1"/>
              </p:cNvSpPr>
              <p:nvPr/>
            </p:nvSpPr>
            <p:spPr bwMode="auto">
              <a:xfrm>
                <a:off x="15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3" name="Line 1879"/>
              <p:cNvSpPr>
                <a:spLocks noChangeShapeType="1"/>
              </p:cNvSpPr>
              <p:nvPr/>
            </p:nvSpPr>
            <p:spPr bwMode="auto">
              <a:xfrm>
                <a:off x="15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4" name="Line 1880"/>
              <p:cNvSpPr>
                <a:spLocks noChangeShapeType="1"/>
              </p:cNvSpPr>
              <p:nvPr/>
            </p:nvSpPr>
            <p:spPr bwMode="auto">
              <a:xfrm>
                <a:off x="15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5" name="Line 1881"/>
              <p:cNvSpPr>
                <a:spLocks noChangeShapeType="1"/>
              </p:cNvSpPr>
              <p:nvPr/>
            </p:nvSpPr>
            <p:spPr bwMode="auto">
              <a:xfrm>
                <a:off x="16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6" name="Line 1882"/>
              <p:cNvSpPr>
                <a:spLocks noChangeShapeType="1"/>
              </p:cNvSpPr>
              <p:nvPr/>
            </p:nvSpPr>
            <p:spPr bwMode="auto">
              <a:xfrm>
                <a:off x="16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7" name="Line 1883"/>
              <p:cNvSpPr>
                <a:spLocks noChangeShapeType="1"/>
              </p:cNvSpPr>
              <p:nvPr/>
            </p:nvSpPr>
            <p:spPr bwMode="auto">
              <a:xfrm>
                <a:off x="16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8" name="Line 1884"/>
              <p:cNvSpPr>
                <a:spLocks noChangeShapeType="1"/>
              </p:cNvSpPr>
              <p:nvPr/>
            </p:nvSpPr>
            <p:spPr bwMode="auto">
              <a:xfrm>
                <a:off x="16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9" name="Line 1885"/>
              <p:cNvSpPr>
                <a:spLocks noChangeShapeType="1"/>
              </p:cNvSpPr>
              <p:nvPr/>
            </p:nvSpPr>
            <p:spPr bwMode="auto">
              <a:xfrm>
                <a:off x="16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0" name="Line 1886"/>
              <p:cNvSpPr>
                <a:spLocks noChangeShapeType="1"/>
              </p:cNvSpPr>
              <p:nvPr/>
            </p:nvSpPr>
            <p:spPr bwMode="auto">
              <a:xfrm>
                <a:off x="16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1" name="Line 1887"/>
              <p:cNvSpPr>
                <a:spLocks noChangeShapeType="1"/>
              </p:cNvSpPr>
              <p:nvPr/>
            </p:nvSpPr>
            <p:spPr bwMode="auto">
              <a:xfrm>
                <a:off x="16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2" name="Line 1888"/>
              <p:cNvSpPr>
                <a:spLocks noChangeShapeType="1"/>
              </p:cNvSpPr>
              <p:nvPr/>
            </p:nvSpPr>
            <p:spPr bwMode="auto">
              <a:xfrm>
                <a:off x="16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3" name="Line 1889"/>
              <p:cNvSpPr>
                <a:spLocks noChangeShapeType="1"/>
              </p:cNvSpPr>
              <p:nvPr/>
            </p:nvSpPr>
            <p:spPr bwMode="auto">
              <a:xfrm>
                <a:off x="16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4" name="Line 1890"/>
              <p:cNvSpPr>
                <a:spLocks noChangeShapeType="1"/>
              </p:cNvSpPr>
              <p:nvPr/>
            </p:nvSpPr>
            <p:spPr bwMode="auto">
              <a:xfrm>
                <a:off x="16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5" name="Line 1891"/>
              <p:cNvSpPr>
                <a:spLocks noChangeShapeType="1"/>
              </p:cNvSpPr>
              <p:nvPr/>
            </p:nvSpPr>
            <p:spPr bwMode="auto">
              <a:xfrm>
                <a:off x="16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6" name="Line 1892"/>
              <p:cNvSpPr>
                <a:spLocks noChangeShapeType="1"/>
              </p:cNvSpPr>
              <p:nvPr/>
            </p:nvSpPr>
            <p:spPr bwMode="auto">
              <a:xfrm>
                <a:off x="17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7" name="Line 1893"/>
              <p:cNvSpPr>
                <a:spLocks noChangeShapeType="1"/>
              </p:cNvSpPr>
              <p:nvPr/>
            </p:nvSpPr>
            <p:spPr bwMode="auto">
              <a:xfrm>
                <a:off x="17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8" name="Line 1894"/>
              <p:cNvSpPr>
                <a:spLocks noChangeShapeType="1"/>
              </p:cNvSpPr>
              <p:nvPr/>
            </p:nvSpPr>
            <p:spPr bwMode="auto">
              <a:xfrm>
                <a:off x="17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9" name="Line 1895"/>
              <p:cNvSpPr>
                <a:spLocks noChangeShapeType="1"/>
              </p:cNvSpPr>
              <p:nvPr/>
            </p:nvSpPr>
            <p:spPr bwMode="auto">
              <a:xfrm>
                <a:off x="17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0" name="Line 1896"/>
              <p:cNvSpPr>
                <a:spLocks noChangeShapeType="1"/>
              </p:cNvSpPr>
              <p:nvPr/>
            </p:nvSpPr>
            <p:spPr bwMode="auto">
              <a:xfrm>
                <a:off x="17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1" name="Line 1897"/>
              <p:cNvSpPr>
                <a:spLocks noChangeShapeType="1"/>
              </p:cNvSpPr>
              <p:nvPr/>
            </p:nvSpPr>
            <p:spPr bwMode="auto">
              <a:xfrm>
                <a:off x="17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2" name="Line 1898"/>
              <p:cNvSpPr>
                <a:spLocks noChangeShapeType="1"/>
              </p:cNvSpPr>
              <p:nvPr/>
            </p:nvSpPr>
            <p:spPr bwMode="auto">
              <a:xfrm>
                <a:off x="17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3" name="Line 1899"/>
              <p:cNvSpPr>
                <a:spLocks noChangeShapeType="1"/>
              </p:cNvSpPr>
              <p:nvPr/>
            </p:nvSpPr>
            <p:spPr bwMode="auto">
              <a:xfrm>
                <a:off x="17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4" name="Line 1900"/>
              <p:cNvSpPr>
                <a:spLocks noChangeShapeType="1"/>
              </p:cNvSpPr>
              <p:nvPr/>
            </p:nvSpPr>
            <p:spPr bwMode="auto">
              <a:xfrm>
                <a:off x="17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5" name="Line 1901"/>
              <p:cNvSpPr>
                <a:spLocks noChangeShapeType="1"/>
              </p:cNvSpPr>
              <p:nvPr/>
            </p:nvSpPr>
            <p:spPr bwMode="auto">
              <a:xfrm>
                <a:off x="17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6" name="Line 1902"/>
              <p:cNvSpPr>
                <a:spLocks noChangeShapeType="1"/>
              </p:cNvSpPr>
              <p:nvPr/>
            </p:nvSpPr>
            <p:spPr bwMode="auto">
              <a:xfrm>
                <a:off x="17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7" name="Line 1903"/>
              <p:cNvSpPr>
                <a:spLocks noChangeShapeType="1"/>
              </p:cNvSpPr>
              <p:nvPr/>
            </p:nvSpPr>
            <p:spPr bwMode="auto">
              <a:xfrm>
                <a:off x="180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8" name="Line 1904"/>
              <p:cNvSpPr>
                <a:spLocks noChangeShapeType="1"/>
              </p:cNvSpPr>
              <p:nvPr/>
            </p:nvSpPr>
            <p:spPr bwMode="auto">
              <a:xfrm>
                <a:off x="18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9" name="Line 1905"/>
              <p:cNvSpPr>
                <a:spLocks noChangeShapeType="1"/>
              </p:cNvSpPr>
              <p:nvPr/>
            </p:nvSpPr>
            <p:spPr bwMode="auto">
              <a:xfrm>
                <a:off x="18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0" name="Line 1906"/>
              <p:cNvSpPr>
                <a:spLocks noChangeShapeType="1"/>
              </p:cNvSpPr>
              <p:nvPr/>
            </p:nvSpPr>
            <p:spPr bwMode="auto">
              <a:xfrm>
                <a:off x="18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1" name="Line 1907"/>
              <p:cNvSpPr>
                <a:spLocks noChangeShapeType="1"/>
              </p:cNvSpPr>
              <p:nvPr/>
            </p:nvSpPr>
            <p:spPr bwMode="auto">
              <a:xfrm>
                <a:off x="18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2" name="Line 1908"/>
              <p:cNvSpPr>
                <a:spLocks noChangeShapeType="1"/>
              </p:cNvSpPr>
              <p:nvPr/>
            </p:nvSpPr>
            <p:spPr bwMode="auto">
              <a:xfrm>
                <a:off x="18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3" name="Line 1909"/>
              <p:cNvSpPr>
                <a:spLocks noChangeShapeType="1"/>
              </p:cNvSpPr>
              <p:nvPr/>
            </p:nvSpPr>
            <p:spPr bwMode="auto">
              <a:xfrm>
                <a:off x="18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4" name="Line 1910"/>
              <p:cNvSpPr>
                <a:spLocks noChangeShapeType="1"/>
              </p:cNvSpPr>
              <p:nvPr/>
            </p:nvSpPr>
            <p:spPr bwMode="auto">
              <a:xfrm>
                <a:off x="187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5" name="Line 1911"/>
              <p:cNvSpPr>
                <a:spLocks noChangeShapeType="1"/>
              </p:cNvSpPr>
              <p:nvPr/>
            </p:nvSpPr>
            <p:spPr bwMode="auto">
              <a:xfrm>
                <a:off x="18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6" name="Line 1912"/>
              <p:cNvSpPr>
                <a:spLocks noChangeShapeType="1"/>
              </p:cNvSpPr>
              <p:nvPr/>
            </p:nvSpPr>
            <p:spPr bwMode="auto">
              <a:xfrm>
                <a:off x="18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7" name="Line 1913"/>
              <p:cNvSpPr>
                <a:spLocks noChangeShapeType="1"/>
              </p:cNvSpPr>
              <p:nvPr/>
            </p:nvSpPr>
            <p:spPr bwMode="auto">
              <a:xfrm>
                <a:off x="19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8" name="Line 1914"/>
              <p:cNvSpPr>
                <a:spLocks noChangeShapeType="1"/>
              </p:cNvSpPr>
              <p:nvPr/>
            </p:nvSpPr>
            <p:spPr bwMode="auto">
              <a:xfrm>
                <a:off x="19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9" name="Line 1915"/>
              <p:cNvSpPr>
                <a:spLocks noChangeShapeType="1"/>
              </p:cNvSpPr>
              <p:nvPr/>
            </p:nvSpPr>
            <p:spPr bwMode="auto">
              <a:xfrm>
                <a:off x="19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0" name="Line 1916"/>
              <p:cNvSpPr>
                <a:spLocks noChangeShapeType="1"/>
              </p:cNvSpPr>
              <p:nvPr/>
            </p:nvSpPr>
            <p:spPr bwMode="auto">
              <a:xfrm>
                <a:off x="192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1" name="Line 1917"/>
              <p:cNvSpPr>
                <a:spLocks noChangeShapeType="1"/>
              </p:cNvSpPr>
              <p:nvPr/>
            </p:nvSpPr>
            <p:spPr bwMode="auto">
              <a:xfrm>
                <a:off x="193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2" name="Line 1918"/>
              <p:cNvSpPr>
                <a:spLocks noChangeShapeType="1"/>
              </p:cNvSpPr>
              <p:nvPr/>
            </p:nvSpPr>
            <p:spPr bwMode="auto">
              <a:xfrm>
                <a:off x="19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3" name="Line 1919"/>
              <p:cNvSpPr>
                <a:spLocks noChangeShapeType="1"/>
              </p:cNvSpPr>
              <p:nvPr/>
            </p:nvSpPr>
            <p:spPr bwMode="auto">
              <a:xfrm>
                <a:off x="19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4" name="Line 1920"/>
              <p:cNvSpPr>
                <a:spLocks noChangeShapeType="1"/>
              </p:cNvSpPr>
              <p:nvPr/>
            </p:nvSpPr>
            <p:spPr bwMode="auto">
              <a:xfrm>
                <a:off x="19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5" name="Line 1921"/>
              <p:cNvSpPr>
                <a:spLocks noChangeShapeType="1"/>
              </p:cNvSpPr>
              <p:nvPr/>
            </p:nvSpPr>
            <p:spPr bwMode="auto">
              <a:xfrm>
                <a:off x="19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6" name="Line 1922"/>
              <p:cNvSpPr>
                <a:spLocks noChangeShapeType="1"/>
              </p:cNvSpPr>
              <p:nvPr/>
            </p:nvSpPr>
            <p:spPr bwMode="auto">
              <a:xfrm>
                <a:off x="19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7" name="Line 1923"/>
              <p:cNvSpPr>
                <a:spLocks noChangeShapeType="1"/>
              </p:cNvSpPr>
              <p:nvPr/>
            </p:nvSpPr>
            <p:spPr bwMode="auto">
              <a:xfrm>
                <a:off x="199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8" name="Line 1924"/>
              <p:cNvSpPr>
                <a:spLocks noChangeShapeType="1"/>
              </p:cNvSpPr>
              <p:nvPr/>
            </p:nvSpPr>
            <p:spPr bwMode="auto">
              <a:xfrm>
                <a:off x="200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9" name="Line 1925"/>
              <p:cNvSpPr>
                <a:spLocks noChangeShapeType="1"/>
              </p:cNvSpPr>
              <p:nvPr/>
            </p:nvSpPr>
            <p:spPr bwMode="auto">
              <a:xfrm>
                <a:off x="20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0" name="Line 1926"/>
              <p:cNvSpPr>
                <a:spLocks noChangeShapeType="1"/>
              </p:cNvSpPr>
              <p:nvPr/>
            </p:nvSpPr>
            <p:spPr bwMode="auto">
              <a:xfrm>
                <a:off x="20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1" name="Line 1927"/>
              <p:cNvSpPr>
                <a:spLocks noChangeShapeType="1"/>
              </p:cNvSpPr>
              <p:nvPr/>
            </p:nvSpPr>
            <p:spPr bwMode="auto">
              <a:xfrm>
                <a:off x="20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2" name="Line 1928"/>
              <p:cNvSpPr>
                <a:spLocks noChangeShapeType="1"/>
              </p:cNvSpPr>
              <p:nvPr/>
            </p:nvSpPr>
            <p:spPr bwMode="auto">
              <a:xfrm>
                <a:off x="20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3" name="Line 1929"/>
              <p:cNvSpPr>
                <a:spLocks noChangeShapeType="1"/>
              </p:cNvSpPr>
              <p:nvPr/>
            </p:nvSpPr>
            <p:spPr bwMode="auto">
              <a:xfrm>
                <a:off x="20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4" name="Line 1930"/>
              <p:cNvSpPr>
                <a:spLocks noChangeShapeType="1"/>
              </p:cNvSpPr>
              <p:nvPr/>
            </p:nvSpPr>
            <p:spPr bwMode="auto">
              <a:xfrm>
                <a:off x="205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5" name="Line 1931"/>
              <p:cNvSpPr>
                <a:spLocks noChangeShapeType="1"/>
              </p:cNvSpPr>
              <p:nvPr/>
            </p:nvSpPr>
            <p:spPr bwMode="auto">
              <a:xfrm>
                <a:off x="206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6" name="Line 1932"/>
              <p:cNvSpPr>
                <a:spLocks noChangeShapeType="1"/>
              </p:cNvSpPr>
              <p:nvPr/>
            </p:nvSpPr>
            <p:spPr bwMode="auto">
              <a:xfrm>
                <a:off x="20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7" name="Line 1933"/>
              <p:cNvSpPr>
                <a:spLocks noChangeShapeType="1"/>
              </p:cNvSpPr>
              <p:nvPr/>
            </p:nvSpPr>
            <p:spPr bwMode="auto">
              <a:xfrm>
                <a:off x="20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8" name="Line 1934"/>
              <p:cNvSpPr>
                <a:spLocks noChangeShapeType="1"/>
              </p:cNvSpPr>
              <p:nvPr/>
            </p:nvSpPr>
            <p:spPr bwMode="auto">
              <a:xfrm>
                <a:off x="20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9" name="Line 1935"/>
              <p:cNvSpPr>
                <a:spLocks noChangeShapeType="1"/>
              </p:cNvSpPr>
              <p:nvPr/>
            </p:nvSpPr>
            <p:spPr bwMode="auto">
              <a:xfrm>
                <a:off x="21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0" name="Line 1936"/>
              <p:cNvSpPr>
                <a:spLocks noChangeShapeType="1"/>
              </p:cNvSpPr>
              <p:nvPr/>
            </p:nvSpPr>
            <p:spPr bwMode="auto">
              <a:xfrm>
                <a:off x="21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1" name="Line 1937"/>
              <p:cNvSpPr>
                <a:spLocks noChangeShapeType="1"/>
              </p:cNvSpPr>
              <p:nvPr/>
            </p:nvSpPr>
            <p:spPr bwMode="auto">
              <a:xfrm>
                <a:off x="211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2" name="Line 1938"/>
              <p:cNvSpPr>
                <a:spLocks noChangeShapeType="1"/>
              </p:cNvSpPr>
              <p:nvPr/>
            </p:nvSpPr>
            <p:spPr bwMode="auto">
              <a:xfrm>
                <a:off x="212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3" name="Line 1939"/>
              <p:cNvSpPr>
                <a:spLocks noChangeShapeType="1"/>
              </p:cNvSpPr>
              <p:nvPr/>
            </p:nvSpPr>
            <p:spPr bwMode="auto">
              <a:xfrm>
                <a:off x="21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4" name="Line 1940"/>
              <p:cNvSpPr>
                <a:spLocks noChangeShapeType="1"/>
              </p:cNvSpPr>
              <p:nvPr/>
            </p:nvSpPr>
            <p:spPr bwMode="auto">
              <a:xfrm>
                <a:off x="21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5" name="Line 1941"/>
              <p:cNvSpPr>
                <a:spLocks noChangeShapeType="1"/>
              </p:cNvSpPr>
              <p:nvPr/>
            </p:nvSpPr>
            <p:spPr bwMode="auto">
              <a:xfrm>
                <a:off x="21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6" name="Line 1942"/>
              <p:cNvSpPr>
                <a:spLocks noChangeShapeType="1"/>
              </p:cNvSpPr>
              <p:nvPr/>
            </p:nvSpPr>
            <p:spPr bwMode="auto">
              <a:xfrm>
                <a:off x="21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7" name="Line 1943"/>
              <p:cNvSpPr>
                <a:spLocks noChangeShapeType="1"/>
              </p:cNvSpPr>
              <p:nvPr/>
            </p:nvSpPr>
            <p:spPr bwMode="auto">
              <a:xfrm>
                <a:off x="21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8" name="Line 1944"/>
              <p:cNvSpPr>
                <a:spLocks noChangeShapeType="1"/>
              </p:cNvSpPr>
              <p:nvPr/>
            </p:nvSpPr>
            <p:spPr bwMode="auto">
              <a:xfrm>
                <a:off x="218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9" name="Line 1945"/>
              <p:cNvSpPr>
                <a:spLocks noChangeShapeType="1"/>
              </p:cNvSpPr>
              <p:nvPr/>
            </p:nvSpPr>
            <p:spPr bwMode="auto">
              <a:xfrm>
                <a:off x="219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0" name="Line 1946"/>
              <p:cNvSpPr>
                <a:spLocks noChangeShapeType="1"/>
              </p:cNvSpPr>
              <p:nvPr/>
            </p:nvSpPr>
            <p:spPr bwMode="auto">
              <a:xfrm>
                <a:off x="22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1" name="Line 1947"/>
              <p:cNvSpPr>
                <a:spLocks noChangeShapeType="1"/>
              </p:cNvSpPr>
              <p:nvPr/>
            </p:nvSpPr>
            <p:spPr bwMode="auto">
              <a:xfrm>
                <a:off x="22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2" name="Line 1948"/>
              <p:cNvSpPr>
                <a:spLocks noChangeShapeType="1"/>
              </p:cNvSpPr>
              <p:nvPr/>
            </p:nvSpPr>
            <p:spPr bwMode="auto">
              <a:xfrm>
                <a:off x="22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3" name="Line 1949"/>
              <p:cNvSpPr>
                <a:spLocks noChangeShapeType="1"/>
              </p:cNvSpPr>
              <p:nvPr/>
            </p:nvSpPr>
            <p:spPr bwMode="auto">
              <a:xfrm>
                <a:off x="22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4" name="Line 1950"/>
              <p:cNvSpPr>
                <a:spLocks noChangeShapeType="1"/>
              </p:cNvSpPr>
              <p:nvPr/>
            </p:nvSpPr>
            <p:spPr bwMode="auto">
              <a:xfrm>
                <a:off x="22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5" name="Line 1951"/>
              <p:cNvSpPr>
                <a:spLocks noChangeShapeType="1"/>
              </p:cNvSpPr>
              <p:nvPr/>
            </p:nvSpPr>
            <p:spPr bwMode="auto">
              <a:xfrm>
                <a:off x="224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6" name="Line 1952"/>
              <p:cNvSpPr>
                <a:spLocks noChangeShapeType="1"/>
              </p:cNvSpPr>
              <p:nvPr/>
            </p:nvSpPr>
            <p:spPr bwMode="auto">
              <a:xfrm>
                <a:off x="225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7" name="Line 1953"/>
              <p:cNvSpPr>
                <a:spLocks noChangeShapeType="1"/>
              </p:cNvSpPr>
              <p:nvPr/>
            </p:nvSpPr>
            <p:spPr bwMode="auto">
              <a:xfrm>
                <a:off x="22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8" name="Line 1954"/>
              <p:cNvSpPr>
                <a:spLocks noChangeShapeType="1"/>
              </p:cNvSpPr>
              <p:nvPr/>
            </p:nvSpPr>
            <p:spPr bwMode="auto">
              <a:xfrm>
                <a:off x="22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9" name="Line 1955"/>
              <p:cNvSpPr>
                <a:spLocks noChangeShapeType="1"/>
              </p:cNvSpPr>
              <p:nvPr/>
            </p:nvSpPr>
            <p:spPr bwMode="auto">
              <a:xfrm>
                <a:off x="22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0" name="Line 1956"/>
              <p:cNvSpPr>
                <a:spLocks noChangeShapeType="1"/>
              </p:cNvSpPr>
              <p:nvPr/>
            </p:nvSpPr>
            <p:spPr bwMode="auto">
              <a:xfrm>
                <a:off x="22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1" name="Line 1957"/>
              <p:cNvSpPr>
                <a:spLocks noChangeShapeType="1"/>
              </p:cNvSpPr>
              <p:nvPr/>
            </p:nvSpPr>
            <p:spPr bwMode="auto">
              <a:xfrm>
                <a:off x="23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2" name="Line 1958"/>
              <p:cNvSpPr>
                <a:spLocks noChangeShapeType="1"/>
              </p:cNvSpPr>
              <p:nvPr/>
            </p:nvSpPr>
            <p:spPr bwMode="auto">
              <a:xfrm>
                <a:off x="231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3" name="Line 1959"/>
              <p:cNvSpPr>
                <a:spLocks noChangeShapeType="1"/>
              </p:cNvSpPr>
              <p:nvPr/>
            </p:nvSpPr>
            <p:spPr bwMode="auto">
              <a:xfrm>
                <a:off x="232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4" name="Line 1960"/>
              <p:cNvSpPr>
                <a:spLocks noChangeShapeType="1"/>
              </p:cNvSpPr>
              <p:nvPr/>
            </p:nvSpPr>
            <p:spPr bwMode="auto">
              <a:xfrm>
                <a:off x="23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5" name="Line 1961"/>
              <p:cNvSpPr>
                <a:spLocks noChangeShapeType="1"/>
              </p:cNvSpPr>
              <p:nvPr/>
            </p:nvSpPr>
            <p:spPr bwMode="auto">
              <a:xfrm>
                <a:off x="23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6" name="Line 1962"/>
              <p:cNvSpPr>
                <a:spLocks noChangeShapeType="1"/>
              </p:cNvSpPr>
              <p:nvPr/>
            </p:nvSpPr>
            <p:spPr bwMode="auto">
              <a:xfrm>
                <a:off x="23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7" name="Line 1963"/>
              <p:cNvSpPr>
                <a:spLocks noChangeShapeType="1"/>
              </p:cNvSpPr>
              <p:nvPr/>
            </p:nvSpPr>
            <p:spPr bwMode="auto">
              <a:xfrm>
                <a:off x="23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8" name="Line 1964"/>
              <p:cNvSpPr>
                <a:spLocks noChangeShapeType="1"/>
              </p:cNvSpPr>
              <p:nvPr/>
            </p:nvSpPr>
            <p:spPr bwMode="auto">
              <a:xfrm>
                <a:off x="23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9" name="Line 1965"/>
              <p:cNvSpPr>
                <a:spLocks noChangeShapeType="1"/>
              </p:cNvSpPr>
              <p:nvPr/>
            </p:nvSpPr>
            <p:spPr bwMode="auto">
              <a:xfrm>
                <a:off x="237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0" name="Line 1966"/>
              <p:cNvSpPr>
                <a:spLocks noChangeShapeType="1"/>
              </p:cNvSpPr>
              <p:nvPr/>
            </p:nvSpPr>
            <p:spPr bwMode="auto">
              <a:xfrm>
                <a:off x="238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1" name="Line 1967"/>
              <p:cNvSpPr>
                <a:spLocks noChangeShapeType="1"/>
              </p:cNvSpPr>
              <p:nvPr/>
            </p:nvSpPr>
            <p:spPr bwMode="auto">
              <a:xfrm>
                <a:off x="23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2" name="Line 1968"/>
              <p:cNvSpPr>
                <a:spLocks noChangeShapeType="1"/>
              </p:cNvSpPr>
              <p:nvPr/>
            </p:nvSpPr>
            <p:spPr bwMode="auto">
              <a:xfrm>
                <a:off x="24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3" name="Line 1969"/>
              <p:cNvSpPr>
                <a:spLocks noChangeShapeType="1"/>
              </p:cNvSpPr>
              <p:nvPr/>
            </p:nvSpPr>
            <p:spPr bwMode="auto">
              <a:xfrm>
                <a:off x="24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4" name="Line 1970"/>
              <p:cNvSpPr>
                <a:spLocks noChangeShapeType="1"/>
              </p:cNvSpPr>
              <p:nvPr/>
            </p:nvSpPr>
            <p:spPr bwMode="auto">
              <a:xfrm>
                <a:off x="24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5" name="Line 1971"/>
              <p:cNvSpPr>
                <a:spLocks noChangeShapeType="1"/>
              </p:cNvSpPr>
              <p:nvPr/>
            </p:nvSpPr>
            <p:spPr bwMode="auto">
              <a:xfrm>
                <a:off x="24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6" name="Line 1972"/>
              <p:cNvSpPr>
                <a:spLocks noChangeShapeType="1"/>
              </p:cNvSpPr>
              <p:nvPr/>
            </p:nvSpPr>
            <p:spPr bwMode="auto">
              <a:xfrm>
                <a:off x="243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7" name="Line 1973"/>
              <p:cNvSpPr>
                <a:spLocks noChangeShapeType="1"/>
              </p:cNvSpPr>
              <p:nvPr/>
            </p:nvSpPr>
            <p:spPr bwMode="auto">
              <a:xfrm>
                <a:off x="24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8" name="Line 1974"/>
              <p:cNvSpPr>
                <a:spLocks noChangeShapeType="1"/>
              </p:cNvSpPr>
              <p:nvPr/>
            </p:nvSpPr>
            <p:spPr bwMode="auto">
              <a:xfrm>
                <a:off x="24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9" name="Line 1975"/>
              <p:cNvSpPr>
                <a:spLocks noChangeShapeType="1"/>
              </p:cNvSpPr>
              <p:nvPr/>
            </p:nvSpPr>
            <p:spPr bwMode="auto">
              <a:xfrm>
                <a:off x="24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0" name="Line 1976"/>
              <p:cNvSpPr>
                <a:spLocks noChangeShapeType="1"/>
              </p:cNvSpPr>
              <p:nvPr/>
            </p:nvSpPr>
            <p:spPr bwMode="auto">
              <a:xfrm>
                <a:off x="24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1" name="Line 1977"/>
              <p:cNvSpPr>
                <a:spLocks noChangeShapeType="1"/>
              </p:cNvSpPr>
              <p:nvPr/>
            </p:nvSpPr>
            <p:spPr bwMode="auto">
              <a:xfrm>
                <a:off x="24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2" name="Line 1978"/>
              <p:cNvSpPr>
                <a:spLocks noChangeShapeType="1"/>
              </p:cNvSpPr>
              <p:nvPr/>
            </p:nvSpPr>
            <p:spPr bwMode="auto">
              <a:xfrm>
                <a:off x="24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3" name="Line 1979"/>
              <p:cNvSpPr>
                <a:spLocks noChangeShapeType="1"/>
              </p:cNvSpPr>
              <p:nvPr/>
            </p:nvSpPr>
            <p:spPr bwMode="auto">
              <a:xfrm>
                <a:off x="250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4" name="Line 1980"/>
              <p:cNvSpPr>
                <a:spLocks noChangeShapeType="1"/>
              </p:cNvSpPr>
              <p:nvPr/>
            </p:nvSpPr>
            <p:spPr bwMode="auto">
              <a:xfrm>
                <a:off x="25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5" name="Line 1981"/>
              <p:cNvSpPr>
                <a:spLocks noChangeShapeType="1"/>
              </p:cNvSpPr>
              <p:nvPr/>
            </p:nvSpPr>
            <p:spPr bwMode="auto">
              <a:xfrm>
                <a:off x="25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6" name="Line 1982"/>
              <p:cNvSpPr>
                <a:spLocks noChangeShapeType="1"/>
              </p:cNvSpPr>
              <p:nvPr/>
            </p:nvSpPr>
            <p:spPr bwMode="auto">
              <a:xfrm>
                <a:off x="25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7" name="Line 1983"/>
              <p:cNvSpPr>
                <a:spLocks noChangeShapeType="1"/>
              </p:cNvSpPr>
              <p:nvPr/>
            </p:nvSpPr>
            <p:spPr bwMode="auto">
              <a:xfrm>
                <a:off x="25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8" name="Line 1984"/>
              <p:cNvSpPr>
                <a:spLocks noChangeShapeType="1"/>
              </p:cNvSpPr>
              <p:nvPr/>
            </p:nvSpPr>
            <p:spPr bwMode="auto">
              <a:xfrm>
                <a:off x="25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9" name="Line 1985"/>
              <p:cNvSpPr>
                <a:spLocks noChangeShapeType="1"/>
              </p:cNvSpPr>
              <p:nvPr/>
            </p:nvSpPr>
            <p:spPr bwMode="auto">
              <a:xfrm>
                <a:off x="25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0" name="Line 1986"/>
              <p:cNvSpPr>
                <a:spLocks noChangeShapeType="1"/>
              </p:cNvSpPr>
              <p:nvPr/>
            </p:nvSpPr>
            <p:spPr bwMode="auto">
              <a:xfrm>
                <a:off x="256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1" name="Line 1987"/>
              <p:cNvSpPr>
                <a:spLocks noChangeShapeType="1"/>
              </p:cNvSpPr>
              <p:nvPr/>
            </p:nvSpPr>
            <p:spPr bwMode="auto">
              <a:xfrm>
                <a:off x="25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2" name="Line 1988"/>
              <p:cNvSpPr>
                <a:spLocks noChangeShapeType="1"/>
              </p:cNvSpPr>
              <p:nvPr/>
            </p:nvSpPr>
            <p:spPr bwMode="auto">
              <a:xfrm>
                <a:off x="25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3" name="Line 1989"/>
              <p:cNvSpPr>
                <a:spLocks noChangeShapeType="1"/>
              </p:cNvSpPr>
              <p:nvPr/>
            </p:nvSpPr>
            <p:spPr bwMode="auto">
              <a:xfrm>
                <a:off x="25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4" name="Line 1990"/>
              <p:cNvSpPr>
                <a:spLocks noChangeShapeType="1"/>
              </p:cNvSpPr>
              <p:nvPr/>
            </p:nvSpPr>
            <p:spPr bwMode="auto">
              <a:xfrm>
                <a:off x="26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5" name="Line 1991"/>
              <p:cNvSpPr>
                <a:spLocks noChangeShapeType="1"/>
              </p:cNvSpPr>
              <p:nvPr/>
            </p:nvSpPr>
            <p:spPr bwMode="auto">
              <a:xfrm>
                <a:off x="26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6" name="Line 1992"/>
              <p:cNvSpPr>
                <a:spLocks noChangeShapeType="1"/>
              </p:cNvSpPr>
              <p:nvPr/>
            </p:nvSpPr>
            <p:spPr bwMode="auto">
              <a:xfrm>
                <a:off x="26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7" name="Line 1993"/>
              <p:cNvSpPr>
                <a:spLocks noChangeShapeType="1"/>
              </p:cNvSpPr>
              <p:nvPr/>
            </p:nvSpPr>
            <p:spPr bwMode="auto">
              <a:xfrm>
                <a:off x="263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8" name="Line 1994"/>
              <p:cNvSpPr>
                <a:spLocks noChangeShapeType="1"/>
              </p:cNvSpPr>
              <p:nvPr/>
            </p:nvSpPr>
            <p:spPr bwMode="auto">
              <a:xfrm>
                <a:off x="26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9" name="Line 1995"/>
              <p:cNvSpPr>
                <a:spLocks noChangeShapeType="1"/>
              </p:cNvSpPr>
              <p:nvPr/>
            </p:nvSpPr>
            <p:spPr bwMode="auto">
              <a:xfrm>
                <a:off x="26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0" name="Line 1996"/>
              <p:cNvSpPr>
                <a:spLocks noChangeShapeType="1"/>
              </p:cNvSpPr>
              <p:nvPr/>
            </p:nvSpPr>
            <p:spPr bwMode="auto">
              <a:xfrm>
                <a:off x="26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1" name="Line 1997"/>
              <p:cNvSpPr>
                <a:spLocks noChangeShapeType="1"/>
              </p:cNvSpPr>
              <p:nvPr/>
            </p:nvSpPr>
            <p:spPr bwMode="auto">
              <a:xfrm>
                <a:off x="26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2" name="Line 1998"/>
              <p:cNvSpPr>
                <a:spLocks noChangeShapeType="1"/>
              </p:cNvSpPr>
              <p:nvPr/>
            </p:nvSpPr>
            <p:spPr bwMode="auto">
              <a:xfrm>
                <a:off x="26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3" name="Line 1999"/>
              <p:cNvSpPr>
                <a:spLocks noChangeShapeType="1"/>
              </p:cNvSpPr>
              <p:nvPr/>
            </p:nvSpPr>
            <p:spPr bwMode="auto">
              <a:xfrm>
                <a:off x="26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4" name="Line 2000"/>
              <p:cNvSpPr>
                <a:spLocks noChangeShapeType="1"/>
              </p:cNvSpPr>
              <p:nvPr/>
            </p:nvSpPr>
            <p:spPr bwMode="auto">
              <a:xfrm>
                <a:off x="269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5" name="Line 2001"/>
              <p:cNvSpPr>
                <a:spLocks noChangeShapeType="1"/>
              </p:cNvSpPr>
              <p:nvPr/>
            </p:nvSpPr>
            <p:spPr bwMode="auto">
              <a:xfrm>
                <a:off x="27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6" name="Line 2002"/>
              <p:cNvSpPr>
                <a:spLocks noChangeShapeType="1"/>
              </p:cNvSpPr>
              <p:nvPr/>
            </p:nvSpPr>
            <p:spPr bwMode="auto">
              <a:xfrm>
                <a:off x="27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7" name="Line 2003"/>
              <p:cNvSpPr>
                <a:spLocks noChangeShapeType="1"/>
              </p:cNvSpPr>
              <p:nvPr/>
            </p:nvSpPr>
            <p:spPr bwMode="auto">
              <a:xfrm>
                <a:off x="27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8" name="Line 2004"/>
              <p:cNvSpPr>
                <a:spLocks noChangeShapeType="1"/>
              </p:cNvSpPr>
              <p:nvPr/>
            </p:nvSpPr>
            <p:spPr bwMode="auto">
              <a:xfrm>
                <a:off x="27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9" name="Line 2005"/>
              <p:cNvSpPr>
                <a:spLocks noChangeShapeType="1"/>
              </p:cNvSpPr>
              <p:nvPr/>
            </p:nvSpPr>
            <p:spPr bwMode="auto">
              <a:xfrm>
                <a:off x="27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0" name="Line 2006"/>
              <p:cNvSpPr>
                <a:spLocks noChangeShapeType="1"/>
              </p:cNvSpPr>
              <p:nvPr/>
            </p:nvSpPr>
            <p:spPr bwMode="auto">
              <a:xfrm>
                <a:off x="27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1" name="Line 2007"/>
              <p:cNvSpPr>
                <a:spLocks noChangeShapeType="1"/>
              </p:cNvSpPr>
              <p:nvPr/>
            </p:nvSpPr>
            <p:spPr bwMode="auto">
              <a:xfrm>
                <a:off x="27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2" name="Line 2008"/>
              <p:cNvSpPr>
                <a:spLocks noChangeShapeType="1"/>
              </p:cNvSpPr>
              <p:nvPr/>
            </p:nvSpPr>
            <p:spPr bwMode="auto">
              <a:xfrm>
                <a:off x="27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3" name="Line 2009"/>
              <p:cNvSpPr>
                <a:spLocks noChangeShapeType="1"/>
              </p:cNvSpPr>
              <p:nvPr/>
            </p:nvSpPr>
            <p:spPr bwMode="auto">
              <a:xfrm>
                <a:off x="27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4" name="Line 2010"/>
              <p:cNvSpPr>
                <a:spLocks noChangeShapeType="1"/>
              </p:cNvSpPr>
              <p:nvPr/>
            </p:nvSpPr>
            <p:spPr bwMode="auto">
              <a:xfrm>
                <a:off x="27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5" name="Line 2011"/>
              <p:cNvSpPr>
                <a:spLocks noChangeShapeType="1"/>
              </p:cNvSpPr>
              <p:nvPr/>
            </p:nvSpPr>
            <p:spPr bwMode="auto">
              <a:xfrm>
                <a:off x="27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6" name="Line 2012"/>
              <p:cNvSpPr>
                <a:spLocks noChangeShapeType="1"/>
              </p:cNvSpPr>
              <p:nvPr/>
            </p:nvSpPr>
            <p:spPr bwMode="auto">
              <a:xfrm>
                <a:off x="28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7" name="Line 2013"/>
              <p:cNvSpPr>
                <a:spLocks noChangeShapeType="1"/>
              </p:cNvSpPr>
              <p:nvPr/>
            </p:nvSpPr>
            <p:spPr bwMode="auto">
              <a:xfrm>
                <a:off x="28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7" name="Group 2215"/>
            <p:cNvGrpSpPr>
              <a:grpSpLocks/>
            </p:cNvGrpSpPr>
            <p:nvPr/>
          </p:nvGrpSpPr>
          <p:grpSpPr bwMode="auto">
            <a:xfrm>
              <a:off x="4101571" y="867637"/>
              <a:ext cx="2894013" cy="0"/>
              <a:chOff x="2823" y="690"/>
              <a:chExt cx="1823" cy="0"/>
            </a:xfrm>
          </p:grpSpPr>
          <p:sp>
            <p:nvSpPr>
              <p:cNvPr id="1288" name="Line 2015"/>
              <p:cNvSpPr>
                <a:spLocks noChangeShapeType="1"/>
              </p:cNvSpPr>
              <p:nvPr/>
            </p:nvSpPr>
            <p:spPr bwMode="auto">
              <a:xfrm>
                <a:off x="28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9" name="Line 2016"/>
              <p:cNvSpPr>
                <a:spLocks noChangeShapeType="1"/>
              </p:cNvSpPr>
              <p:nvPr/>
            </p:nvSpPr>
            <p:spPr bwMode="auto">
              <a:xfrm>
                <a:off x="28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0" name="Line 2017"/>
              <p:cNvSpPr>
                <a:spLocks noChangeShapeType="1"/>
              </p:cNvSpPr>
              <p:nvPr/>
            </p:nvSpPr>
            <p:spPr bwMode="auto">
              <a:xfrm>
                <a:off x="28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1" name="Line 2018"/>
              <p:cNvSpPr>
                <a:spLocks noChangeShapeType="1"/>
              </p:cNvSpPr>
              <p:nvPr/>
            </p:nvSpPr>
            <p:spPr bwMode="auto">
              <a:xfrm>
                <a:off x="28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2" name="Line 2019"/>
              <p:cNvSpPr>
                <a:spLocks noChangeShapeType="1"/>
              </p:cNvSpPr>
              <p:nvPr/>
            </p:nvSpPr>
            <p:spPr bwMode="auto">
              <a:xfrm>
                <a:off x="28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3" name="Line 2020"/>
              <p:cNvSpPr>
                <a:spLocks noChangeShapeType="1"/>
              </p:cNvSpPr>
              <p:nvPr/>
            </p:nvSpPr>
            <p:spPr bwMode="auto">
              <a:xfrm>
                <a:off x="28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4" name="Line 2021"/>
              <p:cNvSpPr>
                <a:spLocks noChangeShapeType="1"/>
              </p:cNvSpPr>
              <p:nvPr/>
            </p:nvSpPr>
            <p:spPr bwMode="auto">
              <a:xfrm>
                <a:off x="28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5" name="Line 2022"/>
              <p:cNvSpPr>
                <a:spLocks noChangeShapeType="1"/>
              </p:cNvSpPr>
              <p:nvPr/>
            </p:nvSpPr>
            <p:spPr bwMode="auto">
              <a:xfrm>
                <a:off x="28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6" name="Line 2023"/>
              <p:cNvSpPr>
                <a:spLocks noChangeShapeType="1"/>
              </p:cNvSpPr>
              <p:nvPr/>
            </p:nvSpPr>
            <p:spPr bwMode="auto">
              <a:xfrm>
                <a:off x="28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7" name="Line 2024"/>
              <p:cNvSpPr>
                <a:spLocks noChangeShapeType="1"/>
              </p:cNvSpPr>
              <p:nvPr/>
            </p:nvSpPr>
            <p:spPr bwMode="auto">
              <a:xfrm>
                <a:off x="29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8" name="Line 2025"/>
              <p:cNvSpPr>
                <a:spLocks noChangeShapeType="1"/>
              </p:cNvSpPr>
              <p:nvPr/>
            </p:nvSpPr>
            <p:spPr bwMode="auto">
              <a:xfrm>
                <a:off x="29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9" name="Line 2026"/>
              <p:cNvSpPr>
                <a:spLocks noChangeShapeType="1"/>
              </p:cNvSpPr>
              <p:nvPr/>
            </p:nvSpPr>
            <p:spPr bwMode="auto">
              <a:xfrm>
                <a:off x="29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0" name="Line 2027"/>
              <p:cNvSpPr>
                <a:spLocks noChangeShapeType="1"/>
              </p:cNvSpPr>
              <p:nvPr/>
            </p:nvSpPr>
            <p:spPr bwMode="auto">
              <a:xfrm>
                <a:off x="29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1" name="Line 2028"/>
              <p:cNvSpPr>
                <a:spLocks noChangeShapeType="1"/>
              </p:cNvSpPr>
              <p:nvPr/>
            </p:nvSpPr>
            <p:spPr bwMode="auto">
              <a:xfrm>
                <a:off x="294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2" name="Line 2029"/>
              <p:cNvSpPr>
                <a:spLocks noChangeShapeType="1"/>
              </p:cNvSpPr>
              <p:nvPr/>
            </p:nvSpPr>
            <p:spPr bwMode="auto">
              <a:xfrm>
                <a:off x="29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3" name="Line 2030"/>
              <p:cNvSpPr>
                <a:spLocks noChangeShapeType="1"/>
              </p:cNvSpPr>
              <p:nvPr/>
            </p:nvSpPr>
            <p:spPr bwMode="auto">
              <a:xfrm>
                <a:off x="29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4" name="Line 2031"/>
              <p:cNvSpPr>
                <a:spLocks noChangeShapeType="1"/>
              </p:cNvSpPr>
              <p:nvPr/>
            </p:nvSpPr>
            <p:spPr bwMode="auto">
              <a:xfrm>
                <a:off x="29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5" name="Line 2032"/>
              <p:cNvSpPr>
                <a:spLocks noChangeShapeType="1"/>
              </p:cNvSpPr>
              <p:nvPr/>
            </p:nvSpPr>
            <p:spPr bwMode="auto">
              <a:xfrm>
                <a:off x="29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6" name="Line 2033"/>
              <p:cNvSpPr>
                <a:spLocks noChangeShapeType="1"/>
              </p:cNvSpPr>
              <p:nvPr/>
            </p:nvSpPr>
            <p:spPr bwMode="auto">
              <a:xfrm>
                <a:off x="29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7" name="Line 2034"/>
              <p:cNvSpPr>
                <a:spLocks noChangeShapeType="1"/>
              </p:cNvSpPr>
              <p:nvPr/>
            </p:nvSpPr>
            <p:spPr bwMode="auto">
              <a:xfrm>
                <a:off x="29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8" name="Line 2035"/>
              <p:cNvSpPr>
                <a:spLocks noChangeShapeType="1"/>
              </p:cNvSpPr>
              <p:nvPr/>
            </p:nvSpPr>
            <p:spPr bwMode="auto">
              <a:xfrm>
                <a:off x="300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9" name="Line 2036"/>
              <p:cNvSpPr>
                <a:spLocks noChangeShapeType="1"/>
              </p:cNvSpPr>
              <p:nvPr/>
            </p:nvSpPr>
            <p:spPr bwMode="auto">
              <a:xfrm>
                <a:off x="30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0" name="Line 2037"/>
              <p:cNvSpPr>
                <a:spLocks noChangeShapeType="1"/>
              </p:cNvSpPr>
              <p:nvPr/>
            </p:nvSpPr>
            <p:spPr bwMode="auto">
              <a:xfrm>
                <a:off x="30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1" name="Line 2038"/>
              <p:cNvSpPr>
                <a:spLocks noChangeShapeType="1"/>
              </p:cNvSpPr>
              <p:nvPr/>
            </p:nvSpPr>
            <p:spPr bwMode="auto">
              <a:xfrm>
                <a:off x="30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2" name="Line 2039"/>
              <p:cNvSpPr>
                <a:spLocks noChangeShapeType="1"/>
              </p:cNvSpPr>
              <p:nvPr/>
            </p:nvSpPr>
            <p:spPr bwMode="auto">
              <a:xfrm>
                <a:off x="30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3" name="Line 2040"/>
              <p:cNvSpPr>
                <a:spLocks noChangeShapeType="1"/>
              </p:cNvSpPr>
              <p:nvPr/>
            </p:nvSpPr>
            <p:spPr bwMode="auto">
              <a:xfrm>
                <a:off x="30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4" name="Line 2041"/>
              <p:cNvSpPr>
                <a:spLocks noChangeShapeType="1"/>
              </p:cNvSpPr>
              <p:nvPr/>
            </p:nvSpPr>
            <p:spPr bwMode="auto">
              <a:xfrm>
                <a:off x="30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5" name="Line 2042"/>
              <p:cNvSpPr>
                <a:spLocks noChangeShapeType="1"/>
              </p:cNvSpPr>
              <p:nvPr/>
            </p:nvSpPr>
            <p:spPr bwMode="auto">
              <a:xfrm>
                <a:off x="307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6" name="Line 2043"/>
              <p:cNvSpPr>
                <a:spLocks noChangeShapeType="1"/>
              </p:cNvSpPr>
              <p:nvPr/>
            </p:nvSpPr>
            <p:spPr bwMode="auto">
              <a:xfrm>
                <a:off x="30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7" name="Line 2044"/>
              <p:cNvSpPr>
                <a:spLocks noChangeShapeType="1"/>
              </p:cNvSpPr>
              <p:nvPr/>
            </p:nvSpPr>
            <p:spPr bwMode="auto">
              <a:xfrm>
                <a:off x="30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8" name="Line 2045"/>
              <p:cNvSpPr>
                <a:spLocks noChangeShapeType="1"/>
              </p:cNvSpPr>
              <p:nvPr/>
            </p:nvSpPr>
            <p:spPr bwMode="auto">
              <a:xfrm>
                <a:off x="30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9" name="Line 2046"/>
              <p:cNvSpPr>
                <a:spLocks noChangeShapeType="1"/>
              </p:cNvSpPr>
              <p:nvPr/>
            </p:nvSpPr>
            <p:spPr bwMode="auto">
              <a:xfrm>
                <a:off x="31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0" name="Line 2047"/>
              <p:cNvSpPr>
                <a:spLocks noChangeShapeType="1"/>
              </p:cNvSpPr>
              <p:nvPr/>
            </p:nvSpPr>
            <p:spPr bwMode="auto">
              <a:xfrm>
                <a:off x="31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1" name="Line 2048"/>
              <p:cNvSpPr>
                <a:spLocks noChangeShapeType="1"/>
              </p:cNvSpPr>
              <p:nvPr/>
            </p:nvSpPr>
            <p:spPr bwMode="auto">
              <a:xfrm>
                <a:off x="31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2" name="Line 2049"/>
              <p:cNvSpPr>
                <a:spLocks noChangeShapeType="1"/>
              </p:cNvSpPr>
              <p:nvPr/>
            </p:nvSpPr>
            <p:spPr bwMode="auto">
              <a:xfrm>
                <a:off x="313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3" name="Line 2050"/>
              <p:cNvSpPr>
                <a:spLocks noChangeShapeType="1"/>
              </p:cNvSpPr>
              <p:nvPr/>
            </p:nvSpPr>
            <p:spPr bwMode="auto">
              <a:xfrm>
                <a:off x="31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4" name="Line 2051"/>
              <p:cNvSpPr>
                <a:spLocks noChangeShapeType="1"/>
              </p:cNvSpPr>
              <p:nvPr/>
            </p:nvSpPr>
            <p:spPr bwMode="auto">
              <a:xfrm>
                <a:off x="31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5" name="Line 2052"/>
              <p:cNvSpPr>
                <a:spLocks noChangeShapeType="1"/>
              </p:cNvSpPr>
              <p:nvPr/>
            </p:nvSpPr>
            <p:spPr bwMode="auto">
              <a:xfrm>
                <a:off x="31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6" name="Line 2053"/>
              <p:cNvSpPr>
                <a:spLocks noChangeShapeType="1"/>
              </p:cNvSpPr>
              <p:nvPr/>
            </p:nvSpPr>
            <p:spPr bwMode="auto">
              <a:xfrm>
                <a:off x="31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7" name="Line 2054"/>
              <p:cNvSpPr>
                <a:spLocks noChangeShapeType="1"/>
              </p:cNvSpPr>
              <p:nvPr/>
            </p:nvSpPr>
            <p:spPr bwMode="auto">
              <a:xfrm>
                <a:off x="31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8" name="Line 2055"/>
              <p:cNvSpPr>
                <a:spLocks noChangeShapeType="1"/>
              </p:cNvSpPr>
              <p:nvPr/>
            </p:nvSpPr>
            <p:spPr bwMode="auto">
              <a:xfrm>
                <a:off x="31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9" name="Line 2056"/>
              <p:cNvSpPr>
                <a:spLocks noChangeShapeType="1"/>
              </p:cNvSpPr>
              <p:nvPr/>
            </p:nvSpPr>
            <p:spPr bwMode="auto">
              <a:xfrm>
                <a:off x="319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0" name="Line 2057"/>
              <p:cNvSpPr>
                <a:spLocks noChangeShapeType="1"/>
              </p:cNvSpPr>
              <p:nvPr/>
            </p:nvSpPr>
            <p:spPr bwMode="auto">
              <a:xfrm>
                <a:off x="32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1" name="Line 2058"/>
              <p:cNvSpPr>
                <a:spLocks noChangeShapeType="1"/>
              </p:cNvSpPr>
              <p:nvPr/>
            </p:nvSpPr>
            <p:spPr bwMode="auto">
              <a:xfrm>
                <a:off x="32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2" name="Line 2059"/>
              <p:cNvSpPr>
                <a:spLocks noChangeShapeType="1"/>
              </p:cNvSpPr>
              <p:nvPr/>
            </p:nvSpPr>
            <p:spPr bwMode="auto">
              <a:xfrm>
                <a:off x="32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3" name="Line 2060"/>
              <p:cNvSpPr>
                <a:spLocks noChangeShapeType="1"/>
              </p:cNvSpPr>
              <p:nvPr/>
            </p:nvSpPr>
            <p:spPr bwMode="auto">
              <a:xfrm>
                <a:off x="32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4" name="Line 2061"/>
              <p:cNvSpPr>
                <a:spLocks noChangeShapeType="1"/>
              </p:cNvSpPr>
              <p:nvPr/>
            </p:nvSpPr>
            <p:spPr bwMode="auto">
              <a:xfrm>
                <a:off x="32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5" name="Line 2062"/>
              <p:cNvSpPr>
                <a:spLocks noChangeShapeType="1"/>
              </p:cNvSpPr>
              <p:nvPr/>
            </p:nvSpPr>
            <p:spPr bwMode="auto">
              <a:xfrm>
                <a:off x="32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6" name="Line 2063"/>
              <p:cNvSpPr>
                <a:spLocks noChangeShapeType="1"/>
              </p:cNvSpPr>
              <p:nvPr/>
            </p:nvSpPr>
            <p:spPr bwMode="auto">
              <a:xfrm>
                <a:off x="326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7" name="Line 2064"/>
              <p:cNvSpPr>
                <a:spLocks noChangeShapeType="1"/>
              </p:cNvSpPr>
              <p:nvPr/>
            </p:nvSpPr>
            <p:spPr bwMode="auto">
              <a:xfrm>
                <a:off x="32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8" name="Line 2065"/>
              <p:cNvSpPr>
                <a:spLocks noChangeShapeType="1"/>
              </p:cNvSpPr>
              <p:nvPr/>
            </p:nvSpPr>
            <p:spPr bwMode="auto">
              <a:xfrm>
                <a:off x="32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9" name="Line 2066"/>
              <p:cNvSpPr>
                <a:spLocks noChangeShapeType="1"/>
              </p:cNvSpPr>
              <p:nvPr/>
            </p:nvSpPr>
            <p:spPr bwMode="auto">
              <a:xfrm>
                <a:off x="32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0" name="Line 2067"/>
              <p:cNvSpPr>
                <a:spLocks noChangeShapeType="1"/>
              </p:cNvSpPr>
              <p:nvPr/>
            </p:nvSpPr>
            <p:spPr bwMode="auto">
              <a:xfrm>
                <a:off x="32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1" name="Line 2068"/>
              <p:cNvSpPr>
                <a:spLocks noChangeShapeType="1"/>
              </p:cNvSpPr>
              <p:nvPr/>
            </p:nvSpPr>
            <p:spPr bwMode="auto">
              <a:xfrm>
                <a:off x="33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2" name="Line 2069"/>
              <p:cNvSpPr>
                <a:spLocks noChangeShapeType="1"/>
              </p:cNvSpPr>
              <p:nvPr/>
            </p:nvSpPr>
            <p:spPr bwMode="auto">
              <a:xfrm>
                <a:off x="331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3" name="Line 2070"/>
              <p:cNvSpPr>
                <a:spLocks noChangeShapeType="1"/>
              </p:cNvSpPr>
              <p:nvPr/>
            </p:nvSpPr>
            <p:spPr bwMode="auto">
              <a:xfrm>
                <a:off x="332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4" name="Line 2071"/>
              <p:cNvSpPr>
                <a:spLocks noChangeShapeType="1"/>
              </p:cNvSpPr>
              <p:nvPr/>
            </p:nvSpPr>
            <p:spPr bwMode="auto">
              <a:xfrm>
                <a:off x="33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5" name="Line 2072"/>
              <p:cNvSpPr>
                <a:spLocks noChangeShapeType="1"/>
              </p:cNvSpPr>
              <p:nvPr/>
            </p:nvSpPr>
            <p:spPr bwMode="auto">
              <a:xfrm>
                <a:off x="33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6" name="Line 2073"/>
              <p:cNvSpPr>
                <a:spLocks noChangeShapeType="1"/>
              </p:cNvSpPr>
              <p:nvPr/>
            </p:nvSpPr>
            <p:spPr bwMode="auto">
              <a:xfrm>
                <a:off x="33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7" name="Line 2074"/>
              <p:cNvSpPr>
                <a:spLocks noChangeShapeType="1"/>
              </p:cNvSpPr>
              <p:nvPr/>
            </p:nvSpPr>
            <p:spPr bwMode="auto">
              <a:xfrm>
                <a:off x="33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8" name="Line 2075"/>
              <p:cNvSpPr>
                <a:spLocks noChangeShapeType="1"/>
              </p:cNvSpPr>
              <p:nvPr/>
            </p:nvSpPr>
            <p:spPr bwMode="auto">
              <a:xfrm>
                <a:off x="33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9" name="Line 2076"/>
              <p:cNvSpPr>
                <a:spLocks noChangeShapeType="1"/>
              </p:cNvSpPr>
              <p:nvPr/>
            </p:nvSpPr>
            <p:spPr bwMode="auto">
              <a:xfrm>
                <a:off x="338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0" name="Line 2077"/>
              <p:cNvSpPr>
                <a:spLocks noChangeShapeType="1"/>
              </p:cNvSpPr>
              <p:nvPr/>
            </p:nvSpPr>
            <p:spPr bwMode="auto">
              <a:xfrm>
                <a:off x="339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1" name="Line 2078"/>
              <p:cNvSpPr>
                <a:spLocks noChangeShapeType="1"/>
              </p:cNvSpPr>
              <p:nvPr/>
            </p:nvSpPr>
            <p:spPr bwMode="auto">
              <a:xfrm>
                <a:off x="33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2" name="Line 2079"/>
              <p:cNvSpPr>
                <a:spLocks noChangeShapeType="1"/>
              </p:cNvSpPr>
              <p:nvPr/>
            </p:nvSpPr>
            <p:spPr bwMode="auto">
              <a:xfrm>
                <a:off x="34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3" name="Line 2080"/>
              <p:cNvSpPr>
                <a:spLocks noChangeShapeType="1"/>
              </p:cNvSpPr>
              <p:nvPr/>
            </p:nvSpPr>
            <p:spPr bwMode="auto">
              <a:xfrm>
                <a:off x="34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4" name="Line 2081"/>
              <p:cNvSpPr>
                <a:spLocks noChangeShapeType="1"/>
              </p:cNvSpPr>
              <p:nvPr/>
            </p:nvSpPr>
            <p:spPr bwMode="auto">
              <a:xfrm>
                <a:off x="34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5" name="Line 2082"/>
              <p:cNvSpPr>
                <a:spLocks noChangeShapeType="1"/>
              </p:cNvSpPr>
              <p:nvPr/>
            </p:nvSpPr>
            <p:spPr bwMode="auto">
              <a:xfrm>
                <a:off x="34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6" name="Line 2083"/>
              <p:cNvSpPr>
                <a:spLocks noChangeShapeType="1"/>
              </p:cNvSpPr>
              <p:nvPr/>
            </p:nvSpPr>
            <p:spPr bwMode="auto">
              <a:xfrm>
                <a:off x="344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7" name="Line 2084"/>
              <p:cNvSpPr>
                <a:spLocks noChangeShapeType="1"/>
              </p:cNvSpPr>
              <p:nvPr/>
            </p:nvSpPr>
            <p:spPr bwMode="auto">
              <a:xfrm>
                <a:off x="345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8" name="Line 2085"/>
              <p:cNvSpPr>
                <a:spLocks noChangeShapeType="1"/>
              </p:cNvSpPr>
              <p:nvPr/>
            </p:nvSpPr>
            <p:spPr bwMode="auto">
              <a:xfrm>
                <a:off x="34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9" name="Line 2086"/>
              <p:cNvSpPr>
                <a:spLocks noChangeShapeType="1"/>
              </p:cNvSpPr>
              <p:nvPr/>
            </p:nvSpPr>
            <p:spPr bwMode="auto">
              <a:xfrm>
                <a:off x="34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0" name="Line 2087"/>
              <p:cNvSpPr>
                <a:spLocks noChangeShapeType="1"/>
              </p:cNvSpPr>
              <p:nvPr/>
            </p:nvSpPr>
            <p:spPr bwMode="auto">
              <a:xfrm>
                <a:off x="34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1" name="Line 2088"/>
              <p:cNvSpPr>
                <a:spLocks noChangeShapeType="1"/>
              </p:cNvSpPr>
              <p:nvPr/>
            </p:nvSpPr>
            <p:spPr bwMode="auto">
              <a:xfrm>
                <a:off x="34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2" name="Line 2089"/>
              <p:cNvSpPr>
                <a:spLocks noChangeShapeType="1"/>
              </p:cNvSpPr>
              <p:nvPr/>
            </p:nvSpPr>
            <p:spPr bwMode="auto">
              <a:xfrm>
                <a:off x="35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3" name="Line 2090"/>
              <p:cNvSpPr>
                <a:spLocks noChangeShapeType="1"/>
              </p:cNvSpPr>
              <p:nvPr/>
            </p:nvSpPr>
            <p:spPr bwMode="auto">
              <a:xfrm>
                <a:off x="350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4" name="Line 2091"/>
              <p:cNvSpPr>
                <a:spLocks noChangeShapeType="1"/>
              </p:cNvSpPr>
              <p:nvPr/>
            </p:nvSpPr>
            <p:spPr bwMode="auto">
              <a:xfrm>
                <a:off x="351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5" name="Line 2092"/>
              <p:cNvSpPr>
                <a:spLocks noChangeShapeType="1"/>
              </p:cNvSpPr>
              <p:nvPr/>
            </p:nvSpPr>
            <p:spPr bwMode="auto">
              <a:xfrm>
                <a:off x="35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6" name="Line 2093"/>
              <p:cNvSpPr>
                <a:spLocks noChangeShapeType="1"/>
              </p:cNvSpPr>
              <p:nvPr/>
            </p:nvSpPr>
            <p:spPr bwMode="auto">
              <a:xfrm>
                <a:off x="35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7" name="Line 2094"/>
              <p:cNvSpPr>
                <a:spLocks noChangeShapeType="1"/>
              </p:cNvSpPr>
              <p:nvPr/>
            </p:nvSpPr>
            <p:spPr bwMode="auto">
              <a:xfrm>
                <a:off x="35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8" name="Line 2095"/>
              <p:cNvSpPr>
                <a:spLocks noChangeShapeType="1"/>
              </p:cNvSpPr>
              <p:nvPr/>
            </p:nvSpPr>
            <p:spPr bwMode="auto">
              <a:xfrm>
                <a:off x="35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9" name="Line 2096"/>
              <p:cNvSpPr>
                <a:spLocks noChangeShapeType="1"/>
              </p:cNvSpPr>
              <p:nvPr/>
            </p:nvSpPr>
            <p:spPr bwMode="auto">
              <a:xfrm>
                <a:off x="35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0" name="Line 2097"/>
              <p:cNvSpPr>
                <a:spLocks noChangeShapeType="1"/>
              </p:cNvSpPr>
              <p:nvPr/>
            </p:nvSpPr>
            <p:spPr bwMode="auto">
              <a:xfrm>
                <a:off x="357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1" name="Line 2098"/>
              <p:cNvSpPr>
                <a:spLocks noChangeShapeType="1"/>
              </p:cNvSpPr>
              <p:nvPr/>
            </p:nvSpPr>
            <p:spPr bwMode="auto">
              <a:xfrm>
                <a:off x="358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2" name="Line 2099"/>
              <p:cNvSpPr>
                <a:spLocks noChangeShapeType="1"/>
              </p:cNvSpPr>
              <p:nvPr/>
            </p:nvSpPr>
            <p:spPr bwMode="auto">
              <a:xfrm>
                <a:off x="35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3" name="Line 2100"/>
              <p:cNvSpPr>
                <a:spLocks noChangeShapeType="1"/>
              </p:cNvSpPr>
              <p:nvPr/>
            </p:nvSpPr>
            <p:spPr bwMode="auto">
              <a:xfrm>
                <a:off x="36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4" name="Line 2101"/>
              <p:cNvSpPr>
                <a:spLocks noChangeShapeType="1"/>
              </p:cNvSpPr>
              <p:nvPr/>
            </p:nvSpPr>
            <p:spPr bwMode="auto">
              <a:xfrm>
                <a:off x="36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5" name="Line 2102"/>
              <p:cNvSpPr>
                <a:spLocks noChangeShapeType="1"/>
              </p:cNvSpPr>
              <p:nvPr/>
            </p:nvSpPr>
            <p:spPr bwMode="auto">
              <a:xfrm>
                <a:off x="36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6" name="Line 2103"/>
              <p:cNvSpPr>
                <a:spLocks noChangeShapeType="1"/>
              </p:cNvSpPr>
              <p:nvPr/>
            </p:nvSpPr>
            <p:spPr bwMode="auto">
              <a:xfrm>
                <a:off x="36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7" name="Line 2104"/>
              <p:cNvSpPr>
                <a:spLocks noChangeShapeType="1"/>
              </p:cNvSpPr>
              <p:nvPr/>
            </p:nvSpPr>
            <p:spPr bwMode="auto">
              <a:xfrm>
                <a:off x="363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8" name="Line 2105"/>
              <p:cNvSpPr>
                <a:spLocks noChangeShapeType="1"/>
              </p:cNvSpPr>
              <p:nvPr/>
            </p:nvSpPr>
            <p:spPr bwMode="auto">
              <a:xfrm>
                <a:off x="364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9" name="Line 2106"/>
              <p:cNvSpPr>
                <a:spLocks noChangeShapeType="1"/>
              </p:cNvSpPr>
              <p:nvPr/>
            </p:nvSpPr>
            <p:spPr bwMode="auto">
              <a:xfrm>
                <a:off x="36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0" name="Line 2107"/>
              <p:cNvSpPr>
                <a:spLocks noChangeShapeType="1"/>
              </p:cNvSpPr>
              <p:nvPr/>
            </p:nvSpPr>
            <p:spPr bwMode="auto">
              <a:xfrm>
                <a:off x="36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1" name="Line 2108"/>
              <p:cNvSpPr>
                <a:spLocks noChangeShapeType="1"/>
              </p:cNvSpPr>
              <p:nvPr/>
            </p:nvSpPr>
            <p:spPr bwMode="auto">
              <a:xfrm>
                <a:off x="36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2" name="Line 2109"/>
              <p:cNvSpPr>
                <a:spLocks noChangeShapeType="1"/>
              </p:cNvSpPr>
              <p:nvPr/>
            </p:nvSpPr>
            <p:spPr bwMode="auto">
              <a:xfrm>
                <a:off x="36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3" name="Line 2110"/>
              <p:cNvSpPr>
                <a:spLocks noChangeShapeType="1"/>
              </p:cNvSpPr>
              <p:nvPr/>
            </p:nvSpPr>
            <p:spPr bwMode="auto">
              <a:xfrm>
                <a:off x="36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4" name="Line 2111"/>
              <p:cNvSpPr>
                <a:spLocks noChangeShapeType="1"/>
              </p:cNvSpPr>
              <p:nvPr/>
            </p:nvSpPr>
            <p:spPr bwMode="auto">
              <a:xfrm>
                <a:off x="370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5" name="Line 2112"/>
              <p:cNvSpPr>
                <a:spLocks noChangeShapeType="1"/>
              </p:cNvSpPr>
              <p:nvPr/>
            </p:nvSpPr>
            <p:spPr bwMode="auto">
              <a:xfrm>
                <a:off x="371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6" name="Line 2113"/>
              <p:cNvSpPr>
                <a:spLocks noChangeShapeType="1"/>
              </p:cNvSpPr>
              <p:nvPr/>
            </p:nvSpPr>
            <p:spPr bwMode="auto">
              <a:xfrm>
                <a:off x="37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7" name="Line 2114"/>
              <p:cNvSpPr>
                <a:spLocks noChangeShapeType="1"/>
              </p:cNvSpPr>
              <p:nvPr/>
            </p:nvSpPr>
            <p:spPr bwMode="auto">
              <a:xfrm>
                <a:off x="37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8" name="Line 2115"/>
              <p:cNvSpPr>
                <a:spLocks noChangeShapeType="1"/>
              </p:cNvSpPr>
              <p:nvPr/>
            </p:nvSpPr>
            <p:spPr bwMode="auto">
              <a:xfrm>
                <a:off x="37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9" name="Line 2116"/>
              <p:cNvSpPr>
                <a:spLocks noChangeShapeType="1"/>
              </p:cNvSpPr>
              <p:nvPr/>
            </p:nvSpPr>
            <p:spPr bwMode="auto">
              <a:xfrm>
                <a:off x="37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0" name="Line 2117"/>
              <p:cNvSpPr>
                <a:spLocks noChangeShapeType="1"/>
              </p:cNvSpPr>
              <p:nvPr/>
            </p:nvSpPr>
            <p:spPr bwMode="auto">
              <a:xfrm>
                <a:off x="37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1" name="Line 2118"/>
              <p:cNvSpPr>
                <a:spLocks noChangeShapeType="1"/>
              </p:cNvSpPr>
              <p:nvPr/>
            </p:nvSpPr>
            <p:spPr bwMode="auto">
              <a:xfrm>
                <a:off x="376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2" name="Line 2119"/>
              <p:cNvSpPr>
                <a:spLocks noChangeShapeType="1"/>
              </p:cNvSpPr>
              <p:nvPr/>
            </p:nvSpPr>
            <p:spPr bwMode="auto">
              <a:xfrm>
                <a:off x="37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3" name="Line 2120"/>
              <p:cNvSpPr>
                <a:spLocks noChangeShapeType="1"/>
              </p:cNvSpPr>
              <p:nvPr/>
            </p:nvSpPr>
            <p:spPr bwMode="auto">
              <a:xfrm>
                <a:off x="37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4" name="Line 2121"/>
              <p:cNvSpPr>
                <a:spLocks noChangeShapeType="1"/>
              </p:cNvSpPr>
              <p:nvPr/>
            </p:nvSpPr>
            <p:spPr bwMode="auto">
              <a:xfrm>
                <a:off x="37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5" name="Line 2122"/>
              <p:cNvSpPr>
                <a:spLocks noChangeShapeType="1"/>
              </p:cNvSpPr>
              <p:nvPr/>
            </p:nvSpPr>
            <p:spPr bwMode="auto">
              <a:xfrm>
                <a:off x="38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6" name="Line 2123"/>
              <p:cNvSpPr>
                <a:spLocks noChangeShapeType="1"/>
              </p:cNvSpPr>
              <p:nvPr/>
            </p:nvSpPr>
            <p:spPr bwMode="auto">
              <a:xfrm>
                <a:off x="38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7" name="Line 2124"/>
              <p:cNvSpPr>
                <a:spLocks noChangeShapeType="1"/>
              </p:cNvSpPr>
              <p:nvPr/>
            </p:nvSpPr>
            <p:spPr bwMode="auto">
              <a:xfrm>
                <a:off x="38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8" name="Line 2125"/>
              <p:cNvSpPr>
                <a:spLocks noChangeShapeType="1"/>
              </p:cNvSpPr>
              <p:nvPr/>
            </p:nvSpPr>
            <p:spPr bwMode="auto">
              <a:xfrm>
                <a:off x="382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9" name="Line 2126"/>
              <p:cNvSpPr>
                <a:spLocks noChangeShapeType="1"/>
              </p:cNvSpPr>
              <p:nvPr/>
            </p:nvSpPr>
            <p:spPr bwMode="auto">
              <a:xfrm>
                <a:off x="38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0" name="Line 2127"/>
              <p:cNvSpPr>
                <a:spLocks noChangeShapeType="1"/>
              </p:cNvSpPr>
              <p:nvPr/>
            </p:nvSpPr>
            <p:spPr bwMode="auto">
              <a:xfrm>
                <a:off x="38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1" name="Line 2128"/>
              <p:cNvSpPr>
                <a:spLocks noChangeShapeType="1"/>
              </p:cNvSpPr>
              <p:nvPr/>
            </p:nvSpPr>
            <p:spPr bwMode="auto">
              <a:xfrm>
                <a:off x="38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2" name="Line 2129"/>
              <p:cNvSpPr>
                <a:spLocks noChangeShapeType="1"/>
              </p:cNvSpPr>
              <p:nvPr/>
            </p:nvSpPr>
            <p:spPr bwMode="auto">
              <a:xfrm>
                <a:off x="38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3" name="Line 2130"/>
              <p:cNvSpPr>
                <a:spLocks noChangeShapeType="1"/>
              </p:cNvSpPr>
              <p:nvPr/>
            </p:nvSpPr>
            <p:spPr bwMode="auto">
              <a:xfrm>
                <a:off x="38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4" name="Line 2131"/>
              <p:cNvSpPr>
                <a:spLocks noChangeShapeType="1"/>
              </p:cNvSpPr>
              <p:nvPr/>
            </p:nvSpPr>
            <p:spPr bwMode="auto">
              <a:xfrm>
                <a:off x="38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5" name="Line 2132"/>
              <p:cNvSpPr>
                <a:spLocks noChangeShapeType="1"/>
              </p:cNvSpPr>
              <p:nvPr/>
            </p:nvSpPr>
            <p:spPr bwMode="auto">
              <a:xfrm>
                <a:off x="389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6" name="Line 2133"/>
              <p:cNvSpPr>
                <a:spLocks noChangeShapeType="1"/>
              </p:cNvSpPr>
              <p:nvPr/>
            </p:nvSpPr>
            <p:spPr bwMode="auto">
              <a:xfrm>
                <a:off x="39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7" name="Line 2134"/>
              <p:cNvSpPr>
                <a:spLocks noChangeShapeType="1"/>
              </p:cNvSpPr>
              <p:nvPr/>
            </p:nvSpPr>
            <p:spPr bwMode="auto">
              <a:xfrm>
                <a:off x="39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8" name="Line 2135"/>
              <p:cNvSpPr>
                <a:spLocks noChangeShapeType="1"/>
              </p:cNvSpPr>
              <p:nvPr/>
            </p:nvSpPr>
            <p:spPr bwMode="auto">
              <a:xfrm>
                <a:off x="39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9" name="Line 2136"/>
              <p:cNvSpPr>
                <a:spLocks noChangeShapeType="1"/>
              </p:cNvSpPr>
              <p:nvPr/>
            </p:nvSpPr>
            <p:spPr bwMode="auto">
              <a:xfrm>
                <a:off x="39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0" name="Line 2137"/>
              <p:cNvSpPr>
                <a:spLocks noChangeShapeType="1"/>
              </p:cNvSpPr>
              <p:nvPr/>
            </p:nvSpPr>
            <p:spPr bwMode="auto">
              <a:xfrm>
                <a:off x="39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1" name="Line 2138"/>
              <p:cNvSpPr>
                <a:spLocks noChangeShapeType="1"/>
              </p:cNvSpPr>
              <p:nvPr/>
            </p:nvSpPr>
            <p:spPr bwMode="auto">
              <a:xfrm>
                <a:off x="39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2" name="Line 2139"/>
              <p:cNvSpPr>
                <a:spLocks noChangeShapeType="1"/>
              </p:cNvSpPr>
              <p:nvPr/>
            </p:nvSpPr>
            <p:spPr bwMode="auto">
              <a:xfrm>
                <a:off x="39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3" name="Line 2140"/>
              <p:cNvSpPr>
                <a:spLocks noChangeShapeType="1"/>
              </p:cNvSpPr>
              <p:nvPr/>
            </p:nvSpPr>
            <p:spPr bwMode="auto">
              <a:xfrm>
                <a:off x="39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4" name="Line 2141"/>
              <p:cNvSpPr>
                <a:spLocks noChangeShapeType="1"/>
              </p:cNvSpPr>
              <p:nvPr/>
            </p:nvSpPr>
            <p:spPr bwMode="auto">
              <a:xfrm>
                <a:off x="39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5" name="Line 2142"/>
              <p:cNvSpPr>
                <a:spLocks noChangeShapeType="1"/>
              </p:cNvSpPr>
              <p:nvPr/>
            </p:nvSpPr>
            <p:spPr bwMode="auto">
              <a:xfrm>
                <a:off x="39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6" name="Line 2143"/>
              <p:cNvSpPr>
                <a:spLocks noChangeShapeType="1"/>
              </p:cNvSpPr>
              <p:nvPr/>
            </p:nvSpPr>
            <p:spPr bwMode="auto">
              <a:xfrm>
                <a:off x="39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7" name="Line 2144"/>
              <p:cNvSpPr>
                <a:spLocks noChangeShapeType="1"/>
              </p:cNvSpPr>
              <p:nvPr/>
            </p:nvSpPr>
            <p:spPr bwMode="auto">
              <a:xfrm>
                <a:off x="40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8" name="Line 2145"/>
              <p:cNvSpPr>
                <a:spLocks noChangeShapeType="1"/>
              </p:cNvSpPr>
              <p:nvPr/>
            </p:nvSpPr>
            <p:spPr bwMode="auto">
              <a:xfrm>
                <a:off x="40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9" name="Line 2146"/>
              <p:cNvSpPr>
                <a:spLocks noChangeShapeType="1"/>
              </p:cNvSpPr>
              <p:nvPr/>
            </p:nvSpPr>
            <p:spPr bwMode="auto">
              <a:xfrm>
                <a:off x="40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0" name="Line 2147"/>
              <p:cNvSpPr>
                <a:spLocks noChangeShapeType="1"/>
              </p:cNvSpPr>
              <p:nvPr/>
            </p:nvSpPr>
            <p:spPr bwMode="auto">
              <a:xfrm>
                <a:off x="40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1" name="Line 2148"/>
              <p:cNvSpPr>
                <a:spLocks noChangeShapeType="1"/>
              </p:cNvSpPr>
              <p:nvPr/>
            </p:nvSpPr>
            <p:spPr bwMode="auto">
              <a:xfrm>
                <a:off x="40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2" name="Line 2149"/>
              <p:cNvSpPr>
                <a:spLocks noChangeShapeType="1"/>
              </p:cNvSpPr>
              <p:nvPr/>
            </p:nvSpPr>
            <p:spPr bwMode="auto">
              <a:xfrm>
                <a:off x="40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3" name="Line 2150"/>
              <p:cNvSpPr>
                <a:spLocks noChangeShapeType="1"/>
              </p:cNvSpPr>
              <p:nvPr/>
            </p:nvSpPr>
            <p:spPr bwMode="auto">
              <a:xfrm>
                <a:off x="40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4" name="Line 2151"/>
              <p:cNvSpPr>
                <a:spLocks noChangeShapeType="1"/>
              </p:cNvSpPr>
              <p:nvPr/>
            </p:nvSpPr>
            <p:spPr bwMode="auto">
              <a:xfrm>
                <a:off x="40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5" name="Line 2152"/>
              <p:cNvSpPr>
                <a:spLocks noChangeShapeType="1"/>
              </p:cNvSpPr>
              <p:nvPr/>
            </p:nvSpPr>
            <p:spPr bwMode="auto">
              <a:xfrm>
                <a:off x="40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6" name="Line 2153"/>
              <p:cNvSpPr>
                <a:spLocks noChangeShapeType="1"/>
              </p:cNvSpPr>
              <p:nvPr/>
            </p:nvSpPr>
            <p:spPr bwMode="auto">
              <a:xfrm>
                <a:off x="40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7" name="Line 2154"/>
              <p:cNvSpPr>
                <a:spLocks noChangeShapeType="1"/>
              </p:cNvSpPr>
              <p:nvPr/>
            </p:nvSpPr>
            <p:spPr bwMode="auto">
              <a:xfrm>
                <a:off x="40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8" name="Line 2155"/>
              <p:cNvSpPr>
                <a:spLocks noChangeShapeType="1"/>
              </p:cNvSpPr>
              <p:nvPr/>
            </p:nvSpPr>
            <p:spPr bwMode="auto">
              <a:xfrm>
                <a:off x="41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9" name="Line 2156"/>
              <p:cNvSpPr>
                <a:spLocks noChangeShapeType="1"/>
              </p:cNvSpPr>
              <p:nvPr/>
            </p:nvSpPr>
            <p:spPr bwMode="auto">
              <a:xfrm>
                <a:off x="41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0" name="Line 2157"/>
              <p:cNvSpPr>
                <a:spLocks noChangeShapeType="1"/>
              </p:cNvSpPr>
              <p:nvPr/>
            </p:nvSpPr>
            <p:spPr bwMode="auto">
              <a:xfrm>
                <a:off x="41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1" name="Line 2158"/>
              <p:cNvSpPr>
                <a:spLocks noChangeShapeType="1"/>
              </p:cNvSpPr>
              <p:nvPr/>
            </p:nvSpPr>
            <p:spPr bwMode="auto">
              <a:xfrm>
                <a:off x="41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2" name="Line 2159"/>
              <p:cNvSpPr>
                <a:spLocks noChangeShapeType="1"/>
              </p:cNvSpPr>
              <p:nvPr/>
            </p:nvSpPr>
            <p:spPr bwMode="auto">
              <a:xfrm>
                <a:off x="41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3" name="Line 2160"/>
              <p:cNvSpPr>
                <a:spLocks noChangeShapeType="1"/>
              </p:cNvSpPr>
              <p:nvPr/>
            </p:nvSpPr>
            <p:spPr bwMode="auto">
              <a:xfrm>
                <a:off x="41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4" name="Line 2161"/>
              <p:cNvSpPr>
                <a:spLocks noChangeShapeType="1"/>
              </p:cNvSpPr>
              <p:nvPr/>
            </p:nvSpPr>
            <p:spPr bwMode="auto">
              <a:xfrm>
                <a:off x="41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5" name="Line 2162"/>
              <p:cNvSpPr>
                <a:spLocks noChangeShapeType="1"/>
              </p:cNvSpPr>
              <p:nvPr/>
            </p:nvSpPr>
            <p:spPr bwMode="auto">
              <a:xfrm>
                <a:off x="41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6" name="Line 2163"/>
              <p:cNvSpPr>
                <a:spLocks noChangeShapeType="1"/>
              </p:cNvSpPr>
              <p:nvPr/>
            </p:nvSpPr>
            <p:spPr bwMode="auto">
              <a:xfrm>
                <a:off x="41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7" name="Line 2164"/>
              <p:cNvSpPr>
                <a:spLocks noChangeShapeType="1"/>
              </p:cNvSpPr>
              <p:nvPr/>
            </p:nvSpPr>
            <p:spPr bwMode="auto">
              <a:xfrm>
                <a:off x="41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8" name="Line 2165"/>
              <p:cNvSpPr>
                <a:spLocks noChangeShapeType="1"/>
              </p:cNvSpPr>
              <p:nvPr/>
            </p:nvSpPr>
            <p:spPr bwMode="auto">
              <a:xfrm>
                <a:off x="41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9" name="Line 2166"/>
              <p:cNvSpPr>
                <a:spLocks noChangeShapeType="1"/>
              </p:cNvSpPr>
              <p:nvPr/>
            </p:nvSpPr>
            <p:spPr bwMode="auto">
              <a:xfrm>
                <a:off x="42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0" name="Line 2167"/>
              <p:cNvSpPr>
                <a:spLocks noChangeShapeType="1"/>
              </p:cNvSpPr>
              <p:nvPr/>
            </p:nvSpPr>
            <p:spPr bwMode="auto">
              <a:xfrm>
                <a:off x="42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1" name="Line 2168"/>
              <p:cNvSpPr>
                <a:spLocks noChangeShapeType="1"/>
              </p:cNvSpPr>
              <p:nvPr/>
            </p:nvSpPr>
            <p:spPr bwMode="auto">
              <a:xfrm>
                <a:off x="42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2" name="Line 2169"/>
              <p:cNvSpPr>
                <a:spLocks noChangeShapeType="1"/>
              </p:cNvSpPr>
              <p:nvPr/>
            </p:nvSpPr>
            <p:spPr bwMode="auto">
              <a:xfrm>
                <a:off x="42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3" name="Line 2170"/>
              <p:cNvSpPr>
                <a:spLocks noChangeShapeType="1"/>
              </p:cNvSpPr>
              <p:nvPr/>
            </p:nvSpPr>
            <p:spPr bwMode="auto">
              <a:xfrm>
                <a:off x="42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4" name="Line 2171"/>
              <p:cNvSpPr>
                <a:spLocks noChangeShapeType="1"/>
              </p:cNvSpPr>
              <p:nvPr/>
            </p:nvSpPr>
            <p:spPr bwMode="auto">
              <a:xfrm>
                <a:off x="42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5" name="Line 2172"/>
              <p:cNvSpPr>
                <a:spLocks noChangeShapeType="1"/>
              </p:cNvSpPr>
              <p:nvPr/>
            </p:nvSpPr>
            <p:spPr bwMode="auto">
              <a:xfrm>
                <a:off x="42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6" name="Line 2173"/>
              <p:cNvSpPr>
                <a:spLocks noChangeShapeType="1"/>
              </p:cNvSpPr>
              <p:nvPr/>
            </p:nvSpPr>
            <p:spPr bwMode="auto">
              <a:xfrm>
                <a:off x="42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7" name="Line 2174"/>
              <p:cNvSpPr>
                <a:spLocks noChangeShapeType="1"/>
              </p:cNvSpPr>
              <p:nvPr/>
            </p:nvSpPr>
            <p:spPr bwMode="auto">
              <a:xfrm>
                <a:off x="42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8" name="Line 2175"/>
              <p:cNvSpPr>
                <a:spLocks noChangeShapeType="1"/>
              </p:cNvSpPr>
              <p:nvPr/>
            </p:nvSpPr>
            <p:spPr bwMode="auto">
              <a:xfrm>
                <a:off x="42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9" name="Line 2176"/>
              <p:cNvSpPr>
                <a:spLocks noChangeShapeType="1"/>
              </p:cNvSpPr>
              <p:nvPr/>
            </p:nvSpPr>
            <p:spPr bwMode="auto">
              <a:xfrm>
                <a:off x="42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0" name="Line 2177"/>
              <p:cNvSpPr>
                <a:spLocks noChangeShapeType="1"/>
              </p:cNvSpPr>
              <p:nvPr/>
            </p:nvSpPr>
            <p:spPr bwMode="auto">
              <a:xfrm>
                <a:off x="43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1" name="Line 2178"/>
              <p:cNvSpPr>
                <a:spLocks noChangeShapeType="1"/>
              </p:cNvSpPr>
              <p:nvPr/>
            </p:nvSpPr>
            <p:spPr bwMode="auto">
              <a:xfrm>
                <a:off x="43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2" name="Line 2179"/>
              <p:cNvSpPr>
                <a:spLocks noChangeShapeType="1"/>
              </p:cNvSpPr>
              <p:nvPr/>
            </p:nvSpPr>
            <p:spPr bwMode="auto">
              <a:xfrm>
                <a:off x="43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3" name="Line 2180"/>
              <p:cNvSpPr>
                <a:spLocks noChangeShapeType="1"/>
              </p:cNvSpPr>
              <p:nvPr/>
            </p:nvSpPr>
            <p:spPr bwMode="auto">
              <a:xfrm>
                <a:off x="43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4" name="Line 2181"/>
              <p:cNvSpPr>
                <a:spLocks noChangeShapeType="1"/>
              </p:cNvSpPr>
              <p:nvPr/>
            </p:nvSpPr>
            <p:spPr bwMode="auto">
              <a:xfrm>
                <a:off x="43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5" name="Line 2182"/>
              <p:cNvSpPr>
                <a:spLocks noChangeShapeType="1"/>
              </p:cNvSpPr>
              <p:nvPr/>
            </p:nvSpPr>
            <p:spPr bwMode="auto">
              <a:xfrm>
                <a:off x="43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6" name="Line 2183"/>
              <p:cNvSpPr>
                <a:spLocks noChangeShapeType="1"/>
              </p:cNvSpPr>
              <p:nvPr/>
            </p:nvSpPr>
            <p:spPr bwMode="auto">
              <a:xfrm>
                <a:off x="43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7" name="Line 2184"/>
              <p:cNvSpPr>
                <a:spLocks noChangeShapeType="1"/>
              </p:cNvSpPr>
              <p:nvPr/>
            </p:nvSpPr>
            <p:spPr bwMode="auto">
              <a:xfrm>
                <a:off x="43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8" name="Line 2185"/>
              <p:cNvSpPr>
                <a:spLocks noChangeShapeType="1"/>
              </p:cNvSpPr>
              <p:nvPr/>
            </p:nvSpPr>
            <p:spPr bwMode="auto">
              <a:xfrm>
                <a:off x="43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9" name="Line 2186"/>
              <p:cNvSpPr>
                <a:spLocks noChangeShapeType="1"/>
              </p:cNvSpPr>
              <p:nvPr/>
            </p:nvSpPr>
            <p:spPr bwMode="auto">
              <a:xfrm>
                <a:off x="43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0" name="Line 2187"/>
              <p:cNvSpPr>
                <a:spLocks noChangeShapeType="1"/>
              </p:cNvSpPr>
              <p:nvPr/>
            </p:nvSpPr>
            <p:spPr bwMode="auto">
              <a:xfrm>
                <a:off x="43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1" name="Line 2188"/>
              <p:cNvSpPr>
                <a:spLocks noChangeShapeType="1"/>
              </p:cNvSpPr>
              <p:nvPr/>
            </p:nvSpPr>
            <p:spPr bwMode="auto">
              <a:xfrm>
                <a:off x="44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2" name="Line 2189"/>
              <p:cNvSpPr>
                <a:spLocks noChangeShapeType="1"/>
              </p:cNvSpPr>
              <p:nvPr/>
            </p:nvSpPr>
            <p:spPr bwMode="auto">
              <a:xfrm>
                <a:off x="44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3" name="Line 2190"/>
              <p:cNvSpPr>
                <a:spLocks noChangeShapeType="1"/>
              </p:cNvSpPr>
              <p:nvPr/>
            </p:nvSpPr>
            <p:spPr bwMode="auto">
              <a:xfrm>
                <a:off x="44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4" name="Line 2191"/>
              <p:cNvSpPr>
                <a:spLocks noChangeShapeType="1"/>
              </p:cNvSpPr>
              <p:nvPr/>
            </p:nvSpPr>
            <p:spPr bwMode="auto">
              <a:xfrm>
                <a:off x="44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5" name="Line 2192"/>
              <p:cNvSpPr>
                <a:spLocks noChangeShapeType="1"/>
              </p:cNvSpPr>
              <p:nvPr/>
            </p:nvSpPr>
            <p:spPr bwMode="auto">
              <a:xfrm>
                <a:off x="44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6" name="Line 2193"/>
              <p:cNvSpPr>
                <a:spLocks noChangeShapeType="1"/>
              </p:cNvSpPr>
              <p:nvPr/>
            </p:nvSpPr>
            <p:spPr bwMode="auto">
              <a:xfrm>
                <a:off x="44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7" name="Line 2194"/>
              <p:cNvSpPr>
                <a:spLocks noChangeShapeType="1"/>
              </p:cNvSpPr>
              <p:nvPr/>
            </p:nvSpPr>
            <p:spPr bwMode="auto">
              <a:xfrm>
                <a:off x="44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8" name="Line 2195"/>
              <p:cNvSpPr>
                <a:spLocks noChangeShapeType="1"/>
              </p:cNvSpPr>
              <p:nvPr/>
            </p:nvSpPr>
            <p:spPr bwMode="auto">
              <a:xfrm>
                <a:off x="44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9" name="Line 2196"/>
              <p:cNvSpPr>
                <a:spLocks noChangeShapeType="1"/>
              </p:cNvSpPr>
              <p:nvPr/>
            </p:nvSpPr>
            <p:spPr bwMode="auto">
              <a:xfrm>
                <a:off x="44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0" name="Line 2197"/>
              <p:cNvSpPr>
                <a:spLocks noChangeShapeType="1"/>
              </p:cNvSpPr>
              <p:nvPr/>
            </p:nvSpPr>
            <p:spPr bwMode="auto">
              <a:xfrm>
                <a:off x="44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1" name="Line 2198"/>
              <p:cNvSpPr>
                <a:spLocks noChangeShapeType="1"/>
              </p:cNvSpPr>
              <p:nvPr/>
            </p:nvSpPr>
            <p:spPr bwMode="auto">
              <a:xfrm>
                <a:off x="44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2" name="Line 2199"/>
              <p:cNvSpPr>
                <a:spLocks noChangeShapeType="1"/>
              </p:cNvSpPr>
              <p:nvPr/>
            </p:nvSpPr>
            <p:spPr bwMode="auto">
              <a:xfrm>
                <a:off x="45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3" name="Line 2200"/>
              <p:cNvSpPr>
                <a:spLocks noChangeShapeType="1"/>
              </p:cNvSpPr>
              <p:nvPr/>
            </p:nvSpPr>
            <p:spPr bwMode="auto">
              <a:xfrm>
                <a:off x="45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4" name="Line 2201"/>
              <p:cNvSpPr>
                <a:spLocks noChangeShapeType="1"/>
              </p:cNvSpPr>
              <p:nvPr/>
            </p:nvSpPr>
            <p:spPr bwMode="auto">
              <a:xfrm>
                <a:off x="45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5" name="Line 2202"/>
              <p:cNvSpPr>
                <a:spLocks noChangeShapeType="1"/>
              </p:cNvSpPr>
              <p:nvPr/>
            </p:nvSpPr>
            <p:spPr bwMode="auto">
              <a:xfrm>
                <a:off x="453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6" name="Line 2203"/>
              <p:cNvSpPr>
                <a:spLocks noChangeShapeType="1"/>
              </p:cNvSpPr>
              <p:nvPr/>
            </p:nvSpPr>
            <p:spPr bwMode="auto">
              <a:xfrm>
                <a:off x="45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7" name="Line 2204"/>
              <p:cNvSpPr>
                <a:spLocks noChangeShapeType="1"/>
              </p:cNvSpPr>
              <p:nvPr/>
            </p:nvSpPr>
            <p:spPr bwMode="auto">
              <a:xfrm>
                <a:off x="45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8" name="Line 2205"/>
              <p:cNvSpPr>
                <a:spLocks noChangeShapeType="1"/>
              </p:cNvSpPr>
              <p:nvPr/>
            </p:nvSpPr>
            <p:spPr bwMode="auto">
              <a:xfrm>
                <a:off x="45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9" name="Line 2206"/>
              <p:cNvSpPr>
                <a:spLocks noChangeShapeType="1"/>
              </p:cNvSpPr>
              <p:nvPr/>
            </p:nvSpPr>
            <p:spPr bwMode="auto">
              <a:xfrm>
                <a:off x="45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0" name="Line 2207"/>
              <p:cNvSpPr>
                <a:spLocks noChangeShapeType="1"/>
              </p:cNvSpPr>
              <p:nvPr/>
            </p:nvSpPr>
            <p:spPr bwMode="auto">
              <a:xfrm>
                <a:off x="45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1" name="Line 2208"/>
              <p:cNvSpPr>
                <a:spLocks noChangeShapeType="1"/>
              </p:cNvSpPr>
              <p:nvPr/>
            </p:nvSpPr>
            <p:spPr bwMode="auto">
              <a:xfrm>
                <a:off x="45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2" name="Line 2209"/>
              <p:cNvSpPr>
                <a:spLocks noChangeShapeType="1"/>
              </p:cNvSpPr>
              <p:nvPr/>
            </p:nvSpPr>
            <p:spPr bwMode="auto">
              <a:xfrm>
                <a:off x="459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3" name="Line 2210"/>
              <p:cNvSpPr>
                <a:spLocks noChangeShapeType="1"/>
              </p:cNvSpPr>
              <p:nvPr/>
            </p:nvSpPr>
            <p:spPr bwMode="auto">
              <a:xfrm>
                <a:off x="46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4" name="Line 2211"/>
              <p:cNvSpPr>
                <a:spLocks noChangeShapeType="1"/>
              </p:cNvSpPr>
              <p:nvPr/>
            </p:nvSpPr>
            <p:spPr bwMode="auto">
              <a:xfrm>
                <a:off x="46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5" name="Line 2212"/>
              <p:cNvSpPr>
                <a:spLocks noChangeShapeType="1"/>
              </p:cNvSpPr>
              <p:nvPr/>
            </p:nvSpPr>
            <p:spPr bwMode="auto">
              <a:xfrm>
                <a:off x="46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6" name="Line 2213"/>
              <p:cNvSpPr>
                <a:spLocks noChangeShapeType="1"/>
              </p:cNvSpPr>
              <p:nvPr/>
            </p:nvSpPr>
            <p:spPr bwMode="auto">
              <a:xfrm>
                <a:off x="46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7" name="Line 2214"/>
              <p:cNvSpPr>
                <a:spLocks noChangeShapeType="1"/>
              </p:cNvSpPr>
              <p:nvPr/>
            </p:nvSpPr>
            <p:spPr bwMode="auto">
              <a:xfrm>
                <a:off x="46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8" name="Group 2416"/>
            <p:cNvGrpSpPr>
              <a:grpSpLocks/>
            </p:cNvGrpSpPr>
            <p:nvPr/>
          </p:nvGrpSpPr>
          <p:grpSpPr bwMode="auto">
            <a:xfrm>
              <a:off x="67734" y="720000"/>
              <a:ext cx="7788275" cy="5516563"/>
              <a:chOff x="282" y="597"/>
              <a:chExt cx="4906" cy="3475"/>
            </a:xfrm>
          </p:grpSpPr>
          <p:sp>
            <p:nvSpPr>
              <p:cNvPr id="1088" name="Line 2216"/>
              <p:cNvSpPr>
                <a:spLocks noChangeShapeType="1"/>
              </p:cNvSpPr>
              <p:nvPr/>
            </p:nvSpPr>
            <p:spPr bwMode="auto">
              <a:xfrm>
                <a:off x="46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9" name="Line 2217"/>
              <p:cNvSpPr>
                <a:spLocks noChangeShapeType="1"/>
              </p:cNvSpPr>
              <p:nvPr/>
            </p:nvSpPr>
            <p:spPr bwMode="auto">
              <a:xfrm>
                <a:off x="466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0" name="Line 2218"/>
              <p:cNvSpPr>
                <a:spLocks noChangeShapeType="1"/>
              </p:cNvSpPr>
              <p:nvPr/>
            </p:nvSpPr>
            <p:spPr bwMode="auto">
              <a:xfrm>
                <a:off x="46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1" name="Line 2219"/>
              <p:cNvSpPr>
                <a:spLocks noChangeShapeType="1"/>
              </p:cNvSpPr>
              <p:nvPr/>
            </p:nvSpPr>
            <p:spPr bwMode="auto">
              <a:xfrm>
                <a:off x="46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2" name="Line 2220"/>
              <p:cNvSpPr>
                <a:spLocks noChangeShapeType="1"/>
              </p:cNvSpPr>
              <p:nvPr/>
            </p:nvSpPr>
            <p:spPr bwMode="auto">
              <a:xfrm>
                <a:off x="46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3" name="Line 2221"/>
              <p:cNvSpPr>
                <a:spLocks noChangeShapeType="1"/>
              </p:cNvSpPr>
              <p:nvPr/>
            </p:nvSpPr>
            <p:spPr bwMode="auto">
              <a:xfrm>
                <a:off x="46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4" name="Line 2222"/>
              <p:cNvSpPr>
                <a:spLocks noChangeShapeType="1"/>
              </p:cNvSpPr>
              <p:nvPr/>
            </p:nvSpPr>
            <p:spPr bwMode="auto">
              <a:xfrm>
                <a:off x="47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5" name="Line 2223"/>
              <p:cNvSpPr>
                <a:spLocks noChangeShapeType="1"/>
              </p:cNvSpPr>
              <p:nvPr/>
            </p:nvSpPr>
            <p:spPr bwMode="auto">
              <a:xfrm>
                <a:off x="47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6" name="Line 2224"/>
              <p:cNvSpPr>
                <a:spLocks noChangeShapeType="1"/>
              </p:cNvSpPr>
              <p:nvPr/>
            </p:nvSpPr>
            <p:spPr bwMode="auto">
              <a:xfrm>
                <a:off x="472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7" name="Line 2225"/>
              <p:cNvSpPr>
                <a:spLocks noChangeShapeType="1"/>
              </p:cNvSpPr>
              <p:nvPr/>
            </p:nvSpPr>
            <p:spPr bwMode="auto">
              <a:xfrm>
                <a:off x="47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8" name="Line 2226"/>
              <p:cNvSpPr>
                <a:spLocks noChangeShapeType="1"/>
              </p:cNvSpPr>
              <p:nvPr/>
            </p:nvSpPr>
            <p:spPr bwMode="auto">
              <a:xfrm>
                <a:off x="47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9" name="Line 2227"/>
              <p:cNvSpPr>
                <a:spLocks noChangeShapeType="1"/>
              </p:cNvSpPr>
              <p:nvPr/>
            </p:nvSpPr>
            <p:spPr bwMode="auto">
              <a:xfrm>
                <a:off x="47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0" name="Line 2228"/>
              <p:cNvSpPr>
                <a:spLocks noChangeShapeType="1"/>
              </p:cNvSpPr>
              <p:nvPr/>
            </p:nvSpPr>
            <p:spPr bwMode="auto">
              <a:xfrm>
                <a:off x="47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1" name="Line 2229"/>
              <p:cNvSpPr>
                <a:spLocks noChangeShapeType="1"/>
              </p:cNvSpPr>
              <p:nvPr/>
            </p:nvSpPr>
            <p:spPr bwMode="auto">
              <a:xfrm>
                <a:off x="47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2" name="Line 2230"/>
              <p:cNvSpPr>
                <a:spLocks noChangeShapeType="1"/>
              </p:cNvSpPr>
              <p:nvPr/>
            </p:nvSpPr>
            <p:spPr bwMode="auto">
              <a:xfrm>
                <a:off x="47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3" name="Line 2231"/>
              <p:cNvSpPr>
                <a:spLocks noChangeShapeType="1"/>
              </p:cNvSpPr>
              <p:nvPr/>
            </p:nvSpPr>
            <p:spPr bwMode="auto">
              <a:xfrm>
                <a:off x="478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4" name="Line 2232"/>
              <p:cNvSpPr>
                <a:spLocks noChangeShapeType="1"/>
              </p:cNvSpPr>
              <p:nvPr/>
            </p:nvSpPr>
            <p:spPr bwMode="auto">
              <a:xfrm>
                <a:off x="47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5" name="Line 2233"/>
              <p:cNvSpPr>
                <a:spLocks noChangeShapeType="1"/>
              </p:cNvSpPr>
              <p:nvPr/>
            </p:nvSpPr>
            <p:spPr bwMode="auto">
              <a:xfrm>
                <a:off x="48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6" name="Line 2234"/>
              <p:cNvSpPr>
                <a:spLocks noChangeShapeType="1"/>
              </p:cNvSpPr>
              <p:nvPr/>
            </p:nvSpPr>
            <p:spPr bwMode="auto">
              <a:xfrm>
                <a:off x="48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7" name="Line 2235"/>
              <p:cNvSpPr>
                <a:spLocks noChangeShapeType="1"/>
              </p:cNvSpPr>
              <p:nvPr/>
            </p:nvSpPr>
            <p:spPr bwMode="auto">
              <a:xfrm>
                <a:off x="48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8" name="Line 2236"/>
              <p:cNvSpPr>
                <a:spLocks noChangeShapeType="1"/>
              </p:cNvSpPr>
              <p:nvPr/>
            </p:nvSpPr>
            <p:spPr bwMode="auto">
              <a:xfrm>
                <a:off x="48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9" name="Line 2237"/>
              <p:cNvSpPr>
                <a:spLocks noChangeShapeType="1"/>
              </p:cNvSpPr>
              <p:nvPr/>
            </p:nvSpPr>
            <p:spPr bwMode="auto">
              <a:xfrm>
                <a:off x="48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0" name="Line 2238"/>
              <p:cNvSpPr>
                <a:spLocks noChangeShapeType="1"/>
              </p:cNvSpPr>
              <p:nvPr/>
            </p:nvSpPr>
            <p:spPr bwMode="auto">
              <a:xfrm>
                <a:off x="48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1" name="Line 2239"/>
              <p:cNvSpPr>
                <a:spLocks noChangeShapeType="1"/>
              </p:cNvSpPr>
              <p:nvPr/>
            </p:nvSpPr>
            <p:spPr bwMode="auto">
              <a:xfrm>
                <a:off x="48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2" name="Line 2240"/>
              <p:cNvSpPr>
                <a:spLocks noChangeShapeType="1"/>
              </p:cNvSpPr>
              <p:nvPr/>
            </p:nvSpPr>
            <p:spPr bwMode="auto">
              <a:xfrm>
                <a:off x="48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3" name="Line 2241"/>
              <p:cNvSpPr>
                <a:spLocks noChangeShapeType="1"/>
              </p:cNvSpPr>
              <p:nvPr/>
            </p:nvSpPr>
            <p:spPr bwMode="auto">
              <a:xfrm>
                <a:off x="48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4" name="Line 2242"/>
              <p:cNvSpPr>
                <a:spLocks noChangeShapeType="1"/>
              </p:cNvSpPr>
              <p:nvPr/>
            </p:nvSpPr>
            <p:spPr bwMode="auto">
              <a:xfrm>
                <a:off x="48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5" name="Line 2243"/>
              <p:cNvSpPr>
                <a:spLocks noChangeShapeType="1"/>
              </p:cNvSpPr>
              <p:nvPr/>
            </p:nvSpPr>
            <p:spPr bwMode="auto">
              <a:xfrm>
                <a:off x="4899" y="69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6" name="Rectangle 2244"/>
              <p:cNvSpPr>
                <a:spLocks noChangeArrowheads="1"/>
              </p:cNvSpPr>
              <p:nvPr/>
            </p:nvSpPr>
            <p:spPr bwMode="auto">
              <a:xfrm>
                <a:off x="455"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17" name="Rectangle 2245"/>
              <p:cNvSpPr>
                <a:spLocks noChangeArrowheads="1"/>
              </p:cNvSpPr>
              <p:nvPr/>
            </p:nvSpPr>
            <p:spPr bwMode="auto">
              <a:xfrm rot="16200000">
                <a:off x="-148" y="2062"/>
                <a:ext cx="103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Allele frequency</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18" name="Line 2246"/>
              <p:cNvSpPr>
                <a:spLocks noChangeShapeType="1"/>
              </p:cNvSpPr>
              <p:nvPr/>
            </p:nvSpPr>
            <p:spPr bwMode="auto">
              <a:xfrm flipV="1">
                <a:off x="4901" y="660"/>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9" name="Line 2247"/>
              <p:cNvSpPr>
                <a:spLocks noChangeShapeType="1"/>
              </p:cNvSpPr>
              <p:nvPr/>
            </p:nvSpPr>
            <p:spPr bwMode="auto">
              <a:xfrm>
                <a:off x="4901" y="363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0" name="Line 2248"/>
              <p:cNvSpPr>
                <a:spLocks noChangeShapeType="1"/>
              </p:cNvSpPr>
              <p:nvPr/>
            </p:nvSpPr>
            <p:spPr bwMode="auto">
              <a:xfrm>
                <a:off x="4901" y="305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1" name="Rectangle 2249"/>
              <p:cNvSpPr>
                <a:spLocks noChangeArrowheads="1"/>
              </p:cNvSpPr>
              <p:nvPr/>
            </p:nvSpPr>
            <p:spPr bwMode="auto">
              <a:xfrm>
                <a:off x="4986"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22" name="Line 2250"/>
              <p:cNvSpPr>
                <a:spLocks noChangeShapeType="1"/>
              </p:cNvSpPr>
              <p:nvPr/>
            </p:nvSpPr>
            <p:spPr bwMode="auto">
              <a:xfrm>
                <a:off x="4901" y="246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3" name="Rectangle 2251"/>
              <p:cNvSpPr>
                <a:spLocks noChangeArrowheads="1"/>
              </p:cNvSpPr>
              <p:nvPr/>
            </p:nvSpPr>
            <p:spPr bwMode="auto">
              <a:xfrm>
                <a:off x="4986"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24" name="Line 2252"/>
              <p:cNvSpPr>
                <a:spLocks noChangeShapeType="1"/>
              </p:cNvSpPr>
              <p:nvPr/>
            </p:nvSpPr>
            <p:spPr bwMode="auto">
              <a:xfrm>
                <a:off x="4901" y="186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5" name="Rectangle 2253"/>
              <p:cNvSpPr>
                <a:spLocks noChangeArrowheads="1"/>
              </p:cNvSpPr>
              <p:nvPr/>
            </p:nvSpPr>
            <p:spPr bwMode="auto">
              <a:xfrm>
                <a:off x="4986"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26" name="Line 2254"/>
              <p:cNvSpPr>
                <a:spLocks noChangeShapeType="1"/>
              </p:cNvSpPr>
              <p:nvPr/>
            </p:nvSpPr>
            <p:spPr bwMode="auto">
              <a:xfrm>
                <a:off x="4901" y="127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7" name="Rectangle 2255"/>
              <p:cNvSpPr>
                <a:spLocks noChangeArrowheads="1"/>
              </p:cNvSpPr>
              <p:nvPr/>
            </p:nvSpPr>
            <p:spPr bwMode="auto">
              <a:xfrm>
                <a:off x="4986"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28" name="Line 2256"/>
              <p:cNvSpPr>
                <a:spLocks noChangeShapeType="1"/>
              </p:cNvSpPr>
              <p:nvPr/>
            </p:nvSpPr>
            <p:spPr bwMode="auto">
              <a:xfrm>
                <a:off x="4901" y="69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9" name="Rectangle 2257"/>
              <p:cNvSpPr>
                <a:spLocks noChangeArrowheads="1"/>
              </p:cNvSpPr>
              <p:nvPr/>
            </p:nvSpPr>
            <p:spPr bwMode="auto">
              <a:xfrm>
                <a:off x="4986"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30" name="Line 2258"/>
              <p:cNvSpPr>
                <a:spLocks noChangeShapeType="1"/>
              </p:cNvSpPr>
              <p:nvPr/>
            </p:nvSpPr>
            <p:spPr bwMode="auto">
              <a:xfrm>
                <a:off x="857" y="3639"/>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1" name="Line 2259"/>
              <p:cNvSpPr>
                <a:spLocks noChangeShapeType="1"/>
              </p:cNvSpPr>
              <p:nvPr/>
            </p:nvSpPr>
            <p:spPr bwMode="auto">
              <a:xfrm>
                <a:off x="857" y="660"/>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2" name="Line 2260"/>
              <p:cNvSpPr>
                <a:spLocks noChangeShapeType="1"/>
              </p:cNvSpPr>
              <p:nvPr/>
            </p:nvSpPr>
            <p:spPr bwMode="auto">
              <a:xfrm>
                <a:off x="874"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3" name="Line 2261"/>
              <p:cNvSpPr>
                <a:spLocks noChangeShapeType="1"/>
              </p:cNvSpPr>
              <p:nvPr/>
            </p:nvSpPr>
            <p:spPr bwMode="auto">
              <a:xfrm flipV="1">
                <a:off x="874"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4" name="Rectangle 2262"/>
              <p:cNvSpPr>
                <a:spLocks noChangeArrowheads="1"/>
              </p:cNvSpPr>
              <p:nvPr/>
            </p:nvSpPr>
            <p:spPr bwMode="auto">
              <a:xfrm>
                <a:off x="786"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35" name="Line 2263"/>
              <p:cNvSpPr>
                <a:spLocks noChangeShapeType="1"/>
              </p:cNvSpPr>
              <p:nvPr/>
            </p:nvSpPr>
            <p:spPr bwMode="auto">
              <a:xfrm>
                <a:off x="104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6" name="Line 2264"/>
              <p:cNvSpPr>
                <a:spLocks noChangeShapeType="1"/>
              </p:cNvSpPr>
              <p:nvPr/>
            </p:nvSpPr>
            <p:spPr bwMode="auto">
              <a:xfrm flipV="1">
                <a:off x="104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7" name="Line 2265"/>
              <p:cNvSpPr>
                <a:spLocks noChangeShapeType="1"/>
              </p:cNvSpPr>
              <p:nvPr/>
            </p:nvSpPr>
            <p:spPr bwMode="auto">
              <a:xfrm>
                <a:off x="120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8" name="Line 2266"/>
              <p:cNvSpPr>
                <a:spLocks noChangeShapeType="1"/>
              </p:cNvSpPr>
              <p:nvPr/>
            </p:nvSpPr>
            <p:spPr bwMode="auto">
              <a:xfrm flipV="1">
                <a:off x="120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9" name="Line 2267"/>
              <p:cNvSpPr>
                <a:spLocks noChangeShapeType="1"/>
              </p:cNvSpPr>
              <p:nvPr/>
            </p:nvSpPr>
            <p:spPr bwMode="auto">
              <a:xfrm>
                <a:off x="137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0" name="Line 2268"/>
              <p:cNvSpPr>
                <a:spLocks noChangeShapeType="1"/>
              </p:cNvSpPr>
              <p:nvPr/>
            </p:nvSpPr>
            <p:spPr bwMode="auto">
              <a:xfrm flipV="1">
                <a:off x="137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1" name="Line 2269"/>
              <p:cNvSpPr>
                <a:spLocks noChangeShapeType="1"/>
              </p:cNvSpPr>
              <p:nvPr/>
            </p:nvSpPr>
            <p:spPr bwMode="auto">
              <a:xfrm>
                <a:off x="154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2" name="Line 2270"/>
              <p:cNvSpPr>
                <a:spLocks noChangeShapeType="1"/>
              </p:cNvSpPr>
              <p:nvPr/>
            </p:nvSpPr>
            <p:spPr bwMode="auto">
              <a:xfrm flipV="1">
                <a:off x="154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3" name="Line 2271"/>
              <p:cNvSpPr>
                <a:spLocks noChangeShapeType="1"/>
              </p:cNvSpPr>
              <p:nvPr/>
            </p:nvSpPr>
            <p:spPr bwMode="auto">
              <a:xfrm>
                <a:off x="1713"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4" name="Line 2272"/>
              <p:cNvSpPr>
                <a:spLocks noChangeShapeType="1"/>
              </p:cNvSpPr>
              <p:nvPr/>
            </p:nvSpPr>
            <p:spPr bwMode="auto">
              <a:xfrm flipV="1">
                <a:off x="1713"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5" name="Rectangle 2273"/>
              <p:cNvSpPr>
                <a:spLocks noChangeArrowheads="1"/>
              </p:cNvSpPr>
              <p:nvPr/>
            </p:nvSpPr>
            <p:spPr bwMode="auto">
              <a:xfrm>
                <a:off x="1625"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46" name="Line 2274"/>
              <p:cNvSpPr>
                <a:spLocks noChangeShapeType="1"/>
              </p:cNvSpPr>
              <p:nvPr/>
            </p:nvSpPr>
            <p:spPr bwMode="auto">
              <a:xfrm>
                <a:off x="188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7" name="Line 2275"/>
              <p:cNvSpPr>
                <a:spLocks noChangeShapeType="1"/>
              </p:cNvSpPr>
              <p:nvPr/>
            </p:nvSpPr>
            <p:spPr bwMode="auto">
              <a:xfrm flipV="1">
                <a:off x="188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8" name="Line 2276"/>
              <p:cNvSpPr>
                <a:spLocks noChangeShapeType="1"/>
              </p:cNvSpPr>
              <p:nvPr/>
            </p:nvSpPr>
            <p:spPr bwMode="auto">
              <a:xfrm>
                <a:off x="204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9" name="Line 2277"/>
              <p:cNvSpPr>
                <a:spLocks noChangeShapeType="1"/>
              </p:cNvSpPr>
              <p:nvPr/>
            </p:nvSpPr>
            <p:spPr bwMode="auto">
              <a:xfrm flipV="1">
                <a:off x="204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0" name="Line 2278"/>
              <p:cNvSpPr>
                <a:spLocks noChangeShapeType="1"/>
              </p:cNvSpPr>
              <p:nvPr/>
            </p:nvSpPr>
            <p:spPr bwMode="auto">
              <a:xfrm>
                <a:off x="221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1" name="Line 2279"/>
              <p:cNvSpPr>
                <a:spLocks noChangeShapeType="1"/>
              </p:cNvSpPr>
              <p:nvPr/>
            </p:nvSpPr>
            <p:spPr bwMode="auto">
              <a:xfrm flipV="1">
                <a:off x="221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2" name="Line 2280"/>
              <p:cNvSpPr>
                <a:spLocks noChangeShapeType="1"/>
              </p:cNvSpPr>
              <p:nvPr/>
            </p:nvSpPr>
            <p:spPr bwMode="auto">
              <a:xfrm>
                <a:off x="238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3" name="Line 2281"/>
              <p:cNvSpPr>
                <a:spLocks noChangeShapeType="1"/>
              </p:cNvSpPr>
              <p:nvPr/>
            </p:nvSpPr>
            <p:spPr bwMode="auto">
              <a:xfrm flipV="1">
                <a:off x="238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4" name="Line 2282"/>
              <p:cNvSpPr>
                <a:spLocks noChangeShapeType="1"/>
              </p:cNvSpPr>
              <p:nvPr/>
            </p:nvSpPr>
            <p:spPr bwMode="auto">
              <a:xfrm>
                <a:off x="2552"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5" name="Line 2283"/>
              <p:cNvSpPr>
                <a:spLocks noChangeShapeType="1"/>
              </p:cNvSpPr>
              <p:nvPr/>
            </p:nvSpPr>
            <p:spPr bwMode="auto">
              <a:xfrm flipV="1">
                <a:off x="2552"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6" name="Rectangle 2284"/>
              <p:cNvSpPr>
                <a:spLocks noChangeArrowheads="1"/>
              </p:cNvSpPr>
              <p:nvPr/>
            </p:nvSpPr>
            <p:spPr bwMode="auto">
              <a:xfrm>
                <a:off x="2415"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57" name="Line 2285"/>
              <p:cNvSpPr>
                <a:spLocks noChangeShapeType="1"/>
              </p:cNvSpPr>
              <p:nvPr/>
            </p:nvSpPr>
            <p:spPr bwMode="auto">
              <a:xfrm>
                <a:off x="271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8" name="Line 2286"/>
              <p:cNvSpPr>
                <a:spLocks noChangeShapeType="1"/>
              </p:cNvSpPr>
              <p:nvPr/>
            </p:nvSpPr>
            <p:spPr bwMode="auto">
              <a:xfrm flipV="1">
                <a:off x="271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9" name="Line 2287"/>
              <p:cNvSpPr>
                <a:spLocks noChangeShapeType="1"/>
              </p:cNvSpPr>
              <p:nvPr/>
            </p:nvSpPr>
            <p:spPr bwMode="auto">
              <a:xfrm>
                <a:off x="288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0" name="Line 2288"/>
              <p:cNvSpPr>
                <a:spLocks noChangeShapeType="1"/>
              </p:cNvSpPr>
              <p:nvPr/>
            </p:nvSpPr>
            <p:spPr bwMode="auto">
              <a:xfrm flipV="1">
                <a:off x="288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1" name="Line 2289"/>
              <p:cNvSpPr>
                <a:spLocks noChangeShapeType="1"/>
              </p:cNvSpPr>
              <p:nvPr/>
            </p:nvSpPr>
            <p:spPr bwMode="auto">
              <a:xfrm>
                <a:off x="305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2" name="Line 2290"/>
              <p:cNvSpPr>
                <a:spLocks noChangeShapeType="1"/>
              </p:cNvSpPr>
              <p:nvPr/>
            </p:nvSpPr>
            <p:spPr bwMode="auto">
              <a:xfrm flipV="1">
                <a:off x="305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3" name="Line 2291"/>
              <p:cNvSpPr>
                <a:spLocks noChangeShapeType="1"/>
              </p:cNvSpPr>
              <p:nvPr/>
            </p:nvSpPr>
            <p:spPr bwMode="auto">
              <a:xfrm>
                <a:off x="322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4" name="Line 2292"/>
              <p:cNvSpPr>
                <a:spLocks noChangeShapeType="1"/>
              </p:cNvSpPr>
              <p:nvPr/>
            </p:nvSpPr>
            <p:spPr bwMode="auto">
              <a:xfrm flipV="1">
                <a:off x="322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5" name="Line 2293"/>
              <p:cNvSpPr>
                <a:spLocks noChangeShapeType="1"/>
              </p:cNvSpPr>
              <p:nvPr/>
            </p:nvSpPr>
            <p:spPr bwMode="auto">
              <a:xfrm>
                <a:off x="3390"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6" name="Line 2294"/>
              <p:cNvSpPr>
                <a:spLocks noChangeShapeType="1"/>
              </p:cNvSpPr>
              <p:nvPr/>
            </p:nvSpPr>
            <p:spPr bwMode="auto">
              <a:xfrm flipV="1">
                <a:off x="3390"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7" name="Rectangle 2295"/>
              <p:cNvSpPr>
                <a:spLocks noChangeArrowheads="1"/>
              </p:cNvSpPr>
              <p:nvPr/>
            </p:nvSpPr>
            <p:spPr bwMode="auto">
              <a:xfrm>
                <a:off x="325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68" name="Line 2296"/>
              <p:cNvSpPr>
                <a:spLocks noChangeShapeType="1"/>
              </p:cNvSpPr>
              <p:nvPr/>
            </p:nvSpPr>
            <p:spPr bwMode="auto">
              <a:xfrm>
                <a:off x="355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9" name="Line 2297"/>
              <p:cNvSpPr>
                <a:spLocks noChangeShapeType="1"/>
              </p:cNvSpPr>
              <p:nvPr/>
            </p:nvSpPr>
            <p:spPr bwMode="auto">
              <a:xfrm flipV="1">
                <a:off x="355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0" name="Line 2298"/>
              <p:cNvSpPr>
                <a:spLocks noChangeShapeType="1"/>
              </p:cNvSpPr>
              <p:nvPr/>
            </p:nvSpPr>
            <p:spPr bwMode="auto">
              <a:xfrm>
                <a:off x="372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1" name="Line 2299"/>
              <p:cNvSpPr>
                <a:spLocks noChangeShapeType="1"/>
              </p:cNvSpPr>
              <p:nvPr/>
            </p:nvSpPr>
            <p:spPr bwMode="auto">
              <a:xfrm flipV="1">
                <a:off x="372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2" name="Line 2300"/>
              <p:cNvSpPr>
                <a:spLocks noChangeShapeType="1"/>
              </p:cNvSpPr>
              <p:nvPr/>
            </p:nvSpPr>
            <p:spPr bwMode="auto">
              <a:xfrm>
                <a:off x="389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3" name="Line 2301"/>
              <p:cNvSpPr>
                <a:spLocks noChangeShapeType="1"/>
              </p:cNvSpPr>
              <p:nvPr/>
            </p:nvSpPr>
            <p:spPr bwMode="auto">
              <a:xfrm flipV="1">
                <a:off x="389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4" name="Line 2302"/>
              <p:cNvSpPr>
                <a:spLocks noChangeShapeType="1"/>
              </p:cNvSpPr>
              <p:nvPr/>
            </p:nvSpPr>
            <p:spPr bwMode="auto">
              <a:xfrm>
                <a:off x="406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5" name="Line 2303"/>
              <p:cNvSpPr>
                <a:spLocks noChangeShapeType="1"/>
              </p:cNvSpPr>
              <p:nvPr/>
            </p:nvSpPr>
            <p:spPr bwMode="auto">
              <a:xfrm flipV="1">
                <a:off x="406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6" name="Line 2304"/>
              <p:cNvSpPr>
                <a:spLocks noChangeShapeType="1"/>
              </p:cNvSpPr>
              <p:nvPr/>
            </p:nvSpPr>
            <p:spPr bwMode="auto">
              <a:xfrm>
                <a:off x="4229"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7" name="Line 2305"/>
              <p:cNvSpPr>
                <a:spLocks noChangeShapeType="1"/>
              </p:cNvSpPr>
              <p:nvPr/>
            </p:nvSpPr>
            <p:spPr bwMode="auto">
              <a:xfrm flipV="1">
                <a:off x="4229"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8" name="Rectangle 2306"/>
              <p:cNvSpPr>
                <a:spLocks noChangeArrowheads="1"/>
              </p:cNvSpPr>
              <p:nvPr/>
            </p:nvSpPr>
            <p:spPr bwMode="auto">
              <a:xfrm>
                <a:off x="409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79" name="Line 2307"/>
              <p:cNvSpPr>
                <a:spLocks noChangeShapeType="1"/>
              </p:cNvSpPr>
              <p:nvPr/>
            </p:nvSpPr>
            <p:spPr bwMode="auto">
              <a:xfrm>
                <a:off x="439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0" name="Line 2308"/>
              <p:cNvSpPr>
                <a:spLocks noChangeShapeType="1"/>
              </p:cNvSpPr>
              <p:nvPr/>
            </p:nvSpPr>
            <p:spPr bwMode="auto">
              <a:xfrm flipV="1">
                <a:off x="439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1" name="Line 2309"/>
              <p:cNvSpPr>
                <a:spLocks noChangeShapeType="1"/>
              </p:cNvSpPr>
              <p:nvPr/>
            </p:nvSpPr>
            <p:spPr bwMode="auto">
              <a:xfrm>
                <a:off x="456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2" name="Line 2310"/>
              <p:cNvSpPr>
                <a:spLocks noChangeShapeType="1"/>
              </p:cNvSpPr>
              <p:nvPr/>
            </p:nvSpPr>
            <p:spPr bwMode="auto">
              <a:xfrm flipV="1">
                <a:off x="456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3" name="Line 2311"/>
              <p:cNvSpPr>
                <a:spLocks noChangeShapeType="1"/>
              </p:cNvSpPr>
              <p:nvPr/>
            </p:nvSpPr>
            <p:spPr bwMode="auto">
              <a:xfrm>
                <a:off x="4733"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4" name="Line 2312"/>
              <p:cNvSpPr>
                <a:spLocks noChangeShapeType="1"/>
              </p:cNvSpPr>
              <p:nvPr/>
            </p:nvSpPr>
            <p:spPr bwMode="auto">
              <a:xfrm flipV="1">
                <a:off x="4733"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5" name="Line 2313"/>
              <p:cNvSpPr>
                <a:spLocks noChangeShapeType="1"/>
              </p:cNvSpPr>
              <p:nvPr/>
            </p:nvSpPr>
            <p:spPr bwMode="auto">
              <a:xfrm>
                <a:off x="490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6" name="Line 2314"/>
              <p:cNvSpPr>
                <a:spLocks noChangeShapeType="1"/>
              </p:cNvSpPr>
              <p:nvPr/>
            </p:nvSpPr>
            <p:spPr bwMode="auto">
              <a:xfrm flipV="1">
                <a:off x="490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7" name="Rectangle 2315"/>
              <p:cNvSpPr>
                <a:spLocks noChangeArrowheads="1"/>
              </p:cNvSpPr>
              <p:nvPr/>
            </p:nvSpPr>
            <p:spPr bwMode="auto">
              <a:xfrm>
                <a:off x="2360" y="3898"/>
                <a:ext cx="7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Generations</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188" name="Oval 2316"/>
              <p:cNvSpPr>
                <a:spLocks noChangeArrowheads="1"/>
              </p:cNvSpPr>
              <p:nvPr/>
            </p:nvSpPr>
            <p:spPr bwMode="auto">
              <a:xfrm>
                <a:off x="852" y="2142"/>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9" name="Oval 2317"/>
              <p:cNvSpPr>
                <a:spLocks noChangeArrowheads="1"/>
              </p:cNvSpPr>
              <p:nvPr/>
            </p:nvSpPr>
            <p:spPr bwMode="auto">
              <a:xfrm>
                <a:off x="1019" y="2304"/>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0" name="Oval 2318"/>
              <p:cNvSpPr>
                <a:spLocks noChangeArrowheads="1"/>
              </p:cNvSpPr>
              <p:nvPr/>
            </p:nvSpPr>
            <p:spPr bwMode="auto">
              <a:xfrm>
                <a:off x="1187" y="218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1" name="Oval 2319"/>
              <p:cNvSpPr>
                <a:spLocks noChangeArrowheads="1"/>
              </p:cNvSpPr>
              <p:nvPr/>
            </p:nvSpPr>
            <p:spPr bwMode="auto">
              <a:xfrm>
                <a:off x="1355" y="221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2" name="Oval 2320"/>
              <p:cNvSpPr>
                <a:spLocks noChangeArrowheads="1"/>
              </p:cNvSpPr>
              <p:nvPr/>
            </p:nvSpPr>
            <p:spPr bwMode="auto">
              <a:xfrm>
                <a:off x="1522" y="224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3" name="Oval 2321"/>
              <p:cNvSpPr>
                <a:spLocks noChangeArrowheads="1"/>
              </p:cNvSpPr>
              <p:nvPr/>
            </p:nvSpPr>
            <p:spPr bwMode="auto">
              <a:xfrm>
                <a:off x="1690" y="2201"/>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4" name="Oval 2322"/>
              <p:cNvSpPr>
                <a:spLocks noChangeArrowheads="1"/>
              </p:cNvSpPr>
              <p:nvPr/>
            </p:nvSpPr>
            <p:spPr bwMode="auto">
              <a:xfrm>
                <a:off x="1857" y="2083"/>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5" name="Oval 2323"/>
              <p:cNvSpPr>
                <a:spLocks noChangeArrowheads="1"/>
              </p:cNvSpPr>
              <p:nvPr/>
            </p:nvSpPr>
            <p:spPr bwMode="auto">
              <a:xfrm>
                <a:off x="2025" y="1936"/>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6" name="Oval 2324"/>
              <p:cNvSpPr>
                <a:spLocks noChangeArrowheads="1"/>
              </p:cNvSpPr>
              <p:nvPr/>
            </p:nvSpPr>
            <p:spPr bwMode="auto">
              <a:xfrm>
                <a:off x="2193" y="209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7" name="Oval 2325"/>
              <p:cNvSpPr>
                <a:spLocks noChangeArrowheads="1"/>
              </p:cNvSpPr>
              <p:nvPr/>
            </p:nvSpPr>
            <p:spPr bwMode="auto">
              <a:xfrm>
                <a:off x="2361" y="200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8" name="Oval 2326"/>
              <p:cNvSpPr>
                <a:spLocks noChangeArrowheads="1"/>
              </p:cNvSpPr>
              <p:nvPr/>
            </p:nvSpPr>
            <p:spPr bwMode="auto">
              <a:xfrm>
                <a:off x="2529" y="198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9" name="Oval 2327"/>
              <p:cNvSpPr>
                <a:spLocks noChangeArrowheads="1"/>
              </p:cNvSpPr>
              <p:nvPr/>
            </p:nvSpPr>
            <p:spPr bwMode="auto">
              <a:xfrm>
                <a:off x="2697" y="181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0" name="Oval 2328"/>
              <p:cNvSpPr>
                <a:spLocks noChangeArrowheads="1"/>
              </p:cNvSpPr>
              <p:nvPr/>
            </p:nvSpPr>
            <p:spPr bwMode="auto">
              <a:xfrm>
                <a:off x="2864" y="1729"/>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1" name="Oval 2329"/>
              <p:cNvSpPr>
                <a:spLocks noChangeArrowheads="1"/>
              </p:cNvSpPr>
              <p:nvPr/>
            </p:nvSpPr>
            <p:spPr bwMode="auto">
              <a:xfrm>
                <a:off x="3032" y="1803"/>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2" name="Oval 2330"/>
              <p:cNvSpPr>
                <a:spLocks noChangeArrowheads="1"/>
              </p:cNvSpPr>
              <p:nvPr/>
            </p:nvSpPr>
            <p:spPr bwMode="auto">
              <a:xfrm>
                <a:off x="3200"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3" name="Oval 2331"/>
              <p:cNvSpPr>
                <a:spLocks noChangeArrowheads="1"/>
              </p:cNvSpPr>
              <p:nvPr/>
            </p:nvSpPr>
            <p:spPr bwMode="auto">
              <a:xfrm>
                <a:off x="3368" y="172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4" name="Oval 2332"/>
              <p:cNvSpPr>
                <a:spLocks noChangeArrowheads="1"/>
              </p:cNvSpPr>
              <p:nvPr/>
            </p:nvSpPr>
            <p:spPr bwMode="auto">
              <a:xfrm>
                <a:off x="3536"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5" name="Oval 2333"/>
              <p:cNvSpPr>
                <a:spLocks noChangeArrowheads="1"/>
              </p:cNvSpPr>
              <p:nvPr/>
            </p:nvSpPr>
            <p:spPr bwMode="auto">
              <a:xfrm>
                <a:off x="3704"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6" name="Oval 2334"/>
              <p:cNvSpPr>
                <a:spLocks noChangeArrowheads="1"/>
              </p:cNvSpPr>
              <p:nvPr/>
            </p:nvSpPr>
            <p:spPr bwMode="auto">
              <a:xfrm>
                <a:off x="3871" y="174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7" name="Oval 2335"/>
              <p:cNvSpPr>
                <a:spLocks noChangeArrowheads="1"/>
              </p:cNvSpPr>
              <p:nvPr/>
            </p:nvSpPr>
            <p:spPr bwMode="auto">
              <a:xfrm>
                <a:off x="4039"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8" name="Oval 2336"/>
              <p:cNvSpPr>
                <a:spLocks noChangeArrowheads="1"/>
              </p:cNvSpPr>
              <p:nvPr/>
            </p:nvSpPr>
            <p:spPr bwMode="auto">
              <a:xfrm>
                <a:off x="4207"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9" name="Oval 2337"/>
              <p:cNvSpPr>
                <a:spLocks noChangeArrowheads="1"/>
              </p:cNvSpPr>
              <p:nvPr/>
            </p:nvSpPr>
            <p:spPr bwMode="auto">
              <a:xfrm>
                <a:off x="4375"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0" name="Oval 2338"/>
              <p:cNvSpPr>
                <a:spLocks noChangeArrowheads="1"/>
              </p:cNvSpPr>
              <p:nvPr/>
            </p:nvSpPr>
            <p:spPr bwMode="auto">
              <a:xfrm>
                <a:off x="4543" y="209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1" name="Freeform 2339"/>
              <p:cNvSpPr>
                <a:spLocks/>
              </p:cNvSpPr>
              <p:nvPr/>
            </p:nvSpPr>
            <p:spPr bwMode="auto">
              <a:xfrm>
                <a:off x="874" y="1737"/>
                <a:ext cx="3691" cy="590"/>
              </a:xfrm>
              <a:custGeom>
                <a:avLst/>
                <a:gdLst>
                  <a:gd name="T0" fmla="*/ 0 w 7382"/>
                  <a:gd name="T1" fmla="*/ 855 h 1179"/>
                  <a:gd name="T2" fmla="*/ 336 w 7382"/>
                  <a:gd name="T3" fmla="*/ 1179 h 1179"/>
                  <a:gd name="T4" fmla="*/ 670 w 7382"/>
                  <a:gd name="T5" fmla="*/ 943 h 1179"/>
                  <a:gd name="T6" fmla="*/ 1006 w 7382"/>
                  <a:gd name="T7" fmla="*/ 1003 h 1179"/>
                  <a:gd name="T8" fmla="*/ 1342 w 7382"/>
                  <a:gd name="T9" fmla="*/ 1061 h 1179"/>
                  <a:gd name="T10" fmla="*/ 1678 w 7382"/>
                  <a:gd name="T11" fmla="*/ 973 h 1179"/>
                  <a:gd name="T12" fmla="*/ 2013 w 7382"/>
                  <a:gd name="T13" fmla="*/ 737 h 1179"/>
                  <a:gd name="T14" fmla="*/ 2348 w 7382"/>
                  <a:gd name="T15" fmla="*/ 443 h 1179"/>
                  <a:gd name="T16" fmla="*/ 2683 w 7382"/>
                  <a:gd name="T17" fmla="*/ 767 h 1179"/>
                  <a:gd name="T18" fmla="*/ 3019 w 7382"/>
                  <a:gd name="T19" fmla="*/ 589 h 1179"/>
                  <a:gd name="T20" fmla="*/ 3355 w 7382"/>
                  <a:gd name="T21" fmla="*/ 531 h 1179"/>
                  <a:gd name="T22" fmla="*/ 3691 w 7382"/>
                  <a:gd name="T23" fmla="*/ 207 h 1179"/>
                  <a:gd name="T24" fmla="*/ 4027 w 7382"/>
                  <a:gd name="T25" fmla="*/ 29 h 1179"/>
                  <a:gd name="T26" fmla="*/ 4361 w 7382"/>
                  <a:gd name="T27" fmla="*/ 177 h 1179"/>
                  <a:gd name="T28" fmla="*/ 4697 w 7382"/>
                  <a:gd name="T29" fmla="*/ 0 h 1179"/>
                  <a:gd name="T30" fmla="*/ 5033 w 7382"/>
                  <a:gd name="T31" fmla="*/ 29 h 1179"/>
                  <a:gd name="T32" fmla="*/ 5369 w 7382"/>
                  <a:gd name="T33" fmla="*/ 0 h 1179"/>
                  <a:gd name="T34" fmla="*/ 5704 w 7382"/>
                  <a:gd name="T35" fmla="*/ 177 h 1179"/>
                  <a:gd name="T36" fmla="*/ 6040 w 7382"/>
                  <a:gd name="T37" fmla="*/ 59 h 1179"/>
                  <a:gd name="T38" fmla="*/ 6374 w 7382"/>
                  <a:gd name="T39" fmla="*/ 207 h 1179"/>
                  <a:gd name="T40" fmla="*/ 6710 w 7382"/>
                  <a:gd name="T41" fmla="*/ 207 h 1179"/>
                  <a:gd name="T42" fmla="*/ 7046 w 7382"/>
                  <a:gd name="T43" fmla="*/ 177 h 1179"/>
                  <a:gd name="T44" fmla="*/ 7382 w 7382"/>
                  <a:gd name="T45" fmla="*/ 767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79">
                    <a:moveTo>
                      <a:pt x="0" y="855"/>
                    </a:moveTo>
                    <a:lnTo>
                      <a:pt x="336" y="1179"/>
                    </a:lnTo>
                    <a:lnTo>
                      <a:pt x="670" y="943"/>
                    </a:lnTo>
                    <a:lnTo>
                      <a:pt x="1006" y="1003"/>
                    </a:lnTo>
                    <a:lnTo>
                      <a:pt x="1342" y="1061"/>
                    </a:lnTo>
                    <a:lnTo>
                      <a:pt x="1678" y="973"/>
                    </a:lnTo>
                    <a:lnTo>
                      <a:pt x="2013" y="737"/>
                    </a:lnTo>
                    <a:lnTo>
                      <a:pt x="2348" y="443"/>
                    </a:lnTo>
                    <a:lnTo>
                      <a:pt x="2683" y="767"/>
                    </a:lnTo>
                    <a:lnTo>
                      <a:pt x="3019" y="589"/>
                    </a:lnTo>
                    <a:lnTo>
                      <a:pt x="3355" y="531"/>
                    </a:lnTo>
                    <a:lnTo>
                      <a:pt x="3691" y="207"/>
                    </a:lnTo>
                    <a:lnTo>
                      <a:pt x="4027" y="29"/>
                    </a:lnTo>
                    <a:lnTo>
                      <a:pt x="4361" y="177"/>
                    </a:lnTo>
                    <a:lnTo>
                      <a:pt x="4697" y="0"/>
                    </a:lnTo>
                    <a:lnTo>
                      <a:pt x="5033" y="29"/>
                    </a:lnTo>
                    <a:lnTo>
                      <a:pt x="5369" y="0"/>
                    </a:lnTo>
                    <a:lnTo>
                      <a:pt x="5704" y="177"/>
                    </a:lnTo>
                    <a:lnTo>
                      <a:pt x="6040" y="59"/>
                    </a:lnTo>
                    <a:lnTo>
                      <a:pt x="6374" y="207"/>
                    </a:lnTo>
                    <a:lnTo>
                      <a:pt x="6710" y="207"/>
                    </a:lnTo>
                    <a:lnTo>
                      <a:pt x="7046" y="177"/>
                    </a:lnTo>
                    <a:lnTo>
                      <a:pt x="7382" y="767"/>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2" name="Oval 2340"/>
              <p:cNvSpPr>
                <a:spLocks noChangeArrowheads="1"/>
              </p:cNvSpPr>
              <p:nvPr/>
            </p:nvSpPr>
            <p:spPr bwMode="auto">
              <a:xfrm>
                <a:off x="4710" y="1832"/>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3" name="Oval 2341"/>
              <p:cNvSpPr>
                <a:spLocks noChangeArrowheads="1"/>
              </p:cNvSpPr>
              <p:nvPr/>
            </p:nvSpPr>
            <p:spPr bwMode="auto">
              <a:xfrm>
                <a:off x="4878" y="1891"/>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4" name="Freeform 2342"/>
              <p:cNvSpPr>
                <a:spLocks/>
              </p:cNvSpPr>
              <p:nvPr/>
            </p:nvSpPr>
            <p:spPr bwMode="auto">
              <a:xfrm>
                <a:off x="4565" y="1854"/>
                <a:ext cx="336" cy="266"/>
              </a:xfrm>
              <a:custGeom>
                <a:avLst/>
                <a:gdLst>
                  <a:gd name="T0" fmla="*/ 0 w 672"/>
                  <a:gd name="T1" fmla="*/ 532 h 532"/>
                  <a:gd name="T2" fmla="*/ 336 w 672"/>
                  <a:gd name="T3" fmla="*/ 0 h 532"/>
                  <a:gd name="T4" fmla="*/ 672 w 672"/>
                  <a:gd name="T5" fmla="*/ 118 h 532"/>
                </a:gdLst>
                <a:ahLst/>
                <a:cxnLst>
                  <a:cxn ang="0">
                    <a:pos x="T0" y="T1"/>
                  </a:cxn>
                  <a:cxn ang="0">
                    <a:pos x="T2" y="T3"/>
                  </a:cxn>
                  <a:cxn ang="0">
                    <a:pos x="T4" y="T5"/>
                  </a:cxn>
                </a:cxnLst>
                <a:rect l="0" t="0" r="r" b="b"/>
                <a:pathLst>
                  <a:path w="672" h="532">
                    <a:moveTo>
                      <a:pt x="0" y="532"/>
                    </a:moveTo>
                    <a:lnTo>
                      <a:pt x="336" y="0"/>
                    </a:lnTo>
                    <a:lnTo>
                      <a:pt x="672" y="11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5" name="Oval 2343"/>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6" name="Oval 2344"/>
              <p:cNvSpPr>
                <a:spLocks noChangeArrowheads="1"/>
              </p:cNvSpPr>
              <p:nvPr/>
            </p:nvSpPr>
            <p:spPr bwMode="auto">
              <a:xfrm>
                <a:off x="1019" y="193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7" name="Oval 2345"/>
              <p:cNvSpPr>
                <a:spLocks noChangeArrowheads="1"/>
              </p:cNvSpPr>
              <p:nvPr/>
            </p:nvSpPr>
            <p:spPr bwMode="auto">
              <a:xfrm>
                <a:off x="1187" y="192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8" name="Oval 2346"/>
              <p:cNvSpPr>
                <a:spLocks noChangeArrowheads="1"/>
              </p:cNvSpPr>
              <p:nvPr/>
            </p:nvSpPr>
            <p:spPr bwMode="auto">
              <a:xfrm>
                <a:off x="1355" y="168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9" name="Oval 2347"/>
              <p:cNvSpPr>
                <a:spLocks noChangeArrowheads="1"/>
              </p:cNvSpPr>
              <p:nvPr/>
            </p:nvSpPr>
            <p:spPr bwMode="auto">
              <a:xfrm>
                <a:off x="1522" y="15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0" name="Oval 2348"/>
              <p:cNvSpPr>
                <a:spLocks noChangeArrowheads="1"/>
              </p:cNvSpPr>
              <p:nvPr/>
            </p:nvSpPr>
            <p:spPr bwMode="auto">
              <a:xfrm>
                <a:off x="1690" y="159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1" name="Oval 2349"/>
              <p:cNvSpPr>
                <a:spLocks noChangeArrowheads="1"/>
              </p:cNvSpPr>
              <p:nvPr/>
            </p:nvSpPr>
            <p:spPr bwMode="auto">
              <a:xfrm>
                <a:off x="1857" y="1596"/>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2" name="Oval 2350"/>
              <p:cNvSpPr>
                <a:spLocks noChangeArrowheads="1"/>
              </p:cNvSpPr>
              <p:nvPr/>
            </p:nvSpPr>
            <p:spPr bwMode="auto">
              <a:xfrm>
                <a:off x="2025" y="1523"/>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3" name="Oval 2351"/>
              <p:cNvSpPr>
                <a:spLocks noChangeArrowheads="1"/>
              </p:cNvSpPr>
              <p:nvPr/>
            </p:nvSpPr>
            <p:spPr bwMode="auto">
              <a:xfrm>
                <a:off x="2193" y="143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4" name="Oval 2352"/>
              <p:cNvSpPr>
                <a:spLocks noChangeArrowheads="1"/>
              </p:cNvSpPr>
              <p:nvPr/>
            </p:nvSpPr>
            <p:spPr bwMode="auto">
              <a:xfrm>
                <a:off x="2361" y="139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5" name="Oval 2353"/>
              <p:cNvSpPr>
                <a:spLocks noChangeArrowheads="1"/>
              </p:cNvSpPr>
              <p:nvPr/>
            </p:nvSpPr>
            <p:spPr bwMode="auto">
              <a:xfrm>
                <a:off x="2529" y="1302"/>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6" name="Oval 2354"/>
              <p:cNvSpPr>
                <a:spLocks noChangeArrowheads="1"/>
              </p:cNvSpPr>
              <p:nvPr/>
            </p:nvSpPr>
            <p:spPr bwMode="auto">
              <a:xfrm>
                <a:off x="2697" y="118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7" name="Oval 2355"/>
              <p:cNvSpPr>
                <a:spLocks noChangeArrowheads="1"/>
              </p:cNvSpPr>
              <p:nvPr/>
            </p:nvSpPr>
            <p:spPr bwMode="auto">
              <a:xfrm>
                <a:off x="2864" y="1183"/>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8" name="Oval 2356"/>
              <p:cNvSpPr>
                <a:spLocks noChangeArrowheads="1"/>
              </p:cNvSpPr>
              <p:nvPr/>
            </p:nvSpPr>
            <p:spPr bwMode="auto">
              <a:xfrm>
                <a:off x="3032" y="1169"/>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9" name="Oval 2357"/>
              <p:cNvSpPr>
                <a:spLocks noChangeArrowheads="1"/>
              </p:cNvSpPr>
              <p:nvPr/>
            </p:nvSpPr>
            <p:spPr bwMode="auto">
              <a:xfrm>
                <a:off x="3200" y="10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0" name="Oval 2358"/>
              <p:cNvSpPr>
                <a:spLocks noChangeArrowheads="1"/>
              </p:cNvSpPr>
              <p:nvPr/>
            </p:nvSpPr>
            <p:spPr bwMode="auto">
              <a:xfrm>
                <a:off x="3368" y="115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1" name="Oval 2359"/>
              <p:cNvSpPr>
                <a:spLocks noChangeArrowheads="1"/>
              </p:cNvSpPr>
              <p:nvPr/>
            </p:nvSpPr>
            <p:spPr bwMode="auto">
              <a:xfrm>
                <a:off x="3536"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2" name="Oval 2360"/>
              <p:cNvSpPr>
                <a:spLocks noChangeArrowheads="1"/>
              </p:cNvSpPr>
              <p:nvPr/>
            </p:nvSpPr>
            <p:spPr bwMode="auto">
              <a:xfrm>
                <a:off x="3704" y="1124"/>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3" name="Oval 2361"/>
              <p:cNvSpPr>
                <a:spLocks noChangeArrowheads="1"/>
              </p:cNvSpPr>
              <p:nvPr/>
            </p:nvSpPr>
            <p:spPr bwMode="auto">
              <a:xfrm>
                <a:off x="3871" y="111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4" name="Oval 2362"/>
              <p:cNvSpPr>
                <a:spLocks noChangeArrowheads="1"/>
              </p:cNvSpPr>
              <p:nvPr/>
            </p:nvSpPr>
            <p:spPr bwMode="auto">
              <a:xfrm>
                <a:off x="4039"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5" name="Oval 2363"/>
              <p:cNvSpPr>
                <a:spLocks noChangeArrowheads="1"/>
              </p:cNvSpPr>
              <p:nvPr/>
            </p:nvSpPr>
            <p:spPr bwMode="auto">
              <a:xfrm>
                <a:off x="4207"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6" name="Oval 2364"/>
              <p:cNvSpPr>
                <a:spLocks noChangeArrowheads="1"/>
              </p:cNvSpPr>
              <p:nvPr/>
            </p:nvSpPr>
            <p:spPr bwMode="auto">
              <a:xfrm>
                <a:off x="4375"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7" name="Oval 2365"/>
              <p:cNvSpPr>
                <a:spLocks noChangeArrowheads="1"/>
              </p:cNvSpPr>
              <p:nvPr/>
            </p:nvSpPr>
            <p:spPr bwMode="auto">
              <a:xfrm>
                <a:off x="4543"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8" name="Freeform 2366"/>
              <p:cNvSpPr>
                <a:spLocks/>
              </p:cNvSpPr>
              <p:nvPr/>
            </p:nvSpPr>
            <p:spPr bwMode="auto">
              <a:xfrm>
                <a:off x="874" y="1103"/>
                <a:ext cx="3691" cy="1062"/>
              </a:xfrm>
              <a:custGeom>
                <a:avLst/>
                <a:gdLst>
                  <a:gd name="T0" fmla="*/ 0 w 7382"/>
                  <a:gd name="T1" fmla="*/ 2123 h 2123"/>
                  <a:gd name="T2" fmla="*/ 336 w 7382"/>
                  <a:gd name="T3" fmla="*/ 1711 h 2123"/>
                  <a:gd name="T4" fmla="*/ 670 w 7382"/>
                  <a:gd name="T5" fmla="*/ 1681 h 2123"/>
                  <a:gd name="T6" fmla="*/ 1006 w 7382"/>
                  <a:gd name="T7" fmla="*/ 1209 h 2123"/>
                  <a:gd name="T8" fmla="*/ 1342 w 7382"/>
                  <a:gd name="T9" fmla="*/ 914 h 2123"/>
                  <a:gd name="T10" fmla="*/ 1678 w 7382"/>
                  <a:gd name="T11" fmla="*/ 1032 h 2123"/>
                  <a:gd name="T12" fmla="*/ 2013 w 7382"/>
                  <a:gd name="T13" fmla="*/ 1032 h 2123"/>
                  <a:gd name="T14" fmla="*/ 2348 w 7382"/>
                  <a:gd name="T15" fmla="*/ 884 h 2123"/>
                  <a:gd name="T16" fmla="*/ 2683 w 7382"/>
                  <a:gd name="T17" fmla="*/ 706 h 2123"/>
                  <a:gd name="T18" fmla="*/ 3019 w 7382"/>
                  <a:gd name="T19" fmla="*/ 618 h 2123"/>
                  <a:gd name="T20" fmla="*/ 3355 w 7382"/>
                  <a:gd name="T21" fmla="*/ 442 h 2123"/>
                  <a:gd name="T22" fmla="*/ 3691 w 7382"/>
                  <a:gd name="T23" fmla="*/ 206 h 2123"/>
                  <a:gd name="T24" fmla="*/ 4027 w 7382"/>
                  <a:gd name="T25" fmla="*/ 206 h 2123"/>
                  <a:gd name="T26" fmla="*/ 4361 w 7382"/>
                  <a:gd name="T27" fmla="*/ 176 h 2123"/>
                  <a:gd name="T28" fmla="*/ 4697 w 7382"/>
                  <a:gd name="T29" fmla="*/ 0 h 2123"/>
                  <a:gd name="T30" fmla="*/ 5033 w 7382"/>
                  <a:gd name="T31" fmla="*/ 146 h 2123"/>
                  <a:gd name="T32" fmla="*/ 5369 w 7382"/>
                  <a:gd name="T33" fmla="*/ 88 h 2123"/>
                  <a:gd name="T34" fmla="*/ 5704 w 7382"/>
                  <a:gd name="T35" fmla="*/ 88 h 2123"/>
                  <a:gd name="T36" fmla="*/ 6040 w 7382"/>
                  <a:gd name="T37" fmla="*/ 58 h 2123"/>
                  <a:gd name="T38" fmla="*/ 6374 w 7382"/>
                  <a:gd name="T39" fmla="*/ 28 h 2123"/>
                  <a:gd name="T40" fmla="*/ 6710 w 7382"/>
                  <a:gd name="T41" fmla="*/ 28 h 2123"/>
                  <a:gd name="T42" fmla="*/ 7046 w 7382"/>
                  <a:gd name="T43" fmla="*/ 28 h 2123"/>
                  <a:gd name="T44" fmla="*/ 7382 w 7382"/>
                  <a:gd name="T45" fmla="*/ 58 h 2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2123">
                    <a:moveTo>
                      <a:pt x="0" y="2123"/>
                    </a:moveTo>
                    <a:lnTo>
                      <a:pt x="336" y="1711"/>
                    </a:lnTo>
                    <a:lnTo>
                      <a:pt x="670" y="1681"/>
                    </a:lnTo>
                    <a:lnTo>
                      <a:pt x="1006" y="1209"/>
                    </a:lnTo>
                    <a:lnTo>
                      <a:pt x="1342" y="914"/>
                    </a:lnTo>
                    <a:lnTo>
                      <a:pt x="1678" y="1032"/>
                    </a:lnTo>
                    <a:lnTo>
                      <a:pt x="2013" y="1032"/>
                    </a:lnTo>
                    <a:lnTo>
                      <a:pt x="2348" y="884"/>
                    </a:lnTo>
                    <a:lnTo>
                      <a:pt x="2683" y="706"/>
                    </a:lnTo>
                    <a:lnTo>
                      <a:pt x="3019" y="618"/>
                    </a:lnTo>
                    <a:lnTo>
                      <a:pt x="3355" y="442"/>
                    </a:lnTo>
                    <a:lnTo>
                      <a:pt x="3691" y="206"/>
                    </a:lnTo>
                    <a:lnTo>
                      <a:pt x="4027" y="206"/>
                    </a:lnTo>
                    <a:lnTo>
                      <a:pt x="4361" y="176"/>
                    </a:lnTo>
                    <a:lnTo>
                      <a:pt x="4697" y="0"/>
                    </a:lnTo>
                    <a:lnTo>
                      <a:pt x="5033" y="146"/>
                    </a:lnTo>
                    <a:lnTo>
                      <a:pt x="5369" y="88"/>
                    </a:lnTo>
                    <a:lnTo>
                      <a:pt x="5704" y="88"/>
                    </a:lnTo>
                    <a:lnTo>
                      <a:pt x="6040" y="58"/>
                    </a:lnTo>
                    <a:lnTo>
                      <a:pt x="6374" y="28"/>
                    </a:lnTo>
                    <a:lnTo>
                      <a:pt x="6710" y="28"/>
                    </a:lnTo>
                    <a:lnTo>
                      <a:pt x="7046" y="28"/>
                    </a:lnTo>
                    <a:lnTo>
                      <a:pt x="7382" y="58"/>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9" name="Oval 2367"/>
              <p:cNvSpPr>
                <a:spLocks noChangeArrowheads="1"/>
              </p:cNvSpPr>
              <p:nvPr/>
            </p:nvSpPr>
            <p:spPr bwMode="auto">
              <a:xfrm>
                <a:off x="4710"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0" name="Oval 2368"/>
              <p:cNvSpPr>
                <a:spLocks noChangeArrowheads="1"/>
              </p:cNvSpPr>
              <p:nvPr/>
            </p:nvSpPr>
            <p:spPr bwMode="auto">
              <a:xfrm>
                <a:off x="4878"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1" name="Freeform 2369"/>
              <p:cNvSpPr>
                <a:spLocks/>
              </p:cNvSpPr>
              <p:nvPr/>
            </p:nvSpPr>
            <p:spPr bwMode="auto">
              <a:xfrm>
                <a:off x="4565" y="1132"/>
                <a:ext cx="336" cy="15"/>
              </a:xfrm>
              <a:custGeom>
                <a:avLst/>
                <a:gdLst>
                  <a:gd name="T0" fmla="*/ 0 w 672"/>
                  <a:gd name="T1" fmla="*/ 0 h 30"/>
                  <a:gd name="T2" fmla="*/ 336 w 672"/>
                  <a:gd name="T3" fmla="*/ 30 h 30"/>
                  <a:gd name="T4" fmla="*/ 672 w 672"/>
                  <a:gd name="T5" fmla="*/ 0 h 30"/>
                </a:gdLst>
                <a:ahLst/>
                <a:cxnLst>
                  <a:cxn ang="0">
                    <a:pos x="T0" y="T1"/>
                  </a:cxn>
                  <a:cxn ang="0">
                    <a:pos x="T2" y="T3"/>
                  </a:cxn>
                  <a:cxn ang="0">
                    <a:pos x="T4" y="T5"/>
                  </a:cxn>
                </a:cxnLst>
                <a:rect l="0" t="0" r="r" b="b"/>
                <a:pathLst>
                  <a:path w="672" h="30">
                    <a:moveTo>
                      <a:pt x="0" y="0"/>
                    </a:moveTo>
                    <a:lnTo>
                      <a:pt x="336" y="3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2" name="Oval 2370"/>
              <p:cNvSpPr>
                <a:spLocks noChangeArrowheads="1"/>
              </p:cNvSpPr>
              <p:nvPr/>
            </p:nvSpPr>
            <p:spPr bwMode="auto">
              <a:xfrm>
                <a:off x="852" y="2142"/>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3" name="Oval 2371"/>
              <p:cNvSpPr>
                <a:spLocks noChangeArrowheads="1"/>
              </p:cNvSpPr>
              <p:nvPr/>
            </p:nvSpPr>
            <p:spPr bwMode="auto">
              <a:xfrm>
                <a:off x="1019" y="249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4" name="Oval 2372"/>
              <p:cNvSpPr>
                <a:spLocks noChangeArrowheads="1"/>
              </p:cNvSpPr>
              <p:nvPr/>
            </p:nvSpPr>
            <p:spPr bwMode="auto">
              <a:xfrm>
                <a:off x="1187" y="2599"/>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5" name="Oval 2373"/>
              <p:cNvSpPr>
                <a:spLocks noChangeArrowheads="1"/>
              </p:cNvSpPr>
              <p:nvPr/>
            </p:nvSpPr>
            <p:spPr bwMode="auto">
              <a:xfrm>
                <a:off x="1355" y="255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6" name="Oval 2374"/>
              <p:cNvSpPr>
                <a:spLocks noChangeArrowheads="1"/>
              </p:cNvSpPr>
              <p:nvPr/>
            </p:nvSpPr>
            <p:spPr bwMode="auto">
              <a:xfrm>
                <a:off x="1522" y="2569"/>
                <a:ext cx="46"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7" name="Oval 2375"/>
              <p:cNvSpPr>
                <a:spLocks noChangeArrowheads="1"/>
              </p:cNvSpPr>
              <p:nvPr/>
            </p:nvSpPr>
            <p:spPr bwMode="auto">
              <a:xfrm>
                <a:off x="1690"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8" name="Oval 2376"/>
              <p:cNvSpPr>
                <a:spLocks noChangeArrowheads="1"/>
              </p:cNvSpPr>
              <p:nvPr/>
            </p:nvSpPr>
            <p:spPr bwMode="auto">
              <a:xfrm>
                <a:off x="1857" y="2569"/>
                <a:ext cx="47"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9" name="Oval 2377"/>
              <p:cNvSpPr>
                <a:spLocks noChangeArrowheads="1"/>
              </p:cNvSpPr>
              <p:nvPr/>
            </p:nvSpPr>
            <p:spPr bwMode="auto">
              <a:xfrm>
                <a:off x="2025" y="242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0" name="Oval 2378"/>
              <p:cNvSpPr>
                <a:spLocks noChangeArrowheads="1"/>
              </p:cNvSpPr>
              <p:nvPr/>
            </p:nvSpPr>
            <p:spPr bwMode="auto">
              <a:xfrm>
                <a:off x="2193" y="246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1" name="Oval 2379"/>
              <p:cNvSpPr>
                <a:spLocks noChangeArrowheads="1"/>
              </p:cNvSpPr>
              <p:nvPr/>
            </p:nvSpPr>
            <p:spPr bwMode="auto">
              <a:xfrm>
                <a:off x="2361" y="254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2" name="Oval 2380"/>
              <p:cNvSpPr>
                <a:spLocks noChangeArrowheads="1"/>
              </p:cNvSpPr>
              <p:nvPr/>
            </p:nvSpPr>
            <p:spPr bwMode="auto">
              <a:xfrm>
                <a:off x="2529"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3" name="Oval 2381"/>
              <p:cNvSpPr>
                <a:spLocks noChangeArrowheads="1"/>
              </p:cNvSpPr>
              <p:nvPr/>
            </p:nvSpPr>
            <p:spPr bwMode="auto">
              <a:xfrm>
                <a:off x="2697"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4" name="Oval 2382"/>
              <p:cNvSpPr>
                <a:spLocks noChangeArrowheads="1"/>
              </p:cNvSpPr>
              <p:nvPr/>
            </p:nvSpPr>
            <p:spPr bwMode="auto">
              <a:xfrm>
                <a:off x="2864" y="2363"/>
                <a:ext cx="47"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5" name="Oval 2383"/>
              <p:cNvSpPr>
                <a:spLocks noChangeArrowheads="1"/>
              </p:cNvSpPr>
              <p:nvPr/>
            </p:nvSpPr>
            <p:spPr bwMode="auto">
              <a:xfrm>
                <a:off x="3032" y="2275"/>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6" name="Oval 2384"/>
              <p:cNvSpPr>
                <a:spLocks noChangeArrowheads="1"/>
              </p:cNvSpPr>
              <p:nvPr/>
            </p:nvSpPr>
            <p:spPr bwMode="auto">
              <a:xfrm>
                <a:off x="3200" y="218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7" name="Oval 2385"/>
              <p:cNvSpPr>
                <a:spLocks noChangeArrowheads="1"/>
              </p:cNvSpPr>
              <p:nvPr/>
            </p:nvSpPr>
            <p:spPr bwMode="auto">
              <a:xfrm>
                <a:off x="3368"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8" name="Oval 2386"/>
              <p:cNvSpPr>
                <a:spLocks noChangeArrowheads="1"/>
              </p:cNvSpPr>
              <p:nvPr/>
            </p:nvSpPr>
            <p:spPr bwMode="auto">
              <a:xfrm>
                <a:off x="3536"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9" name="Oval 2387"/>
              <p:cNvSpPr>
                <a:spLocks noChangeArrowheads="1"/>
              </p:cNvSpPr>
              <p:nvPr/>
            </p:nvSpPr>
            <p:spPr bwMode="auto">
              <a:xfrm>
                <a:off x="3704" y="2230"/>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0" name="Oval 2388"/>
              <p:cNvSpPr>
                <a:spLocks noChangeArrowheads="1"/>
              </p:cNvSpPr>
              <p:nvPr/>
            </p:nvSpPr>
            <p:spPr bwMode="auto">
              <a:xfrm>
                <a:off x="3871" y="221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1" name="Oval 2389"/>
              <p:cNvSpPr>
                <a:spLocks noChangeArrowheads="1"/>
              </p:cNvSpPr>
              <p:nvPr/>
            </p:nvSpPr>
            <p:spPr bwMode="auto">
              <a:xfrm>
                <a:off x="4039" y="224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2" name="Oval 2390"/>
              <p:cNvSpPr>
                <a:spLocks noChangeArrowheads="1"/>
              </p:cNvSpPr>
              <p:nvPr/>
            </p:nvSpPr>
            <p:spPr bwMode="auto">
              <a:xfrm>
                <a:off x="4207" y="1921"/>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3" name="Oval 2391"/>
              <p:cNvSpPr>
                <a:spLocks noChangeArrowheads="1"/>
              </p:cNvSpPr>
              <p:nvPr/>
            </p:nvSpPr>
            <p:spPr bwMode="auto">
              <a:xfrm>
                <a:off x="4375" y="190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4" name="Oval 2392"/>
              <p:cNvSpPr>
                <a:spLocks noChangeArrowheads="1"/>
              </p:cNvSpPr>
              <p:nvPr/>
            </p:nvSpPr>
            <p:spPr bwMode="auto">
              <a:xfrm>
                <a:off x="4543" y="1788"/>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5" name="Freeform 2393"/>
              <p:cNvSpPr>
                <a:spLocks/>
              </p:cNvSpPr>
              <p:nvPr/>
            </p:nvSpPr>
            <p:spPr bwMode="auto">
              <a:xfrm>
                <a:off x="874" y="1810"/>
                <a:ext cx="3691" cy="812"/>
              </a:xfrm>
              <a:custGeom>
                <a:avLst/>
                <a:gdLst>
                  <a:gd name="T0" fmla="*/ 0 w 7382"/>
                  <a:gd name="T1" fmla="*/ 708 h 1623"/>
                  <a:gd name="T2" fmla="*/ 336 w 7382"/>
                  <a:gd name="T3" fmla="*/ 1416 h 1623"/>
                  <a:gd name="T4" fmla="*/ 670 w 7382"/>
                  <a:gd name="T5" fmla="*/ 1623 h 1623"/>
                  <a:gd name="T6" fmla="*/ 1006 w 7382"/>
                  <a:gd name="T7" fmla="*/ 1535 h 1623"/>
                  <a:gd name="T8" fmla="*/ 1342 w 7382"/>
                  <a:gd name="T9" fmla="*/ 1564 h 1623"/>
                  <a:gd name="T10" fmla="*/ 1678 w 7382"/>
                  <a:gd name="T11" fmla="*/ 1416 h 1623"/>
                  <a:gd name="T12" fmla="*/ 2013 w 7382"/>
                  <a:gd name="T13" fmla="*/ 1564 h 1623"/>
                  <a:gd name="T14" fmla="*/ 2348 w 7382"/>
                  <a:gd name="T15" fmla="*/ 1268 h 1623"/>
                  <a:gd name="T16" fmla="*/ 2683 w 7382"/>
                  <a:gd name="T17" fmla="*/ 1357 h 1623"/>
                  <a:gd name="T18" fmla="*/ 3019 w 7382"/>
                  <a:gd name="T19" fmla="*/ 1505 h 1623"/>
                  <a:gd name="T20" fmla="*/ 3355 w 7382"/>
                  <a:gd name="T21" fmla="*/ 1416 h 1623"/>
                  <a:gd name="T22" fmla="*/ 3691 w 7382"/>
                  <a:gd name="T23" fmla="*/ 1416 h 1623"/>
                  <a:gd name="T24" fmla="*/ 4027 w 7382"/>
                  <a:gd name="T25" fmla="*/ 1150 h 1623"/>
                  <a:gd name="T26" fmla="*/ 4361 w 7382"/>
                  <a:gd name="T27" fmla="*/ 974 h 1623"/>
                  <a:gd name="T28" fmla="*/ 4697 w 7382"/>
                  <a:gd name="T29" fmla="*/ 796 h 1623"/>
                  <a:gd name="T30" fmla="*/ 5033 w 7382"/>
                  <a:gd name="T31" fmla="*/ 708 h 1623"/>
                  <a:gd name="T32" fmla="*/ 5369 w 7382"/>
                  <a:gd name="T33" fmla="*/ 708 h 1623"/>
                  <a:gd name="T34" fmla="*/ 5704 w 7382"/>
                  <a:gd name="T35" fmla="*/ 884 h 1623"/>
                  <a:gd name="T36" fmla="*/ 6040 w 7382"/>
                  <a:gd name="T37" fmla="*/ 856 h 1623"/>
                  <a:gd name="T38" fmla="*/ 6374 w 7382"/>
                  <a:gd name="T39" fmla="*/ 914 h 1623"/>
                  <a:gd name="T40" fmla="*/ 6710 w 7382"/>
                  <a:gd name="T41" fmla="*/ 266 h 1623"/>
                  <a:gd name="T42" fmla="*/ 7046 w 7382"/>
                  <a:gd name="T43" fmla="*/ 236 h 1623"/>
                  <a:gd name="T44" fmla="*/ 7382 w 7382"/>
                  <a:gd name="T45"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623">
                    <a:moveTo>
                      <a:pt x="0" y="708"/>
                    </a:moveTo>
                    <a:lnTo>
                      <a:pt x="336" y="1416"/>
                    </a:lnTo>
                    <a:lnTo>
                      <a:pt x="670" y="1623"/>
                    </a:lnTo>
                    <a:lnTo>
                      <a:pt x="1006" y="1535"/>
                    </a:lnTo>
                    <a:lnTo>
                      <a:pt x="1342" y="1564"/>
                    </a:lnTo>
                    <a:lnTo>
                      <a:pt x="1678" y="1416"/>
                    </a:lnTo>
                    <a:lnTo>
                      <a:pt x="2013" y="1564"/>
                    </a:lnTo>
                    <a:lnTo>
                      <a:pt x="2348" y="1268"/>
                    </a:lnTo>
                    <a:lnTo>
                      <a:pt x="2683" y="1357"/>
                    </a:lnTo>
                    <a:lnTo>
                      <a:pt x="3019" y="1505"/>
                    </a:lnTo>
                    <a:lnTo>
                      <a:pt x="3355" y="1416"/>
                    </a:lnTo>
                    <a:lnTo>
                      <a:pt x="3691" y="1416"/>
                    </a:lnTo>
                    <a:lnTo>
                      <a:pt x="4027" y="1150"/>
                    </a:lnTo>
                    <a:lnTo>
                      <a:pt x="4361" y="974"/>
                    </a:lnTo>
                    <a:lnTo>
                      <a:pt x="4697" y="796"/>
                    </a:lnTo>
                    <a:lnTo>
                      <a:pt x="5033" y="708"/>
                    </a:lnTo>
                    <a:lnTo>
                      <a:pt x="5369" y="708"/>
                    </a:lnTo>
                    <a:lnTo>
                      <a:pt x="5704" y="884"/>
                    </a:lnTo>
                    <a:lnTo>
                      <a:pt x="6040" y="856"/>
                    </a:lnTo>
                    <a:lnTo>
                      <a:pt x="6374" y="914"/>
                    </a:lnTo>
                    <a:lnTo>
                      <a:pt x="6710" y="266"/>
                    </a:lnTo>
                    <a:lnTo>
                      <a:pt x="7046" y="236"/>
                    </a:lnTo>
                    <a:lnTo>
                      <a:pt x="7382" y="0"/>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6" name="Oval 2394"/>
              <p:cNvSpPr>
                <a:spLocks noChangeArrowheads="1"/>
              </p:cNvSpPr>
              <p:nvPr/>
            </p:nvSpPr>
            <p:spPr bwMode="auto">
              <a:xfrm>
                <a:off x="4710" y="195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7" name="Oval 2395"/>
              <p:cNvSpPr>
                <a:spLocks noChangeArrowheads="1"/>
              </p:cNvSpPr>
              <p:nvPr/>
            </p:nvSpPr>
            <p:spPr bwMode="auto">
              <a:xfrm>
                <a:off x="4878" y="1994"/>
                <a:ext cx="45"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8" name="Freeform 2396"/>
              <p:cNvSpPr>
                <a:spLocks/>
              </p:cNvSpPr>
              <p:nvPr/>
            </p:nvSpPr>
            <p:spPr bwMode="auto">
              <a:xfrm>
                <a:off x="4565" y="1810"/>
                <a:ext cx="336" cy="207"/>
              </a:xfrm>
              <a:custGeom>
                <a:avLst/>
                <a:gdLst>
                  <a:gd name="T0" fmla="*/ 0 w 672"/>
                  <a:gd name="T1" fmla="*/ 0 h 414"/>
                  <a:gd name="T2" fmla="*/ 336 w 672"/>
                  <a:gd name="T3" fmla="*/ 324 h 414"/>
                  <a:gd name="T4" fmla="*/ 672 w 672"/>
                  <a:gd name="T5" fmla="*/ 414 h 414"/>
                </a:gdLst>
                <a:ahLst/>
                <a:cxnLst>
                  <a:cxn ang="0">
                    <a:pos x="T0" y="T1"/>
                  </a:cxn>
                  <a:cxn ang="0">
                    <a:pos x="T2" y="T3"/>
                  </a:cxn>
                  <a:cxn ang="0">
                    <a:pos x="T4" y="T5"/>
                  </a:cxn>
                </a:cxnLst>
                <a:rect l="0" t="0" r="r" b="b"/>
                <a:pathLst>
                  <a:path w="672" h="414">
                    <a:moveTo>
                      <a:pt x="0" y="0"/>
                    </a:moveTo>
                    <a:lnTo>
                      <a:pt x="336" y="324"/>
                    </a:lnTo>
                    <a:lnTo>
                      <a:pt x="672" y="414"/>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9" name="Oval 239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0" name="Oval 2398"/>
              <p:cNvSpPr>
                <a:spLocks noChangeArrowheads="1"/>
              </p:cNvSpPr>
              <p:nvPr/>
            </p:nvSpPr>
            <p:spPr bwMode="auto">
              <a:xfrm>
                <a:off x="1019"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1" name="Oval 2399"/>
              <p:cNvSpPr>
                <a:spLocks noChangeArrowheads="1"/>
              </p:cNvSpPr>
              <p:nvPr/>
            </p:nvSpPr>
            <p:spPr bwMode="auto">
              <a:xfrm>
                <a:off x="1187"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2" name="Oval 2400"/>
              <p:cNvSpPr>
                <a:spLocks noChangeArrowheads="1"/>
              </p:cNvSpPr>
              <p:nvPr/>
            </p:nvSpPr>
            <p:spPr bwMode="auto">
              <a:xfrm>
                <a:off x="1355" y="2024"/>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3" name="Oval 2401"/>
              <p:cNvSpPr>
                <a:spLocks noChangeArrowheads="1"/>
              </p:cNvSpPr>
              <p:nvPr/>
            </p:nvSpPr>
            <p:spPr bwMode="auto">
              <a:xfrm>
                <a:off x="1522"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4" name="Oval 2402"/>
              <p:cNvSpPr>
                <a:spLocks noChangeArrowheads="1"/>
              </p:cNvSpPr>
              <p:nvPr/>
            </p:nvSpPr>
            <p:spPr bwMode="auto">
              <a:xfrm>
                <a:off x="169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5" name="Oval 2403"/>
              <p:cNvSpPr>
                <a:spLocks noChangeArrowheads="1"/>
              </p:cNvSpPr>
              <p:nvPr/>
            </p:nvSpPr>
            <p:spPr bwMode="auto">
              <a:xfrm>
                <a:off x="1857" y="190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6" name="Oval 2404"/>
              <p:cNvSpPr>
                <a:spLocks noChangeArrowheads="1"/>
              </p:cNvSpPr>
              <p:nvPr/>
            </p:nvSpPr>
            <p:spPr bwMode="auto">
              <a:xfrm>
                <a:off x="2025"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7" name="Oval 2405"/>
              <p:cNvSpPr>
                <a:spLocks noChangeArrowheads="1"/>
              </p:cNvSpPr>
              <p:nvPr/>
            </p:nvSpPr>
            <p:spPr bwMode="auto">
              <a:xfrm>
                <a:off x="2193" y="192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8" name="Oval 2406"/>
              <p:cNvSpPr>
                <a:spLocks noChangeArrowheads="1"/>
              </p:cNvSpPr>
              <p:nvPr/>
            </p:nvSpPr>
            <p:spPr bwMode="auto">
              <a:xfrm>
                <a:off x="236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9" name="Oval 2407"/>
              <p:cNvSpPr>
                <a:spLocks noChangeArrowheads="1"/>
              </p:cNvSpPr>
              <p:nvPr/>
            </p:nvSpPr>
            <p:spPr bwMode="auto">
              <a:xfrm>
                <a:off x="2529" y="1906"/>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0" name="Oval 2408"/>
              <p:cNvSpPr>
                <a:spLocks noChangeArrowheads="1"/>
              </p:cNvSpPr>
              <p:nvPr/>
            </p:nvSpPr>
            <p:spPr bwMode="auto">
              <a:xfrm>
                <a:off x="2697"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1" name="Oval 2409"/>
              <p:cNvSpPr>
                <a:spLocks noChangeArrowheads="1"/>
              </p:cNvSpPr>
              <p:nvPr/>
            </p:nvSpPr>
            <p:spPr bwMode="auto">
              <a:xfrm>
                <a:off x="2864" y="159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2" name="Oval 2410"/>
              <p:cNvSpPr>
                <a:spLocks noChangeArrowheads="1"/>
              </p:cNvSpPr>
              <p:nvPr/>
            </p:nvSpPr>
            <p:spPr bwMode="auto">
              <a:xfrm>
                <a:off x="3032" y="1420"/>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3" name="Oval 2411"/>
              <p:cNvSpPr>
                <a:spLocks noChangeArrowheads="1"/>
              </p:cNvSpPr>
              <p:nvPr/>
            </p:nvSpPr>
            <p:spPr bwMode="auto">
              <a:xfrm>
                <a:off x="3200"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4" name="Oval 2412"/>
              <p:cNvSpPr>
                <a:spLocks noChangeArrowheads="1"/>
              </p:cNvSpPr>
              <p:nvPr/>
            </p:nvSpPr>
            <p:spPr bwMode="auto">
              <a:xfrm>
                <a:off x="3368"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5" name="Oval 2413"/>
              <p:cNvSpPr>
                <a:spLocks noChangeArrowheads="1"/>
              </p:cNvSpPr>
              <p:nvPr/>
            </p:nvSpPr>
            <p:spPr bwMode="auto">
              <a:xfrm>
                <a:off x="3536" y="1523"/>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6" name="Oval 2414"/>
              <p:cNvSpPr>
                <a:spLocks noChangeArrowheads="1"/>
              </p:cNvSpPr>
              <p:nvPr/>
            </p:nvSpPr>
            <p:spPr bwMode="auto">
              <a:xfrm>
                <a:off x="3704" y="1508"/>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7" name="Oval 2415"/>
              <p:cNvSpPr>
                <a:spLocks noChangeArrowheads="1"/>
              </p:cNvSpPr>
              <p:nvPr/>
            </p:nvSpPr>
            <p:spPr bwMode="auto">
              <a:xfrm>
                <a:off x="3871" y="149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9" name="Group 2617"/>
            <p:cNvGrpSpPr>
              <a:grpSpLocks/>
            </p:cNvGrpSpPr>
            <p:nvPr/>
          </p:nvGrpSpPr>
          <p:grpSpPr bwMode="auto">
            <a:xfrm>
              <a:off x="972609" y="1978887"/>
              <a:ext cx="6462713" cy="2530475"/>
              <a:chOff x="852" y="1390"/>
              <a:chExt cx="4071" cy="1594"/>
            </a:xfrm>
          </p:grpSpPr>
          <p:sp>
            <p:nvSpPr>
              <p:cNvPr id="888" name="Oval 2417"/>
              <p:cNvSpPr>
                <a:spLocks noChangeArrowheads="1"/>
              </p:cNvSpPr>
              <p:nvPr/>
            </p:nvSpPr>
            <p:spPr bwMode="auto">
              <a:xfrm>
                <a:off x="4039" y="1464"/>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9" name="Oval 2418"/>
              <p:cNvSpPr>
                <a:spLocks noChangeArrowheads="1"/>
              </p:cNvSpPr>
              <p:nvPr/>
            </p:nvSpPr>
            <p:spPr bwMode="auto">
              <a:xfrm>
                <a:off x="4207" y="156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0" name="Oval 2419"/>
              <p:cNvSpPr>
                <a:spLocks noChangeArrowheads="1"/>
              </p:cNvSpPr>
              <p:nvPr/>
            </p:nvSpPr>
            <p:spPr bwMode="auto">
              <a:xfrm>
                <a:off x="4375" y="1523"/>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1" name="Oval 2420"/>
              <p:cNvSpPr>
                <a:spLocks noChangeArrowheads="1"/>
              </p:cNvSpPr>
              <p:nvPr/>
            </p:nvSpPr>
            <p:spPr bwMode="auto">
              <a:xfrm>
                <a:off x="4543"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2" name="Freeform 2421"/>
              <p:cNvSpPr>
                <a:spLocks/>
              </p:cNvSpPr>
              <p:nvPr/>
            </p:nvSpPr>
            <p:spPr bwMode="auto">
              <a:xfrm>
                <a:off x="874" y="1412"/>
                <a:ext cx="3691" cy="753"/>
              </a:xfrm>
              <a:custGeom>
                <a:avLst/>
                <a:gdLst>
                  <a:gd name="T0" fmla="*/ 0 w 7382"/>
                  <a:gd name="T1" fmla="*/ 1505 h 1505"/>
                  <a:gd name="T2" fmla="*/ 336 w 7382"/>
                  <a:gd name="T3" fmla="*/ 1299 h 1505"/>
                  <a:gd name="T4" fmla="*/ 670 w 7382"/>
                  <a:gd name="T5" fmla="*/ 1299 h 1505"/>
                  <a:gd name="T6" fmla="*/ 1006 w 7382"/>
                  <a:gd name="T7" fmla="*/ 1269 h 1505"/>
                  <a:gd name="T8" fmla="*/ 1342 w 7382"/>
                  <a:gd name="T9" fmla="*/ 827 h 1505"/>
                  <a:gd name="T10" fmla="*/ 1678 w 7382"/>
                  <a:gd name="T11" fmla="*/ 1003 h 1505"/>
                  <a:gd name="T12" fmla="*/ 2013 w 7382"/>
                  <a:gd name="T13" fmla="*/ 1033 h 1505"/>
                  <a:gd name="T14" fmla="*/ 2348 w 7382"/>
                  <a:gd name="T15" fmla="*/ 975 h 1505"/>
                  <a:gd name="T16" fmla="*/ 2683 w 7382"/>
                  <a:gd name="T17" fmla="*/ 1063 h 1505"/>
                  <a:gd name="T18" fmla="*/ 3019 w 7382"/>
                  <a:gd name="T19" fmla="*/ 945 h 1505"/>
                  <a:gd name="T20" fmla="*/ 3355 w 7382"/>
                  <a:gd name="T21" fmla="*/ 1033 h 1505"/>
                  <a:gd name="T22" fmla="*/ 3691 w 7382"/>
                  <a:gd name="T23" fmla="*/ 827 h 1505"/>
                  <a:gd name="T24" fmla="*/ 4027 w 7382"/>
                  <a:gd name="T25" fmla="*/ 414 h 1505"/>
                  <a:gd name="T26" fmla="*/ 4361 w 7382"/>
                  <a:gd name="T27" fmla="*/ 60 h 1505"/>
                  <a:gd name="T28" fmla="*/ 4697 w 7382"/>
                  <a:gd name="T29" fmla="*/ 118 h 1505"/>
                  <a:gd name="T30" fmla="*/ 5033 w 7382"/>
                  <a:gd name="T31" fmla="*/ 118 h 1505"/>
                  <a:gd name="T32" fmla="*/ 5369 w 7382"/>
                  <a:gd name="T33" fmla="*/ 266 h 1505"/>
                  <a:gd name="T34" fmla="*/ 5704 w 7382"/>
                  <a:gd name="T35" fmla="*/ 236 h 1505"/>
                  <a:gd name="T36" fmla="*/ 6040 w 7382"/>
                  <a:gd name="T37" fmla="*/ 206 h 1505"/>
                  <a:gd name="T38" fmla="*/ 6374 w 7382"/>
                  <a:gd name="T39" fmla="*/ 148 h 1505"/>
                  <a:gd name="T40" fmla="*/ 6710 w 7382"/>
                  <a:gd name="T41" fmla="*/ 354 h 1505"/>
                  <a:gd name="T42" fmla="*/ 7046 w 7382"/>
                  <a:gd name="T43" fmla="*/ 266 h 1505"/>
                  <a:gd name="T44" fmla="*/ 7382 w 7382"/>
                  <a:gd name="T45"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05">
                    <a:moveTo>
                      <a:pt x="0" y="1505"/>
                    </a:moveTo>
                    <a:lnTo>
                      <a:pt x="336" y="1299"/>
                    </a:lnTo>
                    <a:lnTo>
                      <a:pt x="670" y="1299"/>
                    </a:lnTo>
                    <a:lnTo>
                      <a:pt x="1006" y="1269"/>
                    </a:lnTo>
                    <a:lnTo>
                      <a:pt x="1342" y="827"/>
                    </a:lnTo>
                    <a:lnTo>
                      <a:pt x="1678" y="1003"/>
                    </a:lnTo>
                    <a:lnTo>
                      <a:pt x="2013" y="1033"/>
                    </a:lnTo>
                    <a:lnTo>
                      <a:pt x="2348" y="975"/>
                    </a:lnTo>
                    <a:lnTo>
                      <a:pt x="2683" y="1063"/>
                    </a:lnTo>
                    <a:lnTo>
                      <a:pt x="3019" y="945"/>
                    </a:lnTo>
                    <a:lnTo>
                      <a:pt x="3355" y="1033"/>
                    </a:lnTo>
                    <a:lnTo>
                      <a:pt x="3691" y="827"/>
                    </a:lnTo>
                    <a:lnTo>
                      <a:pt x="4027" y="414"/>
                    </a:lnTo>
                    <a:lnTo>
                      <a:pt x="4361" y="60"/>
                    </a:lnTo>
                    <a:lnTo>
                      <a:pt x="4697" y="118"/>
                    </a:lnTo>
                    <a:lnTo>
                      <a:pt x="5033" y="118"/>
                    </a:lnTo>
                    <a:lnTo>
                      <a:pt x="5369" y="266"/>
                    </a:lnTo>
                    <a:lnTo>
                      <a:pt x="5704" y="236"/>
                    </a:lnTo>
                    <a:lnTo>
                      <a:pt x="6040" y="206"/>
                    </a:lnTo>
                    <a:lnTo>
                      <a:pt x="6374" y="148"/>
                    </a:lnTo>
                    <a:lnTo>
                      <a:pt x="6710" y="354"/>
                    </a:lnTo>
                    <a:lnTo>
                      <a:pt x="7046" y="266"/>
                    </a:lnTo>
                    <a:lnTo>
                      <a:pt x="738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3" name="Oval 2422"/>
              <p:cNvSpPr>
                <a:spLocks noChangeArrowheads="1"/>
              </p:cNvSpPr>
              <p:nvPr/>
            </p:nvSpPr>
            <p:spPr bwMode="auto">
              <a:xfrm>
                <a:off x="4710" y="155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4" name="Oval 2423"/>
              <p:cNvSpPr>
                <a:spLocks noChangeArrowheads="1"/>
              </p:cNvSpPr>
              <p:nvPr/>
            </p:nvSpPr>
            <p:spPr bwMode="auto">
              <a:xfrm>
                <a:off x="4878"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5" name="Freeform 2424"/>
              <p:cNvSpPr>
                <a:spLocks/>
              </p:cNvSpPr>
              <p:nvPr/>
            </p:nvSpPr>
            <p:spPr bwMode="auto">
              <a:xfrm>
                <a:off x="4565" y="1412"/>
                <a:ext cx="336" cy="162"/>
              </a:xfrm>
              <a:custGeom>
                <a:avLst/>
                <a:gdLst>
                  <a:gd name="T0" fmla="*/ 0 w 672"/>
                  <a:gd name="T1" fmla="*/ 0 h 325"/>
                  <a:gd name="T2" fmla="*/ 336 w 672"/>
                  <a:gd name="T3" fmla="*/ 325 h 325"/>
                  <a:gd name="T4" fmla="*/ 672 w 672"/>
                  <a:gd name="T5" fmla="*/ 0 h 325"/>
                </a:gdLst>
                <a:ahLst/>
                <a:cxnLst>
                  <a:cxn ang="0">
                    <a:pos x="T0" y="T1"/>
                  </a:cxn>
                  <a:cxn ang="0">
                    <a:pos x="T2" y="T3"/>
                  </a:cxn>
                  <a:cxn ang="0">
                    <a:pos x="T4" y="T5"/>
                  </a:cxn>
                </a:cxnLst>
                <a:rect l="0" t="0" r="r" b="b"/>
                <a:pathLst>
                  <a:path w="672" h="325">
                    <a:moveTo>
                      <a:pt x="0" y="0"/>
                    </a:moveTo>
                    <a:lnTo>
                      <a:pt x="336" y="325"/>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6" name="Oval 2425"/>
              <p:cNvSpPr>
                <a:spLocks noChangeArrowheads="1"/>
              </p:cNvSpPr>
              <p:nvPr/>
            </p:nvSpPr>
            <p:spPr bwMode="auto">
              <a:xfrm>
                <a:off x="852" y="2142"/>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7" name="Oval 2426"/>
              <p:cNvSpPr>
                <a:spLocks noChangeArrowheads="1"/>
              </p:cNvSpPr>
              <p:nvPr/>
            </p:nvSpPr>
            <p:spPr bwMode="auto">
              <a:xfrm>
                <a:off x="1019" y="221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8" name="Oval 2427"/>
              <p:cNvSpPr>
                <a:spLocks noChangeArrowheads="1"/>
              </p:cNvSpPr>
              <p:nvPr/>
            </p:nvSpPr>
            <p:spPr bwMode="auto">
              <a:xfrm>
                <a:off x="1187" y="231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9" name="Oval 2428"/>
              <p:cNvSpPr>
                <a:spLocks noChangeArrowheads="1"/>
              </p:cNvSpPr>
              <p:nvPr/>
            </p:nvSpPr>
            <p:spPr bwMode="auto">
              <a:xfrm>
                <a:off x="1355" y="224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0" name="Oval 2429"/>
              <p:cNvSpPr>
                <a:spLocks noChangeArrowheads="1"/>
              </p:cNvSpPr>
              <p:nvPr/>
            </p:nvSpPr>
            <p:spPr bwMode="auto">
              <a:xfrm>
                <a:off x="1522" y="2334"/>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1" name="Oval 2430"/>
              <p:cNvSpPr>
                <a:spLocks noChangeArrowheads="1"/>
              </p:cNvSpPr>
              <p:nvPr/>
            </p:nvSpPr>
            <p:spPr bwMode="auto">
              <a:xfrm>
                <a:off x="1690" y="226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2" name="Oval 2431"/>
              <p:cNvSpPr>
                <a:spLocks noChangeArrowheads="1"/>
              </p:cNvSpPr>
              <p:nvPr/>
            </p:nvSpPr>
            <p:spPr bwMode="auto">
              <a:xfrm>
                <a:off x="1857" y="2083"/>
                <a:ext cx="47"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3" name="Oval 2432"/>
              <p:cNvSpPr>
                <a:spLocks noChangeArrowheads="1"/>
              </p:cNvSpPr>
              <p:nvPr/>
            </p:nvSpPr>
            <p:spPr bwMode="auto">
              <a:xfrm>
                <a:off x="2025" y="184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4" name="Oval 2433"/>
              <p:cNvSpPr>
                <a:spLocks noChangeArrowheads="1"/>
              </p:cNvSpPr>
              <p:nvPr/>
            </p:nvSpPr>
            <p:spPr bwMode="auto">
              <a:xfrm>
                <a:off x="2193" y="1921"/>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5" name="Oval 2434"/>
              <p:cNvSpPr>
                <a:spLocks noChangeArrowheads="1"/>
              </p:cNvSpPr>
              <p:nvPr/>
            </p:nvSpPr>
            <p:spPr bwMode="auto">
              <a:xfrm>
                <a:off x="2361"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6" name="Oval 2435"/>
              <p:cNvSpPr>
                <a:spLocks noChangeArrowheads="1"/>
              </p:cNvSpPr>
              <p:nvPr/>
            </p:nvSpPr>
            <p:spPr bwMode="auto">
              <a:xfrm>
                <a:off x="2529"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7" name="Oval 2436"/>
              <p:cNvSpPr>
                <a:spLocks noChangeArrowheads="1"/>
              </p:cNvSpPr>
              <p:nvPr/>
            </p:nvSpPr>
            <p:spPr bwMode="auto">
              <a:xfrm>
                <a:off x="2697" y="196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8" name="Oval 2437"/>
              <p:cNvSpPr>
                <a:spLocks noChangeArrowheads="1"/>
              </p:cNvSpPr>
              <p:nvPr/>
            </p:nvSpPr>
            <p:spPr bwMode="auto">
              <a:xfrm>
                <a:off x="2864" y="1994"/>
                <a:ext cx="47"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9" name="Oval 2438"/>
              <p:cNvSpPr>
                <a:spLocks noChangeArrowheads="1"/>
              </p:cNvSpPr>
              <p:nvPr/>
            </p:nvSpPr>
            <p:spPr bwMode="auto">
              <a:xfrm>
                <a:off x="3032" y="206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0" name="Oval 2439"/>
              <p:cNvSpPr>
                <a:spLocks noChangeArrowheads="1"/>
              </p:cNvSpPr>
              <p:nvPr/>
            </p:nvSpPr>
            <p:spPr bwMode="auto">
              <a:xfrm>
                <a:off x="3200" y="2039"/>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1" name="Oval 2440"/>
              <p:cNvSpPr>
                <a:spLocks noChangeArrowheads="1"/>
              </p:cNvSpPr>
              <p:nvPr/>
            </p:nvSpPr>
            <p:spPr bwMode="auto">
              <a:xfrm>
                <a:off x="3368"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2" name="Oval 2441"/>
              <p:cNvSpPr>
                <a:spLocks noChangeArrowheads="1"/>
              </p:cNvSpPr>
              <p:nvPr/>
            </p:nvSpPr>
            <p:spPr bwMode="auto">
              <a:xfrm>
                <a:off x="3536" y="195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3" name="Oval 2442"/>
              <p:cNvSpPr>
                <a:spLocks noChangeArrowheads="1"/>
              </p:cNvSpPr>
              <p:nvPr/>
            </p:nvSpPr>
            <p:spPr bwMode="auto">
              <a:xfrm>
                <a:off x="3704" y="196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4" name="Oval 2443"/>
              <p:cNvSpPr>
                <a:spLocks noChangeArrowheads="1"/>
              </p:cNvSpPr>
              <p:nvPr/>
            </p:nvSpPr>
            <p:spPr bwMode="auto">
              <a:xfrm>
                <a:off x="3871" y="187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5" name="Oval 2444"/>
              <p:cNvSpPr>
                <a:spLocks noChangeArrowheads="1"/>
              </p:cNvSpPr>
              <p:nvPr/>
            </p:nvSpPr>
            <p:spPr bwMode="auto">
              <a:xfrm>
                <a:off x="4039" y="200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6" name="Oval 2445"/>
              <p:cNvSpPr>
                <a:spLocks noChangeArrowheads="1"/>
              </p:cNvSpPr>
              <p:nvPr/>
            </p:nvSpPr>
            <p:spPr bwMode="auto">
              <a:xfrm>
                <a:off x="4207"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7" name="Oval 2446"/>
              <p:cNvSpPr>
                <a:spLocks noChangeArrowheads="1"/>
              </p:cNvSpPr>
              <p:nvPr/>
            </p:nvSpPr>
            <p:spPr bwMode="auto">
              <a:xfrm>
                <a:off x="4375"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8" name="Oval 2447"/>
              <p:cNvSpPr>
                <a:spLocks noChangeArrowheads="1"/>
              </p:cNvSpPr>
              <p:nvPr/>
            </p:nvSpPr>
            <p:spPr bwMode="auto">
              <a:xfrm>
                <a:off x="4543"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9" name="Freeform 2448"/>
              <p:cNvSpPr>
                <a:spLocks/>
              </p:cNvSpPr>
              <p:nvPr/>
            </p:nvSpPr>
            <p:spPr bwMode="auto">
              <a:xfrm>
                <a:off x="874" y="1869"/>
                <a:ext cx="3691" cy="488"/>
              </a:xfrm>
              <a:custGeom>
                <a:avLst/>
                <a:gdLst>
                  <a:gd name="T0" fmla="*/ 0 w 7382"/>
                  <a:gd name="T1" fmla="*/ 590 h 974"/>
                  <a:gd name="T2" fmla="*/ 336 w 7382"/>
                  <a:gd name="T3" fmla="*/ 738 h 974"/>
                  <a:gd name="T4" fmla="*/ 670 w 7382"/>
                  <a:gd name="T5" fmla="*/ 944 h 974"/>
                  <a:gd name="T6" fmla="*/ 1006 w 7382"/>
                  <a:gd name="T7" fmla="*/ 796 h 974"/>
                  <a:gd name="T8" fmla="*/ 1342 w 7382"/>
                  <a:gd name="T9" fmla="*/ 974 h 974"/>
                  <a:gd name="T10" fmla="*/ 1678 w 7382"/>
                  <a:gd name="T11" fmla="*/ 826 h 974"/>
                  <a:gd name="T12" fmla="*/ 2013 w 7382"/>
                  <a:gd name="T13" fmla="*/ 472 h 974"/>
                  <a:gd name="T14" fmla="*/ 2348 w 7382"/>
                  <a:gd name="T15" fmla="*/ 0 h 974"/>
                  <a:gd name="T16" fmla="*/ 2683 w 7382"/>
                  <a:gd name="T17" fmla="*/ 148 h 974"/>
                  <a:gd name="T18" fmla="*/ 3019 w 7382"/>
                  <a:gd name="T19" fmla="*/ 178 h 974"/>
                  <a:gd name="T20" fmla="*/ 3355 w 7382"/>
                  <a:gd name="T21" fmla="*/ 178 h 974"/>
                  <a:gd name="T22" fmla="*/ 3691 w 7382"/>
                  <a:gd name="T23" fmla="*/ 236 h 974"/>
                  <a:gd name="T24" fmla="*/ 4027 w 7382"/>
                  <a:gd name="T25" fmla="*/ 296 h 974"/>
                  <a:gd name="T26" fmla="*/ 4361 w 7382"/>
                  <a:gd name="T27" fmla="*/ 442 h 974"/>
                  <a:gd name="T28" fmla="*/ 4697 w 7382"/>
                  <a:gd name="T29" fmla="*/ 384 h 974"/>
                  <a:gd name="T30" fmla="*/ 5033 w 7382"/>
                  <a:gd name="T31" fmla="*/ 178 h 974"/>
                  <a:gd name="T32" fmla="*/ 5369 w 7382"/>
                  <a:gd name="T33" fmla="*/ 206 h 974"/>
                  <a:gd name="T34" fmla="*/ 5704 w 7382"/>
                  <a:gd name="T35" fmla="*/ 236 h 974"/>
                  <a:gd name="T36" fmla="*/ 6040 w 7382"/>
                  <a:gd name="T37" fmla="*/ 60 h 974"/>
                  <a:gd name="T38" fmla="*/ 6374 w 7382"/>
                  <a:gd name="T39" fmla="*/ 324 h 974"/>
                  <a:gd name="T40" fmla="*/ 6710 w 7382"/>
                  <a:gd name="T41" fmla="*/ 266 h 974"/>
                  <a:gd name="T42" fmla="*/ 7046 w 7382"/>
                  <a:gd name="T43" fmla="*/ 178 h 974"/>
                  <a:gd name="T44" fmla="*/ 7382 w 7382"/>
                  <a:gd name="T45" fmla="*/ 17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974">
                    <a:moveTo>
                      <a:pt x="0" y="590"/>
                    </a:moveTo>
                    <a:lnTo>
                      <a:pt x="336" y="738"/>
                    </a:lnTo>
                    <a:lnTo>
                      <a:pt x="670" y="944"/>
                    </a:lnTo>
                    <a:lnTo>
                      <a:pt x="1006" y="796"/>
                    </a:lnTo>
                    <a:lnTo>
                      <a:pt x="1342" y="974"/>
                    </a:lnTo>
                    <a:lnTo>
                      <a:pt x="1678" y="826"/>
                    </a:lnTo>
                    <a:lnTo>
                      <a:pt x="2013" y="472"/>
                    </a:lnTo>
                    <a:lnTo>
                      <a:pt x="2348" y="0"/>
                    </a:lnTo>
                    <a:lnTo>
                      <a:pt x="2683" y="148"/>
                    </a:lnTo>
                    <a:lnTo>
                      <a:pt x="3019" y="178"/>
                    </a:lnTo>
                    <a:lnTo>
                      <a:pt x="3355" y="178"/>
                    </a:lnTo>
                    <a:lnTo>
                      <a:pt x="3691" y="236"/>
                    </a:lnTo>
                    <a:lnTo>
                      <a:pt x="4027" y="296"/>
                    </a:lnTo>
                    <a:lnTo>
                      <a:pt x="4361" y="442"/>
                    </a:lnTo>
                    <a:lnTo>
                      <a:pt x="4697" y="384"/>
                    </a:lnTo>
                    <a:lnTo>
                      <a:pt x="5033" y="178"/>
                    </a:lnTo>
                    <a:lnTo>
                      <a:pt x="5369" y="206"/>
                    </a:lnTo>
                    <a:lnTo>
                      <a:pt x="5704" y="236"/>
                    </a:lnTo>
                    <a:lnTo>
                      <a:pt x="6040" y="60"/>
                    </a:lnTo>
                    <a:lnTo>
                      <a:pt x="6374" y="324"/>
                    </a:lnTo>
                    <a:lnTo>
                      <a:pt x="6710" y="266"/>
                    </a:lnTo>
                    <a:lnTo>
                      <a:pt x="7046" y="178"/>
                    </a:lnTo>
                    <a:lnTo>
                      <a:pt x="7382" y="17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0" name="Oval 2449"/>
              <p:cNvSpPr>
                <a:spLocks noChangeArrowheads="1"/>
              </p:cNvSpPr>
              <p:nvPr/>
            </p:nvSpPr>
            <p:spPr bwMode="auto">
              <a:xfrm>
                <a:off x="4710"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1" name="Oval 2450"/>
              <p:cNvSpPr>
                <a:spLocks noChangeArrowheads="1"/>
              </p:cNvSpPr>
              <p:nvPr/>
            </p:nvSpPr>
            <p:spPr bwMode="auto">
              <a:xfrm>
                <a:off x="4878"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2" name="Freeform 2451"/>
              <p:cNvSpPr>
                <a:spLocks/>
              </p:cNvSpPr>
              <p:nvPr/>
            </p:nvSpPr>
            <p:spPr bwMode="auto">
              <a:xfrm>
                <a:off x="4565" y="1958"/>
                <a:ext cx="336" cy="44"/>
              </a:xfrm>
              <a:custGeom>
                <a:avLst/>
                <a:gdLst>
                  <a:gd name="T0" fmla="*/ 0 w 672"/>
                  <a:gd name="T1" fmla="*/ 0 h 88"/>
                  <a:gd name="T2" fmla="*/ 336 w 672"/>
                  <a:gd name="T3" fmla="*/ 0 h 88"/>
                  <a:gd name="T4" fmla="*/ 672 w 672"/>
                  <a:gd name="T5" fmla="*/ 88 h 88"/>
                </a:gdLst>
                <a:ahLst/>
                <a:cxnLst>
                  <a:cxn ang="0">
                    <a:pos x="T0" y="T1"/>
                  </a:cxn>
                  <a:cxn ang="0">
                    <a:pos x="T2" y="T3"/>
                  </a:cxn>
                  <a:cxn ang="0">
                    <a:pos x="T4" y="T5"/>
                  </a:cxn>
                </a:cxnLst>
                <a:rect l="0" t="0" r="r" b="b"/>
                <a:pathLst>
                  <a:path w="672" h="88">
                    <a:moveTo>
                      <a:pt x="0" y="0"/>
                    </a:moveTo>
                    <a:lnTo>
                      <a:pt x="336" y="0"/>
                    </a:lnTo>
                    <a:lnTo>
                      <a:pt x="672" y="8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3" name="Oval 2452"/>
              <p:cNvSpPr>
                <a:spLocks noChangeArrowheads="1"/>
              </p:cNvSpPr>
              <p:nvPr/>
            </p:nvSpPr>
            <p:spPr bwMode="auto">
              <a:xfrm>
                <a:off x="852" y="214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4" name="Oval 2453"/>
              <p:cNvSpPr>
                <a:spLocks noChangeArrowheads="1"/>
              </p:cNvSpPr>
              <p:nvPr/>
            </p:nvSpPr>
            <p:spPr bwMode="auto">
              <a:xfrm>
                <a:off x="1019"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5" name="Oval 2454"/>
              <p:cNvSpPr>
                <a:spLocks noChangeArrowheads="1"/>
              </p:cNvSpPr>
              <p:nvPr/>
            </p:nvSpPr>
            <p:spPr bwMode="auto">
              <a:xfrm>
                <a:off x="1187" y="2053"/>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6" name="Oval 2455"/>
              <p:cNvSpPr>
                <a:spLocks noChangeArrowheads="1"/>
              </p:cNvSpPr>
              <p:nvPr/>
            </p:nvSpPr>
            <p:spPr bwMode="auto">
              <a:xfrm>
                <a:off x="1355" y="202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7" name="Oval 2456"/>
              <p:cNvSpPr>
                <a:spLocks noChangeArrowheads="1"/>
              </p:cNvSpPr>
              <p:nvPr/>
            </p:nvSpPr>
            <p:spPr bwMode="auto">
              <a:xfrm>
                <a:off x="1522" y="189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8" name="Oval 2457"/>
              <p:cNvSpPr>
                <a:spLocks noChangeArrowheads="1"/>
              </p:cNvSpPr>
              <p:nvPr/>
            </p:nvSpPr>
            <p:spPr bwMode="auto">
              <a:xfrm>
                <a:off x="1690" y="1744"/>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9" name="Oval 2458"/>
              <p:cNvSpPr>
                <a:spLocks noChangeArrowheads="1"/>
              </p:cNvSpPr>
              <p:nvPr/>
            </p:nvSpPr>
            <p:spPr bwMode="auto">
              <a:xfrm>
                <a:off x="1857" y="2024"/>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0" name="Oval 2459"/>
              <p:cNvSpPr>
                <a:spLocks noChangeArrowheads="1"/>
              </p:cNvSpPr>
              <p:nvPr/>
            </p:nvSpPr>
            <p:spPr bwMode="auto">
              <a:xfrm>
                <a:off x="2025" y="221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1" name="Oval 2460"/>
              <p:cNvSpPr>
                <a:spLocks noChangeArrowheads="1"/>
              </p:cNvSpPr>
              <p:nvPr/>
            </p:nvSpPr>
            <p:spPr bwMode="auto">
              <a:xfrm>
                <a:off x="2193" y="2157"/>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2" name="Oval 2461"/>
              <p:cNvSpPr>
                <a:spLocks noChangeArrowheads="1"/>
              </p:cNvSpPr>
              <p:nvPr/>
            </p:nvSpPr>
            <p:spPr bwMode="auto">
              <a:xfrm>
                <a:off x="2361" y="227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3" name="Oval 2462"/>
              <p:cNvSpPr>
                <a:spLocks noChangeArrowheads="1"/>
              </p:cNvSpPr>
              <p:nvPr/>
            </p:nvSpPr>
            <p:spPr bwMode="auto">
              <a:xfrm>
                <a:off x="2529" y="2393"/>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4" name="Oval 2463"/>
              <p:cNvSpPr>
                <a:spLocks noChangeArrowheads="1"/>
              </p:cNvSpPr>
              <p:nvPr/>
            </p:nvSpPr>
            <p:spPr bwMode="auto">
              <a:xfrm>
                <a:off x="2697" y="220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5" name="Oval 2464"/>
              <p:cNvSpPr>
                <a:spLocks noChangeArrowheads="1"/>
              </p:cNvSpPr>
              <p:nvPr/>
            </p:nvSpPr>
            <p:spPr bwMode="auto">
              <a:xfrm>
                <a:off x="2864" y="2348"/>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6" name="Oval 2465"/>
              <p:cNvSpPr>
                <a:spLocks noChangeArrowheads="1"/>
              </p:cNvSpPr>
              <p:nvPr/>
            </p:nvSpPr>
            <p:spPr bwMode="auto">
              <a:xfrm>
                <a:off x="3032"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7" name="Oval 2466"/>
              <p:cNvSpPr>
                <a:spLocks noChangeArrowheads="1"/>
              </p:cNvSpPr>
              <p:nvPr/>
            </p:nvSpPr>
            <p:spPr bwMode="auto">
              <a:xfrm>
                <a:off x="3200"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8" name="Oval 2467"/>
              <p:cNvSpPr>
                <a:spLocks noChangeArrowheads="1"/>
              </p:cNvSpPr>
              <p:nvPr/>
            </p:nvSpPr>
            <p:spPr bwMode="auto">
              <a:xfrm>
                <a:off x="3368" y="246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9" name="Oval 2468"/>
              <p:cNvSpPr>
                <a:spLocks noChangeArrowheads="1"/>
              </p:cNvSpPr>
              <p:nvPr/>
            </p:nvSpPr>
            <p:spPr bwMode="auto">
              <a:xfrm>
                <a:off x="3536" y="228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0" name="Oval 2469"/>
              <p:cNvSpPr>
                <a:spLocks noChangeArrowheads="1"/>
              </p:cNvSpPr>
              <p:nvPr/>
            </p:nvSpPr>
            <p:spPr bwMode="auto">
              <a:xfrm>
                <a:off x="3704" y="2348"/>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1" name="Oval 2470"/>
              <p:cNvSpPr>
                <a:spLocks noChangeArrowheads="1"/>
              </p:cNvSpPr>
              <p:nvPr/>
            </p:nvSpPr>
            <p:spPr bwMode="auto">
              <a:xfrm>
                <a:off x="3871" y="217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2" name="Oval 2471"/>
              <p:cNvSpPr>
                <a:spLocks noChangeArrowheads="1"/>
              </p:cNvSpPr>
              <p:nvPr/>
            </p:nvSpPr>
            <p:spPr bwMode="auto">
              <a:xfrm>
                <a:off x="4039"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3" name="Oval 2472"/>
              <p:cNvSpPr>
                <a:spLocks noChangeArrowheads="1"/>
              </p:cNvSpPr>
              <p:nvPr/>
            </p:nvSpPr>
            <p:spPr bwMode="auto">
              <a:xfrm>
                <a:off x="4207"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4" name="Oval 2473"/>
              <p:cNvSpPr>
                <a:spLocks noChangeArrowheads="1"/>
              </p:cNvSpPr>
              <p:nvPr/>
            </p:nvSpPr>
            <p:spPr bwMode="auto">
              <a:xfrm>
                <a:off x="4375"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5" name="Oval 2474"/>
              <p:cNvSpPr>
                <a:spLocks noChangeArrowheads="1"/>
              </p:cNvSpPr>
              <p:nvPr/>
            </p:nvSpPr>
            <p:spPr bwMode="auto">
              <a:xfrm>
                <a:off x="4543" y="2186"/>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6" name="Freeform 2475"/>
              <p:cNvSpPr>
                <a:spLocks/>
              </p:cNvSpPr>
              <p:nvPr/>
            </p:nvSpPr>
            <p:spPr bwMode="auto">
              <a:xfrm>
                <a:off x="874" y="1766"/>
                <a:ext cx="3691" cy="723"/>
              </a:xfrm>
              <a:custGeom>
                <a:avLst/>
                <a:gdLst>
                  <a:gd name="T0" fmla="*/ 0 w 7382"/>
                  <a:gd name="T1" fmla="*/ 796 h 1445"/>
                  <a:gd name="T2" fmla="*/ 336 w 7382"/>
                  <a:gd name="T3" fmla="*/ 826 h 1445"/>
                  <a:gd name="T4" fmla="*/ 670 w 7382"/>
                  <a:gd name="T5" fmla="*/ 620 h 1445"/>
                  <a:gd name="T6" fmla="*/ 1006 w 7382"/>
                  <a:gd name="T7" fmla="*/ 560 h 1445"/>
                  <a:gd name="T8" fmla="*/ 1342 w 7382"/>
                  <a:gd name="T9" fmla="*/ 294 h 1445"/>
                  <a:gd name="T10" fmla="*/ 1678 w 7382"/>
                  <a:gd name="T11" fmla="*/ 0 h 1445"/>
                  <a:gd name="T12" fmla="*/ 2013 w 7382"/>
                  <a:gd name="T13" fmla="*/ 560 h 1445"/>
                  <a:gd name="T14" fmla="*/ 2348 w 7382"/>
                  <a:gd name="T15" fmla="*/ 944 h 1445"/>
                  <a:gd name="T16" fmla="*/ 2683 w 7382"/>
                  <a:gd name="T17" fmla="*/ 826 h 1445"/>
                  <a:gd name="T18" fmla="*/ 3019 w 7382"/>
                  <a:gd name="T19" fmla="*/ 1062 h 1445"/>
                  <a:gd name="T20" fmla="*/ 3355 w 7382"/>
                  <a:gd name="T21" fmla="*/ 1298 h 1445"/>
                  <a:gd name="T22" fmla="*/ 3691 w 7382"/>
                  <a:gd name="T23" fmla="*/ 914 h 1445"/>
                  <a:gd name="T24" fmla="*/ 4027 w 7382"/>
                  <a:gd name="T25" fmla="*/ 1208 h 1445"/>
                  <a:gd name="T26" fmla="*/ 4361 w 7382"/>
                  <a:gd name="T27" fmla="*/ 1208 h 1445"/>
                  <a:gd name="T28" fmla="*/ 4697 w 7382"/>
                  <a:gd name="T29" fmla="*/ 1208 h 1445"/>
                  <a:gd name="T30" fmla="*/ 5033 w 7382"/>
                  <a:gd name="T31" fmla="*/ 1445 h 1445"/>
                  <a:gd name="T32" fmla="*/ 5369 w 7382"/>
                  <a:gd name="T33" fmla="*/ 1090 h 1445"/>
                  <a:gd name="T34" fmla="*/ 5704 w 7382"/>
                  <a:gd name="T35" fmla="*/ 1208 h 1445"/>
                  <a:gd name="T36" fmla="*/ 6040 w 7382"/>
                  <a:gd name="T37" fmla="*/ 856 h 1445"/>
                  <a:gd name="T38" fmla="*/ 6374 w 7382"/>
                  <a:gd name="T39" fmla="*/ 914 h 1445"/>
                  <a:gd name="T40" fmla="*/ 6710 w 7382"/>
                  <a:gd name="T41" fmla="*/ 826 h 1445"/>
                  <a:gd name="T42" fmla="*/ 7046 w 7382"/>
                  <a:gd name="T43" fmla="*/ 914 h 1445"/>
                  <a:gd name="T44" fmla="*/ 7382 w 7382"/>
                  <a:gd name="T45" fmla="*/ 884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445">
                    <a:moveTo>
                      <a:pt x="0" y="796"/>
                    </a:moveTo>
                    <a:lnTo>
                      <a:pt x="336" y="826"/>
                    </a:lnTo>
                    <a:lnTo>
                      <a:pt x="670" y="620"/>
                    </a:lnTo>
                    <a:lnTo>
                      <a:pt x="1006" y="560"/>
                    </a:lnTo>
                    <a:lnTo>
                      <a:pt x="1342" y="294"/>
                    </a:lnTo>
                    <a:lnTo>
                      <a:pt x="1678" y="0"/>
                    </a:lnTo>
                    <a:lnTo>
                      <a:pt x="2013" y="560"/>
                    </a:lnTo>
                    <a:lnTo>
                      <a:pt x="2348" y="944"/>
                    </a:lnTo>
                    <a:lnTo>
                      <a:pt x="2683" y="826"/>
                    </a:lnTo>
                    <a:lnTo>
                      <a:pt x="3019" y="1062"/>
                    </a:lnTo>
                    <a:lnTo>
                      <a:pt x="3355" y="1298"/>
                    </a:lnTo>
                    <a:lnTo>
                      <a:pt x="3691" y="914"/>
                    </a:lnTo>
                    <a:lnTo>
                      <a:pt x="4027" y="1208"/>
                    </a:lnTo>
                    <a:lnTo>
                      <a:pt x="4361" y="1208"/>
                    </a:lnTo>
                    <a:lnTo>
                      <a:pt x="4697" y="1208"/>
                    </a:lnTo>
                    <a:lnTo>
                      <a:pt x="5033" y="1445"/>
                    </a:lnTo>
                    <a:lnTo>
                      <a:pt x="5369" y="1090"/>
                    </a:lnTo>
                    <a:lnTo>
                      <a:pt x="5704" y="1208"/>
                    </a:lnTo>
                    <a:lnTo>
                      <a:pt x="6040" y="856"/>
                    </a:lnTo>
                    <a:lnTo>
                      <a:pt x="6374" y="914"/>
                    </a:lnTo>
                    <a:lnTo>
                      <a:pt x="6710" y="826"/>
                    </a:lnTo>
                    <a:lnTo>
                      <a:pt x="7046" y="914"/>
                    </a:lnTo>
                    <a:lnTo>
                      <a:pt x="7382" y="884"/>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7" name="Oval 2476"/>
              <p:cNvSpPr>
                <a:spLocks noChangeArrowheads="1"/>
              </p:cNvSpPr>
              <p:nvPr/>
            </p:nvSpPr>
            <p:spPr bwMode="auto">
              <a:xfrm>
                <a:off x="4710" y="231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8" name="Oval 2477"/>
              <p:cNvSpPr>
                <a:spLocks noChangeArrowheads="1"/>
              </p:cNvSpPr>
              <p:nvPr/>
            </p:nvSpPr>
            <p:spPr bwMode="auto">
              <a:xfrm>
                <a:off x="4878" y="233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9" name="Freeform 2478"/>
              <p:cNvSpPr>
                <a:spLocks/>
              </p:cNvSpPr>
              <p:nvPr/>
            </p:nvSpPr>
            <p:spPr bwMode="auto">
              <a:xfrm>
                <a:off x="4565" y="2209"/>
                <a:ext cx="336" cy="148"/>
              </a:xfrm>
              <a:custGeom>
                <a:avLst/>
                <a:gdLst>
                  <a:gd name="T0" fmla="*/ 0 w 672"/>
                  <a:gd name="T1" fmla="*/ 0 h 296"/>
                  <a:gd name="T2" fmla="*/ 336 w 672"/>
                  <a:gd name="T3" fmla="*/ 266 h 296"/>
                  <a:gd name="T4" fmla="*/ 672 w 672"/>
                  <a:gd name="T5" fmla="*/ 296 h 296"/>
                </a:gdLst>
                <a:ahLst/>
                <a:cxnLst>
                  <a:cxn ang="0">
                    <a:pos x="T0" y="T1"/>
                  </a:cxn>
                  <a:cxn ang="0">
                    <a:pos x="T2" y="T3"/>
                  </a:cxn>
                  <a:cxn ang="0">
                    <a:pos x="T4" y="T5"/>
                  </a:cxn>
                </a:cxnLst>
                <a:rect l="0" t="0" r="r" b="b"/>
                <a:pathLst>
                  <a:path w="672" h="296">
                    <a:moveTo>
                      <a:pt x="0" y="0"/>
                    </a:moveTo>
                    <a:lnTo>
                      <a:pt x="336" y="266"/>
                    </a:lnTo>
                    <a:lnTo>
                      <a:pt x="672" y="296"/>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0" name="Oval 2479"/>
              <p:cNvSpPr>
                <a:spLocks noChangeArrowheads="1"/>
              </p:cNvSpPr>
              <p:nvPr/>
            </p:nvSpPr>
            <p:spPr bwMode="auto">
              <a:xfrm>
                <a:off x="852" y="214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1" name="Oval 2480"/>
              <p:cNvSpPr>
                <a:spLocks noChangeArrowheads="1"/>
              </p:cNvSpPr>
              <p:nvPr/>
            </p:nvSpPr>
            <p:spPr bwMode="auto">
              <a:xfrm>
                <a:off x="1019" y="195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2" name="Oval 2481"/>
              <p:cNvSpPr>
                <a:spLocks noChangeArrowheads="1"/>
              </p:cNvSpPr>
              <p:nvPr/>
            </p:nvSpPr>
            <p:spPr bwMode="auto">
              <a:xfrm>
                <a:off x="1187" y="1906"/>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3" name="Oval 2482"/>
              <p:cNvSpPr>
                <a:spLocks noChangeArrowheads="1"/>
              </p:cNvSpPr>
              <p:nvPr/>
            </p:nvSpPr>
            <p:spPr bwMode="auto">
              <a:xfrm>
                <a:off x="1355" y="196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4" name="Oval 2483"/>
              <p:cNvSpPr>
                <a:spLocks noChangeArrowheads="1"/>
              </p:cNvSpPr>
              <p:nvPr/>
            </p:nvSpPr>
            <p:spPr bwMode="auto">
              <a:xfrm>
                <a:off x="1522"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5" name="Oval 2484"/>
              <p:cNvSpPr>
                <a:spLocks noChangeArrowheads="1"/>
              </p:cNvSpPr>
              <p:nvPr/>
            </p:nvSpPr>
            <p:spPr bwMode="auto">
              <a:xfrm>
                <a:off x="169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6" name="Oval 2485"/>
              <p:cNvSpPr>
                <a:spLocks noChangeArrowheads="1"/>
              </p:cNvSpPr>
              <p:nvPr/>
            </p:nvSpPr>
            <p:spPr bwMode="auto">
              <a:xfrm>
                <a:off x="1857" y="1818"/>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7" name="Oval 2486"/>
              <p:cNvSpPr>
                <a:spLocks noChangeArrowheads="1"/>
              </p:cNvSpPr>
              <p:nvPr/>
            </p:nvSpPr>
            <p:spPr bwMode="auto">
              <a:xfrm>
                <a:off x="2025" y="171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8" name="Oval 2487"/>
              <p:cNvSpPr>
                <a:spLocks noChangeArrowheads="1"/>
              </p:cNvSpPr>
              <p:nvPr/>
            </p:nvSpPr>
            <p:spPr bwMode="auto">
              <a:xfrm>
                <a:off x="2193" y="1877"/>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9" name="Oval 2488"/>
              <p:cNvSpPr>
                <a:spLocks noChangeArrowheads="1"/>
              </p:cNvSpPr>
              <p:nvPr/>
            </p:nvSpPr>
            <p:spPr bwMode="auto">
              <a:xfrm>
                <a:off x="2361"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0" name="Oval 2489"/>
              <p:cNvSpPr>
                <a:spLocks noChangeArrowheads="1"/>
              </p:cNvSpPr>
              <p:nvPr/>
            </p:nvSpPr>
            <p:spPr bwMode="auto">
              <a:xfrm>
                <a:off x="2529"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1" name="Oval 2490"/>
              <p:cNvSpPr>
                <a:spLocks noChangeArrowheads="1"/>
              </p:cNvSpPr>
              <p:nvPr/>
            </p:nvSpPr>
            <p:spPr bwMode="auto">
              <a:xfrm>
                <a:off x="2697"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2" name="Oval 2491"/>
              <p:cNvSpPr>
                <a:spLocks noChangeArrowheads="1"/>
              </p:cNvSpPr>
              <p:nvPr/>
            </p:nvSpPr>
            <p:spPr bwMode="auto">
              <a:xfrm>
                <a:off x="2864" y="1847"/>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3" name="Oval 2492"/>
              <p:cNvSpPr>
                <a:spLocks noChangeArrowheads="1"/>
              </p:cNvSpPr>
              <p:nvPr/>
            </p:nvSpPr>
            <p:spPr bwMode="auto">
              <a:xfrm>
                <a:off x="3032" y="186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4" name="Oval 2493"/>
              <p:cNvSpPr>
                <a:spLocks noChangeArrowheads="1"/>
              </p:cNvSpPr>
              <p:nvPr/>
            </p:nvSpPr>
            <p:spPr bwMode="auto">
              <a:xfrm>
                <a:off x="320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5" name="Oval 2494"/>
              <p:cNvSpPr>
                <a:spLocks noChangeArrowheads="1"/>
              </p:cNvSpPr>
              <p:nvPr/>
            </p:nvSpPr>
            <p:spPr bwMode="auto">
              <a:xfrm>
                <a:off x="3368" y="1759"/>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6" name="Oval 2495"/>
              <p:cNvSpPr>
                <a:spLocks noChangeArrowheads="1"/>
              </p:cNvSpPr>
              <p:nvPr/>
            </p:nvSpPr>
            <p:spPr bwMode="auto">
              <a:xfrm>
                <a:off x="3536" y="181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7" name="Oval 2496"/>
              <p:cNvSpPr>
                <a:spLocks noChangeArrowheads="1"/>
              </p:cNvSpPr>
              <p:nvPr/>
            </p:nvSpPr>
            <p:spPr bwMode="auto">
              <a:xfrm>
                <a:off x="3704" y="18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8" name="Oval 2497"/>
              <p:cNvSpPr>
                <a:spLocks noChangeArrowheads="1"/>
              </p:cNvSpPr>
              <p:nvPr/>
            </p:nvSpPr>
            <p:spPr bwMode="auto">
              <a:xfrm>
                <a:off x="3871"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9" name="Oval 2498"/>
              <p:cNvSpPr>
                <a:spLocks noChangeArrowheads="1"/>
              </p:cNvSpPr>
              <p:nvPr/>
            </p:nvSpPr>
            <p:spPr bwMode="auto">
              <a:xfrm>
                <a:off x="4039"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0" name="Oval 2499"/>
              <p:cNvSpPr>
                <a:spLocks noChangeArrowheads="1"/>
              </p:cNvSpPr>
              <p:nvPr/>
            </p:nvSpPr>
            <p:spPr bwMode="auto">
              <a:xfrm>
                <a:off x="4207" y="1611"/>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1" name="Oval 2500"/>
              <p:cNvSpPr>
                <a:spLocks noChangeArrowheads="1"/>
              </p:cNvSpPr>
              <p:nvPr/>
            </p:nvSpPr>
            <p:spPr bwMode="auto">
              <a:xfrm>
                <a:off x="4375"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2" name="Oval 2501"/>
              <p:cNvSpPr>
                <a:spLocks noChangeArrowheads="1"/>
              </p:cNvSpPr>
              <p:nvPr/>
            </p:nvSpPr>
            <p:spPr bwMode="auto">
              <a:xfrm>
                <a:off x="4543" y="1773"/>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3" name="Freeform 2502"/>
              <p:cNvSpPr>
                <a:spLocks/>
              </p:cNvSpPr>
              <p:nvPr/>
            </p:nvSpPr>
            <p:spPr bwMode="auto">
              <a:xfrm>
                <a:off x="874" y="1633"/>
                <a:ext cx="3691" cy="532"/>
              </a:xfrm>
              <a:custGeom>
                <a:avLst/>
                <a:gdLst>
                  <a:gd name="T0" fmla="*/ 0 w 7382"/>
                  <a:gd name="T1" fmla="*/ 1062 h 1062"/>
                  <a:gd name="T2" fmla="*/ 336 w 7382"/>
                  <a:gd name="T3" fmla="*/ 678 h 1062"/>
                  <a:gd name="T4" fmla="*/ 670 w 7382"/>
                  <a:gd name="T5" fmla="*/ 590 h 1062"/>
                  <a:gd name="T6" fmla="*/ 1006 w 7382"/>
                  <a:gd name="T7" fmla="*/ 708 h 1062"/>
                  <a:gd name="T8" fmla="*/ 1342 w 7382"/>
                  <a:gd name="T9" fmla="*/ 324 h 1062"/>
                  <a:gd name="T10" fmla="*/ 1678 w 7382"/>
                  <a:gd name="T11" fmla="*/ 266 h 1062"/>
                  <a:gd name="T12" fmla="*/ 2013 w 7382"/>
                  <a:gd name="T13" fmla="*/ 414 h 1062"/>
                  <a:gd name="T14" fmla="*/ 2348 w 7382"/>
                  <a:gd name="T15" fmla="*/ 207 h 1062"/>
                  <a:gd name="T16" fmla="*/ 2683 w 7382"/>
                  <a:gd name="T17" fmla="*/ 532 h 1062"/>
                  <a:gd name="T18" fmla="*/ 3019 w 7382"/>
                  <a:gd name="T19" fmla="*/ 354 h 1062"/>
                  <a:gd name="T20" fmla="*/ 3355 w 7382"/>
                  <a:gd name="T21" fmla="*/ 354 h 1062"/>
                  <a:gd name="T22" fmla="*/ 3691 w 7382"/>
                  <a:gd name="T23" fmla="*/ 324 h 1062"/>
                  <a:gd name="T24" fmla="*/ 4027 w 7382"/>
                  <a:gd name="T25" fmla="*/ 472 h 1062"/>
                  <a:gd name="T26" fmla="*/ 4361 w 7382"/>
                  <a:gd name="T27" fmla="*/ 502 h 1062"/>
                  <a:gd name="T28" fmla="*/ 4697 w 7382"/>
                  <a:gd name="T29" fmla="*/ 266 h 1062"/>
                  <a:gd name="T30" fmla="*/ 5033 w 7382"/>
                  <a:gd name="T31" fmla="*/ 296 h 1062"/>
                  <a:gd name="T32" fmla="*/ 5369 w 7382"/>
                  <a:gd name="T33" fmla="*/ 414 h 1062"/>
                  <a:gd name="T34" fmla="*/ 5704 w 7382"/>
                  <a:gd name="T35" fmla="*/ 442 h 1062"/>
                  <a:gd name="T36" fmla="*/ 6040 w 7382"/>
                  <a:gd name="T37" fmla="*/ 324 h 1062"/>
                  <a:gd name="T38" fmla="*/ 6374 w 7382"/>
                  <a:gd name="T39" fmla="*/ 266 h 1062"/>
                  <a:gd name="T40" fmla="*/ 6710 w 7382"/>
                  <a:gd name="T41" fmla="*/ 0 h 1062"/>
                  <a:gd name="T42" fmla="*/ 7046 w 7382"/>
                  <a:gd name="T43" fmla="*/ 266 h 1062"/>
                  <a:gd name="T44" fmla="*/ 7382 w 7382"/>
                  <a:gd name="T45" fmla="*/ 3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62">
                    <a:moveTo>
                      <a:pt x="0" y="1062"/>
                    </a:moveTo>
                    <a:lnTo>
                      <a:pt x="336" y="678"/>
                    </a:lnTo>
                    <a:lnTo>
                      <a:pt x="670" y="590"/>
                    </a:lnTo>
                    <a:lnTo>
                      <a:pt x="1006" y="708"/>
                    </a:lnTo>
                    <a:lnTo>
                      <a:pt x="1342" y="324"/>
                    </a:lnTo>
                    <a:lnTo>
                      <a:pt x="1678" y="266"/>
                    </a:lnTo>
                    <a:lnTo>
                      <a:pt x="2013" y="414"/>
                    </a:lnTo>
                    <a:lnTo>
                      <a:pt x="2348" y="207"/>
                    </a:lnTo>
                    <a:lnTo>
                      <a:pt x="2683" y="532"/>
                    </a:lnTo>
                    <a:lnTo>
                      <a:pt x="3019" y="354"/>
                    </a:lnTo>
                    <a:lnTo>
                      <a:pt x="3355" y="354"/>
                    </a:lnTo>
                    <a:lnTo>
                      <a:pt x="3691" y="324"/>
                    </a:lnTo>
                    <a:lnTo>
                      <a:pt x="4027" y="472"/>
                    </a:lnTo>
                    <a:lnTo>
                      <a:pt x="4361" y="502"/>
                    </a:lnTo>
                    <a:lnTo>
                      <a:pt x="4697" y="266"/>
                    </a:lnTo>
                    <a:lnTo>
                      <a:pt x="5033" y="296"/>
                    </a:lnTo>
                    <a:lnTo>
                      <a:pt x="5369" y="414"/>
                    </a:lnTo>
                    <a:lnTo>
                      <a:pt x="5704" y="442"/>
                    </a:lnTo>
                    <a:lnTo>
                      <a:pt x="6040" y="324"/>
                    </a:lnTo>
                    <a:lnTo>
                      <a:pt x="6374" y="266"/>
                    </a:lnTo>
                    <a:lnTo>
                      <a:pt x="6710" y="0"/>
                    </a:lnTo>
                    <a:lnTo>
                      <a:pt x="7046" y="266"/>
                    </a:lnTo>
                    <a:lnTo>
                      <a:pt x="7382" y="324"/>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4" name="Oval 2503"/>
              <p:cNvSpPr>
                <a:spLocks noChangeArrowheads="1"/>
              </p:cNvSpPr>
              <p:nvPr/>
            </p:nvSpPr>
            <p:spPr bwMode="auto">
              <a:xfrm>
                <a:off x="4710" y="180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5" name="Oval 2504"/>
              <p:cNvSpPr>
                <a:spLocks noChangeArrowheads="1"/>
              </p:cNvSpPr>
              <p:nvPr/>
            </p:nvSpPr>
            <p:spPr bwMode="auto">
              <a:xfrm>
                <a:off x="4878" y="1818"/>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6" name="Freeform 2505"/>
              <p:cNvSpPr>
                <a:spLocks/>
              </p:cNvSpPr>
              <p:nvPr/>
            </p:nvSpPr>
            <p:spPr bwMode="auto">
              <a:xfrm>
                <a:off x="4565" y="1795"/>
                <a:ext cx="336" cy="45"/>
              </a:xfrm>
              <a:custGeom>
                <a:avLst/>
                <a:gdLst>
                  <a:gd name="T0" fmla="*/ 0 w 672"/>
                  <a:gd name="T1" fmla="*/ 0 h 90"/>
                  <a:gd name="T2" fmla="*/ 336 w 672"/>
                  <a:gd name="T3" fmla="*/ 60 h 90"/>
                  <a:gd name="T4" fmla="*/ 672 w 672"/>
                  <a:gd name="T5" fmla="*/ 90 h 90"/>
                </a:gdLst>
                <a:ahLst/>
                <a:cxnLst>
                  <a:cxn ang="0">
                    <a:pos x="T0" y="T1"/>
                  </a:cxn>
                  <a:cxn ang="0">
                    <a:pos x="T2" y="T3"/>
                  </a:cxn>
                  <a:cxn ang="0">
                    <a:pos x="T4" y="T5"/>
                  </a:cxn>
                </a:cxnLst>
                <a:rect l="0" t="0" r="r" b="b"/>
                <a:pathLst>
                  <a:path w="672" h="90">
                    <a:moveTo>
                      <a:pt x="0" y="0"/>
                    </a:moveTo>
                    <a:lnTo>
                      <a:pt x="336" y="60"/>
                    </a:lnTo>
                    <a:lnTo>
                      <a:pt x="672" y="9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7" name="Oval 2506"/>
              <p:cNvSpPr>
                <a:spLocks noChangeArrowheads="1"/>
              </p:cNvSpPr>
              <p:nvPr/>
            </p:nvSpPr>
            <p:spPr bwMode="auto">
              <a:xfrm>
                <a:off x="852" y="214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8" name="Oval 2507"/>
              <p:cNvSpPr>
                <a:spLocks noChangeArrowheads="1"/>
              </p:cNvSpPr>
              <p:nvPr/>
            </p:nvSpPr>
            <p:spPr bwMode="auto">
              <a:xfrm>
                <a:off x="1019" y="2260"/>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9" name="Oval 2508"/>
              <p:cNvSpPr>
                <a:spLocks noChangeArrowheads="1"/>
              </p:cNvSpPr>
              <p:nvPr/>
            </p:nvSpPr>
            <p:spPr bwMode="auto">
              <a:xfrm>
                <a:off x="1187"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0" name="Oval 2509"/>
              <p:cNvSpPr>
                <a:spLocks noChangeArrowheads="1"/>
              </p:cNvSpPr>
              <p:nvPr/>
            </p:nvSpPr>
            <p:spPr bwMode="auto">
              <a:xfrm>
                <a:off x="1355" y="249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1" name="Oval 2510"/>
              <p:cNvSpPr>
                <a:spLocks noChangeArrowheads="1"/>
              </p:cNvSpPr>
              <p:nvPr/>
            </p:nvSpPr>
            <p:spPr bwMode="auto">
              <a:xfrm>
                <a:off x="1522" y="2481"/>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2" name="Oval 2511"/>
              <p:cNvSpPr>
                <a:spLocks noChangeArrowheads="1"/>
              </p:cNvSpPr>
              <p:nvPr/>
            </p:nvSpPr>
            <p:spPr bwMode="auto">
              <a:xfrm>
                <a:off x="1690"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3" name="Oval 2512"/>
              <p:cNvSpPr>
                <a:spLocks noChangeArrowheads="1"/>
              </p:cNvSpPr>
              <p:nvPr/>
            </p:nvSpPr>
            <p:spPr bwMode="auto">
              <a:xfrm>
                <a:off x="1857" y="2702"/>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4" name="Oval 2513"/>
              <p:cNvSpPr>
                <a:spLocks noChangeArrowheads="1"/>
              </p:cNvSpPr>
              <p:nvPr/>
            </p:nvSpPr>
            <p:spPr bwMode="auto">
              <a:xfrm>
                <a:off x="2025"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5" name="Oval 2514"/>
              <p:cNvSpPr>
                <a:spLocks noChangeArrowheads="1"/>
              </p:cNvSpPr>
              <p:nvPr/>
            </p:nvSpPr>
            <p:spPr bwMode="auto">
              <a:xfrm>
                <a:off x="2193" y="2510"/>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6" name="Oval 2515"/>
              <p:cNvSpPr>
                <a:spLocks noChangeArrowheads="1"/>
              </p:cNvSpPr>
              <p:nvPr/>
            </p:nvSpPr>
            <p:spPr bwMode="auto">
              <a:xfrm>
                <a:off x="2361" y="2569"/>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7" name="Oval 2516"/>
              <p:cNvSpPr>
                <a:spLocks noChangeArrowheads="1"/>
              </p:cNvSpPr>
              <p:nvPr/>
            </p:nvSpPr>
            <p:spPr bwMode="auto">
              <a:xfrm>
                <a:off x="2529"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8" name="Oval 2517"/>
              <p:cNvSpPr>
                <a:spLocks noChangeArrowheads="1"/>
              </p:cNvSpPr>
              <p:nvPr/>
            </p:nvSpPr>
            <p:spPr bwMode="auto">
              <a:xfrm>
                <a:off x="2697"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9" name="Oval 2518"/>
              <p:cNvSpPr>
                <a:spLocks noChangeArrowheads="1"/>
              </p:cNvSpPr>
              <p:nvPr/>
            </p:nvSpPr>
            <p:spPr bwMode="auto">
              <a:xfrm>
                <a:off x="2864" y="2628"/>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0" name="Oval 2519"/>
              <p:cNvSpPr>
                <a:spLocks noChangeArrowheads="1"/>
              </p:cNvSpPr>
              <p:nvPr/>
            </p:nvSpPr>
            <p:spPr bwMode="auto">
              <a:xfrm>
                <a:off x="3032" y="2762"/>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1" name="Oval 2520"/>
              <p:cNvSpPr>
                <a:spLocks noChangeArrowheads="1"/>
              </p:cNvSpPr>
              <p:nvPr/>
            </p:nvSpPr>
            <p:spPr bwMode="auto">
              <a:xfrm>
                <a:off x="3200" y="265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2" name="Oval 2521"/>
              <p:cNvSpPr>
                <a:spLocks noChangeArrowheads="1"/>
              </p:cNvSpPr>
              <p:nvPr/>
            </p:nvSpPr>
            <p:spPr bwMode="auto">
              <a:xfrm>
                <a:off x="3368" y="2702"/>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3" name="Oval 2522"/>
              <p:cNvSpPr>
                <a:spLocks noChangeArrowheads="1"/>
              </p:cNvSpPr>
              <p:nvPr/>
            </p:nvSpPr>
            <p:spPr bwMode="auto">
              <a:xfrm>
                <a:off x="3536" y="262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4" name="Oval 2523"/>
              <p:cNvSpPr>
                <a:spLocks noChangeArrowheads="1"/>
              </p:cNvSpPr>
              <p:nvPr/>
            </p:nvSpPr>
            <p:spPr bwMode="auto">
              <a:xfrm>
                <a:off x="3704" y="262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5" name="Oval 2524"/>
              <p:cNvSpPr>
                <a:spLocks noChangeArrowheads="1"/>
              </p:cNvSpPr>
              <p:nvPr/>
            </p:nvSpPr>
            <p:spPr bwMode="auto">
              <a:xfrm>
                <a:off x="3871"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6" name="Oval 2525"/>
              <p:cNvSpPr>
                <a:spLocks noChangeArrowheads="1"/>
              </p:cNvSpPr>
              <p:nvPr/>
            </p:nvSpPr>
            <p:spPr bwMode="auto">
              <a:xfrm>
                <a:off x="4039" y="2555"/>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7" name="Oval 2526"/>
              <p:cNvSpPr>
                <a:spLocks noChangeArrowheads="1"/>
              </p:cNvSpPr>
              <p:nvPr/>
            </p:nvSpPr>
            <p:spPr bwMode="auto">
              <a:xfrm>
                <a:off x="4207" y="258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8" name="Oval 2527"/>
              <p:cNvSpPr>
                <a:spLocks noChangeArrowheads="1"/>
              </p:cNvSpPr>
              <p:nvPr/>
            </p:nvSpPr>
            <p:spPr bwMode="auto">
              <a:xfrm>
                <a:off x="4375" y="273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9" name="Oval 2528"/>
              <p:cNvSpPr>
                <a:spLocks noChangeArrowheads="1"/>
              </p:cNvSpPr>
              <p:nvPr/>
            </p:nvSpPr>
            <p:spPr bwMode="auto">
              <a:xfrm>
                <a:off x="4543" y="2762"/>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0" name="Freeform 2529"/>
              <p:cNvSpPr>
                <a:spLocks/>
              </p:cNvSpPr>
              <p:nvPr/>
            </p:nvSpPr>
            <p:spPr bwMode="auto">
              <a:xfrm>
                <a:off x="874" y="2165"/>
                <a:ext cx="3691" cy="619"/>
              </a:xfrm>
              <a:custGeom>
                <a:avLst/>
                <a:gdLst>
                  <a:gd name="T0" fmla="*/ 0 w 7382"/>
                  <a:gd name="T1" fmla="*/ 0 h 1239"/>
                  <a:gd name="T2" fmla="*/ 336 w 7382"/>
                  <a:gd name="T3" fmla="*/ 236 h 1239"/>
                  <a:gd name="T4" fmla="*/ 670 w 7382"/>
                  <a:gd name="T5" fmla="*/ 590 h 1239"/>
                  <a:gd name="T6" fmla="*/ 1006 w 7382"/>
                  <a:gd name="T7" fmla="*/ 708 h 1239"/>
                  <a:gd name="T8" fmla="*/ 1342 w 7382"/>
                  <a:gd name="T9" fmla="*/ 679 h 1239"/>
                  <a:gd name="T10" fmla="*/ 1678 w 7382"/>
                  <a:gd name="T11" fmla="*/ 915 h 1239"/>
                  <a:gd name="T12" fmla="*/ 2013 w 7382"/>
                  <a:gd name="T13" fmla="*/ 1121 h 1239"/>
                  <a:gd name="T14" fmla="*/ 2348 w 7382"/>
                  <a:gd name="T15" fmla="*/ 885 h 1239"/>
                  <a:gd name="T16" fmla="*/ 2683 w 7382"/>
                  <a:gd name="T17" fmla="*/ 738 h 1239"/>
                  <a:gd name="T18" fmla="*/ 3019 w 7382"/>
                  <a:gd name="T19" fmla="*/ 856 h 1239"/>
                  <a:gd name="T20" fmla="*/ 3355 w 7382"/>
                  <a:gd name="T21" fmla="*/ 885 h 1239"/>
                  <a:gd name="T22" fmla="*/ 3691 w 7382"/>
                  <a:gd name="T23" fmla="*/ 827 h 1239"/>
                  <a:gd name="T24" fmla="*/ 4027 w 7382"/>
                  <a:gd name="T25" fmla="*/ 975 h 1239"/>
                  <a:gd name="T26" fmla="*/ 4361 w 7382"/>
                  <a:gd name="T27" fmla="*/ 1239 h 1239"/>
                  <a:gd name="T28" fmla="*/ 4697 w 7382"/>
                  <a:gd name="T29" fmla="*/ 1033 h 1239"/>
                  <a:gd name="T30" fmla="*/ 5033 w 7382"/>
                  <a:gd name="T31" fmla="*/ 1121 h 1239"/>
                  <a:gd name="T32" fmla="*/ 5369 w 7382"/>
                  <a:gd name="T33" fmla="*/ 975 h 1239"/>
                  <a:gd name="T34" fmla="*/ 5704 w 7382"/>
                  <a:gd name="T35" fmla="*/ 975 h 1239"/>
                  <a:gd name="T36" fmla="*/ 6040 w 7382"/>
                  <a:gd name="T37" fmla="*/ 915 h 1239"/>
                  <a:gd name="T38" fmla="*/ 6374 w 7382"/>
                  <a:gd name="T39" fmla="*/ 827 h 1239"/>
                  <a:gd name="T40" fmla="*/ 6710 w 7382"/>
                  <a:gd name="T41" fmla="*/ 885 h 1239"/>
                  <a:gd name="T42" fmla="*/ 7046 w 7382"/>
                  <a:gd name="T43" fmla="*/ 1181 h 1239"/>
                  <a:gd name="T44" fmla="*/ 7382 w 7382"/>
                  <a:gd name="T45" fmla="*/ 1239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236"/>
                    </a:lnTo>
                    <a:lnTo>
                      <a:pt x="670" y="590"/>
                    </a:lnTo>
                    <a:lnTo>
                      <a:pt x="1006" y="708"/>
                    </a:lnTo>
                    <a:lnTo>
                      <a:pt x="1342" y="679"/>
                    </a:lnTo>
                    <a:lnTo>
                      <a:pt x="1678" y="915"/>
                    </a:lnTo>
                    <a:lnTo>
                      <a:pt x="2013" y="1121"/>
                    </a:lnTo>
                    <a:lnTo>
                      <a:pt x="2348" y="885"/>
                    </a:lnTo>
                    <a:lnTo>
                      <a:pt x="2683" y="738"/>
                    </a:lnTo>
                    <a:lnTo>
                      <a:pt x="3019" y="856"/>
                    </a:lnTo>
                    <a:lnTo>
                      <a:pt x="3355" y="885"/>
                    </a:lnTo>
                    <a:lnTo>
                      <a:pt x="3691" y="827"/>
                    </a:lnTo>
                    <a:lnTo>
                      <a:pt x="4027" y="975"/>
                    </a:lnTo>
                    <a:lnTo>
                      <a:pt x="4361" y="1239"/>
                    </a:lnTo>
                    <a:lnTo>
                      <a:pt x="4697" y="1033"/>
                    </a:lnTo>
                    <a:lnTo>
                      <a:pt x="5033" y="1121"/>
                    </a:lnTo>
                    <a:lnTo>
                      <a:pt x="5369" y="975"/>
                    </a:lnTo>
                    <a:lnTo>
                      <a:pt x="5704" y="975"/>
                    </a:lnTo>
                    <a:lnTo>
                      <a:pt x="6040" y="915"/>
                    </a:lnTo>
                    <a:lnTo>
                      <a:pt x="6374" y="827"/>
                    </a:lnTo>
                    <a:lnTo>
                      <a:pt x="6710" y="885"/>
                    </a:lnTo>
                    <a:lnTo>
                      <a:pt x="7046" y="1181"/>
                    </a:lnTo>
                    <a:lnTo>
                      <a:pt x="7382" y="1239"/>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1" name="Oval 2530"/>
              <p:cNvSpPr>
                <a:spLocks noChangeArrowheads="1"/>
              </p:cNvSpPr>
              <p:nvPr/>
            </p:nvSpPr>
            <p:spPr bwMode="auto">
              <a:xfrm>
                <a:off x="4710"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2" name="Oval 2531"/>
              <p:cNvSpPr>
                <a:spLocks noChangeArrowheads="1"/>
              </p:cNvSpPr>
              <p:nvPr/>
            </p:nvSpPr>
            <p:spPr bwMode="auto">
              <a:xfrm>
                <a:off x="4878"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3" name="Freeform 2532"/>
              <p:cNvSpPr>
                <a:spLocks/>
              </p:cNvSpPr>
              <p:nvPr/>
            </p:nvSpPr>
            <p:spPr bwMode="auto">
              <a:xfrm>
                <a:off x="4565" y="2460"/>
                <a:ext cx="336" cy="324"/>
              </a:xfrm>
              <a:custGeom>
                <a:avLst/>
                <a:gdLst>
                  <a:gd name="T0" fmla="*/ 0 w 672"/>
                  <a:gd name="T1" fmla="*/ 649 h 649"/>
                  <a:gd name="T2" fmla="*/ 336 w 672"/>
                  <a:gd name="T3" fmla="*/ 237 h 649"/>
                  <a:gd name="T4" fmla="*/ 672 w 672"/>
                  <a:gd name="T5" fmla="*/ 0 h 649"/>
                </a:gdLst>
                <a:ahLst/>
                <a:cxnLst>
                  <a:cxn ang="0">
                    <a:pos x="T0" y="T1"/>
                  </a:cxn>
                  <a:cxn ang="0">
                    <a:pos x="T2" y="T3"/>
                  </a:cxn>
                  <a:cxn ang="0">
                    <a:pos x="T4" y="T5"/>
                  </a:cxn>
                </a:cxnLst>
                <a:rect l="0" t="0" r="r" b="b"/>
                <a:pathLst>
                  <a:path w="672" h="649">
                    <a:moveTo>
                      <a:pt x="0" y="649"/>
                    </a:moveTo>
                    <a:lnTo>
                      <a:pt x="336" y="237"/>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4" name="Oval 2533"/>
              <p:cNvSpPr>
                <a:spLocks noChangeArrowheads="1"/>
              </p:cNvSpPr>
              <p:nvPr/>
            </p:nvSpPr>
            <p:spPr bwMode="auto">
              <a:xfrm>
                <a:off x="852" y="2142"/>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5" name="Oval 2534"/>
              <p:cNvSpPr>
                <a:spLocks noChangeArrowheads="1"/>
              </p:cNvSpPr>
              <p:nvPr/>
            </p:nvSpPr>
            <p:spPr bwMode="auto">
              <a:xfrm>
                <a:off x="1019" y="223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6" name="Oval 2535"/>
              <p:cNvSpPr>
                <a:spLocks noChangeArrowheads="1"/>
              </p:cNvSpPr>
              <p:nvPr/>
            </p:nvSpPr>
            <p:spPr bwMode="auto">
              <a:xfrm>
                <a:off x="1187" y="2098"/>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7" name="Oval 2536"/>
              <p:cNvSpPr>
                <a:spLocks noChangeArrowheads="1"/>
              </p:cNvSpPr>
              <p:nvPr/>
            </p:nvSpPr>
            <p:spPr bwMode="auto">
              <a:xfrm>
                <a:off x="1355"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8" name="Oval 2537"/>
              <p:cNvSpPr>
                <a:spLocks noChangeArrowheads="1"/>
              </p:cNvSpPr>
              <p:nvPr/>
            </p:nvSpPr>
            <p:spPr bwMode="auto">
              <a:xfrm>
                <a:off x="1522" y="198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9" name="Oval 2538"/>
              <p:cNvSpPr>
                <a:spLocks noChangeArrowheads="1"/>
              </p:cNvSpPr>
              <p:nvPr/>
            </p:nvSpPr>
            <p:spPr bwMode="auto">
              <a:xfrm>
                <a:off x="169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0" name="Oval 2539"/>
              <p:cNvSpPr>
                <a:spLocks noChangeArrowheads="1"/>
              </p:cNvSpPr>
              <p:nvPr/>
            </p:nvSpPr>
            <p:spPr bwMode="auto">
              <a:xfrm>
                <a:off x="1857" y="2171"/>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1" name="Oval 2540"/>
              <p:cNvSpPr>
                <a:spLocks noChangeArrowheads="1"/>
              </p:cNvSpPr>
              <p:nvPr/>
            </p:nvSpPr>
            <p:spPr bwMode="auto">
              <a:xfrm>
                <a:off x="2025" y="2171"/>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2" name="Oval 2541"/>
              <p:cNvSpPr>
                <a:spLocks noChangeArrowheads="1"/>
              </p:cNvSpPr>
              <p:nvPr/>
            </p:nvSpPr>
            <p:spPr bwMode="auto">
              <a:xfrm>
                <a:off x="2193" y="226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3" name="Oval 2542"/>
              <p:cNvSpPr>
                <a:spLocks noChangeArrowheads="1"/>
              </p:cNvSpPr>
              <p:nvPr/>
            </p:nvSpPr>
            <p:spPr bwMode="auto">
              <a:xfrm>
                <a:off x="2361" y="221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4" name="Oval 2543"/>
              <p:cNvSpPr>
                <a:spLocks noChangeArrowheads="1"/>
              </p:cNvSpPr>
              <p:nvPr/>
            </p:nvSpPr>
            <p:spPr bwMode="auto">
              <a:xfrm>
                <a:off x="2529" y="231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5" name="Oval 2544"/>
              <p:cNvSpPr>
                <a:spLocks noChangeArrowheads="1"/>
              </p:cNvSpPr>
              <p:nvPr/>
            </p:nvSpPr>
            <p:spPr bwMode="auto">
              <a:xfrm>
                <a:off x="2697" y="227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6" name="Oval 2545"/>
              <p:cNvSpPr>
                <a:spLocks noChangeArrowheads="1"/>
              </p:cNvSpPr>
              <p:nvPr/>
            </p:nvSpPr>
            <p:spPr bwMode="auto">
              <a:xfrm>
                <a:off x="2864" y="2275"/>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7" name="Oval 2546"/>
              <p:cNvSpPr>
                <a:spLocks noChangeArrowheads="1"/>
              </p:cNvSpPr>
              <p:nvPr/>
            </p:nvSpPr>
            <p:spPr bwMode="auto">
              <a:xfrm>
                <a:off x="3032" y="2083"/>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8" name="Oval 2547"/>
              <p:cNvSpPr>
                <a:spLocks noChangeArrowheads="1"/>
              </p:cNvSpPr>
              <p:nvPr/>
            </p:nvSpPr>
            <p:spPr bwMode="auto">
              <a:xfrm>
                <a:off x="320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9" name="Oval 2548"/>
              <p:cNvSpPr>
                <a:spLocks noChangeArrowheads="1"/>
              </p:cNvSpPr>
              <p:nvPr/>
            </p:nvSpPr>
            <p:spPr bwMode="auto">
              <a:xfrm>
                <a:off x="3368"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0" name="Oval 2549"/>
              <p:cNvSpPr>
                <a:spLocks noChangeArrowheads="1"/>
              </p:cNvSpPr>
              <p:nvPr/>
            </p:nvSpPr>
            <p:spPr bwMode="auto">
              <a:xfrm>
                <a:off x="3536" y="218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1" name="Oval 2550"/>
              <p:cNvSpPr>
                <a:spLocks noChangeArrowheads="1"/>
              </p:cNvSpPr>
              <p:nvPr/>
            </p:nvSpPr>
            <p:spPr bwMode="auto">
              <a:xfrm>
                <a:off x="3704" y="2127"/>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2" name="Oval 2551"/>
              <p:cNvSpPr>
                <a:spLocks noChangeArrowheads="1"/>
              </p:cNvSpPr>
              <p:nvPr/>
            </p:nvSpPr>
            <p:spPr bwMode="auto">
              <a:xfrm>
                <a:off x="3871"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3" name="Oval 2552"/>
              <p:cNvSpPr>
                <a:spLocks noChangeArrowheads="1"/>
              </p:cNvSpPr>
              <p:nvPr/>
            </p:nvSpPr>
            <p:spPr bwMode="auto">
              <a:xfrm>
                <a:off x="4039" y="2334"/>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4" name="Oval 2553"/>
              <p:cNvSpPr>
                <a:spLocks noChangeArrowheads="1"/>
              </p:cNvSpPr>
              <p:nvPr/>
            </p:nvSpPr>
            <p:spPr bwMode="auto">
              <a:xfrm>
                <a:off x="4207" y="224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5" name="Oval 2554"/>
              <p:cNvSpPr>
                <a:spLocks noChangeArrowheads="1"/>
              </p:cNvSpPr>
              <p:nvPr/>
            </p:nvSpPr>
            <p:spPr bwMode="auto">
              <a:xfrm>
                <a:off x="4375"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6" name="Oval 2555"/>
              <p:cNvSpPr>
                <a:spLocks noChangeArrowheads="1"/>
              </p:cNvSpPr>
              <p:nvPr/>
            </p:nvSpPr>
            <p:spPr bwMode="auto">
              <a:xfrm>
                <a:off x="4543"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7" name="Freeform 2556"/>
              <p:cNvSpPr>
                <a:spLocks/>
              </p:cNvSpPr>
              <p:nvPr/>
            </p:nvSpPr>
            <p:spPr bwMode="auto">
              <a:xfrm>
                <a:off x="874" y="1943"/>
                <a:ext cx="3691" cy="414"/>
              </a:xfrm>
              <a:custGeom>
                <a:avLst/>
                <a:gdLst>
                  <a:gd name="T0" fmla="*/ 0 w 7382"/>
                  <a:gd name="T1" fmla="*/ 442 h 826"/>
                  <a:gd name="T2" fmla="*/ 336 w 7382"/>
                  <a:gd name="T3" fmla="*/ 618 h 826"/>
                  <a:gd name="T4" fmla="*/ 670 w 7382"/>
                  <a:gd name="T5" fmla="*/ 354 h 826"/>
                  <a:gd name="T6" fmla="*/ 1006 w 7382"/>
                  <a:gd name="T7" fmla="*/ 0 h 826"/>
                  <a:gd name="T8" fmla="*/ 1342 w 7382"/>
                  <a:gd name="T9" fmla="*/ 118 h 826"/>
                  <a:gd name="T10" fmla="*/ 1678 w 7382"/>
                  <a:gd name="T11" fmla="*/ 236 h 826"/>
                  <a:gd name="T12" fmla="*/ 2013 w 7382"/>
                  <a:gd name="T13" fmla="*/ 502 h 826"/>
                  <a:gd name="T14" fmla="*/ 2348 w 7382"/>
                  <a:gd name="T15" fmla="*/ 502 h 826"/>
                  <a:gd name="T16" fmla="*/ 2683 w 7382"/>
                  <a:gd name="T17" fmla="*/ 678 h 826"/>
                  <a:gd name="T18" fmla="*/ 3019 w 7382"/>
                  <a:gd name="T19" fmla="*/ 590 h 826"/>
                  <a:gd name="T20" fmla="*/ 3355 w 7382"/>
                  <a:gd name="T21" fmla="*/ 796 h 826"/>
                  <a:gd name="T22" fmla="*/ 3691 w 7382"/>
                  <a:gd name="T23" fmla="*/ 708 h 826"/>
                  <a:gd name="T24" fmla="*/ 4027 w 7382"/>
                  <a:gd name="T25" fmla="*/ 708 h 826"/>
                  <a:gd name="T26" fmla="*/ 4361 w 7382"/>
                  <a:gd name="T27" fmla="*/ 324 h 826"/>
                  <a:gd name="T28" fmla="*/ 4697 w 7382"/>
                  <a:gd name="T29" fmla="*/ 236 h 826"/>
                  <a:gd name="T30" fmla="*/ 5033 w 7382"/>
                  <a:gd name="T31" fmla="*/ 442 h 826"/>
                  <a:gd name="T32" fmla="*/ 5369 w 7382"/>
                  <a:gd name="T33" fmla="*/ 530 h 826"/>
                  <a:gd name="T34" fmla="*/ 5704 w 7382"/>
                  <a:gd name="T35" fmla="*/ 412 h 826"/>
                  <a:gd name="T36" fmla="*/ 6040 w 7382"/>
                  <a:gd name="T37" fmla="*/ 442 h 826"/>
                  <a:gd name="T38" fmla="*/ 6374 w 7382"/>
                  <a:gd name="T39" fmla="*/ 826 h 826"/>
                  <a:gd name="T40" fmla="*/ 6710 w 7382"/>
                  <a:gd name="T41" fmla="*/ 648 h 826"/>
                  <a:gd name="T42" fmla="*/ 7046 w 7382"/>
                  <a:gd name="T43" fmla="*/ 148 h 826"/>
                  <a:gd name="T44" fmla="*/ 7382 w 7382"/>
                  <a:gd name="T45"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826">
                    <a:moveTo>
                      <a:pt x="0" y="442"/>
                    </a:moveTo>
                    <a:lnTo>
                      <a:pt x="336" y="618"/>
                    </a:lnTo>
                    <a:lnTo>
                      <a:pt x="670" y="354"/>
                    </a:lnTo>
                    <a:lnTo>
                      <a:pt x="1006" y="0"/>
                    </a:lnTo>
                    <a:lnTo>
                      <a:pt x="1342" y="118"/>
                    </a:lnTo>
                    <a:lnTo>
                      <a:pt x="1678" y="236"/>
                    </a:lnTo>
                    <a:lnTo>
                      <a:pt x="2013" y="502"/>
                    </a:lnTo>
                    <a:lnTo>
                      <a:pt x="2348" y="502"/>
                    </a:lnTo>
                    <a:lnTo>
                      <a:pt x="2683" y="678"/>
                    </a:lnTo>
                    <a:lnTo>
                      <a:pt x="3019" y="590"/>
                    </a:lnTo>
                    <a:lnTo>
                      <a:pt x="3355" y="796"/>
                    </a:lnTo>
                    <a:lnTo>
                      <a:pt x="3691" y="708"/>
                    </a:lnTo>
                    <a:lnTo>
                      <a:pt x="4027" y="708"/>
                    </a:lnTo>
                    <a:lnTo>
                      <a:pt x="4361" y="324"/>
                    </a:lnTo>
                    <a:lnTo>
                      <a:pt x="4697" y="236"/>
                    </a:lnTo>
                    <a:lnTo>
                      <a:pt x="5033" y="442"/>
                    </a:lnTo>
                    <a:lnTo>
                      <a:pt x="5369" y="530"/>
                    </a:lnTo>
                    <a:lnTo>
                      <a:pt x="5704" y="412"/>
                    </a:lnTo>
                    <a:lnTo>
                      <a:pt x="6040" y="442"/>
                    </a:lnTo>
                    <a:lnTo>
                      <a:pt x="6374" y="826"/>
                    </a:lnTo>
                    <a:lnTo>
                      <a:pt x="6710" y="648"/>
                    </a:lnTo>
                    <a:lnTo>
                      <a:pt x="7046" y="148"/>
                    </a:lnTo>
                    <a:lnTo>
                      <a:pt x="7382" y="0"/>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8" name="Oval 2557"/>
              <p:cNvSpPr>
                <a:spLocks noChangeArrowheads="1"/>
              </p:cNvSpPr>
              <p:nvPr/>
            </p:nvSpPr>
            <p:spPr bwMode="auto">
              <a:xfrm>
                <a:off x="4710" y="1877"/>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9" name="Oval 2558"/>
              <p:cNvSpPr>
                <a:spLocks noChangeArrowheads="1"/>
              </p:cNvSpPr>
              <p:nvPr/>
            </p:nvSpPr>
            <p:spPr bwMode="auto">
              <a:xfrm>
                <a:off x="4878"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0" name="Freeform 2559"/>
              <p:cNvSpPr>
                <a:spLocks/>
              </p:cNvSpPr>
              <p:nvPr/>
            </p:nvSpPr>
            <p:spPr bwMode="auto">
              <a:xfrm>
                <a:off x="4565" y="1899"/>
                <a:ext cx="336" cy="118"/>
              </a:xfrm>
              <a:custGeom>
                <a:avLst/>
                <a:gdLst>
                  <a:gd name="T0" fmla="*/ 0 w 672"/>
                  <a:gd name="T1" fmla="*/ 88 h 236"/>
                  <a:gd name="T2" fmla="*/ 336 w 672"/>
                  <a:gd name="T3" fmla="*/ 0 h 236"/>
                  <a:gd name="T4" fmla="*/ 672 w 672"/>
                  <a:gd name="T5" fmla="*/ 236 h 236"/>
                </a:gdLst>
                <a:ahLst/>
                <a:cxnLst>
                  <a:cxn ang="0">
                    <a:pos x="T0" y="T1"/>
                  </a:cxn>
                  <a:cxn ang="0">
                    <a:pos x="T2" y="T3"/>
                  </a:cxn>
                  <a:cxn ang="0">
                    <a:pos x="T4" y="T5"/>
                  </a:cxn>
                </a:cxnLst>
                <a:rect l="0" t="0" r="r" b="b"/>
                <a:pathLst>
                  <a:path w="672" h="236">
                    <a:moveTo>
                      <a:pt x="0" y="88"/>
                    </a:moveTo>
                    <a:lnTo>
                      <a:pt x="336" y="0"/>
                    </a:lnTo>
                    <a:lnTo>
                      <a:pt x="672" y="23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1" name="Oval 2560"/>
              <p:cNvSpPr>
                <a:spLocks noChangeArrowheads="1"/>
              </p:cNvSpPr>
              <p:nvPr/>
            </p:nvSpPr>
            <p:spPr bwMode="auto">
              <a:xfrm>
                <a:off x="852" y="2142"/>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2" name="Oval 2561"/>
              <p:cNvSpPr>
                <a:spLocks noChangeArrowheads="1"/>
              </p:cNvSpPr>
              <p:nvPr/>
            </p:nvSpPr>
            <p:spPr bwMode="auto">
              <a:xfrm>
                <a:off x="1019" y="2171"/>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3" name="Oval 2562"/>
              <p:cNvSpPr>
                <a:spLocks noChangeArrowheads="1"/>
              </p:cNvSpPr>
              <p:nvPr/>
            </p:nvSpPr>
            <p:spPr bwMode="auto">
              <a:xfrm>
                <a:off x="1187" y="223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4" name="Oval 2563"/>
              <p:cNvSpPr>
                <a:spLocks noChangeArrowheads="1"/>
              </p:cNvSpPr>
              <p:nvPr/>
            </p:nvSpPr>
            <p:spPr bwMode="auto">
              <a:xfrm>
                <a:off x="1355" y="240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5" name="Oval 2564"/>
              <p:cNvSpPr>
                <a:spLocks noChangeArrowheads="1"/>
              </p:cNvSpPr>
              <p:nvPr/>
            </p:nvSpPr>
            <p:spPr bwMode="auto">
              <a:xfrm>
                <a:off x="1522" y="2599"/>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6" name="Oval 2565"/>
              <p:cNvSpPr>
                <a:spLocks noChangeArrowheads="1"/>
              </p:cNvSpPr>
              <p:nvPr/>
            </p:nvSpPr>
            <p:spPr bwMode="auto">
              <a:xfrm>
                <a:off x="1690"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7" name="Oval 2566"/>
              <p:cNvSpPr>
                <a:spLocks noChangeArrowheads="1"/>
              </p:cNvSpPr>
              <p:nvPr/>
            </p:nvSpPr>
            <p:spPr bwMode="auto">
              <a:xfrm>
                <a:off x="1857" y="2806"/>
                <a:ext cx="47"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8" name="Oval 2567"/>
              <p:cNvSpPr>
                <a:spLocks noChangeArrowheads="1"/>
              </p:cNvSpPr>
              <p:nvPr/>
            </p:nvSpPr>
            <p:spPr bwMode="auto">
              <a:xfrm>
                <a:off x="2025"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9" name="Oval 2568"/>
              <p:cNvSpPr>
                <a:spLocks noChangeArrowheads="1"/>
              </p:cNvSpPr>
              <p:nvPr/>
            </p:nvSpPr>
            <p:spPr bwMode="auto">
              <a:xfrm>
                <a:off x="2193" y="2924"/>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0" name="Oval 2569"/>
              <p:cNvSpPr>
                <a:spLocks noChangeArrowheads="1"/>
              </p:cNvSpPr>
              <p:nvPr/>
            </p:nvSpPr>
            <p:spPr bwMode="auto">
              <a:xfrm>
                <a:off x="2361" y="2939"/>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1" name="Oval 2570"/>
              <p:cNvSpPr>
                <a:spLocks noChangeArrowheads="1"/>
              </p:cNvSpPr>
              <p:nvPr/>
            </p:nvSpPr>
            <p:spPr bwMode="auto">
              <a:xfrm>
                <a:off x="2529"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2" name="Oval 2571"/>
              <p:cNvSpPr>
                <a:spLocks noChangeArrowheads="1"/>
              </p:cNvSpPr>
              <p:nvPr/>
            </p:nvSpPr>
            <p:spPr bwMode="auto">
              <a:xfrm>
                <a:off x="2697" y="285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3" name="Oval 2572"/>
              <p:cNvSpPr>
                <a:spLocks noChangeArrowheads="1"/>
              </p:cNvSpPr>
              <p:nvPr/>
            </p:nvSpPr>
            <p:spPr bwMode="auto">
              <a:xfrm>
                <a:off x="2864" y="2732"/>
                <a:ext cx="47"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4" name="Oval 2573"/>
              <p:cNvSpPr>
                <a:spLocks noChangeArrowheads="1"/>
              </p:cNvSpPr>
              <p:nvPr/>
            </p:nvSpPr>
            <p:spPr bwMode="auto">
              <a:xfrm>
                <a:off x="3032" y="2569"/>
                <a:ext cx="46"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5" name="Oval 2574"/>
              <p:cNvSpPr>
                <a:spLocks noChangeArrowheads="1"/>
              </p:cNvSpPr>
              <p:nvPr/>
            </p:nvSpPr>
            <p:spPr bwMode="auto">
              <a:xfrm>
                <a:off x="3200" y="254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6" name="Oval 2575"/>
              <p:cNvSpPr>
                <a:spLocks noChangeArrowheads="1"/>
              </p:cNvSpPr>
              <p:nvPr/>
            </p:nvSpPr>
            <p:spPr bwMode="auto">
              <a:xfrm>
                <a:off x="3368"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7" name="Oval 2576"/>
              <p:cNvSpPr>
                <a:spLocks noChangeArrowheads="1"/>
              </p:cNvSpPr>
              <p:nvPr/>
            </p:nvSpPr>
            <p:spPr bwMode="auto">
              <a:xfrm>
                <a:off x="3536"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8" name="Oval 2577"/>
              <p:cNvSpPr>
                <a:spLocks noChangeArrowheads="1"/>
              </p:cNvSpPr>
              <p:nvPr/>
            </p:nvSpPr>
            <p:spPr bwMode="auto">
              <a:xfrm>
                <a:off x="3704" y="271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9" name="Oval 2578"/>
              <p:cNvSpPr>
                <a:spLocks noChangeArrowheads="1"/>
              </p:cNvSpPr>
              <p:nvPr/>
            </p:nvSpPr>
            <p:spPr bwMode="auto">
              <a:xfrm>
                <a:off x="3871" y="255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0" name="Oval 2579"/>
              <p:cNvSpPr>
                <a:spLocks noChangeArrowheads="1"/>
              </p:cNvSpPr>
              <p:nvPr/>
            </p:nvSpPr>
            <p:spPr bwMode="auto">
              <a:xfrm>
                <a:off x="4039" y="2510"/>
                <a:ext cx="45"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1" name="Oval 2580"/>
              <p:cNvSpPr>
                <a:spLocks noChangeArrowheads="1"/>
              </p:cNvSpPr>
              <p:nvPr/>
            </p:nvSpPr>
            <p:spPr bwMode="auto">
              <a:xfrm>
                <a:off x="4207" y="261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2" name="Oval 2581"/>
              <p:cNvSpPr>
                <a:spLocks noChangeArrowheads="1"/>
              </p:cNvSpPr>
              <p:nvPr/>
            </p:nvSpPr>
            <p:spPr bwMode="auto">
              <a:xfrm>
                <a:off x="4375" y="258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3" name="Oval 2582"/>
              <p:cNvSpPr>
                <a:spLocks noChangeArrowheads="1"/>
              </p:cNvSpPr>
              <p:nvPr/>
            </p:nvSpPr>
            <p:spPr bwMode="auto">
              <a:xfrm>
                <a:off x="4543" y="255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4" name="Freeform 2583"/>
              <p:cNvSpPr>
                <a:spLocks/>
              </p:cNvSpPr>
              <p:nvPr/>
            </p:nvSpPr>
            <p:spPr bwMode="auto">
              <a:xfrm>
                <a:off x="874" y="2165"/>
                <a:ext cx="3691" cy="796"/>
              </a:xfrm>
              <a:custGeom>
                <a:avLst/>
                <a:gdLst>
                  <a:gd name="T0" fmla="*/ 0 w 7382"/>
                  <a:gd name="T1" fmla="*/ 0 h 1593"/>
                  <a:gd name="T2" fmla="*/ 336 w 7382"/>
                  <a:gd name="T3" fmla="*/ 60 h 1593"/>
                  <a:gd name="T4" fmla="*/ 670 w 7382"/>
                  <a:gd name="T5" fmla="*/ 176 h 1593"/>
                  <a:gd name="T6" fmla="*/ 1006 w 7382"/>
                  <a:gd name="T7" fmla="*/ 531 h 1593"/>
                  <a:gd name="T8" fmla="*/ 1342 w 7382"/>
                  <a:gd name="T9" fmla="*/ 915 h 1593"/>
                  <a:gd name="T10" fmla="*/ 1678 w 7382"/>
                  <a:gd name="T11" fmla="*/ 1121 h 1593"/>
                  <a:gd name="T12" fmla="*/ 2013 w 7382"/>
                  <a:gd name="T13" fmla="*/ 1327 h 1593"/>
                  <a:gd name="T14" fmla="*/ 2348 w 7382"/>
                  <a:gd name="T15" fmla="*/ 1387 h 1593"/>
                  <a:gd name="T16" fmla="*/ 2683 w 7382"/>
                  <a:gd name="T17" fmla="*/ 1563 h 1593"/>
                  <a:gd name="T18" fmla="*/ 3019 w 7382"/>
                  <a:gd name="T19" fmla="*/ 1593 h 1593"/>
                  <a:gd name="T20" fmla="*/ 3355 w 7382"/>
                  <a:gd name="T21" fmla="*/ 1387 h 1593"/>
                  <a:gd name="T22" fmla="*/ 3691 w 7382"/>
                  <a:gd name="T23" fmla="*/ 1417 h 1593"/>
                  <a:gd name="T24" fmla="*/ 4027 w 7382"/>
                  <a:gd name="T25" fmla="*/ 1181 h 1593"/>
                  <a:gd name="T26" fmla="*/ 4361 w 7382"/>
                  <a:gd name="T27" fmla="*/ 856 h 1593"/>
                  <a:gd name="T28" fmla="*/ 4697 w 7382"/>
                  <a:gd name="T29" fmla="*/ 797 h 1593"/>
                  <a:gd name="T30" fmla="*/ 5033 w 7382"/>
                  <a:gd name="T31" fmla="*/ 1121 h 1593"/>
                  <a:gd name="T32" fmla="*/ 5369 w 7382"/>
                  <a:gd name="T33" fmla="*/ 1093 h 1593"/>
                  <a:gd name="T34" fmla="*/ 5704 w 7382"/>
                  <a:gd name="T35" fmla="*/ 1151 h 1593"/>
                  <a:gd name="T36" fmla="*/ 6040 w 7382"/>
                  <a:gd name="T37" fmla="*/ 827 h 1593"/>
                  <a:gd name="T38" fmla="*/ 6374 w 7382"/>
                  <a:gd name="T39" fmla="*/ 738 h 1593"/>
                  <a:gd name="T40" fmla="*/ 6710 w 7382"/>
                  <a:gd name="T41" fmla="*/ 945 h 1593"/>
                  <a:gd name="T42" fmla="*/ 7046 w 7382"/>
                  <a:gd name="T43" fmla="*/ 885 h 1593"/>
                  <a:gd name="T44" fmla="*/ 7382 w 7382"/>
                  <a:gd name="T45" fmla="*/ 827 h 1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93">
                    <a:moveTo>
                      <a:pt x="0" y="0"/>
                    </a:moveTo>
                    <a:lnTo>
                      <a:pt x="336" y="60"/>
                    </a:lnTo>
                    <a:lnTo>
                      <a:pt x="670" y="176"/>
                    </a:lnTo>
                    <a:lnTo>
                      <a:pt x="1006" y="531"/>
                    </a:lnTo>
                    <a:lnTo>
                      <a:pt x="1342" y="915"/>
                    </a:lnTo>
                    <a:lnTo>
                      <a:pt x="1678" y="1121"/>
                    </a:lnTo>
                    <a:lnTo>
                      <a:pt x="2013" y="1327"/>
                    </a:lnTo>
                    <a:lnTo>
                      <a:pt x="2348" y="1387"/>
                    </a:lnTo>
                    <a:lnTo>
                      <a:pt x="2683" y="1563"/>
                    </a:lnTo>
                    <a:lnTo>
                      <a:pt x="3019" y="1593"/>
                    </a:lnTo>
                    <a:lnTo>
                      <a:pt x="3355" y="1387"/>
                    </a:lnTo>
                    <a:lnTo>
                      <a:pt x="3691" y="1417"/>
                    </a:lnTo>
                    <a:lnTo>
                      <a:pt x="4027" y="1181"/>
                    </a:lnTo>
                    <a:lnTo>
                      <a:pt x="4361" y="856"/>
                    </a:lnTo>
                    <a:lnTo>
                      <a:pt x="4697" y="797"/>
                    </a:lnTo>
                    <a:lnTo>
                      <a:pt x="5033" y="1121"/>
                    </a:lnTo>
                    <a:lnTo>
                      <a:pt x="5369" y="1093"/>
                    </a:lnTo>
                    <a:lnTo>
                      <a:pt x="5704" y="1151"/>
                    </a:lnTo>
                    <a:lnTo>
                      <a:pt x="6040" y="827"/>
                    </a:lnTo>
                    <a:lnTo>
                      <a:pt x="6374" y="738"/>
                    </a:lnTo>
                    <a:lnTo>
                      <a:pt x="6710" y="945"/>
                    </a:lnTo>
                    <a:lnTo>
                      <a:pt x="7046" y="885"/>
                    </a:lnTo>
                    <a:lnTo>
                      <a:pt x="7382" y="827"/>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5" name="Oval 2584"/>
              <p:cNvSpPr>
                <a:spLocks noChangeArrowheads="1"/>
              </p:cNvSpPr>
              <p:nvPr/>
            </p:nvSpPr>
            <p:spPr bwMode="auto">
              <a:xfrm>
                <a:off x="4710"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6" name="Oval 2585"/>
              <p:cNvSpPr>
                <a:spLocks noChangeArrowheads="1"/>
              </p:cNvSpPr>
              <p:nvPr/>
            </p:nvSpPr>
            <p:spPr bwMode="auto">
              <a:xfrm>
                <a:off x="4878" y="2599"/>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7" name="Freeform 2586"/>
              <p:cNvSpPr>
                <a:spLocks/>
              </p:cNvSpPr>
              <p:nvPr/>
            </p:nvSpPr>
            <p:spPr bwMode="auto">
              <a:xfrm>
                <a:off x="4565" y="2578"/>
                <a:ext cx="336" cy="133"/>
              </a:xfrm>
              <a:custGeom>
                <a:avLst/>
                <a:gdLst>
                  <a:gd name="T0" fmla="*/ 0 w 672"/>
                  <a:gd name="T1" fmla="*/ 0 h 266"/>
                  <a:gd name="T2" fmla="*/ 336 w 672"/>
                  <a:gd name="T3" fmla="*/ 266 h 266"/>
                  <a:gd name="T4" fmla="*/ 672 w 672"/>
                  <a:gd name="T5" fmla="*/ 88 h 266"/>
                </a:gdLst>
                <a:ahLst/>
                <a:cxnLst>
                  <a:cxn ang="0">
                    <a:pos x="T0" y="T1"/>
                  </a:cxn>
                  <a:cxn ang="0">
                    <a:pos x="T2" y="T3"/>
                  </a:cxn>
                  <a:cxn ang="0">
                    <a:pos x="T4" y="T5"/>
                  </a:cxn>
                </a:cxnLst>
                <a:rect l="0" t="0" r="r" b="b"/>
                <a:pathLst>
                  <a:path w="672" h="266">
                    <a:moveTo>
                      <a:pt x="0" y="0"/>
                    </a:moveTo>
                    <a:lnTo>
                      <a:pt x="336" y="266"/>
                    </a:lnTo>
                    <a:lnTo>
                      <a:pt x="672" y="88"/>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8" name="Oval 2587"/>
              <p:cNvSpPr>
                <a:spLocks noChangeArrowheads="1"/>
              </p:cNvSpPr>
              <p:nvPr/>
            </p:nvSpPr>
            <p:spPr bwMode="auto">
              <a:xfrm>
                <a:off x="852" y="2142"/>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9" name="Oval 2588"/>
              <p:cNvSpPr>
                <a:spLocks noChangeArrowheads="1"/>
              </p:cNvSpPr>
              <p:nvPr/>
            </p:nvSpPr>
            <p:spPr bwMode="auto">
              <a:xfrm>
                <a:off x="1019" y="221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0" name="Oval 2589"/>
              <p:cNvSpPr>
                <a:spLocks noChangeArrowheads="1"/>
              </p:cNvSpPr>
              <p:nvPr/>
            </p:nvSpPr>
            <p:spPr bwMode="auto">
              <a:xfrm>
                <a:off x="1187" y="226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1" name="Oval 2590"/>
              <p:cNvSpPr>
                <a:spLocks noChangeArrowheads="1"/>
              </p:cNvSpPr>
              <p:nvPr/>
            </p:nvSpPr>
            <p:spPr bwMode="auto">
              <a:xfrm>
                <a:off x="1355" y="233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2" name="Oval 2591"/>
              <p:cNvSpPr>
                <a:spLocks noChangeArrowheads="1"/>
              </p:cNvSpPr>
              <p:nvPr/>
            </p:nvSpPr>
            <p:spPr bwMode="auto">
              <a:xfrm>
                <a:off x="1522" y="2304"/>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3" name="Oval 2592"/>
              <p:cNvSpPr>
                <a:spLocks noChangeArrowheads="1"/>
              </p:cNvSpPr>
              <p:nvPr/>
            </p:nvSpPr>
            <p:spPr bwMode="auto">
              <a:xfrm>
                <a:off x="1690" y="240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4" name="Oval 2593"/>
              <p:cNvSpPr>
                <a:spLocks noChangeArrowheads="1"/>
              </p:cNvSpPr>
              <p:nvPr/>
            </p:nvSpPr>
            <p:spPr bwMode="auto">
              <a:xfrm>
                <a:off x="1857" y="2555"/>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5" name="Oval 2594"/>
              <p:cNvSpPr>
                <a:spLocks noChangeArrowheads="1"/>
              </p:cNvSpPr>
              <p:nvPr/>
            </p:nvSpPr>
            <p:spPr bwMode="auto">
              <a:xfrm>
                <a:off x="2025" y="2569"/>
                <a:ext cx="46" cy="47"/>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6" name="Oval 2595"/>
              <p:cNvSpPr>
                <a:spLocks noChangeArrowheads="1"/>
              </p:cNvSpPr>
              <p:nvPr/>
            </p:nvSpPr>
            <p:spPr bwMode="auto">
              <a:xfrm>
                <a:off x="2193" y="2599"/>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7" name="Oval 2596"/>
              <p:cNvSpPr>
                <a:spLocks noChangeArrowheads="1"/>
              </p:cNvSpPr>
              <p:nvPr/>
            </p:nvSpPr>
            <p:spPr bwMode="auto">
              <a:xfrm>
                <a:off x="2361"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8" name="Oval 2597"/>
              <p:cNvSpPr>
                <a:spLocks noChangeArrowheads="1"/>
              </p:cNvSpPr>
              <p:nvPr/>
            </p:nvSpPr>
            <p:spPr bwMode="auto">
              <a:xfrm>
                <a:off x="2529" y="265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9" name="Oval 2598"/>
              <p:cNvSpPr>
                <a:spLocks noChangeArrowheads="1"/>
              </p:cNvSpPr>
              <p:nvPr/>
            </p:nvSpPr>
            <p:spPr bwMode="auto">
              <a:xfrm>
                <a:off x="2697" y="2643"/>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0" name="Oval 2599"/>
              <p:cNvSpPr>
                <a:spLocks noChangeArrowheads="1"/>
              </p:cNvSpPr>
              <p:nvPr/>
            </p:nvSpPr>
            <p:spPr bwMode="auto">
              <a:xfrm>
                <a:off x="2864" y="2628"/>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1" name="Oval 2600"/>
              <p:cNvSpPr>
                <a:spLocks noChangeArrowheads="1"/>
              </p:cNvSpPr>
              <p:nvPr/>
            </p:nvSpPr>
            <p:spPr bwMode="auto">
              <a:xfrm>
                <a:off x="3032"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2" name="Oval 2601"/>
              <p:cNvSpPr>
                <a:spLocks noChangeArrowheads="1"/>
              </p:cNvSpPr>
              <p:nvPr/>
            </p:nvSpPr>
            <p:spPr bwMode="auto">
              <a:xfrm>
                <a:off x="3200"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3" name="Oval 2602"/>
              <p:cNvSpPr>
                <a:spLocks noChangeArrowheads="1"/>
              </p:cNvSpPr>
              <p:nvPr/>
            </p:nvSpPr>
            <p:spPr bwMode="auto">
              <a:xfrm>
                <a:off x="3368"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4" name="Oval 2603"/>
              <p:cNvSpPr>
                <a:spLocks noChangeArrowheads="1"/>
              </p:cNvSpPr>
              <p:nvPr/>
            </p:nvSpPr>
            <p:spPr bwMode="auto">
              <a:xfrm>
                <a:off x="3536" y="2466"/>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5" name="Oval 2604"/>
              <p:cNvSpPr>
                <a:spLocks noChangeArrowheads="1"/>
              </p:cNvSpPr>
              <p:nvPr/>
            </p:nvSpPr>
            <p:spPr bwMode="auto">
              <a:xfrm>
                <a:off x="3704"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6" name="Oval 2605"/>
              <p:cNvSpPr>
                <a:spLocks noChangeArrowheads="1"/>
              </p:cNvSpPr>
              <p:nvPr/>
            </p:nvSpPr>
            <p:spPr bwMode="auto">
              <a:xfrm>
                <a:off x="3871" y="234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7" name="Oval 2606"/>
              <p:cNvSpPr>
                <a:spLocks noChangeArrowheads="1"/>
              </p:cNvSpPr>
              <p:nvPr/>
            </p:nvSpPr>
            <p:spPr bwMode="auto">
              <a:xfrm>
                <a:off x="4039"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8" name="Oval 2607"/>
              <p:cNvSpPr>
                <a:spLocks noChangeArrowheads="1"/>
              </p:cNvSpPr>
              <p:nvPr/>
            </p:nvSpPr>
            <p:spPr bwMode="auto">
              <a:xfrm>
                <a:off x="4207" y="2481"/>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9" name="Oval 2608"/>
              <p:cNvSpPr>
                <a:spLocks noChangeArrowheads="1"/>
              </p:cNvSpPr>
              <p:nvPr/>
            </p:nvSpPr>
            <p:spPr bwMode="auto">
              <a:xfrm>
                <a:off x="4375" y="249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0" name="Oval 2609"/>
              <p:cNvSpPr>
                <a:spLocks noChangeArrowheads="1"/>
              </p:cNvSpPr>
              <p:nvPr/>
            </p:nvSpPr>
            <p:spPr bwMode="auto">
              <a:xfrm>
                <a:off x="4543" y="255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1" name="Freeform 2610"/>
              <p:cNvSpPr>
                <a:spLocks/>
              </p:cNvSpPr>
              <p:nvPr/>
            </p:nvSpPr>
            <p:spPr bwMode="auto">
              <a:xfrm>
                <a:off x="874" y="2165"/>
                <a:ext cx="3691" cy="619"/>
              </a:xfrm>
              <a:custGeom>
                <a:avLst/>
                <a:gdLst>
                  <a:gd name="T0" fmla="*/ 0 w 7382"/>
                  <a:gd name="T1" fmla="*/ 0 h 1239"/>
                  <a:gd name="T2" fmla="*/ 336 w 7382"/>
                  <a:gd name="T3" fmla="*/ 148 h 1239"/>
                  <a:gd name="T4" fmla="*/ 670 w 7382"/>
                  <a:gd name="T5" fmla="*/ 236 h 1239"/>
                  <a:gd name="T6" fmla="*/ 1006 w 7382"/>
                  <a:gd name="T7" fmla="*/ 384 h 1239"/>
                  <a:gd name="T8" fmla="*/ 1342 w 7382"/>
                  <a:gd name="T9" fmla="*/ 324 h 1239"/>
                  <a:gd name="T10" fmla="*/ 1678 w 7382"/>
                  <a:gd name="T11" fmla="*/ 531 h 1239"/>
                  <a:gd name="T12" fmla="*/ 2013 w 7382"/>
                  <a:gd name="T13" fmla="*/ 827 h 1239"/>
                  <a:gd name="T14" fmla="*/ 2348 w 7382"/>
                  <a:gd name="T15" fmla="*/ 856 h 1239"/>
                  <a:gd name="T16" fmla="*/ 2683 w 7382"/>
                  <a:gd name="T17" fmla="*/ 915 h 1239"/>
                  <a:gd name="T18" fmla="*/ 3019 w 7382"/>
                  <a:gd name="T19" fmla="*/ 797 h 1239"/>
                  <a:gd name="T20" fmla="*/ 3355 w 7382"/>
                  <a:gd name="T21" fmla="*/ 1033 h 1239"/>
                  <a:gd name="T22" fmla="*/ 3691 w 7382"/>
                  <a:gd name="T23" fmla="*/ 1003 h 1239"/>
                  <a:gd name="T24" fmla="*/ 4027 w 7382"/>
                  <a:gd name="T25" fmla="*/ 975 h 1239"/>
                  <a:gd name="T26" fmla="*/ 4361 w 7382"/>
                  <a:gd name="T27" fmla="*/ 1239 h 1239"/>
                  <a:gd name="T28" fmla="*/ 4697 w 7382"/>
                  <a:gd name="T29" fmla="*/ 1239 h 1239"/>
                  <a:gd name="T30" fmla="*/ 5033 w 7382"/>
                  <a:gd name="T31" fmla="*/ 797 h 1239"/>
                  <a:gd name="T32" fmla="*/ 5369 w 7382"/>
                  <a:gd name="T33" fmla="*/ 649 h 1239"/>
                  <a:gd name="T34" fmla="*/ 5704 w 7382"/>
                  <a:gd name="T35" fmla="*/ 502 h 1239"/>
                  <a:gd name="T36" fmla="*/ 6040 w 7382"/>
                  <a:gd name="T37" fmla="*/ 412 h 1239"/>
                  <a:gd name="T38" fmla="*/ 6374 w 7382"/>
                  <a:gd name="T39" fmla="*/ 502 h 1239"/>
                  <a:gd name="T40" fmla="*/ 6710 w 7382"/>
                  <a:gd name="T41" fmla="*/ 679 h 1239"/>
                  <a:gd name="T42" fmla="*/ 7046 w 7382"/>
                  <a:gd name="T43" fmla="*/ 708 h 1239"/>
                  <a:gd name="T44" fmla="*/ 7382 w 7382"/>
                  <a:gd name="T45" fmla="*/ 827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148"/>
                    </a:lnTo>
                    <a:lnTo>
                      <a:pt x="670" y="236"/>
                    </a:lnTo>
                    <a:lnTo>
                      <a:pt x="1006" y="384"/>
                    </a:lnTo>
                    <a:lnTo>
                      <a:pt x="1342" y="324"/>
                    </a:lnTo>
                    <a:lnTo>
                      <a:pt x="1678" y="531"/>
                    </a:lnTo>
                    <a:lnTo>
                      <a:pt x="2013" y="827"/>
                    </a:lnTo>
                    <a:lnTo>
                      <a:pt x="2348" y="856"/>
                    </a:lnTo>
                    <a:lnTo>
                      <a:pt x="2683" y="915"/>
                    </a:lnTo>
                    <a:lnTo>
                      <a:pt x="3019" y="797"/>
                    </a:lnTo>
                    <a:lnTo>
                      <a:pt x="3355" y="1033"/>
                    </a:lnTo>
                    <a:lnTo>
                      <a:pt x="3691" y="1003"/>
                    </a:lnTo>
                    <a:lnTo>
                      <a:pt x="4027" y="975"/>
                    </a:lnTo>
                    <a:lnTo>
                      <a:pt x="4361" y="1239"/>
                    </a:lnTo>
                    <a:lnTo>
                      <a:pt x="4697" y="1239"/>
                    </a:lnTo>
                    <a:lnTo>
                      <a:pt x="5033" y="797"/>
                    </a:lnTo>
                    <a:lnTo>
                      <a:pt x="5369" y="649"/>
                    </a:lnTo>
                    <a:lnTo>
                      <a:pt x="5704" y="502"/>
                    </a:lnTo>
                    <a:lnTo>
                      <a:pt x="6040" y="412"/>
                    </a:lnTo>
                    <a:lnTo>
                      <a:pt x="6374" y="502"/>
                    </a:lnTo>
                    <a:lnTo>
                      <a:pt x="6710" y="679"/>
                    </a:lnTo>
                    <a:lnTo>
                      <a:pt x="7046" y="708"/>
                    </a:lnTo>
                    <a:lnTo>
                      <a:pt x="7382" y="827"/>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2" name="Oval 2611"/>
              <p:cNvSpPr>
                <a:spLocks noChangeArrowheads="1"/>
              </p:cNvSpPr>
              <p:nvPr/>
            </p:nvSpPr>
            <p:spPr bwMode="auto">
              <a:xfrm>
                <a:off x="4710" y="243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3" name="Oval 2612"/>
              <p:cNvSpPr>
                <a:spLocks noChangeArrowheads="1"/>
              </p:cNvSpPr>
              <p:nvPr/>
            </p:nvSpPr>
            <p:spPr bwMode="auto">
              <a:xfrm>
                <a:off x="4878" y="261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4" name="Freeform 2613"/>
              <p:cNvSpPr>
                <a:spLocks/>
              </p:cNvSpPr>
              <p:nvPr/>
            </p:nvSpPr>
            <p:spPr bwMode="auto">
              <a:xfrm>
                <a:off x="4565" y="2460"/>
                <a:ext cx="336" cy="177"/>
              </a:xfrm>
              <a:custGeom>
                <a:avLst/>
                <a:gdLst>
                  <a:gd name="T0" fmla="*/ 0 w 672"/>
                  <a:gd name="T1" fmla="*/ 237 h 355"/>
                  <a:gd name="T2" fmla="*/ 336 w 672"/>
                  <a:gd name="T3" fmla="*/ 0 h 355"/>
                  <a:gd name="T4" fmla="*/ 672 w 672"/>
                  <a:gd name="T5" fmla="*/ 355 h 355"/>
                </a:gdLst>
                <a:ahLst/>
                <a:cxnLst>
                  <a:cxn ang="0">
                    <a:pos x="T0" y="T1"/>
                  </a:cxn>
                  <a:cxn ang="0">
                    <a:pos x="T2" y="T3"/>
                  </a:cxn>
                  <a:cxn ang="0">
                    <a:pos x="T4" y="T5"/>
                  </a:cxn>
                </a:cxnLst>
                <a:rect l="0" t="0" r="r" b="b"/>
                <a:pathLst>
                  <a:path w="672" h="355">
                    <a:moveTo>
                      <a:pt x="0" y="237"/>
                    </a:moveTo>
                    <a:lnTo>
                      <a:pt x="336" y="0"/>
                    </a:lnTo>
                    <a:lnTo>
                      <a:pt x="672" y="355"/>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5" name="Oval 2614"/>
              <p:cNvSpPr>
                <a:spLocks noChangeArrowheads="1"/>
              </p:cNvSpPr>
              <p:nvPr/>
            </p:nvSpPr>
            <p:spPr bwMode="auto">
              <a:xfrm>
                <a:off x="852" y="214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6" name="Oval 2615"/>
              <p:cNvSpPr>
                <a:spLocks noChangeArrowheads="1"/>
              </p:cNvSpPr>
              <p:nvPr/>
            </p:nvSpPr>
            <p:spPr bwMode="auto">
              <a:xfrm>
                <a:off x="1019" y="206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7" name="Oval 2616"/>
              <p:cNvSpPr>
                <a:spLocks noChangeArrowheads="1"/>
              </p:cNvSpPr>
              <p:nvPr/>
            </p:nvSpPr>
            <p:spPr bwMode="auto">
              <a:xfrm>
                <a:off x="1187" y="183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20" name="Group 2818"/>
            <p:cNvGrpSpPr>
              <a:grpSpLocks/>
            </p:cNvGrpSpPr>
            <p:nvPr/>
          </p:nvGrpSpPr>
          <p:grpSpPr bwMode="auto">
            <a:xfrm>
              <a:off x="972609" y="2259875"/>
              <a:ext cx="6462713" cy="1360488"/>
              <a:chOff x="852" y="1567"/>
              <a:chExt cx="4071" cy="857"/>
            </a:xfrm>
          </p:grpSpPr>
          <p:sp>
            <p:nvSpPr>
              <p:cNvPr id="688" name="Oval 2618"/>
              <p:cNvSpPr>
                <a:spLocks noChangeArrowheads="1"/>
              </p:cNvSpPr>
              <p:nvPr/>
            </p:nvSpPr>
            <p:spPr bwMode="auto">
              <a:xfrm>
                <a:off x="1355" y="189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9" name="Oval 2619"/>
              <p:cNvSpPr>
                <a:spLocks noChangeArrowheads="1"/>
              </p:cNvSpPr>
              <p:nvPr/>
            </p:nvSpPr>
            <p:spPr bwMode="auto">
              <a:xfrm>
                <a:off x="1522" y="2112"/>
                <a:ext cx="46"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0" name="Oval 2620"/>
              <p:cNvSpPr>
                <a:spLocks noChangeArrowheads="1"/>
              </p:cNvSpPr>
              <p:nvPr/>
            </p:nvSpPr>
            <p:spPr bwMode="auto">
              <a:xfrm>
                <a:off x="1690"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1" name="Oval 2621"/>
              <p:cNvSpPr>
                <a:spLocks noChangeArrowheads="1"/>
              </p:cNvSpPr>
              <p:nvPr/>
            </p:nvSpPr>
            <p:spPr bwMode="auto">
              <a:xfrm>
                <a:off x="1857" y="1994"/>
                <a:ext cx="47"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2" name="Oval 2622"/>
              <p:cNvSpPr>
                <a:spLocks noChangeArrowheads="1"/>
              </p:cNvSpPr>
              <p:nvPr/>
            </p:nvSpPr>
            <p:spPr bwMode="auto">
              <a:xfrm>
                <a:off x="2025" y="2039"/>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3" name="Oval 2623"/>
              <p:cNvSpPr>
                <a:spLocks noChangeArrowheads="1"/>
              </p:cNvSpPr>
              <p:nvPr/>
            </p:nvSpPr>
            <p:spPr bwMode="auto">
              <a:xfrm>
                <a:off x="2193" y="215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4" name="Oval 2624"/>
              <p:cNvSpPr>
                <a:spLocks noChangeArrowheads="1"/>
              </p:cNvSpPr>
              <p:nvPr/>
            </p:nvSpPr>
            <p:spPr bwMode="auto">
              <a:xfrm>
                <a:off x="2361"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5" name="Oval 2625"/>
              <p:cNvSpPr>
                <a:spLocks noChangeArrowheads="1"/>
              </p:cNvSpPr>
              <p:nvPr/>
            </p:nvSpPr>
            <p:spPr bwMode="auto">
              <a:xfrm>
                <a:off x="2529" y="2142"/>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6" name="Oval 2626"/>
              <p:cNvSpPr>
                <a:spLocks noChangeArrowheads="1"/>
              </p:cNvSpPr>
              <p:nvPr/>
            </p:nvSpPr>
            <p:spPr bwMode="auto">
              <a:xfrm>
                <a:off x="2697" y="2083"/>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7" name="Oval 2627"/>
              <p:cNvSpPr>
                <a:spLocks noChangeArrowheads="1"/>
              </p:cNvSpPr>
              <p:nvPr/>
            </p:nvSpPr>
            <p:spPr bwMode="auto">
              <a:xfrm>
                <a:off x="2864" y="2083"/>
                <a:ext cx="47"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8" name="Oval 2628"/>
              <p:cNvSpPr>
                <a:spLocks noChangeArrowheads="1"/>
              </p:cNvSpPr>
              <p:nvPr/>
            </p:nvSpPr>
            <p:spPr bwMode="auto">
              <a:xfrm>
                <a:off x="3032" y="212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9" name="Oval 2629"/>
              <p:cNvSpPr>
                <a:spLocks noChangeArrowheads="1"/>
              </p:cNvSpPr>
              <p:nvPr/>
            </p:nvSpPr>
            <p:spPr bwMode="auto">
              <a:xfrm>
                <a:off x="3200" y="2098"/>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0" name="Oval 2630"/>
              <p:cNvSpPr>
                <a:spLocks noChangeArrowheads="1"/>
              </p:cNvSpPr>
              <p:nvPr/>
            </p:nvSpPr>
            <p:spPr bwMode="auto">
              <a:xfrm>
                <a:off x="3368" y="218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1" name="Oval 2631"/>
              <p:cNvSpPr>
                <a:spLocks noChangeArrowheads="1"/>
              </p:cNvSpPr>
              <p:nvPr/>
            </p:nvSpPr>
            <p:spPr bwMode="auto">
              <a:xfrm>
                <a:off x="3536"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2" name="Oval 2632"/>
              <p:cNvSpPr>
                <a:spLocks noChangeArrowheads="1"/>
              </p:cNvSpPr>
              <p:nvPr/>
            </p:nvSpPr>
            <p:spPr bwMode="auto">
              <a:xfrm>
                <a:off x="3704" y="2083"/>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3" name="Oval 2633"/>
              <p:cNvSpPr>
                <a:spLocks noChangeArrowheads="1"/>
              </p:cNvSpPr>
              <p:nvPr/>
            </p:nvSpPr>
            <p:spPr bwMode="auto">
              <a:xfrm>
                <a:off x="3871" y="221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4" name="Oval 2634"/>
              <p:cNvSpPr>
                <a:spLocks noChangeArrowheads="1"/>
              </p:cNvSpPr>
              <p:nvPr/>
            </p:nvSpPr>
            <p:spPr bwMode="auto">
              <a:xfrm>
                <a:off x="4039" y="2216"/>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5" name="Oval 2635"/>
              <p:cNvSpPr>
                <a:spLocks noChangeArrowheads="1"/>
              </p:cNvSpPr>
              <p:nvPr/>
            </p:nvSpPr>
            <p:spPr bwMode="auto">
              <a:xfrm>
                <a:off x="4207" y="237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6" name="Oval 2636"/>
              <p:cNvSpPr>
                <a:spLocks noChangeArrowheads="1"/>
              </p:cNvSpPr>
              <p:nvPr/>
            </p:nvSpPr>
            <p:spPr bwMode="auto">
              <a:xfrm>
                <a:off x="4375" y="2334"/>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7" name="Oval 2637"/>
              <p:cNvSpPr>
                <a:spLocks noChangeArrowheads="1"/>
              </p:cNvSpPr>
              <p:nvPr/>
            </p:nvSpPr>
            <p:spPr bwMode="auto">
              <a:xfrm>
                <a:off x="4543" y="2319"/>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8" name="Freeform 2638"/>
              <p:cNvSpPr>
                <a:spLocks/>
              </p:cNvSpPr>
              <p:nvPr/>
            </p:nvSpPr>
            <p:spPr bwMode="auto">
              <a:xfrm>
                <a:off x="874" y="1854"/>
                <a:ext cx="3691" cy="547"/>
              </a:xfrm>
              <a:custGeom>
                <a:avLst/>
                <a:gdLst>
                  <a:gd name="T0" fmla="*/ 0 w 7382"/>
                  <a:gd name="T1" fmla="*/ 620 h 1092"/>
                  <a:gd name="T2" fmla="*/ 336 w 7382"/>
                  <a:gd name="T3" fmla="*/ 472 h 1092"/>
                  <a:gd name="T4" fmla="*/ 670 w 7382"/>
                  <a:gd name="T5" fmla="*/ 0 h 1092"/>
                  <a:gd name="T6" fmla="*/ 1006 w 7382"/>
                  <a:gd name="T7" fmla="*/ 118 h 1092"/>
                  <a:gd name="T8" fmla="*/ 1342 w 7382"/>
                  <a:gd name="T9" fmla="*/ 562 h 1092"/>
                  <a:gd name="T10" fmla="*/ 1678 w 7382"/>
                  <a:gd name="T11" fmla="*/ 680 h 1092"/>
                  <a:gd name="T12" fmla="*/ 2013 w 7382"/>
                  <a:gd name="T13" fmla="*/ 326 h 1092"/>
                  <a:gd name="T14" fmla="*/ 2348 w 7382"/>
                  <a:gd name="T15" fmla="*/ 414 h 1092"/>
                  <a:gd name="T16" fmla="*/ 2683 w 7382"/>
                  <a:gd name="T17" fmla="*/ 650 h 1092"/>
                  <a:gd name="T18" fmla="*/ 3019 w 7382"/>
                  <a:gd name="T19" fmla="*/ 680 h 1092"/>
                  <a:gd name="T20" fmla="*/ 3355 w 7382"/>
                  <a:gd name="T21" fmla="*/ 620 h 1092"/>
                  <a:gd name="T22" fmla="*/ 3691 w 7382"/>
                  <a:gd name="T23" fmla="*/ 502 h 1092"/>
                  <a:gd name="T24" fmla="*/ 4027 w 7382"/>
                  <a:gd name="T25" fmla="*/ 502 h 1092"/>
                  <a:gd name="T26" fmla="*/ 4361 w 7382"/>
                  <a:gd name="T27" fmla="*/ 590 h 1092"/>
                  <a:gd name="T28" fmla="*/ 4697 w 7382"/>
                  <a:gd name="T29" fmla="*/ 532 h 1092"/>
                  <a:gd name="T30" fmla="*/ 5033 w 7382"/>
                  <a:gd name="T31" fmla="*/ 708 h 1092"/>
                  <a:gd name="T32" fmla="*/ 5369 w 7382"/>
                  <a:gd name="T33" fmla="*/ 796 h 1092"/>
                  <a:gd name="T34" fmla="*/ 5704 w 7382"/>
                  <a:gd name="T35" fmla="*/ 502 h 1092"/>
                  <a:gd name="T36" fmla="*/ 6040 w 7382"/>
                  <a:gd name="T37" fmla="*/ 768 h 1092"/>
                  <a:gd name="T38" fmla="*/ 6374 w 7382"/>
                  <a:gd name="T39" fmla="*/ 768 h 1092"/>
                  <a:gd name="T40" fmla="*/ 6710 w 7382"/>
                  <a:gd name="T41" fmla="*/ 1092 h 1092"/>
                  <a:gd name="T42" fmla="*/ 7046 w 7382"/>
                  <a:gd name="T43" fmla="*/ 1004 h 1092"/>
                  <a:gd name="T44" fmla="*/ 7382 w 7382"/>
                  <a:gd name="T45" fmla="*/ 97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92">
                    <a:moveTo>
                      <a:pt x="0" y="620"/>
                    </a:moveTo>
                    <a:lnTo>
                      <a:pt x="336" y="472"/>
                    </a:lnTo>
                    <a:lnTo>
                      <a:pt x="670" y="0"/>
                    </a:lnTo>
                    <a:lnTo>
                      <a:pt x="1006" y="118"/>
                    </a:lnTo>
                    <a:lnTo>
                      <a:pt x="1342" y="562"/>
                    </a:lnTo>
                    <a:lnTo>
                      <a:pt x="1678" y="680"/>
                    </a:lnTo>
                    <a:lnTo>
                      <a:pt x="2013" y="326"/>
                    </a:lnTo>
                    <a:lnTo>
                      <a:pt x="2348" y="414"/>
                    </a:lnTo>
                    <a:lnTo>
                      <a:pt x="2683" y="650"/>
                    </a:lnTo>
                    <a:lnTo>
                      <a:pt x="3019" y="680"/>
                    </a:lnTo>
                    <a:lnTo>
                      <a:pt x="3355" y="620"/>
                    </a:lnTo>
                    <a:lnTo>
                      <a:pt x="3691" y="502"/>
                    </a:lnTo>
                    <a:lnTo>
                      <a:pt x="4027" y="502"/>
                    </a:lnTo>
                    <a:lnTo>
                      <a:pt x="4361" y="590"/>
                    </a:lnTo>
                    <a:lnTo>
                      <a:pt x="4697" y="532"/>
                    </a:lnTo>
                    <a:lnTo>
                      <a:pt x="5033" y="708"/>
                    </a:lnTo>
                    <a:lnTo>
                      <a:pt x="5369" y="796"/>
                    </a:lnTo>
                    <a:lnTo>
                      <a:pt x="5704" y="502"/>
                    </a:lnTo>
                    <a:lnTo>
                      <a:pt x="6040" y="768"/>
                    </a:lnTo>
                    <a:lnTo>
                      <a:pt x="6374" y="768"/>
                    </a:lnTo>
                    <a:lnTo>
                      <a:pt x="6710" y="1092"/>
                    </a:lnTo>
                    <a:lnTo>
                      <a:pt x="7046" y="1004"/>
                    </a:lnTo>
                    <a:lnTo>
                      <a:pt x="7382" y="974"/>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9" name="Oval 2639"/>
              <p:cNvSpPr>
                <a:spLocks noChangeArrowheads="1"/>
              </p:cNvSpPr>
              <p:nvPr/>
            </p:nvSpPr>
            <p:spPr bwMode="auto">
              <a:xfrm>
                <a:off x="4710"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0" name="Oval 2640"/>
              <p:cNvSpPr>
                <a:spLocks noChangeArrowheads="1"/>
              </p:cNvSpPr>
              <p:nvPr/>
            </p:nvSpPr>
            <p:spPr bwMode="auto">
              <a:xfrm>
                <a:off x="4878" y="220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1" name="Freeform 2641"/>
              <p:cNvSpPr>
                <a:spLocks/>
              </p:cNvSpPr>
              <p:nvPr/>
            </p:nvSpPr>
            <p:spPr bwMode="auto">
              <a:xfrm>
                <a:off x="4565" y="2224"/>
                <a:ext cx="336" cy="118"/>
              </a:xfrm>
              <a:custGeom>
                <a:avLst/>
                <a:gdLst>
                  <a:gd name="T0" fmla="*/ 0 w 672"/>
                  <a:gd name="T1" fmla="*/ 236 h 236"/>
                  <a:gd name="T2" fmla="*/ 336 w 672"/>
                  <a:gd name="T3" fmla="*/ 58 h 236"/>
                  <a:gd name="T4" fmla="*/ 672 w 672"/>
                  <a:gd name="T5" fmla="*/ 0 h 236"/>
                </a:gdLst>
                <a:ahLst/>
                <a:cxnLst>
                  <a:cxn ang="0">
                    <a:pos x="T0" y="T1"/>
                  </a:cxn>
                  <a:cxn ang="0">
                    <a:pos x="T2" y="T3"/>
                  </a:cxn>
                  <a:cxn ang="0">
                    <a:pos x="T4" y="T5"/>
                  </a:cxn>
                </a:cxnLst>
                <a:rect l="0" t="0" r="r" b="b"/>
                <a:pathLst>
                  <a:path w="672" h="236">
                    <a:moveTo>
                      <a:pt x="0" y="236"/>
                    </a:moveTo>
                    <a:lnTo>
                      <a:pt x="336" y="58"/>
                    </a:lnTo>
                    <a:lnTo>
                      <a:pt x="672" y="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2" name="Oval 2642"/>
              <p:cNvSpPr>
                <a:spLocks noChangeArrowheads="1"/>
              </p:cNvSpPr>
              <p:nvPr/>
            </p:nvSpPr>
            <p:spPr bwMode="auto">
              <a:xfrm>
                <a:off x="852" y="214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3" name="Oval 2643"/>
              <p:cNvSpPr>
                <a:spLocks noChangeArrowheads="1"/>
              </p:cNvSpPr>
              <p:nvPr/>
            </p:nvSpPr>
            <p:spPr bwMode="auto">
              <a:xfrm>
                <a:off x="1019" y="2083"/>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4" name="Oval 2644"/>
              <p:cNvSpPr>
                <a:spLocks noChangeArrowheads="1"/>
              </p:cNvSpPr>
              <p:nvPr/>
            </p:nvSpPr>
            <p:spPr bwMode="auto">
              <a:xfrm>
                <a:off x="1187" y="1994"/>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5" name="Oval 2645"/>
              <p:cNvSpPr>
                <a:spLocks noChangeArrowheads="1"/>
              </p:cNvSpPr>
              <p:nvPr/>
            </p:nvSpPr>
            <p:spPr bwMode="auto">
              <a:xfrm>
                <a:off x="1355" y="2053"/>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6" name="Oval 2646"/>
              <p:cNvSpPr>
                <a:spLocks noChangeArrowheads="1"/>
              </p:cNvSpPr>
              <p:nvPr/>
            </p:nvSpPr>
            <p:spPr bwMode="auto">
              <a:xfrm>
                <a:off x="1522"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7" name="Oval 2647"/>
              <p:cNvSpPr>
                <a:spLocks noChangeArrowheads="1"/>
              </p:cNvSpPr>
              <p:nvPr/>
            </p:nvSpPr>
            <p:spPr bwMode="auto">
              <a:xfrm>
                <a:off x="1690"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8" name="Oval 2648"/>
              <p:cNvSpPr>
                <a:spLocks noChangeArrowheads="1"/>
              </p:cNvSpPr>
              <p:nvPr/>
            </p:nvSpPr>
            <p:spPr bwMode="auto">
              <a:xfrm>
                <a:off x="1857" y="1862"/>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9" name="Oval 2649"/>
              <p:cNvSpPr>
                <a:spLocks noChangeArrowheads="1"/>
              </p:cNvSpPr>
              <p:nvPr/>
            </p:nvSpPr>
            <p:spPr bwMode="auto">
              <a:xfrm>
                <a:off x="2025" y="175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0" name="Oval 2650"/>
              <p:cNvSpPr>
                <a:spLocks noChangeArrowheads="1"/>
              </p:cNvSpPr>
              <p:nvPr/>
            </p:nvSpPr>
            <p:spPr bwMode="auto">
              <a:xfrm>
                <a:off x="2193" y="165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1" name="Oval 2651"/>
              <p:cNvSpPr>
                <a:spLocks noChangeArrowheads="1"/>
              </p:cNvSpPr>
              <p:nvPr/>
            </p:nvSpPr>
            <p:spPr bwMode="auto">
              <a:xfrm>
                <a:off x="2361" y="184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2" name="Oval 2652"/>
              <p:cNvSpPr>
                <a:spLocks noChangeArrowheads="1"/>
              </p:cNvSpPr>
              <p:nvPr/>
            </p:nvSpPr>
            <p:spPr bwMode="auto">
              <a:xfrm>
                <a:off x="2529" y="1773"/>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3" name="Oval 2653"/>
              <p:cNvSpPr>
                <a:spLocks noChangeArrowheads="1"/>
              </p:cNvSpPr>
              <p:nvPr/>
            </p:nvSpPr>
            <p:spPr bwMode="auto">
              <a:xfrm>
                <a:off x="2697" y="183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4" name="Oval 2654"/>
              <p:cNvSpPr>
                <a:spLocks noChangeArrowheads="1"/>
              </p:cNvSpPr>
              <p:nvPr/>
            </p:nvSpPr>
            <p:spPr bwMode="auto">
              <a:xfrm>
                <a:off x="2864" y="1906"/>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5" name="Oval 2655"/>
              <p:cNvSpPr>
                <a:spLocks noChangeArrowheads="1"/>
              </p:cNvSpPr>
              <p:nvPr/>
            </p:nvSpPr>
            <p:spPr bwMode="auto">
              <a:xfrm>
                <a:off x="3032" y="202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6" name="Oval 2656"/>
              <p:cNvSpPr>
                <a:spLocks noChangeArrowheads="1"/>
              </p:cNvSpPr>
              <p:nvPr/>
            </p:nvSpPr>
            <p:spPr bwMode="auto">
              <a:xfrm>
                <a:off x="3200" y="196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7" name="Oval 2657"/>
              <p:cNvSpPr>
                <a:spLocks noChangeArrowheads="1"/>
              </p:cNvSpPr>
              <p:nvPr/>
            </p:nvSpPr>
            <p:spPr bwMode="auto">
              <a:xfrm>
                <a:off x="3368" y="200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8" name="Oval 2658"/>
              <p:cNvSpPr>
                <a:spLocks noChangeArrowheads="1"/>
              </p:cNvSpPr>
              <p:nvPr/>
            </p:nvSpPr>
            <p:spPr bwMode="auto">
              <a:xfrm>
                <a:off x="3536" y="190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9" name="Oval 2659"/>
              <p:cNvSpPr>
                <a:spLocks noChangeArrowheads="1"/>
              </p:cNvSpPr>
              <p:nvPr/>
            </p:nvSpPr>
            <p:spPr bwMode="auto">
              <a:xfrm>
                <a:off x="3704" y="167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0" name="Oval 2660"/>
              <p:cNvSpPr>
                <a:spLocks noChangeArrowheads="1"/>
              </p:cNvSpPr>
              <p:nvPr/>
            </p:nvSpPr>
            <p:spPr bwMode="auto">
              <a:xfrm>
                <a:off x="3871" y="158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1" name="Oval 2661"/>
              <p:cNvSpPr>
                <a:spLocks noChangeArrowheads="1"/>
              </p:cNvSpPr>
              <p:nvPr/>
            </p:nvSpPr>
            <p:spPr bwMode="auto">
              <a:xfrm>
                <a:off x="4039" y="1596"/>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2" name="Oval 2662"/>
              <p:cNvSpPr>
                <a:spLocks noChangeArrowheads="1"/>
              </p:cNvSpPr>
              <p:nvPr/>
            </p:nvSpPr>
            <p:spPr bwMode="auto">
              <a:xfrm>
                <a:off x="4207" y="168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3" name="Oval 2663"/>
              <p:cNvSpPr>
                <a:spLocks noChangeArrowheads="1"/>
              </p:cNvSpPr>
              <p:nvPr/>
            </p:nvSpPr>
            <p:spPr bwMode="auto">
              <a:xfrm>
                <a:off x="4375" y="195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4" name="Oval 2664"/>
              <p:cNvSpPr>
                <a:spLocks noChangeArrowheads="1"/>
              </p:cNvSpPr>
              <p:nvPr/>
            </p:nvSpPr>
            <p:spPr bwMode="auto">
              <a:xfrm>
                <a:off x="4543" y="183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5" name="Freeform 2665"/>
              <p:cNvSpPr>
                <a:spLocks/>
              </p:cNvSpPr>
              <p:nvPr/>
            </p:nvSpPr>
            <p:spPr bwMode="auto">
              <a:xfrm>
                <a:off x="874" y="1604"/>
                <a:ext cx="3691" cy="561"/>
              </a:xfrm>
              <a:custGeom>
                <a:avLst/>
                <a:gdLst>
                  <a:gd name="T0" fmla="*/ 0 w 7382"/>
                  <a:gd name="T1" fmla="*/ 1121 h 1121"/>
                  <a:gd name="T2" fmla="*/ 336 w 7382"/>
                  <a:gd name="T3" fmla="*/ 1003 h 1121"/>
                  <a:gd name="T4" fmla="*/ 670 w 7382"/>
                  <a:gd name="T5" fmla="*/ 827 h 1121"/>
                  <a:gd name="T6" fmla="*/ 1006 w 7382"/>
                  <a:gd name="T7" fmla="*/ 945 h 1121"/>
                  <a:gd name="T8" fmla="*/ 1342 w 7382"/>
                  <a:gd name="T9" fmla="*/ 737 h 1121"/>
                  <a:gd name="T10" fmla="*/ 1678 w 7382"/>
                  <a:gd name="T11" fmla="*/ 737 h 1121"/>
                  <a:gd name="T12" fmla="*/ 2013 w 7382"/>
                  <a:gd name="T13" fmla="*/ 561 h 1121"/>
                  <a:gd name="T14" fmla="*/ 2348 w 7382"/>
                  <a:gd name="T15" fmla="*/ 355 h 1121"/>
                  <a:gd name="T16" fmla="*/ 2683 w 7382"/>
                  <a:gd name="T17" fmla="*/ 148 h 1121"/>
                  <a:gd name="T18" fmla="*/ 3019 w 7382"/>
                  <a:gd name="T19" fmla="*/ 531 h 1121"/>
                  <a:gd name="T20" fmla="*/ 3355 w 7382"/>
                  <a:gd name="T21" fmla="*/ 383 h 1121"/>
                  <a:gd name="T22" fmla="*/ 3691 w 7382"/>
                  <a:gd name="T23" fmla="*/ 501 h 1121"/>
                  <a:gd name="T24" fmla="*/ 4027 w 7382"/>
                  <a:gd name="T25" fmla="*/ 649 h 1121"/>
                  <a:gd name="T26" fmla="*/ 4361 w 7382"/>
                  <a:gd name="T27" fmla="*/ 885 h 1121"/>
                  <a:gd name="T28" fmla="*/ 4697 w 7382"/>
                  <a:gd name="T29" fmla="*/ 767 h 1121"/>
                  <a:gd name="T30" fmla="*/ 5033 w 7382"/>
                  <a:gd name="T31" fmla="*/ 855 h 1121"/>
                  <a:gd name="T32" fmla="*/ 5369 w 7382"/>
                  <a:gd name="T33" fmla="*/ 649 h 1121"/>
                  <a:gd name="T34" fmla="*/ 5704 w 7382"/>
                  <a:gd name="T35" fmla="*/ 177 h 1121"/>
                  <a:gd name="T36" fmla="*/ 6040 w 7382"/>
                  <a:gd name="T37" fmla="*/ 0 h 1121"/>
                  <a:gd name="T38" fmla="*/ 6374 w 7382"/>
                  <a:gd name="T39" fmla="*/ 30 h 1121"/>
                  <a:gd name="T40" fmla="*/ 6710 w 7382"/>
                  <a:gd name="T41" fmla="*/ 207 h 1121"/>
                  <a:gd name="T42" fmla="*/ 7046 w 7382"/>
                  <a:gd name="T43" fmla="*/ 737 h 1121"/>
                  <a:gd name="T44" fmla="*/ 7382 w 7382"/>
                  <a:gd name="T45" fmla="*/ 50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21">
                    <a:moveTo>
                      <a:pt x="0" y="1121"/>
                    </a:moveTo>
                    <a:lnTo>
                      <a:pt x="336" y="1003"/>
                    </a:lnTo>
                    <a:lnTo>
                      <a:pt x="670" y="827"/>
                    </a:lnTo>
                    <a:lnTo>
                      <a:pt x="1006" y="945"/>
                    </a:lnTo>
                    <a:lnTo>
                      <a:pt x="1342" y="737"/>
                    </a:lnTo>
                    <a:lnTo>
                      <a:pt x="1678" y="737"/>
                    </a:lnTo>
                    <a:lnTo>
                      <a:pt x="2013" y="561"/>
                    </a:lnTo>
                    <a:lnTo>
                      <a:pt x="2348" y="355"/>
                    </a:lnTo>
                    <a:lnTo>
                      <a:pt x="2683" y="148"/>
                    </a:lnTo>
                    <a:lnTo>
                      <a:pt x="3019" y="531"/>
                    </a:lnTo>
                    <a:lnTo>
                      <a:pt x="3355" y="383"/>
                    </a:lnTo>
                    <a:lnTo>
                      <a:pt x="3691" y="501"/>
                    </a:lnTo>
                    <a:lnTo>
                      <a:pt x="4027" y="649"/>
                    </a:lnTo>
                    <a:lnTo>
                      <a:pt x="4361" y="885"/>
                    </a:lnTo>
                    <a:lnTo>
                      <a:pt x="4697" y="767"/>
                    </a:lnTo>
                    <a:lnTo>
                      <a:pt x="5033" y="855"/>
                    </a:lnTo>
                    <a:lnTo>
                      <a:pt x="5369" y="649"/>
                    </a:lnTo>
                    <a:lnTo>
                      <a:pt x="5704" y="177"/>
                    </a:lnTo>
                    <a:lnTo>
                      <a:pt x="6040" y="0"/>
                    </a:lnTo>
                    <a:lnTo>
                      <a:pt x="6374" y="30"/>
                    </a:lnTo>
                    <a:lnTo>
                      <a:pt x="6710" y="207"/>
                    </a:lnTo>
                    <a:lnTo>
                      <a:pt x="7046" y="737"/>
                    </a:lnTo>
                    <a:lnTo>
                      <a:pt x="7382" y="501"/>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6" name="Oval 2666"/>
              <p:cNvSpPr>
                <a:spLocks noChangeArrowheads="1"/>
              </p:cNvSpPr>
              <p:nvPr/>
            </p:nvSpPr>
            <p:spPr bwMode="auto">
              <a:xfrm>
                <a:off x="4710" y="187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7" name="Oval 2667"/>
              <p:cNvSpPr>
                <a:spLocks noChangeArrowheads="1"/>
              </p:cNvSpPr>
              <p:nvPr/>
            </p:nvSpPr>
            <p:spPr bwMode="auto">
              <a:xfrm>
                <a:off x="4878" y="1759"/>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8" name="Freeform 2668"/>
              <p:cNvSpPr>
                <a:spLocks/>
              </p:cNvSpPr>
              <p:nvPr/>
            </p:nvSpPr>
            <p:spPr bwMode="auto">
              <a:xfrm>
                <a:off x="4565" y="1781"/>
                <a:ext cx="336" cy="118"/>
              </a:xfrm>
              <a:custGeom>
                <a:avLst/>
                <a:gdLst>
                  <a:gd name="T0" fmla="*/ 0 w 672"/>
                  <a:gd name="T1" fmla="*/ 146 h 236"/>
                  <a:gd name="T2" fmla="*/ 336 w 672"/>
                  <a:gd name="T3" fmla="*/ 236 h 236"/>
                  <a:gd name="T4" fmla="*/ 672 w 672"/>
                  <a:gd name="T5" fmla="*/ 0 h 236"/>
                </a:gdLst>
                <a:ahLst/>
                <a:cxnLst>
                  <a:cxn ang="0">
                    <a:pos x="T0" y="T1"/>
                  </a:cxn>
                  <a:cxn ang="0">
                    <a:pos x="T2" y="T3"/>
                  </a:cxn>
                  <a:cxn ang="0">
                    <a:pos x="T4" y="T5"/>
                  </a:cxn>
                </a:cxnLst>
                <a:rect l="0" t="0" r="r" b="b"/>
                <a:pathLst>
                  <a:path w="672" h="236">
                    <a:moveTo>
                      <a:pt x="0" y="146"/>
                    </a:moveTo>
                    <a:lnTo>
                      <a:pt x="336" y="236"/>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9" name="Oval 2669"/>
              <p:cNvSpPr>
                <a:spLocks noChangeArrowheads="1"/>
              </p:cNvSpPr>
              <p:nvPr/>
            </p:nvSpPr>
            <p:spPr bwMode="auto">
              <a:xfrm>
                <a:off x="852" y="2142"/>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0" name="Oval 2670"/>
              <p:cNvSpPr>
                <a:spLocks noChangeArrowheads="1"/>
              </p:cNvSpPr>
              <p:nvPr/>
            </p:nvSpPr>
            <p:spPr bwMode="auto">
              <a:xfrm>
                <a:off x="1019" y="212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1" name="Oval 2671"/>
              <p:cNvSpPr>
                <a:spLocks noChangeArrowheads="1"/>
              </p:cNvSpPr>
              <p:nvPr/>
            </p:nvSpPr>
            <p:spPr bwMode="auto">
              <a:xfrm>
                <a:off x="1187" y="215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2" name="Oval 2672"/>
              <p:cNvSpPr>
                <a:spLocks noChangeArrowheads="1"/>
              </p:cNvSpPr>
              <p:nvPr/>
            </p:nvSpPr>
            <p:spPr bwMode="auto">
              <a:xfrm>
                <a:off x="1355" y="223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3" name="Oval 2673"/>
              <p:cNvSpPr>
                <a:spLocks noChangeArrowheads="1"/>
              </p:cNvSpPr>
              <p:nvPr/>
            </p:nvSpPr>
            <p:spPr bwMode="auto">
              <a:xfrm>
                <a:off x="1522" y="212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4" name="Oval 2674"/>
              <p:cNvSpPr>
                <a:spLocks noChangeArrowheads="1"/>
              </p:cNvSpPr>
              <p:nvPr/>
            </p:nvSpPr>
            <p:spPr bwMode="auto">
              <a:xfrm>
                <a:off x="1690" y="190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5" name="Oval 2675"/>
              <p:cNvSpPr>
                <a:spLocks noChangeArrowheads="1"/>
              </p:cNvSpPr>
              <p:nvPr/>
            </p:nvSpPr>
            <p:spPr bwMode="auto">
              <a:xfrm>
                <a:off x="1857" y="2009"/>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6" name="Oval 2676"/>
              <p:cNvSpPr>
                <a:spLocks noChangeArrowheads="1"/>
              </p:cNvSpPr>
              <p:nvPr/>
            </p:nvSpPr>
            <p:spPr bwMode="auto">
              <a:xfrm>
                <a:off x="2025" y="192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7" name="Oval 2677"/>
              <p:cNvSpPr>
                <a:spLocks noChangeArrowheads="1"/>
              </p:cNvSpPr>
              <p:nvPr/>
            </p:nvSpPr>
            <p:spPr bwMode="auto">
              <a:xfrm>
                <a:off x="2193" y="198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8" name="Oval 2678"/>
              <p:cNvSpPr>
                <a:spLocks noChangeArrowheads="1"/>
              </p:cNvSpPr>
              <p:nvPr/>
            </p:nvSpPr>
            <p:spPr bwMode="auto">
              <a:xfrm>
                <a:off x="2361"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9" name="Oval 2679"/>
              <p:cNvSpPr>
                <a:spLocks noChangeArrowheads="1"/>
              </p:cNvSpPr>
              <p:nvPr/>
            </p:nvSpPr>
            <p:spPr bwMode="auto">
              <a:xfrm>
                <a:off x="2529"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0" name="Oval 2680"/>
              <p:cNvSpPr>
                <a:spLocks noChangeArrowheads="1"/>
              </p:cNvSpPr>
              <p:nvPr/>
            </p:nvSpPr>
            <p:spPr bwMode="auto">
              <a:xfrm>
                <a:off x="2697" y="1862"/>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1" name="Oval 2681"/>
              <p:cNvSpPr>
                <a:spLocks noChangeArrowheads="1"/>
              </p:cNvSpPr>
              <p:nvPr/>
            </p:nvSpPr>
            <p:spPr bwMode="auto">
              <a:xfrm>
                <a:off x="2864" y="1862"/>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2" name="Oval 2682"/>
              <p:cNvSpPr>
                <a:spLocks noChangeArrowheads="1"/>
              </p:cNvSpPr>
              <p:nvPr/>
            </p:nvSpPr>
            <p:spPr bwMode="auto">
              <a:xfrm>
                <a:off x="3032" y="1641"/>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3" name="Oval 2683"/>
              <p:cNvSpPr>
                <a:spLocks noChangeArrowheads="1"/>
              </p:cNvSpPr>
              <p:nvPr/>
            </p:nvSpPr>
            <p:spPr bwMode="auto">
              <a:xfrm>
                <a:off x="3200" y="1582"/>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4" name="Oval 2684"/>
              <p:cNvSpPr>
                <a:spLocks noChangeArrowheads="1"/>
              </p:cNvSpPr>
              <p:nvPr/>
            </p:nvSpPr>
            <p:spPr bwMode="auto">
              <a:xfrm>
                <a:off x="3368" y="1655"/>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5" name="Oval 2685"/>
              <p:cNvSpPr>
                <a:spLocks noChangeArrowheads="1"/>
              </p:cNvSpPr>
              <p:nvPr/>
            </p:nvSpPr>
            <p:spPr bwMode="auto">
              <a:xfrm>
                <a:off x="3536" y="156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6" name="Oval 2686"/>
              <p:cNvSpPr>
                <a:spLocks noChangeArrowheads="1"/>
              </p:cNvSpPr>
              <p:nvPr/>
            </p:nvSpPr>
            <p:spPr bwMode="auto">
              <a:xfrm>
                <a:off x="3704" y="1714"/>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7" name="Oval 2687"/>
              <p:cNvSpPr>
                <a:spLocks noChangeArrowheads="1"/>
              </p:cNvSpPr>
              <p:nvPr/>
            </p:nvSpPr>
            <p:spPr bwMode="auto">
              <a:xfrm>
                <a:off x="3871" y="170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8" name="Oval 2688"/>
              <p:cNvSpPr>
                <a:spLocks noChangeArrowheads="1"/>
              </p:cNvSpPr>
              <p:nvPr/>
            </p:nvSpPr>
            <p:spPr bwMode="auto">
              <a:xfrm>
                <a:off x="4039" y="170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9" name="Oval 2689"/>
              <p:cNvSpPr>
                <a:spLocks noChangeArrowheads="1"/>
              </p:cNvSpPr>
              <p:nvPr/>
            </p:nvSpPr>
            <p:spPr bwMode="auto">
              <a:xfrm>
                <a:off x="4207" y="1685"/>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0" name="Oval 2690"/>
              <p:cNvSpPr>
                <a:spLocks noChangeArrowheads="1"/>
              </p:cNvSpPr>
              <p:nvPr/>
            </p:nvSpPr>
            <p:spPr bwMode="auto">
              <a:xfrm>
                <a:off x="4375"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1" name="Oval 2691"/>
              <p:cNvSpPr>
                <a:spLocks noChangeArrowheads="1"/>
              </p:cNvSpPr>
              <p:nvPr/>
            </p:nvSpPr>
            <p:spPr bwMode="auto">
              <a:xfrm>
                <a:off x="4543" y="167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2" name="Freeform 2692"/>
              <p:cNvSpPr>
                <a:spLocks/>
              </p:cNvSpPr>
              <p:nvPr/>
            </p:nvSpPr>
            <p:spPr bwMode="auto">
              <a:xfrm>
                <a:off x="874" y="1589"/>
                <a:ext cx="3691" cy="664"/>
              </a:xfrm>
              <a:custGeom>
                <a:avLst/>
                <a:gdLst>
                  <a:gd name="T0" fmla="*/ 0 w 7382"/>
                  <a:gd name="T1" fmla="*/ 1151 h 1327"/>
                  <a:gd name="T2" fmla="*/ 336 w 7382"/>
                  <a:gd name="T3" fmla="*/ 1121 h 1327"/>
                  <a:gd name="T4" fmla="*/ 670 w 7382"/>
                  <a:gd name="T5" fmla="*/ 1181 h 1327"/>
                  <a:gd name="T6" fmla="*/ 1006 w 7382"/>
                  <a:gd name="T7" fmla="*/ 1327 h 1327"/>
                  <a:gd name="T8" fmla="*/ 1342 w 7382"/>
                  <a:gd name="T9" fmla="*/ 1121 h 1327"/>
                  <a:gd name="T10" fmla="*/ 1678 w 7382"/>
                  <a:gd name="T11" fmla="*/ 679 h 1327"/>
                  <a:gd name="T12" fmla="*/ 2013 w 7382"/>
                  <a:gd name="T13" fmla="*/ 885 h 1327"/>
                  <a:gd name="T14" fmla="*/ 2348 w 7382"/>
                  <a:gd name="T15" fmla="*/ 709 h 1327"/>
                  <a:gd name="T16" fmla="*/ 2683 w 7382"/>
                  <a:gd name="T17" fmla="*/ 827 h 1327"/>
                  <a:gd name="T18" fmla="*/ 3019 w 7382"/>
                  <a:gd name="T19" fmla="*/ 739 h 1327"/>
                  <a:gd name="T20" fmla="*/ 3355 w 7382"/>
                  <a:gd name="T21" fmla="*/ 739 h 1327"/>
                  <a:gd name="T22" fmla="*/ 3691 w 7382"/>
                  <a:gd name="T23" fmla="*/ 591 h 1327"/>
                  <a:gd name="T24" fmla="*/ 4027 w 7382"/>
                  <a:gd name="T25" fmla="*/ 591 h 1327"/>
                  <a:gd name="T26" fmla="*/ 4361 w 7382"/>
                  <a:gd name="T27" fmla="*/ 148 h 1327"/>
                  <a:gd name="T28" fmla="*/ 4697 w 7382"/>
                  <a:gd name="T29" fmla="*/ 30 h 1327"/>
                  <a:gd name="T30" fmla="*/ 5033 w 7382"/>
                  <a:gd name="T31" fmla="*/ 178 h 1327"/>
                  <a:gd name="T32" fmla="*/ 5369 w 7382"/>
                  <a:gd name="T33" fmla="*/ 0 h 1327"/>
                  <a:gd name="T34" fmla="*/ 5704 w 7382"/>
                  <a:gd name="T35" fmla="*/ 296 h 1327"/>
                  <a:gd name="T36" fmla="*/ 6040 w 7382"/>
                  <a:gd name="T37" fmla="*/ 266 h 1327"/>
                  <a:gd name="T38" fmla="*/ 6374 w 7382"/>
                  <a:gd name="T39" fmla="*/ 266 h 1327"/>
                  <a:gd name="T40" fmla="*/ 6710 w 7382"/>
                  <a:gd name="T41" fmla="*/ 237 h 1327"/>
                  <a:gd name="T42" fmla="*/ 7046 w 7382"/>
                  <a:gd name="T43" fmla="*/ 89 h 1327"/>
                  <a:gd name="T44" fmla="*/ 7382 w 7382"/>
                  <a:gd name="T45" fmla="*/ 207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327">
                    <a:moveTo>
                      <a:pt x="0" y="1151"/>
                    </a:moveTo>
                    <a:lnTo>
                      <a:pt x="336" y="1121"/>
                    </a:lnTo>
                    <a:lnTo>
                      <a:pt x="670" y="1181"/>
                    </a:lnTo>
                    <a:lnTo>
                      <a:pt x="1006" y="1327"/>
                    </a:lnTo>
                    <a:lnTo>
                      <a:pt x="1342" y="1121"/>
                    </a:lnTo>
                    <a:lnTo>
                      <a:pt x="1678" y="679"/>
                    </a:lnTo>
                    <a:lnTo>
                      <a:pt x="2013" y="885"/>
                    </a:lnTo>
                    <a:lnTo>
                      <a:pt x="2348" y="709"/>
                    </a:lnTo>
                    <a:lnTo>
                      <a:pt x="2683" y="827"/>
                    </a:lnTo>
                    <a:lnTo>
                      <a:pt x="3019" y="739"/>
                    </a:lnTo>
                    <a:lnTo>
                      <a:pt x="3355" y="739"/>
                    </a:lnTo>
                    <a:lnTo>
                      <a:pt x="3691" y="591"/>
                    </a:lnTo>
                    <a:lnTo>
                      <a:pt x="4027" y="591"/>
                    </a:lnTo>
                    <a:lnTo>
                      <a:pt x="4361" y="148"/>
                    </a:lnTo>
                    <a:lnTo>
                      <a:pt x="4697" y="30"/>
                    </a:lnTo>
                    <a:lnTo>
                      <a:pt x="5033" y="178"/>
                    </a:lnTo>
                    <a:lnTo>
                      <a:pt x="5369" y="0"/>
                    </a:lnTo>
                    <a:lnTo>
                      <a:pt x="5704" y="296"/>
                    </a:lnTo>
                    <a:lnTo>
                      <a:pt x="6040" y="266"/>
                    </a:lnTo>
                    <a:lnTo>
                      <a:pt x="6374" y="266"/>
                    </a:lnTo>
                    <a:lnTo>
                      <a:pt x="6710" y="237"/>
                    </a:lnTo>
                    <a:lnTo>
                      <a:pt x="7046" y="89"/>
                    </a:lnTo>
                    <a:lnTo>
                      <a:pt x="7382" y="207"/>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3" name="Oval 2693"/>
              <p:cNvSpPr>
                <a:spLocks noChangeArrowheads="1"/>
              </p:cNvSpPr>
              <p:nvPr/>
            </p:nvSpPr>
            <p:spPr bwMode="auto">
              <a:xfrm>
                <a:off x="4710" y="161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4" name="Oval 2694"/>
              <p:cNvSpPr>
                <a:spLocks noChangeArrowheads="1"/>
              </p:cNvSpPr>
              <p:nvPr/>
            </p:nvSpPr>
            <p:spPr bwMode="auto">
              <a:xfrm>
                <a:off x="4878"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5" name="Freeform 2695"/>
              <p:cNvSpPr>
                <a:spLocks/>
              </p:cNvSpPr>
              <p:nvPr/>
            </p:nvSpPr>
            <p:spPr bwMode="auto">
              <a:xfrm>
                <a:off x="4565" y="1633"/>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6" name="Oval 2696"/>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7" name="Oval 2697"/>
              <p:cNvSpPr>
                <a:spLocks noChangeArrowheads="1"/>
              </p:cNvSpPr>
              <p:nvPr/>
            </p:nvSpPr>
            <p:spPr bwMode="auto">
              <a:xfrm>
                <a:off x="1019" y="218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8" name="Oval 2698"/>
              <p:cNvSpPr>
                <a:spLocks noChangeArrowheads="1"/>
              </p:cNvSpPr>
              <p:nvPr/>
            </p:nvSpPr>
            <p:spPr bwMode="auto">
              <a:xfrm>
                <a:off x="1187"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9" name="Oval 2699"/>
              <p:cNvSpPr>
                <a:spLocks noChangeArrowheads="1"/>
              </p:cNvSpPr>
              <p:nvPr/>
            </p:nvSpPr>
            <p:spPr bwMode="auto">
              <a:xfrm>
                <a:off x="1355"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0" name="Oval 2700"/>
              <p:cNvSpPr>
                <a:spLocks noChangeArrowheads="1"/>
              </p:cNvSpPr>
              <p:nvPr/>
            </p:nvSpPr>
            <p:spPr bwMode="auto">
              <a:xfrm>
                <a:off x="1522" y="220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1" name="Oval 2701"/>
              <p:cNvSpPr>
                <a:spLocks noChangeArrowheads="1"/>
              </p:cNvSpPr>
              <p:nvPr/>
            </p:nvSpPr>
            <p:spPr bwMode="auto">
              <a:xfrm>
                <a:off x="1690" y="230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2" name="Oval 2702"/>
              <p:cNvSpPr>
                <a:spLocks noChangeArrowheads="1"/>
              </p:cNvSpPr>
              <p:nvPr/>
            </p:nvSpPr>
            <p:spPr bwMode="auto">
              <a:xfrm>
                <a:off x="1857" y="2289"/>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3" name="Oval 2703"/>
              <p:cNvSpPr>
                <a:spLocks noChangeArrowheads="1"/>
              </p:cNvSpPr>
              <p:nvPr/>
            </p:nvSpPr>
            <p:spPr bwMode="auto">
              <a:xfrm>
                <a:off x="2025" y="233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4" name="Oval 2704"/>
              <p:cNvSpPr>
                <a:spLocks noChangeArrowheads="1"/>
              </p:cNvSpPr>
              <p:nvPr/>
            </p:nvSpPr>
            <p:spPr bwMode="auto">
              <a:xfrm>
                <a:off x="2193" y="224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5" name="Oval 2705"/>
              <p:cNvSpPr>
                <a:spLocks noChangeArrowheads="1"/>
              </p:cNvSpPr>
              <p:nvPr/>
            </p:nvSpPr>
            <p:spPr bwMode="auto">
              <a:xfrm>
                <a:off x="2361" y="203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6" name="Oval 2706"/>
              <p:cNvSpPr>
                <a:spLocks noChangeArrowheads="1"/>
              </p:cNvSpPr>
              <p:nvPr/>
            </p:nvSpPr>
            <p:spPr bwMode="auto">
              <a:xfrm>
                <a:off x="2529"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7" name="Oval 2707"/>
              <p:cNvSpPr>
                <a:spLocks noChangeArrowheads="1"/>
              </p:cNvSpPr>
              <p:nvPr/>
            </p:nvSpPr>
            <p:spPr bwMode="auto">
              <a:xfrm>
                <a:off x="2697" y="19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8" name="Oval 2708"/>
              <p:cNvSpPr>
                <a:spLocks noChangeArrowheads="1"/>
              </p:cNvSpPr>
              <p:nvPr/>
            </p:nvSpPr>
            <p:spPr bwMode="auto">
              <a:xfrm>
                <a:off x="2864" y="2024"/>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9" name="Oval 2709"/>
              <p:cNvSpPr>
                <a:spLocks noChangeArrowheads="1"/>
              </p:cNvSpPr>
              <p:nvPr/>
            </p:nvSpPr>
            <p:spPr bwMode="auto">
              <a:xfrm>
                <a:off x="3032" y="209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0" name="Oval 2710"/>
              <p:cNvSpPr>
                <a:spLocks noChangeArrowheads="1"/>
              </p:cNvSpPr>
              <p:nvPr/>
            </p:nvSpPr>
            <p:spPr bwMode="auto">
              <a:xfrm>
                <a:off x="3200"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1" name="Oval 2711"/>
              <p:cNvSpPr>
                <a:spLocks noChangeArrowheads="1"/>
              </p:cNvSpPr>
              <p:nvPr/>
            </p:nvSpPr>
            <p:spPr bwMode="auto">
              <a:xfrm>
                <a:off x="3368" y="1994"/>
                <a:ext cx="46" cy="47"/>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2" name="Oval 2712"/>
              <p:cNvSpPr>
                <a:spLocks noChangeArrowheads="1"/>
              </p:cNvSpPr>
              <p:nvPr/>
            </p:nvSpPr>
            <p:spPr bwMode="auto">
              <a:xfrm>
                <a:off x="3536"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3" name="Oval 2713"/>
              <p:cNvSpPr>
                <a:spLocks noChangeArrowheads="1"/>
              </p:cNvSpPr>
              <p:nvPr/>
            </p:nvSpPr>
            <p:spPr bwMode="auto">
              <a:xfrm>
                <a:off x="3704" y="217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4" name="Oval 2714"/>
              <p:cNvSpPr>
                <a:spLocks noChangeArrowheads="1"/>
              </p:cNvSpPr>
              <p:nvPr/>
            </p:nvSpPr>
            <p:spPr bwMode="auto">
              <a:xfrm>
                <a:off x="3871" y="218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5" name="Oval 2715"/>
              <p:cNvSpPr>
                <a:spLocks noChangeArrowheads="1"/>
              </p:cNvSpPr>
              <p:nvPr/>
            </p:nvSpPr>
            <p:spPr bwMode="auto">
              <a:xfrm>
                <a:off x="4039" y="224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6" name="Oval 2716"/>
              <p:cNvSpPr>
                <a:spLocks noChangeArrowheads="1"/>
              </p:cNvSpPr>
              <p:nvPr/>
            </p:nvSpPr>
            <p:spPr bwMode="auto">
              <a:xfrm>
                <a:off x="4207"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7" name="Oval 2717"/>
              <p:cNvSpPr>
                <a:spLocks noChangeArrowheads="1"/>
              </p:cNvSpPr>
              <p:nvPr/>
            </p:nvSpPr>
            <p:spPr bwMode="auto">
              <a:xfrm>
                <a:off x="4375"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8" name="Oval 2718"/>
              <p:cNvSpPr>
                <a:spLocks noChangeArrowheads="1"/>
              </p:cNvSpPr>
              <p:nvPr/>
            </p:nvSpPr>
            <p:spPr bwMode="auto">
              <a:xfrm>
                <a:off x="4543" y="237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9" name="Line 2719"/>
              <p:cNvSpPr>
                <a:spLocks noChangeShapeType="1"/>
              </p:cNvSpPr>
              <p:nvPr/>
            </p:nvSpPr>
            <p:spPr bwMode="auto">
              <a:xfrm>
                <a:off x="87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0" name="Line 2720"/>
              <p:cNvSpPr>
                <a:spLocks noChangeShapeType="1"/>
              </p:cNvSpPr>
              <p:nvPr/>
            </p:nvSpPr>
            <p:spPr bwMode="auto">
              <a:xfrm>
                <a:off x="900" y="217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1" name="Line 2721"/>
              <p:cNvSpPr>
                <a:spLocks noChangeShapeType="1"/>
              </p:cNvSpPr>
              <p:nvPr/>
            </p:nvSpPr>
            <p:spPr bwMode="auto">
              <a:xfrm>
                <a:off x="926" y="217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2" name="Line 2722"/>
              <p:cNvSpPr>
                <a:spLocks noChangeShapeType="1"/>
              </p:cNvSpPr>
              <p:nvPr/>
            </p:nvSpPr>
            <p:spPr bwMode="auto">
              <a:xfrm>
                <a:off x="951" y="218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3" name="Line 2723"/>
              <p:cNvSpPr>
                <a:spLocks noChangeShapeType="1"/>
              </p:cNvSpPr>
              <p:nvPr/>
            </p:nvSpPr>
            <p:spPr bwMode="auto">
              <a:xfrm>
                <a:off x="977" y="219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4" name="Line 2724"/>
              <p:cNvSpPr>
                <a:spLocks noChangeShapeType="1"/>
              </p:cNvSpPr>
              <p:nvPr/>
            </p:nvSpPr>
            <p:spPr bwMode="auto">
              <a:xfrm>
                <a:off x="1003"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5" name="Line 2725"/>
              <p:cNvSpPr>
                <a:spLocks noChangeShapeType="1"/>
              </p:cNvSpPr>
              <p:nvPr/>
            </p:nvSpPr>
            <p:spPr bwMode="auto">
              <a:xfrm>
                <a:off x="1029"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6" name="Line 2726"/>
              <p:cNvSpPr>
                <a:spLocks noChangeShapeType="1"/>
              </p:cNvSpPr>
              <p:nvPr/>
            </p:nvSpPr>
            <p:spPr bwMode="auto">
              <a:xfrm flipV="1">
                <a:off x="1054" y="220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7" name="Line 2727"/>
              <p:cNvSpPr>
                <a:spLocks noChangeShapeType="1"/>
              </p:cNvSpPr>
              <p:nvPr/>
            </p:nvSpPr>
            <p:spPr bwMode="auto">
              <a:xfrm flipV="1">
                <a:off x="1080" y="219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8" name="Line 2728"/>
              <p:cNvSpPr>
                <a:spLocks noChangeShapeType="1"/>
              </p:cNvSpPr>
              <p:nvPr/>
            </p:nvSpPr>
            <p:spPr bwMode="auto">
              <a:xfrm flipV="1">
                <a:off x="1106" y="219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9" name="Line 2729"/>
              <p:cNvSpPr>
                <a:spLocks noChangeShapeType="1"/>
              </p:cNvSpPr>
              <p:nvPr/>
            </p:nvSpPr>
            <p:spPr bwMode="auto">
              <a:xfrm flipV="1">
                <a:off x="1132" y="218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0" name="Line 2730"/>
              <p:cNvSpPr>
                <a:spLocks noChangeShapeType="1"/>
              </p:cNvSpPr>
              <p:nvPr/>
            </p:nvSpPr>
            <p:spPr bwMode="auto">
              <a:xfrm flipV="1">
                <a:off x="1158" y="217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1" name="Line 2731"/>
              <p:cNvSpPr>
                <a:spLocks noChangeShapeType="1"/>
              </p:cNvSpPr>
              <p:nvPr/>
            </p:nvSpPr>
            <p:spPr bwMode="auto">
              <a:xfrm flipV="1">
                <a:off x="1183" y="217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2" name="Line 2732"/>
              <p:cNvSpPr>
                <a:spLocks noChangeShapeType="1"/>
              </p:cNvSpPr>
              <p:nvPr/>
            </p:nvSpPr>
            <p:spPr bwMode="auto">
              <a:xfrm>
                <a:off x="1209"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3" name="Line 2733"/>
              <p:cNvSpPr>
                <a:spLocks noChangeShapeType="1"/>
              </p:cNvSpPr>
              <p:nvPr/>
            </p:nvSpPr>
            <p:spPr bwMode="auto">
              <a:xfrm>
                <a:off x="1235"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4" name="Line 2734"/>
              <p:cNvSpPr>
                <a:spLocks noChangeShapeType="1"/>
              </p:cNvSpPr>
              <p:nvPr/>
            </p:nvSpPr>
            <p:spPr bwMode="auto">
              <a:xfrm>
                <a:off x="1261"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5" name="Line 2735"/>
              <p:cNvSpPr>
                <a:spLocks noChangeShapeType="1"/>
              </p:cNvSpPr>
              <p:nvPr/>
            </p:nvSpPr>
            <p:spPr bwMode="auto">
              <a:xfrm>
                <a:off x="1286" y="216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6" name="Line 2736"/>
              <p:cNvSpPr>
                <a:spLocks noChangeShapeType="1"/>
              </p:cNvSpPr>
              <p:nvPr/>
            </p:nvSpPr>
            <p:spPr bwMode="auto">
              <a:xfrm>
                <a:off x="1312"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7" name="Line 2737"/>
              <p:cNvSpPr>
                <a:spLocks noChangeShapeType="1"/>
              </p:cNvSpPr>
              <p:nvPr/>
            </p:nvSpPr>
            <p:spPr bwMode="auto">
              <a:xfrm>
                <a:off x="1338"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8" name="Line 2738"/>
              <p:cNvSpPr>
                <a:spLocks noChangeShapeType="1"/>
              </p:cNvSpPr>
              <p:nvPr/>
            </p:nvSpPr>
            <p:spPr bwMode="auto">
              <a:xfrm>
                <a:off x="136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9" name="Line 2739"/>
              <p:cNvSpPr>
                <a:spLocks noChangeShapeType="1"/>
              </p:cNvSpPr>
              <p:nvPr/>
            </p:nvSpPr>
            <p:spPr bwMode="auto">
              <a:xfrm>
                <a:off x="1389" y="216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0" name="Line 2740"/>
              <p:cNvSpPr>
                <a:spLocks noChangeShapeType="1"/>
              </p:cNvSpPr>
              <p:nvPr/>
            </p:nvSpPr>
            <p:spPr bwMode="auto">
              <a:xfrm>
                <a:off x="1415" y="217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1" name="Line 2741"/>
              <p:cNvSpPr>
                <a:spLocks noChangeShapeType="1"/>
              </p:cNvSpPr>
              <p:nvPr/>
            </p:nvSpPr>
            <p:spPr bwMode="auto">
              <a:xfrm>
                <a:off x="1441" y="21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2" name="Line 2742"/>
              <p:cNvSpPr>
                <a:spLocks noChangeShapeType="1"/>
              </p:cNvSpPr>
              <p:nvPr/>
            </p:nvSpPr>
            <p:spPr bwMode="auto">
              <a:xfrm>
                <a:off x="1467"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3" name="Line 2743"/>
              <p:cNvSpPr>
                <a:spLocks noChangeShapeType="1"/>
              </p:cNvSpPr>
              <p:nvPr/>
            </p:nvSpPr>
            <p:spPr bwMode="auto">
              <a:xfrm>
                <a:off x="1493"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4" name="Line 2744"/>
              <p:cNvSpPr>
                <a:spLocks noChangeShapeType="1"/>
              </p:cNvSpPr>
              <p:nvPr/>
            </p:nvSpPr>
            <p:spPr bwMode="auto">
              <a:xfrm>
                <a:off x="1518" y="221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5" name="Line 2745"/>
              <p:cNvSpPr>
                <a:spLocks noChangeShapeType="1"/>
              </p:cNvSpPr>
              <p:nvPr/>
            </p:nvSpPr>
            <p:spPr bwMode="auto">
              <a:xfrm>
                <a:off x="1544" y="222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6" name="Line 2746"/>
              <p:cNvSpPr>
                <a:spLocks noChangeShapeType="1"/>
              </p:cNvSpPr>
              <p:nvPr/>
            </p:nvSpPr>
            <p:spPr bwMode="auto">
              <a:xfrm>
                <a:off x="1570" y="223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7" name="Line 2747"/>
              <p:cNvSpPr>
                <a:spLocks noChangeShapeType="1"/>
              </p:cNvSpPr>
              <p:nvPr/>
            </p:nvSpPr>
            <p:spPr bwMode="auto">
              <a:xfrm>
                <a:off x="1596" y="225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8" name="Line 2748"/>
              <p:cNvSpPr>
                <a:spLocks noChangeShapeType="1"/>
              </p:cNvSpPr>
              <p:nvPr/>
            </p:nvSpPr>
            <p:spPr bwMode="auto">
              <a:xfrm>
                <a:off x="1621" y="2270"/>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9" name="Line 2749"/>
              <p:cNvSpPr>
                <a:spLocks noChangeShapeType="1"/>
              </p:cNvSpPr>
              <p:nvPr/>
            </p:nvSpPr>
            <p:spPr bwMode="auto">
              <a:xfrm>
                <a:off x="1647" y="22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0" name="Line 2750"/>
              <p:cNvSpPr>
                <a:spLocks noChangeShapeType="1"/>
              </p:cNvSpPr>
              <p:nvPr/>
            </p:nvSpPr>
            <p:spPr bwMode="auto">
              <a:xfrm>
                <a:off x="1673" y="230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1" name="Line 2751"/>
              <p:cNvSpPr>
                <a:spLocks noChangeShapeType="1"/>
              </p:cNvSpPr>
              <p:nvPr/>
            </p:nvSpPr>
            <p:spPr bwMode="auto">
              <a:xfrm>
                <a:off x="1699" y="231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2" name="Line 2752"/>
              <p:cNvSpPr>
                <a:spLocks noChangeShapeType="1"/>
              </p:cNvSpPr>
              <p:nvPr/>
            </p:nvSpPr>
            <p:spPr bwMode="auto">
              <a:xfrm flipV="1">
                <a:off x="1724" y="2325"/>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3" name="Line 2753"/>
              <p:cNvSpPr>
                <a:spLocks noChangeShapeType="1"/>
              </p:cNvSpPr>
              <p:nvPr/>
            </p:nvSpPr>
            <p:spPr bwMode="auto">
              <a:xfrm>
                <a:off x="1750" y="2323"/>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4" name="Line 2754"/>
              <p:cNvSpPr>
                <a:spLocks noChangeShapeType="1"/>
              </p:cNvSpPr>
              <p:nvPr/>
            </p:nvSpPr>
            <p:spPr bwMode="auto">
              <a:xfrm>
                <a:off x="1776" y="232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5" name="Line 2755"/>
              <p:cNvSpPr>
                <a:spLocks noChangeShapeType="1"/>
              </p:cNvSpPr>
              <p:nvPr/>
            </p:nvSpPr>
            <p:spPr bwMode="auto">
              <a:xfrm>
                <a:off x="1802" y="231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6" name="Line 2756"/>
              <p:cNvSpPr>
                <a:spLocks noChangeShapeType="1"/>
              </p:cNvSpPr>
              <p:nvPr/>
            </p:nvSpPr>
            <p:spPr bwMode="auto">
              <a:xfrm flipV="1">
                <a:off x="1828" y="23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7" name="Line 2757"/>
              <p:cNvSpPr>
                <a:spLocks noChangeShapeType="1"/>
              </p:cNvSpPr>
              <p:nvPr/>
            </p:nvSpPr>
            <p:spPr bwMode="auto">
              <a:xfrm>
                <a:off x="1853" y="231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8" name="Line 2758"/>
              <p:cNvSpPr>
                <a:spLocks noChangeShapeType="1"/>
              </p:cNvSpPr>
              <p:nvPr/>
            </p:nvSpPr>
            <p:spPr bwMode="auto">
              <a:xfrm>
                <a:off x="1879" y="231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9" name="Line 2759"/>
              <p:cNvSpPr>
                <a:spLocks noChangeShapeType="1"/>
              </p:cNvSpPr>
              <p:nvPr/>
            </p:nvSpPr>
            <p:spPr bwMode="auto">
              <a:xfrm>
                <a:off x="1905" y="231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0" name="Line 2760"/>
              <p:cNvSpPr>
                <a:spLocks noChangeShapeType="1"/>
              </p:cNvSpPr>
              <p:nvPr/>
            </p:nvSpPr>
            <p:spPr bwMode="auto">
              <a:xfrm>
                <a:off x="1931" y="232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1" name="Line 2761"/>
              <p:cNvSpPr>
                <a:spLocks noChangeShapeType="1"/>
              </p:cNvSpPr>
              <p:nvPr/>
            </p:nvSpPr>
            <p:spPr bwMode="auto">
              <a:xfrm>
                <a:off x="1956" y="233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2" name="Line 2762"/>
              <p:cNvSpPr>
                <a:spLocks noChangeShapeType="1"/>
              </p:cNvSpPr>
              <p:nvPr/>
            </p:nvSpPr>
            <p:spPr bwMode="auto">
              <a:xfrm>
                <a:off x="1982" y="23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3" name="Line 2763"/>
              <p:cNvSpPr>
                <a:spLocks noChangeShapeType="1"/>
              </p:cNvSpPr>
              <p:nvPr/>
            </p:nvSpPr>
            <p:spPr bwMode="auto">
              <a:xfrm>
                <a:off x="2008" y="234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4" name="Line 2764"/>
              <p:cNvSpPr>
                <a:spLocks noChangeShapeType="1"/>
              </p:cNvSpPr>
              <p:nvPr/>
            </p:nvSpPr>
            <p:spPr bwMode="auto">
              <a:xfrm>
                <a:off x="2034" y="235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5" name="Line 2765"/>
              <p:cNvSpPr>
                <a:spLocks noChangeShapeType="1"/>
              </p:cNvSpPr>
              <p:nvPr/>
            </p:nvSpPr>
            <p:spPr bwMode="auto">
              <a:xfrm flipV="1">
                <a:off x="2059" y="2348"/>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6" name="Line 2766"/>
              <p:cNvSpPr>
                <a:spLocks noChangeShapeType="1"/>
              </p:cNvSpPr>
              <p:nvPr/>
            </p:nvSpPr>
            <p:spPr bwMode="auto">
              <a:xfrm flipV="1">
                <a:off x="2085" y="2335"/>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7" name="Line 2767"/>
              <p:cNvSpPr>
                <a:spLocks noChangeShapeType="1"/>
              </p:cNvSpPr>
              <p:nvPr/>
            </p:nvSpPr>
            <p:spPr bwMode="auto">
              <a:xfrm flipV="1">
                <a:off x="2111" y="232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8" name="Line 2768"/>
              <p:cNvSpPr>
                <a:spLocks noChangeShapeType="1"/>
              </p:cNvSpPr>
              <p:nvPr/>
            </p:nvSpPr>
            <p:spPr bwMode="auto">
              <a:xfrm flipV="1">
                <a:off x="2137" y="23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9" name="Line 2769"/>
              <p:cNvSpPr>
                <a:spLocks noChangeShapeType="1"/>
              </p:cNvSpPr>
              <p:nvPr/>
            </p:nvSpPr>
            <p:spPr bwMode="auto">
              <a:xfrm flipV="1">
                <a:off x="2163" y="229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0" name="Line 2770"/>
              <p:cNvSpPr>
                <a:spLocks noChangeShapeType="1"/>
              </p:cNvSpPr>
              <p:nvPr/>
            </p:nvSpPr>
            <p:spPr bwMode="auto">
              <a:xfrm flipV="1">
                <a:off x="2188" y="228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1" name="Line 2771"/>
              <p:cNvSpPr>
                <a:spLocks noChangeShapeType="1"/>
              </p:cNvSpPr>
              <p:nvPr/>
            </p:nvSpPr>
            <p:spPr bwMode="auto">
              <a:xfrm flipV="1">
                <a:off x="2214"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2" name="Line 2772"/>
              <p:cNvSpPr>
                <a:spLocks noChangeShapeType="1"/>
              </p:cNvSpPr>
              <p:nvPr/>
            </p:nvSpPr>
            <p:spPr bwMode="auto">
              <a:xfrm flipV="1">
                <a:off x="2236" y="224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3" name="Line 2773"/>
              <p:cNvSpPr>
                <a:spLocks noChangeShapeType="1"/>
              </p:cNvSpPr>
              <p:nvPr/>
            </p:nvSpPr>
            <p:spPr bwMode="auto">
              <a:xfrm flipV="1">
                <a:off x="2256" y="2214"/>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4" name="Line 2774"/>
              <p:cNvSpPr>
                <a:spLocks noChangeShapeType="1"/>
              </p:cNvSpPr>
              <p:nvPr/>
            </p:nvSpPr>
            <p:spPr bwMode="auto">
              <a:xfrm flipV="1">
                <a:off x="2277" y="218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5" name="Line 2775"/>
              <p:cNvSpPr>
                <a:spLocks noChangeShapeType="1"/>
              </p:cNvSpPr>
              <p:nvPr/>
            </p:nvSpPr>
            <p:spPr bwMode="auto">
              <a:xfrm flipV="1">
                <a:off x="2298" y="216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6" name="Line 2776"/>
              <p:cNvSpPr>
                <a:spLocks noChangeShapeType="1"/>
              </p:cNvSpPr>
              <p:nvPr/>
            </p:nvSpPr>
            <p:spPr bwMode="auto">
              <a:xfrm flipV="1">
                <a:off x="2320" y="2137"/>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7" name="Line 2777"/>
              <p:cNvSpPr>
                <a:spLocks noChangeShapeType="1"/>
              </p:cNvSpPr>
              <p:nvPr/>
            </p:nvSpPr>
            <p:spPr bwMode="auto">
              <a:xfrm flipV="1">
                <a:off x="2340" y="2111"/>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8" name="Line 2778"/>
              <p:cNvSpPr>
                <a:spLocks noChangeShapeType="1"/>
              </p:cNvSpPr>
              <p:nvPr/>
            </p:nvSpPr>
            <p:spPr bwMode="auto">
              <a:xfrm flipV="1">
                <a:off x="2361" y="208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9" name="Line 2779"/>
              <p:cNvSpPr>
                <a:spLocks noChangeShapeType="1"/>
              </p:cNvSpPr>
              <p:nvPr/>
            </p:nvSpPr>
            <p:spPr bwMode="auto">
              <a:xfrm flipV="1">
                <a:off x="2382" y="206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0" name="Line 2780"/>
              <p:cNvSpPr>
                <a:spLocks noChangeShapeType="1"/>
              </p:cNvSpPr>
              <p:nvPr/>
            </p:nvSpPr>
            <p:spPr bwMode="auto">
              <a:xfrm flipV="1">
                <a:off x="2408" y="205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1" name="Line 2781"/>
              <p:cNvSpPr>
                <a:spLocks noChangeShapeType="1"/>
              </p:cNvSpPr>
              <p:nvPr/>
            </p:nvSpPr>
            <p:spPr bwMode="auto">
              <a:xfrm>
                <a:off x="2434" y="205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2" name="Line 2782"/>
              <p:cNvSpPr>
                <a:spLocks noChangeShapeType="1"/>
              </p:cNvSpPr>
              <p:nvPr/>
            </p:nvSpPr>
            <p:spPr bwMode="auto">
              <a:xfrm flipV="1">
                <a:off x="2459" y="2047"/>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3" name="Line 2783"/>
              <p:cNvSpPr>
                <a:spLocks noChangeShapeType="1"/>
              </p:cNvSpPr>
              <p:nvPr/>
            </p:nvSpPr>
            <p:spPr bwMode="auto">
              <a:xfrm>
                <a:off x="2485" y="204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4" name="Line 2784"/>
              <p:cNvSpPr>
                <a:spLocks noChangeShapeType="1"/>
              </p:cNvSpPr>
              <p:nvPr/>
            </p:nvSpPr>
            <p:spPr bwMode="auto">
              <a:xfrm flipV="1">
                <a:off x="2511" y="203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5" name="Line 2785"/>
              <p:cNvSpPr>
                <a:spLocks noChangeShapeType="1"/>
              </p:cNvSpPr>
              <p:nvPr/>
            </p:nvSpPr>
            <p:spPr bwMode="auto">
              <a:xfrm flipV="1">
                <a:off x="2537" y="203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6" name="Line 2786"/>
              <p:cNvSpPr>
                <a:spLocks noChangeShapeType="1"/>
              </p:cNvSpPr>
              <p:nvPr/>
            </p:nvSpPr>
            <p:spPr bwMode="auto">
              <a:xfrm flipV="1">
                <a:off x="2562" y="202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7" name="Line 2787"/>
              <p:cNvSpPr>
                <a:spLocks noChangeShapeType="1"/>
              </p:cNvSpPr>
              <p:nvPr/>
            </p:nvSpPr>
            <p:spPr bwMode="auto">
              <a:xfrm>
                <a:off x="2588" y="202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8" name="Line 2788"/>
              <p:cNvSpPr>
                <a:spLocks noChangeShapeType="1"/>
              </p:cNvSpPr>
              <p:nvPr/>
            </p:nvSpPr>
            <p:spPr bwMode="auto">
              <a:xfrm flipV="1">
                <a:off x="2614" y="202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9" name="Line 2789"/>
              <p:cNvSpPr>
                <a:spLocks noChangeShapeType="1"/>
              </p:cNvSpPr>
              <p:nvPr/>
            </p:nvSpPr>
            <p:spPr bwMode="auto">
              <a:xfrm flipV="1">
                <a:off x="2640" y="20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0" name="Line 2790"/>
              <p:cNvSpPr>
                <a:spLocks noChangeShapeType="1"/>
              </p:cNvSpPr>
              <p:nvPr/>
            </p:nvSpPr>
            <p:spPr bwMode="auto">
              <a:xfrm>
                <a:off x="2665" y="201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1" name="Line 2791"/>
              <p:cNvSpPr>
                <a:spLocks noChangeShapeType="1"/>
              </p:cNvSpPr>
              <p:nvPr/>
            </p:nvSpPr>
            <p:spPr bwMode="auto">
              <a:xfrm flipV="1">
                <a:off x="2691" y="200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2" name="Line 2792"/>
              <p:cNvSpPr>
                <a:spLocks noChangeShapeType="1"/>
              </p:cNvSpPr>
              <p:nvPr/>
            </p:nvSpPr>
            <p:spPr bwMode="auto">
              <a:xfrm flipV="1">
                <a:off x="2717" y="200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3" name="Line 2793"/>
              <p:cNvSpPr>
                <a:spLocks noChangeShapeType="1"/>
              </p:cNvSpPr>
              <p:nvPr/>
            </p:nvSpPr>
            <p:spPr bwMode="auto">
              <a:xfrm>
                <a:off x="2743" y="20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4" name="Line 2794"/>
              <p:cNvSpPr>
                <a:spLocks noChangeShapeType="1"/>
              </p:cNvSpPr>
              <p:nvPr/>
            </p:nvSpPr>
            <p:spPr bwMode="auto">
              <a:xfrm>
                <a:off x="2769" y="2015"/>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5" name="Line 2795"/>
              <p:cNvSpPr>
                <a:spLocks noChangeShapeType="1"/>
              </p:cNvSpPr>
              <p:nvPr/>
            </p:nvSpPr>
            <p:spPr bwMode="auto">
              <a:xfrm>
                <a:off x="2794" y="202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6" name="Line 2796"/>
              <p:cNvSpPr>
                <a:spLocks noChangeShapeType="1"/>
              </p:cNvSpPr>
              <p:nvPr/>
            </p:nvSpPr>
            <p:spPr bwMode="auto">
              <a:xfrm>
                <a:off x="2820" y="202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7" name="Line 2797"/>
              <p:cNvSpPr>
                <a:spLocks noChangeShapeType="1"/>
              </p:cNvSpPr>
              <p:nvPr/>
            </p:nvSpPr>
            <p:spPr bwMode="auto">
              <a:xfrm>
                <a:off x="2846" y="203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8" name="Line 2798"/>
              <p:cNvSpPr>
                <a:spLocks noChangeShapeType="1"/>
              </p:cNvSpPr>
              <p:nvPr/>
            </p:nvSpPr>
            <p:spPr bwMode="auto">
              <a:xfrm>
                <a:off x="2872" y="204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9" name="Line 2799"/>
              <p:cNvSpPr>
                <a:spLocks noChangeShapeType="1"/>
              </p:cNvSpPr>
              <p:nvPr/>
            </p:nvSpPr>
            <p:spPr bwMode="auto">
              <a:xfrm>
                <a:off x="2897" y="2051"/>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0" name="Line 2800"/>
              <p:cNvSpPr>
                <a:spLocks noChangeShapeType="1"/>
              </p:cNvSpPr>
              <p:nvPr/>
            </p:nvSpPr>
            <p:spPr bwMode="auto">
              <a:xfrm>
                <a:off x="2923" y="206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1" name="Line 2801"/>
              <p:cNvSpPr>
                <a:spLocks noChangeShapeType="1"/>
              </p:cNvSpPr>
              <p:nvPr/>
            </p:nvSpPr>
            <p:spPr bwMode="auto">
              <a:xfrm>
                <a:off x="2949" y="207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2" name="Line 2802"/>
              <p:cNvSpPr>
                <a:spLocks noChangeShapeType="1"/>
              </p:cNvSpPr>
              <p:nvPr/>
            </p:nvSpPr>
            <p:spPr bwMode="auto">
              <a:xfrm>
                <a:off x="2975" y="208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3" name="Line 2803"/>
              <p:cNvSpPr>
                <a:spLocks noChangeShapeType="1"/>
              </p:cNvSpPr>
              <p:nvPr/>
            </p:nvSpPr>
            <p:spPr bwMode="auto">
              <a:xfrm>
                <a:off x="3000" y="2096"/>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4" name="Line 2804"/>
              <p:cNvSpPr>
                <a:spLocks noChangeShapeType="1"/>
              </p:cNvSpPr>
              <p:nvPr/>
            </p:nvSpPr>
            <p:spPr bwMode="auto">
              <a:xfrm>
                <a:off x="3026" y="210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5" name="Line 2805"/>
              <p:cNvSpPr>
                <a:spLocks noChangeShapeType="1"/>
              </p:cNvSpPr>
              <p:nvPr/>
            </p:nvSpPr>
            <p:spPr bwMode="auto">
              <a:xfrm>
                <a:off x="3052" y="2120"/>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6" name="Line 2806"/>
              <p:cNvSpPr>
                <a:spLocks noChangeShapeType="1"/>
              </p:cNvSpPr>
              <p:nvPr/>
            </p:nvSpPr>
            <p:spPr bwMode="auto">
              <a:xfrm flipV="1">
                <a:off x="3078" y="210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7" name="Line 2807"/>
              <p:cNvSpPr>
                <a:spLocks noChangeShapeType="1"/>
              </p:cNvSpPr>
              <p:nvPr/>
            </p:nvSpPr>
            <p:spPr bwMode="auto">
              <a:xfrm flipV="1">
                <a:off x="3104" y="2093"/>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8" name="Line 2808"/>
              <p:cNvSpPr>
                <a:spLocks noChangeShapeType="1"/>
              </p:cNvSpPr>
              <p:nvPr/>
            </p:nvSpPr>
            <p:spPr bwMode="auto">
              <a:xfrm flipV="1">
                <a:off x="3129" y="2079"/>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9" name="Line 2809"/>
              <p:cNvSpPr>
                <a:spLocks noChangeShapeType="1"/>
              </p:cNvSpPr>
              <p:nvPr/>
            </p:nvSpPr>
            <p:spPr bwMode="auto">
              <a:xfrm flipV="1">
                <a:off x="3155" y="206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0" name="Line 2810"/>
              <p:cNvSpPr>
                <a:spLocks noChangeShapeType="1"/>
              </p:cNvSpPr>
              <p:nvPr/>
            </p:nvSpPr>
            <p:spPr bwMode="auto">
              <a:xfrm flipV="1">
                <a:off x="3181" y="205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1" name="Line 2811"/>
              <p:cNvSpPr>
                <a:spLocks noChangeShapeType="1"/>
              </p:cNvSpPr>
              <p:nvPr/>
            </p:nvSpPr>
            <p:spPr bwMode="auto">
              <a:xfrm flipV="1">
                <a:off x="3207" y="203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2" name="Line 2812"/>
              <p:cNvSpPr>
                <a:spLocks noChangeShapeType="1"/>
              </p:cNvSpPr>
              <p:nvPr/>
            </p:nvSpPr>
            <p:spPr bwMode="auto">
              <a:xfrm>
                <a:off x="3232" y="203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3" name="Line 2813"/>
              <p:cNvSpPr>
                <a:spLocks noChangeShapeType="1"/>
              </p:cNvSpPr>
              <p:nvPr/>
            </p:nvSpPr>
            <p:spPr bwMode="auto">
              <a:xfrm>
                <a:off x="3258"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4" name="Line 2814"/>
              <p:cNvSpPr>
                <a:spLocks noChangeShapeType="1"/>
              </p:cNvSpPr>
              <p:nvPr/>
            </p:nvSpPr>
            <p:spPr bwMode="auto">
              <a:xfrm flipV="1">
                <a:off x="3284" y="202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5" name="Line 2815"/>
              <p:cNvSpPr>
                <a:spLocks noChangeShapeType="1"/>
              </p:cNvSpPr>
              <p:nvPr/>
            </p:nvSpPr>
            <p:spPr bwMode="auto">
              <a:xfrm>
                <a:off x="3310" y="2024"/>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6" name="Line 2816"/>
              <p:cNvSpPr>
                <a:spLocks noChangeShapeType="1"/>
              </p:cNvSpPr>
              <p:nvPr/>
            </p:nvSpPr>
            <p:spPr bwMode="auto">
              <a:xfrm flipV="1">
                <a:off x="3335" y="202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7" name="Line 2817"/>
              <p:cNvSpPr>
                <a:spLocks noChangeShapeType="1"/>
              </p:cNvSpPr>
              <p:nvPr/>
            </p:nvSpPr>
            <p:spPr bwMode="auto">
              <a:xfrm>
                <a:off x="3361" y="2020"/>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21" name="Group 3019"/>
            <p:cNvGrpSpPr>
              <a:grpSpLocks/>
            </p:cNvGrpSpPr>
            <p:nvPr/>
          </p:nvGrpSpPr>
          <p:grpSpPr bwMode="auto">
            <a:xfrm>
              <a:off x="972609" y="2517050"/>
              <a:ext cx="6462713" cy="1665288"/>
              <a:chOff x="852" y="1729"/>
              <a:chExt cx="4071" cy="1049"/>
            </a:xfrm>
          </p:grpSpPr>
          <p:sp>
            <p:nvSpPr>
              <p:cNvPr id="488" name="Line 2819"/>
              <p:cNvSpPr>
                <a:spLocks noChangeShapeType="1"/>
              </p:cNvSpPr>
              <p:nvPr/>
            </p:nvSpPr>
            <p:spPr bwMode="auto">
              <a:xfrm>
                <a:off x="3387" y="201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 name="Line 2820"/>
              <p:cNvSpPr>
                <a:spLocks noChangeShapeType="1"/>
              </p:cNvSpPr>
              <p:nvPr/>
            </p:nvSpPr>
            <p:spPr bwMode="auto">
              <a:xfrm>
                <a:off x="3413" y="201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 name="Line 2821"/>
              <p:cNvSpPr>
                <a:spLocks noChangeShapeType="1"/>
              </p:cNvSpPr>
              <p:nvPr/>
            </p:nvSpPr>
            <p:spPr bwMode="auto">
              <a:xfrm>
                <a:off x="3439" y="202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 name="Line 2822"/>
              <p:cNvSpPr>
                <a:spLocks noChangeShapeType="1"/>
              </p:cNvSpPr>
              <p:nvPr/>
            </p:nvSpPr>
            <p:spPr bwMode="auto">
              <a:xfrm>
                <a:off x="3464" y="202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 name="Line 2823"/>
              <p:cNvSpPr>
                <a:spLocks noChangeShapeType="1"/>
              </p:cNvSpPr>
              <p:nvPr/>
            </p:nvSpPr>
            <p:spPr bwMode="auto">
              <a:xfrm>
                <a:off x="3490" y="2026"/>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 name="Line 2824"/>
              <p:cNvSpPr>
                <a:spLocks noChangeShapeType="1"/>
              </p:cNvSpPr>
              <p:nvPr/>
            </p:nvSpPr>
            <p:spPr bwMode="auto">
              <a:xfrm>
                <a:off x="3516"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 name="Line 2825"/>
              <p:cNvSpPr>
                <a:spLocks noChangeShapeType="1"/>
              </p:cNvSpPr>
              <p:nvPr/>
            </p:nvSpPr>
            <p:spPr bwMode="auto">
              <a:xfrm>
                <a:off x="3542" y="203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 name="Line 2826"/>
              <p:cNvSpPr>
                <a:spLocks noChangeShapeType="1"/>
              </p:cNvSpPr>
              <p:nvPr/>
            </p:nvSpPr>
            <p:spPr bwMode="auto">
              <a:xfrm>
                <a:off x="3567" y="2041"/>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 name="Line 2827"/>
              <p:cNvSpPr>
                <a:spLocks noChangeShapeType="1"/>
              </p:cNvSpPr>
              <p:nvPr/>
            </p:nvSpPr>
            <p:spPr bwMode="auto">
              <a:xfrm>
                <a:off x="3593" y="2066"/>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 name="Line 2828"/>
              <p:cNvSpPr>
                <a:spLocks noChangeShapeType="1"/>
              </p:cNvSpPr>
              <p:nvPr/>
            </p:nvSpPr>
            <p:spPr bwMode="auto">
              <a:xfrm>
                <a:off x="3619" y="2091"/>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 name="Line 2829"/>
              <p:cNvSpPr>
                <a:spLocks noChangeShapeType="1"/>
              </p:cNvSpPr>
              <p:nvPr/>
            </p:nvSpPr>
            <p:spPr bwMode="auto">
              <a:xfrm>
                <a:off x="3645" y="211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 name="Line 2830"/>
              <p:cNvSpPr>
                <a:spLocks noChangeShapeType="1"/>
              </p:cNvSpPr>
              <p:nvPr/>
            </p:nvSpPr>
            <p:spPr bwMode="auto">
              <a:xfrm>
                <a:off x="3670" y="2140"/>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 name="Line 2831"/>
              <p:cNvSpPr>
                <a:spLocks noChangeShapeType="1"/>
              </p:cNvSpPr>
              <p:nvPr/>
            </p:nvSpPr>
            <p:spPr bwMode="auto">
              <a:xfrm>
                <a:off x="3696" y="2165"/>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 name="Line 2832"/>
              <p:cNvSpPr>
                <a:spLocks noChangeShapeType="1"/>
              </p:cNvSpPr>
              <p:nvPr/>
            </p:nvSpPr>
            <p:spPr bwMode="auto">
              <a:xfrm>
                <a:off x="3722" y="2190"/>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 name="Line 2833"/>
              <p:cNvSpPr>
                <a:spLocks noChangeShapeType="1"/>
              </p:cNvSpPr>
              <p:nvPr/>
            </p:nvSpPr>
            <p:spPr bwMode="auto">
              <a:xfrm>
                <a:off x="3748"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 name="Line 2834"/>
              <p:cNvSpPr>
                <a:spLocks noChangeShapeType="1"/>
              </p:cNvSpPr>
              <p:nvPr/>
            </p:nvSpPr>
            <p:spPr bwMode="auto">
              <a:xfrm>
                <a:off x="3774"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 name="Line 2835"/>
              <p:cNvSpPr>
                <a:spLocks noChangeShapeType="1"/>
              </p:cNvSpPr>
              <p:nvPr/>
            </p:nvSpPr>
            <p:spPr bwMode="auto">
              <a:xfrm>
                <a:off x="3799" y="220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 name="Line 2836"/>
              <p:cNvSpPr>
                <a:spLocks noChangeShapeType="1"/>
              </p:cNvSpPr>
              <p:nvPr/>
            </p:nvSpPr>
            <p:spPr bwMode="auto">
              <a:xfrm>
                <a:off x="3825" y="220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 name="Line 2837"/>
              <p:cNvSpPr>
                <a:spLocks noChangeShapeType="1"/>
              </p:cNvSpPr>
              <p:nvPr/>
            </p:nvSpPr>
            <p:spPr bwMode="auto">
              <a:xfrm>
                <a:off x="3851" y="220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 name="Line 2838"/>
              <p:cNvSpPr>
                <a:spLocks noChangeShapeType="1"/>
              </p:cNvSpPr>
              <p:nvPr/>
            </p:nvSpPr>
            <p:spPr bwMode="auto">
              <a:xfrm>
                <a:off x="3877" y="220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 name="Line 2839"/>
              <p:cNvSpPr>
                <a:spLocks noChangeShapeType="1"/>
              </p:cNvSpPr>
              <p:nvPr/>
            </p:nvSpPr>
            <p:spPr bwMode="auto">
              <a:xfrm>
                <a:off x="3902" y="221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 name="Line 2840"/>
              <p:cNvSpPr>
                <a:spLocks noChangeShapeType="1"/>
              </p:cNvSpPr>
              <p:nvPr/>
            </p:nvSpPr>
            <p:spPr bwMode="auto">
              <a:xfrm>
                <a:off x="3928" y="222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 name="Line 2841"/>
              <p:cNvSpPr>
                <a:spLocks noChangeShapeType="1"/>
              </p:cNvSpPr>
              <p:nvPr/>
            </p:nvSpPr>
            <p:spPr bwMode="auto">
              <a:xfrm>
                <a:off x="3954" y="222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 name="Line 2842"/>
              <p:cNvSpPr>
                <a:spLocks noChangeShapeType="1"/>
              </p:cNvSpPr>
              <p:nvPr/>
            </p:nvSpPr>
            <p:spPr bwMode="auto">
              <a:xfrm>
                <a:off x="3980" y="22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 name="Line 2843"/>
              <p:cNvSpPr>
                <a:spLocks noChangeShapeType="1"/>
              </p:cNvSpPr>
              <p:nvPr/>
            </p:nvSpPr>
            <p:spPr bwMode="auto">
              <a:xfrm>
                <a:off x="4005" y="224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 name="Line 2844"/>
              <p:cNvSpPr>
                <a:spLocks noChangeShapeType="1"/>
              </p:cNvSpPr>
              <p:nvPr/>
            </p:nvSpPr>
            <p:spPr bwMode="auto">
              <a:xfrm>
                <a:off x="4031" y="2257"/>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 name="Line 2845"/>
              <p:cNvSpPr>
                <a:spLocks noChangeShapeType="1"/>
              </p:cNvSpPr>
              <p:nvPr/>
            </p:nvSpPr>
            <p:spPr bwMode="auto">
              <a:xfrm>
                <a:off x="4057"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 name="Line 2846"/>
              <p:cNvSpPr>
                <a:spLocks noChangeShapeType="1"/>
              </p:cNvSpPr>
              <p:nvPr/>
            </p:nvSpPr>
            <p:spPr bwMode="auto">
              <a:xfrm>
                <a:off x="4083" y="228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 name="Line 2847"/>
              <p:cNvSpPr>
                <a:spLocks noChangeShapeType="1"/>
              </p:cNvSpPr>
              <p:nvPr/>
            </p:nvSpPr>
            <p:spPr bwMode="auto">
              <a:xfrm>
                <a:off x="4109" y="22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 name="Line 2848"/>
              <p:cNvSpPr>
                <a:spLocks noChangeShapeType="1"/>
              </p:cNvSpPr>
              <p:nvPr/>
            </p:nvSpPr>
            <p:spPr bwMode="auto">
              <a:xfrm>
                <a:off x="4134" y="231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 name="Line 2849"/>
              <p:cNvSpPr>
                <a:spLocks noChangeShapeType="1"/>
              </p:cNvSpPr>
              <p:nvPr/>
            </p:nvSpPr>
            <p:spPr bwMode="auto">
              <a:xfrm>
                <a:off x="4160" y="2328"/>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 name="Line 2850"/>
              <p:cNvSpPr>
                <a:spLocks noChangeShapeType="1"/>
              </p:cNvSpPr>
              <p:nvPr/>
            </p:nvSpPr>
            <p:spPr bwMode="auto">
              <a:xfrm>
                <a:off x="4186" y="234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 name="Line 2851"/>
              <p:cNvSpPr>
                <a:spLocks noChangeShapeType="1"/>
              </p:cNvSpPr>
              <p:nvPr/>
            </p:nvSpPr>
            <p:spPr bwMode="auto">
              <a:xfrm>
                <a:off x="4212" y="2360"/>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 name="Line 2852"/>
              <p:cNvSpPr>
                <a:spLocks noChangeShapeType="1"/>
              </p:cNvSpPr>
              <p:nvPr/>
            </p:nvSpPr>
            <p:spPr bwMode="auto">
              <a:xfrm>
                <a:off x="4237"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 name="Line 2853"/>
              <p:cNvSpPr>
                <a:spLocks noChangeShapeType="1"/>
              </p:cNvSpPr>
              <p:nvPr/>
            </p:nvSpPr>
            <p:spPr bwMode="auto">
              <a:xfrm>
                <a:off x="4263"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 name="Line 2854"/>
              <p:cNvSpPr>
                <a:spLocks noChangeShapeType="1"/>
              </p:cNvSpPr>
              <p:nvPr/>
            </p:nvSpPr>
            <p:spPr bwMode="auto">
              <a:xfrm>
                <a:off x="4289"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 name="Line 2855"/>
              <p:cNvSpPr>
                <a:spLocks noChangeShapeType="1"/>
              </p:cNvSpPr>
              <p:nvPr/>
            </p:nvSpPr>
            <p:spPr bwMode="auto">
              <a:xfrm>
                <a:off x="4315"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 name="Line 2856"/>
              <p:cNvSpPr>
                <a:spLocks noChangeShapeType="1"/>
              </p:cNvSpPr>
              <p:nvPr/>
            </p:nvSpPr>
            <p:spPr bwMode="auto">
              <a:xfrm>
                <a:off x="4340"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 name="Line 2857"/>
              <p:cNvSpPr>
                <a:spLocks noChangeShapeType="1"/>
              </p:cNvSpPr>
              <p:nvPr/>
            </p:nvSpPr>
            <p:spPr bwMode="auto">
              <a:xfrm>
                <a:off x="4366"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 name="Line 2858"/>
              <p:cNvSpPr>
                <a:spLocks noChangeShapeType="1"/>
              </p:cNvSpPr>
              <p:nvPr/>
            </p:nvSpPr>
            <p:spPr bwMode="auto">
              <a:xfrm>
                <a:off x="4392"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 name="Line 2859"/>
              <p:cNvSpPr>
                <a:spLocks noChangeShapeType="1"/>
              </p:cNvSpPr>
              <p:nvPr/>
            </p:nvSpPr>
            <p:spPr bwMode="auto">
              <a:xfrm>
                <a:off x="4418" y="237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 name="Line 2860"/>
              <p:cNvSpPr>
                <a:spLocks noChangeShapeType="1"/>
              </p:cNvSpPr>
              <p:nvPr/>
            </p:nvSpPr>
            <p:spPr bwMode="auto">
              <a:xfrm>
                <a:off x="4444" y="237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 name="Line 2861"/>
              <p:cNvSpPr>
                <a:spLocks noChangeShapeType="1"/>
              </p:cNvSpPr>
              <p:nvPr/>
            </p:nvSpPr>
            <p:spPr bwMode="auto">
              <a:xfrm>
                <a:off x="4469" y="238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 name="Line 2862"/>
              <p:cNvSpPr>
                <a:spLocks noChangeShapeType="1"/>
              </p:cNvSpPr>
              <p:nvPr/>
            </p:nvSpPr>
            <p:spPr bwMode="auto">
              <a:xfrm>
                <a:off x="4495" y="238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 name="Line 2863"/>
              <p:cNvSpPr>
                <a:spLocks noChangeShapeType="1"/>
              </p:cNvSpPr>
              <p:nvPr/>
            </p:nvSpPr>
            <p:spPr bwMode="auto">
              <a:xfrm>
                <a:off x="4521" y="239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 name="Line 2864"/>
              <p:cNvSpPr>
                <a:spLocks noChangeShapeType="1"/>
              </p:cNvSpPr>
              <p:nvPr/>
            </p:nvSpPr>
            <p:spPr bwMode="auto">
              <a:xfrm>
                <a:off x="4547" y="23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 name="Oval 2865"/>
              <p:cNvSpPr>
                <a:spLocks noChangeArrowheads="1"/>
              </p:cNvSpPr>
              <p:nvPr/>
            </p:nvSpPr>
            <p:spPr bwMode="auto">
              <a:xfrm>
                <a:off x="4710" y="270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 name="Oval 2866"/>
              <p:cNvSpPr>
                <a:spLocks noChangeArrowheads="1"/>
              </p:cNvSpPr>
              <p:nvPr/>
            </p:nvSpPr>
            <p:spPr bwMode="auto">
              <a:xfrm>
                <a:off x="4878" y="273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 name="Line 2867"/>
              <p:cNvSpPr>
                <a:spLocks noChangeShapeType="1"/>
              </p:cNvSpPr>
              <p:nvPr/>
            </p:nvSpPr>
            <p:spPr bwMode="auto">
              <a:xfrm>
                <a:off x="4565" y="240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 name="Line 2868"/>
              <p:cNvSpPr>
                <a:spLocks noChangeShapeType="1"/>
              </p:cNvSpPr>
              <p:nvPr/>
            </p:nvSpPr>
            <p:spPr bwMode="auto">
              <a:xfrm>
                <a:off x="4578" y="2426"/>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 name="Line 2869"/>
              <p:cNvSpPr>
                <a:spLocks noChangeShapeType="1"/>
              </p:cNvSpPr>
              <p:nvPr/>
            </p:nvSpPr>
            <p:spPr bwMode="auto">
              <a:xfrm>
                <a:off x="4592" y="2452"/>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 name="Line 2870"/>
              <p:cNvSpPr>
                <a:spLocks noChangeShapeType="1"/>
              </p:cNvSpPr>
              <p:nvPr/>
            </p:nvSpPr>
            <p:spPr bwMode="auto">
              <a:xfrm>
                <a:off x="4605" y="2478"/>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 name="Line 2871"/>
              <p:cNvSpPr>
                <a:spLocks noChangeShapeType="1"/>
              </p:cNvSpPr>
              <p:nvPr/>
            </p:nvSpPr>
            <p:spPr bwMode="auto">
              <a:xfrm>
                <a:off x="4618" y="250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 name="Line 2872"/>
              <p:cNvSpPr>
                <a:spLocks noChangeShapeType="1"/>
              </p:cNvSpPr>
              <p:nvPr/>
            </p:nvSpPr>
            <p:spPr bwMode="auto">
              <a:xfrm>
                <a:off x="4631" y="253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 name="Line 2873"/>
              <p:cNvSpPr>
                <a:spLocks noChangeShapeType="1"/>
              </p:cNvSpPr>
              <p:nvPr/>
            </p:nvSpPr>
            <p:spPr bwMode="auto">
              <a:xfrm>
                <a:off x="4645" y="2555"/>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 name="Line 2874"/>
              <p:cNvSpPr>
                <a:spLocks noChangeShapeType="1"/>
              </p:cNvSpPr>
              <p:nvPr/>
            </p:nvSpPr>
            <p:spPr bwMode="auto">
              <a:xfrm>
                <a:off x="4658" y="258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 name="Line 2875"/>
              <p:cNvSpPr>
                <a:spLocks noChangeShapeType="1"/>
              </p:cNvSpPr>
              <p:nvPr/>
            </p:nvSpPr>
            <p:spPr bwMode="auto">
              <a:xfrm>
                <a:off x="4671" y="2607"/>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 name="Line 2876"/>
              <p:cNvSpPr>
                <a:spLocks noChangeShapeType="1"/>
              </p:cNvSpPr>
              <p:nvPr/>
            </p:nvSpPr>
            <p:spPr bwMode="auto">
              <a:xfrm>
                <a:off x="4685" y="263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 name="Line 2877"/>
              <p:cNvSpPr>
                <a:spLocks noChangeShapeType="1"/>
              </p:cNvSpPr>
              <p:nvPr/>
            </p:nvSpPr>
            <p:spPr bwMode="auto">
              <a:xfrm>
                <a:off x="4699" y="2658"/>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 name="Line 2878"/>
              <p:cNvSpPr>
                <a:spLocks noChangeShapeType="1"/>
              </p:cNvSpPr>
              <p:nvPr/>
            </p:nvSpPr>
            <p:spPr bwMode="auto">
              <a:xfrm>
                <a:off x="4712" y="2684"/>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 name="Line 2879"/>
              <p:cNvSpPr>
                <a:spLocks noChangeShapeType="1"/>
              </p:cNvSpPr>
              <p:nvPr/>
            </p:nvSpPr>
            <p:spPr bwMode="auto">
              <a:xfrm>
                <a:off x="4725" y="271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 name="Line 2880"/>
              <p:cNvSpPr>
                <a:spLocks noChangeShapeType="1"/>
              </p:cNvSpPr>
              <p:nvPr/>
            </p:nvSpPr>
            <p:spPr bwMode="auto">
              <a:xfrm>
                <a:off x="4744" y="272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 name="Line 2881"/>
              <p:cNvSpPr>
                <a:spLocks noChangeShapeType="1"/>
              </p:cNvSpPr>
              <p:nvPr/>
            </p:nvSpPr>
            <p:spPr bwMode="auto">
              <a:xfrm>
                <a:off x="4769" y="273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 name="Line 2882"/>
              <p:cNvSpPr>
                <a:spLocks noChangeShapeType="1"/>
              </p:cNvSpPr>
              <p:nvPr/>
            </p:nvSpPr>
            <p:spPr bwMode="auto">
              <a:xfrm>
                <a:off x="4795" y="2736"/>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 name="Line 2883"/>
              <p:cNvSpPr>
                <a:spLocks noChangeShapeType="1"/>
              </p:cNvSpPr>
              <p:nvPr/>
            </p:nvSpPr>
            <p:spPr bwMode="auto">
              <a:xfrm>
                <a:off x="4821" y="274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 name="Line 2884"/>
              <p:cNvSpPr>
                <a:spLocks noChangeShapeType="1"/>
              </p:cNvSpPr>
              <p:nvPr/>
            </p:nvSpPr>
            <p:spPr bwMode="auto">
              <a:xfrm>
                <a:off x="4847" y="274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 name="Line 2885"/>
              <p:cNvSpPr>
                <a:spLocks noChangeShapeType="1"/>
              </p:cNvSpPr>
              <p:nvPr/>
            </p:nvSpPr>
            <p:spPr bwMode="auto">
              <a:xfrm>
                <a:off x="4873" y="275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 name="Line 2886"/>
              <p:cNvSpPr>
                <a:spLocks noChangeShapeType="1"/>
              </p:cNvSpPr>
              <p:nvPr/>
            </p:nvSpPr>
            <p:spPr bwMode="auto">
              <a:xfrm>
                <a:off x="4898" y="275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 name="Oval 288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 name="Oval 2888"/>
              <p:cNvSpPr>
                <a:spLocks noChangeArrowheads="1"/>
              </p:cNvSpPr>
              <p:nvPr/>
            </p:nvSpPr>
            <p:spPr bwMode="auto">
              <a:xfrm>
                <a:off x="1019" y="1980"/>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 name="Oval 2889"/>
              <p:cNvSpPr>
                <a:spLocks noChangeArrowheads="1"/>
              </p:cNvSpPr>
              <p:nvPr/>
            </p:nvSpPr>
            <p:spPr bwMode="auto">
              <a:xfrm>
                <a:off x="1187" y="200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 name="Oval 2890"/>
              <p:cNvSpPr>
                <a:spLocks noChangeArrowheads="1"/>
              </p:cNvSpPr>
              <p:nvPr/>
            </p:nvSpPr>
            <p:spPr bwMode="auto">
              <a:xfrm>
                <a:off x="1355" y="184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 name="Oval 2891"/>
              <p:cNvSpPr>
                <a:spLocks noChangeArrowheads="1"/>
              </p:cNvSpPr>
              <p:nvPr/>
            </p:nvSpPr>
            <p:spPr bwMode="auto">
              <a:xfrm>
                <a:off x="1522"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 name="Oval 2892"/>
              <p:cNvSpPr>
                <a:spLocks noChangeArrowheads="1"/>
              </p:cNvSpPr>
              <p:nvPr/>
            </p:nvSpPr>
            <p:spPr bwMode="auto">
              <a:xfrm>
                <a:off x="1690"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 name="Oval 2893"/>
              <p:cNvSpPr>
                <a:spLocks noChangeArrowheads="1"/>
              </p:cNvSpPr>
              <p:nvPr/>
            </p:nvSpPr>
            <p:spPr bwMode="auto">
              <a:xfrm>
                <a:off x="1857" y="1980"/>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 name="Oval 2894"/>
              <p:cNvSpPr>
                <a:spLocks noChangeArrowheads="1"/>
              </p:cNvSpPr>
              <p:nvPr/>
            </p:nvSpPr>
            <p:spPr bwMode="auto">
              <a:xfrm>
                <a:off x="2025"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 name="Oval 2895"/>
              <p:cNvSpPr>
                <a:spLocks noChangeArrowheads="1"/>
              </p:cNvSpPr>
              <p:nvPr/>
            </p:nvSpPr>
            <p:spPr bwMode="auto">
              <a:xfrm>
                <a:off x="2193"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 name="Oval 2896"/>
              <p:cNvSpPr>
                <a:spLocks noChangeArrowheads="1"/>
              </p:cNvSpPr>
              <p:nvPr/>
            </p:nvSpPr>
            <p:spPr bwMode="auto">
              <a:xfrm>
                <a:off x="2361" y="212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 name="Oval 2897"/>
              <p:cNvSpPr>
                <a:spLocks noChangeArrowheads="1"/>
              </p:cNvSpPr>
              <p:nvPr/>
            </p:nvSpPr>
            <p:spPr bwMode="auto">
              <a:xfrm>
                <a:off x="2529"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 name="Oval 2898"/>
              <p:cNvSpPr>
                <a:spLocks noChangeArrowheads="1"/>
              </p:cNvSpPr>
              <p:nvPr/>
            </p:nvSpPr>
            <p:spPr bwMode="auto">
              <a:xfrm>
                <a:off x="2697"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 name="Oval 2899"/>
              <p:cNvSpPr>
                <a:spLocks noChangeArrowheads="1"/>
              </p:cNvSpPr>
              <p:nvPr/>
            </p:nvSpPr>
            <p:spPr bwMode="auto">
              <a:xfrm>
                <a:off x="2864" y="1862"/>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 name="Oval 2900"/>
              <p:cNvSpPr>
                <a:spLocks noChangeArrowheads="1"/>
              </p:cNvSpPr>
              <p:nvPr/>
            </p:nvSpPr>
            <p:spPr bwMode="auto">
              <a:xfrm>
                <a:off x="3032" y="195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 name="Oval 2901"/>
              <p:cNvSpPr>
                <a:spLocks noChangeArrowheads="1"/>
              </p:cNvSpPr>
              <p:nvPr/>
            </p:nvSpPr>
            <p:spPr bwMode="auto">
              <a:xfrm>
                <a:off x="320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 name="Oval 2902"/>
              <p:cNvSpPr>
                <a:spLocks noChangeArrowheads="1"/>
              </p:cNvSpPr>
              <p:nvPr/>
            </p:nvSpPr>
            <p:spPr bwMode="auto">
              <a:xfrm>
                <a:off x="3368"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 name="Oval 2903"/>
              <p:cNvSpPr>
                <a:spLocks noChangeArrowheads="1"/>
              </p:cNvSpPr>
              <p:nvPr/>
            </p:nvSpPr>
            <p:spPr bwMode="auto">
              <a:xfrm>
                <a:off x="3536" y="184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 name="Oval 2904"/>
              <p:cNvSpPr>
                <a:spLocks noChangeArrowheads="1"/>
              </p:cNvSpPr>
              <p:nvPr/>
            </p:nvSpPr>
            <p:spPr bwMode="auto">
              <a:xfrm>
                <a:off x="3704" y="186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 name="Oval 2905"/>
              <p:cNvSpPr>
                <a:spLocks noChangeArrowheads="1"/>
              </p:cNvSpPr>
              <p:nvPr/>
            </p:nvSpPr>
            <p:spPr bwMode="auto">
              <a:xfrm>
                <a:off x="387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 name="Oval 2906"/>
              <p:cNvSpPr>
                <a:spLocks noChangeArrowheads="1"/>
              </p:cNvSpPr>
              <p:nvPr/>
            </p:nvSpPr>
            <p:spPr bwMode="auto">
              <a:xfrm>
                <a:off x="4039" y="18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 name="Oval 2907"/>
              <p:cNvSpPr>
                <a:spLocks noChangeArrowheads="1"/>
              </p:cNvSpPr>
              <p:nvPr/>
            </p:nvSpPr>
            <p:spPr bwMode="auto">
              <a:xfrm>
                <a:off x="4207" y="172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 name="Oval 2908"/>
              <p:cNvSpPr>
                <a:spLocks noChangeArrowheads="1"/>
              </p:cNvSpPr>
              <p:nvPr/>
            </p:nvSpPr>
            <p:spPr bwMode="auto">
              <a:xfrm>
                <a:off x="4375" y="175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 name="Oval 2909"/>
              <p:cNvSpPr>
                <a:spLocks noChangeArrowheads="1"/>
              </p:cNvSpPr>
              <p:nvPr/>
            </p:nvSpPr>
            <p:spPr bwMode="auto">
              <a:xfrm>
                <a:off x="4543" y="1921"/>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 name="Line 2910"/>
              <p:cNvSpPr>
                <a:spLocks noChangeShapeType="1"/>
              </p:cNvSpPr>
              <p:nvPr/>
            </p:nvSpPr>
            <p:spPr bwMode="auto">
              <a:xfrm flipV="1">
                <a:off x="874" y="21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 name="Line 2911"/>
              <p:cNvSpPr>
                <a:spLocks noChangeShapeType="1"/>
              </p:cNvSpPr>
              <p:nvPr/>
            </p:nvSpPr>
            <p:spPr bwMode="auto">
              <a:xfrm flipV="1">
                <a:off x="900" y="2136"/>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 name="Line 2912"/>
              <p:cNvSpPr>
                <a:spLocks noChangeShapeType="1"/>
              </p:cNvSpPr>
              <p:nvPr/>
            </p:nvSpPr>
            <p:spPr bwMode="auto">
              <a:xfrm flipV="1">
                <a:off x="926" y="211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 name="Line 2913"/>
              <p:cNvSpPr>
                <a:spLocks noChangeShapeType="1"/>
              </p:cNvSpPr>
              <p:nvPr/>
            </p:nvSpPr>
            <p:spPr bwMode="auto">
              <a:xfrm flipV="1">
                <a:off x="951" y="2086"/>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 name="Line 2914"/>
              <p:cNvSpPr>
                <a:spLocks noChangeShapeType="1"/>
              </p:cNvSpPr>
              <p:nvPr/>
            </p:nvSpPr>
            <p:spPr bwMode="auto">
              <a:xfrm flipV="1">
                <a:off x="977" y="20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 name="Line 2915"/>
              <p:cNvSpPr>
                <a:spLocks noChangeShapeType="1"/>
              </p:cNvSpPr>
              <p:nvPr/>
            </p:nvSpPr>
            <p:spPr bwMode="auto">
              <a:xfrm flipV="1">
                <a:off x="1003" y="20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 name="Line 2916"/>
              <p:cNvSpPr>
                <a:spLocks noChangeShapeType="1"/>
              </p:cNvSpPr>
              <p:nvPr/>
            </p:nvSpPr>
            <p:spPr bwMode="auto">
              <a:xfrm flipV="1">
                <a:off x="1029" y="2012"/>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 name="Line 2917"/>
              <p:cNvSpPr>
                <a:spLocks noChangeShapeType="1"/>
              </p:cNvSpPr>
              <p:nvPr/>
            </p:nvSpPr>
            <p:spPr bwMode="auto">
              <a:xfrm>
                <a:off x="1054" y="200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 name="Line 2918"/>
              <p:cNvSpPr>
                <a:spLocks noChangeShapeType="1"/>
              </p:cNvSpPr>
              <p:nvPr/>
            </p:nvSpPr>
            <p:spPr bwMode="auto">
              <a:xfrm>
                <a:off x="1080" y="200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 name="Line 2919"/>
              <p:cNvSpPr>
                <a:spLocks noChangeShapeType="1"/>
              </p:cNvSpPr>
              <p:nvPr/>
            </p:nvSpPr>
            <p:spPr bwMode="auto">
              <a:xfrm>
                <a:off x="1106" y="201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 name="Line 2920"/>
              <p:cNvSpPr>
                <a:spLocks noChangeShapeType="1"/>
              </p:cNvSpPr>
              <p:nvPr/>
            </p:nvSpPr>
            <p:spPr bwMode="auto">
              <a:xfrm>
                <a:off x="1132" y="20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 name="Line 2921"/>
              <p:cNvSpPr>
                <a:spLocks noChangeShapeType="1"/>
              </p:cNvSpPr>
              <p:nvPr/>
            </p:nvSpPr>
            <p:spPr bwMode="auto">
              <a:xfrm>
                <a:off x="1158" y="2022"/>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 name="Line 2922"/>
              <p:cNvSpPr>
                <a:spLocks noChangeShapeType="1"/>
              </p:cNvSpPr>
              <p:nvPr/>
            </p:nvSpPr>
            <p:spPr bwMode="auto">
              <a:xfrm>
                <a:off x="1183" y="2027"/>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 name="Line 2923"/>
              <p:cNvSpPr>
                <a:spLocks noChangeShapeType="1"/>
              </p:cNvSpPr>
              <p:nvPr/>
            </p:nvSpPr>
            <p:spPr bwMode="auto">
              <a:xfrm flipV="1">
                <a:off x="1209" y="20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 name="Line 2924"/>
              <p:cNvSpPr>
                <a:spLocks noChangeShapeType="1"/>
              </p:cNvSpPr>
              <p:nvPr/>
            </p:nvSpPr>
            <p:spPr bwMode="auto">
              <a:xfrm flipV="1">
                <a:off x="1235" y="2003"/>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 name="Line 2925"/>
              <p:cNvSpPr>
                <a:spLocks noChangeShapeType="1"/>
              </p:cNvSpPr>
              <p:nvPr/>
            </p:nvSpPr>
            <p:spPr bwMode="auto">
              <a:xfrm flipV="1">
                <a:off x="1261" y="197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 name="Line 2926"/>
              <p:cNvSpPr>
                <a:spLocks noChangeShapeType="1"/>
              </p:cNvSpPr>
              <p:nvPr/>
            </p:nvSpPr>
            <p:spPr bwMode="auto">
              <a:xfrm flipV="1">
                <a:off x="1286" y="1953"/>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 name="Line 2927"/>
              <p:cNvSpPr>
                <a:spLocks noChangeShapeType="1"/>
              </p:cNvSpPr>
              <p:nvPr/>
            </p:nvSpPr>
            <p:spPr bwMode="auto">
              <a:xfrm flipV="1">
                <a:off x="1312" y="19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 name="Line 2928"/>
              <p:cNvSpPr>
                <a:spLocks noChangeShapeType="1"/>
              </p:cNvSpPr>
              <p:nvPr/>
            </p:nvSpPr>
            <p:spPr bwMode="auto">
              <a:xfrm flipV="1">
                <a:off x="1338" y="1904"/>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 name="Line 2929"/>
              <p:cNvSpPr>
                <a:spLocks noChangeShapeType="1"/>
              </p:cNvSpPr>
              <p:nvPr/>
            </p:nvSpPr>
            <p:spPr bwMode="auto">
              <a:xfrm flipV="1">
                <a:off x="1364" y="187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 name="Line 2930"/>
              <p:cNvSpPr>
                <a:spLocks noChangeShapeType="1"/>
              </p:cNvSpPr>
              <p:nvPr/>
            </p:nvSpPr>
            <p:spPr bwMode="auto">
              <a:xfrm>
                <a:off x="1389" y="187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 name="Line 2931"/>
              <p:cNvSpPr>
                <a:spLocks noChangeShapeType="1"/>
              </p:cNvSpPr>
              <p:nvPr/>
            </p:nvSpPr>
            <p:spPr bwMode="auto">
              <a:xfrm>
                <a:off x="1415" y="187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 name="Line 2932"/>
              <p:cNvSpPr>
                <a:spLocks noChangeShapeType="1"/>
              </p:cNvSpPr>
              <p:nvPr/>
            </p:nvSpPr>
            <p:spPr bwMode="auto">
              <a:xfrm>
                <a:off x="1441" y="1881"/>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 name="Line 2933"/>
              <p:cNvSpPr>
                <a:spLocks noChangeShapeType="1"/>
              </p:cNvSpPr>
              <p:nvPr/>
            </p:nvSpPr>
            <p:spPr bwMode="auto">
              <a:xfrm>
                <a:off x="1467" y="188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 name="Line 2934"/>
              <p:cNvSpPr>
                <a:spLocks noChangeShapeType="1"/>
              </p:cNvSpPr>
              <p:nvPr/>
            </p:nvSpPr>
            <p:spPr bwMode="auto">
              <a:xfrm>
                <a:off x="1493" y="189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 name="Line 2935"/>
              <p:cNvSpPr>
                <a:spLocks noChangeShapeType="1"/>
              </p:cNvSpPr>
              <p:nvPr/>
            </p:nvSpPr>
            <p:spPr bwMode="auto">
              <a:xfrm>
                <a:off x="1518" y="189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 name="Line 2936"/>
              <p:cNvSpPr>
                <a:spLocks noChangeShapeType="1"/>
              </p:cNvSpPr>
              <p:nvPr/>
            </p:nvSpPr>
            <p:spPr bwMode="auto">
              <a:xfrm flipV="1">
                <a:off x="1544" y="189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 name="Line 2937"/>
              <p:cNvSpPr>
                <a:spLocks noChangeShapeType="1"/>
              </p:cNvSpPr>
              <p:nvPr/>
            </p:nvSpPr>
            <p:spPr bwMode="auto">
              <a:xfrm flipV="1">
                <a:off x="1570" y="188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 name="Line 2938"/>
              <p:cNvSpPr>
                <a:spLocks noChangeShapeType="1"/>
              </p:cNvSpPr>
              <p:nvPr/>
            </p:nvSpPr>
            <p:spPr bwMode="auto">
              <a:xfrm flipV="1">
                <a:off x="1596" y="187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 name="Line 2939"/>
              <p:cNvSpPr>
                <a:spLocks noChangeShapeType="1"/>
              </p:cNvSpPr>
              <p:nvPr/>
            </p:nvSpPr>
            <p:spPr bwMode="auto">
              <a:xfrm flipV="1">
                <a:off x="1621" y="186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 name="Line 2940"/>
              <p:cNvSpPr>
                <a:spLocks noChangeShapeType="1"/>
              </p:cNvSpPr>
              <p:nvPr/>
            </p:nvSpPr>
            <p:spPr bwMode="auto">
              <a:xfrm flipV="1">
                <a:off x="1647" y="185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 name="Line 2941"/>
              <p:cNvSpPr>
                <a:spLocks noChangeShapeType="1"/>
              </p:cNvSpPr>
              <p:nvPr/>
            </p:nvSpPr>
            <p:spPr bwMode="auto">
              <a:xfrm flipV="1">
                <a:off x="1673" y="1841"/>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 name="Line 2942"/>
              <p:cNvSpPr>
                <a:spLocks noChangeShapeType="1"/>
              </p:cNvSpPr>
              <p:nvPr/>
            </p:nvSpPr>
            <p:spPr bwMode="auto">
              <a:xfrm flipV="1">
                <a:off x="1699" y="183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 name="Line 2943"/>
              <p:cNvSpPr>
                <a:spLocks noChangeShapeType="1"/>
              </p:cNvSpPr>
              <p:nvPr/>
            </p:nvSpPr>
            <p:spPr bwMode="auto">
              <a:xfrm>
                <a:off x="1724" y="18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 name="Line 2944"/>
              <p:cNvSpPr>
                <a:spLocks noChangeShapeType="1"/>
              </p:cNvSpPr>
              <p:nvPr/>
            </p:nvSpPr>
            <p:spPr bwMode="auto">
              <a:xfrm>
                <a:off x="1749" y="1863"/>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 name="Line 2945"/>
              <p:cNvSpPr>
                <a:spLocks noChangeShapeType="1"/>
              </p:cNvSpPr>
              <p:nvPr/>
            </p:nvSpPr>
            <p:spPr bwMode="auto">
              <a:xfrm>
                <a:off x="1773" y="188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 name="Line 2946"/>
              <p:cNvSpPr>
                <a:spLocks noChangeShapeType="1"/>
              </p:cNvSpPr>
              <p:nvPr/>
            </p:nvSpPr>
            <p:spPr bwMode="auto">
              <a:xfrm>
                <a:off x="1797" y="1914"/>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 name="Line 2947"/>
              <p:cNvSpPr>
                <a:spLocks noChangeShapeType="1"/>
              </p:cNvSpPr>
              <p:nvPr/>
            </p:nvSpPr>
            <p:spPr bwMode="auto">
              <a:xfrm>
                <a:off x="1822" y="194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 name="Line 2948"/>
              <p:cNvSpPr>
                <a:spLocks noChangeShapeType="1"/>
              </p:cNvSpPr>
              <p:nvPr/>
            </p:nvSpPr>
            <p:spPr bwMode="auto">
              <a:xfrm>
                <a:off x="1846" y="196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 name="Line 2949"/>
              <p:cNvSpPr>
                <a:spLocks noChangeShapeType="1"/>
              </p:cNvSpPr>
              <p:nvPr/>
            </p:nvSpPr>
            <p:spPr bwMode="auto">
              <a:xfrm>
                <a:off x="1871" y="199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 name="Line 2950"/>
              <p:cNvSpPr>
                <a:spLocks noChangeShapeType="1"/>
              </p:cNvSpPr>
              <p:nvPr/>
            </p:nvSpPr>
            <p:spPr bwMode="auto">
              <a:xfrm>
                <a:off x="1896" y="201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 name="Line 2951"/>
              <p:cNvSpPr>
                <a:spLocks noChangeShapeType="1"/>
              </p:cNvSpPr>
              <p:nvPr/>
            </p:nvSpPr>
            <p:spPr bwMode="auto">
              <a:xfrm>
                <a:off x="1921" y="2032"/>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 name="Line 2952"/>
              <p:cNvSpPr>
                <a:spLocks noChangeShapeType="1"/>
              </p:cNvSpPr>
              <p:nvPr/>
            </p:nvSpPr>
            <p:spPr bwMode="auto">
              <a:xfrm>
                <a:off x="1947" y="205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 name="Line 2953"/>
              <p:cNvSpPr>
                <a:spLocks noChangeShapeType="1"/>
              </p:cNvSpPr>
              <p:nvPr/>
            </p:nvSpPr>
            <p:spPr bwMode="auto">
              <a:xfrm>
                <a:off x="1973" y="206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 name="Line 2954"/>
              <p:cNvSpPr>
                <a:spLocks noChangeShapeType="1"/>
              </p:cNvSpPr>
              <p:nvPr/>
            </p:nvSpPr>
            <p:spPr bwMode="auto">
              <a:xfrm>
                <a:off x="1999" y="208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 name="Line 2955"/>
              <p:cNvSpPr>
                <a:spLocks noChangeShapeType="1"/>
              </p:cNvSpPr>
              <p:nvPr/>
            </p:nvSpPr>
            <p:spPr bwMode="auto">
              <a:xfrm>
                <a:off x="2025" y="21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 name="Line 2956"/>
              <p:cNvSpPr>
                <a:spLocks noChangeShapeType="1"/>
              </p:cNvSpPr>
              <p:nvPr/>
            </p:nvSpPr>
            <p:spPr bwMode="auto">
              <a:xfrm flipV="1">
                <a:off x="2050" y="2120"/>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 name="Line 2957"/>
              <p:cNvSpPr>
                <a:spLocks noChangeShapeType="1"/>
              </p:cNvSpPr>
              <p:nvPr/>
            </p:nvSpPr>
            <p:spPr bwMode="auto">
              <a:xfrm>
                <a:off x="2076" y="2118"/>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 name="Line 2958"/>
              <p:cNvSpPr>
                <a:spLocks noChangeShapeType="1"/>
              </p:cNvSpPr>
              <p:nvPr/>
            </p:nvSpPr>
            <p:spPr bwMode="auto">
              <a:xfrm>
                <a:off x="2102" y="211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 name="Line 2959"/>
              <p:cNvSpPr>
                <a:spLocks noChangeShapeType="1"/>
              </p:cNvSpPr>
              <p:nvPr/>
            </p:nvSpPr>
            <p:spPr bwMode="auto">
              <a:xfrm>
                <a:off x="2128" y="21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 name="Line 2960"/>
              <p:cNvSpPr>
                <a:spLocks noChangeShapeType="1"/>
              </p:cNvSpPr>
              <p:nvPr/>
            </p:nvSpPr>
            <p:spPr bwMode="auto">
              <a:xfrm flipV="1">
                <a:off x="2153" y="2111"/>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 name="Line 2961"/>
              <p:cNvSpPr>
                <a:spLocks noChangeShapeType="1"/>
              </p:cNvSpPr>
              <p:nvPr/>
            </p:nvSpPr>
            <p:spPr bwMode="auto">
              <a:xfrm>
                <a:off x="2179" y="210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 name="Line 2962"/>
              <p:cNvSpPr>
                <a:spLocks noChangeShapeType="1"/>
              </p:cNvSpPr>
              <p:nvPr/>
            </p:nvSpPr>
            <p:spPr bwMode="auto">
              <a:xfrm>
                <a:off x="2205" y="210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2" name="Line 2963"/>
              <p:cNvSpPr>
                <a:spLocks noChangeShapeType="1"/>
              </p:cNvSpPr>
              <p:nvPr/>
            </p:nvSpPr>
            <p:spPr bwMode="auto">
              <a:xfrm>
                <a:off x="2231" y="211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3" name="Line 2964"/>
              <p:cNvSpPr>
                <a:spLocks noChangeShapeType="1"/>
              </p:cNvSpPr>
              <p:nvPr/>
            </p:nvSpPr>
            <p:spPr bwMode="auto">
              <a:xfrm>
                <a:off x="2256"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4" name="Line 2965"/>
              <p:cNvSpPr>
                <a:spLocks noChangeShapeType="1"/>
              </p:cNvSpPr>
              <p:nvPr/>
            </p:nvSpPr>
            <p:spPr bwMode="auto">
              <a:xfrm>
                <a:off x="2282" y="212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5" name="Line 2966"/>
              <p:cNvSpPr>
                <a:spLocks noChangeShapeType="1"/>
              </p:cNvSpPr>
              <p:nvPr/>
            </p:nvSpPr>
            <p:spPr bwMode="auto">
              <a:xfrm>
                <a:off x="2308" y="213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6" name="Line 2967"/>
              <p:cNvSpPr>
                <a:spLocks noChangeShapeType="1"/>
              </p:cNvSpPr>
              <p:nvPr/>
            </p:nvSpPr>
            <p:spPr bwMode="auto">
              <a:xfrm>
                <a:off x="2334" y="213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7" name="Line 2968"/>
              <p:cNvSpPr>
                <a:spLocks noChangeShapeType="1"/>
              </p:cNvSpPr>
              <p:nvPr/>
            </p:nvSpPr>
            <p:spPr bwMode="auto">
              <a:xfrm>
                <a:off x="2360" y="214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8" name="Line 2969"/>
              <p:cNvSpPr>
                <a:spLocks noChangeShapeType="1"/>
              </p:cNvSpPr>
              <p:nvPr/>
            </p:nvSpPr>
            <p:spPr bwMode="auto">
              <a:xfrm flipV="1">
                <a:off x="2385" y="214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9" name="Line 2970"/>
              <p:cNvSpPr>
                <a:spLocks noChangeShapeType="1"/>
              </p:cNvSpPr>
              <p:nvPr/>
            </p:nvSpPr>
            <p:spPr bwMode="auto">
              <a:xfrm>
                <a:off x="2411" y="2145"/>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0" name="Line 2971"/>
              <p:cNvSpPr>
                <a:spLocks noChangeShapeType="1"/>
              </p:cNvSpPr>
              <p:nvPr/>
            </p:nvSpPr>
            <p:spPr bwMode="auto">
              <a:xfrm flipV="1">
                <a:off x="2437" y="214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1" name="Line 2972"/>
              <p:cNvSpPr>
                <a:spLocks noChangeShapeType="1"/>
              </p:cNvSpPr>
              <p:nvPr/>
            </p:nvSpPr>
            <p:spPr bwMode="auto">
              <a:xfrm flipV="1">
                <a:off x="2463" y="213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2" name="Line 2973"/>
              <p:cNvSpPr>
                <a:spLocks noChangeShapeType="1"/>
              </p:cNvSpPr>
              <p:nvPr/>
            </p:nvSpPr>
            <p:spPr bwMode="auto">
              <a:xfrm flipV="1">
                <a:off x="2488" y="213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3" name="Line 2974"/>
              <p:cNvSpPr>
                <a:spLocks noChangeShapeType="1"/>
              </p:cNvSpPr>
              <p:nvPr/>
            </p:nvSpPr>
            <p:spPr bwMode="auto">
              <a:xfrm flipV="1">
                <a:off x="2514" y="212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4" name="Line 2975"/>
              <p:cNvSpPr>
                <a:spLocks noChangeShapeType="1"/>
              </p:cNvSpPr>
              <p:nvPr/>
            </p:nvSpPr>
            <p:spPr bwMode="auto">
              <a:xfrm>
                <a:off x="2540" y="212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5" name="Line 2976"/>
              <p:cNvSpPr>
                <a:spLocks noChangeShapeType="1"/>
              </p:cNvSpPr>
              <p:nvPr/>
            </p:nvSpPr>
            <p:spPr bwMode="auto">
              <a:xfrm>
                <a:off x="2566" y="211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6" name="Line 2977"/>
              <p:cNvSpPr>
                <a:spLocks noChangeShapeType="1"/>
              </p:cNvSpPr>
              <p:nvPr/>
            </p:nvSpPr>
            <p:spPr bwMode="auto">
              <a:xfrm flipV="1">
                <a:off x="2591"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7" name="Line 2978"/>
              <p:cNvSpPr>
                <a:spLocks noChangeShapeType="1"/>
              </p:cNvSpPr>
              <p:nvPr/>
            </p:nvSpPr>
            <p:spPr bwMode="auto">
              <a:xfrm>
                <a:off x="2617" y="211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8" name="Line 2979"/>
              <p:cNvSpPr>
                <a:spLocks noChangeShapeType="1"/>
              </p:cNvSpPr>
              <p:nvPr/>
            </p:nvSpPr>
            <p:spPr bwMode="auto">
              <a:xfrm>
                <a:off x="2643" y="211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9" name="Line 2980"/>
              <p:cNvSpPr>
                <a:spLocks noChangeShapeType="1"/>
              </p:cNvSpPr>
              <p:nvPr/>
            </p:nvSpPr>
            <p:spPr bwMode="auto">
              <a:xfrm>
                <a:off x="2669" y="211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0" name="Line 2981"/>
              <p:cNvSpPr>
                <a:spLocks noChangeShapeType="1"/>
              </p:cNvSpPr>
              <p:nvPr/>
            </p:nvSpPr>
            <p:spPr bwMode="auto">
              <a:xfrm flipV="1">
                <a:off x="2695" y="2107"/>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1" name="Line 2982"/>
              <p:cNvSpPr>
                <a:spLocks noChangeShapeType="1"/>
              </p:cNvSpPr>
              <p:nvPr/>
            </p:nvSpPr>
            <p:spPr bwMode="auto">
              <a:xfrm flipV="1">
                <a:off x="2720" y="210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2" name="Line 2983"/>
              <p:cNvSpPr>
                <a:spLocks noChangeShapeType="1"/>
              </p:cNvSpPr>
              <p:nvPr/>
            </p:nvSpPr>
            <p:spPr bwMode="auto">
              <a:xfrm flipV="1">
                <a:off x="2739" y="207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3" name="Line 2984"/>
              <p:cNvSpPr>
                <a:spLocks noChangeShapeType="1"/>
              </p:cNvSpPr>
              <p:nvPr/>
            </p:nvSpPr>
            <p:spPr bwMode="auto">
              <a:xfrm flipV="1">
                <a:off x="2759" y="205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4" name="Line 2985"/>
              <p:cNvSpPr>
                <a:spLocks noChangeShapeType="1"/>
              </p:cNvSpPr>
              <p:nvPr/>
            </p:nvSpPr>
            <p:spPr bwMode="auto">
              <a:xfrm flipV="1">
                <a:off x="2779" y="2024"/>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5" name="Line 2986"/>
              <p:cNvSpPr>
                <a:spLocks noChangeShapeType="1"/>
              </p:cNvSpPr>
              <p:nvPr/>
            </p:nvSpPr>
            <p:spPr bwMode="auto">
              <a:xfrm flipV="1">
                <a:off x="2798" y="199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6" name="Line 2987"/>
              <p:cNvSpPr>
                <a:spLocks noChangeShapeType="1"/>
              </p:cNvSpPr>
              <p:nvPr/>
            </p:nvSpPr>
            <p:spPr bwMode="auto">
              <a:xfrm flipV="1">
                <a:off x="2818" y="197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7" name="Line 2988"/>
              <p:cNvSpPr>
                <a:spLocks noChangeShapeType="1"/>
              </p:cNvSpPr>
              <p:nvPr/>
            </p:nvSpPr>
            <p:spPr bwMode="auto">
              <a:xfrm flipV="1">
                <a:off x="2838" y="1947"/>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8" name="Line 2989"/>
              <p:cNvSpPr>
                <a:spLocks noChangeShapeType="1"/>
              </p:cNvSpPr>
              <p:nvPr/>
            </p:nvSpPr>
            <p:spPr bwMode="auto">
              <a:xfrm flipV="1">
                <a:off x="2857" y="1921"/>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9" name="Line 2990"/>
              <p:cNvSpPr>
                <a:spLocks noChangeShapeType="1"/>
              </p:cNvSpPr>
              <p:nvPr/>
            </p:nvSpPr>
            <p:spPr bwMode="auto">
              <a:xfrm flipV="1">
                <a:off x="2877" y="1895"/>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0" name="Line 2991"/>
              <p:cNvSpPr>
                <a:spLocks noChangeShapeType="1"/>
              </p:cNvSpPr>
              <p:nvPr/>
            </p:nvSpPr>
            <p:spPr bwMode="auto">
              <a:xfrm>
                <a:off x="2899" y="1890"/>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1" name="Line 2992"/>
              <p:cNvSpPr>
                <a:spLocks noChangeShapeType="1"/>
              </p:cNvSpPr>
              <p:nvPr/>
            </p:nvSpPr>
            <p:spPr bwMode="auto">
              <a:xfrm>
                <a:off x="2925" y="19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2" name="Line 2993"/>
              <p:cNvSpPr>
                <a:spLocks noChangeShapeType="1"/>
              </p:cNvSpPr>
              <p:nvPr/>
            </p:nvSpPr>
            <p:spPr bwMode="auto">
              <a:xfrm>
                <a:off x="2951" y="19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3" name="Line 2994"/>
              <p:cNvSpPr>
                <a:spLocks noChangeShapeType="1"/>
              </p:cNvSpPr>
              <p:nvPr/>
            </p:nvSpPr>
            <p:spPr bwMode="auto">
              <a:xfrm>
                <a:off x="2976" y="1931"/>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4" name="Line 2995"/>
              <p:cNvSpPr>
                <a:spLocks noChangeShapeType="1"/>
              </p:cNvSpPr>
              <p:nvPr/>
            </p:nvSpPr>
            <p:spPr bwMode="auto">
              <a:xfrm>
                <a:off x="3002" y="194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5" name="Line 2996"/>
              <p:cNvSpPr>
                <a:spLocks noChangeShapeType="1"/>
              </p:cNvSpPr>
              <p:nvPr/>
            </p:nvSpPr>
            <p:spPr bwMode="auto">
              <a:xfrm>
                <a:off x="3028" y="1958"/>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6" name="Line 2997"/>
              <p:cNvSpPr>
                <a:spLocks noChangeShapeType="1"/>
              </p:cNvSpPr>
              <p:nvPr/>
            </p:nvSpPr>
            <p:spPr bwMode="auto">
              <a:xfrm>
                <a:off x="3054" y="197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7" name="Line 2998"/>
              <p:cNvSpPr>
                <a:spLocks noChangeShapeType="1"/>
              </p:cNvSpPr>
              <p:nvPr/>
            </p:nvSpPr>
            <p:spPr bwMode="auto">
              <a:xfrm flipV="1">
                <a:off x="3079" y="196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8" name="Line 2999"/>
              <p:cNvSpPr>
                <a:spLocks noChangeShapeType="1"/>
              </p:cNvSpPr>
              <p:nvPr/>
            </p:nvSpPr>
            <p:spPr bwMode="auto">
              <a:xfrm flipV="1">
                <a:off x="3105" y="1953"/>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9" name="Line 3000"/>
              <p:cNvSpPr>
                <a:spLocks noChangeShapeType="1"/>
              </p:cNvSpPr>
              <p:nvPr/>
            </p:nvSpPr>
            <p:spPr bwMode="auto">
              <a:xfrm flipV="1">
                <a:off x="3131" y="194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0" name="Line 3001"/>
              <p:cNvSpPr>
                <a:spLocks noChangeShapeType="1"/>
              </p:cNvSpPr>
              <p:nvPr/>
            </p:nvSpPr>
            <p:spPr bwMode="auto">
              <a:xfrm flipV="1">
                <a:off x="3157" y="193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1" name="Line 3002"/>
              <p:cNvSpPr>
                <a:spLocks noChangeShapeType="1"/>
              </p:cNvSpPr>
              <p:nvPr/>
            </p:nvSpPr>
            <p:spPr bwMode="auto">
              <a:xfrm flipV="1">
                <a:off x="3183" y="192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2" name="Line 3003"/>
              <p:cNvSpPr>
                <a:spLocks noChangeShapeType="1"/>
              </p:cNvSpPr>
              <p:nvPr/>
            </p:nvSpPr>
            <p:spPr bwMode="auto">
              <a:xfrm flipV="1">
                <a:off x="3208" y="1918"/>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3" name="Line 3004"/>
              <p:cNvSpPr>
                <a:spLocks noChangeShapeType="1"/>
              </p:cNvSpPr>
              <p:nvPr/>
            </p:nvSpPr>
            <p:spPr bwMode="auto">
              <a:xfrm>
                <a:off x="3234"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4" name="Line 3005"/>
              <p:cNvSpPr>
                <a:spLocks noChangeShapeType="1"/>
              </p:cNvSpPr>
              <p:nvPr/>
            </p:nvSpPr>
            <p:spPr bwMode="auto">
              <a:xfrm>
                <a:off x="3260"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5" name="Line 3006"/>
              <p:cNvSpPr>
                <a:spLocks noChangeShapeType="1"/>
              </p:cNvSpPr>
              <p:nvPr/>
            </p:nvSpPr>
            <p:spPr bwMode="auto">
              <a:xfrm>
                <a:off x="3286"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6" name="Line 3007"/>
              <p:cNvSpPr>
                <a:spLocks noChangeShapeType="1"/>
              </p:cNvSpPr>
              <p:nvPr/>
            </p:nvSpPr>
            <p:spPr bwMode="auto">
              <a:xfrm>
                <a:off x="3311" y="191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7" name="Line 3008"/>
              <p:cNvSpPr>
                <a:spLocks noChangeShapeType="1"/>
              </p:cNvSpPr>
              <p:nvPr/>
            </p:nvSpPr>
            <p:spPr bwMode="auto">
              <a:xfrm>
                <a:off x="3337"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8" name="Line 3009"/>
              <p:cNvSpPr>
                <a:spLocks noChangeShapeType="1"/>
              </p:cNvSpPr>
              <p:nvPr/>
            </p:nvSpPr>
            <p:spPr bwMode="auto">
              <a:xfrm>
                <a:off x="3363"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9" name="Line 3010"/>
              <p:cNvSpPr>
                <a:spLocks noChangeShapeType="1"/>
              </p:cNvSpPr>
              <p:nvPr/>
            </p:nvSpPr>
            <p:spPr bwMode="auto">
              <a:xfrm flipV="1">
                <a:off x="3389"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0" name="Line 3011"/>
              <p:cNvSpPr>
                <a:spLocks noChangeShapeType="1"/>
              </p:cNvSpPr>
              <p:nvPr/>
            </p:nvSpPr>
            <p:spPr bwMode="auto">
              <a:xfrm flipV="1">
                <a:off x="3414" y="190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1" name="Line 3012"/>
              <p:cNvSpPr>
                <a:spLocks noChangeShapeType="1"/>
              </p:cNvSpPr>
              <p:nvPr/>
            </p:nvSpPr>
            <p:spPr bwMode="auto">
              <a:xfrm flipV="1">
                <a:off x="3440" y="189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2" name="Line 3013"/>
              <p:cNvSpPr>
                <a:spLocks noChangeShapeType="1"/>
              </p:cNvSpPr>
              <p:nvPr/>
            </p:nvSpPr>
            <p:spPr bwMode="auto">
              <a:xfrm flipV="1">
                <a:off x="3466" y="189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3" name="Line 3014"/>
              <p:cNvSpPr>
                <a:spLocks noChangeShapeType="1"/>
              </p:cNvSpPr>
              <p:nvPr/>
            </p:nvSpPr>
            <p:spPr bwMode="auto">
              <a:xfrm flipV="1">
                <a:off x="3492" y="188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4" name="Line 3015"/>
              <p:cNvSpPr>
                <a:spLocks noChangeShapeType="1"/>
              </p:cNvSpPr>
              <p:nvPr/>
            </p:nvSpPr>
            <p:spPr bwMode="auto">
              <a:xfrm flipV="1">
                <a:off x="3518" y="1879"/>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5" name="Line 3016"/>
              <p:cNvSpPr>
                <a:spLocks noChangeShapeType="1"/>
              </p:cNvSpPr>
              <p:nvPr/>
            </p:nvSpPr>
            <p:spPr bwMode="auto">
              <a:xfrm flipV="1">
                <a:off x="3543" y="187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6" name="Line 3017"/>
              <p:cNvSpPr>
                <a:spLocks noChangeShapeType="1"/>
              </p:cNvSpPr>
              <p:nvPr/>
            </p:nvSpPr>
            <p:spPr bwMode="auto">
              <a:xfrm>
                <a:off x="3569" y="187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7" name="Line 3018"/>
              <p:cNvSpPr>
                <a:spLocks noChangeShapeType="1"/>
              </p:cNvSpPr>
              <p:nvPr/>
            </p:nvSpPr>
            <p:spPr bwMode="auto">
              <a:xfrm>
                <a:off x="3595" y="187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286" name="Rectangle 3285"/>
            <p:cNvSpPr>
              <a:spLocks noChangeArrowheads="1"/>
            </p:cNvSpPr>
            <p:nvPr/>
          </p:nvSpPr>
          <p:spPr bwMode="auto">
            <a:xfrm>
              <a:off x="7686146" y="5596800"/>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b="0" i="0" u="none" strike="noStrike" cap="none" normalizeH="0" baseline="0" dirty="0">
                <a:ln>
                  <a:noFill/>
                </a:ln>
                <a:solidFill>
                  <a:schemeClr val="tx1"/>
                </a:solidFill>
                <a:effectLst/>
                <a:cs typeface="Arial" panose="020B0604020202020204" pitchFamily="34" charset="0"/>
              </a:endParaRPr>
            </a:p>
          </p:txBody>
        </p:sp>
        <p:grpSp>
          <p:nvGrpSpPr>
            <p:cNvPr id="3610" name="Group 3609"/>
            <p:cNvGrpSpPr/>
            <p:nvPr/>
          </p:nvGrpSpPr>
          <p:grpSpPr>
            <a:xfrm>
              <a:off x="1186978" y="4426549"/>
              <a:ext cx="5506170" cy="276999"/>
              <a:chOff x="1186978" y="4426549"/>
              <a:chExt cx="5506170" cy="276999"/>
            </a:xfrm>
          </p:grpSpPr>
          <p:sp>
            <p:nvSpPr>
              <p:cNvPr id="3595" name="Line 3154"/>
              <p:cNvSpPr>
                <a:spLocks noChangeShapeType="1"/>
              </p:cNvSpPr>
              <p:nvPr/>
            </p:nvSpPr>
            <p:spPr bwMode="auto">
              <a:xfrm>
                <a:off x="1186978" y="4551431"/>
                <a:ext cx="428625" cy="0"/>
              </a:xfrm>
              <a:prstGeom prst="line">
                <a:avLst/>
              </a:prstGeom>
              <a:noFill/>
              <a:ln w="57150">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7" name="Rectangle 3156"/>
              <p:cNvSpPr>
                <a:spLocks noChangeArrowheads="1"/>
              </p:cNvSpPr>
              <p:nvPr/>
            </p:nvSpPr>
            <p:spPr bwMode="auto">
              <a:xfrm>
                <a:off x="1760066" y="4426549"/>
                <a:ext cx="4933082" cy="276999"/>
              </a:xfrm>
              <a:prstGeom prst="rect">
                <a:avLst/>
              </a:prstGeom>
              <a:solidFill>
                <a:schemeClr val="bg1"/>
              </a:solidFill>
              <a:ln>
                <a:solidFill>
                  <a:schemeClr val="tx1"/>
                </a:solid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effectLst>
                      <a:outerShdw blurRad="38100" dist="38100" dir="2700000" algn="tl">
                        <a:srgbClr val="000000">
                          <a:alpha val="43137"/>
                        </a:srgbClr>
                      </a:outerShdw>
                    </a:effectLst>
                    <a:latin typeface="Arial" panose="020B0604020202020204" pitchFamily="34" charset="0"/>
                  </a:rPr>
                  <a:t>Average allele frequency of </a:t>
                </a:r>
                <a:r>
                  <a:rPr kumimoji="0" lang="en-US" altLang="en-US" sz="1800" b="0" i="0" u="sng" strike="noStrike" cap="none" normalizeH="0" baseline="0" dirty="0">
                    <a:ln>
                      <a:noFill/>
                    </a:ln>
                    <a:effectLst>
                      <a:outerShdw blurRad="38100" dist="38100" dir="2700000" algn="tl">
                        <a:srgbClr val="000000">
                          <a:alpha val="43137"/>
                        </a:srgbClr>
                      </a:outerShdw>
                    </a:effectLst>
                    <a:latin typeface="Arial" panose="020B0604020202020204" pitchFamily="34" charset="0"/>
                  </a:rPr>
                  <a:t>all</a:t>
                </a:r>
                <a:r>
                  <a:rPr kumimoji="0" lang="en-US" altLang="en-US" sz="1800" b="0" i="0" u="none" strike="noStrike" cap="none" normalizeH="0" baseline="0" dirty="0">
                    <a:ln>
                      <a:noFill/>
                    </a:ln>
                    <a:effectLst>
                      <a:outerShdw blurRad="38100" dist="38100" dir="2700000" algn="tl">
                        <a:srgbClr val="000000">
                          <a:alpha val="43137"/>
                        </a:srgbClr>
                      </a:outerShdw>
                    </a:effectLst>
                    <a:latin typeface="Arial" panose="020B0604020202020204" pitchFamily="34" charset="0"/>
                  </a:rPr>
                  <a:t> small populations</a:t>
                </a:r>
              </a:p>
            </p:txBody>
          </p:sp>
        </p:grpSp>
        <p:sp>
          <p:nvSpPr>
            <p:cNvPr id="3611" name="Line 3154"/>
            <p:cNvSpPr>
              <a:spLocks noChangeShapeType="1"/>
            </p:cNvSpPr>
            <p:nvPr/>
          </p:nvSpPr>
          <p:spPr bwMode="auto">
            <a:xfrm flipV="1">
              <a:off x="1035612" y="3196167"/>
              <a:ext cx="6367463" cy="13298"/>
            </a:xfrm>
            <a:prstGeom prst="line">
              <a:avLst/>
            </a:prstGeom>
            <a:noFill/>
            <a:ln w="57150">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mc:AlternateContent xmlns:mc="http://schemas.openxmlformats.org/markup-compatibility/2006" xmlns:a14="http://schemas.microsoft.com/office/drawing/2010/main">
        <mc:Choice Requires="a14">
          <p:sp>
            <p:nvSpPr>
              <p:cNvPr id="3291" name="TextBox 3290"/>
              <p:cNvSpPr txBox="1"/>
              <p:nvPr/>
            </p:nvSpPr>
            <p:spPr>
              <a:xfrm>
                <a:off x="72000" y="6264822"/>
                <a:ext cx="7657870" cy="4667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*would </a:t>
                </a:r>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b="1" i="1">
                                <a:latin typeface="Cambria Math" panose="02040503050406030204" pitchFamily="18" charset="0"/>
                                <a:ea typeface="Times New Roman" panose="02020603050405020304" pitchFamily="18" charset="0"/>
                                <a:cs typeface="Times New Roman" panose="02020603050405020304" pitchFamily="18" charset="0"/>
                              </a:rPr>
                            </m:ctrlPr>
                          </m:sSubPr>
                          <m:e>
                            <m:r>
                              <a:rPr lang="en-GB" b="1" i="0">
                                <a:latin typeface="Cambria Math" panose="02040503050406030204" pitchFamily="18" charset="0"/>
                                <a:ea typeface="Times New Roman" panose="02020603050405020304" pitchFamily="18" charset="0"/>
                                <a:cs typeface="Times New Roman" panose="02020603050405020304" pitchFamily="18" charset="0"/>
                              </a:rPr>
                              <m:t>𝐅</m:t>
                            </m:r>
                          </m:e>
                          <m:sub>
                            <m:r>
                              <a:rPr lang="de-DE" b="1" i="0" smtClean="0">
                                <a:latin typeface="Cambria Math" panose="02040503050406030204" pitchFamily="18" charset="0"/>
                                <a:ea typeface="Times New Roman" panose="02020603050405020304" pitchFamily="18" charset="0"/>
                                <a:cs typeface="Times New Roman" panose="02020603050405020304" pitchFamily="18" charset="0"/>
                              </a:rPr>
                              <m:t>𝐭</m:t>
                            </m:r>
                          </m:sub>
                        </m:sSub>
                        <m:r>
                          <a:rPr lang="en-GB" i="0">
                            <a:latin typeface="Cambria Math" panose="02040503050406030204" pitchFamily="18" charset="0"/>
                            <a:ea typeface="Times New Roman" panose="02020603050405020304" pitchFamily="18" charset="0"/>
                            <a:cs typeface="Times New Roman" panose="02020603050405020304" pitchFamily="18" charset="0"/>
                          </a:rPr>
                          <m:t>=</m:t>
                        </m:r>
                        <m:r>
                          <a:rPr lang="en-GB" b="1" i="0">
                            <a:latin typeface="Cambria Math" panose="02040503050406030204" pitchFamily="18" charset="0"/>
                            <a:ea typeface="Times New Roman" panose="02020603050405020304" pitchFamily="18" charset="0"/>
                            <a:cs typeface="Times New Roman" panose="02020603050405020304" pitchFamily="18" charset="0"/>
                          </a:rPr>
                          <m:t>𝟏</m:t>
                        </m:r>
                        <m:r>
                          <a:rPr lang="en-GB" b="1" i="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0">
                                <a:latin typeface="Cambria Math" panose="02040503050406030204" pitchFamily="18" charset="0"/>
                                <a:ea typeface="Times New Roman" panose="02020603050405020304" pitchFamily="18" charset="0"/>
                                <a:cs typeface="Times New Roman" panose="02020603050405020304" pitchFamily="18" charset="0"/>
                              </a:rPr>
                              <m:t>𝟏</m:t>
                            </m:r>
                            <m:r>
                              <a:rPr lang="en-GB" b="1" i="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0" smtClean="0">
                                        <a:solidFill>
                                          <a:srgbClr val="C00000"/>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𝐍</m:t>
                                    </m:r>
                                  </m:den>
                                </m:f>
                              </m:e>
                            </m:d>
                          </m:e>
                        </m:d>
                      </m:e>
                      <m:sup>
                        <m:r>
                          <a:rPr lang="de-DE" b="1" i="0"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𝐭</m:t>
                        </m:r>
                      </m:sup>
                    </m:sSup>
                  </m:oMath>
                </a14:m>
                <a:r>
                  <a:rPr lang="en-GB" dirty="0">
                    <a:latin typeface="Arial" panose="020B0604020202020204" pitchFamily="34" charset="0"/>
                    <a:ea typeface="Calibri" panose="020F0502020204030204" pitchFamily="34" charset="0"/>
                    <a:cs typeface="Arial" panose="020B0604020202020204" pitchFamily="34" charset="0"/>
                  </a:rPr>
                  <a:t> </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apply still </a:t>
                </a:r>
                <a:r>
                  <a:rPr lang="en-GB" dirty="0">
                    <a:solidFill>
                      <a:schemeClr val="tx1">
                        <a:lumMod val="50000"/>
                        <a:lumOff val="50000"/>
                      </a:schemeClr>
                    </a:solidFill>
                    <a:latin typeface="Arial" panose="020B0604020202020204" pitchFamily="34" charset="0"/>
                    <a:cs typeface="Arial" panose="020B0604020202020204" pitchFamily="34" charset="0"/>
                  </a:rPr>
                  <a:t>in such case? </a:t>
                </a:r>
                <a:endParaRPr lang="de-DE" dirty="0">
                  <a:solidFill>
                    <a:schemeClr val="tx1">
                      <a:lumMod val="50000"/>
                      <a:lumOff val="50000"/>
                    </a:schemeClr>
                  </a:solidFill>
                  <a:latin typeface="Arial" panose="020B0604020202020204" pitchFamily="34" charset="0"/>
                  <a:cs typeface="Arial" panose="020B0604020202020204" pitchFamily="34" charset="0"/>
                </a:endParaRPr>
              </a:p>
            </p:txBody>
          </p:sp>
        </mc:Choice>
        <mc:Fallback xmlns="">
          <p:sp>
            <p:nvSpPr>
              <p:cNvPr id="3291" name="TextBox 3290"/>
              <p:cNvSpPr txBox="1">
                <a:spLocks noRot="1" noChangeAspect="1" noMove="1" noResize="1" noEditPoints="1" noAdjustHandles="1" noChangeArrowheads="1" noChangeShapeType="1" noTextEdit="1"/>
              </p:cNvSpPr>
              <p:nvPr/>
            </p:nvSpPr>
            <p:spPr>
              <a:xfrm>
                <a:off x="72000" y="6264822"/>
                <a:ext cx="7657870" cy="466731"/>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sp>
        <p:nvSpPr>
          <p:cNvPr id="328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28</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333478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842316" y="872311"/>
            <a:ext cx="4230497" cy="5940088"/>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txBody>
          <a:bodyPr wrap="square" rtlCol="0">
            <a:spAutoFit/>
          </a:bodyPr>
          <a:lstStyle/>
          <a:p>
            <a:r>
              <a:rPr lang="en-US" dirty="0">
                <a:solidFill>
                  <a:schemeClr val="tx1">
                    <a:lumMod val="50000"/>
                    <a:lumOff val="50000"/>
                  </a:schemeClr>
                </a:solidFill>
                <a:latin typeface="Arial" panose="020B0604020202020204" pitchFamily="34" charset="0"/>
                <a:cs typeface="Arial" panose="020B0604020202020204" pitchFamily="34" charset="0"/>
              </a:rPr>
              <a:t>The diagram would ~apply for Bulk-Breeding (see later) of a crop such as barley, provided we take </a:t>
            </a:r>
            <a:r>
              <a:rPr lang="en-US" dirty="0">
                <a:latin typeface="Arial" panose="020B0604020202020204" pitchFamily="34" charset="0"/>
                <a:cs typeface="Arial" panose="020B0604020202020204" pitchFamily="34" charset="0"/>
              </a:rPr>
              <a:t>N=200</a:t>
            </a:r>
            <a:r>
              <a:rPr lang="en-US" dirty="0">
                <a:solidFill>
                  <a:schemeClr val="tx1">
                    <a:lumMod val="50000"/>
                    <a:lumOff val="50000"/>
                  </a:schemeClr>
                </a:solidFill>
                <a:latin typeface="Arial" panose="020B0604020202020204" pitchFamily="34" charset="0"/>
                <a:cs typeface="Arial" panose="020B0604020202020204" pitchFamily="34" charset="0"/>
              </a:rPr>
              <a:t> plants each generation (</a:t>
            </a:r>
            <a:r>
              <a:rPr lang="en-US" dirty="0">
                <a:latin typeface="Arial" panose="020B0604020202020204" pitchFamily="34" charset="0"/>
                <a:cs typeface="Arial" panose="020B0604020202020204" pitchFamily="34" charset="0"/>
              </a:rPr>
              <a:t>200</a:t>
            </a:r>
            <a:r>
              <a:rPr lang="en-US" dirty="0">
                <a:solidFill>
                  <a:schemeClr val="tx1">
                    <a:lumMod val="50000"/>
                    <a:lumOff val="50000"/>
                  </a:schemeClr>
                </a:solidFill>
                <a:latin typeface="Arial" panose="020B0604020202020204" pitchFamily="34" charset="0"/>
                <a:cs typeface="Arial" panose="020B0604020202020204" pitchFamily="34" charset="0"/>
              </a:rPr>
              <a:t>, not 100) ... because barley is self-fertilizing thus it is (after ~F3)  ~homozygous, hence one individual ‚contains‘ only one in-stead of two alleles (haplotypes) per individual.</a:t>
            </a:r>
            <a:endParaRPr lang="en-US" sz="800" dirty="0">
              <a:solidFill>
                <a:schemeClr val="tx1">
                  <a:lumMod val="50000"/>
                  <a:lumOff val="50000"/>
                </a:schemeClr>
              </a:solidFill>
              <a:latin typeface="Arial" panose="020B0604020202020204" pitchFamily="34" charset="0"/>
              <a:cs typeface="Arial" panose="020B0604020202020204" pitchFamily="34" charset="0"/>
            </a:endParaRPr>
          </a:p>
          <a:p>
            <a:endParaRPr lang="en-US" sz="800" dirty="0">
              <a:solidFill>
                <a:schemeClr val="tx1">
                  <a:lumMod val="50000"/>
                  <a:lumOff val="50000"/>
                </a:schemeClr>
              </a:solidFill>
              <a:latin typeface="Arial" panose="020B0604020202020204" pitchFamily="34" charset="0"/>
              <a:cs typeface="Arial" panose="020B0604020202020204" pitchFamily="34" charset="0"/>
            </a:endParaRPr>
          </a:p>
          <a:p>
            <a:r>
              <a:rPr lang="en-US" dirty="0">
                <a:solidFill>
                  <a:srgbClr val="0000FF"/>
                </a:solidFill>
                <a:latin typeface="Arial" panose="020B0604020202020204" pitchFamily="34" charset="0"/>
                <a:cs typeface="Arial" panose="020B0604020202020204" pitchFamily="34" charset="0"/>
              </a:rPr>
              <a:t>Okay. Even homozygous barley plants are made from </a:t>
            </a:r>
            <a:r>
              <a:rPr lang="en-US" dirty="0">
                <a:solidFill>
                  <a:schemeClr val="tx1">
                    <a:lumMod val="50000"/>
                    <a:lumOff val="50000"/>
                  </a:schemeClr>
                </a:solidFill>
                <a:latin typeface="Arial" panose="020B0604020202020204" pitchFamily="34" charset="0"/>
                <a:cs typeface="Arial" panose="020B0604020202020204" pitchFamily="34" charset="0"/>
              </a:rPr>
              <a:t>two</a:t>
            </a:r>
            <a:r>
              <a:rPr lang="en-US" dirty="0">
                <a:solidFill>
                  <a:srgbClr val="0000FF"/>
                </a:solidFill>
                <a:latin typeface="Arial" panose="020B0604020202020204" pitchFamily="34" charset="0"/>
                <a:cs typeface="Arial" panose="020B0604020202020204" pitchFamily="34" charset="0"/>
              </a:rPr>
              <a:t> gametes, ♀ plus ♂ gamete. But since both come from the same homozygous individual such as ‘AA’, they are both ‘A’ and the genetic breadth of an offspring individual is as ‘slim’ as defined by </a:t>
            </a:r>
            <a:r>
              <a:rPr lang="en-US" dirty="0">
                <a:solidFill>
                  <a:schemeClr val="tx1">
                    <a:lumMod val="50000"/>
                    <a:lumOff val="50000"/>
                  </a:schemeClr>
                </a:solidFill>
                <a:latin typeface="Arial" panose="020B0604020202020204" pitchFamily="34" charset="0"/>
                <a:cs typeface="Arial" panose="020B0604020202020204" pitchFamily="34" charset="0"/>
              </a:rPr>
              <a:t>one</a:t>
            </a:r>
            <a:r>
              <a:rPr lang="en-US" dirty="0">
                <a:solidFill>
                  <a:srgbClr val="0000FF"/>
                </a:solidFill>
                <a:latin typeface="Arial" panose="020B0604020202020204" pitchFamily="34" charset="0"/>
                <a:cs typeface="Arial" panose="020B0604020202020204" pitchFamily="34" charset="0"/>
              </a:rPr>
              <a:t> allele. </a:t>
            </a:r>
            <a:br>
              <a:rPr lang="en-US" dirty="0">
                <a:solidFill>
                  <a:srgbClr val="0000FF"/>
                </a:solidFill>
                <a:latin typeface="Arial" panose="020B0604020202020204" pitchFamily="34" charset="0"/>
                <a:cs typeface="Arial" panose="020B0604020202020204" pitchFamily="34" charset="0"/>
              </a:rPr>
            </a:br>
            <a:r>
              <a:rPr lang="en-US" dirty="0">
                <a:solidFill>
                  <a:srgbClr val="FF0000"/>
                </a:solidFill>
                <a:latin typeface="Arial" panose="020B0604020202020204" pitchFamily="34" charset="0"/>
                <a:cs typeface="Arial" panose="020B0604020202020204" pitchFamily="34" charset="0"/>
              </a:rPr>
              <a:t>1</a:t>
            </a:r>
            <a:r>
              <a:rPr lang="en-US" dirty="0">
                <a:solidFill>
                  <a:schemeClr val="tx1">
                    <a:lumMod val="50000"/>
                    <a:lumOff val="50000"/>
                  </a:schemeClr>
                </a:solidFill>
                <a:latin typeface="Arial" panose="020B0604020202020204" pitchFamily="34" charset="0"/>
                <a:cs typeface="Arial" panose="020B0604020202020204" pitchFamily="34" charset="0"/>
              </a:rPr>
              <a:t>N. Not </a:t>
            </a:r>
            <a:r>
              <a:rPr lang="en-US" dirty="0">
                <a:solidFill>
                  <a:srgbClr val="FF0000"/>
                </a:solidFill>
                <a:latin typeface="Arial" panose="020B0604020202020204" pitchFamily="34" charset="0"/>
                <a:cs typeface="Arial" panose="020B0604020202020204" pitchFamily="34" charset="0"/>
              </a:rPr>
              <a:t>2</a:t>
            </a:r>
            <a:r>
              <a:rPr lang="en-US" dirty="0">
                <a:solidFill>
                  <a:schemeClr val="tx1">
                    <a:lumMod val="50000"/>
                    <a:lumOff val="50000"/>
                  </a:schemeClr>
                </a:solidFill>
                <a:latin typeface="Arial" panose="020B0604020202020204" pitchFamily="34" charset="0"/>
                <a:cs typeface="Arial" panose="020B0604020202020204" pitchFamily="34" charset="0"/>
              </a:rPr>
              <a:t>N.</a:t>
            </a:r>
            <a:br>
              <a:rPr lang="en-US" sz="1200" dirty="0">
                <a:solidFill>
                  <a:schemeClr val="tx1">
                    <a:lumMod val="50000"/>
                    <a:lumOff val="50000"/>
                  </a:schemeClr>
                </a:solidFill>
                <a:latin typeface="Arial" panose="020B0604020202020204" pitchFamily="34" charset="0"/>
                <a:cs typeface="Arial" panose="020B0604020202020204" pitchFamily="34" charset="0"/>
              </a:rPr>
            </a:br>
            <a:br>
              <a:rPr lang="en-US" sz="1200" dirty="0">
                <a:solidFill>
                  <a:schemeClr val="tx1">
                    <a:lumMod val="50000"/>
                    <a:lumOff val="50000"/>
                  </a:schemeClr>
                </a:solidFill>
                <a:latin typeface="Arial" panose="020B0604020202020204" pitchFamily="34" charset="0"/>
                <a:cs typeface="Arial" panose="020B0604020202020204" pitchFamily="34" charset="0"/>
              </a:rPr>
            </a:br>
            <a:r>
              <a:rPr lang="en-US" dirty="0">
                <a:solidFill>
                  <a:schemeClr val="tx1">
                    <a:lumMod val="50000"/>
                    <a:lumOff val="50000"/>
                  </a:schemeClr>
                </a:solidFill>
                <a:latin typeface="Arial" panose="020B0604020202020204" pitchFamily="34" charset="0"/>
                <a:cs typeface="Arial" panose="020B0604020202020204" pitchFamily="34" charset="0"/>
              </a:rPr>
              <a:t>Analogy: If you paper-noted the same password a second time, the </a:t>
            </a:r>
            <a:r>
              <a:rPr lang="en-US" dirty="0" err="1">
                <a:solidFill>
                  <a:schemeClr val="tx1">
                    <a:lumMod val="50000"/>
                    <a:lumOff val="50000"/>
                  </a:schemeClr>
                </a:solidFill>
                <a:latin typeface="Arial" panose="020B0604020202020204" pitchFamily="34" charset="0"/>
                <a:cs typeface="Arial" panose="020B0604020202020204" pitchFamily="34" charset="0"/>
              </a:rPr>
              <a:t>informa-tion</a:t>
            </a:r>
            <a:r>
              <a:rPr lang="en-US" dirty="0">
                <a:solidFill>
                  <a:schemeClr val="tx1">
                    <a:lumMod val="50000"/>
                    <a:lumOff val="50000"/>
                  </a:schemeClr>
                </a:solidFill>
                <a:latin typeface="Arial" panose="020B0604020202020204" pitchFamily="34" charset="0"/>
                <a:cs typeface="Arial" panose="020B0604020202020204" pitchFamily="34" charset="0"/>
              </a:rPr>
              <a:t> was not increased</a:t>
            </a:r>
          </a:p>
        </p:txBody>
      </p:sp>
      <p:sp>
        <p:nvSpPr>
          <p:cNvPr id="3291" name="TextBox 3290"/>
          <p:cNvSpPr txBox="1"/>
          <p:nvPr/>
        </p:nvSpPr>
        <p:spPr>
          <a:xfrm>
            <a:off x="72000" y="39600"/>
            <a:ext cx="12024442" cy="76944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200" dirty="0">
                <a:latin typeface="Arial" panose="020B0604020202020204" pitchFamily="34" charset="0"/>
                <a:cs typeface="Arial" panose="020B0604020202020204" pitchFamily="34" charset="0"/>
              </a:rPr>
              <a:t>Again: Barley. </a:t>
            </a:r>
            <a:r>
              <a:rPr lang="en-GB" sz="2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Self</a:t>
            </a:r>
            <a:r>
              <a:rPr lang="en-GB" sz="2200" dirty="0">
                <a:latin typeface="Arial" panose="020B0604020202020204" pitchFamily="34" charset="0"/>
                <a:cs typeface="Arial" panose="020B0604020202020204" pitchFamily="34" charset="0"/>
              </a:rPr>
              <a:t>-fertilizer. Offspring is from </a:t>
            </a:r>
            <a:r>
              <a:rPr lang="en-GB" sz="2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self</a:t>
            </a:r>
            <a:r>
              <a:rPr lang="en-GB" sz="2200" dirty="0">
                <a:latin typeface="Arial" panose="020B0604020202020204" pitchFamily="34" charset="0"/>
                <a:cs typeface="Arial" panose="020B0604020202020204" pitchFamily="34" charset="0"/>
              </a:rPr>
              <a:t>ing, parents already came from </a:t>
            </a:r>
            <a:r>
              <a:rPr lang="en-GB" sz="2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self</a:t>
            </a:r>
            <a:r>
              <a:rPr lang="en-GB" sz="2200" dirty="0">
                <a:latin typeface="Arial" panose="020B0604020202020204" pitchFamily="34" charset="0"/>
                <a:cs typeface="Arial" panose="020B0604020202020204" pitchFamily="34" charset="0"/>
              </a:rPr>
              <a:t>ing in the preceding generation, all are </a:t>
            </a:r>
            <a:r>
              <a:rPr lang="en-GB" sz="2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homo</a:t>
            </a:r>
            <a:r>
              <a:rPr lang="en-GB" sz="2200" dirty="0">
                <a:latin typeface="Arial" panose="020B0604020202020204" pitchFamily="34" charset="0"/>
                <a:cs typeface="Arial" panose="020B0604020202020204" pitchFamily="34" charset="0"/>
              </a:rPr>
              <a:t>zygous ..</a:t>
            </a:r>
          </a:p>
        </p:txBody>
      </p:sp>
      <p:grpSp>
        <p:nvGrpSpPr>
          <p:cNvPr id="3292" name="Group 3291"/>
          <p:cNvGrpSpPr/>
          <p:nvPr/>
        </p:nvGrpSpPr>
        <p:grpSpPr>
          <a:xfrm>
            <a:off x="67734" y="820499"/>
            <a:ext cx="7788275" cy="5516563"/>
            <a:chOff x="67734" y="720000"/>
            <a:chExt cx="7788275" cy="5516563"/>
          </a:xfrm>
        </p:grpSpPr>
        <p:sp>
          <p:nvSpPr>
            <p:cNvPr id="3293" name="Line 6"/>
            <p:cNvSpPr>
              <a:spLocks noChangeShapeType="1"/>
            </p:cNvSpPr>
            <p:nvPr/>
          </p:nvSpPr>
          <p:spPr bwMode="auto">
            <a:xfrm flipV="1">
              <a:off x="980546" y="820012"/>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4" name="Line 7"/>
            <p:cNvSpPr>
              <a:spLocks noChangeShapeType="1"/>
            </p:cNvSpPr>
            <p:nvPr/>
          </p:nvSpPr>
          <p:spPr bwMode="auto">
            <a:xfrm flipH="1">
              <a:off x="878946" y="554917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5" name="Rectangle 8"/>
            <p:cNvSpPr>
              <a:spLocks noChangeArrowheads="1"/>
            </p:cNvSpPr>
            <p:nvPr/>
          </p:nvSpPr>
          <p:spPr bwMode="auto">
            <a:xfrm>
              <a:off x="342371" y="5409475"/>
              <a:ext cx="320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3296" name="Line 9"/>
            <p:cNvSpPr>
              <a:spLocks noChangeShapeType="1"/>
            </p:cNvSpPr>
            <p:nvPr/>
          </p:nvSpPr>
          <p:spPr bwMode="auto">
            <a:xfrm flipH="1">
              <a:off x="878946" y="4614137"/>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7" name="Line 10"/>
            <p:cNvSpPr>
              <a:spLocks noChangeShapeType="1"/>
            </p:cNvSpPr>
            <p:nvPr/>
          </p:nvSpPr>
          <p:spPr bwMode="auto">
            <a:xfrm>
              <a:off x="9805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8" name="Line 11"/>
            <p:cNvSpPr>
              <a:spLocks noChangeShapeType="1"/>
            </p:cNvSpPr>
            <p:nvPr/>
          </p:nvSpPr>
          <p:spPr bwMode="auto">
            <a:xfrm>
              <a:off x="996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9" name="Line 12"/>
            <p:cNvSpPr>
              <a:spLocks noChangeShapeType="1"/>
            </p:cNvSpPr>
            <p:nvPr/>
          </p:nvSpPr>
          <p:spPr bwMode="auto">
            <a:xfrm>
              <a:off x="1010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0" name="Line 13"/>
            <p:cNvSpPr>
              <a:spLocks noChangeShapeType="1"/>
            </p:cNvSpPr>
            <p:nvPr/>
          </p:nvSpPr>
          <p:spPr bwMode="auto">
            <a:xfrm>
              <a:off x="1024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1" name="Line 14"/>
            <p:cNvSpPr>
              <a:spLocks noChangeShapeType="1"/>
            </p:cNvSpPr>
            <p:nvPr/>
          </p:nvSpPr>
          <p:spPr bwMode="auto">
            <a:xfrm>
              <a:off x="1039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2" name="Line 15"/>
            <p:cNvSpPr>
              <a:spLocks noChangeShapeType="1"/>
            </p:cNvSpPr>
            <p:nvPr/>
          </p:nvSpPr>
          <p:spPr bwMode="auto">
            <a:xfrm>
              <a:off x="10535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3" name="Line 16"/>
            <p:cNvSpPr>
              <a:spLocks noChangeShapeType="1"/>
            </p:cNvSpPr>
            <p:nvPr/>
          </p:nvSpPr>
          <p:spPr bwMode="auto">
            <a:xfrm>
              <a:off x="1067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4" name="Line 17"/>
            <p:cNvSpPr>
              <a:spLocks noChangeShapeType="1"/>
            </p:cNvSpPr>
            <p:nvPr/>
          </p:nvSpPr>
          <p:spPr bwMode="auto">
            <a:xfrm>
              <a:off x="10821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5" name="Line 18"/>
            <p:cNvSpPr>
              <a:spLocks noChangeShapeType="1"/>
            </p:cNvSpPr>
            <p:nvPr/>
          </p:nvSpPr>
          <p:spPr bwMode="auto">
            <a:xfrm>
              <a:off x="1098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6" name="Line 19"/>
            <p:cNvSpPr>
              <a:spLocks noChangeShapeType="1"/>
            </p:cNvSpPr>
            <p:nvPr/>
          </p:nvSpPr>
          <p:spPr bwMode="auto">
            <a:xfrm>
              <a:off x="1112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7" name="Line 20"/>
            <p:cNvSpPr>
              <a:spLocks noChangeShapeType="1"/>
            </p:cNvSpPr>
            <p:nvPr/>
          </p:nvSpPr>
          <p:spPr bwMode="auto">
            <a:xfrm>
              <a:off x="1126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8" name="Line 21"/>
            <p:cNvSpPr>
              <a:spLocks noChangeShapeType="1"/>
            </p:cNvSpPr>
            <p:nvPr/>
          </p:nvSpPr>
          <p:spPr bwMode="auto">
            <a:xfrm>
              <a:off x="1140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9" name="Line 22"/>
            <p:cNvSpPr>
              <a:spLocks noChangeShapeType="1"/>
            </p:cNvSpPr>
            <p:nvPr/>
          </p:nvSpPr>
          <p:spPr bwMode="auto">
            <a:xfrm>
              <a:off x="11551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0" name="Line 23"/>
            <p:cNvSpPr>
              <a:spLocks noChangeShapeType="1"/>
            </p:cNvSpPr>
            <p:nvPr/>
          </p:nvSpPr>
          <p:spPr bwMode="auto">
            <a:xfrm>
              <a:off x="1169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1" name="Line 24"/>
            <p:cNvSpPr>
              <a:spLocks noChangeShapeType="1"/>
            </p:cNvSpPr>
            <p:nvPr/>
          </p:nvSpPr>
          <p:spPr bwMode="auto">
            <a:xfrm>
              <a:off x="11837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2" name="Line 25"/>
            <p:cNvSpPr>
              <a:spLocks noChangeShapeType="1"/>
            </p:cNvSpPr>
            <p:nvPr/>
          </p:nvSpPr>
          <p:spPr bwMode="auto">
            <a:xfrm>
              <a:off x="1199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3" name="Line 26"/>
            <p:cNvSpPr>
              <a:spLocks noChangeShapeType="1"/>
            </p:cNvSpPr>
            <p:nvPr/>
          </p:nvSpPr>
          <p:spPr bwMode="auto">
            <a:xfrm>
              <a:off x="1213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4" name="Line 27"/>
            <p:cNvSpPr>
              <a:spLocks noChangeShapeType="1"/>
            </p:cNvSpPr>
            <p:nvPr/>
          </p:nvSpPr>
          <p:spPr bwMode="auto">
            <a:xfrm>
              <a:off x="1228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5" name="Line 28"/>
            <p:cNvSpPr>
              <a:spLocks noChangeShapeType="1"/>
            </p:cNvSpPr>
            <p:nvPr/>
          </p:nvSpPr>
          <p:spPr bwMode="auto">
            <a:xfrm>
              <a:off x="1242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6" name="Line 29"/>
            <p:cNvSpPr>
              <a:spLocks noChangeShapeType="1"/>
            </p:cNvSpPr>
            <p:nvPr/>
          </p:nvSpPr>
          <p:spPr bwMode="auto">
            <a:xfrm>
              <a:off x="12567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7" name="Line 30"/>
            <p:cNvSpPr>
              <a:spLocks noChangeShapeType="1"/>
            </p:cNvSpPr>
            <p:nvPr/>
          </p:nvSpPr>
          <p:spPr bwMode="auto">
            <a:xfrm>
              <a:off x="1271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8" name="Line 31"/>
            <p:cNvSpPr>
              <a:spLocks noChangeShapeType="1"/>
            </p:cNvSpPr>
            <p:nvPr/>
          </p:nvSpPr>
          <p:spPr bwMode="auto">
            <a:xfrm>
              <a:off x="12853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9" name="Line 32"/>
            <p:cNvSpPr>
              <a:spLocks noChangeShapeType="1"/>
            </p:cNvSpPr>
            <p:nvPr/>
          </p:nvSpPr>
          <p:spPr bwMode="auto">
            <a:xfrm>
              <a:off x="1301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0" name="Line 33"/>
            <p:cNvSpPr>
              <a:spLocks noChangeShapeType="1"/>
            </p:cNvSpPr>
            <p:nvPr/>
          </p:nvSpPr>
          <p:spPr bwMode="auto">
            <a:xfrm>
              <a:off x="1315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1" name="Line 34"/>
            <p:cNvSpPr>
              <a:spLocks noChangeShapeType="1"/>
            </p:cNvSpPr>
            <p:nvPr/>
          </p:nvSpPr>
          <p:spPr bwMode="auto">
            <a:xfrm>
              <a:off x="1329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2" name="Line 35"/>
            <p:cNvSpPr>
              <a:spLocks noChangeShapeType="1"/>
            </p:cNvSpPr>
            <p:nvPr/>
          </p:nvSpPr>
          <p:spPr bwMode="auto">
            <a:xfrm>
              <a:off x="1344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3" name="Line 36"/>
            <p:cNvSpPr>
              <a:spLocks noChangeShapeType="1"/>
            </p:cNvSpPr>
            <p:nvPr/>
          </p:nvSpPr>
          <p:spPr bwMode="auto">
            <a:xfrm>
              <a:off x="135837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4" name="Line 37"/>
            <p:cNvSpPr>
              <a:spLocks noChangeShapeType="1"/>
            </p:cNvSpPr>
            <p:nvPr/>
          </p:nvSpPr>
          <p:spPr bwMode="auto">
            <a:xfrm>
              <a:off x="1372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5" name="Line 38"/>
            <p:cNvSpPr>
              <a:spLocks noChangeShapeType="1"/>
            </p:cNvSpPr>
            <p:nvPr/>
          </p:nvSpPr>
          <p:spPr bwMode="auto">
            <a:xfrm>
              <a:off x="13869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6" name="Line 39"/>
            <p:cNvSpPr>
              <a:spLocks noChangeShapeType="1"/>
            </p:cNvSpPr>
            <p:nvPr/>
          </p:nvSpPr>
          <p:spPr bwMode="auto">
            <a:xfrm>
              <a:off x="1402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7" name="Line 40"/>
            <p:cNvSpPr>
              <a:spLocks noChangeShapeType="1"/>
            </p:cNvSpPr>
            <p:nvPr/>
          </p:nvSpPr>
          <p:spPr bwMode="auto">
            <a:xfrm>
              <a:off x="1417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8" name="Line 41"/>
            <p:cNvSpPr>
              <a:spLocks noChangeShapeType="1"/>
            </p:cNvSpPr>
            <p:nvPr/>
          </p:nvSpPr>
          <p:spPr bwMode="auto">
            <a:xfrm>
              <a:off x="1431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9" name="Line 42"/>
            <p:cNvSpPr>
              <a:spLocks noChangeShapeType="1"/>
            </p:cNvSpPr>
            <p:nvPr/>
          </p:nvSpPr>
          <p:spPr bwMode="auto">
            <a:xfrm>
              <a:off x="1445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0" name="Line 43"/>
            <p:cNvSpPr>
              <a:spLocks noChangeShapeType="1"/>
            </p:cNvSpPr>
            <p:nvPr/>
          </p:nvSpPr>
          <p:spPr bwMode="auto">
            <a:xfrm>
              <a:off x="1459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1" name="Line 44"/>
            <p:cNvSpPr>
              <a:spLocks noChangeShapeType="1"/>
            </p:cNvSpPr>
            <p:nvPr/>
          </p:nvSpPr>
          <p:spPr bwMode="auto">
            <a:xfrm>
              <a:off x="1474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2" name="Line 45"/>
            <p:cNvSpPr>
              <a:spLocks noChangeShapeType="1"/>
            </p:cNvSpPr>
            <p:nvPr/>
          </p:nvSpPr>
          <p:spPr bwMode="auto">
            <a:xfrm>
              <a:off x="14885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3" name="Line 46"/>
            <p:cNvSpPr>
              <a:spLocks noChangeShapeType="1"/>
            </p:cNvSpPr>
            <p:nvPr/>
          </p:nvSpPr>
          <p:spPr bwMode="auto">
            <a:xfrm>
              <a:off x="1504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4" name="Line 47"/>
            <p:cNvSpPr>
              <a:spLocks noChangeShapeType="1"/>
            </p:cNvSpPr>
            <p:nvPr/>
          </p:nvSpPr>
          <p:spPr bwMode="auto">
            <a:xfrm>
              <a:off x="1518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5" name="Line 48"/>
            <p:cNvSpPr>
              <a:spLocks noChangeShapeType="1"/>
            </p:cNvSpPr>
            <p:nvPr/>
          </p:nvSpPr>
          <p:spPr bwMode="auto">
            <a:xfrm>
              <a:off x="1532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6" name="Line 49"/>
            <p:cNvSpPr>
              <a:spLocks noChangeShapeType="1"/>
            </p:cNvSpPr>
            <p:nvPr/>
          </p:nvSpPr>
          <p:spPr bwMode="auto">
            <a:xfrm>
              <a:off x="1547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7" name="Line 50"/>
            <p:cNvSpPr>
              <a:spLocks noChangeShapeType="1"/>
            </p:cNvSpPr>
            <p:nvPr/>
          </p:nvSpPr>
          <p:spPr bwMode="auto">
            <a:xfrm>
              <a:off x="1561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8" name="Line 51"/>
            <p:cNvSpPr>
              <a:spLocks noChangeShapeType="1"/>
            </p:cNvSpPr>
            <p:nvPr/>
          </p:nvSpPr>
          <p:spPr bwMode="auto">
            <a:xfrm>
              <a:off x="1575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9" name="Line 52"/>
            <p:cNvSpPr>
              <a:spLocks noChangeShapeType="1"/>
            </p:cNvSpPr>
            <p:nvPr/>
          </p:nvSpPr>
          <p:spPr bwMode="auto">
            <a:xfrm>
              <a:off x="15901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0" name="Line 53"/>
            <p:cNvSpPr>
              <a:spLocks noChangeShapeType="1"/>
            </p:cNvSpPr>
            <p:nvPr/>
          </p:nvSpPr>
          <p:spPr bwMode="auto">
            <a:xfrm>
              <a:off x="1606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1" name="Line 54"/>
            <p:cNvSpPr>
              <a:spLocks noChangeShapeType="1"/>
            </p:cNvSpPr>
            <p:nvPr/>
          </p:nvSpPr>
          <p:spPr bwMode="auto">
            <a:xfrm>
              <a:off x="1620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2" name="Line 55"/>
            <p:cNvSpPr>
              <a:spLocks noChangeShapeType="1"/>
            </p:cNvSpPr>
            <p:nvPr/>
          </p:nvSpPr>
          <p:spPr bwMode="auto">
            <a:xfrm>
              <a:off x="1634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3" name="Line 56"/>
            <p:cNvSpPr>
              <a:spLocks noChangeShapeType="1"/>
            </p:cNvSpPr>
            <p:nvPr/>
          </p:nvSpPr>
          <p:spPr bwMode="auto">
            <a:xfrm>
              <a:off x="1648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4" name="Line 57"/>
            <p:cNvSpPr>
              <a:spLocks noChangeShapeType="1"/>
            </p:cNvSpPr>
            <p:nvPr/>
          </p:nvSpPr>
          <p:spPr bwMode="auto">
            <a:xfrm>
              <a:off x="1663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5" name="Line 58"/>
            <p:cNvSpPr>
              <a:spLocks noChangeShapeType="1"/>
            </p:cNvSpPr>
            <p:nvPr/>
          </p:nvSpPr>
          <p:spPr bwMode="auto">
            <a:xfrm>
              <a:off x="1677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6" name="Line 59"/>
            <p:cNvSpPr>
              <a:spLocks noChangeShapeType="1"/>
            </p:cNvSpPr>
            <p:nvPr/>
          </p:nvSpPr>
          <p:spPr bwMode="auto">
            <a:xfrm>
              <a:off x="16917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7" name="Line 60"/>
            <p:cNvSpPr>
              <a:spLocks noChangeShapeType="1"/>
            </p:cNvSpPr>
            <p:nvPr/>
          </p:nvSpPr>
          <p:spPr bwMode="auto">
            <a:xfrm>
              <a:off x="1707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8" name="Line 61"/>
            <p:cNvSpPr>
              <a:spLocks noChangeShapeType="1"/>
            </p:cNvSpPr>
            <p:nvPr/>
          </p:nvSpPr>
          <p:spPr bwMode="auto">
            <a:xfrm>
              <a:off x="1721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9" name="Line 62"/>
            <p:cNvSpPr>
              <a:spLocks noChangeShapeType="1"/>
            </p:cNvSpPr>
            <p:nvPr/>
          </p:nvSpPr>
          <p:spPr bwMode="auto">
            <a:xfrm>
              <a:off x="1736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0" name="Line 63"/>
            <p:cNvSpPr>
              <a:spLocks noChangeShapeType="1"/>
            </p:cNvSpPr>
            <p:nvPr/>
          </p:nvSpPr>
          <p:spPr bwMode="auto">
            <a:xfrm>
              <a:off x="1750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1" name="Line 64"/>
            <p:cNvSpPr>
              <a:spLocks noChangeShapeType="1"/>
            </p:cNvSpPr>
            <p:nvPr/>
          </p:nvSpPr>
          <p:spPr bwMode="auto">
            <a:xfrm>
              <a:off x="1764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2" name="Line 65"/>
            <p:cNvSpPr>
              <a:spLocks noChangeShapeType="1"/>
            </p:cNvSpPr>
            <p:nvPr/>
          </p:nvSpPr>
          <p:spPr bwMode="auto">
            <a:xfrm>
              <a:off x="1779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3" name="Line 66"/>
            <p:cNvSpPr>
              <a:spLocks noChangeShapeType="1"/>
            </p:cNvSpPr>
            <p:nvPr/>
          </p:nvSpPr>
          <p:spPr bwMode="auto">
            <a:xfrm>
              <a:off x="1793346"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4" name="Line 67"/>
            <p:cNvSpPr>
              <a:spLocks noChangeShapeType="1"/>
            </p:cNvSpPr>
            <p:nvPr/>
          </p:nvSpPr>
          <p:spPr bwMode="auto">
            <a:xfrm>
              <a:off x="1809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5" name="Line 68"/>
            <p:cNvSpPr>
              <a:spLocks noChangeShapeType="1"/>
            </p:cNvSpPr>
            <p:nvPr/>
          </p:nvSpPr>
          <p:spPr bwMode="auto">
            <a:xfrm>
              <a:off x="1823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6" name="Line 69"/>
            <p:cNvSpPr>
              <a:spLocks noChangeShapeType="1"/>
            </p:cNvSpPr>
            <p:nvPr/>
          </p:nvSpPr>
          <p:spPr bwMode="auto">
            <a:xfrm>
              <a:off x="1837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7" name="Line 70"/>
            <p:cNvSpPr>
              <a:spLocks noChangeShapeType="1"/>
            </p:cNvSpPr>
            <p:nvPr/>
          </p:nvSpPr>
          <p:spPr bwMode="auto">
            <a:xfrm>
              <a:off x="1852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8" name="Line 71"/>
            <p:cNvSpPr>
              <a:spLocks noChangeShapeType="1"/>
            </p:cNvSpPr>
            <p:nvPr/>
          </p:nvSpPr>
          <p:spPr bwMode="auto">
            <a:xfrm>
              <a:off x="1866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9" name="Line 72"/>
            <p:cNvSpPr>
              <a:spLocks noChangeShapeType="1"/>
            </p:cNvSpPr>
            <p:nvPr/>
          </p:nvSpPr>
          <p:spPr bwMode="auto">
            <a:xfrm>
              <a:off x="1880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0" name="Line 73"/>
            <p:cNvSpPr>
              <a:spLocks noChangeShapeType="1"/>
            </p:cNvSpPr>
            <p:nvPr/>
          </p:nvSpPr>
          <p:spPr bwMode="auto">
            <a:xfrm>
              <a:off x="1896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1" name="Line 74"/>
            <p:cNvSpPr>
              <a:spLocks noChangeShapeType="1"/>
            </p:cNvSpPr>
            <p:nvPr/>
          </p:nvSpPr>
          <p:spPr bwMode="auto">
            <a:xfrm>
              <a:off x="1910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2" name="Line 75"/>
            <p:cNvSpPr>
              <a:spLocks noChangeShapeType="1"/>
            </p:cNvSpPr>
            <p:nvPr/>
          </p:nvSpPr>
          <p:spPr bwMode="auto">
            <a:xfrm>
              <a:off x="1925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3" name="Line 76"/>
            <p:cNvSpPr>
              <a:spLocks noChangeShapeType="1"/>
            </p:cNvSpPr>
            <p:nvPr/>
          </p:nvSpPr>
          <p:spPr bwMode="auto">
            <a:xfrm>
              <a:off x="1939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4" name="Line 77"/>
            <p:cNvSpPr>
              <a:spLocks noChangeShapeType="1"/>
            </p:cNvSpPr>
            <p:nvPr/>
          </p:nvSpPr>
          <p:spPr bwMode="auto">
            <a:xfrm>
              <a:off x="1953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5" name="Line 78"/>
            <p:cNvSpPr>
              <a:spLocks noChangeShapeType="1"/>
            </p:cNvSpPr>
            <p:nvPr/>
          </p:nvSpPr>
          <p:spPr bwMode="auto">
            <a:xfrm>
              <a:off x="1967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6" name="Line 79"/>
            <p:cNvSpPr>
              <a:spLocks noChangeShapeType="1"/>
            </p:cNvSpPr>
            <p:nvPr/>
          </p:nvSpPr>
          <p:spPr bwMode="auto">
            <a:xfrm>
              <a:off x="1982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7" name="Line 80"/>
            <p:cNvSpPr>
              <a:spLocks noChangeShapeType="1"/>
            </p:cNvSpPr>
            <p:nvPr/>
          </p:nvSpPr>
          <p:spPr bwMode="auto">
            <a:xfrm>
              <a:off x="1998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8" name="Line 81"/>
            <p:cNvSpPr>
              <a:spLocks noChangeShapeType="1"/>
            </p:cNvSpPr>
            <p:nvPr/>
          </p:nvSpPr>
          <p:spPr bwMode="auto">
            <a:xfrm>
              <a:off x="2012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9" name="Line 82"/>
            <p:cNvSpPr>
              <a:spLocks noChangeShapeType="1"/>
            </p:cNvSpPr>
            <p:nvPr/>
          </p:nvSpPr>
          <p:spPr bwMode="auto">
            <a:xfrm>
              <a:off x="2026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0" name="Line 83"/>
            <p:cNvSpPr>
              <a:spLocks noChangeShapeType="1"/>
            </p:cNvSpPr>
            <p:nvPr/>
          </p:nvSpPr>
          <p:spPr bwMode="auto">
            <a:xfrm>
              <a:off x="2040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1" name="Line 84"/>
            <p:cNvSpPr>
              <a:spLocks noChangeShapeType="1"/>
            </p:cNvSpPr>
            <p:nvPr/>
          </p:nvSpPr>
          <p:spPr bwMode="auto">
            <a:xfrm>
              <a:off x="2055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2" name="Line 85"/>
            <p:cNvSpPr>
              <a:spLocks noChangeShapeType="1"/>
            </p:cNvSpPr>
            <p:nvPr/>
          </p:nvSpPr>
          <p:spPr bwMode="auto">
            <a:xfrm>
              <a:off x="2069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3" name="Line 86"/>
            <p:cNvSpPr>
              <a:spLocks noChangeShapeType="1"/>
            </p:cNvSpPr>
            <p:nvPr/>
          </p:nvSpPr>
          <p:spPr bwMode="auto">
            <a:xfrm>
              <a:off x="2083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4" name="Line 87"/>
            <p:cNvSpPr>
              <a:spLocks noChangeShapeType="1"/>
            </p:cNvSpPr>
            <p:nvPr/>
          </p:nvSpPr>
          <p:spPr bwMode="auto">
            <a:xfrm>
              <a:off x="2099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5" name="Line 88"/>
            <p:cNvSpPr>
              <a:spLocks noChangeShapeType="1"/>
            </p:cNvSpPr>
            <p:nvPr/>
          </p:nvSpPr>
          <p:spPr bwMode="auto">
            <a:xfrm>
              <a:off x="2114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6" name="Line 89"/>
            <p:cNvSpPr>
              <a:spLocks noChangeShapeType="1"/>
            </p:cNvSpPr>
            <p:nvPr/>
          </p:nvSpPr>
          <p:spPr bwMode="auto">
            <a:xfrm>
              <a:off x="2128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7" name="Line 90"/>
            <p:cNvSpPr>
              <a:spLocks noChangeShapeType="1"/>
            </p:cNvSpPr>
            <p:nvPr/>
          </p:nvSpPr>
          <p:spPr bwMode="auto">
            <a:xfrm>
              <a:off x="2142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8" name="Line 91"/>
            <p:cNvSpPr>
              <a:spLocks noChangeShapeType="1"/>
            </p:cNvSpPr>
            <p:nvPr/>
          </p:nvSpPr>
          <p:spPr bwMode="auto">
            <a:xfrm>
              <a:off x="2156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9" name="Line 92"/>
            <p:cNvSpPr>
              <a:spLocks noChangeShapeType="1"/>
            </p:cNvSpPr>
            <p:nvPr/>
          </p:nvSpPr>
          <p:spPr bwMode="auto">
            <a:xfrm>
              <a:off x="2171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0" name="Line 93"/>
            <p:cNvSpPr>
              <a:spLocks noChangeShapeType="1"/>
            </p:cNvSpPr>
            <p:nvPr/>
          </p:nvSpPr>
          <p:spPr bwMode="auto">
            <a:xfrm>
              <a:off x="2185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1" name="Line 94"/>
            <p:cNvSpPr>
              <a:spLocks noChangeShapeType="1"/>
            </p:cNvSpPr>
            <p:nvPr/>
          </p:nvSpPr>
          <p:spPr bwMode="auto">
            <a:xfrm>
              <a:off x="2201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2" name="Line 95"/>
            <p:cNvSpPr>
              <a:spLocks noChangeShapeType="1"/>
            </p:cNvSpPr>
            <p:nvPr/>
          </p:nvSpPr>
          <p:spPr bwMode="auto">
            <a:xfrm>
              <a:off x="2215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3" name="Line 96"/>
            <p:cNvSpPr>
              <a:spLocks noChangeShapeType="1"/>
            </p:cNvSpPr>
            <p:nvPr/>
          </p:nvSpPr>
          <p:spPr bwMode="auto">
            <a:xfrm>
              <a:off x="2229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4" name="Line 97"/>
            <p:cNvSpPr>
              <a:spLocks noChangeShapeType="1"/>
            </p:cNvSpPr>
            <p:nvPr/>
          </p:nvSpPr>
          <p:spPr bwMode="auto">
            <a:xfrm>
              <a:off x="2244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5" name="Line 98"/>
            <p:cNvSpPr>
              <a:spLocks noChangeShapeType="1"/>
            </p:cNvSpPr>
            <p:nvPr/>
          </p:nvSpPr>
          <p:spPr bwMode="auto">
            <a:xfrm>
              <a:off x="2258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6" name="Line 99"/>
            <p:cNvSpPr>
              <a:spLocks noChangeShapeType="1"/>
            </p:cNvSpPr>
            <p:nvPr/>
          </p:nvSpPr>
          <p:spPr bwMode="auto">
            <a:xfrm>
              <a:off x="2272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7" name="Line 100"/>
            <p:cNvSpPr>
              <a:spLocks noChangeShapeType="1"/>
            </p:cNvSpPr>
            <p:nvPr/>
          </p:nvSpPr>
          <p:spPr bwMode="auto">
            <a:xfrm>
              <a:off x="2287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8" name="Line 101"/>
            <p:cNvSpPr>
              <a:spLocks noChangeShapeType="1"/>
            </p:cNvSpPr>
            <p:nvPr/>
          </p:nvSpPr>
          <p:spPr bwMode="auto">
            <a:xfrm>
              <a:off x="2302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9" name="Line 102"/>
            <p:cNvSpPr>
              <a:spLocks noChangeShapeType="1"/>
            </p:cNvSpPr>
            <p:nvPr/>
          </p:nvSpPr>
          <p:spPr bwMode="auto">
            <a:xfrm>
              <a:off x="2317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0" name="Line 103"/>
            <p:cNvSpPr>
              <a:spLocks noChangeShapeType="1"/>
            </p:cNvSpPr>
            <p:nvPr/>
          </p:nvSpPr>
          <p:spPr bwMode="auto">
            <a:xfrm>
              <a:off x="2331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1" name="Line 104"/>
            <p:cNvSpPr>
              <a:spLocks noChangeShapeType="1"/>
            </p:cNvSpPr>
            <p:nvPr/>
          </p:nvSpPr>
          <p:spPr bwMode="auto">
            <a:xfrm>
              <a:off x="2345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2" name="Line 105"/>
            <p:cNvSpPr>
              <a:spLocks noChangeShapeType="1"/>
            </p:cNvSpPr>
            <p:nvPr/>
          </p:nvSpPr>
          <p:spPr bwMode="auto">
            <a:xfrm>
              <a:off x="2360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3" name="Line 106"/>
            <p:cNvSpPr>
              <a:spLocks noChangeShapeType="1"/>
            </p:cNvSpPr>
            <p:nvPr/>
          </p:nvSpPr>
          <p:spPr bwMode="auto">
            <a:xfrm>
              <a:off x="2374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4" name="Line 107"/>
            <p:cNvSpPr>
              <a:spLocks noChangeShapeType="1"/>
            </p:cNvSpPr>
            <p:nvPr/>
          </p:nvSpPr>
          <p:spPr bwMode="auto">
            <a:xfrm>
              <a:off x="2388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5" name="Line 108"/>
            <p:cNvSpPr>
              <a:spLocks noChangeShapeType="1"/>
            </p:cNvSpPr>
            <p:nvPr/>
          </p:nvSpPr>
          <p:spPr bwMode="auto">
            <a:xfrm>
              <a:off x="2404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6" name="Line 109"/>
            <p:cNvSpPr>
              <a:spLocks noChangeShapeType="1"/>
            </p:cNvSpPr>
            <p:nvPr/>
          </p:nvSpPr>
          <p:spPr bwMode="auto">
            <a:xfrm>
              <a:off x="2418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7" name="Line 110"/>
            <p:cNvSpPr>
              <a:spLocks noChangeShapeType="1"/>
            </p:cNvSpPr>
            <p:nvPr/>
          </p:nvSpPr>
          <p:spPr bwMode="auto">
            <a:xfrm>
              <a:off x="2433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8" name="Line 111"/>
            <p:cNvSpPr>
              <a:spLocks noChangeShapeType="1"/>
            </p:cNvSpPr>
            <p:nvPr/>
          </p:nvSpPr>
          <p:spPr bwMode="auto">
            <a:xfrm>
              <a:off x="2447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9" name="Line 112"/>
            <p:cNvSpPr>
              <a:spLocks noChangeShapeType="1"/>
            </p:cNvSpPr>
            <p:nvPr/>
          </p:nvSpPr>
          <p:spPr bwMode="auto">
            <a:xfrm>
              <a:off x="2461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0" name="Line 113"/>
            <p:cNvSpPr>
              <a:spLocks noChangeShapeType="1"/>
            </p:cNvSpPr>
            <p:nvPr/>
          </p:nvSpPr>
          <p:spPr bwMode="auto">
            <a:xfrm>
              <a:off x="2475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1" name="Line 114"/>
            <p:cNvSpPr>
              <a:spLocks noChangeShapeType="1"/>
            </p:cNvSpPr>
            <p:nvPr/>
          </p:nvSpPr>
          <p:spPr bwMode="auto">
            <a:xfrm>
              <a:off x="2490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2" name="Line 115"/>
            <p:cNvSpPr>
              <a:spLocks noChangeShapeType="1"/>
            </p:cNvSpPr>
            <p:nvPr/>
          </p:nvSpPr>
          <p:spPr bwMode="auto">
            <a:xfrm>
              <a:off x="2506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3" name="Line 116"/>
            <p:cNvSpPr>
              <a:spLocks noChangeShapeType="1"/>
            </p:cNvSpPr>
            <p:nvPr/>
          </p:nvSpPr>
          <p:spPr bwMode="auto">
            <a:xfrm>
              <a:off x="2520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4" name="Line 117"/>
            <p:cNvSpPr>
              <a:spLocks noChangeShapeType="1"/>
            </p:cNvSpPr>
            <p:nvPr/>
          </p:nvSpPr>
          <p:spPr bwMode="auto">
            <a:xfrm>
              <a:off x="2534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5" name="Line 118"/>
            <p:cNvSpPr>
              <a:spLocks noChangeShapeType="1"/>
            </p:cNvSpPr>
            <p:nvPr/>
          </p:nvSpPr>
          <p:spPr bwMode="auto">
            <a:xfrm>
              <a:off x="2548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6" name="Line 119"/>
            <p:cNvSpPr>
              <a:spLocks noChangeShapeType="1"/>
            </p:cNvSpPr>
            <p:nvPr/>
          </p:nvSpPr>
          <p:spPr bwMode="auto">
            <a:xfrm>
              <a:off x="25632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7" name="Line 120"/>
            <p:cNvSpPr>
              <a:spLocks noChangeShapeType="1"/>
            </p:cNvSpPr>
            <p:nvPr/>
          </p:nvSpPr>
          <p:spPr bwMode="auto">
            <a:xfrm>
              <a:off x="2577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8" name="Line 121"/>
            <p:cNvSpPr>
              <a:spLocks noChangeShapeType="1"/>
            </p:cNvSpPr>
            <p:nvPr/>
          </p:nvSpPr>
          <p:spPr bwMode="auto">
            <a:xfrm>
              <a:off x="2591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9" name="Line 122"/>
            <p:cNvSpPr>
              <a:spLocks noChangeShapeType="1"/>
            </p:cNvSpPr>
            <p:nvPr/>
          </p:nvSpPr>
          <p:spPr bwMode="auto">
            <a:xfrm>
              <a:off x="2607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0" name="Line 123"/>
            <p:cNvSpPr>
              <a:spLocks noChangeShapeType="1"/>
            </p:cNvSpPr>
            <p:nvPr/>
          </p:nvSpPr>
          <p:spPr bwMode="auto">
            <a:xfrm>
              <a:off x="2622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1" name="Line 124"/>
            <p:cNvSpPr>
              <a:spLocks noChangeShapeType="1"/>
            </p:cNvSpPr>
            <p:nvPr/>
          </p:nvSpPr>
          <p:spPr bwMode="auto">
            <a:xfrm>
              <a:off x="2636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2" name="Line 125"/>
            <p:cNvSpPr>
              <a:spLocks noChangeShapeType="1"/>
            </p:cNvSpPr>
            <p:nvPr/>
          </p:nvSpPr>
          <p:spPr bwMode="auto">
            <a:xfrm>
              <a:off x="2650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3" name="Line 126"/>
            <p:cNvSpPr>
              <a:spLocks noChangeShapeType="1"/>
            </p:cNvSpPr>
            <p:nvPr/>
          </p:nvSpPr>
          <p:spPr bwMode="auto">
            <a:xfrm>
              <a:off x="26648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4" name="Line 127"/>
            <p:cNvSpPr>
              <a:spLocks noChangeShapeType="1"/>
            </p:cNvSpPr>
            <p:nvPr/>
          </p:nvSpPr>
          <p:spPr bwMode="auto">
            <a:xfrm>
              <a:off x="2679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5" name="Line 128"/>
            <p:cNvSpPr>
              <a:spLocks noChangeShapeType="1"/>
            </p:cNvSpPr>
            <p:nvPr/>
          </p:nvSpPr>
          <p:spPr bwMode="auto">
            <a:xfrm>
              <a:off x="2693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6" name="Line 129"/>
            <p:cNvSpPr>
              <a:spLocks noChangeShapeType="1"/>
            </p:cNvSpPr>
            <p:nvPr/>
          </p:nvSpPr>
          <p:spPr bwMode="auto">
            <a:xfrm>
              <a:off x="2709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7" name="Line 130"/>
            <p:cNvSpPr>
              <a:spLocks noChangeShapeType="1"/>
            </p:cNvSpPr>
            <p:nvPr/>
          </p:nvSpPr>
          <p:spPr bwMode="auto">
            <a:xfrm>
              <a:off x="2723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8" name="Line 131"/>
            <p:cNvSpPr>
              <a:spLocks noChangeShapeType="1"/>
            </p:cNvSpPr>
            <p:nvPr/>
          </p:nvSpPr>
          <p:spPr bwMode="auto">
            <a:xfrm>
              <a:off x="2737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9" name="Line 132"/>
            <p:cNvSpPr>
              <a:spLocks noChangeShapeType="1"/>
            </p:cNvSpPr>
            <p:nvPr/>
          </p:nvSpPr>
          <p:spPr bwMode="auto">
            <a:xfrm>
              <a:off x="2752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0" name="Line 133"/>
            <p:cNvSpPr>
              <a:spLocks noChangeShapeType="1"/>
            </p:cNvSpPr>
            <p:nvPr/>
          </p:nvSpPr>
          <p:spPr bwMode="auto">
            <a:xfrm>
              <a:off x="27664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1" name="Line 134"/>
            <p:cNvSpPr>
              <a:spLocks noChangeShapeType="1"/>
            </p:cNvSpPr>
            <p:nvPr/>
          </p:nvSpPr>
          <p:spPr bwMode="auto">
            <a:xfrm>
              <a:off x="2780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2" name="Line 135"/>
            <p:cNvSpPr>
              <a:spLocks noChangeShapeType="1"/>
            </p:cNvSpPr>
            <p:nvPr/>
          </p:nvSpPr>
          <p:spPr bwMode="auto">
            <a:xfrm>
              <a:off x="2795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3" name="Line 136"/>
            <p:cNvSpPr>
              <a:spLocks noChangeShapeType="1"/>
            </p:cNvSpPr>
            <p:nvPr/>
          </p:nvSpPr>
          <p:spPr bwMode="auto">
            <a:xfrm>
              <a:off x="2810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4" name="Line 137"/>
            <p:cNvSpPr>
              <a:spLocks noChangeShapeType="1"/>
            </p:cNvSpPr>
            <p:nvPr/>
          </p:nvSpPr>
          <p:spPr bwMode="auto">
            <a:xfrm>
              <a:off x="2825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5" name="Line 138"/>
            <p:cNvSpPr>
              <a:spLocks noChangeShapeType="1"/>
            </p:cNvSpPr>
            <p:nvPr/>
          </p:nvSpPr>
          <p:spPr bwMode="auto">
            <a:xfrm>
              <a:off x="2839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6" name="Line 139"/>
            <p:cNvSpPr>
              <a:spLocks noChangeShapeType="1"/>
            </p:cNvSpPr>
            <p:nvPr/>
          </p:nvSpPr>
          <p:spPr bwMode="auto">
            <a:xfrm>
              <a:off x="2853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7" name="Line 140"/>
            <p:cNvSpPr>
              <a:spLocks noChangeShapeType="1"/>
            </p:cNvSpPr>
            <p:nvPr/>
          </p:nvSpPr>
          <p:spPr bwMode="auto">
            <a:xfrm>
              <a:off x="28680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8" name="Line 141"/>
            <p:cNvSpPr>
              <a:spLocks noChangeShapeType="1"/>
            </p:cNvSpPr>
            <p:nvPr/>
          </p:nvSpPr>
          <p:spPr bwMode="auto">
            <a:xfrm>
              <a:off x="2882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9" name="Line 142"/>
            <p:cNvSpPr>
              <a:spLocks noChangeShapeType="1"/>
            </p:cNvSpPr>
            <p:nvPr/>
          </p:nvSpPr>
          <p:spPr bwMode="auto">
            <a:xfrm>
              <a:off x="2896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0" name="Line 143"/>
            <p:cNvSpPr>
              <a:spLocks noChangeShapeType="1"/>
            </p:cNvSpPr>
            <p:nvPr/>
          </p:nvSpPr>
          <p:spPr bwMode="auto">
            <a:xfrm>
              <a:off x="2912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1" name="Line 144"/>
            <p:cNvSpPr>
              <a:spLocks noChangeShapeType="1"/>
            </p:cNvSpPr>
            <p:nvPr/>
          </p:nvSpPr>
          <p:spPr bwMode="auto">
            <a:xfrm>
              <a:off x="2926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2" name="Line 145"/>
            <p:cNvSpPr>
              <a:spLocks noChangeShapeType="1"/>
            </p:cNvSpPr>
            <p:nvPr/>
          </p:nvSpPr>
          <p:spPr bwMode="auto">
            <a:xfrm>
              <a:off x="2941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3" name="Line 146"/>
            <p:cNvSpPr>
              <a:spLocks noChangeShapeType="1"/>
            </p:cNvSpPr>
            <p:nvPr/>
          </p:nvSpPr>
          <p:spPr bwMode="auto">
            <a:xfrm>
              <a:off x="2955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4" name="Line 147"/>
            <p:cNvSpPr>
              <a:spLocks noChangeShapeType="1"/>
            </p:cNvSpPr>
            <p:nvPr/>
          </p:nvSpPr>
          <p:spPr bwMode="auto">
            <a:xfrm>
              <a:off x="296968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5" name="Line 148"/>
            <p:cNvSpPr>
              <a:spLocks noChangeShapeType="1"/>
            </p:cNvSpPr>
            <p:nvPr/>
          </p:nvSpPr>
          <p:spPr bwMode="auto">
            <a:xfrm>
              <a:off x="2983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6" name="Line 149"/>
            <p:cNvSpPr>
              <a:spLocks noChangeShapeType="1"/>
            </p:cNvSpPr>
            <p:nvPr/>
          </p:nvSpPr>
          <p:spPr bwMode="auto">
            <a:xfrm>
              <a:off x="29982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7" name="Line 150"/>
            <p:cNvSpPr>
              <a:spLocks noChangeShapeType="1"/>
            </p:cNvSpPr>
            <p:nvPr/>
          </p:nvSpPr>
          <p:spPr bwMode="auto">
            <a:xfrm>
              <a:off x="3014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8" name="Line 151"/>
            <p:cNvSpPr>
              <a:spLocks noChangeShapeType="1"/>
            </p:cNvSpPr>
            <p:nvPr/>
          </p:nvSpPr>
          <p:spPr bwMode="auto">
            <a:xfrm>
              <a:off x="3028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9" name="Line 152"/>
            <p:cNvSpPr>
              <a:spLocks noChangeShapeType="1"/>
            </p:cNvSpPr>
            <p:nvPr/>
          </p:nvSpPr>
          <p:spPr bwMode="auto">
            <a:xfrm>
              <a:off x="3042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0" name="Line 153"/>
            <p:cNvSpPr>
              <a:spLocks noChangeShapeType="1"/>
            </p:cNvSpPr>
            <p:nvPr/>
          </p:nvSpPr>
          <p:spPr bwMode="auto">
            <a:xfrm>
              <a:off x="3056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1" name="Line 154"/>
            <p:cNvSpPr>
              <a:spLocks noChangeShapeType="1"/>
            </p:cNvSpPr>
            <p:nvPr/>
          </p:nvSpPr>
          <p:spPr bwMode="auto">
            <a:xfrm>
              <a:off x="30712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2" name="Line 155"/>
            <p:cNvSpPr>
              <a:spLocks noChangeShapeType="1"/>
            </p:cNvSpPr>
            <p:nvPr/>
          </p:nvSpPr>
          <p:spPr bwMode="auto">
            <a:xfrm>
              <a:off x="3085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3" name="Line 156"/>
            <p:cNvSpPr>
              <a:spLocks noChangeShapeType="1"/>
            </p:cNvSpPr>
            <p:nvPr/>
          </p:nvSpPr>
          <p:spPr bwMode="auto">
            <a:xfrm>
              <a:off x="30998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4" name="Line 157"/>
            <p:cNvSpPr>
              <a:spLocks noChangeShapeType="1"/>
            </p:cNvSpPr>
            <p:nvPr/>
          </p:nvSpPr>
          <p:spPr bwMode="auto">
            <a:xfrm>
              <a:off x="3115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5" name="Line 158"/>
            <p:cNvSpPr>
              <a:spLocks noChangeShapeType="1"/>
            </p:cNvSpPr>
            <p:nvPr/>
          </p:nvSpPr>
          <p:spPr bwMode="auto">
            <a:xfrm>
              <a:off x="3130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6" name="Line 159"/>
            <p:cNvSpPr>
              <a:spLocks noChangeShapeType="1"/>
            </p:cNvSpPr>
            <p:nvPr/>
          </p:nvSpPr>
          <p:spPr bwMode="auto">
            <a:xfrm>
              <a:off x="3144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7" name="Line 160"/>
            <p:cNvSpPr>
              <a:spLocks noChangeShapeType="1"/>
            </p:cNvSpPr>
            <p:nvPr/>
          </p:nvSpPr>
          <p:spPr bwMode="auto">
            <a:xfrm>
              <a:off x="3158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8" name="Line 161"/>
            <p:cNvSpPr>
              <a:spLocks noChangeShapeType="1"/>
            </p:cNvSpPr>
            <p:nvPr/>
          </p:nvSpPr>
          <p:spPr bwMode="auto">
            <a:xfrm>
              <a:off x="31728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9" name="Line 162"/>
            <p:cNvSpPr>
              <a:spLocks noChangeShapeType="1"/>
            </p:cNvSpPr>
            <p:nvPr/>
          </p:nvSpPr>
          <p:spPr bwMode="auto">
            <a:xfrm>
              <a:off x="3187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0" name="Line 163"/>
            <p:cNvSpPr>
              <a:spLocks noChangeShapeType="1"/>
            </p:cNvSpPr>
            <p:nvPr/>
          </p:nvSpPr>
          <p:spPr bwMode="auto">
            <a:xfrm>
              <a:off x="32014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1" name="Line 164"/>
            <p:cNvSpPr>
              <a:spLocks noChangeShapeType="1"/>
            </p:cNvSpPr>
            <p:nvPr/>
          </p:nvSpPr>
          <p:spPr bwMode="auto">
            <a:xfrm>
              <a:off x="3217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2" name="Line 165"/>
            <p:cNvSpPr>
              <a:spLocks noChangeShapeType="1"/>
            </p:cNvSpPr>
            <p:nvPr/>
          </p:nvSpPr>
          <p:spPr bwMode="auto">
            <a:xfrm>
              <a:off x="3231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3" name="Line 166"/>
            <p:cNvSpPr>
              <a:spLocks noChangeShapeType="1"/>
            </p:cNvSpPr>
            <p:nvPr/>
          </p:nvSpPr>
          <p:spPr bwMode="auto">
            <a:xfrm>
              <a:off x="3245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4" name="Line 167"/>
            <p:cNvSpPr>
              <a:spLocks noChangeShapeType="1"/>
            </p:cNvSpPr>
            <p:nvPr/>
          </p:nvSpPr>
          <p:spPr bwMode="auto">
            <a:xfrm>
              <a:off x="3260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5" name="Line 168"/>
            <p:cNvSpPr>
              <a:spLocks noChangeShapeType="1"/>
            </p:cNvSpPr>
            <p:nvPr/>
          </p:nvSpPr>
          <p:spPr bwMode="auto">
            <a:xfrm>
              <a:off x="32744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6" name="Line 169"/>
            <p:cNvSpPr>
              <a:spLocks noChangeShapeType="1"/>
            </p:cNvSpPr>
            <p:nvPr/>
          </p:nvSpPr>
          <p:spPr bwMode="auto">
            <a:xfrm>
              <a:off x="3288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7" name="Line 170"/>
            <p:cNvSpPr>
              <a:spLocks noChangeShapeType="1"/>
            </p:cNvSpPr>
            <p:nvPr/>
          </p:nvSpPr>
          <p:spPr bwMode="auto">
            <a:xfrm>
              <a:off x="33030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8" name="Line 171"/>
            <p:cNvSpPr>
              <a:spLocks noChangeShapeType="1"/>
            </p:cNvSpPr>
            <p:nvPr/>
          </p:nvSpPr>
          <p:spPr bwMode="auto">
            <a:xfrm>
              <a:off x="33189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9" name="Line 172"/>
            <p:cNvSpPr>
              <a:spLocks noChangeShapeType="1"/>
            </p:cNvSpPr>
            <p:nvPr/>
          </p:nvSpPr>
          <p:spPr bwMode="auto">
            <a:xfrm>
              <a:off x="33332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0" name="Line 173"/>
            <p:cNvSpPr>
              <a:spLocks noChangeShapeType="1"/>
            </p:cNvSpPr>
            <p:nvPr/>
          </p:nvSpPr>
          <p:spPr bwMode="auto">
            <a:xfrm>
              <a:off x="33475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1" name="Line 174"/>
            <p:cNvSpPr>
              <a:spLocks noChangeShapeType="1"/>
            </p:cNvSpPr>
            <p:nvPr/>
          </p:nvSpPr>
          <p:spPr bwMode="auto">
            <a:xfrm>
              <a:off x="33617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2" name="Line 175"/>
            <p:cNvSpPr>
              <a:spLocks noChangeShapeType="1"/>
            </p:cNvSpPr>
            <p:nvPr/>
          </p:nvSpPr>
          <p:spPr bwMode="auto">
            <a:xfrm>
              <a:off x="33760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3" name="Line 176"/>
            <p:cNvSpPr>
              <a:spLocks noChangeShapeType="1"/>
            </p:cNvSpPr>
            <p:nvPr/>
          </p:nvSpPr>
          <p:spPr bwMode="auto">
            <a:xfrm>
              <a:off x="33903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4" name="Line 177"/>
            <p:cNvSpPr>
              <a:spLocks noChangeShapeType="1"/>
            </p:cNvSpPr>
            <p:nvPr/>
          </p:nvSpPr>
          <p:spPr bwMode="auto">
            <a:xfrm>
              <a:off x="3404659"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5" name="Line 178"/>
            <p:cNvSpPr>
              <a:spLocks noChangeShapeType="1"/>
            </p:cNvSpPr>
            <p:nvPr/>
          </p:nvSpPr>
          <p:spPr bwMode="auto">
            <a:xfrm>
              <a:off x="34205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6" name="Line 179"/>
            <p:cNvSpPr>
              <a:spLocks noChangeShapeType="1"/>
            </p:cNvSpPr>
            <p:nvPr/>
          </p:nvSpPr>
          <p:spPr bwMode="auto">
            <a:xfrm>
              <a:off x="34348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7" name="Line 180"/>
            <p:cNvSpPr>
              <a:spLocks noChangeShapeType="1"/>
            </p:cNvSpPr>
            <p:nvPr/>
          </p:nvSpPr>
          <p:spPr bwMode="auto">
            <a:xfrm>
              <a:off x="34491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8" name="Line 181"/>
            <p:cNvSpPr>
              <a:spLocks noChangeShapeType="1"/>
            </p:cNvSpPr>
            <p:nvPr/>
          </p:nvSpPr>
          <p:spPr bwMode="auto">
            <a:xfrm>
              <a:off x="34633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9" name="Line 182"/>
            <p:cNvSpPr>
              <a:spLocks noChangeShapeType="1"/>
            </p:cNvSpPr>
            <p:nvPr/>
          </p:nvSpPr>
          <p:spPr bwMode="auto">
            <a:xfrm>
              <a:off x="34776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0" name="Line 183"/>
            <p:cNvSpPr>
              <a:spLocks noChangeShapeType="1"/>
            </p:cNvSpPr>
            <p:nvPr/>
          </p:nvSpPr>
          <p:spPr bwMode="auto">
            <a:xfrm>
              <a:off x="34919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1" name="Line 184"/>
            <p:cNvSpPr>
              <a:spLocks noChangeShapeType="1"/>
            </p:cNvSpPr>
            <p:nvPr/>
          </p:nvSpPr>
          <p:spPr bwMode="auto">
            <a:xfrm>
              <a:off x="35078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2" name="Line 185"/>
            <p:cNvSpPr>
              <a:spLocks noChangeShapeType="1"/>
            </p:cNvSpPr>
            <p:nvPr/>
          </p:nvSpPr>
          <p:spPr bwMode="auto">
            <a:xfrm>
              <a:off x="35221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3" name="Line 186"/>
            <p:cNvSpPr>
              <a:spLocks noChangeShapeType="1"/>
            </p:cNvSpPr>
            <p:nvPr/>
          </p:nvSpPr>
          <p:spPr bwMode="auto">
            <a:xfrm>
              <a:off x="35364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4" name="Line 187"/>
            <p:cNvSpPr>
              <a:spLocks noChangeShapeType="1"/>
            </p:cNvSpPr>
            <p:nvPr/>
          </p:nvSpPr>
          <p:spPr bwMode="auto">
            <a:xfrm>
              <a:off x="35507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5" name="Line 188"/>
            <p:cNvSpPr>
              <a:spLocks noChangeShapeType="1"/>
            </p:cNvSpPr>
            <p:nvPr/>
          </p:nvSpPr>
          <p:spPr bwMode="auto">
            <a:xfrm>
              <a:off x="35649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6" name="Line 189"/>
            <p:cNvSpPr>
              <a:spLocks noChangeShapeType="1"/>
            </p:cNvSpPr>
            <p:nvPr/>
          </p:nvSpPr>
          <p:spPr bwMode="auto">
            <a:xfrm>
              <a:off x="35792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7" name="Line 190"/>
            <p:cNvSpPr>
              <a:spLocks noChangeShapeType="1"/>
            </p:cNvSpPr>
            <p:nvPr/>
          </p:nvSpPr>
          <p:spPr bwMode="auto">
            <a:xfrm>
              <a:off x="35935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8" name="Line 191"/>
            <p:cNvSpPr>
              <a:spLocks noChangeShapeType="1"/>
            </p:cNvSpPr>
            <p:nvPr/>
          </p:nvSpPr>
          <p:spPr bwMode="auto">
            <a:xfrm>
              <a:off x="36094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9" name="Line 192"/>
            <p:cNvSpPr>
              <a:spLocks noChangeShapeType="1"/>
            </p:cNvSpPr>
            <p:nvPr/>
          </p:nvSpPr>
          <p:spPr bwMode="auto">
            <a:xfrm>
              <a:off x="36237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0" name="Line 193"/>
            <p:cNvSpPr>
              <a:spLocks noChangeShapeType="1"/>
            </p:cNvSpPr>
            <p:nvPr/>
          </p:nvSpPr>
          <p:spPr bwMode="auto">
            <a:xfrm>
              <a:off x="36380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1" name="Line 194"/>
            <p:cNvSpPr>
              <a:spLocks noChangeShapeType="1"/>
            </p:cNvSpPr>
            <p:nvPr/>
          </p:nvSpPr>
          <p:spPr bwMode="auto">
            <a:xfrm>
              <a:off x="36523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2" name="Line 195"/>
            <p:cNvSpPr>
              <a:spLocks noChangeShapeType="1"/>
            </p:cNvSpPr>
            <p:nvPr/>
          </p:nvSpPr>
          <p:spPr bwMode="auto">
            <a:xfrm>
              <a:off x="36665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3" name="Line 196"/>
            <p:cNvSpPr>
              <a:spLocks noChangeShapeType="1"/>
            </p:cNvSpPr>
            <p:nvPr/>
          </p:nvSpPr>
          <p:spPr bwMode="auto">
            <a:xfrm>
              <a:off x="36808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4" name="Line 197"/>
            <p:cNvSpPr>
              <a:spLocks noChangeShapeType="1"/>
            </p:cNvSpPr>
            <p:nvPr/>
          </p:nvSpPr>
          <p:spPr bwMode="auto">
            <a:xfrm>
              <a:off x="36951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5" name="Line 198"/>
            <p:cNvSpPr>
              <a:spLocks noChangeShapeType="1"/>
            </p:cNvSpPr>
            <p:nvPr/>
          </p:nvSpPr>
          <p:spPr bwMode="auto">
            <a:xfrm>
              <a:off x="371104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6" name="Line 199"/>
            <p:cNvSpPr>
              <a:spLocks noChangeShapeType="1"/>
            </p:cNvSpPr>
            <p:nvPr/>
          </p:nvSpPr>
          <p:spPr bwMode="auto">
            <a:xfrm>
              <a:off x="3725334"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7" name="Line 200"/>
            <p:cNvSpPr>
              <a:spLocks noChangeShapeType="1"/>
            </p:cNvSpPr>
            <p:nvPr/>
          </p:nvSpPr>
          <p:spPr bwMode="auto">
            <a:xfrm>
              <a:off x="3739621"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8" name="Line 201"/>
            <p:cNvSpPr>
              <a:spLocks noChangeShapeType="1"/>
            </p:cNvSpPr>
            <p:nvPr/>
          </p:nvSpPr>
          <p:spPr bwMode="auto">
            <a:xfrm>
              <a:off x="3753909"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9" name="Line 202"/>
            <p:cNvSpPr>
              <a:spLocks noChangeShapeType="1"/>
            </p:cNvSpPr>
            <p:nvPr/>
          </p:nvSpPr>
          <p:spPr bwMode="auto">
            <a:xfrm>
              <a:off x="3768196" y="4614137"/>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90" name="Line 203"/>
            <p:cNvSpPr>
              <a:spLocks noChangeShapeType="1"/>
            </p:cNvSpPr>
            <p:nvPr/>
          </p:nvSpPr>
          <p:spPr bwMode="auto">
            <a:xfrm>
              <a:off x="3782484"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91" name="Line 204"/>
            <p:cNvSpPr>
              <a:spLocks noChangeShapeType="1"/>
            </p:cNvSpPr>
            <p:nvPr/>
          </p:nvSpPr>
          <p:spPr bwMode="auto">
            <a:xfrm>
              <a:off x="3796771" y="4614137"/>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nvGrpSpPr>
            <p:cNvPr id="3492" name="Group 406"/>
            <p:cNvGrpSpPr>
              <a:grpSpLocks/>
            </p:cNvGrpSpPr>
            <p:nvPr/>
          </p:nvGrpSpPr>
          <p:grpSpPr bwMode="auto">
            <a:xfrm>
              <a:off x="3812646" y="4614137"/>
              <a:ext cx="2894013" cy="0"/>
              <a:chOff x="2641" y="3050"/>
              <a:chExt cx="1823" cy="0"/>
            </a:xfrm>
          </p:grpSpPr>
          <p:sp>
            <p:nvSpPr>
              <p:cNvPr id="6115" name="Line 206"/>
              <p:cNvSpPr>
                <a:spLocks noChangeShapeType="1"/>
              </p:cNvSpPr>
              <p:nvPr/>
            </p:nvSpPr>
            <p:spPr bwMode="auto">
              <a:xfrm>
                <a:off x="26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6" name="Line 207"/>
              <p:cNvSpPr>
                <a:spLocks noChangeShapeType="1"/>
              </p:cNvSpPr>
              <p:nvPr/>
            </p:nvSpPr>
            <p:spPr bwMode="auto">
              <a:xfrm>
                <a:off x="26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7" name="Line 208"/>
              <p:cNvSpPr>
                <a:spLocks noChangeShapeType="1"/>
              </p:cNvSpPr>
              <p:nvPr/>
            </p:nvSpPr>
            <p:spPr bwMode="auto">
              <a:xfrm>
                <a:off x="26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8" name="Line 209"/>
              <p:cNvSpPr>
                <a:spLocks noChangeShapeType="1"/>
              </p:cNvSpPr>
              <p:nvPr/>
            </p:nvSpPr>
            <p:spPr bwMode="auto">
              <a:xfrm>
                <a:off x="26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9" name="Line 210"/>
              <p:cNvSpPr>
                <a:spLocks noChangeShapeType="1"/>
              </p:cNvSpPr>
              <p:nvPr/>
            </p:nvSpPr>
            <p:spPr bwMode="auto">
              <a:xfrm>
                <a:off x="26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0" name="Line 211"/>
              <p:cNvSpPr>
                <a:spLocks noChangeShapeType="1"/>
              </p:cNvSpPr>
              <p:nvPr/>
            </p:nvSpPr>
            <p:spPr bwMode="auto">
              <a:xfrm>
                <a:off x="26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1" name="Line 212"/>
              <p:cNvSpPr>
                <a:spLocks noChangeShapeType="1"/>
              </p:cNvSpPr>
              <p:nvPr/>
            </p:nvSpPr>
            <p:spPr bwMode="auto">
              <a:xfrm>
                <a:off x="269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2" name="Line 213"/>
              <p:cNvSpPr>
                <a:spLocks noChangeShapeType="1"/>
              </p:cNvSpPr>
              <p:nvPr/>
            </p:nvSpPr>
            <p:spPr bwMode="auto">
              <a:xfrm>
                <a:off x="27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3" name="Line 214"/>
              <p:cNvSpPr>
                <a:spLocks noChangeShapeType="1"/>
              </p:cNvSpPr>
              <p:nvPr/>
            </p:nvSpPr>
            <p:spPr bwMode="auto">
              <a:xfrm>
                <a:off x="27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4" name="Line 215"/>
              <p:cNvSpPr>
                <a:spLocks noChangeShapeType="1"/>
              </p:cNvSpPr>
              <p:nvPr/>
            </p:nvSpPr>
            <p:spPr bwMode="auto">
              <a:xfrm>
                <a:off x="27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5" name="Line 216"/>
              <p:cNvSpPr>
                <a:spLocks noChangeShapeType="1"/>
              </p:cNvSpPr>
              <p:nvPr/>
            </p:nvSpPr>
            <p:spPr bwMode="auto">
              <a:xfrm>
                <a:off x="27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6" name="Line 217"/>
              <p:cNvSpPr>
                <a:spLocks noChangeShapeType="1"/>
              </p:cNvSpPr>
              <p:nvPr/>
            </p:nvSpPr>
            <p:spPr bwMode="auto">
              <a:xfrm>
                <a:off x="27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7" name="Line 218"/>
              <p:cNvSpPr>
                <a:spLocks noChangeShapeType="1"/>
              </p:cNvSpPr>
              <p:nvPr/>
            </p:nvSpPr>
            <p:spPr bwMode="auto">
              <a:xfrm>
                <a:off x="27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8" name="Line 219"/>
              <p:cNvSpPr>
                <a:spLocks noChangeShapeType="1"/>
              </p:cNvSpPr>
              <p:nvPr/>
            </p:nvSpPr>
            <p:spPr bwMode="auto">
              <a:xfrm>
                <a:off x="275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9" name="Line 220"/>
              <p:cNvSpPr>
                <a:spLocks noChangeShapeType="1"/>
              </p:cNvSpPr>
              <p:nvPr/>
            </p:nvSpPr>
            <p:spPr bwMode="auto">
              <a:xfrm>
                <a:off x="27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0" name="Line 221"/>
              <p:cNvSpPr>
                <a:spLocks noChangeShapeType="1"/>
              </p:cNvSpPr>
              <p:nvPr/>
            </p:nvSpPr>
            <p:spPr bwMode="auto">
              <a:xfrm>
                <a:off x="27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1" name="Line 222"/>
              <p:cNvSpPr>
                <a:spLocks noChangeShapeType="1"/>
              </p:cNvSpPr>
              <p:nvPr/>
            </p:nvSpPr>
            <p:spPr bwMode="auto">
              <a:xfrm>
                <a:off x="27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2" name="Line 223"/>
              <p:cNvSpPr>
                <a:spLocks noChangeShapeType="1"/>
              </p:cNvSpPr>
              <p:nvPr/>
            </p:nvSpPr>
            <p:spPr bwMode="auto">
              <a:xfrm>
                <a:off x="27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3" name="Line 224"/>
              <p:cNvSpPr>
                <a:spLocks noChangeShapeType="1"/>
              </p:cNvSpPr>
              <p:nvPr/>
            </p:nvSpPr>
            <p:spPr bwMode="auto">
              <a:xfrm>
                <a:off x="28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4" name="Line 225"/>
              <p:cNvSpPr>
                <a:spLocks noChangeShapeType="1"/>
              </p:cNvSpPr>
              <p:nvPr/>
            </p:nvSpPr>
            <p:spPr bwMode="auto">
              <a:xfrm>
                <a:off x="28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5" name="Line 226"/>
              <p:cNvSpPr>
                <a:spLocks noChangeShapeType="1"/>
              </p:cNvSpPr>
              <p:nvPr/>
            </p:nvSpPr>
            <p:spPr bwMode="auto">
              <a:xfrm>
                <a:off x="282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6" name="Line 227"/>
              <p:cNvSpPr>
                <a:spLocks noChangeShapeType="1"/>
              </p:cNvSpPr>
              <p:nvPr/>
            </p:nvSpPr>
            <p:spPr bwMode="auto">
              <a:xfrm>
                <a:off x="28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7" name="Line 228"/>
              <p:cNvSpPr>
                <a:spLocks noChangeShapeType="1"/>
              </p:cNvSpPr>
              <p:nvPr/>
            </p:nvSpPr>
            <p:spPr bwMode="auto">
              <a:xfrm>
                <a:off x="28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8" name="Line 229"/>
              <p:cNvSpPr>
                <a:spLocks noChangeShapeType="1"/>
              </p:cNvSpPr>
              <p:nvPr/>
            </p:nvSpPr>
            <p:spPr bwMode="auto">
              <a:xfrm>
                <a:off x="28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9" name="Line 230"/>
              <p:cNvSpPr>
                <a:spLocks noChangeShapeType="1"/>
              </p:cNvSpPr>
              <p:nvPr/>
            </p:nvSpPr>
            <p:spPr bwMode="auto">
              <a:xfrm>
                <a:off x="28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0" name="Line 231"/>
              <p:cNvSpPr>
                <a:spLocks noChangeShapeType="1"/>
              </p:cNvSpPr>
              <p:nvPr/>
            </p:nvSpPr>
            <p:spPr bwMode="auto">
              <a:xfrm>
                <a:off x="28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1" name="Line 232"/>
              <p:cNvSpPr>
                <a:spLocks noChangeShapeType="1"/>
              </p:cNvSpPr>
              <p:nvPr/>
            </p:nvSpPr>
            <p:spPr bwMode="auto">
              <a:xfrm>
                <a:off x="28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2" name="Line 233"/>
              <p:cNvSpPr>
                <a:spLocks noChangeShapeType="1"/>
              </p:cNvSpPr>
              <p:nvPr/>
            </p:nvSpPr>
            <p:spPr bwMode="auto">
              <a:xfrm>
                <a:off x="288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3" name="Line 234"/>
              <p:cNvSpPr>
                <a:spLocks noChangeShapeType="1"/>
              </p:cNvSpPr>
              <p:nvPr/>
            </p:nvSpPr>
            <p:spPr bwMode="auto">
              <a:xfrm>
                <a:off x="28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4" name="Line 235"/>
              <p:cNvSpPr>
                <a:spLocks noChangeShapeType="1"/>
              </p:cNvSpPr>
              <p:nvPr/>
            </p:nvSpPr>
            <p:spPr bwMode="auto">
              <a:xfrm>
                <a:off x="29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5" name="Line 236"/>
              <p:cNvSpPr>
                <a:spLocks noChangeShapeType="1"/>
              </p:cNvSpPr>
              <p:nvPr/>
            </p:nvSpPr>
            <p:spPr bwMode="auto">
              <a:xfrm>
                <a:off x="29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6" name="Line 237"/>
              <p:cNvSpPr>
                <a:spLocks noChangeShapeType="1"/>
              </p:cNvSpPr>
              <p:nvPr/>
            </p:nvSpPr>
            <p:spPr bwMode="auto">
              <a:xfrm>
                <a:off x="29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7" name="Line 238"/>
              <p:cNvSpPr>
                <a:spLocks noChangeShapeType="1"/>
              </p:cNvSpPr>
              <p:nvPr/>
            </p:nvSpPr>
            <p:spPr bwMode="auto">
              <a:xfrm>
                <a:off x="29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8" name="Line 239"/>
              <p:cNvSpPr>
                <a:spLocks noChangeShapeType="1"/>
              </p:cNvSpPr>
              <p:nvPr/>
            </p:nvSpPr>
            <p:spPr bwMode="auto">
              <a:xfrm>
                <a:off x="294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9" name="Line 240"/>
              <p:cNvSpPr>
                <a:spLocks noChangeShapeType="1"/>
              </p:cNvSpPr>
              <p:nvPr/>
            </p:nvSpPr>
            <p:spPr bwMode="auto">
              <a:xfrm>
                <a:off x="295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0" name="Line 241"/>
              <p:cNvSpPr>
                <a:spLocks noChangeShapeType="1"/>
              </p:cNvSpPr>
              <p:nvPr/>
            </p:nvSpPr>
            <p:spPr bwMode="auto">
              <a:xfrm>
                <a:off x="29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1" name="Line 242"/>
              <p:cNvSpPr>
                <a:spLocks noChangeShapeType="1"/>
              </p:cNvSpPr>
              <p:nvPr/>
            </p:nvSpPr>
            <p:spPr bwMode="auto">
              <a:xfrm>
                <a:off x="29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2" name="Line 243"/>
              <p:cNvSpPr>
                <a:spLocks noChangeShapeType="1"/>
              </p:cNvSpPr>
              <p:nvPr/>
            </p:nvSpPr>
            <p:spPr bwMode="auto">
              <a:xfrm>
                <a:off x="29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3" name="Line 244"/>
              <p:cNvSpPr>
                <a:spLocks noChangeShapeType="1"/>
              </p:cNvSpPr>
              <p:nvPr/>
            </p:nvSpPr>
            <p:spPr bwMode="auto">
              <a:xfrm>
                <a:off x="29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4" name="Line 245"/>
              <p:cNvSpPr>
                <a:spLocks noChangeShapeType="1"/>
              </p:cNvSpPr>
              <p:nvPr/>
            </p:nvSpPr>
            <p:spPr bwMode="auto">
              <a:xfrm>
                <a:off x="29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5" name="Line 246"/>
              <p:cNvSpPr>
                <a:spLocks noChangeShapeType="1"/>
              </p:cNvSpPr>
              <p:nvPr/>
            </p:nvSpPr>
            <p:spPr bwMode="auto">
              <a:xfrm>
                <a:off x="300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6" name="Line 247"/>
              <p:cNvSpPr>
                <a:spLocks noChangeShapeType="1"/>
              </p:cNvSpPr>
              <p:nvPr/>
            </p:nvSpPr>
            <p:spPr bwMode="auto">
              <a:xfrm>
                <a:off x="301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7" name="Line 248"/>
              <p:cNvSpPr>
                <a:spLocks noChangeShapeType="1"/>
              </p:cNvSpPr>
              <p:nvPr/>
            </p:nvSpPr>
            <p:spPr bwMode="auto">
              <a:xfrm>
                <a:off x="30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8" name="Line 249"/>
              <p:cNvSpPr>
                <a:spLocks noChangeShapeType="1"/>
              </p:cNvSpPr>
              <p:nvPr/>
            </p:nvSpPr>
            <p:spPr bwMode="auto">
              <a:xfrm>
                <a:off x="30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9" name="Line 250"/>
              <p:cNvSpPr>
                <a:spLocks noChangeShapeType="1"/>
              </p:cNvSpPr>
              <p:nvPr/>
            </p:nvSpPr>
            <p:spPr bwMode="auto">
              <a:xfrm>
                <a:off x="30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0" name="Line 251"/>
              <p:cNvSpPr>
                <a:spLocks noChangeShapeType="1"/>
              </p:cNvSpPr>
              <p:nvPr/>
            </p:nvSpPr>
            <p:spPr bwMode="auto">
              <a:xfrm>
                <a:off x="30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1" name="Line 252"/>
              <p:cNvSpPr>
                <a:spLocks noChangeShapeType="1"/>
              </p:cNvSpPr>
              <p:nvPr/>
            </p:nvSpPr>
            <p:spPr bwMode="auto">
              <a:xfrm>
                <a:off x="30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2" name="Line 253"/>
              <p:cNvSpPr>
                <a:spLocks noChangeShapeType="1"/>
              </p:cNvSpPr>
              <p:nvPr/>
            </p:nvSpPr>
            <p:spPr bwMode="auto">
              <a:xfrm>
                <a:off x="307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3" name="Line 254"/>
              <p:cNvSpPr>
                <a:spLocks noChangeShapeType="1"/>
              </p:cNvSpPr>
              <p:nvPr/>
            </p:nvSpPr>
            <p:spPr bwMode="auto">
              <a:xfrm>
                <a:off x="307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4" name="Line 255"/>
              <p:cNvSpPr>
                <a:spLocks noChangeShapeType="1"/>
              </p:cNvSpPr>
              <p:nvPr/>
            </p:nvSpPr>
            <p:spPr bwMode="auto">
              <a:xfrm>
                <a:off x="30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5" name="Line 256"/>
              <p:cNvSpPr>
                <a:spLocks noChangeShapeType="1"/>
              </p:cNvSpPr>
              <p:nvPr/>
            </p:nvSpPr>
            <p:spPr bwMode="auto">
              <a:xfrm>
                <a:off x="30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6" name="Line 257"/>
              <p:cNvSpPr>
                <a:spLocks noChangeShapeType="1"/>
              </p:cNvSpPr>
              <p:nvPr/>
            </p:nvSpPr>
            <p:spPr bwMode="auto">
              <a:xfrm>
                <a:off x="31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7" name="Line 258"/>
              <p:cNvSpPr>
                <a:spLocks noChangeShapeType="1"/>
              </p:cNvSpPr>
              <p:nvPr/>
            </p:nvSpPr>
            <p:spPr bwMode="auto">
              <a:xfrm>
                <a:off x="31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8" name="Line 259"/>
              <p:cNvSpPr>
                <a:spLocks noChangeShapeType="1"/>
              </p:cNvSpPr>
              <p:nvPr/>
            </p:nvSpPr>
            <p:spPr bwMode="auto">
              <a:xfrm>
                <a:off x="31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9" name="Line 260"/>
              <p:cNvSpPr>
                <a:spLocks noChangeShapeType="1"/>
              </p:cNvSpPr>
              <p:nvPr/>
            </p:nvSpPr>
            <p:spPr bwMode="auto">
              <a:xfrm>
                <a:off x="313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0" name="Line 261"/>
              <p:cNvSpPr>
                <a:spLocks noChangeShapeType="1"/>
              </p:cNvSpPr>
              <p:nvPr/>
            </p:nvSpPr>
            <p:spPr bwMode="auto">
              <a:xfrm>
                <a:off x="314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1" name="Line 262"/>
              <p:cNvSpPr>
                <a:spLocks noChangeShapeType="1"/>
              </p:cNvSpPr>
              <p:nvPr/>
            </p:nvSpPr>
            <p:spPr bwMode="auto">
              <a:xfrm>
                <a:off x="31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2" name="Line 263"/>
              <p:cNvSpPr>
                <a:spLocks noChangeShapeType="1"/>
              </p:cNvSpPr>
              <p:nvPr/>
            </p:nvSpPr>
            <p:spPr bwMode="auto">
              <a:xfrm>
                <a:off x="31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3" name="Line 264"/>
              <p:cNvSpPr>
                <a:spLocks noChangeShapeType="1"/>
              </p:cNvSpPr>
              <p:nvPr/>
            </p:nvSpPr>
            <p:spPr bwMode="auto">
              <a:xfrm>
                <a:off x="31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4" name="Line 265"/>
              <p:cNvSpPr>
                <a:spLocks noChangeShapeType="1"/>
              </p:cNvSpPr>
              <p:nvPr/>
            </p:nvSpPr>
            <p:spPr bwMode="auto">
              <a:xfrm>
                <a:off x="31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5" name="Line 266"/>
              <p:cNvSpPr>
                <a:spLocks noChangeShapeType="1"/>
              </p:cNvSpPr>
              <p:nvPr/>
            </p:nvSpPr>
            <p:spPr bwMode="auto">
              <a:xfrm>
                <a:off x="31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6" name="Line 267"/>
              <p:cNvSpPr>
                <a:spLocks noChangeShapeType="1"/>
              </p:cNvSpPr>
              <p:nvPr/>
            </p:nvSpPr>
            <p:spPr bwMode="auto">
              <a:xfrm>
                <a:off x="319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7" name="Line 268"/>
              <p:cNvSpPr>
                <a:spLocks noChangeShapeType="1"/>
              </p:cNvSpPr>
              <p:nvPr/>
            </p:nvSpPr>
            <p:spPr bwMode="auto">
              <a:xfrm>
                <a:off x="320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8" name="Line 269"/>
              <p:cNvSpPr>
                <a:spLocks noChangeShapeType="1"/>
              </p:cNvSpPr>
              <p:nvPr/>
            </p:nvSpPr>
            <p:spPr bwMode="auto">
              <a:xfrm>
                <a:off x="32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9" name="Line 270"/>
              <p:cNvSpPr>
                <a:spLocks noChangeShapeType="1"/>
              </p:cNvSpPr>
              <p:nvPr/>
            </p:nvSpPr>
            <p:spPr bwMode="auto">
              <a:xfrm>
                <a:off x="32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0" name="Line 271"/>
              <p:cNvSpPr>
                <a:spLocks noChangeShapeType="1"/>
              </p:cNvSpPr>
              <p:nvPr/>
            </p:nvSpPr>
            <p:spPr bwMode="auto">
              <a:xfrm>
                <a:off x="32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1" name="Line 272"/>
              <p:cNvSpPr>
                <a:spLocks noChangeShapeType="1"/>
              </p:cNvSpPr>
              <p:nvPr/>
            </p:nvSpPr>
            <p:spPr bwMode="auto">
              <a:xfrm>
                <a:off x="32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2" name="Line 273"/>
              <p:cNvSpPr>
                <a:spLocks noChangeShapeType="1"/>
              </p:cNvSpPr>
              <p:nvPr/>
            </p:nvSpPr>
            <p:spPr bwMode="auto">
              <a:xfrm>
                <a:off x="32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3" name="Line 274"/>
              <p:cNvSpPr>
                <a:spLocks noChangeShapeType="1"/>
              </p:cNvSpPr>
              <p:nvPr/>
            </p:nvSpPr>
            <p:spPr bwMode="auto">
              <a:xfrm>
                <a:off x="326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4" name="Line 275"/>
              <p:cNvSpPr>
                <a:spLocks noChangeShapeType="1"/>
              </p:cNvSpPr>
              <p:nvPr/>
            </p:nvSpPr>
            <p:spPr bwMode="auto">
              <a:xfrm>
                <a:off x="327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5" name="Line 276"/>
              <p:cNvSpPr>
                <a:spLocks noChangeShapeType="1"/>
              </p:cNvSpPr>
              <p:nvPr/>
            </p:nvSpPr>
            <p:spPr bwMode="auto">
              <a:xfrm>
                <a:off x="32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6" name="Line 277"/>
              <p:cNvSpPr>
                <a:spLocks noChangeShapeType="1"/>
              </p:cNvSpPr>
              <p:nvPr/>
            </p:nvSpPr>
            <p:spPr bwMode="auto">
              <a:xfrm>
                <a:off x="32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7" name="Line 278"/>
              <p:cNvSpPr>
                <a:spLocks noChangeShapeType="1"/>
              </p:cNvSpPr>
              <p:nvPr/>
            </p:nvSpPr>
            <p:spPr bwMode="auto">
              <a:xfrm>
                <a:off x="32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8" name="Line 279"/>
              <p:cNvSpPr>
                <a:spLocks noChangeShapeType="1"/>
              </p:cNvSpPr>
              <p:nvPr/>
            </p:nvSpPr>
            <p:spPr bwMode="auto">
              <a:xfrm>
                <a:off x="33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9" name="Line 280"/>
              <p:cNvSpPr>
                <a:spLocks noChangeShapeType="1"/>
              </p:cNvSpPr>
              <p:nvPr/>
            </p:nvSpPr>
            <p:spPr bwMode="auto">
              <a:xfrm>
                <a:off x="331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0" name="Line 281"/>
              <p:cNvSpPr>
                <a:spLocks noChangeShapeType="1"/>
              </p:cNvSpPr>
              <p:nvPr/>
            </p:nvSpPr>
            <p:spPr bwMode="auto">
              <a:xfrm>
                <a:off x="332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1" name="Line 282"/>
              <p:cNvSpPr>
                <a:spLocks noChangeShapeType="1"/>
              </p:cNvSpPr>
              <p:nvPr/>
            </p:nvSpPr>
            <p:spPr bwMode="auto">
              <a:xfrm>
                <a:off x="333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2" name="Line 283"/>
              <p:cNvSpPr>
                <a:spLocks noChangeShapeType="1"/>
              </p:cNvSpPr>
              <p:nvPr/>
            </p:nvSpPr>
            <p:spPr bwMode="auto">
              <a:xfrm>
                <a:off x="334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3" name="Line 284"/>
              <p:cNvSpPr>
                <a:spLocks noChangeShapeType="1"/>
              </p:cNvSpPr>
              <p:nvPr/>
            </p:nvSpPr>
            <p:spPr bwMode="auto">
              <a:xfrm>
                <a:off x="335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4" name="Line 285"/>
              <p:cNvSpPr>
                <a:spLocks noChangeShapeType="1"/>
              </p:cNvSpPr>
              <p:nvPr/>
            </p:nvSpPr>
            <p:spPr bwMode="auto">
              <a:xfrm>
                <a:off x="33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5" name="Line 286"/>
              <p:cNvSpPr>
                <a:spLocks noChangeShapeType="1"/>
              </p:cNvSpPr>
              <p:nvPr/>
            </p:nvSpPr>
            <p:spPr bwMode="auto">
              <a:xfrm>
                <a:off x="33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6" name="Line 287"/>
              <p:cNvSpPr>
                <a:spLocks noChangeShapeType="1"/>
              </p:cNvSpPr>
              <p:nvPr/>
            </p:nvSpPr>
            <p:spPr bwMode="auto">
              <a:xfrm>
                <a:off x="338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7" name="Line 288"/>
              <p:cNvSpPr>
                <a:spLocks noChangeShapeType="1"/>
              </p:cNvSpPr>
              <p:nvPr/>
            </p:nvSpPr>
            <p:spPr bwMode="auto">
              <a:xfrm>
                <a:off x="339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8" name="Line 289"/>
              <p:cNvSpPr>
                <a:spLocks noChangeShapeType="1"/>
              </p:cNvSpPr>
              <p:nvPr/>
            </p:nvSpPr>
            <p:spPr bwMode="auto">
              <a:xfrm>
                <a:off x="339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9" name="Line 290"/>
              <p:cNvSpPr>
                <a:spLocks noChangeShapeType="1"/>
              </p:cNvSpPr>
              <p:nvPr/>
            </p:nvSpPr>
            <p:spPr bwMode="auto">
              <a:xfrm>
                <a:off x="340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0" name="Line 291"/>
              <p:cNvSpPr>
                <a:spLocks noChangeShapeType="1"/>
              </p:cNvSpPr>
              <p:nvPr/>
            </p:nvSpPr>
            <p:spPr bwMode="auto">
              <a:xfrm>
                <a:off x="341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1" name="Line 292"/>
              <p:cNvSpPr>
                <a:spLocks noChangeShapeType="1"/>
              </p:cNvSpPr>
              <p:nvPr/>
            </p:nvSpPr>
            <p:spPr bwMode="auto">
              <a:xfrm>
                <a:off x="342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2" name="Line 293"/>
              <p:cNvSpPr>
                <a:spLocks noChangeShapeType="1"/>
              </p:cNvSpPr>
              <p:nvPr/>
            </p:nvSpPr>
            <p:spPr bwMode="auto">
              <a:xfrm>
                <a:off x="343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3" name="Line 294"/>
              <p:cNvSpPr>
                <a:spLocks noChangeShapeType="1"/>
              </p:cNvSpPr>
              <p:nvPr/>
            </p:nvSpPr>
            <p:spPr bwMode="auto">
              <a:xfrm>
                <a:off x="344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4" name="Line 295"/>
              <p:cNvSpPr>
                <a:spLocks noChangeShapeType="1"/>
              </p:cNvSpPr>
              <p:nvPr/>
            </p:nvSpPr>
            <p:spPr bwMode="auto">
              <a:xfrm>
                <a:off x="345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5" name="Line 296"/>
              <p:cNvSpPr>
                <a:spLocks noChangeShapeType="1"/>
              </p:cNvSpPr>
              <p:nvPr/>
            </p:nvSpPr>
            <p:spPr bwMode="auto">
              <a:xfrm>
                <a:off x="346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6" name="Line 297"/>
              <p:cNvSpPr>
                <a:spLocks noChangeShapeType="1"/>
              </p:cNvSpPr>
              <p:nvPr/>
            </p:nvSpPr>
            <p:spPr bwMode="auto">
              <a:xfrm>
                <a:off x="347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7" name="Line 298"/>
              <p:cNvSpPr>
                <a:spLocks noChangeShapeType="1"/>
              </p:cNvSpPr>
              <p:nvPr/>
            </p:nvSpPr>
            <p:spPr bwMode="auto">
              <a:xfrm>
                <a:off x="348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8" name="Line 299"/>
              <p:cNvSpPr>
                <a:spLocks noChangeShapeType="1"/>
              </p:cNvSpPr>
              <p:nvPr/>
            </p:nvSpPr>
            <p:spPr bwMode="auto">
              <a:xfrm>
                <a:off x="349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9" name="Line 300"/>
              <p:cNvSpPr>
                <a:spLocks noChangeShapeType="1"/>
              </p:cNvSpPr>
              <p:nvPr/>
            </p:nvSpPr>
            <p:spPr bwMode="auto">
              <a:xfrm>
                <a:off x="350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0" name="Line 301"/>
              <p:cNvSpPr>
                <a:spLocks noChangeShapeType="1"/>
              </p:cNvSpPr>
              <p:nvPr/>
            </p:nvSpPr>
            <p:spPr bwMode="auto">
              <a:xfrm>
                <a:off x="350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1" name="Line 302"/>
              <p:cNvSpPr>
                <a:spLocks noChangeShapeType="1"/>
              </p:cNvSpPr>
              <p:nvPr/>
            </p:nvSpPr>
            <p:spPr bwMode="auto">
              <a:xfrm>
                <a:off x="351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2" name="Line 303"/>
              <p:cNvSpPr>
                <a:spLocks noChangeShapeType="1"/>
              </p:cNvSpPr>
              <p:nvPr/>
            </p:nvSpPr>
            <p:spPr bwMode="auto">
              <a:xfrm>
                <a:off x="35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3" name="Line 304"/>
              <p:cNvSpPr>
                <a:spLocks noChangeShapeType="1"/>
              </p:cNvSpPr>
              <p:nvPr/>
            </p:nvSpPr>
            <p:spPr bwMode="auto">
              <a:xfrm>
                <a:off x="353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4" name="Line 305"/>
              <p:cNvSpPr>
                <a:spLocks noChangeShapeType="1"/>
              </p:cNvSpPr>
              <p:nvPr/>
            </p:nvSpPr>
            <p:spPr bwMode="auto">
              <a:xfrm>
                <a:off x="354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5" name="Line 306"/>
              <p:cNvSpPr>
                <a:spLocks noChangeShapeType="1"/>
              </p:cNvSpPr>
              <p:nvPr/>
            </p:nvSpPr>
            <p:spPr bwMode="auto">
              <a:xfrm>
                <a:off x="355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6" name="Line 307"/>
              <p:cNvSpPr>
                <a:spLocks noChangeShapeType="1"/>
              </p:cNvSpPr>
              <p:nvPr/>
            </p:nvSpPr>
            <p:spPr bwMode="auto">
              <a:xfrm>
                <a:off x="356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7" name="Line 308"/>
              <p:cNvSpPr>
                <a:spLocks noChangeShapeType="1"/>
              </p:cNvSpPr>
              <p:nvPr/>
            </p:nvSpPr>
            <p:spPr bwMode="auto">
              <a:xfrm>
                <a:off x="357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8" name="Line 309"/>
              <p:cNvSpPr>
                <a:spLocks noChangeShapeType="1"/>
              </p:cNvSpPr>
              <p:nvPr/>
            </p:nvSpPr>
            <p:spPr bwMode="auto">
              <a:xfrm>
                <a:off x="358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9" name="Line 310"/>
              <p:cNvSpPr>
                <a:spLocks noChangeShapeType="1"/>
              </p:cNvSpPr>
              <p:nvPr/>
            </p:nvSpPr>
            <p:spPr bwMode="auto">
              <a:xfrm>
                <a:off x="35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0" name="Line 311"/>
              <p:cNvSpPr>
                <a:spLocks noChangeShapeType="1"/>
              </p:cNvSpPr>
              <p:nvPr/>
            </p:nvSpPr>
            <p:spPr bwMode="auto">
              <a:xfrm>
                <a:off x="360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1" name="Line 312"/>
              <p:cNvSpPr>
                <a:spLocks noChangeShapeType="1"/>
              </p:cNvSpPr>
              <p:nvPr/>
            </p:nvSpPr>
            <p:spPr bwMode="auto">
              <a:xfrm>
                <a:off x="361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2" name="Line 313"/>
              <p:cNvSpPr>
                <a:spLocks noChangeShapeType="1"/>
              </p:cNvSpPr>
              <p:nvPr/>
            </p:nvSpPr>
            <p:spPr bwMode="auto">
              <a:xfrm>
                <a:off x="361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3" name="Line 314"/>
              <p:cNvSpPr>
                <a:spLocks noChangeShapeType="1"/>
              </p:cNvSpPr>
              <p:nvPr/>
            </p:nvSpPr>
            <p:spPr bwMode="auto">
              <a:xfrm>
                <a:off x="362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4" name="Line 315"/>
              <p:cNvSpPr>
                <a:spLocks noChangeShapeType="1"/>
              </p:cNvSpPr>
              <p:nvPr/>
            </p:nvSpPr>
            <p:spPr bwMode="auto">
              <a:xfrm>
                <a:off x="363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5" name="Line 316"/>
              <p:cNvSpPr>
                <a:spLocks noChangeShapeType="1"/>
              </p:cNvSpPr>
              <p:nvPr/>
            </p:nvSpPr>
            <p:spPr bwMode="auto">
              <a:xfrm>
                <a:off x="364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6" name="Line 317"/>
              <p:cNvSpPr>
                <a:spLocks noChangeShapeType="1"/>
              </p:cNvSpPr>
              <p:nvPr/>
            </p:nvSpPr>
            <p:spPr bwMode="auto">
              <a:xfrm>
                <a:off x="36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7" name="Line 318"/>
              <p:cNvSpPr>
                <a:spLocks noChangeShapeType="1"/>
              </p:cNvSpPr>
              <p:nvPr/>
            </p:nvSpPr>
            <p:spPr bwMode="auto">
              <a:xfrm>
                <a:off x="366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8" name="Line 319"/>
              <p:cNvSpPr>
                <a:spLocks noChangeShapeType="1"/>
              </p:cNvSpPr>
              <p:nvPr/>
            </p:nvSpPr>
            <p:spPr bwMode="auto">
              <a:xfrm>
                <a:off x="367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9" name="Line 320"/>
              <p:cNvSpPr>
                <a:spLocks noChangeShapeType="1"/>
              </p:cNvSpPr>
              <p:nvPr/>
            </p:nvSpPr>
            <p:spPr bwMode="auto">
              <a:xfrm>
                <a:off x="368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0" name="Line 321"/>
              <p:cNvSpPr>
                <a:spLocks noChangeShapeType="1"/>
              </p:cNvSpPr>
              <p:nvPr/>
            </p:nvSpPr>
            <p:spPr bwMode="auto">
              <a:xfrm>
                <a:off x="369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1" name="Line 322"/>
              <p:cNvSpPr>
                <a:spLocks noChangeShapeType="1"/>
              </p:cNvSpPr>
              <p:nvPr/>
            </p:nvSpPr>
            <p:spPr bwMode="auto">
              <a:xfrm>
                <a:off x="370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2" name="Line 323"/>
              <p:cNvSpPr>
                <a:spLocks noChangeShapeType="1"/>
              </p:cNvSpPr>
              <p:nvPr/>
            </p:nvSpPr>
            <p:spPr bwMode="auto">
              <a:xfrm>
                <a:off x="371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3" name="Line 324"/>
              <p:cNvSpPr>
                <a:spLocks noChangeShapeType="1"/>
              </p:cNvSpPr>
              <p:nvPr/>
            </p:nvSpPr>
            <p:spPr bwMode="auto">
              <a:xfrm>
                <a:off x="37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4" name="Line 325"/>
              <p:cNvSpPr>
                <a:spLocks noChangeShapeType="1"/>
              </p:cNvSpPr>
              <p:nvPr/>
            </p:nvSpPr>
            <p:spPr bwMode="auto">
              <a:xfrm>
                <a:off x="372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5" name="Line 326"/>
              <p:cNvSpPr>
                <a:spLocks noChangeShapeType="1"/>
              </p:cNvSpPr>
              <p:nvPr/>
            </p:nvSpPr>
            <p:spPr bwMode="auto">
              <a:xfrm>
                <a:off x="373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6" name="Line 327"/>
              <p:cNvSpPr>
                <a:spLocks noChangeShapeType="1"/>
              </p:cNvSpPr>
              <p:nvPr/>
            </p:nvSpPr>
            <p:spPr bwMode="auto">
              <a:xfrm>
                <a:off x="374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7" name="Line 328"/>
              <p:cNvSpPr>
                <a:spLocks noChangeShapeType="1"/>
              </p:cNvSpPr>
              <p:nvPr/>
            </p:nvSpPr>
            <p:spPr bwMode="auto">
              <a:xfrm>
                <a:off x="375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8" name="Line 329"/>
              <p:cNvSpPr>
                <a:spLocks noChangeShapeType="1"/>
              </p:cNvSpPr>
              <p:nvPr/>
            </p:nvSpPr>
            <p:spPr bwMode="auto">
              <a:xfrm>
                <a:off x="376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9" name="Line 330"/>
              <p:cNvSpPr>
                <a:spLocks noChangeShapeType="1"/>
              </p:cNvSpPr>
              <p:nvPr/>
            </p:nvSpPr>
            <p:spPr bwMode="auto">
              <a:xfrm>
                <a:off x="377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0" name="Line 331"/>
              <p:cNvSpPr>
                <a:spLocks noChangeShapeType="1"/>
              </p:cNvSpPr>
              <p:nvPr/>
            </p:nvSpPr>
            <p:spPr bwMode="auto">
              <a:xfrm>
                <a:off x="37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1" name="Line 332"/>
              <p:cNvSpPr>
                <a:spLocks noChangeShapeType="1"/>
              </p:cNvSpPr>
              <p:nvPr/>
            </p:nvSpPr>
            <p:spPr bwMode="auto">
              <a:xfrm>
                <a:off x="379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2" name="Line 333"/>
              <p:cNvSpPr>
                <a:spLocks noChangeShapeType="1"/>
              </p:cNvSpPr>
              <p:nvPr/>
            </p:nvSpPr>
            <p:spPr bwMode="auto">
              <a:xfrm>
                <a:off x="380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3" name="Line 334"/>
              <p:cNvSpPr>
                <a:spLocks noChangeShapeType="1"/>
              </p:cNvSpPr>
              <p:nvPr/>
            </p:nvSpPr>
            <p:spPr bwMode="auto">
              <a:xfrm>
                <a:off x="381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4" name="Line 335"/>
              <p:cNvSpPr>
                <a:spLocks noChangeShapeType="1"/>
              </p:cNvSpPr>
              <p:nvPr/>
            </p:nvSpPr>
            <p:spPr bwMode="auto">
              <a:xfrm>
                <a:off x="382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5" name="Line 336"/>
              <p:cNvSpPr>
                <a:spLocks noChangeShapeType="1"/>
              </p:cNvSpPr>
              <p:nvPr/>
            </p:nvSpPr>
            <p:spPr bwMode="auto">
              <a:xfrm>
                <a:off x="382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6" name="Line 337"/>
              <p:cNvSpPr>
                <a:spLocks noChangeShapeType="1"/>
              </p:cNvSpPr>
              <p:nvPr/>
            </p:nvSpPr>
            <p:spPr bwMode="auto">
              <a:xfrm>
                <a:off x="383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7" name="Line 338"/>
              <p:cNvSpPr>
                <a:spLocks noChangeShapeType="1"/>
              </p:cNvSpPr>
              <p:nvPr/>
            </p:nvSpPr>
            <p:spPr bwMode="auto">
              <a:xfrm>
                <a:off x="38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8" name="Line 339"/>
              <p:cNvSpPr>
                <a:spLocks noChangeShapeType="1"/>
              </p:cNvSpPr>
              <p:nvPr/>
            </p:nvSpPr>
            <p:spPr bwMode="auto">
              <a:xfrm>
                <a:off x="385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9" name="Line 340"/>
              <p:cNvSpPr>
                <a:spLocks noChangeShapeType="1"/>
              </p:cNvSpPr>
              <p:nvPr/>
            </p:nvSpPr>
            <p:spPr bwMode="auto">
              <a:xfrm>
                <a:off x="386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0" name="Line 341"/>
              <p:cNvSpPr>
                <a:spLocks noChangeShapeType="1"/>
              </p:cNvSpPr>
              <p:nvPr/>
            </p:nvSpPr>
            <p:spPr bwMode="auto">
              <a:xfrm>
                <a:off x="387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1" name="Line 342"/>
              <p:cNvSpPr>
                <a:spLocks noChangeShapeType="1"/>
              </p:cNvSpPr>
              <p:nvPr/>
            </p:nvSpPr>
            <p:spPr bwMode="auto">
              <a:xfrm>
                <a:off x="388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2" name="Line 343"/>
              <p:cNvSpPr>
                <a:spLocks noChangeShapeType="1"/>
              </p:cNvSpPr>
              <p:nvPr/>
            </p:nvSpPr>
            <p:spPr bwMode="auto">
              <a:xfrm>
                <a:off x="389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3" name="Line 344"/>
              <p:cNvSpPr>
                <a:spLocks noChangeShapeType="1"/>
              </p:cNvSpPr>
              <p:nvPr/>
            </p:nvSpPr>
            <p:spPr bwMode="auto">
              <a:xfrm>
                <a:off x="390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4" name="Line 345"/>
              <p:cNvSpPr>
                <a:spLocks noChangeShapeType="1"/>
              </p:cNvSpPr>
              <p:nvPr/>
            </p:nvSpPr>
            <p:spPr bwMode="auto">
              <a:xfrm>
                <a:off x="39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5" name="Line 346"/>
              <p:cNvSpPr>
                <a:spLocks noChangeShapeType="1"/>
              </p:cNvSpPr>
              <p:nvPr/>
            </p:nvSpPr>
            <p:spPr bwMode="auto">
              <a:xfrm>
                <a:off x="392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6" name="Line 347"/>
              <p:cNvSpPr>
                <a:spLocks noChangeShapeType="1"/>
              </p:cNvSpPr>
              <p:nvPr/>
            </p:nvSpPr>
            <p:spPr bwMode="auto">
              <a:xfrm>
                <a:off x="393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7" name="Line 348"/>
              <p:cNvSpPr>
                <a:spLocks noChangeShapeType="1"/>
              </p:cNvSpPr>
              <p:nvPr/>
            </p:nvSpPr>
            <p:spPr bwMode="auto">
              <a:xfrm>
                <a:off x="393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8" name="Line 349"/>
              <p:cNvSpPr>
                <a:spLocks noChangeShapeType="1"/>
              </p:cNvSpPr>
              <p:nvPr/>
            </p:nvSpPr>
            <p:spPr bwMode="auto">
              <a:xfrm>
                <a:off x="394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9" name="Line 350"/>
              <p:cNvSpPr>
                <a:spLocks noChangeShapeType="1"/>
              </p:cNvSpPr>
              <p:nvPr/>
            </p:nvSpPr>
            <p:spPr bwMode="auto">
              <a:xfrm>
                <a:off x="395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0" name="Line 351"/>
              <p:cNvSpPr>
                <a:spLocks noChangeShapeType="1"/>
              </p:cNvSpPr>
              <p:nvPr/>
            </p:nvSpPr>
            <p:spPr bwMode="auto">
              <a:xfrm>
                <a:off x="396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1" name="Line 352"/>
              <p:cNvSpPr>
                <a:spLocks noChangeShapeType="1"/>
              </p:cNvSpPr>
              <p:nvPr/>
            </p:nvSpPr>
            <p:spPr bwMode="auto">
              <a:xfrm>
                <a:off x="39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2" name="Line 353"/>
              <p:cNvSpPr>
                <a:spLocks noChangeShapeType="1"/>
              </p:cNvSpPr>
              <p:nvPr/>
            </p:nvSpPr>
            <p:spPr bwMode="auto">
              <a:xfrm>
                <a:off x="398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3" name="Line 354"/>
              <p:cNvSpPr>
                <a:spLocks noChangeShapeType="1"/>
              </p:cNvSpPr>
              <p:nvPr/>
            </p:nvSpPr>
            <p:spPr bwMode="auto">
              <a:xfrm>
                <a:off x="399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4" name="Line 355"/>
              <p:cNvSpPr>
                <a:spLocks noChangeShapeType="1"/>
              </p:cNvSpPr>
              <p:nvPr/>
            </p:nvSpPr>
            <p:spPr bwMode="auto">
              <a:xfrm>
                <a:off x="400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5" name="Line 356"/>
              <p:cNvSpPr>
                <a:spLocks noChangeShapeType="1"/>
              </p:cNvSpPr>
              <p:nvPr/>
            </p:nvSpPr>
            <p:spPr bwMode="auto">
              <a:xfrm>
                <a:off x="401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6" name="Line 357"/>
              <p:cNvSpPr>
                <a:spLocks noChangeShapeType="1"/>
              </p:cNvSpPr>
              <p:nvPr/>
            </p:nvSpPr>
            <p:spPr bwMode="auto">
              <a:xfrm>
                <a:off x="402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7" name="Line 358"/>
              <p:cNvSpPr>
                <a:spLocks noChangeShapeType="1"/>
              </p:cNvSpPr>
              <p:nvPr/>
            </p:nvSpPr>
            <p:spPr bwMode="auto">
              <a:xfrm>
                <a:off x="403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8" name="Line 359"/>
              <p:cNvSpPr>
                <a:spLocks noChangeShapeType="1"/>
              </p:cNvSpPr>
              <p:nvPr/>
            </p:nvSpPr>
            <p:spPr bwMode="auto">
              <a:xfrm>
                <a:off x="40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9" name="Line 360"/>
              <p:cNvSpPr>
                <a:spLocks noChangeShapeType="1"/>
              </p:cNvSpPr>
              <p:nvPr/>
            </p:nvSpPr>
            <p:spPr bwMode="auto">
              <a:xfrm>
                <a:off x="404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0" name="Line 361"/>
              <p:cNvSpPr>
                <a:spLocks noChangeShapeType="1"/>
              </p:cNvSpPr>
              <p:nvPr/>
            </p:nvSpPr>
            <p:spPr bwMode="auto">
              <a:xfrm>
                <a:off x="405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1" name="Line 362"/>
              <p:cNvSpPr>
                <a:spLocks noChangeShapeType="1"/>
              </p:cNvSpPr>
              <p:nvPr/>
            </p:nvSpPr>
            <p:spPr bwMode="auto">
              <a:xfrm>
                <a:off x="406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2" name="Line 363"/>
              <p:cNvSpPr>
                <a:spLocks noChangeShapeType="1"/>
              </p:cNvSpPr>
              <p:nvPr/>
            </p:nvSpPr>
            <p:spPr bwMode="auto">
              <a:xfrm>
                <a:off x="407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3" name="Line 364"/>
              <p:cNvSpPr>
                <a:spLocks noChangeShapeType="1"/>
              </p:cNvSpPr>
              <p:nvPr/>
            </p:nvSpPr>
            <p:spPr bwMode="auto">
              <a:xfrm>
                <a:off x="408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4" name="Line 365"/>
              <p:cNvSpPr>
                <a:spLocks noChangeShapeType="1"/>
              </p:cNvSpPr>
              <p:nvPr/>
            </p:nvSpPr>
            <p:spPr bwMode="auto">
              <a:xfrm>
                <a:off x="409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5" name="Line 366"/>
              <p:cNvSpPr>
                <a:spLocks noChangeShapeType="1"/>
              </p:cNvSpPr>
              <p:nvPr/>
            </p:nvSpPr>
            <p:spPr bwMode="auto">
              <a:xfrm>
                <a:off x="41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6" name="Line 367"/>
              <p:cNvSpPr>
                <a:spLocks noChangeShapeType="1"/>
              </p:cNvSpPr>
              <p:nvPr/>
            </p:nvSpPr>
            <p:spPr bwMode="auto">
              <a:xfrm>
                <a:off x="411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7" name="Line 368"/>
              <p:cNvSpPr>
                <a:spLocks noChangeShapeType="1"/>
              </p:cNvSpPr>
              <p:nvPr/>
            </p:nvSpPr>
            <p:spPr bwMode="auto">
              <a:xfrm>
                <a:off x="412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8" name="Line 369"/>
              <p:cNvSpPr>
                <a:spLocks noChangeShapeType="1"/>
              </p:cNvSpPr>
              <p:nvPr/>
            </p:nvSpPr>
            <p:spPr bwMode="auto">
              <a:xfrm>
                <a:off x="413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9" name="Line 370"/>
              <p:cNvSpPr>
                <a:spLocks noChangeShapeType="1"/>
              </p:cNvSpPr>
              <p:nvPr/>
            </p:nvSpPr>
            <p:spPr bwMode="auto">
              <a:xfrm>
                <a:off x="414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0" name="Line 371"/>
              <p:cNvSpPr>
                <a:spLocks noChangeShapeType="1"/>
              </p:cNvSpPr>
              <p:nvPr/>
            </p:nvSpPr>
            <p:spPr bwMode="auto">
              <a:xfrm>
                <a:off x="414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1" name="Line 372"/>
              <p:cNvSpPr>
                <a:spLocks noChangeShapeType="1"/>
              </p:cNvSpPr>
              <p:nvPr/>
            </p:nvSpPr>
            <p:spPr bwMode="auto">
              <a:xfrm>
                <a:off x="415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2" name="Line 373"/>
              <p:cNvSpPr>
                <a:spLocks noChangeShapeType="1"/>
              </p:cNvSpPr>
              <p:nvPr/>
            </p:nvSpPr>
            <p:spPr bwMode="auto">
              <a:xfrm>
                <a:off x="416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3" name="Line 374"/>
              <p:cNvSpPr>
                <a:spLocks noChangeShapeType="1"/>
              </p:cNvSpPr>
              <p:nvPr/>
            </p:nvSpPr>
            <p:spPr bwMode="auto">
              <a:xfrm>
                <a:off x="417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4" name="Line 375"/>
              <p:cNvSpPr>
                <a:spLocks noChangeShapeType="1"/>
              </p:cNvSpPr>
              <p:nvPr/>
            </p:nvSpPr>
            <p:spPr bwMode="auto">
              <a:xfrm>
                <a:off x="418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5" name="Line 376"/>
              <p:cNvSpPr>
                <a:spLocks noChangeShapeType="1"/>
              </p:cNvSpPr>
              <p:nvPr/>
            </p:nvSpPr>
            <p:spPr bwMode="auto">
              <a:xfrm>
                <a:off x="419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6" name="Line 377"/>
              <p:cNvSpPr>
                <a:spLocks noChangeShapeType="1"/>
              </p:cNvSpPr>
              <p:nvPr/>
            </p:nvSpPr>
            <p:spPr bwMode="auto">
              <a:xfrm>
                <a:off x="420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7" name="Line 378"/>
              <p:cNvSpPr>
                <a:spLocks noChangeShapeType="1"/>
              </p:cNvSpPr>
              <p:nvPr/>
            </p:nvSpPr>
            <p:spPr bwMode="auto">
              <a:xfrm>
                <a:off x="421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8" name="Line 379"/>
              <p:cNvSpPr>
                <a:spLocks noChangeShapeType="1"/>
              </p:cNvSpPr>
              <p:nvPr/>
            </p:nvSpPr>
            <p:spPr bwMode="auto">
              <a:xfrm>
                <a:off x="422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9" name="Line 380"/>
              <p:cNvSpPr>
                <a:spLocks noChangeShapeType="1"/>
              </p:cNvSpPr>
              <p:nvPr/>
            </p:nvSpPr>
            <p:spPr bwMode="auto">
              <a:xfrm>
                <a:off x="423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0" name="Line 381"/>
              <p:cNvSpPr>
                <a:spLocks noChangeShapeType="1"/>
              </p:cNvSpPr>
              <p:nvPr/>
            </p:nvSpPr>
            <p:spPr bwMode="auto">
              <a:xfrm>
                <a:off x="424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1" name="Line 382"/>
              <p:cNvSpPr>
                <a:spLocks noChangeShapeType="1"/>
              </p:cNvSpPr>
              <p:nvPr/>
            </p:nvSpPr>
            <p:spPr bwMode="auto">
              <a:xfrm>
                <a:off x="425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2" name="Line 383"/>
              <p:cNvSpPr>
                <a:spLocks noChangeShapeType="1"/>
              </p:cNvSpPr>
              <p:nvPr/>
            </p:nvSpPr>
            <p:spPr bwMode="auto">
              <a:xfrm>
                <a:off x="425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3" name="Line 384"/>
              <p:cNvSpPr>
                <a:spLocks noChangeShapeType="1"/>
              </p:cNvSpPr>
              <p:nvPr/>
            </p:nvSpPr>
            <p:spPr bwMode="auto">
              <a:xfrm>
                <a:off x="426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4" name="Line 385"/>
              <p:cNvSpPr>
                <a:spLocks noChangeShapeType="1"/>
              </p:cNvSpPr>
              <p:nvPr/>
            </p:nvSpPr>
            <p:spPr bwMode="auto">
              <a:xfrm>
                <a:off x="427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5" name="Line 386"/>
              <p:cNvSpPr>
                <a:spLocks noChangeShapeType="1"/>
              </p:cNvSpPr>
              <p:nvPr/>
            </p:nvSpPr>
            <p:spPr bwMode="auto">
              <a:xfrm>
                <a:off x="428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6" name="Line 387"/>
              <p:cNvSpPr>
                <a:spLocks noChangeShapeType="1"/>
              </p:cNvSpPr>
              <p:nvPr/>
            </p:nvSpPr>
            <p:spPr bwMode="auto">
              <a:xfrm>
                <a:off x="429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7" name="Line 388"/>
              <p:cNvSpPr>
                <a:spLocks noChangeShapeType="1"/>
              </p:cNvSpPr>
              <p:nvPr/>
            </p:nvSpPr>
            <p:spPr bwMode="auto">
              <a:xfrm>
                <a:off x="430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8" name="Line 389"/>
              <p:cNvSpPr>
                <a:spLocks noChangeShapeType="1"/>
              </p:cNvSpPr>
              <p:nvPr/>
            </p:nvSpPr>
            <p:spPr bwMode="auto">
              <a:xfrm>
                <a:off x="431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9" name="Line 390"/>
              <p:cNvSpPr>
                <a:spLocks noChangeShapeType="1"/>
              </p:cNvSpPr>
              <p:nvPr/>
            </p:nvSpPr>
            <p:spPr bwMode="auto">
              <a:xfrm>
                <a:off x="432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0" name="Line 391"/>
              <p:cNvSpPr>
                <a:spLocks noChangeShapeType="1"/>
              </p:cNvSpPr>
              <p:nvPr/>
            </p:nvSpPr>
            <p:spPr bwMode="auto">
              <a:xfrm>
                <a:off x="433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1" name="Line 392"/>
              <p:cNvSpPr>
                <a:spLocks noChangeShapeType="1"/>
              </p:cNvSpPr>
              <p:nvPr/>
            </p:nvSpPr>
            <p:spPr bwMode="auto">
              <a:xfrm>
                <a:off x="434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2" name="Line 393"/>
              <p:cNvSpPr>
                <a:spLocks noChangeShapeType="1"/>
              </p:cNvSpPr>
              <p:nvPr/>
            </p:nvSpPr>
            <p:spPr bwMode="auto">
              <a:xfrm>
                <a:off x="435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3" name="Line 394"/>
              <p:cNvSpPr>
                <a:spLocks noChangeShapeType="1"/>
              </p:cNvSpPr>
              <p:nvPr/>
            </p:nvSpPr>
            <p:spPr bwMode="auto">
              <a:xfrm>
                <a:off x="436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4" name="Line 395"/>
              <p:cNvSpPr>
                <a:spLocks noChangeShapeType="1"/>
              </p:cNvSpPr>
              <p:nvPr/>
            </p:nvSpPr>
            <p:spPr bwMode="auto">
              <a:xfrm>
                <a:off x="436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5" name="Line 396"/>
              <p:cNvSpPr>
                <a:spLocks noChangeShapeType="1"/>
              </p:cNvSpPr>
              <p:nvPr/>
            </p:nvSpPr>
            <p:spPr bwMode="auto">
              <a:xfrm>
                <a:off x="437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6" name="Line 397"/>
              <p:cNvSpPr>
                <a:spLocks noChangeShapeType="1"/>
              </p:cNvSpPr>
              <p:nvPr/>
            </p:nvSpPr>
            <p:spPr bwMode="auto">
              <a:xfrm>
                <a:off x="438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7" name="Line 398"/>
              <p:cNvSpPr>
                <a:spLocks noChangeShapeType="1"/>
              </p:cNvSpPr>
              <p:nvPr/>
            </p:nvSpPr>
            <p:spPr bwMode="auto">
              <a:xfrm>
                <a:off x="439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8" name="Line 399"/>
              <p:cNvSpPr>
                <a:spLocks noChangeShapeType="1"/>
              </p:cNvSpPr>
              <p:nvPr/>
            </p:nvSpPr>
            <p:spPr bwMode="auto">
              <a:xfrm>
                <a:off x="440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9" name="Line 400"/>
              <p:cNvSpPr>
                <a:spLocks noChangeShapeType="1"/>
              </p:cNvSpPr>
              <p:nvPr/>
            </p:nvSpPr>
            <p:spPr bwMode="auto">
              <a:xfrm>
                <a:off x="441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0" name="Line 401"/>
              <p:cNvSpPr>
                <a:spLocks noChangeShapeType="1"/>
              </p:cNvSpPr>
              <p:nvPr/>
            </p:nvSpPr>
            <p:spPr bwMode="auto">
              <a:xfrm>
                <a:off x="442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1" name="Line 402"/>
              <p:cNvSpPr>
                <a:spLocks noChangeShapeType="1"/>
              </p:cNvSpPr>
              <p:nvPr/>
            </p:nvSpPr>
            <p:spPr bwMode="auto">
              <a:xfrm>
                <a:off x="443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2" name="Line 403"/>
              <p:cNvSpPr>
                <a:spLocks noChangeShapeType="1"/>
              </p:cNvSpPr>
              <p:nvPr/>
            </p:nvSpPr>
            <p:spPr bwMode="auto">
              <a:xfrm>
                <a:off x="444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3" name="Line 404"/>
              <p:cNvSpPr>
                <a:spLocks noChangeShapeType="1"/>
              </p:cNvSpPr>
              <p:nvPr/>
            </p:nvSpPr>
            <p:spPr bwMode="auto">
              <a:xfrm>
                <a:off x="445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4" name="Line 405"/>
              <p:cNvSpPr>
                <a:spLocks noChangeShapeType="1"/>
              </p:cNvSpPr>
              <p:nvPr/>
            </p:nvSpPr>
            <p:spPr bwMode="auto">
              <a:xfrm>
                <a:off x="446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3" name="Group 607"/>
            <p:cNvGrpSpPr>
              <a:grpSpLocks/>
            </p:cNvGrpSpPr>
            <p:nvPr/>
          </p:nvGrpSpPr>
          <p:grpSpPr bwMode="auto">
            <a:xfrm>
              <a:off x="342371" y="3677512"/>
              <a:ext cx="7058025" cy="1069975"/>
              <a:chOff x="455" y="2460"/>
              <a:chExt cx="4446" cy="674"/>
            </a:xfrm>
          </p:grpSpPr>
          <p:sp>
            <p:nvSpPr>
              <p:cNvPr id="5915" name="Line 407"/>
              <p:cNvSpPr>
                <a:spLocks noChangeShapeType="1"/>
              </p:cNvSpPr>
              <p:nvPr/>
            </p:nvSpPr>
            <p:spPr bwMode="auto">
              <a:xfrm>
                <a:off x="446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6" name="Line 408"/>
              <p:cNvSpPr>
                <a:spLocks noChangeShapeType="1"/>
              </p:cNvSpPr>
              <p:nvPr/>
            </p:nvSpPr>
            <p:spPr bwMode="auto">
              <a:xfrm>
                <a:off x="447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7" name="Line 409"/>
              <p:cNvSpPr>
                <a:spLocks noChangeShapeType="1"/>
              </p:cNvSpPr>
              <p:nvPr/>
            </p:nvSpPr>
            <p:spPr bwMode="auto">
              <a:xfrm>
                <a:off x="448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8" name="Line 410"/>
              <p:cNvSpPr>
                <a:spLocks noChangeShapeType="1"/>
              </p:cNvSpPr>
              <p:nvPr/>
            </p:nvSpPr>
            <p:spPr bwMode="auto">
              <a:xfrm>
                <a:off x="449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9" name="Line 411"/>
              <p:cNvSpPr>
                <a:spLocks noChangeShapeType="1"/>
              </p:cNvSpPr>
              <p:nvPr/>
            </p:nvSpPr>
            <p:spPr bwMode="auto">
              <a:xfrm>
                <a:off x="450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0" name="Line 412"/>
              <p:cNvSpPr>
                <a:spLocks noChangeShapeType="1"/>
              </p:cNvSpPr>
              <p:nvPr/>
            </p:nvSpPr>
            <p:spPr bwMode="auto">
              <a:xfrm>
                <a:off x="451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1" name="Line 413"/>
              <p:cNvSpPr>
                <a:spLocks noChangeShapeType="1"/>
              </p:cNvSpPr>
              <p:nvPr/>
            </p:nvSpPr>
            <p:spPr bwMode="auto">
              <a:xfrm>
                <a:off x="452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2" name="Line 414"/>
              <p:cNvSpPr>
                <a:spLocks noChangeShapeType="1"/>
              </p:cNvSpPr>
              <p:nvPr/>
            </p:nvSpPr>
            <p:spPr bwMode="auto">
              <a:xfrm>
                <a:off x="453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3" name="Line 415"/>
              <p:cNvSpPr>
                <a:spLocks noChangeShapeType="1"/>
              </p:cNvSpPr>
              <p:nvPr/>
            </p:nvSpPr>
            <p:spPr bwMode="auto">
              <a:xfrm>
                <a:off x="45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4" name="Line 416"/>
              <p:cNvSpPr>
                <a:spLocks noChangeShapeType="1"/>
              </p:cNvSpPr>
              <p:nvPr/>
            </p:nvSpPr>
            <p:spPr bwMode="auto">
              <a:xfrm>
                <a:off x="455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5" name="Line 417"/>
              <p:cNvSpPr>
                <a:spLocks noChangeShapeType="1"/>
              </p:cNvSpPr>
              <p:nvPr/>
            </p:nvSpPr>
            <p:spPr bwMode="auto">
              <a:xfrm>
                <a:off x="456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6" name="Line 418"/>
              <p:cNvSpPr>
                <a:spLocks noChangeShapeType="1"/>
              </p:cNvSpPr>
              <p:nvPr/>
            </p:nvSpPr>
            <p:spPr bwMode="auto">
              <a:xfrm>
                <a:off x="457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7" name="Line 419"/>
              <p:cNvSpPr>
                <a:spLocks noChangeShapeType="1"/>
              </p:cNvSpPr>
              <p:nvPr/>
            </p:nvSpPr>
            <p:spPr bwMode="auto">
              <a:xfrm>
                <a:off x="457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8" name="Line 420"/>
              <p:cNvSpPr>
                <a:spLocks noChangeShapeType="1"/>
              </p:cNvSpPr>
              <p:nvPr/>
            </p:nvSpPr>
            <p:spPr bwMode="auto">
              <a:xfrm>
                <a:off x="4588"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9" name="Line 421"/>
              <p:cNvSpPr>
                <a:spLocks noChangeShapeType="1"/>
              </p:cNvSpPr>
              <p:nvPr/>
            </p:nvSpPr>
            <p:spPr bwMode="auto">
              <a:xfrm>
                <a:off x="4597"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0" name="Line 422"/>
              <p:cNvSpPr>
                <a:spLocks noChangeShapeType="1"/>
              </p:cNvSpPr>
              <p:nvPr/>
            </p:nvSpPr>
            <p:spPr bwMode="auto">
              <a:xfrm>
                <a:off x="46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1" name="Line 423"/>
              <p:cNvSpPr>
                <a:spLocks noChangeShapeType="1"/>
              </p:cNvSpPr>
              <p:nvPr/>
            </p:nvSpPr>
            <p:spPr bwMode="auto">
              <a:xfrm>
                <a:off x="461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2" name="Line 424"/>
              <p:cNvSpPr>
                <a:spLocks noChangeShapeType="1"/>
              </p:cNvSpPr>
              <p:nvPr/>
            </p:nvSpPr>
            <p:spPr bwMode="auto">
              <a:xfrm>
                <a:off x="462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3" name="Line 425"/>
              <p:cNvSpPr>
                <a:spLocks noChangeShapeType="1"/>
              </p:cNvSpPr>
              <p:nvPr/>
            </p:nvSpPr>
            <p:spPr bwMode="auto">
              <a:xfrm>
                <a:off x="463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4" name="Line 426"/>
              <p:cNvSpPr>
                <a:spLocks noChangeShapeType="1"/>
              </p:cNvSpPr>
              <p:nvPr/>
            </p:nvSpPr>
            <p:spPr bwMode="auto">
              <a:xfrm>
                <a:off x="464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5" name="Line 427"/>
              <p:cNvSpPr>
                <a:spLocks noChangeShapeType="1"/>
              </p:cNvSpPr>
              <p:nvPr/>
            </p:nvSpPr>
            <p:spPr bwMode="auto">
              <a:xfrm>
                <a:off x="4652"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6" name="Line 428"/>
              <p:cNvSpPr>
                <a:spLocks noChangeShapeType="1"/>
              </p:cNvSpPr>
              <p:nvPr/>
            </p:nvSpPr>
            <p:spPr bwMode="auto">
              <a:xfrm>
                <a:off x="4661"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7" name="Line 429"/>
              <p:cNvSpPr>
                <a:spLocks noChangeShapeType="1"/>
              </p:cNvSpPr>
              <p:nvPr/>
            </p:nvSpPr>
            <p:spPr bwMode="auto">
              <a:xfrm>
                <a:off x="46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8" name="Line 430"/>
              <p:cNvSpPr>
                <a:spLocks noChangeShapeType="1"/>
              </p:cNvSpPr>
              <p:nvPr/>
            </p:nvSpPr>
            <p:spPr bwMode="auto">
              <a:xfrm>
                <a:off x="468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9" name="Line 431"/>
              <p:cNvSpPr>
                <a:spLocks noChangeShapeType="1"/>
              </p:cNvSpPr>
              <p:nvPr/>
            </p:nvSpPr>
            <p:spPr bwMode="auto">
              <a:xfrm>
                <a:off x="468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0" name="Line 432"/>
              <p:cNvSpPr>
                <a:spLocks noChangeShapeType="1"/>
              </p:cNvSpPr>
              <p:nvPr/>
            </p:nvSpPr>
            <p:spPr bwMode="auto">
              <a:xfrm>
                <a:off x="469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1" name="Line 433"/>
              <p:cNvSpPr>
                <a:spLocks noChangeShapeType="1"/>
              </p:cNvSpPr>
              <p:nvPr/>
            </p:nvSpPr>
            <p:spPr bwMode="auto">
              <a:xfrm>
                <a:off x="470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2" name="Line 434"/>
              <p:cNvSpPr>
                <a:spLocks noChangeShapeType="1"/>
              </p:cNvSpPr>
              <p:nvPr/>
            </p:nvSpPr>
            <p:spPr bwMode="auto">
              <a:xfrm>
                <a:off x="4716"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3" name="Line 435"/>
              <p:cNvSpPr>
                <a:spLocks noChangeShapeType="1"/>
              </p:cNvSpPr>
              <p:nvPr/>
            </p:nvSpPr>
            <p:spPr bwMode="auto">
              <a:xfrm>
                <a:off x="4725"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4" name="Line 436"/>
              <p:cNvSpPr>
                <a:spLocks noChangeShapeType="1"/>
              </p:cNvSpPr>
              <p:nvPr/>
            </p:nvSpPr>
            <p:spPr bwMode="auto">
              <a:xfrm>
                <a:off x="47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5" name="Line 437"/>
              <p:cNvSpPr>
                <a:spLocks noChangeShapeType="1"/>
              </p:cNvSpPr>
              <p:nvPr/>
            </p:nvSpPr>
            <p:spPr bwMode="auto">
              <a:xfrm>
                <a:off x="4744"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6" name="Line 438"/>
              <p:cNvSpPr>
                <a:spLocks noChangeShapeType="1"/>
              </p:cNvSpPr>
              <p:nvPr/>
            </p:nvSpPr>
            <p:spPr bwMode="auto">
              <a:xfrm>
                <a:off x="475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7" name="Line 439"/>
              <p:cNvSpPr>
                <a:spLocks noChangeShapeType="1"/>
              </p:cNvSpPr>
              <p:nvPr/>
            </p:nvSpPr>
            <p:spPr bwMode="auto">
              <a:xfrm>
                <a:off x="476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8" name="Line 440"/>
              <p:cNvSpPr>
                <a:spLocks noChangeShapeType="1"/>
              </p:cNvSpPr>
              <p:nvPr/>
            </p:nvSpPr>
            <p:spPr bwMode="auto">
              <a:xfrm>
                <a:off x="477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9" name="Line 441"/>
              <p:cNvSpPr>
                <a:spLocks noChangeShapeType="1"/>
              </p:cNvSpPr>
              <p:nvPr/>
            </p:nvSpPr>
            <p:spPr bwMode="auto">
              <a:xfrm>
                <a:off x="4780"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0" name="Line 442"/>
              <p:cNvSpPr>
                <a:spLocks noChangeShapeType="1"/>
              </p:cNvSpPr>
              <p:nvPr/>
            </p:nvSpPr>
            <p:spPr bwMode="auto">
              <a:xfrm>
                <a:off x="4789"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1" name="Line 443"/>
              <p:cNvSpPr>
                <a:spLocks noChangeShapeType="1"/>
              </p:cNvSpPr>
              <p:nvPr/>
            </p:nvSpPr>
            <p:spPr bwMode="auto">
              <a:xfrm>
                <a:off x="4799"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2" name="Line 444"/>
              <p:cNvSpPr>
                <a:spLocks noChangeShapeType="1"/>
              </p:cNvSpPr>
              <p:nvPr/>
            </p:nvSpPr>
            <p:spPr bwMode="auto">
              <a:xfrm>
                <a:off x="4808"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3" name="Line 445"/>
              <p:cNvSpPr>
                <a:spLocks noChangeShapeType="1"/>
              </p:cNvSpPr>
              <p:nvPr/>
            </p:nvSpPr>
            <p:spPr bwMode="auto">
              <a:xfrm>
                <a:off x="4817"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4" name="Line 446"/>
              <p:cNvSpPr>
                <a:spLocks noChangeShapeType="1"/>
              </p:cNvSpPr>
              <p:nvPr/>
            </p:nvSpPr>
            <p:spPr bwMode="auto">
              <a:xfrm>
                <a:off x="4826"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5" name="Line 447"/>
              <p:cNvSpPr>
                <a:spLocks noChangeShapeType="1"/>
              </p:cNvSpPr>
              <p:nvPr/>
            </p:nvSpPr>
            <p:spPr bwMode="auto">
              <a:xfrm>
                <a:off x="4835"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6" name="Line 448"/>
              <p:cNvSpPr>
                <a:spLocks noChangeShapeType="1"/>
              </p:cNvSpPr>
              <p:nvPr/>
            </p:nvSpPr>
            <p:spPr bwMode="auto">
              <a:xfrm>
                <a:off x="4844"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7" name="Line 449"/>
              <p:cNvSpPr>
                <a:spLocks noChangeShapeType="1"/>
              </p:cNvSpPr>
              <p:nvPr/>
            </p:nvSpPr>
            <p:spPr bwMode="auto">
              <a:xfrm>
                <a:off x="4853" y="305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8" name="Line 450"/>
              <p:cNvSpPr>
                <a:spLocks noChangeShapeType="1"/>
              </p:cNvSpPr>
              <p:nvPr/>
            </p:nvSpPr>
            <p:spPr bwMode="auto">
              <a:xfrm>
                <a:off x="4863"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9" name="Line 451"/>
              <p:cNvSpPr>
                <a:spLocks noChangeShapeType="1"/>
              </p:cNvSpPr>
              <p:nvPr/>
            </p:nvSpPr>
            <p:spPr bwMode="auto">
              <a:xfrm>
                <a:off x="4872"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0" name="Line 452"/>
              <p:cNvSpPr>
                <a:spLocks noChangeShapeType="1"/>
              </p:cNvSpPr>
              <p:nvPr/>
            </p:nvSpPr>
            <p:spPr bwMode="auto">
              <a:xfrm>
                <a:off x="4881"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1" name="Line 453"/>
              <p:cNvSpPr>
                <a:spLocks noChangeShapeType="1"/>
              </p:cNvSpPr>
              <p:nvPr/>
            </p:nvSpPr>
            <p:spPr bwMode="auto">
              <a:xfrm>
                <a:off x="4890" y="305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2" name="Line 454"/>
              <p:cNvSpPr>
                <a:spLocks noChangeShapeType="1"/>
              </p:cNvSpPr>
              <p:nvPr/>
            </p:nvSpPr>
            <p:spPr bwMode="auto">
              <a:xfrm>
                <a:off x="4899" y="305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3" name="Rectangle 455"/>
              <p:cNvSpPr>
                <a:spLocks noChangeArrowheads="1"/>
              </p:cNvSpPr>
              <p:nvPr/>
            </p:nvSpPr>
            <p:spPr bwMode="auto">
              <a:xfrm>
                <a:off x="455"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5964" name="Line 456"/>
              <p:cNvSpPr>
                <a:spLocks noChangeShapeType="1"/>
              </p:cNvSpPr>
              <p:nvPr/>
            </p:nvSpPr>
            <p:spPr bwMode="auto">
              <a:xfrm flipH="1">
                <a:off x="793" y="246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5" name="Line 457"/>
              <p:cNvSpPr>
                <a:spLocks noChangeShapeType="1"/>
              </p:cNvSpPr>
              <p:nvPr/>
            </p:nvSpPr>
            <p:spPr bwMode="auto">
              <a:xfrm>
                <a:off x="8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6" name="Line 458"/>
              <p:cNvSpPr>
                <a:spLocks noChangeShapeType="1"/>
              </p:cNvSpPr>
              <p:nvPr/>
            </p:nvSpPr>
            <p:spPr bwMode="auto">
              <a:xfrm>
                <a:off x="8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7" name="Line 459"/>
              <p:cNvSpPr>
                <a:spLocks noChangeShapeType="1"/>
              </p:cNvSpPr>
              <p:nvPr/>
            </p:nvSpPr>
            <p:spPr bwMode="auto">
              <a:xfrm>
                <a:off x="8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8" name="Line 460"/>
              <p:cNvSpPr>
                <a:spLocks noChangeShapeType="1"/>
              </p:cNvSpPr>
              <p:nvPr/>
            </p:nvSpPr>
            <p:spPr bwMode="auto">
              <a:xfrm>
                <a:off x="8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9" name="Line 461"/>
              <p:cNvSpPr>
                <a:spLocks noChangeShapeType="1"/>
              </p:cNvSpPr>
              <p:nvPr/>
            </p:nvSpPr>
            <p:spPr bwMode="auto">
              <a:xfrm>
                <a:off x="8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0" name="Line 462"/>
              <p:cNvSpPr>
                <a:spLocks noChangeShapeType="1"/>
              </p:cNvSpPr>
              <p:nvPr/>
            </p:nvSpPr>
            <p:spPr bwMode="auto">
              <a:xfrm>
                <a:off x="9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1" name="Line 463"/>
              <p:cNvSpPr>
                <a:spLocks noChangeShapeType="1"/>
              </p:cNvSpPr>
              <p:nvPr/>
            </p:nvSpPr>
            <p:spPr bwMode="auto">
              <a:xfrm>
                <a:off x="91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2" name="Line 464"/>
              <p:cNvSpPr>
                <a:spLocks noChangeShapeType="1"/>
              </p:cNvSpPr>
              <p:nvPr/>
            </p:nvSpPr>
            <p:spPr bwMode="auto">
              <a:xfrm>
                <a:off x="9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3" name="Line 465"/>
              <p:cNvSpPr>
                <a:spLocks noChangeShapeType="1"/>
              </p:cNvSpPr>
              <p:nvPr/>
            </p:nvSpPr>
            <p:spPr bwMode="auto">
              <a:xfrm>
                <a:off x="9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4" name="Line 466"/>
              <p:cNvSpPr>
                <a:spLocks noChangeShapeType="1"/>
              </p:cNvSpPr>
              <p:nvPr/>
            </p:nvSpPr>
            <p:spPr bwMode="auto">
              <a:xfrm>
                <a:off x="9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5" name="Line 467"/>
              <p:cNvSpPr>
                <a:spLocks noChangeShapeType="1"/>
              </p:cNvSpPr>
              <p:nvPr/>
            </p:nvSpPr>
            <p:spPr bwMode="auto">
              <a:xfrm>
                <a:off x="9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6" name="Line 468"/>
              <p:cNvSpPr>
                <a:spLocks noChangeShapeType="1"/>
              </p:cNvSpPr>
              <p:nvPr/>
            </p:nvSpPr>
            <p:spPr bwMode="auto">
              <a:xfrm>
                <a:off x="9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7" name="Line 469"/>
              <p:cNvSpPr>
                <a:spLocks noChangeShapeType="1"/>
              </p:cNvSpPr>
              <p:nvPr/>
            </p:nvSpPr>
            <p:spPr bwMode="auto">
              <a:xfrm>
                <a:off x="9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8" name="Line 470"/>
              <p:cNvSpPr>
                <a:spLocks noChangeShapeType="1"/>
              </p:cNvSpPr>
              <p:nvPr/>
            </p:nvSpPr>
            <p:spPr bwMode="auto">
              <a:xfrm>
                <a:off x="97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9" name="Line 471"/>
              <p:cNvSpPr>
                <a:spLocks noChangeShapeType="1"/>
              </p:cNvSpPr>
              <p:nvPr/>
            </p:nvSpPr>
            <p:spPr bwMode="auto">
              <a:xfrm>
                <a:off x="9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0" name="Line 472"/>
              <p:cNvSpPr>
                <a:spLocks noChangeShapeType="1"/>
              </p:cNvSpPr>
              <p:nvPr/>
            </p:nvSpPr>
            <p:spPr bwMode="auto">
              <a:xfrm>
                <a:off x="9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1" name="Line 473"/>
              <p:cNvSpPr>
                <a:spLocks noChangeShapeType="1"/>
              </p:cNvSpPr>
              <p:nvPr/>
            </p:nvSpPr>
            <p:spPr bwMode="auto">
              <a:xfrm>
                <a:off x="10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2" name="Line 474"/>
              <p:cNvSpPr>
                <a:spLocks noChangeShapeType="1"/>
              </p:cNvSpPr>
              <p:nvPr/>
            </p:nvSpPr>
            <p:spPr bwMode="auto">
              <a:xfrm>
                <a:off x="10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3" name="Line 475"/>
              <p:cNvSpPr>
                <a:spLocks noChangeShapeType="1"/>
              </p:cNvSpPr>
              <p:nvPr/>
            </p:nvSpPr>
            <p:spPr bwMode="auto">
              <a:xfrm>
                <a:off x="10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4" name="Line 476"/>
              <p:cNvSpPr>
                <a:spLocks noChangeShapeType="1"/>
              </p:cNvSpPr>
              <p:nvPr/>
            </p:nvSpPr>
            <p:spPr bwMode="auto">
              <a:xfrm>
                <a:off x="10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5" name="Line 477"/>
              <p:cNvSpPr>
                <a:spLocks noChangeShapeType="1"/>
              </p:cNvSpPr>
              <p:nvPr/>
            </p:nvSpPr>
            <p:spPr bwMode="auto">
              <a:xfrm>
                <a:off x="104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6" name="Line 478"/>
              <p:cNvSpPr>
                <a:spLocks noChangeShapeType="1"/>
              </p:cNvSpPr>
              <p:nvPr/>
            </p:nvSpPr>
            <p:spPr bwMode="auto">
              <a:xfrm>
                <a:off x="10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7" name="Line 479"/>
              <p:cNvSpPr>
                <a:spLocks noChangeShapeType="1"/>
              </p:cNvSpPr>
              <p:nvPr/>
            </p:nvSpPr>
            <p:spPr bwMode="auto">
              <a:xfrm>
                <a:off x="10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8" name="Line 480"/>
              <p:cNvSpPr>
                <a:spLocks noChangeShapeType="1"/>
              </p:cNvSpPr>
              <p:nvPr/>
            </p:nvSpPr>
            <p:spPr bwMode="auto">
              <a:xfrm>
                <a:off x="10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9" name="Line 481"/>
              <p:cNvSpPr>
                <a:spLocks noChangeShapeType="1"/>
              </p:cNvSpPr>
              <p:nvPr/>
            </p:nvSpPr>
            <p:spPr bwMode="auto">
              <a:xfrm>
                <a:off x="10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0" name="Line 482"/>
              <p:cNvSpPr>
                <a:spLocks noChangeShapeType="1"/>
              </p:cNvSpPr>
              <p:nvPr/>
            </p:nvSpPr>
            <p:spPr bwMode="auto">
              <a:xfrm>
                <a:off x="10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1" name="Line 483"/>
              <p:cNvSpPr>
                <a:spLocks noChangeShapeType="1"/>
              </p:cNvSpPr>
              <p:nvPr/>
            </p:nvSpPr>
            <p:spPr bwMode="auto">
              <a:xfrm>
                <a:off x="10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2" name="Line 484"/>
              <p:cNvSpPr>
                <a:spLocks noChangeShapeType="1"/>
              </p:cNvSpPr>
              <p:nvPr/>
            </p:nvSpPr>
            <p:spPr bwMode="auto">
              <a:xfrm>
                <a:off x="110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3" name="Line 485"/>
              <p:cNvSpPr>
                <a:spLocks noChangeShapeType="1"/>
              </p:cNvSpPr>
              <p:nvPr/>
            </p:nvSpPr>
            <p:spPr bwMode="auto">
              <a:xfrm>
                <a:off x="11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4" name="Line 486"/>
              <p:cNvSpPr>
                <a:spLocks noChangeShapeType="1"/>
              </p:cNvSpPr>
              <p:nvPr/>
            </p:nvSpPr>
            <p:spPr bwMode="auto">
              <a:xfrm>
                <a:off x="11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5" name="Line 487"/>
              <p:cNvSpPr>
                <a:spLocks noChangeShapeType="1"/>
              </p:cNvSpPr>
              <p:nvPr/>
            </p:nvSpPr>
            <p:spPr bwMode="auto">
              <a:xfrm>
                <a:off x="11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6" name="Line 488"/>
              <p:cNvSpPr>
                <a:spLocks noChangeShapeType="1"/>
              </p:cNvSpPr>
              <p:nvPr/>
            </p:nvSpPr>
            <p:spPr bwMode="auto">
              <a:xfrm>
                <a:off x="11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7" name="Line 489"/>
              <p:cNvSpPr>
                <a:spLocks noChangeShapeType="1"/>
              </p:cNvSpPr>
              <p:nvPr/>
            </p:nvSpPr>
            <p:spPr bwMode="auto">
              <a:xfrm>
                <a:off x="11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8" name="Line 490"/>
              <p:cNvSpPr>
                <a:spLocks noChangeShapeType="1"/>
              </p:cNvSpPr>
              <p:nvPr/>
            </p:nvSpPr>
            <p:spPr bwMode="auto">
              <a:xfrm>
                <a:off x="11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9" name="Line 491"/>
              <p:cNvSpPr>
                <a:spLocks noChangeShapeType="1"/>
              </p:cNvSpPr>
              <p:nvPr/>
            </p:nvSpPr>
            <p:spPr bwMode="auto">
              <a:xfrm>
                <a:off x="11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0" name="Line 492"/>
              <p:cNvSpPr>
                <a:spLocks noChangeShapeType="1"/>
              </p:cNvSpPr>
              <p:nvPr/>
            </p:nvSpPr>
            <p:spPr bwMode="auto">
              <a:xfrm>
                <a:off x="11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1" name="Line 493"/>
              <p:cNvSpPr>
                <a:spLocks noChangeShapeType="1"/>
              </p:cNvSpPr>
              <p:nvPr/>
            </p:nvSpPr>
            <p:spPr bwMode="auto">
              <a:xfrm>
                <a:off x="11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2" name="Line 494"/>
              <p:cNvSpPr>
                <a:spLocks noChangeShapeType="1"/>
              </p:cNvSpPr>
              <p:nvPr/>
            </p:nvSpPr>
            <p:spPr bwMode="auto">
              <a:xfrm>
                <a:off x="11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3" name="Line 495"/>
              <p:cNvSpPr>
                <a:spLocks noChangeShapeType="1"/>
              </p:cNvSpPr>
              <p:nvPr/>
            </p:nvSpPr>
            <p:spPr bwMode="auto">
              <a:xfrm>
                <a:off x="12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4" name="Line 496"/>
              <p:cNvSpPr>
                <a:spLocks noChangeShapeType="1"/>
              </p:cNvSpPr>
              <p:nvPr/>
            </p:nvSpPr>
            <p:spPr bwMode="auto">
              <a:xfrm>
                <a:off x="12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5" name="Line 497"/>
              <p:cNvSpPr>
                <a:spLocks noChangeShapeType="1"/>
              </p:cNvSpPr>
              <p:nvPr/>
            </p:nvSpPr>
            <p:spPr bwMode="auto">
              <a:xfrm>
                <a:off x="12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6" name="Line 498"/>
              <p:cNvSpPr>
                <a:spLocks noChangeShapeType="1"/>
              </p:cNvSpPr>
              <p:nvPr/>
            </p:nvSpPr>
            <p:spPr bwMode="auto">
              <a:xfrm>
                <a:off x="12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7" name="Line 499"/>
              <p:cNvSpPr>
                <a:spLocks noChangeShapeType="1"/>
              </p:cNvSpPr>
              <p:nvPr/>
            </p:nvSpPr>
            <p:spPr bwMode="auto">
              <a:xfrm>
                <a:off x="12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8" name="Line 500"/>
              <p:cNvSpPr>
                <a:spLocks noChangeShapeType="1"/>
              </p:cNvSpPr>
              <p:nvPr/>
            </p:nvSpPr>
            <p:spPr bwMode="auto">
              <a:xfrm>
                <a:off x="12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9" name="Line 501"/>
              <p:cNvSpPr>
                <a:spLocks noChangeShapeType="1"/>
              </p:cNvSpPr>
              <p:nvPr/>
            </p:nvSpPr>
            <p:spPr bwMode="auto">
              <a:xfrm>
                <a:off x="12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0" name="Line 502"/>
              <p:cNvSpPr>
                <a:spLocks noChangeShapeType="1"/>
              </p:cNvSpPr>
              <p:nvPr/>
            </p:nvSpPr>
            <p:spPr bwMode="auto">
              <a:xfrm>
                <a:off x="12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1" name="Line 503"/>
              <p:cNvSpPr>
                <a:spLocks noChangeShapeType="1"/>
              </p:cNvSpPr>
              <p:nvPr/>
            </p:nvSpPr>
            <p:spPr bwMode="auto">
              <a:xfrm>
                <a:off x="12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2" name="Line 504"/>
              <p:cNvSpPr>
                <a:spLocks noChangeShapeType="1"/>
              </p:cNvSpPr>
              <p:nvPr/>
            </p:nvSpPr>
            <p:spPr bwMode="auto">
              <a:xfrm>
                <a:off x="12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3" name="Line 505"/>
              <p:cNvSpPr>
                <a:spLocks noChangeShapeType="1"/>
              </p:cNvSpPr>
              <p:nvPr/>
            </p:nvSpPr>
            <p:spPr bwMode="auto">
              <a:xfrm>
                <a:off x="12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4" name="Line 506"/>
              <p:cNvSpPr>
                <a:spLocks noChangeShapeType="1"/>
              </p:cNvSpPr>
              <p:nvPr/>
            </p:nvSpPr>
            <p:spPr bwMode="auto">
              <a:xfrm>
                <a:off x="13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5" name="Line 507"/>
              <p:cNvSpPr>
                <a:spLocks noChangeShapeType="1"/>
              </p:cNvSpPr>
              <p:nvPr/>
            </p:nvSpPr>
            <p:spPr bwMode="auto">
              <a:xfrm>
                <a:off x="13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6" name="Line 508"/>
              <p:cNvSpPr>
                <a:spLocks noChangeShapeType="1"/>
              </p:cNvSpPr>
              <p:nvPr/>
            </p:nvSpPr>
            <p:spPr bwMode="auto">
              <a:xfrm>
                <a:off x="13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7" name="Line 509"/>
              <p:cNvSpPr>
                <a:spLocks noChangeShapeType="1"/>
              </p:cNvSpPr>
              <p:nvPr/>
            </p:nvSpPr>
            <p:spPr bwMode="auto">
              <a:xfrm>
                <a:off x="13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8" name="Line 510"/>
              <p:cNvSpPr>
                <a:spLocks noChangeShapeType="1"/>
              </p:cNvSpPr>
              <p:nvPr/>
            </p:nvSpPr>
            <p:spPr bwMode="auto">
              <a:xfrm>
                <a:off x="13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9" name="Line 511"/>
              <p:cNvSpPr>
                <a:spLocks noChangeShapeType="1"/>
              </p:cNvSpPr>
              <p:nvPr/>
            </p:nvSpPr>
            <p:spPr bwMode="auto">
              <a:xfrm>
                <a:off x="13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0" name="Line 512"/>
              <p:cNvSpPr>
                <a:spLocks noChangeShapeType="1"/>
              </p:cNvSpPr>
              <p:nvPr/>
            </p:nvSpPr>
            <p:spPr bwMode="auto">
              <a:xfrm>
                <a:off x="13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1" name="Line 513"/>
              <p:cNvSpPr>
                <a:spLocks noChangeShapeType="1"/>
              </p:cNvSpPr>
              <p:nvPr/>
            </p:nvSpPr>
            <p:spPr bwMode="auto">
              <a:xfrm>
                <a:off x="13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2" name="Line 514"/>
              <p:cNvSpPr>
                <a:spLocks noChangeShapeType="1"/>
              </p:cNvSpPr>
              <p:nvPr/>
            </p:nvSpPr>
            <p:spPr bwMode="auto">
              <a:xfrm>
                <a:off x="13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3" name="Line 515"/>
              <p:cNvSpPr>
                <a:spLocks noChangeShapeType="1"/>
              </p:cNvSpPr>
              <p:nvPr/>
            </p:nvSpPr>
            <p:spPr bwMode="auto">
              <a:xfrm>
                <a:off x="13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4" name="Line 516"/>
              <p:cNvSpPr>
                <a:spLocks noChangeShapeType="1"/>
              </p:cNvSpPr>
              <p:nvPr/>
            </p:nvSpPr>
            <p:spPr bwMode="auto">
              <a:xfrm>
                <a:off x="13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5" name="Line 517"/>
              <p:cNvSpPr>
                <a:spLocks noChangeShapeType="1"/>
              </p:cNvSpPr>
              <p:nvPr/>
            </p:nvSpPr>
            <p:spPr bwMode="auto">
              <a:xfrm>
                <a:off x="14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6" name="Line 518"/>
              <p:cNvSpPr>
                <a:spLocks noChangeShapeType="1"/>
              </p:cNvSpPr>
              <p:nvPr/>
            </p:nvSpPr>
            <p:spPr bwMode="auto">
              <a:xfrm>
                <a:off x="14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7" name="Line 519"/>
              <p:cNvSpPr>
                <a:spLocks noChangeShapeType="1"/>
              </p:cNvSpPr>
              <p:nvPr/>
            </p:nvSpPr>
            <p:spPr bwMode="auto">
              <a:xfrm>
                <a:off x="14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8" name="Line 520"/>
              <p:cNvSpPr>
                <a:spLocks noChangeShapeType="1"/>
              </p:cNvSpPr>
              <p:nvPr/>
            </p:nvSpPr>
            <p:spPr bwMode="auto">
              <a:xfrm>
                <a:off x="14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9" name="Line 521"/>
              <p:cNvSpPr>
                <a:spLocks noChangeShapeType="1"/>
              </p:cNvSpPr>
              <p:nvPr/>
            </p:nvSpPr>
            <p:spPr bwMode="auto">
              <a:xfrm>
                <a:off x="14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0" name="Line 522"/>
              <p:cNvSpPr>
                <a:spLocks noChangeShapeType="1"/>
              </p:cNvSpPr>
              <p:nvPr/>
            </p:nvSpPr>
            <p:spPr bwMode="auto">
              <a:xfrm>
                <a:off x="14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1" name="Line 523"/>
              <p:cNvSpPr>
                <a:spLocks noChangeShapeType="1"/>
              </p:cNvSpPr>
              <p:nvPr/>
            </p:nvSpPr>
            <p:spPr bwMode="auto">
              <a:xfrm>
                <a:off x="14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2" name="Line 524"/>
              <p:cNvSpPr>
                <a:spLocks noChangeShapeType="1"/>
              </p:cNvSpPr>
              <p:nvPr/>
            </p:nvSpPr>
            <p:spPr bwMode="auto">
              <a:xfrm>
                <a:off x="14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3" name="Line 525"/>
              <p:cNvSpPr>
                <a:spLocks noChangeShapeType="1"/>
              </p:cNvSpPr>
              <p:nvPr/>
            </p:nvSpPr>
            <p:spPr bwMode="auto">
              <a:xfrm>
                <a:off x="14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4" name="Line 526"/>
              <p:cNvSpPr>
                <a:spLocks noChangeShapeType="1"/>
              </p:cNvSpPr>
              <p:nvPr/>
            </p:nvSpPr>
            <p:spPr bwMode="auto">
              <a:xfrm>
                <a:off x="14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5" name="Line 527"/>
              <p:cNvSpPr>
                <a:spLocks noChangeShapeType="1"/>
              </p:cNvSpPr>
              <p:nvPr/>
            </p:nvSpPr>
            <p:spPr bwMode="auto">
              <a:xfrm>
                <a:off x="14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6" name="Line 528"/>
              <p:cNvSpPr>
                <a:spLocks noChangeShapeType="1"/>
              </p:cNvSpPr>
              <p:nvPr/>
            </p:nvSpPr>
            <p:spPr bwMode="auto">
              <a:xfrm>
                <a:off x="15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7" name="Line 529"/>
              <p:cNvSpPr>
                <a:spLocks noChangeShapeType="1"/>
              </p:cNvSpPr>
              <p:nvPr/>
            </p:nvSpPr>
            <p:spPr bwMode="auto">
              <a:xfrm>
                <a:off x="15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8" name="Line 530"/>
              <p:cNvSpPr>
                <a:spLocks noChangeShapeType="1"/>
              </p:cNvSpPr>
              <p:nvPr/>
            </p:nvSpPr>
            <p:spPr bwMode="auto">
              <a:xfrm>
                <a:off x="15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9" name="Line 531"/>
              <p:cNvSpPr>
                <a:spLocks noChangeShapeType="1"/>
              </p:cNvSpPr>
              <p:nvPr/>
            </p:nvSpPr>
            <p:spPr bwMode="auto">
              <a:xfrm>
                <a:off x="15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0" name="Line 532"/>
              <p:cNvSpPr>
                <a:spLocks noChangeShapeType="1"/>
              </p:cNvSpPr>
              <p:nvPr/>
            </p:nvSpPr>
            <p:spPr bwMode="auto">
              <a:xfrm>
                <a:off x="15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1" name="Line 533"/>
              <p:cNvSpPr>
                <a:spLocks noChangeShapeType="1"/>
              </p:cNvSpPr>
              <p:nvPr/>
            </p:nvSpPr>
            <p:spPr bwMode="auto">
              <a:xfrm>
                <a:off x="15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2" name="Line 534"/>
              <p:cNvSpPr>
                <a:spLocks noChangeShapeType="1"/>
              </p:cNvSpPr>
              <p:nvPr/>
            </p:nvSpPr>
            <p:spPr bwMode="auto">
              <a:xfrm>
                <a:off x="15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3" name="Line 535"/>
              <p:cNvSpPr>
                <a:spLocks noChangeShapeType="1"/>
              </p:cNvSpPr>
              <p:nvPr/>
            </p:nvSpPr>
            <p:spPr bwMode="auto">
              <a:xfrm>
                <a:off x="15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4" name="Line 536"/>
              <p:cNvSpPr>
                <a:spLocks noChangeShapeType="1"/>
              </p:cNvSpPr>
              <p:nvPr/>
            </p:nvSpPr>
            <p:spPr bwMode="auto">
              <a:xfrm>
                <a:off x="15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5" name="Line 537"/>
              <p:cNvSpPr>
                <a:spLocks noChangeShapeType="1"/>
              </p:cNvSpPr>
              <p:nvPr/>
            </p:nvSpPr>
            <p:spPr bwMode="auto">
              <a:xfrm>
                <a:off x="15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6" name="Line 538"/>
              <p:cNvSpPr>
                <a:spLocks noChangeShapeType="1"/>
              </p:cNvSpPr>
              <p:nvPr/>
            </p:nvSpPr>
            <p:spPr bwMode="auto">
              <a:xfrm>
                <a:off x="15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7" name="Line 539"/>
              <p:cNvSpPr>
                <a:spLocks noChangeShapeType="1"/>
              </p:cNvSpPr>
              <p:nvPr/>
            </p:nvSpPr>
            <p:spPr bwMode="auto">
              <a:xfrm>
                <a:off x="16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8" name="Line 540"/>
              <p:cNvSpPr>
                <a:spLocks noChangeShapeType="1"/>
              </p:cNvSpPr>
              <p:nvPr/>
            </p:nvSpPr>
            <p:spPr bwMode="auto">
              <a:xfrm>
                <a:off x="16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9" name="Line 541"/>
              <p:cNvSpPr>
                <a:spLocks noChangeShapeType="1"/>
              </p:cNvSpPr>
              <p:nvPr/>
            </p:nvSpPr>
            <p:spPr bwMode="auto">
              <a:xfrm>
                <a:off x="16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0" name="Line 542"/>
              <p:cNvSpPr>
                <a:spLocks noChangeShapeType="1"/>
              </p:cNvSpPr>
              <p:nvPr/>
            </p:nvSpPr>
            <p:spPr bwMode="auto">
              <a:xfrm>
                <a:off x="16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1" name="Line 543"/>
              <p:cNvSpPr>
                <a:spLocks noChangeShapeType="1"/>
              </p:cNvSpPr>
              <p:nvPr/>
            </p:nvSpPr>
            <p:spPr bwMode="auto">
              <a:xfrm>
                <a:off x="16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2" name="Line 544"/>
              <p:cNvSpPr>
                <a:spLocks noChangeShapeType="1"/>
              </p:cNvSpPr>
              <p:nvPr/>
            </p:nvSpPr>
            <p:spPr bwMode="auto">
              <a:xfrm>
                <a:off x="16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3" name="Line 545"/>
              <p:cNvSpPr>
                <a:spLocks noChangeShapeType="1"/>
              </p:cNvSpPr>
              <p:nvPr/>
            </p:nvSpPr>
            <p:spPr bwMode="auto">
              <a:xfrm>
                <a:off x="16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4" name="Line 546"/>
              <p:cNvSpPr>
                <a:spLocks noChangeShapeType="1"/>
              </p:cNvSpPr>
              <p:nvPr/>
            </p:nvSpPr>
            <p:spPr bwMode="auto">
              <a:xfrm>
                <a:off x="16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5" name="Line 547"/>
              <p:cNvSpPr>
                <a:spLocks noChangeShapeType="1"/>
              </p:cNvSpPr>
              <p:nvPr/>
            </p:nvSpPr>
            <p:spPr bwMode="auto">
              <a:xfrm>
                <a:off x="16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6" name="Line 548"/>
              <p:cNvSpPr>
                <a:spLocks noChangeShapeType="1"/>
              </p:cNvSpPr>
              <p:nvPr/>
            </p:nvSpPr>
            <p:spPr bwMode="auto">
              <a:xfrm>
                <a:off x="16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7" name="Line 549"/>
              <p:cNvSpPr>
                <a:spLocks noChangeShapeType="1"/>
              </p:cNvSpPr>
              <p:nvPr/>
            </p:nvSpPr>
            <p:spPr bwMode="auto">
              <a:xfrm>
                <a:off x="16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8" name="Line 550"/>
              <p:cNvSpPr>
                <a:spLocks noChangeShapeType="1"/>
              </p:cNvSpPr>
              <p:nvPr/>
            </p:nvSpPr>
            <p:spPr bwMode="auto">
              <a:xfrm>
                <a:off x="17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9" name="Line 551"/>
              <p:cNvSpPr>
                <a:spLocks noChangeShapeType="1"/>
              </p:cNvSpPr>
              <p:nvPr/>
            </p:nvSpPr>
            <p:spPr bwMode="auto">
              <a:xfrm>
                <a:off x="17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0" name="Line 552"/>
              <p:cNvSpPr>
                <a:spLocks noChangeShapeType="1"/>
              </p:cNvSpPr>
              <p:nvPr/>
            </p:nvSpPr>
            <p:spPr bwMode="auto">
              <a:xfrm>
                <a:off x="17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1" name="Line 553"/>
              <p:cNvSpPr>
                <a:spLocks noChangeShapeType="1"/>
              </p:cNvSpPr>
              <p:nvPr/>
            </p:nvSpPr>
            <p:spPr bwMode="auto">
              <a:xfrm>
                <a:off x="17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2" name="Line 554"/>
              <p:cNvSpPr>
                <a:spLocks noChangeShapeType="1"/>
              </p:cNvSpPr>
              <p:nvPr/>
            </p:nvSpPr>
            <p:spPr bwMode="auto">
              <a:xfrm>
                <a:off x="17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3" name="Line 555"/>
              <p:cNvSpPr>
                <a:spLocks noChangeShapeType="1"/>
              </p:cNvSpPr>
              <p:nvPr/>
            </p:nvSpPr>
            <p:spPr bwMode="auto">
              <a:xfrm>
                <a:off x="17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4" name="Line 556"/>
              <p:cNvSpPr>
                <a:spLocks noChangeShapeType="1"/>
              </p:cNvSpPr>
              <p:nvPr/>
            </p:nvSpPr>
            <p:spPr bwMode="auto">
              <a:xfrm>
                <a:off x="17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5" name="Line 557"/>
              <p:cNvSpPr>
                <a:spLocks noChangeShapeType="1"/>
              </p:cNvSpPr>
              <p:nvPr/>
            </p:nvSpPr>
            <p:spPr bwMode="auto">
              <a:xfrm>
                <a:off x="17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6" name="Line 558"/>
              <p:cNvSpPr>
                <a:spLocks noChangeShapeType="1"/>
              </p:cNvSpPr>
              <p:nvPr/>
            </p:nvSpPr>
            <p:spPr bwMode="auto">
              <a:xfrm>
                <a:off x="17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7" name="Line 559"/>
              <p:cNvSpPr>
                <a:spLocks noChangeShapeType="1"/>
              </p:cNvSpPr>
              <p:nvPr/>
            </p:nvSpPr>
            <p:spPr bwMode="auto">
              <a:xfrm>
                <a:off x="17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8" name="Line 560"/>
              <p:cNvSpPr>
                <a:spLocks noChangeShapeType="1"/>
              </p:cNvSpPr>
              <p:nvPr/>
            </p:nvSpPr>
            <p:spPr bwMode="auto">
              <a:xfrm>
                <a:off x="17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9" name="Line 561"/>
              <p:cNvSpPr>
                <a:spLocks noChangeShapeType="1"/>
              </p:cNvSpPr>
              <p:nvPr/>
            </p:nvSpPr>
            <p:spPr bwMode="auto">
              <a:xfrm>
                <a:off x="180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0" name="Line 562"/>
              <p:cNvSpPr>
                <a:spLocks noChangeShapeType="1"/>
              </p:cNvSpPr>
              <p:nvPr/>
            </p:nvSpPr>
            <p:spPr bwMode="auto">
              <a:xfrm>
                <a:off x="18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1" name="Line 563"/>
              <p:cNvSpPr>
                <a:spLocks noChangeShapeType="1"/>
              </p:cNvSpPr>
              <p:nvPr/>
            </p:nvSpPr>
            <p:spPr bwMode="auto">
              <a:xfrm>
                <a:off x="18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2" name="Line 564"/>
              <p:cNvSpPr>
                <a:spLocks noChangeShapeType="1"/>
              </p:cNvSpPr>
              <p:nvPr/>
            </p:nvSpPr>
            <p:spPr bwMode="auto">
              <a:xfrm>
                <a:off x="18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3" name="Line 565"/>
              <p:cNvSpPr>
                <a:spLocks noChangeShapeType="1"/>
              </p:cNvSpPr>
              <p:nvPr/>
            </p:nvSpPr>
            <p:spPr bwMode="auto">
              <a:xfrm>
                <a:off x="18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4" name="Line 566"/>
              <p:cNvSpPr>
                <a:spLocks noChangeShapeType="1"/>
              </p:cNvSpPr>
              <p:nvPr/>
            </p:nvSpPr>
            <p:spPr bwMode="auto">
              <a:xfrm>
                <a:off x="18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5" name="Line 567"/>
              <p:cNvSpPr>
                <a:spLocks noChangeShapeType="1"/>
              </p:cNvSpPr>
              <p:nvPr/>
            </p:nvSpPr>
            <p:spPr bwMode="auto">
              <a:xfrm>
                <a:off x="18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6" name="Line 568"/>
              <p:cNvSpPr>
                <a:spLocks noChangeShapeType="1"/>
              </p:cNvSpPr>
              <p:nvPr/>
            </p:nvSpPr>
            <p:spPr bwMode="auto">
              <a:xfrm>
                <a:off x="187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7" name="Line 569"/>
              <p:cNvSpPr>
                <a:spLocks noChangeShapeType="1"/>
              </p:cNvSpPr>
              <p:nvPr/>
            </p:nvSpPr>
            <p:spPr bwMode="auto">
              <a:xfrm>
                <a:off x="18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8" name="Line 570"/>
              <p:cNvSpPr>
                <a:spLocks noChangeShapeType="1"/>
              </p:cNvSpPr>
              <p:nvPr/>
            </p:nvSpPr>
            <p:spPr bwMode="auto">
              <a:xfrm>
                <a:off x="18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9" name="Line 571"/>
              <p:cNvSpPr>
                <a:spLocks noChangeShapeType="1"/>
              </p:cNvSpPr>
              <p:nvPr/>
            </p:nvSpPr>
            <p:spPr bwMode="auto">
              <a:xfrm>
                <a:off x="19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0" name="Line 572"/>
              <p:cNvSpPr>
                <a:spLocks noChangeShapeType="1"/>
              </p:cNvSpPr>
              <p:nvPr/>
            </p:nvSpPr>
            <p:spPr bwMode="auto">
              <a:xfrm>
                <a:off x="19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1" name="Line 573"/>
              <p:cNvSpPr>
                <a:spLocks noChangeShapeType="1"/>
              </p:cNvSpPr>
              <p:nvPr/>
            </p:nvSpPr>
            <p:spPr bwMode="auto">
              <a:xfrm>
                <a:off x="19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2" name="Line 574"/>
              <p:cNvSpPr>
                <a:spLocks noChangeShapeType="1"/>
              </p:cNvSpPr>
              <p:nvPr/>
            </p:nvSpPr>
            <p:spPr bwMode="auto">
              <a:xfrm>
                <a:off x="192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3" name="Line 575"/>
              <p:cNvSpPr>
                <a:spLocks noChangeShapeType="1"/>
              </p:cNvSpPr>
              <p:nvPr/>
            </p:nvSpPr>
            <p:spPr bwMode="auto">
              <a:xfrm>
                <a:off x="193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4" name="Line 576"/>
              <p:cNvSpPr>
                <a:spLocks noChangeShapeType="1"/>
              </p:cNvSpPr>
              <p:nvPr/>
            </p:nvSpPr>
            <p:spPr bwMode="auto">
              <a:xfrm>
                <a:off x="19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5" name="Line 577"/>
              <p:cNvSpPr>
                <a:spLocks noChangeShapeType="1"/>
              </p:cNvSpPr>
              <p:nvPr/>
            </p:nvSpPr>
            <p:spPr bwMode="auto">
              <a:xfrm>
                <a:off x="19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6" name="Line 578"/>
              <p:cNvSpPr>
                <a:spLocks noChangeShapeType="1"/>
              </p:cNvSpPr>
              <p:nvPr/>
            </p:nvSpPr>
            <p:spPr bwMode="auto">
              <a:xfrm>
                <a:off x="19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7" name="Line 579"/>
              <p:cNvSpPr>
                <a:spLocks noChangeShapeType="1"/>
              </p:cNvSpPr>
              <p:nvPr/>
            </p:nvSpPr>
            <p:spPr bwMode="auto">
              <a:xfrm>
                <a:off x="19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8" name="Line 580"/>
              <p:cNvSpPr>
                <a:spLocks noChangeShapeType="1"/>
              </p:cNvSpPr>
              <p:nvPr/>
            </p:nvSpPr>
            <p:spPr bwMode="auto">
              <a:xfrm>
                <a:off x="19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9" name="Line 581"/>
              <p:cNvSpPr>
                <a:spLocks noChangeShapeType="1"/>
              </p:cNvSpPr>
              <p:nvPr/>
            </p:nvSpPr>
            <p:spPr bwMode="auto">
              <a:xfrm>
                <a:off x="199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0" name="Line 582"/>
              <p:cNvSpPr>
                <a:spLocks noChangeShapeType="1"/>
              </p:cNvSpPr>
              <p:nvPr/>
            </p:nvSpPr>
            <p:spPr bwMode="auto">
              <a:xfrm>
                <a:off x="200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1" name="Line 583"/>
              <p:cNvSpPr>
                <a:spLocks noChangeShapeType="1"/>
              </p:cNvSpPr>
              <p:nvPr/>
            </p:nvSpPr>
            <p:spPr bwMode="auto">
              <a:xfrm>
                <a:off x="20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2" name="Line 584"/>
              <p:cNvSpPr>
                <a:spLocks noChangeShapeType="1"/>
              </p:cNvSpPr>
              <p:nvPr/>
            </p:nvSpPr>
            <p:spPr bwMode="auto">
              <a:xfrm>
                <a:off x="20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3" name="Line 585"/>
              <p:cNvSpPr>
                <a:spLocks noChangeShapeType="1"/>
              </p:cNvSpPr>
              <p:nvPr/>
            </p:nvSpPr>
            <p:spPr bwMode="auto">
              <a:xfrm>
                <a:off x="20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4" name="Line 586"/>
              <p:cNvSpPr>
                <a:spLocks noChangeShapeType="1"/>
              </p:cNvSpPr>
              <p:nvPr/>
            </p:nvSpPr>
            <p:spPr bwMode="auto">
              <a:xfrm>
                <a:off x="20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5" name="Line 587"/>
              <p:cNvSpPr>
                <a:spLocks noChangeShapeType="1"/>
              </p:cNvSpPr>
              <p:nvPr/>
            </p:nvSpPr>
            <p:spPr bwMode="auto">
              <a:xfrm>
                <a:off x="20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6" name="Line 588"/>
              <p:cNvSpPr>
                <a:spLocks noChangeShapeType="1"/>
              </p:cNvSpPr>
              <p:nvPr/>
            </p:nvSpPr>
            <p:spPr bwMode="auto">
              <a:xfrm>
                <a:off x="205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7" name="Line 589"/>
              <p:cNvSpPr>
                <a:spLocks noChangeShapeType="1"/>
              </p:cNvSpPr>
              <p:nvPr/>
            </p:nvSpPr>
            <p:spPr bwMode="auto">
              <a:xfrm>
                <a:off x="206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8" name="Line 590"/>
              <p:cNvSpPr>
                <a:spLocks noChangeShapeType="1"/>
              </p:cNvSpPr>
              <p:nvPr/>
            </p:nvSpPr>
            <p:spPr bwMode="auto">
              <a:xfrm>
                <a:off x="20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9" name="Line 591"/>
              <p:cNvSpPr>
                <a:spLocks noChangeShapeType="1"/>
              </p:cNvSpPr>
              <p:nvPr/>
            </p:nvSpPr>
            <p:spPr bwMode="auto">
              <a:xfrm>
                <a:off x="20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0" name="Line 592"/>
              <p:cNvSpPr>
                <a:spLocks noChangeShapeType="1"/>
              </p:cNvSpPr>
              <p:nvPr/>
            </p:nvSpPr>
            <p:spPr bwMode="auto">
              <a:xfrm>
                <a:off x="20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1" name="Line 593"/>
              <p:cNvSpPr>
                <a:spLocks noChangeShapeType="1"/>
              </p:cNvSpPr>
              <p:nvPr/>
            </p:nvSpPr>
            <p:spPr bwMode="auto">
              <a:xfrm>
                <a:off x="21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2" name="Line 594"/>
              <p:cNvSpPr>
                <a:spLocks noChangeShapeType="1"/>
              </p:cNvSpPr>
              <p:nvPr/>
            </p:nvSpPr>
            <p:spPr bwMode="auto">
              <a:xfrm>
                <a:off x="21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3" name="Line 595"/>
              <p:cNvSpPr>
                <a:spLocks noChangeShapeType="1"/>
              </p:cNvSpPr>
              <p:nvPr/>
            </p:nvSpPr>
            <p:spPr bwMode="auto">
              <a:xfrm>
                <a:off x="211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4" name="Line 596"/>
              <p:cNvSpPr>
                <a:spLocks noChangeShapeType="1"/>
              </p:cNvSpPr>
              <p:nvPr/>
            </p:nvSpPr>
            <p:spPr bwMode="auto">
              <a:xfrm>
                <a:off x="212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5" name="Line 597"/>
              <p:cNvSpPr>
                <a:spLocks noChangeShapeType="1"/>
              </p:cNvSpPr>
              <p:nvPr/>
            </p:nvSpPr>
            <p:spPr bwMode="auto">
              <a:xfrm>
                <a:off x="21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6" name="Line 598"/>
              <p:cNvSpPr>
                <a:spLocks noChangeShapeType="1"/>
              </p:cNvSpPr>
              <p:nvPr/>
            </p:nvSpPr>
            <p:spPr bwMode="auto">
              <a:xfrm>
                <a:off x="21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7" name="Line 599"/>
              <p:cNvSpPr>
                <a:spLocks noChangeShapeType="1"/>
              </p:cNvSpPr>
              <p:nvPr/>
            </p:nvSpPr>
            <p:spPr bwMode="auto">
              <a:xfrm>
                <a:off x="21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8" name="Line 600"/>
              <p:cNvSpPr>
                <a:spLocks noChangeShapeType="1"/>
              </p:cNvSpPr>
              <p:nvPr/>
            </p:nvSpPr>
            <p:spPr bwMode="auto">
              <a:xfrm>
                <a:off x="21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9" name="Line 601"/>
              <p:cNvSpPr>
                <a:spLocks noChangeShapeType="1"/>
              </p:cNvSpPr>
              <p:nvPr/>
            </p:nvSpPr>
            <p:spPr bwMode="auto">
              <a:xfrm>
                <a:off x="21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0" name="Line 602"/>
              <p:cNvSpPr>
                <a:spLocks noChangeShapeType="1"/>
              </p:cNvSpPr>
              <p:nvPr/>
            </p:nvSpPr>
            <p:spPr bwMode="auto">
              <a:xfrm>
                <a:off x="218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1" name="Line 603"/>
              <p:cNvSpPr>
                <a:spLocks noChangeShapeType="1"/>
              </p:cNvSpPr>
              <p:nvPr/>
            </p:nvSpPr>
            <p:spPr bwMode="auto">
              <a:xfrm>
                <a:off x="219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2" name="Line 604"/>
              <p:cNvSpPr>
                <a:spLocks noChangeShapeType="1"/>
              </p:cNvSpPr>
              <p:nvPr/>
            </p:nvSpPr>
            <p:spPr bwMode="auto">
              <a:xfrm>
                <a:off x="22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3" name="Line 605"/>
              <p:cNvSpPr>
                <a:spLocks noChangeShapeType="1"/>
              </p:cNvSpPr>
              <p:nvPr/>
            </p:nvSpPr>
            <p:spPr bwMode="auto">
              <a:xfrm>
                <a:off x="22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4" name="Line 606"/>
              <p:cNvSpPr>
                <a:spLocks noChangeShapeType="1"/>
              </p:cNvSpPr>
              <p:nvPr/>
            </p:nvSpPr>
            <p:spPr bwMode="auto">
              <a:xfrm>
                <a:off x="22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4" name="Group 808"/>
            <p:cNvGrpSpPr>
              <a:grpSpLocks/>
            </p:cNvGrpSpPr>
            <p:nvPr/>
          </p:nvGrpSpPr>
          <p:grpSpPr bwMode="auto">
            <a:xfrm>
              <a:off x="3158596" y="3677512"/>
              <a:ext cx="2894013" cy="0"/>
              <a:chOff x="2229" y="2460"/>
              <a:chExt cx="1823" cy="0"/>
            </a:xfrm>
          </p:grpSpPr>
          <p:sp>
            <p:nvSpPr>
              <p:cNvPr id="5715" name="Line 608"/>
              <p:cNvSpPr>
                <a:spLocks noChangeShapeType="1"/>
              </p:cNvSpPr>
              <p:nvPr/>
            </p:nvSpPr>
            <p:spPr bwMode="auto">
              <a:xfrm>
                <a:off x="22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6" name="Line 609"/>
              <p:cNvSpPr>
                <a:spLocks noChangeShapeType="1"/>
              </p:cNvSpPr>
              <p:nvPr/>
            </p:nvSpPr>
            <p:spPr bwMode="auto">
              <a:xfrm>
                <a:off x="22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7" name="Line 610"/>
              <p:cNvSpPr>
                <a:spLocks noChangeShapeType="1"/>
              </p:cNvSpPr>
              <p:nvPr/>
            </p:nvSpPr>
            <p:spPr bwMode="auto">
              <a:xfrm>
                <a:off x="224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8" name="Line 611"/>
              <p:cNvSpPr>
                <a:spLocks noChangeShapeType="1"/>
              </p:cNvSpPr>
              <p:nvPr/>
            </p:nvSpPr>
            <p:spPr bwMode="auto">
              <a:xfrm>
                <a:off x="225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9" name="Line 612"/>
              <p:cNvSpPr>
                <a:spLocks noChangeShapeType="1"/>
              </p:cNvSpPr>
              <p:nvPr/>
            </p:nvSpPr>
            <p:spPr bwMode="auto">
              <a:xfrm>
                <a:off x="22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0" name="Line 613"/>
              <p:cNvSpPr>
                <a:spLocks noChangeShapeType="1"/>
              </p:cNvSpPr>
              <p:nvPr/>
            </p:nvSpPr>
            <p:spPr bwMode="auto">
              <a:xfrm>
                <a:off x="22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1" name="Line 614"/>
              <p:cNvSpPr>
                <a:spLocks noChangeShapeType="1"/>
              </p:cNvSpPr>
              <p:nvPr/>
            </p:nvSpPr>
            <p:spPr bwMode="auto">
              <a:xfrm>
                <a:off x="22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2" name="Line 615"/>
              <p:cNvSpPr>
                <a:spLocks noChangeShapeType="1"/>
              </p:cNvSpPr>
              <p:nvPr/>
            </p:nvSpPr>
            <p:spPr bwMode="auto">
              <a:xfrm>
                <a:off x="22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3" name="Line 616"/>
              <p:cNvSpPr>
                <a:spLocks noChangeShapeType="1"/>
              </p:cNvSpPr>
              <p:nvPr/>
            </p:nvSpPr>
            <p:spPr bwMode="auto">
              <a:xfrm>
                <a:off x="23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4" name="Line 617"/>
              <p:cNvSpPr>
                <a:spLocks noChangeShapeType="1"/>
              </p:cNvSpPr>
              <p:nvPr/>
            </p:nvSpPr>
            <p:spPr bwMode="auto">
              <a:xfrm>
                <a:off x="231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5" name="Line 618"/>
              <p:cNvSpPr>
                <a:spLocks noChangeShapeType="1"/>
              </p:cNvSpPr>
              <p:nvPr/>
            </p:nvSpPr>
            <p:spPr bwMode="auto">
              <a:xfrm>
                <a:off x="232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6" name="Line 619"/>
              <p:cNvSpPr>
                <a:spLocks noChangeShapeType="1"/>
              </p:cNvSpPr>
              <p:nvPr/>
            </p:nvSpPr>
            <p:spPr bwMode="auto">
              <a:xfrm>
                <a:off x="23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7" name="Line 620"/>
              <p:cNvSpPr>
                <a:spLocks noChangeShapeType="1"/>
              </p:cNvSpPr>
              <p:nvPr/>
            </p:nvSpPr>
            <p:spPr bwMode="auto">
              <a:xfrm>
                <a:off x="23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8" name="Line 621"/>
              <p:cNvSpPr>
                <a:spLocks noChangeShapeType="1"/>
              </p:cNvSpPr>
              <p:nvPr/>
            </p:nvSpPr>
            <p:spPr bwMode="auto">
              <a:xfrm>
                <a:off x="23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9" name="Line 622"/>
              <p:cNvSpPr>
                <a:spLocks noChangeShapeType="1"/>
              </p:cNvSpPr>
              <p:nvPr/>
            </p:nvSpPr>
            <p:spPr bwMode="auto">
              <a:xfrm>
                <a:off x="23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0" name="Line 623"/>
              <p:cNvSpPr>
                <a:spLocks noChangeShapeType="1"/>
              </p:cNvSpPr>
              <p:nvPr/>
            </p:nvSpPr>
            <p:spPr bwMode="auto">
              <a:xfrm>
                <a:off x="23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1" name="Line 624"/>
              <p:cNvSpPr>
                <a:spLocks noChangeShapeType="1"/>
              </p:cNvSpPr>
              <p:nvPr/>
            </p:nvSpPr>
            <p:spPr bwMode="auto">
              <a:xfrm>
                <a:off x="237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2" name="Line 625"/>
              <p:cNvSpPr>
                <a:spLocks noChangeShapeType="1"/>
              </p:cNvSpPr>
              <p:nvPr/>
            </p:nvSpPr>
            <p:spPr bwMode="auto">
              <a:xfrm>
                <a:off x="238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3" name="Line 626"/>
              <p:cNvSpPr>
                <a:spLocks noChangeShapeType="1"/>
              </p:cNvSpPr>
              <p:nvPr/>
            </p:nvSpPr>
            <p:spPr bwMode="auto">
              <a:xfrm>
                <a:off x="23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4" name="Line 627"/>
              <p:cNvSpPr>
                <a:spLocks noChangeShapeType="1"/>
              </p:cNvSpPr>
              <p:nvPr/>
            </p:nvSpPr>
            <p:spPr bwMode="auto">
              <a:xfrm>
                <a:off x="24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5" name="Line 628"/>
              <p:cNvSpPr>
                <a:spLocks noChangeShapeType="1"/>
              </p:cNvSpPr>
              <p:nvPr/>
            </p:nvSpPr>
            <p:spPr bwMode="auto">
              <a:xfrm>
                <a:off x="24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6" name="Line 629"/>
              <p:cNvSpPr>
                <a:spLocks noChangeShapeType="1"/>
              </p:cNvSpPr>
              <p:nvPr/>
            </p:nvSpPr>
            <p:spPr bwMode="auto">
              <a:xfrm>
                <a:off x="24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7" name="Line 630"/>
              <p:cNvSpPr>
                <a:spLocks noChangeShapeType="1"/>
              </p:cNvSpPr>
              <p:nvPr/>
            </p:nvSpPr>
            <p:spPr bwMode="auto">
              <a:xfrm>
                <a:off x="24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8" name="Line 631"/>
              <p:cNvSpPr>
                <a:spLocks noChangeShapeType="1"/>
              </p:cNvSpPr>
              <p:nvPr/>
            </p:nvSpPr>
            <p:spPr bwMode="auto">
              <a:xfrm>
                <a:off x="243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9" name="Line 632"/>
              <p:cNvSpPr>
                <a:spLocks noChangeShapeType="1"/>
              </p:cNvSpPr>
              <p:nvPr/>
            </p:nvSpPr>
            <p:spPr bwMode="auto">
              <a:xfrm>
                <a:off x="24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0" name="Line 633"/>
              <p:cNvSpPr>
                <a:spLocks noChangeShapeType="1"/>
              </p:cNvSpPr>
              <p:nvPr/>
            </p:nvSpPr>
            <p:spPr bwMode="auto">
              <a:xfrm>
                <a:off x="24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1" name="Line 634"/>
              <p:cNvSpPr>
                <a:spLocks noChangeShapeType="1"/>
              </p:cNvSpPr>
              <p:nvPr/>
            </p:nvSpPr>
            <p:spPr bwMode="auto">
              <a:xfrm>
                <a:off x="24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2" name="Line 635"/>
              <p:cNvSpPr>
                <a:spLocks noChangeShapeType="1"/>
              </p:cNvSpPr>
              <p:nvPr/>
            </p:nvSpPr>
            <p:spPr bwMode="auto">
              <a:xfrm>
                <a:off x="24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3" name="Line 636"/>
              <p:cNvSpPr>
                <a:spLocks noChangeShapeType="1"/>
              </p:cNvSpPr>
              <p:nvPr/>
            </p:nvSpPr>
            <p:spPr bwMode="auto">
              <a:xfrm>
                <a:off x="24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4" name="Line 637"/>
              <p:cNvSpPr>
                <a:spLocks noChangeShapeType="1"/>
              </p:cNvSpPr>
              <p:nvPr/>
            </p:nvSpPr>
            <p:spPr bwMode="auto">
              <a:xfrm>
                <a:off x="24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5" name="Line 638"/>
              <p:cNvSpPr>
                <a:spLocks noChangeShapeType="1"/>
              </p:cNvSpPr>
              <p:nvPr/>
            </p:nvSpPr>
            <p:spPr bwMode="auto">
              <a:xfrm>
                <a:off x="250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6" name="Line 639"/>
              <p:cNvSpPr>
                <a:spLocks noChangeShapeType="1"/>
              </p:cNvSpPr>
              <p:nvPr/>
            </p:nvSpPr>
            <p:spPr bwMode="auto">
              <a:xfrm>
                <a:off x="25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7" name="Line 640"/>
              <p:cNvSpPr>
                <a:spLocks noChangeShapeType="1"/>
              </p:cNvSpPr>
              <p:nvPr/>
            </p:nvSpPr>
            <p:spPr bwMode="auto">
              <a:xfrm>
                <a:off x="25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8" name="Line 641"/>
              <p:cNvSpPr>
                <a:spLocks noChangeShapeType="1"/>
              </p:cNvSpPr>
              <p:nvPr/>
            </p:nvSpPr>
            <p:spPr bwMode="auto">
              <a:xfrm>
                <a:off x="25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9" name="Line 642"/>
              <p:cNvSpPr>
                <a:spLocks noChangeShapeType="1"/>
              </p:cNvSpPr>
              <p:nvPr/>
            </p:nvSpPr>
            <p:spPr bwMode="auto">
              <a:xfrm>
                <a:off x="25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0" name="Line 643"/>
              <p:cNvSpPr>
                <a:spLocks noChangeShapeType="1"/>
              </p:cNvSpPr>
              <p:nvPr/>
            </p:nvSpPr>
            <p:spPr bwMode="auto">
              <a:xfrm>
                <a:off x="25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1" name="Line 644"/>
              <p:cNvSpPr>
                <a:spLocks noChangeShapeType="1"/>
              </p:cNvSpPr>
              <p:nvPr/>
            </p:nvSpPr>
            <p:spPr bwMode="auto">
              <a:xfrm>
                <a:off x="25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2" name="Line 645"/>
              <p:cNvSpPr>
                <a:spLocks noChangeShapeType="1"/>
              </p:cNvSpPr>
              <p:nvPr/>
            </p:nvSpPr>
            <p:spPr bwMode="auto">
              <a:xfrm>
                <a:off x="256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3" name="Line 646"/>
              <p:cNvSpPr>
                <a:spLocks noChangeShapeType="1"/>
              </p:cNvSpPr>
              <p:nvPr/>
            </p:nvSpPr>
            <p:spPr bwMode="auto">
              <a:xfrm>
                <a:off x="25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4" name="Line 647"/>
              <p:cNvSpPr>
                <a:spLocks noChangeShapeType="1"/>
              </p:cNvSpPr>
              <p:nvPr/>
            </p:nvSpPr>
            <p:spPr bwMode="auto">
              <a:xfrm>
                <a:off x="25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5" name="Line 648"/>
              <p:cNvSpPr>
                <a:spLocks noChangeShapeType="1"/>
              </p:cNvSpPr>
              <p:nvPr/>
            </p:nvSpPr>
            <p:spPr bwMode="auto">
              <a:xfrm>
                <a:off x="25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6" name="Line 649"/>
              <p:cNvSpPr>
                <a:spLocks noChangeShapeType="1"/>
              </p:cNvSpPr>
              <p:nvPr/>
            </p:nvSpPr>
            <p:spPr bwMode="auto">
              <a:xfrm>
                <a:off x="26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7" name="Line 650"/>
              <p:cNvSpPr>
                <a:spLocks noChangeShapeType="1"/>
              </p:cNvSpPr>
              <p:nvPr/>
            </p:nvSpPr>
            <p:spPr bwMode="auto">
              <a:xfrm>
                <a:off x="26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8" name="Line 651"/>
              <p:cNvSpPr>
                <a:spLocks noChangeShapeType="1"/>
              </p:cNvSpPr>
              <p:nvPr/>
            </p:nvSpPr>
            <p:spPr bwMode="auto">
              <a:xfrm>
                <a:off x="26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9" name="Line 652"/>
              <p:cNvSpPr>
                <a:spLocks noChangeShapeType="1"/>
              </p:cNvSpPr>
              <p:nvPr/>
            </p:nvSpPr>
            <p:spPr bwMode="auto">
              <a:xfrm>
                <a:off x="263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0" name="Line 653"/>
              <p:cNvSpPr>
                <a:spLocks noChangeShapeType="1"/>
              </p:cNvSpPr>
              <p:nvPr/>
            </p:nvSpPr>
            <p:spPr bwMode="auto">
              <a:xfrm>
                <a:off x="26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1" name="Line 654"/>
              <p:cNvSpPr>
                <a:spLocks noChangeShapeType="1"/>
              </p:cNvSpPr>
              <p:nvPr/>
            </p:nvSpPr>
            <p:spPr bwMode="auto">
              <a:xfrm>
                <a:off x="26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2" name="Line 655"/>
              <p:cNvSpPr>
                <a:spLocks noChangeShapeType="1"/>
              </p:cNvSpPr>
              <p:nvPr/>
            </p:nvSpPr>
            <p:spPr bwMode="auto">
              <a:xfrm>
                <a:off x="26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3" name="Line 656"/>
              <p:cNvSpPr>
                <a:spLocks noChangeShapeType="1"/>
              </p:cNvSpPr>
              <p:nvPr/>
            </p:nvSpPr>
            <p:spPr bwMode="auto">
              <a:xfrm>
                <a:off x="26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4" name="Line 657"/>
              <p:cNvSpPr>
                <a:spLocks noChangeShapeType="1"/>
              </p:cNvSpPr>
              <p:nvPr/>
            </p:nvSpPr>
            <p:spPr bwMode="auto">
              <a:xfrm>
                <a:off x="26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5" name="Line 658"/>
              <p:cNvSpPr>
                <a:spLocks noChangeShapeType="1"/>
              </p:cNvSpPr>
              <p:nvPr/>
            </p:nvSpPr>
            <p:spPr bwMode="auto">
              <a:xfrm>
                <a:off x="26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6" name="Line 659"/>
              <p:cNvSpPr>
                <a:spLocks noChangeShapeType="1"/>
              </p:cNvSpPr>
              <p:nvPr/>
            </p:nvSpPr>
            <p:spPr bwMode="auto">
              <a:xfrm>
                <a:off x="269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7" name="Line 660"/>
              <p:cNvSpPr>
                <a:spLocks noChangeShapeType="1"/>
              </p:cNvSpPr>
              <p:nvPr/>
            </p:nvSpPr>
            <p:spPr bwMode="auto">
              <a:xfrm>
                <a:off x="27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8" name="Line 661"/>
              <p:cNvSpPr>
                <a:spLocks noChangeShapeType="1"/>
              </p:cNvSpPr>
              <p:nvPr/>
            </p:nvSpPr>
            <p:spPr bwMode="auto">
              <a:xfrm>
                <a:off x="27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9" name="Line 662"/>
              <p:cNvSpPr>
                <a:spLocks noChangeShapeType="1"/>
              </p:cNvSpPr>
              <p:nvPr/>
            </p:nvSpPr>
            <p:spPr bwMode="auto">
              <a:xfrm>
                <a:off x="27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0" name="Line 663"/>
              <p:cNvSpPr>
                <a:spLocks noChangeShapeType="1"/>
              </p:cNvSpPr>
              <p:nvPr/>
            </p:nvSpPr>
            <p:spPr bwMode="auto">
              <a:xfrm>
                <a:off x="27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1" name="Line 664"/>
              <p:cNvSpPr>
                <a:spLocks noChangeShapeType="1"/>
              </p:cNvSpPr>
              <p:nvPr/>
            </p:nvSpPr>
            <p:spPr bwMode="auto">
              <a:xfrm>
                <a:off x="27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2" name="Line 665"/>
              <p:cNvSpPr>
                <a:spLocks noChangeShapeType="1"/>
              </p:cNvSpPr>
              <p:nvPr/>
            </p:nvSpPr>
            <p:spPr bwMode="auto">
              <a:xfrm>
                <a:off x="27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3" name="Line 666"/>
              <p:cNvSpPr>
                <a:spLocks noChangeShapeType="1"/>
              </p:cNvSpPr>
              <p:nvPr/>
            </p:nvSpPr>
            <p:spPr bwMode="auto">
              <a:xfrm>
                <a:off x="275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4" name="Line 667"/>
              <p:cNvSpPr>
                <a:spLocks noChangeShapeType="1"/>
              </p:cNvSpPr>
              <p:nvPr/>
            </p:nvSpPr>
            <p:spPr bwMode="auto">
              <a:xfrm>
                <a:off x="27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5" name="Line 668"/>
              <p:cNvSpPr>
                <a:spLocks noChangeShapeType="1"/>
              </p:cNvSpPr>
              <p:nvPr/>
            </p:nvSpPr>
            <p:spPr bwMode="auto">
              <a:xfrm>
                <a:off x="27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6" name="Line 669"/>
              <p:cNvSpPr>
                <a:spLocks noChangeShapeType="1"/>
              </p:cNvSpPr>
              <p:nvPr/>
            </p:nvSpPr>
            <p:spPr bwMode="auto">
              <a:xfrm>
                <a:off x="27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7" name="Line 670"/>
              <p:cNvSpPr>
                <a:spLocks noChangeShapeType="1"/>
              </p:cNvSpPr>
              <p:nvPr/>
            </p:nvSpPr>
            <p:spPr bwMode="auto">
              <a:xfrm>
                <a:off x="27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8" name="Line 671"/>
              <p:cNvSpPr>
                <a:spLocks noChangeShapeType="1"/>
              </p:cNvSpPr>
              <p:nvPr/>
            </p:nvSpPr>
            <p:spPr bwMode="auto">
              <a:xfrm>
                <a:off x="28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9" name="Line 672"/>
              <p:cNvSpPr>
                <a:spLocks noChangeShapeType="1"/>
              </p:cNvSpPr>
              <p:nvPr/>
            </p:nvSpPr>
            <p:spPr bwMode="auto">
              <a:xfrm>
                <a:off x="28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0" name="Line 673"/>
              <p:cNvSpPr>
                <a:spLocks noChangeShapeType="1"/>
              </p:cNvSpPr>
              <p:nvPr/>
            </p:nvSpPr>
            <p:spPr bwMode="auto">
              <a:xfrm>
                <a:off x="282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1" name="Line 674"/>
              <p:cNvSpPr>
                <a:spLocks noChangeShapeType="1"/>
              </p:cNvSpPr>
              <p:nvPr/>
            </p:nvSpPr>
            <p:spPr bwMode="auto">
              <a:xfrm>
                <a:off x="28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2" name="Line 675"/>
              <p:cNvSpPr>
                <a:spLocks noChangeShapeType="1"/>
              </p:cNvSpPr>
              <p:nvPr/>
            </p:nvSpPr>
            <p:spPr bwMode="auto">
              <a:xfrm>
                <a:off x="28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3" name="Line 676"/>
              <p:cNvSpPr>
                <a:spLocks noChangeShapeType="1"/>
              </p:cNvSpPr>
              <p:nvPr/>
            </p:nvSpPr>
            <p:spPr bwMode="auto">
              <a:xfrm>
                <a:off x="28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4" name="Line 677"/>
              <p:cNvSpPr>
                <a:spLocks noChangeShapeType="1"/>
              </p:cNvSpPr>
              <p:nvPr/>
            </p:nvSpPr>
            <p:spPr bwMode="auto">
              <a:xfrm>
                <a:off x="28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5" name="Line 678"/>
              <p:cNvSpPr>
                <a:spLocks noChangeShapeType="1"/>
              </p:cNvSpPr>
              <p:nvPr/>
            </p:nvSpPr>
            <p:spPr bwMode="auto">
              <a:xfrm>
                <a:off x="28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6" name="Line 679"/>
              <p:cNvSpPr>
                <a:spLocks noChangeShapeType="1"/>
              </p:cNvSpPr>
              <p:nvPr/>
            </p:nvSpPr>
            <p:spPr bwMode="auto">
              <a:xfrm>
                <a:off x="28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7" name="Line 680"/>
              <p:cNvSpPr>
                <a:spLocks noChangeShapeType="1"/>
              </p:cNvSpPr>
              <p:nvPr/>
            </p:nvSpPr>
            <p:spPr bwMode="auto">
              <a:xfrm>
                <a:off x="288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8" name="Line 681"/>
              <p:cNvSpPr>
                <a:spLocks noChangeShapeType="1"/>
              </p:cNvSpPr>
              <p:nvPr/>
            </p:nvSpPr>
            <p:spPr bwMode="auto">
              <a:xfrm>
                <a:off x="28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9" name="Line 682"/>
              <p:cNvSpPr>
                <a:spLocks noChangeShapeType="1"/>
              </p:cNvSpPr>
              <p:nvPr/>
            </p:nvSpPr>
            <p:spPr bwMode="auto">
              <a:xfrm>
                <a:off x="29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0" name="Line 683"/>
              <p:cNvSpPr>
                <a:spLocks noChangeShapeType="1"/>
              </p:cNvSpPr>
              <p:nvPr/>
            </p:nvSpPr>
            <p:spPr bwMode="auto">
              <a:xfrm>
                <a:off x="29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1" name="Line 684"/>
              <p:cNvSpPr>
                <a:spLocks noChangeShapeType="1"/>
              </p:cNvSpPr>
              <p:nvPr/>
            </p:nvSpPr>
            <p:spPr bwMode="auto">
              <a:xfrm>
                <a:off x="29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2" name="Line 685"/>
              <p:cNvSpPr>
                <a:spLocks noChangeShapeType="1"/>
              </p:cNvSpPr>
              <p:nvPr/>
            </p:nvSpPr>
            <p:spPr bwMode="auto">
              <a:xfrm>
                <a:off x="29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3" name="Line 686"/>
              <p:cNvSpPr>
                <a:spLocks noChangeShapeType="1"/>
              </p:cNvSpPr>
              <p:nvPr/>
            </p:nvSpPr>
            <p:spPr bwMode="auto">
              <a:xfrm>
                <a:off x="294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4" name="Line 687"/>
              <p:cNvSpPr>
                <a:spLocks noChangeShapeType="1"/>
              </p:cNvSpPr>
              <p:nvPr/>
            </p:nvSpPr>
            <p:spPr bwMode="auto">
              <a:xfrm>
                <a:off x="295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5" name="Line 688"/>
              <p:cNvSpPr>
                <a:spLocks noChangeShapeType="1"/>
              </p:cNvSpPr>
              <p:nvPr/>
            </p:nvSpPr>
            <p:spPr bwMode="auto">
              <a:xfrm>
                <a:off x="29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6" name="Line 689"/>
              <p:cNvSpPr>
                <a:spLocks noChangeShapeType="1"/>
              </p:cNvSpPr>
              <p:nvPr/>
            </p:nvSpPr>
            <p:spPr bwMode="auto">
              <a:xfrm>
                <a:off x="29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7" name="Line 690"/>
              <p:cNvSpPr>
                <a:spLocks noChangeShapeType="1"/>
              </p:cNvSpPr>
              <p:nvPr/>
            </p:nvSpPr>
            <p:spPr bwMode="auto">
              <a:xfrm>
                <a:off x="29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8" name="Line 691"/>
              <p:cNvSpPr>
                <a:spLocks noChangeShapeType="1"/>
              </p:cNvSpPr>
              <p:nvPr/>
            </p:nvSpPr>
            <p:spPr bwMode="auto">
              <a:xfrm>
                <a:off x="29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9" name="Line 692"/>
              <p:cNvSpPr>
                <a:spLocks noChangeShapeType="1"/>
              </p:cNvSpPr>
              <p:nvPr/>
            </p:nvSpPr>
            <p:spPr bwMode="auto">
              <a:xfrm>
                <a:off x="29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0" name="Line 693"/>
              <p:cNvSpPr>
                <a:spLocks noChangeShapeType="1"/>
              </p:cNvSpPr>
              <p:nvPr/>
            </p:nvSpPr>
            <p:spPr bwMode="auto">
              <a:xfrm>
                <a:off x="300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1" name="Line 694"/>
              <p:cNvSpPr>
                <a:spLocks noChangeShapeType="1"/>
              </p:cNvSpPr>
              <p:nvPr/>
            </p:nvSpPr>
            <p:spPr bwMode="auto">
              <a:xfrm>
                <a:off x="301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2" name="Line 695"/>
              <p:cNvSpPr>
                <a:spLocks noChangeShapeType="1"/>
              </p:cNvSpPr>
              <p:nvPr/>
            </p:nvSpPr>
            <p:spPr bwMode="auto">
              <a:xfrm>
                <a:off x="30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3" name="Line 696"/>
              <p:cNvSpPr>
                <a:spLocks noChangeShapeType="1"/>
              </p:cNvSpPr>
              <p:nvPr/>
            </p:nvSpPr>
            <p:spPr bwMode="auto">
              <a:xfrm>
                <a:off x="30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4" name="Line 697"/>
              <p:cNvSpPr>
                <a:spLocks noChangeShapeType="1"/>
              </p:cNvSpPr>
              <p:nvPr/>
            </p:nvSpPr>
            <p:spPr bwMode="auto">
              <a:xfrm>
                <a:off x="30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5" name="Line 698"/>
              <p:cNvSpPr>
                <a:spLocks noChangeShapeType="1"/>
              </p:cNvSpPr>
              <p:nvPr/>
            </p:nvSpPr>
            <p:spPr bwMode="auto">
              <a:xfrm>
                <a:off x="30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6" name="Line 699"/>
              <p:cNvSpPr>
                <a:spLocks noChangeShapeType="1"/>
              </p:cNvSpPr>
              <p:nvPr/>
            </p:nvSpPr>
            <p:spPr bwMode="auto">
              <a:xfrm>
                <a:off x="30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7" name="Line 700"/>
              <p:cNvSpPr>
                <a:spLocks noChangeShapeType="1"/>
              </p:cNvSpPr>
              <p:nvPr/>
            </p:nvSpPr>
            <p:spPr bwMode="auto">
              <a:xfrm>
                <a:off x="307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8" name="Line 701"/>
              <p:cNvSpPr>
                <a:spLocks noChangeShapeType="1"/>
              </p:cNvSpPr>
              <p:nvPr/>
            </p:nvSpPr>
            <p:spPr bwMode="auto">
              <a:xfrm>
                <a:off x="307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9" name="Line 702"/>
              <p:cNvSpPr>
                <a:spLocks noChangeShapeType="1"/>
              </p:cNvSpPr>
              <p:nvPr/>
            </p:nvSpPr>
            <p:spPr bwMode="auto">
              <a:xfrm>
                <a:off x="30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0" name="Line 703"/>
              <p:cNvSpPr>
                <a:spLocks noChangeShapeType="1"/>
              </p:cNvSpPr>
              <p:nvPr/>
            </p:nvSpPr>
            <p:spPr bwMode="auto">
              <a:xfrm>
                <a:off x="30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1" name="Line 704"/>
              <p:cNvSpPr>
                <a:spLocks noChangeShapeType="1"/>
              </p:cNvSpPr>
              <p:nvPr/>
            </p:nvSpPr>
            <p:spPr bwMode="auto">
              <a:xfrm>
                <a:off x="31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2" name="Line 705"/>
              <p:cNvSpPr>
                <a:spLocks noChangeShapeType="1"/>
              </p:cNvSpPr>
              <p:nvPr/>
            </p:nvSpPr>
            <p:spPr bwMode="auto">
              <a:xfrm>
                <a:off x="31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3" name="Line 706"/>
              <p:cNvSpPr>
                <a:spLocks noChangeShapeType="1"/>
              </p:cNvSpPr>
              <p:nvPr/>
            </p:nvSpPr>
            <p:spPr bwMode="auto">
              <a:xfrm>
                <a:off x="31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4" name="Line 707"/>
              <p:cNvSpPr>
                <a:spLocks noChangeShapeType="1"/>
              </p:cNvSpPr>
              <p:nvPr/>
            </p:nvSpPr>
            <p:spPr bwMode="auto">
              <a:xfrm>
                <a:off x="313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5" name="Line 708"/>
              <p:cNvSpPr>
                <a:spLocks noChangeShapeType="1"/>
              </p:cNvSpPr>
              <p:nvPr/>
            </p:nvSpPr>
            <p:spPr bwMode="auto">
              <a:xfrm>
                <a:off x="314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6" name="Line 709"/>
              <p:cNvSpPr>
                <a:spLocks noChangeShapeType="1"/>
              </p:cNvSpPr>
              <p:nvPr/>
            </p:nvSpPr>
            <p:spPr bwMode="auto">
              <a:xfrm>
                <a:off x="31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7" name="Line 710"/>
              <p:cNvSpPr>
                <a:spLocks noChangeShapeType="1"/>
              </p:cNvSpPr>
              <p:nvPr/>
            </p:nvSpPr>
            <p:spPr bwMode="auto">
              <a:xfrm>
                <a:off x="31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8" name="Line 711"/>
              <p:cNvSpPr>
                <a:spLocks noChangeShapeType="1"/>
              </p:cNvSpPr>
              <p:nvPr/>
            </p:nvSpPr>
            <p:spPr bwMode="auto">
              <a:xfrm>
                <a:off x="31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9" name="Line 712"/>
              <p:cNvSpPr>
                <a:spLocks noChangeShapeType="1"/>
              </p:cNvSpPr>
              <p:nvPr/>
            </p:nvSpPr>
            <p:spPr bwMode="auto">
              <a:xfrm>
                <a:off x="31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0" name="Line 713"/>
              <p:cNvSpPr>
                <a:spLocks noChangeShapeType="1"/>
              </p:cNvSpPr>
              <p:nvPr/>
            </p:nvSpPr>
            <p:spPr bwMode="auto">
              <a:xfrm>
                <a:off x="31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1" name="Line 714"/>
              <p:cNvSpPr>
                <a:spLocks noChangeShapeType="1"/>
              </p:cNvSpPr>
              <p:nvPr/>
            </p:nvSpPr>
            <p:spPr bwMode="auto">
              <a:xfrm>
                <a:off x="319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2" name="Line 715"/>
              <p:cNvSpPr>
                <a:spLocks noChangeShapeType="1"/>
              </p:cNvSpPr>
              <p:nvPr/>
            </p:nvSpPr>
            <p:spPr bwMode="auto">
              <a:xfrm>
                <a:off x="320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3" name="Line 716"/>
              <p:cNvSpPr>
                <a:spLocks noChangeShapeType="1"/>
              </p:cNvSpPr>
              <p:nvPr/>
            </p:nvSpPr>
            <p:spPr bwMode="auto">
              <a:xfrm>
                <a:off x="32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4" name="Line 717"/>
              <p:cNvSpPr>
                <a:spLocks noChangeShapeType="1"/>
              </p:cNvSpPr>
              <p:nvPr/>
            </p:nvSpPr>
            <p:spPr bwMode="auto">
              <a:xfrm>
                <a:off x="32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5" name="Line 718"/>
              <p:cNvSpPr>
                <a:spLocks noChangeShapeType="1"/>
              </p:cNvSpPr>
              <p:nvPr/>
            </p:nvSpPr>
            <p:spPr bwMode="auto">
              <a:xfrm>
                <a:off x="32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6" name="Line 719"/>
              <p:cNvSpPr>
                <a:spLocks noChangeShapeType="1"/>
              </p:cNvSpPr>
              <p:nvPr/>
            </p:nvSpPr>
            <p:spPr bwMode="auto">
              <a:xfrm>
                <a:off x="32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7" name="Line 720"/>
              <p:cNvSpPr>
                <a:spLocks noChangeShapeType="1"/>
              </p:cNvSpPr>
              <p:nvPr/>
            </p:nvSpPr>
            <p:spPr bwMode="auto">
              <a:xfrm>
                <a:off x="32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8" name="Line 721"/>
              <p:cNvSpPr>
                <a:spLocks noChangeShapeType="1"/>
              </p:cNvSpPr>
              <p:nvPr/>
            </p:nvSpPr>
            <p:spPr bwMode="auto">
              <a:xfrm>
                <a:off x="326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9" name="Line 722"/>
              <p:cNvSpPr>
                <a:spLocks noChangeShapeType="1"/>
              </p:cNvSpPr>
              <p:nvPr/>
            </p:nvSpPr>
            <p:spPr bwMode="auto">
              <a:xfrm>
                <a:off x="327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0" name="Line 723"/>
              <p:cNvSpPr>
                <a:spLocks noChangeShapeType="1"/>
              </p:cNvSpPr>
              <p:nvPr/>
            </p:nvSpPr>
            <p:spPr bwMode="auto">
              <a:xfrm>
                <a:off x="32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1" name="Line 724"/>
              <p:cNvSpPr>
                <a:spLocks noChangeShapeType="1"/>
              </p:cNvSpPr>
              <p:nvPr/>
            </p:nvSpPr>
            <p:spPr bwMode="auto">
              <a:xfrm>
                <a:off x="32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2" name="Line 725"/>
              <p:cNvSpPr>
                <a:spLocks noChangeShapeType="1"/>
              </p:cNvSpPr>
              <p:nvPr/>
            </p:nvSpPr>
            <p:spPr bwMode="auto">
              <a:xfrm>
                <a:off x="32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3" name="Line 726"/>
              <p:cNvSpPr>
                <a:spLocks noChangeShapeType="1"/>
              </p:cNvSpPr>
              <p:nvPr/>
            </p:nvSpPr>
            <p:spPr bwMode="auto">
              <a:xfrm>
                <a:off x="33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4" name="Line 727"/>
              <p:cNvSpPr>
                <a:spLocks noChangeShapeType="1"/>
              </p:cNvSpPr>
              <p:nvPr/>
            </p:nvSpPr>
            <p:spPr bwMode="auto">
              <a:xfrm>
                <a:off x="331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5" name="Line 728"/>
              <p:cNvSpPr>
                <a:spLocks noChangeShapeType="1"/>
              </p:cNvSpPr>
              <p:nvPr/>
            </p:nvSpPr>
            <p:spPr bwMode="auto">
              <a:xfrm>
                <a:off x="332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6" name="Line 729"/>
              <p:cNvSpPr>
                <a:spLocks noChangeShapeType="1"/>
              </p:cNvSpPr>
              <p:nvPr/>
            </p:nvSpPr>
            <p:spPr bwMode="auto">
              <a:xfrm>
                <a:off x="333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7" name="Line 730"/>
              <p:cNvSpPr>
                <a:spLocks noChangeShapeType="1"/>
              </p:cNvSpPr>
              <p:nvPr/>
            </p:nvSpPr>
            <p:spPr bwMode="auto">
              <a:xfrm>
                <a:off x="334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8" name="Line 731"/>
              <p:cNvSpPr>
                <a:spLocks noChangeShapeType="1"/>
              </p:cNvSpPr>
              <p:nvPr/>
            </p:nvSpPr>
            <p:spPr bwMode="auto">
              <a:xfrm>
                <a:off x="335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39" name="Line 732"/>
              <p:cNvSpPr>
                <a:spLocks noChangeShapeType="1"/>
              </p:cNvSpPr>
              <p:nvPr/>
            </p:nvSpPr>
            <p:spPr bwMode="auto">
              <a:xfrm>
                <a:off x="33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0" name="Line 733"/>
              <p:cNvSpPr>
                <a:spLocks noChangeShapeType="1"/>
              </p:cNvSpPr>
              <p:nvPr/>
            </p:nvSpPr>
            <p:spPr bwMode="auto">
              <a:xfrm>
                <a:off x="33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1" name="Line 734"/>
              <p:cNvSpPr>
                <a:spLocks noChangeShapeType="1"/>
              </p:cNvSpPr>
              <p:nvPr/>
            </p:nvSpPr>
            <p:spPr bwMode="auto">
              <a:xfrm>
                <a:off x="338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2" name="Line 735"/>
              <p:cNvSpPr>
                <a:spLocks noChangeShapeType="1"/>
              </p:cNvSpPr>
              <p:nvPr/>
            </p:nvSpPr>
            <p:spPr bwMode="auto">
              <a:xfrm>
                <a:off x="339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3" name="Line 736"/>
              <p:cNvSpPr>
                <a:spLocks noChangeShapeType="1"/>
              </p:cNvSpPr>
              <p:nvPr/>
            </p:nvSpPr>
            <p:spPr bwMode="auto">
              <a:xfrm>
                <a:off x="339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4" name="Line 737"/>
              <p:cNvSpPr>
                <a:spLocks noChangeShapeType="1"/>
              </p:cNvSpPr>
              <p:nvPr/>
            </p:nvSpPr>
            <p:spPr bwMode="auto">
              <a:xfrm>
                <a:off x="340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5" name="Line 738"/>
              <p:cNvSpPr>
                <a:spLocks noChangeShapeType="1"/>
              </p:cNvSpPr>
              <p:nvPr/>
            </p:nvSpPr>
            <p:spPr bwMode="auto">
              <a:xfrm>
                <a:off x="341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6" name="Line 739"/>
              <p:cNvSpPr>
                <a:spLocks noChangeShapeType="1"/>
              </p:cNvSpPr>
              <p:nvPr/>
            </p:nvSpPr>
            <p:spPr bwMode="auto">
              <a:xfrm>
                <a:off x="342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7" name="Line 740"/>
              <p:cNvSpPr>
                <a:spLocks noChangeShapeType="1"/>
              </p:cNvSpPr>
              <p:nvPr/>
            </p:nvSpPr>
            <p:spPr bwMode="auto">
              <a:xfrm>
                <a:off x="343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8" name="Line 741"/>
              <p:cNvSpPr>
                <a:spLocks noChangeShapeType="1"/>
              </p:cNvSpPr>
              <p:nvPr/>
            </p:nvSpPr>
            <p:spPr bwMode="auto">
              <a:xfrm>
                <a:off x="344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9" name="Line 742"/>
              <p:cNvSpPr>
                <a:spLocks noChangeShapeType="1"/>
              </p:cNvSpPr>
              <p:nvPr/>
            </p:nvSpPr>
            <p:spPr bwMode="auto">
              <a:xfrm>
                <a:off x="345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0" name="Line 743"/>
              <p:cNvSpPr>
                <a:spLocks noChangeShapeType="1"/>
              </p:cNvSpPr>
              <p:nvPr/>
            </p:nvSpPr>
            <p:spPr bwMode="auto">
              <a:xfrm>
                <a:off x="346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1" name="Line 744"/>
              <p:cNvSpPr>
                <a:spLocks noChangeShapeType="1"/>
              </p:cNvSpPr>
              <p:nvPr/>
            </p:nvSpPr>
            <p:spPr bwMode="auto">
              <a:xfrm>
                <a:off x="347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2" name="Line 745"/>
              <p:cNvSpPr>
                <a:spLocks noChangeShapeType="1"/>
              </p:cNvSpPr>
              <p:nvPr/>
            </p:nvSpPr>
            <p:spPr bwMode="auto">
              <a:xfrm>
                <a:off x="348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3" name="Line 746"/>
              <p:cNvSpPr>
                <a:spLocks noChangeShapeType="1"/>
              </p:cNvSpPr>
              <p:nvPr/>
            </p:nvSpPr>
            <p:spPr bwMode="auto">
              <a:xfrm>
                <a:off x="349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4" name="Line 747"/>
              <p:cNvSpPr>
                <a:spLocks noChangeShapeType="1"/>
              </p:cNvSpPr>
              <p:nvPr/>
            </p:nvSpPr>
            <p:spPr bwMode="auto">
              <a:xfrm>
                <a:off x="350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5" name="Line 748"/>
              <p:cNvSpPr>
                <a:spLocks noChangeShapeType="1"/>
              </p:cNvSpPr>
              <p:nvPr/>
            </p:nvSpPr>
            <p:spPr bwMode="auto">
              <a:xfrm>
                <a:off x="350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6" name="Line 749"/>
              <p:cNvSpPr>
                <a:spLocks noChangeShapeType="1"/>
              </p:cNvSpPr>
              <p:nvPr/>
            </p:nvSpPr>
            <p:spPr bwMode="auto">
              <a:xfrm>
                <a:off x="351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7" name="Line 750"/>
              <p:cNvSpPr>
                <a:spLocks noChangeShapeType="1"/>
              </p:cNvSpPr>
              <p:nvPr/>
            </p:nvSpPr>
            <p:spPr bwMode="auto">
              <a:xfrm>
                <a:off x="35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8" name="Line 751"/>
              <p:cNvSpPr>
                <a:spLocks noChangeShapeType="1"/>
              </p:cNvSpPr>
              <p:nvPr/>
            </p:nvSpPr>
            <p:spPr bwMode="auto">
              <a:xfrm>
                <a:off x="353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9" name="Line 752"/>
              <p:cNvSpPr>
                <a:spLocks noChangeShapeType="1"/>
              </p:cNvSpPr>
              <p:nvPr/>
            </p:nvSpPr>
            <p:spPr bwMode="auto">
              <a:xfrm>
                <a:off x="354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0" name="Line 753"/>
              <p:cNvSpPr>
                <a:spLocks noChangeShapeType="1"/>
              </p:cNvSpPr>
              <p:nvPr/>
            </p:nvSpPr>
            <p:spPr bwMode="auto">
              <a:xfrm>
                <a:off x="355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1" name="Line 754"/>
              <p:cNvSpPr>
                <a:spLocks noChangeShapeType="1"/>
              </p:cNvSpPr>
              <p:nvPr/>
            </p:nvSpPr>
            <p:spPr bwMode="auto">
              <a:xfrm>
                <a:off x="356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2" name="Line 755"/>
              <p:cNvSpPr>
                <a:spLocks noChangeShapeType="1"/>
              </p:cNvSpPr>
              <p:nvPr/>
            </p:nvSpPr>
            <p:spPr bwMode="auto">
              <a:xfrm>
                <a:off x="357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3" name="Line 756"/>
              <p:cNvSpPr>
                <a:spLocks noChangeShapeType="1"/>
              </p:cNvSpPr>
              <p:nvPr/>
            </p:nvSpPr>
            <p:spPr bwMode="auto">
              <a:xfrm>
                <a:off x="358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4" name="Line 757"/>
              <p:cNvSpPr>
                <a:spLocks noChangeShapeType="1"/>
              </p:cNvSpPr>
              <p:nvPr/>
            </p:nvSpPr>
            <p:spPr bwMode="auto">
              <a:xfrm>
                <a:off x="35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5" name="Line 758"/>
              <p:cNvSpPr>
                <a:spLocks noChangeShapeType="1"/>
              </p:cNvSpPr>
              <p:nvPr/>
            </p:nvSpPr>
            <p:spPr bwMode="auto">
              <a:xfrm>
                <a:off x="360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6" name="Line 759"/>
              <p:cNvSpPr>
                <a:spLocks noChangeShapeType="1"/>
              </p:cNvSpPr>
              <p:nvPr/>
            </p:nvSpPr>
            <p:spPr bwMode="auto">
              <a:xfrm>
                <a:off x="361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7" name="Line 760"/>
              <p:cNvSpPr>
                <a:spLocks noChangeShapeType="1"/>
              </p:cNvSpPr>
              <p:nvPr/>
            </p:nvSpPr>
            <p:spPr bwMode="auto">
              <a:xfrm>
                <a:off x="361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8" name="Line 761"/>
              <p:cNvSpPr>
                <a:spLocks noChangeShapeType="1"/>
              </p:cNvSpPr>
              <p:nvPr/>
            </p:nvSpPr>
            <p:spPr bwMode="auto">
              <a:xfrm>
                <a:off x="362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9" name="Line 762"/>
              <p:cNvSpPr>
                <a:spLocks noChangeShapeType="1"/>
              </p:cNvSpPr>
              <p:nvPr/>
            </p:nvSpPr>
            <p:spPr bwMode="auto">
              <a:xfrm>
                <a:off x="363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0" name="Line 763"/>
              <p:cNvSpPr>
                <a:spLocks noChangeShapeType="1"/>
              </p:cNvSpPr>
              <p:nvPr/>
            </p:nvSpPr>
            <p:spPr bwMode="auto">
              <a:xfrm>
                <a:off x="364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1" name="Line 764"/>
              <p:cNvSpPr>
                <a:spLocks noChangeShapeType="1"/>
              </p:cNvSpPr>
              <p:nvPr/>
            </p:nvSpPr>
            <p:spPr bwMode="auto">
              <a:xfrm>
                <a:off x="36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2" name="Line 765"/>
              <p:cNvSpPr>
                <a:spLocks noChangeShapeType="1"/>
              </p:cNvSpPr>
              <p:nvPr/>
            </p:nvSpPr>
            <p:spPr bwMode="auto">
              <a:xfrm>
                <a:off x="366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3" name="Line 766"/>
              <p:cNvSpPr>
                <a:spLocks noChangeShapeType="1"/>
              </p:cNvSpPr>
              <p:nvPr/>
            </p:nvSpPr>
            <p:spPr bwMode="auto">
              <a:xfrm>
                <a:off x="367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4" name="Line 767"/>
              <p:cNvSpPr>
                <a:spLocks noChangeShapeType="1"/>
              </p:cNvSpPr>
              <p:nvPr/>
            </p:nvSpPr>
            <p:spPr bwMode="auto">
              <a:xfrm>
                <a:off x="368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5" name="Line 768"/>
              <p:cNvSpPr>
                <a:spLocks noChangeShapeType="1"/>
              </p:cNvSpPr>
              <p:nvPr/>
            </p:nvSpPr>
            <p:spPr bwMode="auto">
              <a:xfrm>
                <a:off x="369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6" name="Line 769"/>
              <p:cNvSpPr>
                <a:spLocks noChangeShapeType="1"/>
              </p:cNvSpPr>
              <p:nvPr/>
            </p:nvSpPr>
            <p:spPr bwMode="auto">
              <a:xfrm>
                <a:off x="370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7" name="Line 770"/>
              <p:cNvSpPr>
                <a:spLocks noChangeShapeType="1"/>
              </p:cNvSpPr>
              <p:nvPr/>
            </p:nvSpPr>
            <p:spPr bwMode="auto">
              <a:xfrm>
                <a:off x="371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8" name="Line 771"/>
              <p:cNvSpPr>
                <a:spLocks noChangeShapeType="1"/>
              </p:cNvSpPr>
              <p:nvPr/>
            </p:nvSpPr>
            <p:spPr bwMode="auto">
              <a:xfrm>
                <a:off x="37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9" name="Line 772"/>
              <p:cNvSpPr>
                <a:spLocks noChangeShapeType="1"/>
              </p:cNvSpPr>
              <p:nvPr/>
            </p:nvSpPr>
            <p:spPr bwMode="auto">
              <a:xfrm>
                <a:off x="372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0" name="Line 773"/>
              <p:cNvSpPr>
                <a:spLocks noChangeShapeType="1"/>
              </p:cNvSpPr>
              <p:nvPr/>
            </p:nvSpPr>
            <p:spPr bwMode="auto">
              <a:xfrm>
                <a:off x="373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1" name="Line 774"/>
              <p:cNvSpPr>
                <a:spLocks noChangeShapeType="1"/>
              </p:cNvSpPr>
              <p:nvPr/>
            </p:nvSpPr>
            <p:spPr bwMode="auto">
              <a:xfrm>
                <a:off x="374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2" name="Line 775"/>
              <p:cNvSpPr>
                <a:spLocks noChangeShapeType="1"/>
              </p:cNvSpPr>
              <p:nvPr/>
            </p:nvSpPr>
            <p:spPr bwMode="auto">
              <a:xfrm>
                <a:off x="375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3" name="Line 776"/>
              <p:cNvSpPr>
                <a:spLocks noChangeShapeType="1"/>
              </p:cNvSpPr>
              <p:nvPr/>
            </p:nvSpPr>
            <p:spPr bwMode="auto">
              <a:xfrm>
                <a:off x="376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4" name="Line 777"/>
              <p:cNvSpPr>
                <a:spLocks noChangeShapeType="1"/>
              </p:cNvSpPr>
              <p:nvPr/>
            </p:nvSpPr>
            <p:spPr bwMode="auto">
              <a:xfrm>
                <a:off x="377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5" name="Line 778"/>
              <p:cNvSpPr>
                <a:spLocks noChangeShapeType="1"/>
              </p:cNvSpPr>
              <p:nvPr/>
            </p:nvSpPr>
            <p:spPr bwMode="auto">
              <a:xfrm>
                <a:off x="37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6" name="Line 779"/>
              <p:cNvSpPr>
                <a:spLocks noChangeShapeType="1"/>
              </p:cNvSpPr>
              <p:nvPr/>
            </p:nvSpPr>
            <p:spPr bwMode="auto">
              <a:xfrm>
                <a:off x="379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7" name="Line 780"/>
              <p:cNvSpPr>
                <a:spLocks noChangeShapeType="1"/>
              </p:cNvSpPr>
              <p:nvPr/>
            </p:nvSpPr>
            <p:spPr bwMode="auto">
              <a:xfrm>
                <a:off x="380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8" name="Line 781"/>
              <p:cNvSpPr>
                <a:spLocks noChangeShapeType="1"/>
              </p:cNvSpPr>
              <p:nvPr/>
            </p:nvSpPr>
            <p:spPr bwMode="auto">
              <a:xfrm>
                <a:off x="381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9" name="Line 782"/>
              <p:cNvSpPr>
                <a:spLocks noChangeShapeType="1"/>
              </p:cNvSpPr>
              <p:nvPr/>
            </p:nvSpPr>
            <p:spPr bwMode="auto">
              <a:xfrm>
                <a:off x="382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0" name="Line 783"/>
              <p:cNvSpPr>
                <a:spLocks noChangeShapeType="1"/>
              </p:cNvSpPr>
              <p:nvPr/>
            </p:nvSpPr>
            <p:spPr bwMode="auto">
              <a:xfrm>
                <a:off x="382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1" name="Line 784"/>
              <p:cNvSpPr>
                <a:spLocks noChangeShapeType="1"/>
              </p:cNvSpPr>
              <p:nvPr/>
            </p:nvSpPr>
            <p:spPr bwMode="auto">
              <a:xfrm>
                <a:off x="383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2" name="Line 785"/>
              <p:cNvSpPr>
                <a:spLocks noChangeShapeType="1"/>
              </p:cNvSpPr>
              <p:nvPr/>
            </p:nvSpPr>
            <p:spPr bwMode="auto">
              <a:xfrm>
                <a:off x="38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3" name="Line 786"/>
              <p:cNvSpPr>
                <a:spLocks noChangeShapeType="1"/>
              </p:cNvSpPr>
              <p:nvPr/>
            </p:nvSpPr>
            <p:spPr bwMode="auto">
              <a:xfrm>
                <a:off x="385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4" name="Line 787"/>
              <p:cNvSpPr>
                <a:spLocks noChangeShapeType="1"/>
              </p:cNvSpPr>
              <p:nvPr/>
            </p:nvSpPr>
            <p:spPr bwMode="auto">
              <a:xfrm>
                <a:off x="386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5" name="Line 788"/>
              <p:cNvSpPr>
                <a:spLocks noChangeShapeType="1"/>
              </p:cNvSpPr>
              <p:nvPr/>
            </p:nvSpPr>
            <p:spPr bwMode="auto">
              <a:xfrm>
                <a:off x="387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6" name="Line 789"/>
              <p:cNvSpPr>
                <a:spLocks noChangeShapeType="1"/>
              </p:cNvSpPr>
              <p:nvPr/>
            </p:nvSpPr>
            <p:spPr bwMode="auto">
              <a:xfrm>
                <a:off x="388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7" name="Line 790"/>
              <p:cNvSpPr>
                <a:spLocks noChangeShapeType="1"/>
              </p:cNvSpPr>
              <p:nvPr/>
            </p:nvSpPr>
            <p:spPr bwMode="auto">
              <a:xfrm>
                <a:off x="389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8" name="Line 791"/>
              <p:cNvSpPr>
                <a:spLocks noChangeShapeType="1"/>
              </p:cNvSpPr>
              <p:nvPr/>
            </p:nvSpPr>
            <p:spPr bwMode="auto">
              <a:xfrm>
                <a:off x="390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9" name="Line 792"/>
              <p:cNvSpPr>
                <a:spLocks noChangeShapeType="1"/>
              </p:cNvSpPr>
              <p:nvPr/>
            </p:nvSpPr>
            <p:spPr bwMode="auto">
              <a:xfrm>
                <a:off x="39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0" name="Line 793"/>
              <p:cNvSpPr>
                <a:spLocks noChangeShapeType="1"/>
              </p:cNvSpPr>
              <p:nvPr/>
            </p:nvSpPr>
            <p:spPr bwMode="auto">
              <a:xfrm>
                <a:off x="392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1" name="Line 794"/>
              <p:cNvSpPr>
                <a:spLocks noChangeShapeType="1"/>
              </p:cNvSpPr>
              <p:nvPr/>
            </p:nvSpPr>
            <p:spPr bwMode="auto">
              <a:xfrm>
                <a:off x="393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2" name="Line 795"/>
              <p:cNvSpPr>
                <a:spLocks noChangeShapeType="1"/>
              </p:cNvSpPr>
              <p:nvPr/>
            </p:nvSpPr>
            <p:spPr bwMode="auto">
              <a:xfrm>
                <a:off x="393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3" name="Line 796"/>
              <p:cNvSpPr>
                <a:spLocks noChangeShapeType="1"/>
              </p:cNvSpPr>
              <p:nvPr/>
            </p:nvSpPr>
            <p:spPr bwMode="auto">
              <a:xfrm>
                <a:off x="394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4" name="Line 797"/>
              <p:cNvSpPr>
                <a:spLocks noChangeShapeType="1"/>
              </p:cNvSpPr>
              <p:nvPr/>
            </p:nvSpPr>
            <p:spPr bwMode="auto">
              <a:xfrm>
                <a:off x="395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5" name="Line 798"/>
              <p:cNvSpPr>
                <a:spLocks noChangeShapeType="1"/>
              </p:cNvSpPr>
              <p:nvPr/>
            </p:nvSpPr>
            <p:spPr bwMode="auto">
              <a:xfrm>
                <a:off x="396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6" name="Line 799"/>
              <p:cNvSpPr>
                <a:spLocks noChangeShapeType="1"/>
              </p:cNvSpPr>
              <p:nvPr/>
            </p:nvSpPr>
            <p:spPr bwMode="auto">
              <a:xfrm>
                <a:off x="39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7" name="Line 800"/>
              <p:cNvSpPr>
                <a:spLocks noChangeShapeType="1"/>
              </p:cNvSpPr>
              <p:nvPr/>
            </p:nvSpPr>
            <p:spPr bwMode="auto">
              <a:xfrm>
                <a:off x="398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8" name="Line 801"/>
              <p:cNvSpPr>
                <a:spLocks noChangeShapeType="1"/>
              </p:cNvSpPr>
              <p:nvPr/>
            </p:nvSpPr>
            <p:spPr bwMode="auto">
              <a:xfrm>
                <a:off x="399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9" name="Line 802"/>
              <p:cNvSpPr>
                <a:spLocks noChangeShapeType="1"/>
              </p:cNvSpPr>
              <p:nvPr/>
            </p:nvSpPr>
            <p:spPr bwMode="auto">
              <a:xfrm>
                <a:off x="400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0" name="Line 803"/>
              <p:cNvSpPr>
                <a:spLocks noChangeShapeType="1"/>
              </p:cNvSpPr>
              <p:nvPr/>
            </p:nvSpPr>
            <p:spPr bwMode="auto">
              <a:xfrm>
                <a:off x="401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1" name="Line 804"/>
              <p:cNvSpPr>
                <a:spLocks noChangeShapeType="1"/>
              </p:cNvSpPr>
              <p:nvPr/>
            </p:nvSpPr>
            <p:spPr bwMode="auto">
              <a:xfrm>
                <a:off x="402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2" name="Line 805"/>
              <p:cNvSpPr>
                <a:spLocks noChangeShapeType="1"/>
              </p:cNvSpPr>
              <p:nvPr/>
            </p:nvSpPr>
            <p:spPr bwMode="auto">
              <a:xfrm>
                <a:off x="403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3" name="Line 806"/>
              <p:cNvSpPr>
                <a:spLocks noChangeShapeType="1"/>
              </p:cNvSpPr>
              <p:nvPr/>
            </p:nvSpPr>
            <p:spPr bwMode="auto">
              <a:xfrm>
                <a:off x="40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4" name="Line 807"/>
              <p:cNvSpPr>
                <a:spLocks noChangeShapeType="1"/>
              </p:cNvSpPr>
              <p:nvPr/>
            </p:nvSpPr>
            <p:spPr bwMode="auto">
              <a:xfrm>
                <a:off x="404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5" name="Group 1009"/>
            <p:cNvGrpSpPr>
              <a:grpSpLocks/>
            </p:cNvGrpSpPr>
            <p:nvPr/>
          </p:nvGrpSpPr>
          <p:grpSpPr bwMode="auto">
            <a:xfrm>
              <a:off x="342371" y="2739300"/>
              <a:ext cx="7058025" cy="1071563"/>
              <a:chOff x="455" y="1869"/>
              <a:chExt cx="4446" cy="675"/>
            </a:xfrm>
          </p:grpSpPr>
          <p:sp>
            <p:nvSpPr>
              <p:cNvPr id="5515" name="Line 809"/>
              <p:cNvSpPr>
                <a:spLocks noChangeShapeType="1"/>
              </p:cNvSpPr>
              <p:nvPr/>
            </p:nvSpPr>
            <p:spPr bwMode="auto">
              <a:xfrm>
                <a:off x="405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6" name="Line 810"/>
              <p:cNvSpPr>
                <a:spLocks noChangeShapeType="1"/>
              </p:cNvSpPr>
              <p:nvPr/>
            </p:nvSpPr>
            <p:spPr bwMode="auto">
              <a:xfrm>
                <a:off x="406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7" name="Line 811"/>
              <p:cNvSpPr>
                <a:spLocks noChangeShapeType="1"/>
              </p:cNvSpPr>
              <p:nvPr/>
            </p:nvSpPr>
            <p:spPr bwMode="auto">
              <a:xfrm>
                <a:off x="407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8" name="Line 812"/>
              <p:cNvSpPr>
                <a:spLocks noChangeShapeType="1"/>
              </p:cNvSpPr>
              <p:nvPr/>
            </p:nvSpPr>
            <p:spPr bwMode="auto">
              <a:xfrm>
                <a:off x="408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9" name="Line 813"/>
              <p:cNvSpPr>
                <a:spLocks noChangeShapeType="1"/>
              </p:cNvSpPr>
              <p:nvPr/>
            </p:nvSpPr>
            <p:spPr bwMode="auto">
              <a:xfrm>
                <a:off x="409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0" name="Line 814"/>
              <p:cNvSpPr>
                <a:spLocks noChangeShapeType="1"/>
              </p:cNvSpPr>
              <p:nvPr/>
            </p:nvSpPr>
            <p:spPr bwMode="auto">
              <a:xfrm>
                <a:off x="41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1" name="Line 815"/>
              <p:cNvSpPr>
                <a:spLocks noChangeShapeType="1"/>
              </p:cNvSpPr>
              <p:nvPr/>
            </p:nvSpPr>
            <p:spPr bwMode="auto">
              <a:xfrm>
                <a:off x="411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2" name="Line 816"/>
              <p:cNvSpPr>
                <a:spLocks noChangeShapeType="1"/>
              </p:cNvSpPr>
              <p:nvPr/>
            </p:nvSpPr>
            <p:spPr bwMode="auto">
              <a:xfrm>
                <a:off x="412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3" name="Line 817"/>
              <p:cNvSpPr>
                <a:spLocks noChangeShapeType="1"/>
              </p:cNvSpPr>
              <p:nvPr/>
            </p:nvSpPr>
            <p:spPr bwMode="auto">
              <a:xfrm>
                <a:off x="413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4" name="Line 818"/>
              <p:cNvSpPr>
                <a:spLocks noChangeShapeType="1"/>
              </p:cNvSpPr>
              <p:nvPr/>
            </p:nvSpPr>
            <p:spPr bwMode="auto">
              <a:xfrm>
                <a:off x="414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5" name="Line 819"/>
              <p:cNvSpPr>
                <a:spLocks noChangeShapeType="1"/>
              </p:cNvSpPr>
              <p:nvPr/>
            </p:nvSpPr>
            <p:spPr bwMode="auto">
              <a:xfrm>
                <a:off x="414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6" name="Line 820"/>
              <p:cNvSpPr>
                <a:spLocks noChangeShapeType="1"/>
              </p:cNvSpPr>
              <p:nvPr/>
            </p:nvSpPr>
            <p:spPr bwMode="auto">
              <a:xfrm>
                <a:off x="415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7" name="Line 821"/>
              <p:cNvSpPr>
                <a:spLocks noChangeShapeType="1"/>
              </p:cNvSpPr>
              <p:nvPr/>
            </p:nvSpPr>
            <p:spPr bwMode="auto">
              <a:xfrm>
                <a:off x="416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8" name="Line 822"/>
              <p:cNvSpPr>
                <a:spLocks noChangeShapeType="1"/>
              </p:cNvSpPr>
              <p:nvPr/>
            </p:nvSpPr>
            <p:spPr bwMode="auto">
              <a:xfrm>
                <a:off x="417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9" name="Line 823"/>
              <p:cNvSpPr>
                <a:spLocks noChangeShapeType="1"/>
              </p:cNvSpPr>
              <p:nvPr/>
            </p:nvSpPr>
            <p:spPr bwMode="auto">
              <a:xfrm>
                <a:off x="418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0" name="Line 824"/>
              <p:cNvSpPr>
                <a:spLocks noChangeShapeType="1"/>
              </p:cNvSpPr>
              <p:nvPr/>
            </p:nvSpPr>
            <p:spPr bwMode="auto">
              <a:xfrm>
                <a:off x="419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1" name="Line 825"/>
              <p:cNvSpPr>
                <a:spLocks noChangeShapeType="1"/>
              </p:cNvSpPr>
              <p:nvPr/>
            </p:nvSpPr>
            <p:spPr bwMode="auto">
              <a:xfrm>
                <a:off x="420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2" name="Line 826"/>
              <p:cNvSpPr>
                <a:spLocks noChangeShapeType="1"/>
              </p:cNvSpPr>
              <p:nvPr/>
            </p:nvSpPr>
            <p:spPr bwMode="auto">
              <a:xfrm>
                <a:off x="421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3" name="Line 827"/>
              <p:cNvSpPr>
                <a:spLocks noChangeShapeType="1"/>
              </p:cNvSpPr>
              <p:nvPr/>
            </p:nvSpPr>
            <p:spPr bwMode="auto">
              <a:xfrm>
                <a:off x="422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4" name="Line 828"/>
              <p:cNvSpPr>
                <a:spLocks noChangeShapeType="1"/>
              </p:cNvSpPr>
              <p:nvPr/>
            </p:nvSpPr>
            <p:spPr bwMode="auto">
              <a:xfrm>
                <a:off x="423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5" name="Line 829"/>
              <p:cNvSpPr>
                <a:spLocks noChangeShapeType="1"/>
              </p:cNvSpPr>
              <p:nvPr/>
            </p:nvSpPr>
            <p:spPr bwMode="auto">
              <a:xfrm>
                <a:off x="424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6" name="Line 830"/>
              <p:cNvSpPr>
                <a:spLocks noChangeShapeType="1"/>
              </p:cNvSpPr>
              <p:nvPr/>
            </p:nvSpPr>
            <p:spPr bwMode="auto">
              <a:xfrm>
                <a:off x="425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7" name="Line 831"/>
              <p:cNvSpPr>
                <a:spLocks noChangeShapeType="1"/>
              </p:cNvSpPr>
              <p:nvPr/>
            </p:nvSpPr>
            <p:spPr bwMode="auto">
              <a:xfrm>
                <a:off x="425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8" name="Line 832"/>
              <p:cNvSpPr>
                <a:spLocks noChangeShapeType="1"/>
              </p:cNvSpPr>
              <p:nvPr/>
            </p:nvSpPr>
            <p:spPr bwMode="auto">
              <a:xfrm>
                <a:off x="426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9" name="Line 833"/>
              <p:cNvSpPr>
                <a:spLocks noChangeShapeType="1"/>
              </p:cNvSpPr>
              <p:nvPr/>
            </p:nvSpPr>
            <p:spPr bwMode="auto">
              <a:xfrm>
                <a:off x="427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0" name="Line 834"/>
              <p:cNvSpPr>
                <a:spLocks noChangeShapeType="1"/>
              </p:cNvSpPr>
              <p:nvPr/>
            </p:nvSpPr>
            <p:spPr bwMode="auto">
              <a:xfrm>
                <a:off x="428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1" name="Line 835"/>
              <p:cNvSpPr>
                <a:spLocks noChangeShapeType="1"/>
              </p:cNvSpPr>
              <p:nvPr/>
            </p:nvSpPr>
            <p:spPr bwMode="auto">
              <a:xfrm>
                <a:off x="429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2" name="Line 836"/>
              <p:cNvSpPr>
                <a:spLocks noChangeShapeType="1"/>
              </p:cNvSpPr>
              <p:nvPr/>
            </p:nvSpPr>
            <p:spPr bwMode="auto">
              <a:xfrm>
                <a:off x="430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3" name="Line 837"/>
              <p:cNvSpPr>
                <a:spLocks noChangeShapeType="1"/>
              </p:cNvSpPr>
              <p:nvPr/>
            </p:nvSpPr>
            <p:spPr bwMode="auto">
              <a:xfrm>
                <a:off x="431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4" name="Line 838"/>
              <p:cNvSpPr>
                <a:spLocks noChangeShapeType="1"/>
              </p:cNvSpPr>
              <p:nvPr/>
            </p:nvSpPr>
            <p:spPr bwMode="auto">
              <a:xfrm>
                <a:off x="432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5" name="Line 839"/>
              <p:cNvSpPr>
                <a:spLocks noChangeShapeType="1"/>
              </p:cNvSpPr>
              <p:nvPr/>
            </p:nvSpPr>
            <p:spPr bwMode="auto">
              <a:xfrm>
                <a:off x="433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6" name="Line 840"/>
              <p:cNvSpPr>
                <a:spLocks noChangeShapeType="1"/>
              </p:cNvSpPr>
              <p:nvPr/>
            </p:nvSpPr>
            <p:spPr bwMode="auto">
              <a:xfrm>
                <a:off x="434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7" name="Line 841"/>
              <p:cNvSpPr>
                <a:spLocks noChangeShapeType="1"/>
              </p:cNvSpPr>
              <p:nvPr/>
            </p:nvSpPr>
            <p:spPr bwMode="auto">
              <a:xfrm>
                <a:off x="435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8" name="Line 842"/>
              <p:cNvSpPr>
                <a:spLocks noChangeShapeType="1"/>
              </p:cNvSpPr>
              <p:nvPr/>
            </p:nvSpPr>
            <p:spPr bwMode="auto">
              <a:xfrm>
                <a:off x="436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9" name="Line 843"/>
              <p:cNvSpPr>
                <a:spLocks noChangeShapeType="1"/>
              </p:cNvSpPr>
              <p:nvPr/>
            </p:nvSpPr>
            <p:spPr bwMode="auto">
              <a:xfrm>
                <a:off x="436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0" name="Line 844"/>
              <p:cNvSpPr>
                <a:spLocks noChangeShapeType="1"/>
              </p:cNvSpPr>
              <p:nvPr/>
            </p:nvSpPr>
            <p:spPr bwMode="auto">
              <a:xfrm>
                <a:off x="437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1" name="Line 845"/>
              <p:cNvSpPr>
                <a:spLocks noChangeShapeType="1"/>
              </p:cNvSpPr>
              <p:nvPr/>
            </p:nvSpPr>
            <p:spPr bwMode="auto">
              <a:xfrm>
                <a:off x="438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2" name="Line 846"/>
              <p:cNvSpPr>
                <a:spLocks noChangeShapeType="1"/>
              </p:cNvSpPr>
              <p:nvPr/>
            </p:nvSpPr>
            <p:spPr bwMode="auto">
              <a:xfrm>
                <a:off x="439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3" name="Line 847"/>
              <p:cNvSpPr>
                <a:spLocks noChangeShapeType="1"/>
              </p:cNvSpPr>
              <p:nvPr/>
            </p:nvSpPr>
            <p:spPr bwMode="auto">
              <a:xfrm>
                <a:off x="440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4" name="Line 848"/>
              <p:cNvSpPr>
                <a:spLocks noChangeShapeType="1"/>
              </p:cNvSpPr>
              <p:nvPr/>
            </p:nvSpPr>
            <p:spPr bwMode="auto">
              <a:xfrm>
                <a:off x="441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5" name="Line 849"/>
              <p:cNvSpPr>
                <a:spLocks noChangeShapeType="1"/>
              </p:cNvSpPr>
              <p:nvPr/>
            </p:nvSpPr>
            <p:spPr bwMode="auto">
              <a:xfrm>
                <a:off x="442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6" name="Line 850"/>
              <p:cNvSpPr>
                <a:spLocks noChangeShapeType="1"/>
              </p:cNvSpPr>
              <p:nvPr/>
            </p:nvSpPr>
            <p:spPr bwMode="auto">
              <a:xfrm>
                <a:off x="443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7" name="Line 851"/>
              <p:cNvSpPr>
                <a:spLocks noChangeShapeType="1"/>
              </p:cNvSpPr>
              <p:nvPr/>
            </p:nvSpPr>
            <p:spPr bwMode="auto">
              <a:xfrm>
                <a:off x="444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8" name="Line 852"/>
              <p:cNvSpPr>
                <a:spLocks noChangeShapeType="1"/>
              </p:cNvSpPr>
              <p:nvPr/>
            </p:nvSpPr>
            <p:spPr bwMode="auto">
              <a:xfrm>
                <a:off x="445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9" name="Line 853"/>
              <p:cNvSpPr>
                <a:spLocks noChangeShapeType="1"/>
              </p:cNvSpPr>
              <p:nvPr/>
            </p:nvSpPr>
            <p:spPr bwMode="auto">
              <a:xfrm>
                <a:off x="446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0" name="Line 854"/>
              <p:cNvSpPr>
                <a:spLocks noChangeShapeType="1"/>
              </p:cNvSpPr>
              <p:nvPr/>
            </p:nvSpPr>
            <p:spPr bwMode="auto">
              <a:xfrm>
                <a:off x="446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1" name="Line 855"/>
              <p:cNvSpPr>
                <a:spLocks noChangeShapeType="1"/>
              </p:cNvSpPr>
              <p:nvPr/>
            </p:nvSpPr>
            <p:spPr bwMode="auto">
              <a:xfrm>
                <a:off x="447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2" name="Line 856"/>
              <p:cNvSpPr>
                <a:spLocks noChangeShapeType="1"/>
              </p:cNvSpPr>
              <p:nvPr/>
            </p:nvSpPr>
            <p:spPr bwMode="auto">
              <a:xfrm>
                <a:off x="448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3" name="Line 857"/>
              <p:cNvSpPr>
                <a:spLocks noChangeShapeType="1"/>
              </p:cNvSpPr>
              <p:nvPr/>
            </p:nvSpPr>
            <p:spPr bwMode="auto">
              <a:xfrm>
                <a:off x="449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4" name="Line 858"/>
              <p:cNvSpPr>
                <a:spLocks noChangeShapeType="1"/>
              </p:cNvSpPr>
              <p:nvPr/>
            </p:nvSpPr>
            <p:spPr bwMode="auto">
              <a:xfrm>
                <a:off x="450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5" name="Line 859"/>
              <p:cNvSpPr>
                <a:spLocks noChangeShapeType="1"/>
              </p:cNvSpPr>
              <p:nvPr/>
            </p:nvSpPr>
            <p:spPr bwMode="auto">
              <a:xfrm>
                <a:off x="451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6" name="Line 860"/>
              <p:cNvSpPr>
                <a:spLocks noChangeShapeType="1"/>
              </p:cNvSpPr>
              <p:nvPr/>
            </p:nvSpPr>
            <p:spPr bwMode="auto">
              <a:xfrm>
                <a:off x="452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7" name="Line 861"/>
              <p:cNvSpPr>
                <a:spLocks noChangeShapeType="1"/>
              </p:cNvSpPr>
              <p:nvPr/>
            </p:nvSpPr>
            <p:spPr bwMode="auto">
              <a:xfrm>
                <a:off x="453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8" name="Line 862"/>
              <p:cNvSpPr>
                <a:spLocks noChangeShapeType="1"/>
              </p:cNvSpPr>
              <p:nvPr/>
            </p:nvSpPr>
            <p:spPr bwMode="auto">
              <a:xfrm>
                <a:off x="45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9" name="Line 863"/>
              <p:cNvSpPr>
                <a:spLocks noChangeShapeType="1"/>
              </p:cNvSpPr>
              <p:nvPr/>
            </p:nvSpPr>
            <p:spPr bwMode="auto">
              <a:xfrm>
                <a:off x="455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0" name="Line 864"/>
              <p:cNvSpPr>
                <a:spLocks noChangeShapeType="1"/>
              </p:cNvSpPr>
              <p:nvPr/>
            </p:nvSpPr>
            <p:spPr bwMode="auto">
              <a:xfrm>
                <a:off x="456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1" name="Line 865"/>
              <p:cNvSpPr>
                <a:spLocks noChangeShapeType="1"/>
              </p:cNvSpPr>
              <p:nvPr/>
            </p:nvSpPr>
            <p:spPr bwMode="auto">
              <a:xfrm>
                <a:off x="457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2" name="Line 866"/>
              <p:cNvSpPr>
                <a:spLocks noChangeShapeType="1"/>
              </p:cNvSpPr>
              <p:nvPr/>
            </p:nvSpPr>
            <p:spPr bwMode="auto">
              <a:xfrm>
                <a:off x="457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3" name="Line 867"/>
              <p:cNvSpPr>
                <a:spLocks noChangeShapeType="1"/>
              </p:cNvSpPr>
              <p:nvPr/>
            </p:nvSpPr>
            <p:spPr bwMode="auto">
              <a:xfrm>
                <a:off x="4588"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4" name="Line 868"/>
              <p:cNvSpPr>
                <a:spLocks noChangeShapeType="1"/>
              </p:cNvSpPr>
              <p:nvPr/>
            </p:nvSpPr>
            <p:spPr bwMode="auto">
              <a:xfrm>
                <a:off x="4597"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5" name="Line 869"/>
              <p:cNvSpPr>
                <a:spLocks noChangeShapeType="1"/>
              </p:cNvSpPr>
              <p:nvPr/>
            </p:nvSpPr>
            <p:spPr bwMode="auto">
              <a:xfrm>
                <a:off x="46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6" name="Line 870"/>
              <p:cNvSpPr>
                <a:spLocks noChangeShapeType="1"/>
              </p:cNvSpPr>
              <p:nvPr/>
            </p:nvSpPr>
            <p:spPr bwMode="auto">
              <a:xfrm>
                <a:off x="461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7" name="Line 871"/>
              <p:cNvSpPr>
                <a:spLocks noChangeShapeType="1"/>
              </p:cNvSpPr>
              <p:nvPr/>
            </p:nvSpPr>
            <p:spPr bwMode="auto">
              <a:xfrm>
                <a:off x="462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8" name="Line 872"/>
              <p:cNvSpPr>
                <a:spLocks noChangeShapeType="1"/>
              </p:cNvSpPr>
              <p:nvPr/>
            </p:nvSpPr>
            <p:spPr bwMode="auto">
              <a:xfrm>
                <a:off x="463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9" name="Line 873"/>
              <p:cNvSpPr>
                <a:spLocks noChangeShapeType="1"/>
              </p:cNvSpPr>
              <p:nvPr/>
            </p:nvSpPr>
            <p:spPr bwMode="auto">
              <a:xfrm>
                <a:off x="464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0" name="Line 874"/>
              <p:cNvSpPr>
                <a:spLocks noChangeShapeType="1"/>
              </p:cNvSpPr>
              <p:nvPr/>
            </p:nvSpPr>
            <p:spPr bwMode="auto">
              <a:xfrm>
                <a:off x="4652"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1" name="Line 875"/>
              <p:cNvSpPr>
                <a:spLocks noChangeShapeType="1"/>
              </p:cNvSpPr>
              <p:nvPr/>
            </p:nvSpPr>
            <p:spPr bwMode="auto">
              <a:xfrm>
                <a:off x="4661"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2" name="Line 876"/>
              <p:cNvSpPr>
                <a:spLocks noChangeShapeType="1"/>
              </p:cNvSpPr>
              <p:nvPr/>
            </p:nvSpPr>
            <p:spPr bwMode="auto">
              <a:xfrm>
                <a:off x="46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3" name="Line 877"/>
              <p:cNvSpPr>
                <a:spLocks noChangeShapeType="1"/>
              </p:cNvSpPr>
              <p:nvPr/>
            </p:nvSpPr>
            <p:spPr bwMode="auto">
              <a:xfrm>
                <a:off x="468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4" name="Line 878"/>
              <p:cNvSpPr>
                <a:spLocks noChangeShapeType="1"/>
              </p:cNvSpPr>
              <p:nvPr/>
            </p:nvSpPr>
            <p:spPr bwMode="auto">
              <a:xfrm>
                <a:off x="468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5" name="Line 879"/>
              <p:cNvSpPr>
                <a:spLocks noChangeShapeType="1"/>
              </p:cNvSpPr>
              <p:nvPr/>
            </p:nvSpPr>
            <p:spPr bwMode="auto">
              <a:xfrm>
                <a:off x="469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6" name="Line 880"/>
              <p:cNvSpPr>
                <a:spLocks noChangeShapeType="1"/>
              </p:cNvSpPr>
              <p:nvPr/>
            </p:nvSpPr>
            <p:spPr bwMode="auto">
              <a:xfrm>
                <a:off x="470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7" name="Line 881"/>
              <p:cNvSpPr>
                <a:spLocks noChangeShapeType="1"/>
              </p:cNvSpPr>
              <p:nvPr/>
            </p:nvSpPr>
            <p:spPr bwMode="auto">
              <a:xfrm>
                <a:off x="4716"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8" name="Line 882"/>
              <p:cNvSpPr>
                <a:spLocks noChangeShapeType="1"/>
              </p:cNvSpPr>
              <p:nvPr/>
            </p:nvSpPr>
            <p:spPr bwMode="auto">
              <a:xfrm>
                <a:off x="4725"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9" name="Line 883"/>
              <p:cNvSpPr>
                <a:spLocks noChangeShapeType="1"/>
              </p:cNvSpPr>
              <p:nvPr/>
            </p:nvSpPr>
            <p:spPr bwMode="auto">
              <a:xfrm>
                <a:off x="47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0" name="Line 884"/>
              <p:cNvSpPr>
                <a:spLocks noChangeShapeType="1"/>
              </p:cNvSpPr>
              <p:nvPr/>
            </p:nvSpPr>
            <p:spPr bwMode="auto">
              <a:xfrm>
                <a:off x="4744"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1" name="Line 885"/>
              <p:cNvSpPr>
                <a:spLocks noChangeShapeType="1"/>
              </p:cNvSpPr>
              <p:nvPr/>
            </p:nvSpPr>
            <p:spPr bwMode="auto">
              <a:xfrm>
                <a:off x="475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2" name="Line 886"/>
              <p:cNvSpPr>
                <a:spLocks noChangeShapeType="1"/>
              </p:cNvSpPr>
              <p:nvPr/>
            </p:nvSpPr>
            <p:spPr bwMode="auto">
              <a:xfrm>
                <a:off x="476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3" name="Line 887"/>
              <p:cNvSpPr>
                <a:spLocks noChangeShapeType="1"/>
              </p:cNvSpPr>
              <p:nvPr/>
            </p:nvSpPr>
            <p:spPr bwMode="auto">
              <a:xfrm>
                <a:off x="477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4" name="Line 888"/>
              <p:cNvSpPr>
                <a:spLocks noChangeShapeType="1"/>
              </p:cNvSpPr>
              <p:nvPr/>
            </p:nvSpPr>
            <p:spPr bwMode="auto">
              <a:xfrm>
                <a:off x="4780"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5" name="Line 889"/>
              <p:cNvSpPr>
                <a:spLocks noChangeShapeType="1"/>
              </p:cNvSpPr>
              <p:nvPr/>
            </p:nvSpPr>
            <p:spPr bwMode="auto">
              <a:xfrm>
                <a:off x="4789"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6" name="Line 890"/>
              <p:cNvSpPr>
                <a:spLocks noChangeShapeType="1"/>
              </p:cNvSpPr>
              <p:nvPr/>
            </p:nvSpPr>
            <p:spPr bwMode="auto">
              <a:xfrm>
                <a:off x="4799"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7" name="Line 891"/>
              <p:cNvSpPr>
                <a:spLocks noChangeShapeType="1"/>
              </p:cNvSpPr>
              <p:nvPr/>
            </p:nvSpPr>
            <p:spPr bwMode="auto">
              <a:xfrm>
                <a:off x="4808"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8" name="Line 892"/>
              <p:cNvSpPr>
                <a:spLocks noChangeShapeType="1"/>
              </p:cNvSpPr>
              <p:nvPr/>
            </p:nvSpPr>
            <p:spPr bwMode="auto">
              <a:xfrm>
                <a:off x="4817"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9" name="Line 893"/>
              <p:cNvSpPr>
                <a:spLocks noChangeShapeType="1"/>
              </p:cNvSpPr>
              <p:nvPr/>
            </p:nvSpPr>
            <p:spPr bwMode="auto">
              <a:xfrm>
                <a:off x="4826"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0" name="Line 894"/>
              <p:cNvSpPr>
                <a:spLocks noChangeShapeType="1"/>
              </p:cNvSpPr>
              <p:nvPr/>
            </p:nvSpPr>
            <p:spPr bwMode="auto">
              <a:xfrm>
                <a:off x="4835"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1" name="Line 895"/>
              <p:cNvSpPr>
                <a:spLocks noChangeShapeType="1"/>
              </p:cNvSpPr>
              <p:nvPr/>
            </p:nvSpPr>
            <p:spPr bwMode="auto">
              <a:xfrm>
                <a:off x="4844"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2" name="Line 896"/>
              <p:cNvSpPr>
                <a:spLocks noChangeShapeType="1"/>
              </p:cNvSpPr>
              <p:nvPr/>
            </p:nvSpPr>
            <p:spPr bwMode="auto">
              <a:xfrm>
                <a:off x="4853" y="246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3" name="Line 897"/>
              <p:cNvSpPr>
                <a:spLocks noChangeShapeType="1"/>
              </p:cNvSpPr>
              <p:nvPr/>
            </p:nvSpPr>
            <p:spPr bwMode="auto">
              <a:xfrm>
                <a:off x="4863"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4" name="Line 898"/>
              <p:cNvSpPr>
                <a:spLocks noChangeShapeType="1"/>
              </p:cNvSpPr>
              <p:nvPr/>
            </p:nvSpPr>
            <p:spPr bwMode="auto">
              <a:xfrm>
                <a:off x="4872"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5" name="Line 899"/>
              <p:cNvSpPr>
                <a:spLocks noChangeShapeType="1"/>
              </p:cNvSpPr>
              <p:nvPr/>
            </p:nvSpPr>
            <p:spPr bwMode="auto">
              <a:xfrm>
                <a:off x="4881"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6" name="Line 900"/>
              <p:cNvSpPr>
                <a:spLocks noChangeShapeType="1"/>
              </p:cNvSpPr>
              <p:nvPr/>
            </p:nvSpPr>
            <p:spPr bwMode="auto">
              <a:xfrm>
                <a:off x="4890" y="246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7" name="Line 901"/>
              <p:cNvSpPr>
                <a:spLocks noChangeShapeType="1"/>
              </p:cNvSpPr>
              <p:nvPr/>
            </p:nvSpPr>
            <p:spPr bwMode="auto">
              <a:xfrm>
                <a:off x="4899" y="246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8" name="Rectangle 902"/>
              <p:cNvSpPr>
                <a:spLocks noChangeArrowheads="1"/>
              </p:cNvSpPr>
              <p:nvPr/>
            </p:nvSpPr>
            <p:spPr bwMode="auto">
              <a:xfrm>
                <a:off x="455"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5609" name="Line 903"/>
              <p:cNvSpPr>
                <a:spLocks noChangeShapeType="1"/>
              </p:cNvSpPr>
              <p:nvPr/>
            </p:nvSpPr>
            <p:spPr bwMode="auto">
              <a:xfrm flipH="1">
                <a:off x="793" y="186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0" name="Line 904"/>
              <p:cNvSpPr>
                <a:spLocks noChangeShapeType="1"/>
              </p:cNvSpPr>
              <p:nvPr/>
            </p:nvSpPr>
            <p:spPr bwMode="auto">
              <a:xfrm>
                <a:off x="8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1" name="Line 905"/>
              <p:cNvSpPr>
                <a:spLocks noChangeShapeType="1"/>
              </p:cNvSpPr>
              <p:nvPr/>
            </p:nvSpPr>
            <p:spPr bwMode="auto">
              <a:xfrm>
                <a:off x="8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2" name="Line 906"/>
              <p:cNvSpPr>
                <a:spLocks noChangeShapeType="1"/>
              </p:cNvSpPr>
              <p:nvPr/>
            </p:nvSpPr>
            <p:spPr bwMode="auto">
              <a:xfrm>
                <a:off x="8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3" name="Line 907"/>
              <p:cNvSpPr>
                <a:spLocks noChangeShapeType="1"/>
              </p:cNvSpPr>
              <p:nvPr/>
            </p:nvSpPr>
            <p:spPr bwMode="auto">
              <a:xfrm>
                <a:off x="8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4" name="Line 908"/>
              <p:cNvSpPr>
                <a:spLocks noChangeShapeType="1"/>
              </p:cNvSpPr>
              <p:nvPr/>
            </p:nvSpPr>
            <p:spPr bwMode="auto">
              <a:xfrm>
                <a:off x="8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5" name="Line 909"/>
              <p:cNvSpPr>
                <a:spLocks noChangeShapeType="1"/>
              </p:cNvSpPr>
              <p:nvPr/>
            </p:nvSpPr>
            <p:spPr bwMode="auto">
              <a:xfrm>
                <a:off x="9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6" name="Line 910"/>
              <p:cNvSpPr>
                <a:spLocks noChangeShapeType="1"/>
              </p:cNvSpPr>
              <p:nvPr/>
            </p:nvSpPr>
            <p:spPr bwMode="auto">
              <a:xfrm>
                <a:off x="91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7" name="Line 911"/>
              <p:cNvSpPr>
                <a:spLocks noChangeShapeType="1"/>
              </p:cNvSpPr>
              <p:nvPr/>
            </p:nvSpPr>
            <p:spPr bwMode="auto">
              <a:xfrm>
                <a:off x="9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8" name="Line 912"/>
              <p:cNvSpPr>
                <a:spLocks noChangeShapeType="1"/>
              </p:cNvSpPr>
              <p:nvPr/>
            </p:nvSpPr>
            <p:spPr bwMode="auto">
              <a:xfrm>
                <a:off x="9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9" name="Line 913"/>
              <p:cNvSpPr>
                <a:spLocks noChangeShapeType="1"/>
              </p:cNvSpPr>
              <p:nvPr/>
            </p:nvSpPr>
            <p:spPr bwMode="auto">
              <a:xfrm>
                <a:off x="9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0" name="Line 914"/>
              <p:cNvSpPr>
                <a:spLocks noChangeShapeType="1"/>
              </p:cNvSpPr>
              <p:nvPr/>
            </p:nvSpPr>
            <p:spPr bwMode="auto">
              <a:xfrm>
                <a:off x="9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1" name="Line 915"/>
              <p:cNvSpPr>
                <a:spLocks noChangeShapeType="1"/>
              </p:cNvSpPr>
              <p:nvPr/>
            </p:nvSpPr>
            <p:spPr bwMode="auto">
              <a:xfrm>
                <a:off x="9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2" name="Line 916"/>
              <p:cNvSpPr>
                <a:spLocks noChangeShapeType="1"/>
              </p:cNvSpPr>
              <p:nvPr/>
            </p:nvSpPr>
            <p:spPr bwMode="auto">
              <a:xfrm>
                <a:off x="9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3" name="Line 917"/>
              <p:cNvSpPr>
                <a:spLocks noChangeShapeType="1"/>
              </p:cNvSpPr>
              <p:nvPr/>
            </p:nvSpPr>
            <p:spPr bwMode="auto">
              <a:xfrm>
                <a:off x="97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4" name="Line 918"/>
              <p:cNvSpPr>
                <a:spLocks noChangeShapeType="1"/>
              </p:cNvSpPr>
              <p:nvPr/>
            </p:nvSpPr>
            <p:spPr bwMode="auto">
              <a:xfrm>
                <a:off x="9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5" name="Line 919"/>
              <p:cNvSpPr>
                <a:spLocks noChangeShapeType="1"/>
              </p:cNvSpPr>
              <p:nvPr/>
            </p:nvSpPr>
            <p:spPr bwMode="auto">
              <a:xfrm>
                <a:off x="9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6" name="Line 920"/>
              <p:cNvSpPr>
                <a:spLocks noChangeShapeType="1"/>
              </p:cNvSpPr>
              <p:nvPr/>
            </p:nvSpPr>
            <p:spPr bwMode="auto">
              <a:xfrm>
                <a:off x="10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7" name="Line 921"/>
              <p:cNvSpPr>
                <a:spLocks noChangeShapeType="1"/>
              </p:cNvSpPr>
              <p:nvPr/>
            </p:nvSpPr>
            <p:spPr bwMode="auto">
              <a:xfrm>
                <a:off x="10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8" name="Line 922"/>
              <p:cNvSpPr>
                <a:spLocks noChangeShapeType="1"/>
              </p:cNvSpPr>
              <p:nvPr/>
            </p:nvSpPr>
            <p:spPr bwMode="auto">
              <a:xfrm>
                <a:off x="10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9" name="Line 923"/>
              <p:cNvSpPr>
                <a:spLocks noChangeShapeType="1"/>
              </p:cNvSpPr>
              <p:nvPr/>
            </p:nvSpPr>
            <p:spPr bwMode="auto">
              <a:xfrm>
                <a:off x="10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0" name="Line 924"/>
              <p:cNvSpPr>
                <a:spLocks noChangeShapeType="1"/>
              </p:cNvSpPr>
              <p:nvPr/>
            </p:nvSpPr>
            <p:spPr bwMode="auto">
              <a:xfrm>
                <a:off x="104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1" name="Line 925"/>
              <p:cNvSpPr>
                <a:spLocks noChangeShapeType="1"/>
              </p:cNvSpPr>
              <p:nvPr/>
            </p:nvSpPr>
            <p:spPr bwMode="auto">
              <a:xfrm>
                <a:off x="10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2" name="Line 926"/>
              <p:cNvSpPr>
                <a:spLocks noChangeShapeType="1"/>
              </p:cNvSpPr>
              <p:nvPr/>
            </p:nvSpPr>
            <p:spPr bwMode="auto">
              <a:xfrm>
                <a:off x="10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3" name="Line 927"/>
              <p:cNvSpPr>
                <a:spLocks noChangeShapeType="1"/>
              </p:cNvSpPr>
              <p:nvPr/>
            </p:nvSpPr>
            <p:spPr bwMode="auto">
              <a:xfrm>
                <a:off x="10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4" name="Line 928"/>
              <p:cNvSpPr>
                <a:spLocks noChangeShapeType="1"/>
              </p:cNvSpPr>
              <p:nvPr/>
            </p:nvSpPr>
            <p:spPr bwMode="auto">
              <a:xfrm>
                <a:off x="10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5" name="Line 929"/>
              <p:cNvSpPr>
                <a:spLocks noChangeShapeType="1"/>
              </p:cNvSpPr>
              <p:nvPr/>
            </p:nvSpPr>
            <p:spPr bwMode="auto">
              <a:xfrm>
                <a:off x="10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6" name="Line 930"/>
              <p:cNvSpPr>
                <a:spLocks noChangeShapeType="1"/>
              </p:cNvSpPr>
              <p:nvPr/>
            </p:nvSpPr>
            <p:spPr bwMode="auto">
              <a:xfrm>
                <a:off x="10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7" name="Line 931"/>
              <p:cNvSpPr>
                <a:spLocks noChangeShapeType="1"/>
              </p:cNvSpPr>
              <p:nvPr/>
            </p:nvSpPr>
            <p:spPr bwMode="auto">
              <a:xfrm>
                <a:off x="110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8" name="Line 932"/>
              <p:cNvSpPr>
                <a:spLocks noChangeShapeType="1"/>
              </p:cNvSpPr>
              <p:nvPr/>
            </p:nvSpPr>
            <p:spPr bwMode="auto">
              <a:xfrm>
                <a:off x="11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9" name="Line 933"/>
              <p:cNvSpPr>
                <a:spLocks noChangeShapeType="1"/>
              </p:cNvSpPr>
              <p:nvPr/>
            </p:nvSpPr>
            <p:spPr bwMode="auto">
              <a:xfrm>
                <a:off x="11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0" name="Line 934"/>
              <p:cNvSpPr>
                <a:spLocks noChangeShapeType="1"/>
              </p:cNvSpPr>
              <p:nvPr/>
            </p:nvSpPr>
            <p:spPr bwMode="auto">
              <a:xfrm>
                <a:off x="11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1" name="Line 935"/>
              <p:cNvSpPr>
                <a:spLocks noChangeShapeType="1"/>
              </p:cNvSpPr>
              <p:nvPr/>
            </p:nvSpPr>
            <p:spPr bwMode="auto">
              <a:xfrm>
                <a:off x="11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2" name="Line 936"/>
              <p:cNvSpPr>
                <a:spLocks noChangeShapeType="1"/>
              </p:cNvSpPr>
              <p:nvPr/>
            </p:nvSpPr>
            <p:spPr bwMode="auto">
              <a:xfrm>
                <a:off x="11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3" name="Line 937"/>
              <p:cNvSpPr>
                <a:spLocks noChangeShapeType="1"/>
              </p:cNvSpPr>
              <p:nvPr/>
            </p:nvSpPr>
            <p:spPr bwMode="auto">
              <a:xfrm>
                <a:off x="11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4" name="Line 938"/>
              <p:cNvSpPr>
                <a:spLocks noChangeShapeType="1"/>
              </p:cNvSpPr>
              <p:nvPr/>
            </p:nvSpPr>
            <p:spPr bwMode="auto">
              <a:xfrm>
                <a:off x="11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5" name="Line 939"/>
              <p:cNvSpPr>
                <a:spLocks noChangeShapeType="1"/>
              </p:cNvSpPr>
              <p:nvPr/>
            </p:nvSpPr>
            <p:spPr bwMode="auto">
              <a:xfrm>
                <a:off x="11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6" name="Line 940"/>
              <p:cNvSpPr>
                <a:spLocks noChangeShapeType="1"/>
              </p:cNvSpPr>
              <p:nvPr/>
            </p:nvSpPr>
            <p:spPr bwMode="auto">
              <a:xfrm>
                <a:off x="11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7" name="Line 941"/>
              <p:cNvSpPr>
                <a:spLocks noChangeShapeType="1"/>
              </p:cNvSpPr>
              <p:nvPr/>
            </p:nvSpPr>
            <p:spPr bwMode="auto">
              <a:xfrm>
                <a:off x="11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8" name="Line 942"/>
              <p:cNvSpPr>
                <a:spLocks noChangeShapeType="1"/>
              </p:cNvSpPr>
              <p:nvPr/>
            </p:nvSpPr>
            <p:spPr bwMode="auto">
              <a:xfrm>
                <a:off x="12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9" name="Line 943"/>
              <p:cNvSpPr>
                <a:spLocks noChangeShapeType="1"/>
              </p:cNvSpPr>
              <p:nvPr/>
            </p:nvSpPr>
            <p:spPr bwMode="auto">
              <a:xfrm>
                <a:off x="12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0" name="Line 944"/>
              <p:cNvSpPr>
                <a:spLocks noChangeShapeType="1"/>
              </p:cNvSpPr>
              <p:nvPr/>
            </p:nvSpPr>
            <p:spPr bwMode="auto">
              <a:xfrm>
                <a:off x="12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1" name="Line 945"/>
              <p:cNvSpPr>
                <a:spLocks noChangeShapeType="1"/>
              </p:cNvSpPr>
              <p:nvPr/>
            </p:nvSpPr>
            <p:spPr bwMode="auto">
              <a:xfrm>
                <a:off x="12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2" name="Line 946"/>
              <p:cNvSpPr>
                <a:spLocks noChangeShapeType="1"/>
              </p:cNvSpPr>
              <p:nvPr/>
            </p:nvSpPr>
            <p:spPr bwMode="auto">
              <a:xfrm>
                <a:off x="12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3" name="Line 947"/>
              <p:cNvSpPr>
                <a:spLocks noChangeShapeType="1"/>
              </p:cNvSpPr>
              <p:nvPr/>
            </p:nvSpPr>
            <p:spPr bwMode="auto">
              <a:xfrm>
                <a:off x="12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4" name="Line 948"/>
              <p:cNvSpPr>
                <a:spLocks noChangeShapeType="1"/>
              </p:cNvSpPr>
              <p:nvPr/>
            </p:nvSpPr>
            <p:spPr bwMode="auto">
              <a:xfrm>
                <a:off x="12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5" name="Line 949"/>
              <p:cNvSpPr>
                <a:spLocks noChangeShapeType="1"/>
              </p:cNvSpPr>
              <p:nvPr/>
            </p:nvSpPr>
            <p:spPr bwMode="auto">
              <a:xfrm>
                <a:off x="12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6" name="Line 950"/>
              <p:cNvSpPr>
                <a:spLocks noChangeShapeType="1"/>
              </p:cNvSpPr>
              <p:nvPr/>
            </p:nvSpPr>
            <p:spPr bwMode="auto">
              <a:xfrm>
                <a:off x="12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7" name="Line 951"/>
              <p:cNvSpPr>
                <a:spLocks noChangeShapeType="1"/>
              </p:cNvSpPr>
              <p:nvPr/>
            </p:nvSpPr>
            <p:spPr bwMode="auto">
              <a:xfrm>
                <a:off x="12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8" name="Line 952"/>
              <p:cNvSpPr>
                <a:spLocks noChangeShapeType="1"/>
              </p:cNvSpPr>
              <p:nvPr/>
            </p:nvSpPr>
            <p:spPr bwMode="auto">
              <a:xfrm>
                <a:off x="12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9" name="Line 953"/>
              <p:cNvSpPr>
                <a:spLocks noChangeShapeType="1"/>
              </p:cNvSpPr>
              <p:nvPr/>
            </p:nvSpPr>
            <p:spPr bwMode="auto">
              <a:xfrm>
                <a:off x="13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0" name="Line 954"/>
              <p:cNvSpPr>
                <a:spLocks noChangeShapeType="1"/>
              </p:cNvSpPr>
              <p:nvPr/>
            </p:nvSpPr>
            <p:spPr bwMode="auto">
              <a:xfrm>
                <a:off x="13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1" name="Line 955"/>
              <p:cNvSpPr>
                <a:spLocks noChangeShapeType="1"/>
              </p:cNvSpPr>
              <p:nvPr/>
            </p:nvSpPr>
            <p:spPr bwMode="auto">
              <a:xfrm>
                <a:off x="13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2" name="Line 956"/>
              <p:cNvSpPr>
                <a:spLocks noChangeShapeType="1"/>
              </p:cNvSpPr>
              <p:nvPr/>
            </p:nvSpPr>
            <p:spPr bwMode="auto">
              <a:xfrm>
                <a:off x="13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3" name="Line 957"/>
              <p:cNvSpPr>
                <a:spLocks noChangeShapeType="1"/>
              </p:cNvSpPr>
              <p:nvPr/>
            </p:nvSpPr>
            <p:spPr bwMode="auto">
              <a:xfrm>
                <a:off x="13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4" name="Line 958"/>
              <p:cNvSpPr>
                <a:spLocks noChangeShapeType="1"/>
              </p:cNvSpPr>
              <p:nvPr/>
            </p:nvSpPr>
            <p:spPr bwMode="auto">
              <a:xfrm>
                <a:off x="13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5" name="Line 959"/>
              <p:cNvSpPr>
                <a:spLocks noChangeShapeType="1"/>
              </p:cNvSpPr>
              <p:nvPr/>
            </p:nvSpPr>
            <p:spPr bwMode="auto">
              <a:xfrm>
                <a:off x="13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6" name="Line 960"/>
              <p:cNvSpPr>
                <a:spLocks noChangeShapeType="1"/>
              </p:cNvSpPr>
              <p:nvPr/>
            </p:nvSpPr>
            <p:spPr bwMode="auto">
              <a:xfrm>
                <a:off x="13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7" name="Line 961"/>
              <p:cNvSpPr>
                <a:spLocks noChangeShapeType="1"/>
              </p:cNvSpPr>
              <p:nvPr/>
            </p:nvSpPr>
            <p:spPr bwMode="auto">
              <a:xfrm>
                <a:off x="13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8" name="Line 962"/>
              <p:cNvSpPr>
                <a:spLocks noChangeShapeType="1"/>
              </p:cNvSpPr>
              <p:nvPr/>
            </p:nvSpPr>
            <p:spPr bwMode="auto">
              <a:xfrm>
                <a:off x="13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9" name="Line 963"/>
              <p:cNvSpPr>
                <a:spLocks noChangeShapeType="1"/>
              </p:cNvSpPr>
              <p:nvPr/>
            </p:nvSpPr>
            <p:spPr bwMode="auto">
              <a:xfrm>
                <a:off x="13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0" name="Line 964"/>
              <p:cNvSpPr>
                <a:spLocks noChangeShapeType="1"/>
              </p:cNvSpPr>
              <p:nvPr/>
            </p:nvSpPr>
            <p:spPr bwMode="auto">
              <a:xfrm>
                <a:off x="14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1" name="Line 965"/>
              <p:cNvSpPr>
                <a:spLocks noChangeShapeType="1"/>
              </p:cNvSpPr>
              <p:nvPr/>
            </p:nvSpPr>
            <p:spPr bwMode="auto">
              <a:xfrm>
                <a:off x="14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2" name="Line 966"/>
              <p:cNvSpPr>
                <a:spLocks noChangeShapeType="1"/>
              </p:cNvSpPr>
              <p:nvPr/>
            </p:nvSpPr>
            <p:spPr bwMode="auto">
              <a:xfrm>
                <a:off x="14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3" name="Line 967"/>
              <p:cNvSpPr>
                <a:spLocks noChangeShapeType="1"/>
              </p:cNvSpPr>
              <p:nvPr/>
            </p:nvSpPr>
            <p:spPr bwMode="auto">
              <a:xfrm>
                <a:off x="14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4" name="Line 968"/>
              <p:cNvSpPr>
                <a:spLocks noChangeShapeType="1"/>
              </p:cNvSpPr>
              <p:nvPr/>
            </p:nvSpPr>
            <p:spPr bwMode="auto">
              <a:xfrm>
                <a:off x="14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5" name="Line 969"/>
              <p:cNvSpPr>
                <a:spLocks noChangeShapeType="1"/>
              </p:cNvSpPr>
              <p:nvPr/>
            </p:nvSpPr>
            <p:spPr bwMode="auto">
              <a:xfrm>
                <a:off x="14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6" name="Line 970"/>
              <p:cNvSpPr>
                <a:spLocks noChangeShapeType="1"/>
              </p:cNvSpPr>
              <p:nvPr/>
            </p:nvSpPr>
            <p:spPr bwMode="auto">
              <a:xfrm>
                <a:off x="14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7" name="Line 971"/>
              <p:cNvSpPr>
                <a:spLocks noChangeShapeType="1"/>
              </p:cNvSpPr>
              <p:nvPr/>
            </p:nvSpPr>
            <p:spPr bwMode="auto">
              <a:xfrm>
                <a:off x="14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8" name="Line 972"/>
              <p:cNvSpPr>
                <a:spLocks noChangeShapeType="1"/>
              </p:cNvSpPr>
              <p:nvPr/>
            </p:nvSpPr>
            <p:spPr bwMode="auto">
              <a:xfrm>
                <a:off x="14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9" name="Line 973"/>
              <p:cNvSpPr>
                <a:spLocks noChangeShapeType="1"/>
              </p:cNvSpPr>
              <p:nvPr/>
            </p:nvSpPr>
            <p:spPr bwMode="auto">
              <a:xfrm>
                <a:off x="14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0" name="Line 974"/>
              <p:cNvSpPr>
                <a:spLocks noChangeShapeType="1"/>
              </p:cNvSpPr>
              <p:nvPr/>
            </p:nvSpPr>
            <p:spPr bwMode="auto">
              <a:xfrm>
                <a:off x="14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1" name="Line 975"/>
              <p:cNvSpPr>
                <a:spLocks noChangeShapeType="1"/>
              </p:cNvSpPr>
              <p:nvPr/>
            </p:nvSpPr>
            <p:spPr bwMode="auto">
              <a:xfrm>
                <a:off x="15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2" name="Line 976"/>
              <p:cNvSpPr>
                <a:spLocks noChangeShapeType="1"/>
              </p:cNvSpPr>
              <p:nvPr/>
            </p:nvSpPr>
            <p:spPr bwMode="auto">
              <a:xfrm>
                <a:off x="15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3" name="Line 977"/>
              <p:cNvSpPr>
                <a:spLocks noChangeShapeType="1"/>
              </p:cNvSpPr>
              <p:nvPr/>
            </p:nvSpPr>
            <p:spPr bwMode="auto">
              <a:xfrm>
                <a:off x="15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4" name="Line 978"/>
              <p:cNvSpPr>
                <a:spLocks noChangeShapeType="1"/>
              </p:cNvSpPr>
              <p:nvPr/>
            </p:nvSpPr>
            <p:spPr bwMode="auto">
              <a:xfrm>
                <a:off x="15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5" name="Line 979"/>
              <p:cNvSpPr>
                <a:spLocks noChangeShapeType="1"/>
              </p:cNvSpPr>
              <p:nvPr/>
            </p:nvSpPr>
            <p:spPr bwMode="auto">
              <a:xfrm>
                <a:off x="15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6" name="Line 980"/>
              <p:cNvSpPr>
                <a:spLocks noChangeShapeType="1"/>
              </p:cNvSpPr>
              <p:nvPr/>
            </p:nvSpPr>
            <p:spPr bwMode="auto">
              <a:xfrm>
                <a:off x="15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7" name="Line 981"/>
              <p:cNvSpPr>
                <a:spLocks noChangeShapeType="1"/>
              </p:cNvSpPr>
              <p:nvPr/>
            </p:nvSpPr>
            <p:spPr bwMode="auto">
              <a:xfrm>
                <a:off x="15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8" name="Line 982"/>
              <p:cNvSpPr>
                <a:spLocks noChangeShapeType="1"/>
              </p:cNvSpPr>
              <p:nvPr/>
            </p:nvSpPr>
            <p:spPr bwMode="auto">
              <a:xfrm>
                <a:off x="15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9" name="Line 983"/>
              <p:cNvSpPr>
                <a:spLocks noChangeShapeType="1"/>
              </p:cNvSpPr>
              <p:nvPr/>
            </p:nvSpPr>
            <p:spPr bwMode="auto">
              <a:xfrm>
                <a:off x="15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0" name="Line 984"/>
              <p:cNvSpPr>
                <a:spLocks noChangeShapeType="1"/>
              </p:cNvSpPr>
              <p:nvPr/>
            </p:nvSpPr>
            <p:spPr bwMode="auto">
              <a:xfrm>
                <a:off x="15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1" name="Line 985"/>
              <p:cNvSpPr>
                <a:spLocks noChangeShapeType="1"/>
              </p:cNvSpPr>
              <p:nvPr/>
            </p:nvSpPr>
            <p:spPr bwMode="auto">
              <a:xfrm>
                <a:off x="15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2" name="Line 986"/>
              <p:cNvSpPr>
                <a:spLocks noChangeShapeType="1"/>
              </p:cNvSpPr>
              <p:nvPr/>
            </p:nvSpPr>
            <p:spPr bwMode="auto">
              <a:xfrm>
                <a:off x="16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3" name="Line 987"/>
              <p:cNvSpPr>
                <a:spLocks noChangeShapeType="1"/>
              </p:cNvSpPr>
              <p:nvPr/>
            </p:nvSpPr>
            <p:spPr bwMode="auto">
              <a:xfrm>
                <a:off x="16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4" name="Line 988"/>
              <p:cNvSpPr>
                <a:spLocks noChangeShapeType="1"/>
              </p:cNvSpPr>
              <p:nvPr/>
            </p:nvSpPr>
            <p:spPr bwMode="auto">
              <a:xfrm>
                <a:off x="16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5" name="Line 989"/>
              <p:cNvSpPr>
                <a:spLocks noChangeShapeType="1"/>
              </p:cNvSpPr>
              <p:nvPr/>
            </p:nvSpPr>
            <p:spPr bwMode="auto">
              <a:xfrm>
                <a:off x="16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6" name="Line 990"/>
              <p:cNvSpPr>
                <a:spLocks noChangeShapeType="1"/>
              </p:cNvSpPr>
              <p:nvPr/>
            </p:nvSpPr>
            <p:spPr bwMode="auto">
              <a:xfrm>
                <a:off x="16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7" name="Line 991"/>
              <p:cNvSpPr>
                <a:spLocks noChangeShapeType="1"/>
              </p:cNvSpPr>
              <p:nvPr/>
            </p:nvSpPr>
            <p:spPr bwMode="auto">
              <a:xfrm>
                <a:off x="16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8" name="Line 992"/>
              <p:cNvSpPr>
                <a:spLocks noChangeShapeType="1"/>
              </p:cNvSpPr>
              <p:nvPr/>
            </p:nvSpPr>
            <p:spPr bwMode="auto">
              <a:xfrm>
                <a:off x="16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9" name="Line 993"/>
              <p:cNvSpPr>
                <a:spLocks noChangeShapeType="1"/>
              </p:cNvSpPr>
              <p:nvPr/>
            </p:nvSpPr>
            <p:spPr bwMode="auto">
              <a:xfrm>
                <a:off x="16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0" name="Line 994"/>
              <p:cNvSpPr>
                <a:spLocks noChangeShapeType="1"/>
              </p:cNvSpPr>
              <p:nvPr/>
            </p:nvSpPr>
            <p:spPr bwMode="auto">
              <a:xfrm>
                <a:off x="16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1" name="Line 995"/>
              <p:cNvSpPr>
                <a:spLocks noChangeShapeType="1"/>
              </p:cNvSpPr>
              <p:nvPr/>
            </p:nvSpPr>
            <p:spPr bwMode="auto">
              <a:xfrm>
                <a:off x="16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2" name="Line 996"/>
              <p:cNvSpPr>
                <a:spLocks noChangeShapeType="1"/>
              </p:cNvSpPr>
              <p:nvPr/>
            </p:nvSpPr>
            <p:spPr bwMode="auto">
              <a:xfrm>
                <a:off x="16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3" name="Line 997"/>
              <p:cNvSpPr>
                <a:spLocks noChangeShapeType="1"/>
              </p:cNvSpPr>
              <p:nvPr/>
            </p:nvSpPr>
            <p:spPr bwMode="auto">
              <a:xfrm>
                <a:off x="17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4" name="Line 998"/>
              <p:cNvSpPr>
                <a:spLocks noChangeShapeType="1"/>
              </p:cNvSpPr>
              <p:nvPr/>
            </p:nvSpPr>
            <p:spPr bwMode="auto">
              <a:xfrm>
                <a:off x="17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5" name="Line 999"/>
              <p:cNvSpPr>
                <a:spLocks noChangeShapeType="1"/>
              </p:cNvSpPr>
              <p:nvPr/>
            </p:nvSpPr>
            <p:spPr bwMode="auto">
              <a:xfrm>
                <a:off x="17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6" name="Line 1000"/>
              <p:cNvSpPr>
                <a:spLocks noChangeShapeType="1"/>
              </p:cNvSpPr>
              <p:nvPr/>
            </p:nvSpPr>
            <p:spPr bwMode="auto">
              <a:xfrm>
                <a:off x="17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7" name="Line 1001"/>
              <p:cNvSpPr>
                <a:spLocks noChangeShapeType="1"/>
              </p:cNvSpPr>
              <p:nvPr/>
            </p:nvSpPr>
            <p:spPr bwMode="auto">
              <a:xfrm>
                <a:off x="17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8" name="Line 1002"/>
              <p:cNvSpPr>
                <a:spLocks noChangeShapeType="1"/>
              </p:cNvSpPr>
              <p:nvPr/>
            </p:nvSpPr>
            <p:spPr bwMode="auto">
              <a:xfrm>
                <a:off x="17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9" name="Line 1003"/>
              <p:cNvSpPr>
                <a:spLocks noChangeShapeType="1"/>
              </p:cNvSpPr>
              <p:nvPr/>
            </p:nvSpPr>
            <p:spPr bwMode="auto">
              <a:xfrm>
                <a:off x="17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0" name="Line 1004"/>
              <p:cNvSpPr>
                <a:spLocks noChangeShapeType="1"/>
              </p:cNvSpPr>
              <p:nvPr/>
            </p:nvSpPr>
            <p:spPr bwMode="auto">
              <a:xfrm>
                <a:off x="17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1" name="Line 1005"/>
              <p:cNvSpPr>
                <a:spLocks noChangeShapeType="1"/>
              </p:cNvSpPr>
              <p:nvPr/>
            </p:nvSpPr>
            <p:spPr bwMode="auto">
              <a:xfrm>
                <a:off x="17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2" name="Line 1006"/>
              <p:cNvSpPr>
                <a:spLocks noChangeShapeType="1"/>
              </p:cNvSpPr>
              <p:nvPr/>
            </p:nvSpPr>
            <p:spPr bwMode="auto">
              <a:xfrm>
                <a:off x="17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3" name="Line 1007"/>
              <p:cNvSpPr>
                <a:spLocks noChangeShapeType="1"/>
              </p:cNvSpPr>
              <p:nvPr/>
            </p:nvSpPr>
            <p:spPr bwMode="auto">
              <a:xfrm>
                <a:off x="17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4" name="Line 1008"/>
              <p:cNvSpPr>
                <a:spLocks noChangeShapeType="1"/>
              </p:cNvSpPr>
              <p:nvPr/>
            </p:nvSpPr>
            <p:spPr bwMode="auto">
              <a:xfrm>
                <a:off x="180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6" name="Group 1210"/>
            <p:cNvGrpSpPr>
              <a:grpSpLocks/>
            </p:cNvGrpSpPr>
            <p:nvPr/>
          </p:nvGrpSpPr>
          <p:grpSpPr bwMode="auto">
            <a:xfrm>
              <a:off x="2506134" y="2739300"/>
              <a:ext cx="2894013" cy="0"/>
              <a:chOff x="1818" y="1869"/>
              <a:chExt cx="1823" cy="0"/>
            </a:xfrm>
          </p:grpSpPr>
          <p:sp>
            <p:nvSpPr>
              <p:cNvPr id="5315" name="Line 1010"/>
              <p:cNvSpPr>
                <a:spLocks noChangeShapeType="1"/>
              </p:cNvSpPr>
              <p:nvPr/>
            </p:nvSpPr>
            <p:spPr bwMode="auto">
              <a:xfrm>
                <a:off x="18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6" name="Line 1011"/>
              <p:cNvSpPr>
                <a:spLocks noChangeShapeType="1"/>
              </p:cNvSpPr>
              <p:nvPr/>
            </p:nvSpPr>
            <p:spPr bwMode="auto">
              <a:xfrm>
                <a:off x="18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7" name="Line 1012"/>
              <p:cNvSpPr>
                <a:spLocks noChangeShapeType="1"/>
              </p:cNvSpPr>
              <p:nvPr/>
            </p:nvSpPr>
            <p:spPr bwMode="auto">
              <a:xfrm>
                <a:off x="18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8" name="Line 1013"/>
              <p:cNvSpPr>
                <a:spLocks noChangeShapeType="1"/>
              </p:cNvSpPr>
              <p:nvPr/>
            </p:nvSpPr>
            <p:spPr bwMode="auto">
              <a:xfrm>
                <a:off x="18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9" name="Line 1014"/>
              <p:cNvSpPr>
                <a:spLocks noChangeShapeType="1"/>
              </p:cNvSpPr>
              <p:nvPr/>
            </p:nvSpPr>
            <p:spPr bwMode="auto">
              <a:xfrm>
                <a:off x="18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0" name="Line 1015"/>
              <p:cNvSpPr>
                <a:spLocks noChangeShapeType="1"/>
              </p:cNvSpPr>
              <p:nvPr/>
            </p:nvSpPr>
            <p:spPr bwMode="auto">
              <a:xfrm>
                <a:off x="18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1" name="Line 1016"/>
              <p:cNvSpPr>
                <a:spLocks noChangeShapeType="1"/>
              </p:cNvSpPr>
              <p:nvPr/>
            </p:nvSpPr>
            <p:spPr bwMode="auto">
              <a:xfrm>
                <a:off x="187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2" name="Line 1017"/>
              <p:cNvSpPr>
                <a:spLocks noChangeShapeType="1"/>
              </p:cNvSpPr>
              <p:nvPr/>
            </p:nvSpPr>
            <p:spPr bwMode="auto">
              <a:xfrm>
                <a:off x="18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3" name="Line 1018"/>
              <p:cNvSpPr>
                <a:spLocks noChangeShapeType="1"/>
              </p:cNvSpPr>
              <p:nvPr/>
            </p:nvSpPr>
            <p:spPr bwMode="auto">
              <a:xfrm>
                <a:off x="18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4" name="Line 1019"/>
              <p:cNvSpPr>
                <a:spLocks noChangeShapeType="1"/>
              </p:cNvSpPr>
              <p:nvPr/>
            </p:nvSpPr>
            <p:spPr bwMode="auto">
              <a:xfrm>
                <a:off x="19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5" name="Line 1020"/>
              <p:cNvSpPr>
                <a:spLocks noChangeShapeType="1"/>
              </p:cNvSpPr>
              <p:nvPr/>
            </p:nvSpPr>
            <p:spPr bwMode="auto">
              <a:xfrm>
                <a:off x="19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6" name="Line 1021"/>
              <p:cNvSpPr>
                <a:spLocks noChangeShapeType="1"/>
              </p:cNvSpPr>
              <p:nvPr/>
            </p:nvSpPr>
            <p:spPr bwMode="auto">
              <a:xfrm>
                <a:off x="19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7" name="Line 1022"/>
              <p:cNvSpPr>
                <a:spLocks noChangeShapeType="1"/>
              </p:cNvSpPr>
              <p:nvPr/>
            </p:nvSpPr>
            <p:spPr bwMode="auto">
              <a:xfrm>
                <a:off x="192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8" name="Line 1023"/>
              <p:cNvSpPr>
                <a:spLocks noChangeShapeType="1"/>
              </p:cNvSpPr>
              <p:nvPr/>
            </p:nvSpPr>
            <p:spPr bwMode="auto">
              <a:xfrm>
                <a:off x="193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9" name="Line 1024"/>
              <p:cNvSpPr>
                <a:spLocks noChangeShapeType="1"/>
              </p:cNvSpPr>
              <p:nvPr/>
            </p:nvSpPr>
            <p:spPr bwMode="auto">
              <a:xfrm>
                <a:off x="19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0" name="Line 1025"/>
              <p:cNvSpPr>
                <a:spLocks noChangeShapeType="1"/>
              </p:cNvSpPr>
              <p:nvPr/>
            </p:nvSpPr>
            <p:spPr bwMode="auto">
              <a:xfrm>
                <a:off x="19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1" name="Line 1026"/>
              <p:cNvSpPr>
                <a:spLocks noChangeShapeType="1"/>
              </p:cNvSpPr>
              <p:nvPr/>
            </p:nvSpPr>
            <p:spPr bwMode="auto">
              <a:xfrm>
                <a:off x="19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2" name="Line 1027"/>
              <p:cNvSpPr>
                <a:spLocks noChangeShapeType="1"/>
              </p:cNvSpPr>
              <p:nvPr/>
            </p:nvSpPr>
            <p:spPr bwMode="auto">
              <a:xfrm>
                <a:off x="19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3" name="Line 1028"/>
              <p:cNvSpPr>
                <a:spLocks noChangeShapeType="1"/>
              </p:cNvSpPr>
              <p:nvPr/>
            </p:nvSpPr>
            <p:spPr bwMode="auto">
              <a:xfrm>
                <a:off x="19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4" name="Line 1029"/>
              <p:cNvSpPr>
                <a:spLocks noChangeShapeType="1"/>
              </p:cNvSpPr>
              <p:nvPr/>
            </p:nvSpPr>
            <p:spPr bwMode="auto">
              <a:xfrm>
                <a:off x="199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5" name="Line 1030"/>
              <p:cNvSpPr>
                <a:spLocks noChangeShapeType="1"/>
              </p:cNvSpPr>
              <p:nvPr/>
            </p:nvSpPr>
            <p:spPr bwMode="auto">
              <a:xfrm>
                <a:off x="200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6" name="Line 1031"/>
              <p:cNvSpPr>
                <a:spLocks noChangeShapeType="1"/>
              </p:cNvSpPr>
              <p:nvPr/>
            </p:nvSpPr>
            <p:spPr bwMode="auto">
              <a:xfrm>
                <a:off x="20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7" name="Line 1032"/>
              <p:cNvSpPr>
                <a:spLocks noChangeShapeType="1"/>
              </p:cNvSpPr>
              <p:nvPr/>
            </p:nvSpPr>
            <p:spPr bwMode="auto">
              <a:xfrm>
                <a:off x="20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8" name="Line 1033"/>
              <p:cNvSpPr>
                <a:spLocks noChangeShapeType="1"/>
              </p:cNvSpPr>
              <p:nvPr/>
            </p:nvSpPr>
            <p:spPr bwMode="auto">
              <a:xfrm>
                <a:off x="20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9" name="Line 1034"/>
              <p:cNvSpPr>
                <a:spLocks noChangeShapeType="1"/>
              </p:cNvSpPr>
              <p:nvPr/>
            </p:nvSpPr>
            <p:spPr bwMode="auto">
              <a:xfrm>
                <a:off x="20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0" name="Line 1035"/>
              <p:cNvSpPr>
                <a:spLocks noChangeShapeType="1"/>
              </p:cNvSpPr>
              <p:nvPr/>
            </p:nvSpPr>
            <p:spPr bwMode="auto">
              <a:xfrm>
                <a:off x="20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1" name="Line 1036"/>
              <p:cNvSpPr>
                <a:spLocks noChangeShapeType="1"/>
              </p:cNvSpPr>
              <p:nvPr/>
            </p:nvSpPr>
            <p:spPr bwMode="auto">
              <a:xfrm>
                <a:off x="205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2" name="Line 1037"/>
              <p:cNvSpPr>
                <a:spLocks noChangeShapeType="1"/>
              </p:cNvSpPr>
              <p:nvPr/>
            </p:nvSpPr>
            <p:spPr bwMode="auto">
              <a:xfrm>
                <a:off x="206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3" name="Line 1038"/>
              <p:cNvSpPr>
                <a:spLocks noChangeShapeType="1"/>
              </p:cNvSpPr>
              <p:nvPr/>
            </p:nvSpPr>
            <p:spPr bwMode="auto">
              <a:xfrm>
                <a:off x="20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4" name="Line 1039"/>
              <p:cNvSpPr>
                <a:spLocks noChangeShapeType="1"/>
              </p:cNvSpPr>
              <p:nvPr/>
            </p:nvSpPr>
            <p:spPr bwMode="auto">
              <a:xfrm>
                <a:off x="20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5" name="Line 1040"/>
              <p:cNvSpPr>
                <a:spLocks noChangeShapeType="1"/>
              </p:cNvSpPr>
              <p:nvPr/>
            </p:nvSpPr>
            <p:spPr bwMode="auto">
              <a:xfrm>
                <a:off x="20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6" name="Line 1041"/>
              <p:cNvSpPr>
                <a:spLocks noChangeShapeType="1"/>
              </p:cNvSpPr>
              <p:nvPr/>
            </p:nvSpPr>
            <p:spPr bwMode="auto">
              <a:xfrm>
                <a:off x="21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7" name="Line 1042"/>
              <p:cNvSpPr>
                <a:spLocks noChangeShapeType="1"/>
              </p:cNvSpPr>
              <p:nvPr/>
            </p:nvSpPr>
            <p:spPr bwMode="auto">
              <a:xfrm>
                <a:off x="21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8" name="Line 1043"/>
              <p:cNvSpPr>
                <a:spLocks noChangeShapeType="1"/>
              </p:cNvSpPr>
              <p:nvPr/>
            </p:nvSpPr>
            <p:spPr bwMode="auto">
              <a:xfrm>
                <a:off x="211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9" name="Line 1044"/>
              <p:cNvSpPr>
                <a:spLocks noChangeShapeType="1"/>
              </p:cNvSpPr>
              <p:nvPr/>
            </p:nvSpPr>
            <p:spPr bwMode="auto">
              <a:xfrm>
                <a:off x="212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0" name="Line 1045"/>
              <p:cNvSpPr>
                <a:spLocks noChangeShapeType="1"/>
              </p:cNvSpPr>
              <p:nvPr/>
            </p:nvSpPr>
            <p:spPr bwMode="auto">
              <a:xfrm>
                <a:off x="21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1" name="Line 1046"/>
              <p:cNvSpPr>
                <a:spLocks noChangeShapeType="1"/>
              </p:cNvSpPr>
              <p:nvPr/>
            </p:nvSpPr>
            <p:spPr bwMode="auto">
              <a:xfrm>
                <a:off x="21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2" name="Line 1047"/>
              <p:cNvSpPr>
                <a:spLocks noChangeShapeType="1"/>
              </p:cNvSpPr>
              <p:nvPr/>
            </p:nvSpPr>
            <p:spPr bwMode="auto">
              <a:xfrm>
                <a:off x="21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3" name="Line 1048"/>
              <p:cNvSpPr>
                <a:spLocks noChangeShapeType="1"/>
              </p:cNvSpPr>
              <p:nvPr/>
            </p:nvSpPr>
            <p:spPr bwMode="auto">
              <a:xfrm>
                <a:off x="21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4" name="Line 1049"/>
              <p:cNvSpPr>
                <a:spLocks noChangeShapeType="1"/>
              </p:cNvSpPr>
              <p:nvPr/>
            </p:nvSpPr>
            <p:spPr bwMode="auto">
              <a:xfrm>
                <a:off x="21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5" name="Line 1050"/>
              <p:cNvSpPr>
                <a:spLocks noChangeShapeType="1"/>
              </p:cNvSpPr>
              <p:nvPr/>
            </p:nvSpPr>
            <p:spPr bwMode="auto">
              <a:xfrm>
                <a:off x="218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6" name="Line 1051"/>
              <p:cNvSpPr>
                <a:spLocks noChangeShapeType="1"/>
              </p:cNvSpPr>
              <p:nvPr/>
            </p:nvSpPr>
            <p:spPr bwMode="auto">
              <a:xfrm>
                <a:off x="219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7" name="Line 1052"/>
              <p:cNvSpPr>
                <a:spLocks noChangeShapeType="1"/>
              </p:cNvSpPr>
              <p:nvPr/>
            </p:nvSpPr>
            <p:spPr bwMode="auto">
              <a:xfrm>
                <a:off x="22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8" name="Line 1053"/>
              <p:cNvSpPr>
                <a:spLocks noChangeShapeType="1"/>
              </p:cNvSpPr>
              <p:nvPr/>
            </p:nvSpPr>
            <p:spPr bwMode="auto">
              <a:xfrm>
                <a:off x="22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9" name="Line 1054"/>
              <p:cNvSpPr>
                <a:spLocks noChangeShapeType="1"/>
              </p:cNvSpPr>
              <p:nvPr/>
            </p:nvSpPr>
            <p:spPr bwMode="auto">
              <a:xfrm>
                <a:off x="22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0" name="Line 1055"/>
              <p:cNvSpPr>
                <a:spLocks noChangeShapeType="1"/>
              </p:cNvSpPr>
              <p:nvPr/>
            </p:nvSpPr>
            <p:spPr bwMode="auto">
              <a:xfrm>
                <a:off x="22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1" name="Line 1056"/>
              <p:cNvSpPr>
                <a:spLocks noChangeShapeType="1"/>
              </p:cNvSpPr>
              <p:nvPr/>
            </p:nvSpPr>
            <p:spPr bwMode="auto">
              <a:xfrm>
                <a:off x="22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2" name="Line 1057"/>
              <p:cNvSpPr>
                <a:spLocks noChangeShapeType="1"/>
              </p:cNvSpPr>
              <p:nvPr/>
            </p:nvSpPr>
            <p:spPr bwMode="auto">
              <a:xfrm>
                <a:off x="224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3" name="Line 1058"/>
              <p:cNvSpPr>
                <a:spLocks noChangeShapeType="1"/>
              </p:cNvSpPr>
              <p:nvPr/>
            </p:nvSpPr>
            <p:spPr bwMode="auto">
              <a:xfrm>
                <a:off x="225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4" name="Line 1059"/>
              <p:cNvSpPr>
                <a:spLocks noChangeShapeType="1"/>
              </p:cNvSpPr>
              <p:nvPr/>
            </p:nvSpPr>
            <p:spPr bwMode="auto">
              <a:xfrm>
                <a:off x="22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5" name="Line 1060"/>
              <p:cNvSpPr>
                <a:spLocks noChangeShapeType="1"/>
              </p:cNvSpPr>
              <p:nvPr/>
            </p:nvSpPr>
            <p:spPr bwMode="auto">
              <a:xfrm>
                <a:off x="22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6" name="Line 1061"/>
              <p:cNvSpPr>
                <a:spLocks noChangeShapeType="1"/>
              </p:cNvSpPr>
              <p:nvPr/>
            </p:nvSpPr>
            <p:spPr bwMode="auto">
              <a:xfrm>
                <a:off x="22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7" name="Line 1062"/>
              <p:cNvSpPr>
                <a:spLocks noChangeShapeType="1"/>
              </p:cNvSpPr>
              <p:nvPr/>
            </p:nvSpPr>
            <p:spPr bwMode="auto">
              <a:xfrm>
                <a:off x="22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8" name="Line 1063"/>
              <p:cNvSpPr>
                <a:spLocks noChangeShapeType="1"/>
              </p:cNvSpPr>
              <p:nvPr/>
            </p:nvSpPr>
            <p:spPr bwMode="auto">
              <a:xfrm>
                <a:off x="23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9" name="Line 1064"/>
              <p:cNvSpPr>
                <a:spLocks noChangeShapeType="1"/>
              </p:cNvSpPr>
              <p:nvPr/>
            </p:nvSpPr>
            <p:spPr bwMode="auto">
              <a:xfrm>
                <a:off x="231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0" name="Line 1065"/>
              <p:cNvSpPr>
                <a:spLocks noChangeShapeType="1"/>
              </p:cNvSpPr>
              <p:nvPr/>
            </p:nvSpPr>
            <p:spPr bwMode="auto">
              <a:xfrm>
                <a:off x="232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1" name="Line 1066"/>
              <p:cNvSpPr>
                <a:spLocks noChangeShapeType="1"/>
              </p:cNvSpPr>
              <p:nvPr/>
            </p:nvSpPr>
            <p:spPr bwMode="auto">
              <a:xfrm>
                <a:off x="23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2" name="Line 1067"/>
              <p:cNvSpPr>
                <a:spLocks noChangeShapeType="1"/>
              </p:cNvSpPr>
              <p:nvPr/>
            </p:nvSpPr>
            <p:spPr bwMode="auto">
              <a:xfrm>
                <a:off x="23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3" name="Line 1068"/>
              <p:cNvSpPr>
                <a:spLocks noChangeShapeType="1"/>
              </p:cNvSpPr>
              <p:nvPr/>
            </p:nvSpPr>
            <p:spPr bwMode="auto">
              <a:xfrm>
                <a:off x="23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4" name="Line 1069"/>
              <p:cNvSpPr>
                <a:spLocks noChangeShapeType="1"/>
              </p:cNvSpPr>
              <p:nvPr/>
            </p:nvSpPr>
            <p:spPr bwMode="auto">
              <a:xfrm>
                <a:off x="23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5" name="Line 1070"/>
              <p:cNvSpPr>
                <a:spLocks noChangeShapeType="1"/>
              </p:cNvSpPr>
              <p:nvPr/>
            </p:nvSpPr>
            <p:spPr bwMode="auto">
              <a:xfrm>
                <a:off x="23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6" name="Line 1071"/>
              <p:cNvSpPr>
                <a:spLocks noChangeShapeType="1"/>
              </p:cNvSpPr>
              <p:nvPr/>
            </p:nvSpPr>
            <p:spPr bwMode="auto">
              <a:xfrm>
                <a:off x="237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7" name="Line 1072"/>
              <p:cNvSpPr>
                <a:spLocks noChangeShapeType="1"/>
              </p:cNvSpPr>
              <p:nvPr/>
            </p:nvSpPr>
            <p:spPr bwMode="auto">
              <a:xfrm>
                <a:off x="238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8" name="Line 1073"/>
              <p:cNvSpPr>
                <a:spLocks noChangeShapeType="1"/>
              </p:cNvSpPr>
              <p:nvPr/>
            </p:nvSpPr>
            <p:spPr bwMode="auto">
              <a:xfrm>
                <a:off x="23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9" name="Line 1074"/>
              <p:cNvSpPr>
                <a:spLocks noChangeShapeType="1"/>
              </p:cNvSpPr>
              <p:nvPr/>
            </p:nvSpPr>
            <p:spPr bwMode="auto">
              <a:xfrm>
                <a:off x="24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0" name="Line 1075"/>
              <p:cNvSpPr>
                <a:spLocks noChangeShapeType="1"/>
              </p:cNvSpPr>
              <p:nvPr/>
            </p:nvSpPr>
            <p:spPr bwMode="auto">
              <a:xfrm>
                <a:off x="24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1" name="Line 1076"/>
              <p:cNvSpPr>
                <a:spLocks noChangeShapeType="1"/>
              </p:cNvSpPr>
              <p:nvPr/>
            </p:nvSpPr>
            <p:spPr bwMode="auto">
              <a:xfrm>
                <a:off x="24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2" name="Line 1077"/>
              <p:cNvSpPr>
                <a:spLocks noChangeShapeType="1"/>
              </p:cNvSpPr>
              <p:nvPr/>
            </p:nvSpPr>
            <p:spPr bwMode="auto">
              <a:xfrm>
                <a:off x="24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3" name="Line 1078"/>
              <p:cNvSpPr>
                <a:spLocks noChangeShapeType="1"/>
              </p:cNvSpPr>
              <p:nvPr/>
            </p:nvSpPr>
            <p:spPr bwMode="auto">
              <a:xfrm>
                <a:off x="243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4" name="Line 1079"/>
              <p:cNvSpPr>
                <a:spLocks noChangeShapeType="1"/>
              </p:cNvSpPr>
              <p:nvPr/>
            </p:nvSpPr>
            <p:spPr bwMode="auto">
              <a:xfrm>
                <a:off x="24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5" name="Line 1080"/>
              <p:cNvSpPr>
                <a:spLocks noChangeShapeType="1"/>
              </p:cNvSpPr>
              <p:nvPr/>
            </p:nvSpPr>
            <p:spPr bwMode="auto">
              <a:xfrm>
                <a:off x="24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6" name="Line 1081"/>
              <p:cNvSpPr>
                <a:spLocks noChangeShapeType="1"/>
              </p:cNvSpPr>
              <p:nvPr/>
            </p:nvSpPr>
            <p:spPr bwMode="auto">
              <a:xfrm>
                <a:off x="24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7" name="Line 1082"/>
              <p:cNvSpPr>
                <a:spLocks noChangeShapeType="1"/>
              </p:cNvSpPr>
              <p:nvPr/>
            </p:nvSpPr>
            <p:spPr bwMode="auto">
              <a:xfrm>
                <a:off x="24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8" name="Line 1083"/>
              <p:cNvSpPr>
                <a:spLocks noChangeShapeType="1"/>
              </p:cNvSpPr>
              <p:nvPr/>
            </p:nvSpPr>
            <p:spPr bwMode="auto">
              <a:xfrm>
                <a:off x="24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9" name="Line 1084"/>
              <p:cNvSpPr>
                <a:spLocks noChangeShapeType="1"/>
              </p:cNvSpPr>
              <p:nvPr/>
            </p:nvSpPr>
            <p:spPr bwMode="auto">
              <a:xfrm>
                <a:off x="24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0" name="Line 1085"/>
              <p:cNvSpPr>
                <a:spLocks noChangeShapeType="1"/>
              </p:cNvSpPr>
              <p:nvPr/>
            </p:nvSpPr>
            <p:spPr bwMode="auto">
              <a:xfrm>
                <a:off x="250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1" name="Line 1086"/>
              <p:cNvSpPr>
                <a:spLocks noChangeShapeType="1"/>
              </p:cNvSpPr>
              <p:nvPr/>
            </p:nvSpPr>
            <p:spPr bwMode="auto">
              <a:xfrm>
                <a:off x="25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2" name="Line 1087"/>
              <p:cNvSpPr>
                <a:spLocks noChangeShapeType="1"/>
              </p:cNvSpPr>
              <p:nvPr/>
            </p:nvSpPr>
            <p:spPr bwMode="auto">
              <a:xfrm>
                <a:off x="25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3" name="Line 1088"/>
              <p:cNvSpPr>
                <a:spLocks noChangeShapeType="1"/>
              </p:cNvSpPr>
              <p:nvPr/>
            </p:nvSpPr>
            <p:spPr bwMode="auto">
              <a:xfrm>
                <a:off x="25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4" name="Line 1089"/>
              <p:cNvSpPr>
                <a:spLocks noChangeShapeType="1"/>
              </p:cNvSpPr>
              <p:nvPr/>
            </p:nvSpPr>
            <p:spPr bwMode="auto">
              <a:xfrm>
                <a:off x="25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5" name="Line 1090"/>
              <p:cNvSpPr>
                <a:spLocks noChangeShapeType="1"/>
              </p:cNvSpPr>
              <p:nvPr/>
            </p:nvSpPr>
            <p:spPr bwMode="auto">
              <a:xfrm>
                <a:off x="25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6" name="Line 1091"/>
              <p:cNvSpPr>
                <a:spLocks noChangeShapeType="1"/>
              </p:cNvSpPr>
              <p:nvPr/>
            </p:nvSpPr>
            <p:spPr bwMode="auto">
              <a:xfrm>
                <a:off x="25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7" name="Line 1092"/>
              <p:cNvSpPr>
                <a:spLocks noChangeShapeType="1"/>
              </p:cNvSpPr>
              <p:nvPr/>
            </p:nvSpPr>
            <p:spPr bwMode="auto">
              <a:xfrm>
                <a:off x="256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8" name="Line 1093"/>
              <p:cNvSpPr>
                <a:spLocks noChangeShapeType="1"/>
              </p:cNvSpPr>
              <p:nvPr/>
            </p:nvSpPr>
            <p:spPr bwMode="auto">
              <a:xfrm>
                <a:off x="25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9" name="Line 1094"/>
              <p:cNvSpPr>
                <a:spLocks noChangeShapeType="1"/>
              </p:cNvSpPr>
              <p:nvPr/>
            </p:nvSpPr>
            <p:spPr bwMode="auto">
              <a:xfrm>
                <a:off x="25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0" name="Line 1095"/>
              <p:cNvSpPr>
                <a:spLocks noChangeShapeType="1"/>
              </p:cNvSpPr>
              <p:nvPr/>
            </p:nvSpPr>
            <p:spPr bwMode="auto">
              <a:xfrm>
                <a:off x="25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1" name="Line 1096"/>
              <p:cNvSpPr>
                <a:spLocks noChangeShapeType="1"/>
              </p:cNvSpPr>
              <p:nvPr/>
            </p:nvSpPr>
            <p:spPr bwMode="auto">
              <a:xfrm>
                <a:off x="26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2" name="Line 1097"/>
              <p:cNvSpPr>
                <a:spLocks noChangeShapeType="1"/>
              </p:cNvSpPr>
              <p:nvPr/>
            </p:nvSpPr>
            <p:spPr bwMode="auto">
              <a:xfrm>
                <a:off x="26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3" name="Line 1098"/>
              <p:cNvSpPr>
                <a:spLocks noChangeShapeType="1"/>
              </p:cNvSpPr>
              <p:nvPr/>
            </p:nvSpPr>
            <p:spPr bwMode="auto">
              <a:xfrm>
                <a:off x="26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4" name="Line 1099"/>
              <p:cNvSpPr>
                <a:spLocks noChangeShapeType="1"/>
              </p:cNvSpPr>
              <p:nvPr/>
            </p:nvSpPr>
            <p:spPr bwMode="auto">
              <a:xfrm>
                <a:off x="263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5" name="Line 1100"/>
              <p:cNvSpPr>
                <a:spLocks noChangeShapeType="1"/>
              </p:cNvSpPr>
              <p:nvPr/>
            </p:nvSpPr>
            <p:spPr bwMode="auto">
              <a:xfrm>
                <a:off x="26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6" name="Line 1101"/>
              <p:cNvSpPr>
                <a:spLocks noChangeShapeType="1"/>
              </p:cNvSpPr>
              <p:nvPr/>
            </p:nvSpPr>
            <p:spPr bwMode="auto">
              <a:xfrm>
                <a:off x="26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7" name="Line 1102"/>
              <p:cNvSpPr>
                <a:spLocks noChangeShapeType="1"/>
              </p:cNvSpPr>
              <p:nvPr/>
            </p:nvSpPr>
            <p:spPr bwMode="auto">
              <a:xfrm>
                <a:off x="26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8" name="Line 1103"/>
              <p:cNvSpPr>
                <a:spLocks noChangeShapeType="1"/>
              </p:cNvSpPr>
              <p:nvPr/>
            </p:nvSpPr>
            <p:spPr bwMode="auto">
              <a:xfrm>
                <a:off x="26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9" name="Line 1104"/>
              <p:cNvSpPr>
                <a:spLocks noChangeShapeType="1"/>
              </p:cNvSpPr>
              <p:nvPr/>
            </p:nvSpPr>
            <p:spPr bwMode="auto">
              <a:xfrm>
                <a:off x="26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0" name="Line 1105"/>
              <p:cNvSpPr>
                <a:spLocks noChangeShapeType="1"/>
              </p:cNvSpPr>
              <p:nvPr/>
            </p:nvSpPr>
            <p:spPr bwMode="auto">
              <a:xfrm>
                <a:off x="26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1" name="Line 1106"/>
              <p:cNvSpPr>
                <a:spLocks noChangeShapeType="1"/>
              </p:cNvSpPr>
              <p:nvPr/>
            </p:nvSpPr>
            <p:spPr bwMode="auto">
              <a:xfrm>
                <a:off x="269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2" name="Line 1107"/>
              <p:cNvSpPr>
                <a:spLocks noChangeShapeType="1"/>
              </p:cNvSpPr>
              <p:nvPr/>
            </p:nvSpPr>
            <p:spPr bwMode="auto">
              <a:xfrm>
                <a:off x="27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3" name="Line 1108"/>
              <p:cNvSpPr>
                <a:spLocks noChangeShapeType="1"/>
              </p:cNvSpPr>
              <p:nvPr/>
            </p:nvSpPr>
            <p:spPr bwMode="auto">
              <a:xfrm>
                <a:off x="27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4" name="Line 1109"/>
              <p:cNvSpPr>
                <a:spLocks noChangeShapeType="1"/>
              </p:cNvSpPr>
              <p:nvPr/>
            </p:nvSpPr>
            <p:spPr bwMode="auto">
              <a:xfrm>
                <a:off x="27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5" name="Line 1110"/>
              <p:cNvSpPr>
                <a:spLocks noChangeShapeType="1"/>
              </p:cNvSpPr>
              <p:nvPr/>
            </p:nvSpPr>
            <p:spPr bwMode="auto">
              <a:xfrm>
                <a:off x="27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6" name="Line 1111"/>
              <p:cNvSpPr>
                <a:spLocks noChangeShapeType="1"/>
              </p:cNvSpPr>
              <p:nvPr/>
            </p:nvSpPr>
            <p:spPr bwMode="auto">
              <a:xfrm>
                <a:off x="27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7" name="Line 1112"/>
              <p:cNvSpPr>
                <a:spLocks noChangeShapeType="1"/>
              </p:cNvSpPr>
              <p:nvPr/>
            </p:nvSpPr>
            <p:spPr bwMode="auto">
              <a:xfrm>
                <a:off x="27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8" name="Line 1113"/>
              <p:cNvSpPr>
                <a:spLocks noChangeShapeType="1"/>
              </p:cNvSpPr>
              <p:nvPr/>
            </p:nvSpPr>
            <p:spPr bwMode="auto">
              <a:xfrm>
                <a:off x="275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9" name="Line 1114"/>
              <p:cNvSpPr>
                <a:spLocks noChangeShapeType="1"/>
              </p:cNvSpPr>
              <p:nvPr/>
            </p:nvSpPr>
            <p:spPr bwMode="auto">
              <a:xfrm>
                <a:off x="27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0" name="Line 1115"/>
              <p:cNvSpPr>
                <a:spLocks noChangeShapeType="1"/>
              </p:cNvSpPr>
              <p:nvPr/>
            </p:nvSpPr>
            <p:spPr bwMode="auto">
              <a:xfrm>
                <a:off x="27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1" name="Line 1116"/>
              <p:cNvSpPr>
                <a:spLocks noChangeShapeType="1"/>
              </p:cNvSpPr>
              <p:nvPr/>
            </p:nvSpPr>
            <p:spPr bwMode="auto">
              <a:xfrm>
                <a:off x="27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2" name="Line 1117"/>
              <p:cNvSpPr>
                <a:spLocks noChangeShapeType="1"/>
              </p:cNvSpPr>
              <p:nvPr/>
            </p:nvSpPr>
            <p:spPr bwMode="auto">
              <a:xfrm>
                <a:off x="27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3" name="Line 1118"/>
              <p:cNvSpPr>
                <a:spLocks noChangeShapeType="1"/>
              </p:cNvSpPr>
              <p:nvPr/>
            </p:nvSpPr>
            <p:spPr bwMode="auto">
              <a:xfrm>
                <a:off x="28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4" name="Line 1119"/>
              <p:cNvSpPr>
                <a:spLocks noChangeShapeType="1"/>
              </p:cNvSpPr>
              <p:nvPr/>
            </p:nvSpPr>
            <p:spPr bwMode="auto">
              <a:xfrm>
                <a:off x="28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5" name="Line 1120"/>
              <p:cNvSpPr>
                <a:spLocks noChangeShapeType="1"/>
              </p:cNvSpPr>
              <p:nvPr/>
            </p:nvSpPr>
            <p:spPr bwMode="auto">
              <a:xfrm>
                <a:off x="282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6" name="Line 1121"/>
              <p:cNvSpPr>
                <a:spLocks noChangeShapeType="1"/>
              </p:cNvSpPr>
              <p:nvPr/>
            </p:nvSpPr>
            <p:spPr bwMode="auto">
              <a:xfrm>
                <a:off x="28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7" name="Line 1122"/>
              <p:cNvSpPr>
                <a:spLocks noChangeShapeType="1"/>
              </p:cNvSpPr>
              <p:nvPr/>
            </p:nvSpPr>
            <p:spPr bwMode="auto">
              <a:xfrm>
                <a:off x="28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8" name="Line 1123"/>
              <p:cNvSpPr>
                <a:spLocks noChangeShapeType="1"/>
              </p:cNvSpPr>
              <p:nvPr/>
            </p:nvSpPr>
            <p:spPr bwMode="auto">
              <a:xfrm>
                <a:off x="28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9" name="Line 1124"/>
              <p:cNvSpPr>
                <a:spLocks noChangeShapeType="1"/>
              </p:cNvSpPr>
              <p:nvPr/>
            </p:nvSpPr>
            <p:spPr bwMode="auto">
              <a:xfrm>
                <a:off x="28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0" name="Line 1125"/>
              <p:cNvSpPr>
                <a:spLocks noChangeShapeType="1"/>
              </p:cNvSpPr>
              <p:nvPr/>
            </p:nvSpPr>
            <p:spPr bwMode="auto">
              <a:xfrm>
                <a:off x="28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1" name="Line 1126"/>
              <p:cNvSpPr>
                <a:spLocks noChangeShapeType="1"/>
              </p:cNvSpPr>
              <p:nvPr/>
            </p:nvSpPr>
            <p:spPr bwMode="auto">
              <a:xfrm>
                <a:off x="28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2" name="Line 1127"/>
              <p:cNvSpPr>
                <a:spLocks noChangeShapeType="1"/>
              </p:cNvSpPr>
              <p:nvPr/>
            </p:nvSpPr>
            <p:spPr bwMode="auto">
              <a:xfrm>
                <a:off x="288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3" name="Line 1128"/>
              <p:cNvSpPr>
                <a:spLocks noChangeShapeType="1"/>
              </p:cNvSpPr>
              <p:nvPr/>
            </p:nvSpPr>
            <p:spPr bwMode="auto">
              <a:xfrm>
                <a:off x="28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4" name="Line 1129"/>
              <p:cNvSpPr>
                <a:spLocks noChangeShapeType="1"/>
              </p:cNvSpPr>
              <p:nvPr/>
            </p:nvSpPr>
            <p:spPr bwMode="auto">
              <a:xfrm>
                <a:off x="29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5" name="Line 1130"/>
              <p:cNvSpPr>
                <a:spLocks noChangeShapeType="1"/>
              </p:cNvSpPr>
              <p:nvPr/>
            </p:nvSpPr>
            <p:spPr bwMode="auto">
              <a:xfrm>
                <a:off x="29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6" name="Line 1131"/>
              <p:cNvSpPr>
                <a:spLocks noChangeShapeType="1"/>
              </p:cNvSpPr>
              <p:nvPr/>
            </p:nvSpPr>
            <p:spPr bwMode="auto">
              <a:xfrm>
                <a:off x="29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7" name="Line 1132"/>
              <p:cNvSpPr>
                <a:spLocks noChangeShapeType="1"/>
              </p:cNvSpPr>
              <p:nvPr/>
            </p:nvSpPr>
            <p:spPr bwMode="auto">
              <a:xfrm>
                <a:off x="29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8" name="Line 1133"/>
              <p:cNvSpPr>
                <a:spLocks noChangeShapeType="1"/>
              </p:cNvSpPr>
              <p:nvPr/>
            </p:nvSpPr>
            <p:spPr bwMode="auto">
              <a:xfrm>
                <a:off x="294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9" name="Line 1134"/>
              <p:cNvSpPr>
                <a:spLocks noChangeShapeType="1"/>
              </p:cNvSpPr>
              <p:nvPr/>
            </p:nvSpPr>
            <p:spPr bwMode="auto">
              <a:xfrm>
                <a:off x="295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0" name="Line 1135"/>
              <p:cNvSpPr>
                <a:spLocks noChangeShapeType="1"/>
              </p:cNvSpPr>
              <p:nvPr/>
            </p:nvSpPr>
            <p:spPr bwMode="auto">
              <a:xfrm>
                <a:off x="29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1" name="Line 1136"/>
              <p:cNvSpPr>
                <a:spLocks noChangeShapeType="1"/>
              </p:cNvSpPr>
              <p:nvPr/>
            </p:nvSpPr>
            <p:spPr bwMode="auto">
              <a:xfrm>
                <a:off x="29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2" name="Line 1137"/>
              <p:cNvSpPr>
                <a:spLocks noChangeShapeType="1"/>
              </p:cNvSpPr>
              <p:nvPr/>
            </p:nvSpPr>
            <p:spPr bwMode="auto">
              <a:xfrm>
                <a:off x="29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3" name="Line 1138"/>
              <p:cNvSpPr>
                <a:spLocks noChangeShapeType="1"/>
              </p:cNvSpPr>
              <p:nvPr/>
            </p:nvSpPr>
            <p:spPr bwMode="auto">
              <a:xfrm>
                <a:off x="29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4" name="Line 1139"/>
              <p:cNvSpPr>
                <a:spLocks noChangeShapeType="1"/>
              </p:cNvSpPr>
              <p:nvPr/>
            </p:nvSpPr>
            <p:spPr bwMode="auto">
              <a:xfrm>
                <a:off x="29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5" name="Line 1140"/>
              <p:cNvSpPr>
                <a:spLocks noChangeShapeType="1"/>
              </p:cNvSpPr>
              <p:nvPr/>
            </p:nvSpPr>
            <p:spPr bwMode="auto">
              <a:xfrm>
                <a:off x="300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6" name="Line 1141"/>
              <p:cNvSpPr>
                <a:spLocks noChangeShapeType="1"/>
              </p:cNvSpPr>
              <p:nvPr/>
            </p:nvSpPr>
            <p:spPr bwMode="auto">
              <a:xfrm>
                <a:off x="301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7" name="Line 1142"/>
              <p:cNvSpPr>
                <a:spLocks noChangeShapeType="1"/>
              </p:cNvSpPr>
              <p:nvPr/>
            </p:nvSpPr>
            <p:spPr bwMode="auto">
              <a:xfrm>
                <a:off x="30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8" name="Line 1143"/>
              <p:cNvSpPr>
                <a:spLocks noChangeShapeType="1"/>
              </p:cNvSpPr>
              <p:nvPr/>
            </p:nvSpPr>
            <p:spPr bwMode="auto">
              <a:xfrm>
                <a:off x="30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9" name="Line 1144"/>
              <p:cNvSpPr>
                <a:spLocks noChangeShapeType="1"/>
              </p:cNvSpPr>
              <p:nvPr/>
            </p:nvSpPr>
            <p:spPr bwMode="auto">
              <a:xfrm>
                <a:off x="30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0" name="Line 1145"/>
              <p:cNvSpPr>
                <a:spLocks noChangeShapeType="1"/>
              </p:cNvSpPr>
              <p:nvPr/>
            </p:nvSpPr>
            <p:spPr bwMode="auto">
              <a:xfrm>
                <a:off x="30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1" name="Line 1146"/>
              <p:cNvSpPr>
                <a:spLocks noChangeShapeType="1"/>
              </p:cNvSpPr>
              <p:nvPr/>
            </p:nvSpPr>
            <p:spPr bwMode="auto">
              <a:xfrm>
                <a:off x="30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2" name="Line 1147"/>
              <p:cNvSpPr>
                <a:spLocks noChangeShapeType="1"/>
              </p:cNvSpPr>
              <p:nvPr/>
            </p:nvSpPr>
            <p:spPr bwMode="auto">
              <a:xfrm>
                <a:off x="307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3" name="Line 1148"/>
              <p:cNvSpPr>
                <a:spLocks noChangeShapeType="1"/>
              </p:cNvSpPr>
              <p:nvPr/>
            </p:nvSpPr>
            <p:spPr bwMode="auto">
              <a:xfrm>
                <a:off x="307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4" name="Line 1149"/>
              <p:cNvSpPr>
                <a:spLocks noChangeShapeType="1"/>
              </p:cNvSpPr>
              <p:nvPr/>
            </p:nvSpPr>
            <p:spPr bwMode="auto">
              <a:xfrm>
                <a:off x="30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5" name="Line 1150"/>
              <p:cNvSpPr>
                <a:spLocks noChangeShapeType="1"/>
              </p:cNvSpPr>
              <p:nvPr/>
            </p:nvSpPr>
            <p:spPr bwMode="auto">
              <a:xfrm>
                <a:off x="30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6" name="Line 1151"/>
              <p:cNvSpPr>
                <a:spLocks noChangeShapeType="1"/>
              </p:cNvSpPr>
              <p:nvPr/>
            </p:nvSpPr>
            <p:spPr bwMode="auto">
              <a:xfrm>
                <a:off x="31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7" name="Line 1152"/>
              <p:cNvSpPr>
                <a:spLocks noChangeShapeType="1"/>
              </p:cNvSpPr>
              <p:nvPr/>
            </p:nvSpPr>
            <p:spPr bwMode="auto">
              <a:xfrm>
                <a:off x="31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8" name="Line 1153"/>
              <p:cNvSpPr>
                <a:spLocks noChangeShapeType="1"/>
              </p:cNvSpPr>
              <p:nvPr/>
            </p:nvSpPr>
            <p:spPr bwMode="auto">
              <a:xfrm>
                <a:off x="31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9" name="Line 1154"/>
              <p:cNvSpPr>
                <a:spLocks noChangeShapeType="1"/>
              </p:cNvSpPr>
              <p:nvPr/>
            </p:nvSpPr>
            <p:spPr bwMode="auto">
              <a:xfrm>
                <a:off x="313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0" name="Line 1155"/>
              <p:cNvSpPr>
                <a:spLocks noChangeShapeType="1"/>
              </p:cNvSpPr>
              <p:nvPr/>
            </p:nvSpPr>
            <p:spPr bwMode="auto">
              <a:xfrm>
                <a:off x="314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1" name="Line 1156"/>
              <p:cNvSpPr>
                <a:spLocks noChangeShapeType="1"/>
              </p:cNvSpPr>
              <p:nvPr/>
            </p:nvSpPr>
            <p:spPr bwMode="auto">
              <a:xfrm>
                <a:off x="31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2" name="Line 1157"/>
              <p:cNvSpPr>
                <a:spLocks noChangeShapeType="1"/>
              </p:cNvSpPr>
              <p:nvPr/>
            </p:nvSpPr>
            <p:spPr bwMode="auto">
              <a:xfrm>
                <a:off x="31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3" name="Line 1158"/>
              <p:cNvSpPr>
                <a:spLocks noChangeShapeType="1"/>
              </p:cNvSpPr>
              <p:nvPr/>
            </p:nvSpPr>
            <p:spPr bwMode="auto">
              <a:xfrm>
                <a:off x="31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4" name="Line 1159"/>
              <p:cNvSpPr>
                <a:spLocks noChangeShapeType="1"/>
              </p:cNvSpPr>
              <p:nvPr/>
            </p:nvSpPr>
            <p:spPr bwMode="auto">
              <a:xfrm>
                <a:off x="31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5" name="Line 1160"/>
              <p:cNvSpPr>
                <a:spLocks noChangeShapeType="1"/>
              </p:cNvSpPr>
              <p:nvPr/>
            </p:nvSpPr>
            <p:spPr bwMode="auto">
              <a:xfrm>
                <a:off x="31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6" name="Line 1161"/>
              <p:cNvSpPr>
                <a:spLocks noChangeShapeType="1"/>
              </p:cNvSpPr>
              <p:nvPr/>
            </p:nvSpPr>
            <p:spPr bwMode="auto">
              <a:xfrm>
                <a:off x="319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7" name="Line 1162"/>
              <p:cNvSpPr>
                <a:spLocks noChangeShapeType="1"/>
              </p:cNvSpPr>
              <p:nvPr/>
            </p:nvSpPr>
            <p:spPr bwMode="auto">
              <a:xfrm>
                <a:off x="320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8" name="Line 1163"/>
              <p:cNvSpPr>
                <a:spLocks noChangeShapeType="1"/>
              </p:cNvSpPr>
              <p:nvPr/>
            </p:nvSpPr>
            <p:spPr bwMode="auto">
              <a:xfrm>
                <a:off x="32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9" name="Line 1164"/>
              <p:cNvSpPr>
                <a:spLocks noChangeShapeType="1"/>
              </p:cNvSpPr>
              <p:nvPr/>
            </p:nvSpPr>
            <p:spPr bwMode="auto">
              <a:xfrm>
                <a:off x="32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0" name="Line 1165"/>
              <p:cNvSpPr>
                <a:spLocks noChangeShapeType="1"/>
              </p:cNvSpPr>
              <p:nvPr/>
            </p:nvSpPr>
            <p:spPr bwMode="auto">
              <a:xfrm>
                <a:off x="32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1" name="Line 1166"/>
              <p:cNvSpPr>
                <a:spLocks noChangeShapeType="1"/>
              </p:cNvSpPr>
              <p:nvPr/>
            </p:nvSpPr>
            <p:spPr bwMode="auto">
              <a:xfrm>
                <a:off x="32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2" name="Line 1167"/>
              <p:cNvSpPr>
                <a:spLocks noChangeShapeType="1"/>
              </p:cNvSpPr>
              <p:nvPr/>
            </p:nvSpPr>
            <p:spPr bwMode="auto">
              <a:xfrm>
                <a:off x="32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3" name="Line 1168"/>
              <p:cNvSpPr>
                <a:spLocks noChangeShapeType="1"/>
              </p:cNvSpPr>
              <p:nvPr/>
            </p:nvSpPr>
            <p:spPr bwMode="auto">
              <a:xfrm>
                <a:off x="326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4" name="Line 1169"/>
              <p:cNvSpPr>
                <a:spLocks noChangeShapeType="1"/>
              </p:cNvSpPr>
              <p:nvPr/>
            </p:nvSpPr>
            <p:spPr bwMode="auto">
              <a:xfrm>
                <a:off x="327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5" name="Line 1170"/>
              <p:cNvSpPr>
                <a:spLocks noChangeShapeType="1"/>
              </p:cNvSpPr>
              <p:nvPr/>
            </p:nvSpPr>
            <p:spPr bwMode="auto">
              <a:xfrm>
                <a:off x="32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6" name="Line 1171"/>
              <p:cNvSpPr>
                <a:spLocks noChangeShapeType="1"/>
              </p:cNvSpPr>
              <p:nvPr/>
            </p:nvSpPr>
            <p:spPr bwMode="auto">
              <a:xfrm>
                <a:off x="32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7" name="Line 1172"/>
              <p:cNvSpPr>
                <a:spLocks noChangeShapeType="1"/>
              </p:cNvSpPr>
              <p:nvPr/>
            </p:nvSpPr>
            <p:spPr bwMode="auto">
              <a:xfrm>
                <a:off x="32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8" name="Line 1173"/>
              <p:cNvSpPr>
                <a:spLocks noChangeShapeType="1"/>
              </p:cNvSpPr>
              <p:nvPr/>
            </p:nvSpPr>
            <p:spPr bwMode="auto">
              <a:xfrm>
                <a:off x="33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9" name="Line 1174"/>
              <p:cNvSpPr>
                <a:spLocks noChangeShapeType="1"/>
              </p:cNvSpPr>
              <p:nvPr/>
            </p:nvSpPr>
            <p:spPr bwMode="auto">
              <a:xfrm>
                <a:off x="331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0" name="Line 1175"/>
              <p:cNvSpPr>
                <a:spLocks noChangeShapeType="1"/>
              </p:cNvSpPr>
              <p:nvPr/>
            </p:nvSpPr>
            <p:spPr bwMode="auto">
              <a:xfrm>
                <a:off x="332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1" name="Line 1176"/>
              <p:cNvSpPr>
                <a:spLocks noChangeShapeType="1"/>
              </p:cNvSpPr>
              <p:nvPr/>
            </p:nvSpPr>
            <p:spPr bwMode="auto">
              <a:xfrm>
                <a:off x="333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2" name="Line 1177"/>
              <p:cNvSpPr>
                <a:spLocks noChangeShapeType="1"/>
              </p:cNvSpPr>
              <p:nvPr/>
            </p:nvSpPr>
            <p:spPr bwMode="auto">
              <a:xfrm>
                <a:off x="334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3" name="Line 1178"/>
              <p:cNvSpPr>
                <a:spLocks noChangeShapeType="1"/>
              </p:cNvSpPr>
              <p:nvPr/>
            </p:nvSpPr>
            <p:spPr bwMode="auto">
              <a:xfrm>
                <a:off x="335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4" name="Line 1179"/>
              <p:cNvSpPr>
                <a:spLocks noChangeShapeType="1"/>
              </p:cNvSpPr>
              <p:nvPr/>
            </p:nvSpPr>
            <p:spPr bwMode="auto">
              <a:xfrm>
                <a:off x="33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5" name="Line 1180"/>
              <p:cNvSpPr>
                <a:spLocks noChangeShapeType="1"/>
              </p:cNvSpPr>
              <p:nvPr/>
            </p:nvSpPr>
            <p:spPr bwMode="auto">
              <a:xfrm>
                <a:off x="33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6" name="Line 1181"/>
              <p:cNvSpPr>
                <a:spLocks noChangeShapeType="1"/>
              </p:cNvSpPr>
              <p:nvPr/>
            </p:nvSpPr>
            <p:spPr bwMode="auto">
              <a:xfrm>
                <a:off x="338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7" name="Line 1182"/>
              <p:cNvSpPr>
                <a:spLocks noChangeShapeType="1"/>
              </p:cNvSpPr>
              <p:nvPr/>
            </p:nvSpPr>
            <p:spPr bwMode="auto">
              <a:xfrm>
                <a:off x="339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8" name="Line 1183"/>
              <p:cNvSpPr>
                <a:spLocks noChangeShapeType="1"/>
              </p:cNvSpPr>
              <p:nvPr/>
            </p:nvSpPr>
            <p:spPr bwMode="auto">
              <a:xfrm>
                <a:off x="339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9" name="Line 1184"/>
              <p:cNvSpPr>
                <a:spLocks noChangeShapeType="1"/>
              </p:cNvSpPr>
              <p:nvPr/>
            </p:nvSpPr>
            <p:spPr bwMode="auto">
              <a:xfrm>
                <a:off x="340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0" name="Line 1185"/>
              <p:cNvSpPr>
                <a:spLocks noChangeShapeType="1"/>
              </p:cNvSpPr>
              <p:nvPr/>
            </p:nvSpPr>
            <p:spPr bwMode="auto">
              <a:xfrm>
                <a:off x="341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1" name="Line 1186"/>
              <p:cNvSpPr>
                <a:spLocks noChangeShapeType="1"/>
              </p:cNvSpPr>
              <p:nvPr/>
            </p:nvSpPr>
            <p:spPr bwMode="auto">
              <a:xfrm>
                <a:off x="342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2" name="Line 1187"/>
              <p:cNvSpPr>
                <a:spLocks noChangeShapeType="1"/>
              </p:cNvSpPr>
              <p:nvPr/>
            </p:nvSpPr>
            <p:spPr bwMode="auto">
              <a:xfrm>
                <a:off x="343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3" name="Line 1188"/>
              <p:cNvSpPr>
                <a:spLocks noChangeShapeType="1"/>
              </p:cNvSpPr>
              <p:nvPr/>
            </p:nvSpPr>
            <p:spPr bwMode="auto">
              <a:xfrm>
                <a:off x="344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4" name="Line 1189"/>
              <p:cNvSpPr>
                <a:spLocks noChangeShapeType="1"/>
              </p:cNvSpPr>
              <p:nvPr/>
            </p:nvSpPr>
            <p:spPr bwMode="auto">
              <a:xfrm>
                <a:off x="345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5" name="Line 1190"/>
              <p:cNvSpPr>
                <a:spLocks noChangeShapeType="1"/>
              </p:cNvSpPr>
              <p:nvPr/>
            </p:nvSpPr>
            <p:spPr bwMode="auto">
              <a:xfrm>
                <a:off x="346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6" name="Line 1191"/>
              <p:cNvSpPr>
                <a:spLocks noChangeShapeType="1"/>
              </p:cNvSpPr>
              <p:nvPr/>
            </p:nvSpPr>
            <p:spPr bwMode="auto">
              <a:xfrm>
                <a:off x="347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7" name="Line 1192"/>
              <p:cNvSpPr>
                <a:spLocks noChangeShapeType="1"/>
              </p:cNvSpPr>
              <p:nvPr/>
            </p:nvSpPr>
            <p:spPr bwMode="auto">
              <a:xfrm>
                <a:off x="348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8" name="Line 1193"/>
              <p:cNvSpPr>
                <a:spLocks noChangeShapeType="1"/>
              </p:cNvSpPr>
              <p:nvPr/>
            </p:nvSpPr>
            <p:spPr bwMode="auto">
              <a:xfrm>
                <a:off x="349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9" name="Line 1194"/>
              <p:cNvSpPr>
                <a:spLocks noChangeShapeType="1"/>
              </p:cNvSpPr>
              <p:nvPr/>
            </p:nvSpPr>
            <p:spPr bwMode="auto">
              <a:xfrm>
                <a:off x="350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0" name="Line 1195"/>
              <p:cNvSpPr>
                <a:spLocks noChangeShapeType="1"/>
              </p:cNvSpPr>
              <p:nvPr/>
            </p:nvSpPr>
            <p:spPr bwMode="auto">
              <a:xfrm>
                <a:off x="350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1" name="Line 1196"/>
              <p:cNvSpPr>
                <a:spLocks noChangeShapeType="1"/>
              </p:cNvSpPr>
              <p:nvPr/>
            </p:nvSpPr>
            <p:spPr bwMode="auto">
              <a:xfrm>
                <a:off x="351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2" name="Line 1197"/>
              <p:cNvSpPr>
                <a:spLocks noChangeShapeType="1"/>
              </p:cNvSpPr>
              <p:nvPr/>
            </p:nvSpPr>
            <p:spPr bwMode="auto">
              <a:xfrm>
                <a:off x="35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3" name="Line 1198"/>
              <p:cNvSpPr>
                <a:spLocks noChangeShapeType="1"/>
              </p:cNvSpPr>
              <p:nvPr/>
            </p:nvSpPr>
            <p:spPr bwMode="auto">
              <a:xfrm>
                <a:off x="353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4" name="Line 1199"/>
              <p:cNvSpPr>
                <a:spLocks noChangeShapeType="1"/>
              </p:cNvSpPr>
              <p:nvPr/>
            </p:nvSpPr>
            <p:spPr bwMode="auto">
              <a:xfrm>
                <a:off x="354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5" name="Line 1200"/>
              <p:cNvSpPr>
                <a:spLocks noChangeShapeType="1"/>
              </p:cNvSpPr>
              <p:nvPr/>
            </p:nvSpPr>
            <p:spPr bwMode="auto">
              <a:xfrm>
                <a:off x="355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6" name="Line 1201"/>
              <p:cNvSpPr>
                <a:spLocks noChangeShapeType="1"/>
              </p:cNvSpPr>
              <p:nvPr/>
            </p:nvSpPr>
            <p:spPr bwMode="auto">
              <a:xfrm>
                <a:off x="356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7" name="Line 1202"/>
              <p:cNvSpPr>
                <a:spLocks noChangeShapeType="1"/>
              </p:cNvSpPr>
              <p:nvPr/>
            </p:nvSpPr>
            <p:spPr bwMode="auto">
              <a:xfrm>
                <a:off x="357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8" name="Line 1203"/>
              <p:cNvSpPr>
                <a:spLocks noChangeShapeType="1"/>
              </p:cNvSpPr>
              <p:nvPr/>
            </p:nvSpPr>
            <p:spPr bwMode="auto">
              <a:xfrm>
                <a:off x="358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9" name="Line 1204"/>
              <p:cNvSpPr>
                <a:spLocks noChangeShapeType="1"/>
              </p:cNvSpPr>
              <p:nvPr/>
            </p:nvSpPr>
            <p:spPr bwMode="auto">
              <a:xfrm>
                <a:off x="35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0" name="Line 1205"/>
              <p:cNvSpPr>
                <a:spLocks noChangeShapeType="1"/>
              </p:cNvSpPr>
              <p:nvPr/>
            </p:nvSpPr>
            <p:spPr bwMode="auto">
              <a:xfrm>
                <a:off x="360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1" name="Line 1206"/>
              <p:cNvSpPr>
                <a:spLocks noChangeShapeType="1"/>
              </p:cNvSpPr>
              <p:nvPr/>
            </p:nvSpPr>
            <p:spPr bwMode="auto">
              <a:xfrm>
                <a:off x="361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2" name="Line 1207"/>
              <p:cNvSpPr>
                <a:spLocks noChangeShapeType="1"/>
              </p:cNvSpPr>
              <p:nvPr/>
            </p:nvSpPr>
            <p:spPr bwMode="auto">
              <a:xfrm>
                <a:off x="361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3" name="Line 1208"/>
              <p:cNvSpPr>
                <a:spLocks noChangeShapeType="1"/>
              </p:cNvSpPr>
              <p:nvPr/>
            </p:nvSpPr>
            <p:spPr bwMode="auto">
              <a:xfrm>
                <a:off x="362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4" name="Line 1209"/>
              <p:cNvSpPr>
                <a:spLocks noChangeShapeType="1"/>
              </p:cNvSpPr>
              <p:nvPr/>
            </p:nvSpPr>
            <p:spPr bwMode="auto">
              <a:xfrm>
                <a:off x="363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7" name="Group 1411"/>
            <p:cNvGrpSpPr>
              <a:grpSpLocks/>
            </p:cNvGrpSpPr>
            <p:nvPr/>
          </p:nvGrpSpPr>
          <p:grpSpPr bwMode="auto">
            <a:xfrm>
              <a:off x="342371" y="1802675"/>
              <a:ext cx="7058025" cy="1071563"/>
              <a:chOff x="455" y="1279"/>
              <a:chExt cx="4446" cy="675"/>
            </a:xfrm>
          </p:grpSpPr>
          <p:sp>
            <p:nvSpPr>
              <p:cNvPr id="5115" name="Line 1211"/>
              <p:cNvSpPr>
                <a:spLocks noChangeShapeType="1"/>
              </p:cNvSpPr>
              <p:nvPr/>
            </p:nvSpPr>
            <p:spPr bwMode="auto">
              <a:xfrm>
                <a:off x="364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6" name="Line 1212"/>
              <p:cNvSpPr>
                <a:spLocks noChangeShapeType="1"/>
              </p:cNvSpPr>
              <p:nvPr/>
            </p:nvSpPr>
            <p:spPr bwMode="auto">
              <a:xfrm>
                <a:off x="36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7" name="Line 1213"/>
              <p:cNvSpPr>
                <a:spLocks noChangeShapeType="1"/>
              </p:cNvSpPr>
              <p:nvPr/>
            </p:nvSpPr>
            <p:spPr bwMode="auto">
              <a:xfrm>
                <a:off x="366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8" name="Line 1214"/>
              <p:cNvSpPr>
                <a:spLocks noChangeShapeType="1"/>
              </p:cNvSpPr>
              <p:nvPr/>
            </p:nvSpPr>
            <p:spPr bwMode="auto">
              <a:xfrm>
                <a:off x="367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9" name="Line 1215"/>
              <p:cNvSpPr>
                <a:spLocks noChangeShapeType="1"/>
              </p:cNvSpPr>
              <p:nvPr/>
            </p:nvSpPr>
            <p:spPr bwMode="auto">
              <a:xfrm>
                <a:off x="368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0" name="Line 1216"/>
              <p:cNvSpPr>
                <a:spLocks noChangeShapeType="1"/>
              </p:cNvSpPr>
              <p:nvPr/>
            </p:nvSpPr>
            <p:spPr bwMode="auto">
              <a:xfrm>
                <a:off x="369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1" name="Line 1217"/>
              <p:cNvSpPr>
                <a:spLocks noChangeShapeType="1"/>
              </p:cNvSpPr>
              <p:nvPr/>
            </p:nvSpPr>
            <p:spPr bwMode="auto">
              <a:xfrm>
                <a:off x="370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2" name="Line 1218"/>
              <p:cNvSpPr>
                <a:spLocks noChangeShapeType="1"/>
              </p:cNvSpPr>
              <p:nvPr/>
            </p:nvSpPr>
            <p:spPr bwMode="auto">
              <a:xfrm>
                <a:off x="371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3" name="Line 1219"/>
              <p:cNvSpPr>
                <a:spLocks noChangeShapeType="1"/>
              </p:cNvSpPr>
              <p:nvPr/>
            </p:nvSpPr>
            <p:spPr bwMode="auto">
              <a:xfrm>
                <a:off x="37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4" name="Line 1220"/>
              <p:cNvSpPr>
                <a:spLocks noChangeShapeType="1"/>
              </p:cNvSpPr>
              <p:nvPr/>
            </p:nvSpPr>
            <p:spPr bwMode="auto">
              <a:xfrm>
                <a:off x="372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5" name="Line 1221"/>
              <p:cNvSpPr>
                <a:spLocks noChangeShapeType="1"/>
              </p:cNvSpPr>
              <p:nvPr/>
            </p:nvSpPr>
            <p:spPr bwMode="auto">
              <a:xfrm>
                <a:off x="373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6" name="Line 1222"/>
              <p:cNvSpPr>
                <a:spLocks noChangeShapeType="1"/>
              </p:cNvSpPr>
              <p:nvPr/>
            </p:nvSpPr>
            <p:spPr bwMode="auto">
              <a:xfrm>
                <a:off x="374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7" name="Line 1223"/>
              <p:cNvSpPr>
                <a:spLocks noChangeShapeType="1"/>
              </p:cNvSpPr>
              <p:nvPr/>
            </p:nvSpPr>
            <p:spPr bwMode="auto">
              <a:xfrm>
                <a:off x="375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8" name="Line 1224"/>
              <p:cNvSpPr>
                <a:spLocks noChangeShapeType="1"/>
              </p:cNvSpPr>
              <p:nvPr/>
            </p:nvSpPr>
            <p:spPr bwMode="auto">
              <a:xfrm>
                <a:off x="376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9" name="Line 1225"/>
              <p:cNvSpPr>
                <a:spLocks noChangeShapeType="1"/>
              </p:cNvSpPr>
              <p:nvPr/>
            </p:nvSpPr>
            <p:spPr bwMode="auto">
              <a:xfrm>
                <a:off x="377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0" name="Line 1226"/>
              <p:cNvSpPr>
                <a:spLocks noChangeShapeType="1"/>
              </p:cNvSpPr>
              <p:nvPr/>
            </p:nvSpPr>
            <p:spPr bwMode="auto">
              <a:xfrm>
                <a:off x="37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1" name="Line 1227"/>
              <p:cNvSpPr>
                <a:spLocks noChangeShapeType="1"/>
              </p:cNvSpPr>
              <p:nvPr/>
            </p:nvSpPr>
            <p:spPr bwMode="auto">
              <a:xfrm>
                <a:off x="379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2" name="Line 1228"/>
              <p:cNvSpPr>
                <a:spLocks noChangeShapeType="1"/>
              </p:cNvSpPr>
              <p:nvPr/>
            </p:nvSpPr>
            <p:spPr bwMode="auto">
              <a:xfrm>
                <a:off x="380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3" name="Line 1229"/>
              <p:cNvSpPr>
                <a:spLocks noChangeShapeType="1"/>
              </p:cNvSpPr>
              <p:nvPr/>
            </p:nvSpPr>
            <p:spPr bwMode="auto">
              <a:xfrm>
                <a:off x="381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4" name="Line 1230"/>
              <p:cNvSpPr>
                <a:spLocks noChangeShapeType="1"/>
              </p:cNvSpPr>
              <p:nvPr/>
            </p:nvSpPr>
            <p:spPr bwMode="auto">
              <a:xfrm>
                <a:off x="382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5" name="Line 1231"/>
              <p:cNvSpPr>
                <a:spLocks noChangeShapeType="1"/>
              </p:cNvSpPr>
              <p:nvPr/>
            </p:nvSpPr>
            <p:spPr bwMode="auto">
              <a:xfrm>
                <a:off x="382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6" name="Line 1232"/>
              <p:cNvSpPr>
                <a:spLocks noChangeShapeType="1"/>
              </p:cNvSpPr>
              <p:nvPr/>
            </p:nvSpPr>
            <p:spPr bwMode="auto">
              <a:xfrm>
                <a:off x="383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7" name="Line 1233"/>
              <p:cNvSpPr>
                <a:spLocks noChangeShapeType="1"/>
              </p:cNvSpPr>
              <p:nvPr/>
            </p:nvSpPr>
            <p:spPr bwMode="auto">
              <a:xfrm>
                <a:off x="38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8" name="Line 1234"/>
              <p:cNvSpPr>
                <a:spLocks noChangeShapeType="1"/>
              </p:cNvSpPr>
              <p:nvPr/>
            </p:nvSpPr>
            <p:spPr bwMode="auto">
              <a:xfrm>
                <a:off x="385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9" name="Line 1235"/>
              <p:cNvSpPr>
                <a:spLocks noChangeShapeType="1"/>
              </p:cNvSpPr>
              <p:nvPr/>
            </p:nvSpPr>
            <p:spPr bwMode="auto">
              <a:xfrm>
                <a:off x="386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0" name="Line 1236"/>
              <p:cNvSpPr>
                <a:spLocks noChangeShapeType="1"/>
              </p:cNvSpPr>
              <p:nvPr/>
            </p:nvSpPr>
            <p:spPr bwMode="auto">
              <a:xfrm>
                <a:off x="387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1" name="Line 1237"/>
              <p:cNvSpPr>
                <a:spLocks noChangeShapeType="1"/>
              </p:cNvSpPr>
              <p:nvPr/>
            </p:nvSpPr>
            <p:spPr bwMode="auto">
              <a:xfrm>
                <a:off x="388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2" name="Line 1238"/>
              <p:cNvSpPr>
                <a:spLocks noChangeShapeType="1"/>
              </p:cNvSpPr>
              <p:nvPr/>
            </p:nvSpPr>
            <p:spPr bwMode="auto">
              <a:xfrm>
                <a:off x="389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3" name="Line 1239"/>
              <p:cNvSpPr>
                <a:spLocks noChangeShapeType="1"/>
              </p:cNvSpPr>
              <p:nvPr/>
            </p:nvSpPr>
            <p:spPr bwMode="auto">
              <a:xfrm>
                <a:off x="390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4" name="Line 1240"/>
              <p:cNvSpPr>
                <a:spLocks noChangeShapeType="1"/>
              </p:cNvSpPr>
              <p:nvPr/>
            </p:nvSpPr>
            <p:spPr bwMode="auto">
              <a:xfrm>
                <a:off x="39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5" name="Line 1241"/>
              <p:cNvSpPr>
                <a:spLocks noChangeShapeType="1"/>
              </p:cNvSpPr>
              <p:nvPr/>
            </p:nvSpPr>
            <p:spPr bwMode="auto">
              <a:xfrm>
                <a:off x="392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6" name="Line 1242"/>
              <p:cNvSpPr>
                <a:spLocks noChangeShapeType="1"/>
              </p:cNvSpPr>
              <p:nvPr/>
            </p:nvSpPr>
            <p:spPr bwMode="auto">
              <a:xfrm>
                <a:off x="393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7" name="Line 1243"/>
              <p:cNvSpPr>
                <a:spLocks noChangeShapeType="1"/>
              </p:cNvSpPr>
              <p:nvPr/>
            </p:nvSpPr>
            <p:spPr bwMode="auto">
              <a:xfrm>
                <a:off x="393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8" name="Line 1244"/>
              <p:cNvSpPr>
                <a:spLocks noChangeShapeType="1"/>
              </p:cNvSpPr>
              <p:nvPr/>
            </p:nvSpPr>
            <p:spPr bwMode="auto">
              <a:xfrm>
                <a:off x="394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9" name="Line 1245"/>
              <p:cNvSpPr>
                <a:spLocks noChangeShapeType="1"/>
              </p:cNvSpPr>
              <p:nvPr/>
            </p:nvSpPr>
            <p:spPr bwMode="auto">
              <a:xfrm>
                <a:off x="395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0" name="Line 1246"/>
              <p:cNvSpPr>
                <a:spLocks noChangeShapeType="1"/>
              </p:cNvSpPr>
              <p:nvPr/>
            </p:nvSpPr>
            <p:spPr bwMode="auto">
              <a:xfrm>
                <a:off x="396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1" name="Line 1247"/>
              <p:cNvSpPr>
                <a:spLocks noChangeShapeType="1"/>
              </p:cNvSpPr>
              <p:nvPr/>
            </p:nvSpPr>
            <p:spPr bwMode="auto">
              <a:xfrm>
                <a:off x="39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2" name="Line 1248"/>
              <p:cNvSpPr>
                <a:spLocks noChangeShapeType="1"/>
              </p:cNvSpPr>
              <p:nvPr/>
            </p:nvSpPr>
            <p:spPr bwMode="auto">
              <a:xfrm>
                <a:off x="398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3" name="Line 1249"/>
              <p:cNvSpPr>
                <a:spLocks noChangeShapeType="1"/>
              </p:cNvSpPr>
              <p:nvPr/>
            </p:nvSpPr>
            <p:spPr bwMode="auto">
              <a:xfrm>
                <a:off x="399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4" name="Line 1250"/>
              <p:cNvSpPr>
                <a:spLocks noChangeShapeType="1"/>
              </p:cNvSpPr>
              <p:nvPr/>
            </p:nvSpPr>
            <p:spPr bwMode="auto">
              <a:xfrm>
                <a:off x="400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5" name="Line 1251"/>
              <p:cNvSpPr>
                <a:spLocks noChangeShapeType="1"/>
              </p:cNvSpPr>
              <p:nvPr/>
            </p:nvSpPr>
            <p:spPr bwMode="auto">
              <a:xfrm>
                <a:off x="401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6" name="Line 1252"/>
              <p:cNvSpPr>
                <a:spLocks noChangeShapeType="1"/>
              </p:cNvSpPr>
              <p:nvPr/>
            </p:nvSpPr>
            <p:spPr bwMode="auto">
              <a:xfrm>
                <a:off x="402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7" name="Line 1253"/>
              <p:cNvSpPr>
                <a:spLocks noChangeShapeType="1"/>
              </p:cNvSpPr>
              <p:nvPr/>
            </p:nvSpPr>
            <p:spPr bwMode="auto">
              <a:xfrm>
                <a:off x="403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8" name="Line 1254"/>
              <p:cNvSpPr>
                <a:spLocks noChangeShapeType="1"/>
              </p:cNvSpPr>
              <p:nvPr/>
            </p:nvSpPr>
            <p:spPr bwMode="auto">
              <a:xfrm>
                <a:off x="40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9" name="Line 1255"/>
              <p:cNvSpPr>
                <a:spLocks noChangeShapeType="1"/>
              </p:cNvSpPr>
              <p:nvPr/>
            </p:nvSpPr>
            <p:spPr bwMode="auto">
              <a:xfrm>
                <a:off x="404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0" name="Line 1256"/>
              <p:cNvSpPr>
                <a:spLocks noChangeShapeType="1"/>
              </p:cNvSpPr>
              <p:nvPr/>
            </p:nvSpPr>
            <p:spPr bwMode="auto">
              <a:xfrm>
                <a:off x="405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1" name="Line 1257"/>
              <p:cNvSpPr>
                <a:spLocks noChangeShapeType="1"/>
              </p:cNvSpPr>
              <p:nvPr/>
            </p:nvSpPr>
            <p:spPr bwMode="auto">
              <a:xfrm>
                <a:off x="406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2" name="Line 1258"/>
              <p:cNvSpPr>
                <a:spLocks noChangeShapeType="1"/>
              </p:cNvSpPr>
              <p:nvPr/>
            </p:nvSpPr>
            <p:spPr bwMode="auto">
              <a:xfrm>
                <a:off x="407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3" name="Line 1259"/>
              <p:cNvSpPr>
                <a:spLocks noChangeShapeType="1"/>
              </p:cNvSpPr>
              <p:nvPr/>
            </p:nvSpPr>
            <p:spPr bwMode="auto">
              <a:xfrm>
                <a:off x="408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4" name="Line 1260"/>
              <p:cNvSpPr>
                <a:spLocks noChangeShapeType="1"/>
              </p:cNvSpPr>
              <p:nvPr/>
            </p:nvSpPr>
            <p:spPr bwMode="auto">
              <a:xfrm>
                <a:off x="409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5" name="Line 1261"/>
              <p:cNvSpPr>
                <a:spLocks noChangeShapeType="1"/>
              </p:cNvSpPr>
              <p:nvPr/>
            </p:nvSpPr>
            <p:spPr bwMode="auto">
              <a:xfrm>
                <a:off x="41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6" name="Line 1262"/>
              <p:cNvSpPr>
                <a:spLocks noChangeShapeType="1"/>
              </p:cNvSpPr>
              <p:nvPr/>
            </p:nvSpPr>
            <p:spPr bwMode="auto">
              <a:xfrm>
                <a:off x="411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7" name="Line 1263"/>
              <p:cNvSpPr>
                <a:spLocks noChangeShapeType="1"/>
              </p:cNvSpPr>
              <p:nvPr/>
            </p:nvSpPr>
            <p:spPr bwMode="auto">
              <a:xfrm>
                <a:off x="412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8" name="Line 1264"/>
              <p:cNvSpPr>
                <a:spLocks noChangeShapeType="1"/>
              </p:cNvSpPr>
              <p:nvPr/>
            </p:nvSpPr>
            <p:spPr bwMode="auto">
              <a:xfrm>
                <a:off x="413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9" name="Line 1265"/>
              <p:cNvSpPr>
                <a:spLocks noChangeShapeType="1"/>
              </p:cNvSpPr>
              <p:nvPr/>
            </p:nvSpPr>
            <p:spPr bwMode="auto">
              <a:xfrm>
                <a:off x="414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0" name="Line 1266"/>
              <p:cNvSpPr>
                <a:spLocks noChangeShapeType="1"/>
              </p:cNvSpPr>
              <p:nvPr/>
            </p:nvSpPr>
            <p:spPr bwMode="auto">
              <a:xfrm>
                <a:off x="414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1" name="Line 1267"/>
              <p:cNvSpPr>
                <a:spLocks noChangeShapeType="1"/>
              </p:cNvSpPr>
              <p:nvPr/>
            </p:nvSpPr>
            <p:spPr bwMode="auto">
              <a:xfrm>
                <a:off x="415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2" name="Line 1268"/>
              <p:cNvSpPr>
                <a:spLocks noChangeShapeType="1"/>
              </p:cNvSpPr>
              <p:nvPr/>
            </p:nvSpPr>
            <p:spPr bwMode="auto">
              <a:xfrm>
                <a:off x="416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3" name="Line 1269"/>
              <p:cNvSpPr>
                <a:spLocks noChangeShapeType="1"/>
              </p:cNvSpPr>
              <p:nvPr/>
            </p:nvSpPr>
            <p:spPr bwMode="auto">
              <a:xfrm>
                <a:off x="417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4" name="Line 1270"/>
              <p:cNvSpPr>
                <a:spLocks noChangeShapeType="1"/>
              </p:cNvSpPr>
              <p:nvPr/>
            </p:nvSpPr>
            <p:spPr bwMode="auto">
              <a:xfrm>
                <a:off x="418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5" name="Line 1271"/>
              <p:cNvSpPr>
                <a:spLocks noChangeShapeType="1"/>
              </p:cNvSpPr>
              <p:nvPr/>
            </p:nvSpPr>
            <p:spPr bwMode="auto">
              <a:xfrm>
                <a:off x="419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6" name="Line 1272"/>
              <p:cNvSpPr>
                <a:spLocks noChangeShapeType="1"/>
              </p:cNvSpPr>
              <p:nvPr/>
            </p:nvSpPr>
            <p:spPr bwMode="auto">
              <a:xfrm>
                <a:off x="420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7" name="Line 1273"/>
              <p:cNvSpPr>
                <a:spLocks noChangeShapeType="1"/>
              </p:cNvSpPr>
              <p:nvPr/>
            </p:nvSpPr>
            <p:spPr bwMode="auto">
              <a:xfrm>
                <a:off x="421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8" name="Line 1274"/>
              <p:cNvSpPr>
                <a:spLocks noChangeShapeType="1"/>
              </p:cNvSpPr>
              <p:nvPr/>
            </p:nvSpPr>
            <p:spPr bwMode="auto">
              <a:xfrm>
                <a:off x="422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9" name="Line 1275"/>
              <p:cNvSpPr>
                <a:spLocks noChangeShapeType="1"/>
              </p:cNvSpPr>
              <p:nvPr/>
            </p:nvSpPr>
            <p:spPr bwMode="auto">
              <a:xfrm>
                <a:off x="423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0" name="Line 1276"/>
              <p:cNvSpPr>
                <a:spLocks noChangeShapeType="1"/>
              </p:cNvSpPr>
              <p:nvPr/>
            </p:nvSpPr>
            <p:spPr bwMode="auto">
              <a:xfrm>
                <a:off x="424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1" name="Line 1277"/>
              <p:cNvSpPr>
                <a:spLocks noChangeShapeType="1"/>
              </p:cNvSpPr>
              <p:nvPr/>
            </p:nvSpPr>
            <p:spPr bwMode="auto">
              <a:xfrm>
                <a:off x="425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2" name="Line 1278"/>
              <p:cNvSpPr>
                <a:spLocks noChangeShapeType="1"/>
              </p:cNvSpPr>
              <p:nvPr/>
            </p:nvSpPr>
            <p:spPr bwMode="auto">
              <a:xfrm>
                <a:off x="425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3" name="Line 1279"/>
              <p:cNvSpPr>
                <a:spLocks noChangeShapeType="1"/>
              </p:cNvSpPr>
              <p:nvPr/>
            </p:nvSpPr>
            <p:spPr bwMode="auto">
              <a:xfrm>
                <a:off x="426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4" name="Line 1280"/>
              <p:cNvSpPr>
                <a:spLocks noChangeShapeType="1"/>
              </p:cNvSpPr>
              <p:nvPr/>
            </p:nvSpPr>
            <p:spPr bwMode="auto">
              <a:xfrm>
                <a:off x="427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5" name="Line 1281"/>
              <p:cNvSpPr>
                <a:spLocks noChangeShapeType="1"/>
              </p:cNvSpPr>
              <p:nvPr/>
            </p:nvSpPr>
            <p:spPr bwMode="auto">
              <a:xfrm>
                <a:off x="428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6" name="Line 1282"/>
              <p:cNvSpPr>
                <a:spLocks noChangeShapeType="1"/>
              </p:cNvSpPr>
              <p:nvPr/>
            </p:nvSpPr>
            <p:spPr bwMode="auto">
              <a:xfrm>
                <a:off x="429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7" name="Line 1283"/>
              <p:cNvSpPr>
                <a:spLocks noChangeShapeType="1"/>
              </p:cNvSpPr>
              <p:nvPr/>
            </p:nvSpPr>
            <p:spPr bwMode="auto">
              <a:xfrm>
                <a:off x="430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8" name="Line 1284"/>
              <p:cNvSpPr>
                <a:spLocks noChangeShapeType="1"/>
              </p:cNvSpPr>
              <p:nvPr/>
            </p:nvSpPr>
            <p:spPr bwMode="auto">
              <a:xfrm>
                <a:off x="431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9" name="Line 1285"/>
              <p:cNvSpPr>
                <a:spLocks noChangeShapeType="1"/>
              </p:cNvSpPr>
              <p:nvPr/>
            </p:nvSpPr>
            <p:spPr bwMode="auto">
              <a:xfrm>
                <a:off x="432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0" name="Line 1286"/>
              <p:cNvSpPr>
                <a:spLocks noChangeShapeType="1"/>
              </p:cNvSpPr>
              <p:nvPr/>
            </p:nvSpPr>
            <p:spPr bwMode="auto">
              <a:xfrm>
                <a:off x="433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1" name="Line 1287"/>
              <p:cNvSpPr>
                <a:spLocks noChangeShapeType="1"/>
              </p:cNvSpPr>
              <p:nvPr/>
            </p:nvSpPr>
            <p:spPr bwMode="auto">
              <a:xfrm>
                <a:off x="434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2" name="Line 1288"/>
              <p:cNvSpPr>
                <a:spLocks noChangeShapeType="1"/>
              </p:cNvSpPr>
              <p:nvPr/>
            </p:nvSpPr>
            <p:spPr bwMode="auto">
              <a:xfrm>
                <a:off x="435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3" name="Line 1289"/>
              <p:cNvSpPr>
                <a:spLocks noChangeShapeType="1"/>
              </p:cNvSpPr>
              <p:nvPr/>
            </p:nvSpPr>
            <p:spPr bwMode="auto">
              <a:xfrm>
                <a:off x="436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4" name="Line 1290"/>
              <p:cNvSpPr>
                <a:spLocks noChangeShapeType="1"/>
              </p:cNvSpPr>
              <p:nvPr/>
            </p:nvSpPr>
            <p:spPr bwMode="auto">
              <a:xfrm>
                <a:off x="436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5" name="Line 1291"/>
              <p:cNvSpPr>
                <a:spLocks noChangeShapeType="1"/>
              </p:cNvSpPr>
              <p:nvPr/>
            </p:nvSpPr>
            <p:spPr bwMode="auto">
              <a:xfrm>
                <a:off x="437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6" name="Line 1292"/>
              <p:cNvSpPr>
                <a:spLocks noChangeShapeType="1"/>
              </p:cNvSpPr>
              <p:nvPr/>
            </p:nvSpPr>
            <p:spPr bwMode="auto">
              <a:xfrm>
                <a:off x="438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7" name="Line 1293"/>
              <p:cNvSpPr>
                <a:spLocks noChangeShapeType="1"/>
              </p:cNvSpPr>
              <p:nvPr/>
            </p:nvSpPr>
            <p:spPr bwMode="auto">
              <a:xfrm>
                <a:off x="439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8" name="Line 1294"/>
              <p:cNvSpPr>
                <a:spLocks noChangeShapeType="1"/>
              </p:cNvSpPr>
              <p:nvPr/>
            </p:nvSpPr>
            <p:spPr bwMode="auto">
              <a:xfrm>
                <a:off x="440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9" name="Line 1295"/>
              <p:cNvSpPr>
                <a:spLocks noChangeShapeType="1"/>
              </p:cNvSpPr>
              <p:nvPr/>
            </p:nvSpPr>
            <p:spPr bwMode="auto">
              <a:xfrm>
                <a:off x="441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0" name="Line 1296"/>
              <p:cNvSpPr>
                <a:spLocks noChangeShapeType="1"/>
              </p:cNvSpPr>
              <p:nvPr/>
            </p:nvSpPr>
            <p:spPr bwMode="auto">
              <a:xfrm>
                <a:off x="442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1" name="Line 1297"/>
              <p:cNvSpPr>
                <a:spLocks noChangeShapeType="1"/>
              </p:cNvSpPr>
              <p:nvPr/>
            </p:nvSpPr>
            <p:spPr bwMode="auto">
              <a:xfrm>
                <a:off x="443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2" name="Line 1298"/>
              <p:cNvSpPr>
                <a:spLocks noChangeShapeType="1"/>
              </p:cNvSpPr>
              <p:nvPr/>
            </p:nvSpPr>
            <p:spPr bwMode="auto">
              <a:xfrm>
                <a:off x="444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3" name="Line 1299"/>
              <p:cNvSpPr>
                <a:spLocks noChangeShapeType="1"/>
              </p:cNvSpPr>
              <p:nvPr/>
            </p:nvSpPr>
            <p:spPr bwMode="auto">
              <a:xfrm>
                <a:off x="445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4" name="Line 1300"/>
              <p:cNvSpPr>
                <a:spLocks noChangeShapeType="1"/>
              </p:cNvSpPr>
              <p:nvPr/>
            </p:nvSpPr>
            <p:spPr bwMode="auto">
              <a:xfrm>
                <a:off x="446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5" name="Line 1301"/>
              <p:cNvSpPr>
                <a:spLocks noChangeShapeType="1"/>
              </p:cNvSpPr>
              <p:nvPr/>
            </p:nvSpPr>
            <p:spPr bwMode="auto">
              <a:xfrm>
                <a:off x="446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6" name="Line 1302"/>
              <p:cNvSpPr>
                <a:spLocks noChangeShapeType="1"/>
              </p:cNvSpPr>
              <p:nvPr/>
            </p:nvSpPr>
            <p:spPr bwMode="auto">
              <a:xfrm>
                <a:off x="447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7" name="Line 1303"/>
              <p:cNvSpPr>
                <a:spLocks noChangeShapeType="1"/>
              </p:cNvSpPr>
              <p:nvPr/>
            </p:nvSpPr>
            <p:spPr bwMode="auto">
              <a:xfrm>
                <a:off x="448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8" name="Line 1304"/>
              <p:cNvSpPr>
                <a:spLocks noChangeShapeType="1"/>
              </p:cNvSpPr>
              <p:nvPr/>
            </p:nvSpPr>
            <p:spPr bwMode="auto">
              <a:xfrm>
                <a:off x="449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9" name="Line 1305"/>
              <p:cNvSpPr>
                <a:spLocks noChangeShapeType="1"/>
              </p:cNvSpPr>
              <p:nvPr/>
            </p:nvSpPr>
            <p:spPr bwMode="auto">
              <a:xfrm>
                <a:off x="450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0" name="Line 1306"/>
              <p:cNvSpPr>
                <a:spLocks noChangeShapeType="1"/>
              </p:cNvSpPr>
              <p:nvPr/>
            </p:nvSpPr>
            <p:spPr bwMode="auto">
              <a:xfrm>
                <a:off x="451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1" name="Line 1307"/>
              <p:cNvSpPr>
                <a:spLocks noChangeShapeType="1"/>
              </p:cNvSpPr>
              <p:nvPr/>
            </p:nvSpPr>
            <p:spPr bwMode="auto">
              <a:xfrm>
                <a:off x="452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2" name="Line 1308"/>
              <p:cNvSpPr>
                <a:spLocks noChangeShapeType="1"/>
              </p:cNvSpPr>
              <p:nvPr/>
            </p:nvSpPr>
            <p:spPr bwMode="auto">
              <a:xfrm>
                <a:off x="453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3" name="Line 1309"/>
              <p:cNvSpPr>
                <a:spLocks noChangeShapeType="1"/>
              </p:cNvSpPr>
              <p:nvPr/>
            </p:nvSpPr>
            <p:spPr bwMode="auto">
              <a:xfrm>
                <a:off x="45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4" name="Line 1310"/>
              <p:cNvSpPr>
                <a:spLocks noChangeShapeType="1"/>
              </p:cNvSpPr>
              <p:nvPr/>
            </p:nvSpPr>
            <p:spPr bwMode="auto">
              <a:xfrm>
                <a:off x="455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5" name="Line 1311"/>
              <p:cNvSpPr>
                <a:spLocks noChangeShapeType="1"/>
              </p:cNvSpPr>
              <p:nvPr/>
            </p:nvSpPr>
            <p:spPr bwMode="auto">
              <a:xfrm>
                <a:off x="456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6" name="Line 1312"/>
              <p:cNvSpPr>
                <a:spLocks noChangeShapeType="1"/>
              </p:cNvSpPr>
              <p:nvPr/>
            </p:nvSpPr>
            <p:spPr bwMode="auto">
              <a:xfrm>
                <a:off x="457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7" name="Line 1313"/>
              <p:cNvSpPr>
                <a:spLocks noChangeShapeType="1"/>
              </p:cNvSpPr>
              <p:nvPr/>
            </p:nvSpPr>
            <p:spPr bwMode="auto">
              <a:xfrm>
                <a:off x="457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8" name="Line 1314"/>
              <p:cNvSpPr>
                <a:spLocks noChangeShapeType="1"/>
              </p:cNvSpPr>
              <p:nvPr/>
            </p:nvSpPr>
            <p:spPr bwMode="auto">
              <a:xfrm>
                <a:off x="4588"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9" name="Line 1315"/>
              <p:cNvSpPr>
                <a:spLocks noChangeShapeType="1"/>
              </p:cNvSpPr>
              <p:nvPr/>
            </p:nvSpPr>
            <p:spPr bwMode="auto">
              <a:xfrm>
                <a:off x="4597"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0" name="Line 1316"/>
              <p:cNvSpPr>
                <a:spLocks noChangeShapeType="1"/>
              </p:cNvSpPr>
              <p:nvPr/>
            </p:nvSpPr>
            <p:spPr bwMode="auto">
              <a:xfrm>
                <a:off x="46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1" name="Line 1317"/>
              <p:cNvSpPr>
                <a:spLocks noChangeShapeType="1"/>
              </p:cNvSpPr>
              <p:nvPr/>
            </p:nvSpPr>
            <p:spPr bwMode="auto">
              <a:xfrm>
                <a:off x="461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2" name="Line 1318"/>
              <p:cNvSpPr>
                <a:spLocks noChangeShapeType="1"/>
              </p:cNvSpPr>
              <p:nvPr/>
            </p:nvSpPr>
            <p:spPr bwMode="auto">
              <a:xfrm>
                <a:off x="462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3" name="Line 1319"/>
              <p:cNvSpPr>
                <a:spLocks noChangeShapeType="1"/>
              </p:cNvSpPr>
              <p:nvPr/>
            </p:nvSpPr>
            <p:spPr bwMode="auto">
              <a:xfrm>
                <a:off x="463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4" name="Line 1320"/>
              <p:cNvSpPr>
                <a:spLocks noChangeShapeType="1"/>
              </p:cNvSpPr>
              <p:nvPr/>
            </p:nvSpPr>
            <p:spPr bwMode="auto">
              <a:xfrm>
                <a:off x="464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5" name="Line 1321"/>
              <p:cNvSpPr>
                <a:spLocks noChangeShapeType="1"/>
              </p:cNvSpPr>
              <p:nvPr/>
            </p:nvSpPr>
            <p:spPr bwMode="auto">
              <a:xfrm>
                <a:off x="4652"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6" name="Line 1322"/>
              <p:cNvSpPr>
                <a:spLocks noChangeShapeType="1"/>
              </p:cNvSpPr>
              <p:nvPr/>
            </p:nvSpPr>
            <p:spPr bwMode="auto">
              <a:xfrm>
                <a:off x="4661"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7" name="Line 1323"/>
              <p:cNvSpPr>
                <a:spLocks noChangeShapeType="1"/>
              </p:cNvSpPr>
              <p:nvPr/>
            </p:nvSpPr>
            <p:spPr bwMode="auto">
              <a:xfrm>
                <a:off x="46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8" name="Line 1324"/>
              <p:cNvSpPr>
                <a:spLocks noChangeShapeType="1"/>
              </p:cNvSpPr>
              <p:nvPr/>
            </p:nvSpPr>
            <p:spPr bwMode="auto">
              <a:xfrm>
                <a:off x="468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9" name="Line 1325"/>
              <p:cNvSpPr>
                <a:spLocks noChangeShapeType="1"/>
              </p:cNvSpPr>
              <p:nvPr/>
            </p:nvSpPr>
            <p:spPr bwMode="auto">
              <a:xfrm>
                <a:off x="468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0" name="Line 1326"/>
              <p:cNvSpPr>
                <a:spLocks noChangeShapeType="1"/>
              </p:cNvSpPr>
              <p:nvPr/>
            </p:nvSpPr>
            <p:spPr bwMode="auto">
              <a:xfrm>
                <a:off x="469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1" name="Line 1327"/>
              <p:cNvSpPr>
                <a:spLocks noChangeShapeType="1"/>
              </p:cNvSpPr>
              <p:nvPr/>
            </p:nvSpPr>
            <p:spPr bwMode="auto">
              <a:xfrm>
                <a:off x="470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2" name="Line 1328"/>
              <p:cNvSpPr>
                <a:spLocks noChangeShapeType="1"/>
              </p:cNvSpPr>
              <p:nvPr/>
            </p:nvSpPr>
            <p:spPr bwMode="auto">
              <a:xfrm>
                <a:off x="4716"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3" name="Line 1329"/>
              <p:cNvSpPr>
                <a:spLocks noChangeShapeType="1"/>
              </p:cNvSpPr>
              <p:nvPr/>
            </p:nvSpPr>
            <p:spPr bwMode="auto">
              <a:xfrm>
                <a:off x="4725"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4" name="Line 1330"/>
              <p:cNvSpPr>
                <a:spLocks noChangeShapeType="1"/>
              </p:cNvSpPr>
              <p:nvPr/>
            </p:nvSpPr>
            <p:spPr bwMode="auto">
              <a:xfrm>
                <a:off x="47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5" name="Line 1331"/>
              <p:cNvSpPr>
                <a:spLocks noChangeShapeType="1"/>
              </p:cNvSpPr>
              <p:nvPr/>
            </p:nvSpPr>
            <p:spPr bwMode="auto">
              <a:xfrm>
                <a:off x="4744"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6" name="Line 1332"/>
              <p:cNvSpPr>
                <a:spLocks noChangeShapeType="1"/>
              </p:cNvSpPr>
              <p:nvPr/>
            </p:nvSpPr>
            <p:spPr bwMode="auto">
              <a:xfrm>
                <a:off x="475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7" name="Line 1333"/>
              <p:cNvSpPr>
                <a:spLocks noChangeShapeType="1"/>
              </p:cNvSpPr>
              <p:nvPr/>
            </p:nvSpPr>
            <p:spPr bwMode="auto">
              <a:xfrm>
                <a:off x="476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8" name="Line 1334"/>
              <p:cNvSpPr>
                <a:spLocks noChangeShapeType="1"/>
              </p:cNvSpPr>
              <p:nvPr/>
            </p:nvSpPr>
            <p:spPr bwMode="auto">
              <a:xfrm>
                <a:off x="477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9" name="Line 1335"/>
              <p:cNvSpPr>
                <a:spLocks noChangeShapeType="1"/>
              </p:cNvSpPr>
              <p:nvPr/>
            </p:nvSpPr>
            <p:spPr bwMode="auto">
              <a:xfrm>
                <a:off x="4780"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0" name="Line 1336"/>
              <p:cNvSpPr>
                <a:spLocks noChangeShapeType="1"/>
              </p:cNvSpPr>
              <p:nvPr/>
            </p:nvSpPr>
            <p:spPr bwMode="auto">
              <a:xfrm>
                <a:off x="4789"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1" name="Line 1337"/>
              <p:cNvSpPr>
                <a:spLocks noChangeShapeType="1"/>
              </p:cNvSpPr>
              <p:nvPr/>
            </p:nvSpPr>
            <p:spPr bwMode="auto">
              <a:xfrm>
                <a:off x="4799"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2" name="Line 1338"/>
              <p:cNvSpPr>
                <a:spLocks noChangeShapeType="1"/>
              </p:cNvSpPr>
              <p:nvPr/>
            </p:nvSpPr>
            <p:spPr bwMode="auto">
              <a:xfrm>
                <a:off x="4808"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3" name="Line 1339"/>
              <p:cNvSpPr>
                <a:spLocks noChangeShapeType="1"/>
              </p:cNvSpPr>
              <p:nvPr/>
            </p:nvSpPr>
            <p:spPr bwMode="auto">
              <a:xfrm>
                <a:off x="4817"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4" name="Line 1340"/>
              <p:cNvSpPr>
                <a:spLocks noChangeShapeType="1"/>
              </p:cNvSpPr>
              <p:nvPr/>
            </p:nvSpPr>
            <p:spPr bwMode="auto">
              <a:xfrm>
                <a:off x="4826"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5" name="Line 1341"/>
              <p:cNvSpPr>
                <a:spLocks noChangeShapeType="1"/>
              </p:cNvSpPr>
              <p:nvPr/>
            </p:nvSpPr>
            <p:spPr bwMode="auto">
              <a:xfrm>
                <a:off x="4835"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6" name="Line 1342"/>
              <p:cNvSpPr>
                <a:spLocks noChangeShapeType="1"/>
              </p:cNvSpPr>
              <p:nvPr/>
            </p:nvSpPr>
            <p:spPr bwMode="auto">
              <a:xfrm>
                <a:off x="4844"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7" name="Line 1343"/>
              <p:cNvSpPr>
                <a:spLocks noChangeShapeType="1"/>
              </p:cNvSpPr>
              <p:nvPr/>
            </p:nvSpPr>
            <p:spPr bwMode="auto">
              <a:xfrm>
                <a:off x="4853" y="186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8" name="Line 1344"/>
              <p:cNvSpPr>
                <a:spLocks noChangeShapeType="1"/>
              </p:cNvSpPr>
              <p:nvPr/>
            </p:nvSpPr>
            <p:spPr bwMode="auto">
              <a:xfrm>
                <a:off x="4863"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9" name="Line 1345"/>
              <p:cNvSpPr>
                <a:spLocks noChangeShapeType="1"/>
              </p:cNvSpPr>
              <p:nvPr/>
            </p:nvSpPr>
            <p:spPr bwMode="auto">
              <a:xfrm>
                <a:off x="4872"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0" name="Line 1346"/>
              <p:cNvSpPr>
                <a:spLocks noChangeShapeType="1"/>
              </p:cNvSpPr>
              <p:nvPr/>
            </p:nvSpPr>
            <p:spPr bwMode="auto">
              <a:xfrm>
                <a:off x="4881"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1" name="Line 1347"/>
              <p:cNvSpPr>
                <a:spLocks noChangeShapeType="1"/>
              </p:cNvSpPr>
              <p:nvPr/>
            </p:nvSpPr>
            <p:spPr bwMode="auto">
              <a:xfrm>
                <a:off x="4890" y="186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2" name="Line 1348"/>
              <p:cNvSpPr>
                <a:spLocks noChangeShapeType="1"/>
              </p:cNvSpPr>
              <p:nvPr/>
            </p:nvSpPr>
            <p:spPr bwMode="auto">
              <a:xfrm>
                <a:off x="4899" y="186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3" name="Rectangle 1349"/>
              <p:cNvSpPr>
                <a:spLocks noChangeArrowheads="1"/>
              </p:cNvSpPr>
              <p:nvPr/>
            </p:nvSpPr>
            <p:spPr bwMode="auto">
              <a:xfrm>
                <a:off x="455"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5254" name="Line 1350"/>
              <p:cNvSpPr>
                <a:spLocks noChangeShapeType="1"/>
              </p:cNvSpPr>
              <p:nvPr/>
            </p:nvSpPr>
            <p:spPr bwMode="auto">
              <a:xfrm flipH="1">
                <a:off x="793" y="1279"/>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5" name="Line 1351"/>
              <p:cNvSpPr>
                <a:spLocks noChangeShapeType="1"/>
              </p:cNvSpPr>
              <p:nvPr/>
            </p:nvSpPr>
            <p:spPr bwMode="auto">
              <a:xfrm>
                <a:off x="8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6" name="Line 1352"/>
              <p:cNvSpPr>
                <a:spLocks noChangeShapeType="1"/>
              </p:cNvSpPr>
              <p:nvPr/>
            </p:nvSpPr>
            <p:spPr bwMode="auto">
              <a:xfrm>
                <a:off x="8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7" name="Line 1353"/>
              <p:cNvSpPr>
                <a:spLocks noChangeShapeType="1"/>
              </p:cNvSpPr>
              <p:nvPr/>
            </p:nvSpPr>
            <p:spPr bwMode="auto">
              <a:xfrm>
                <a:off x="8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8" name="Line 1354"/>
              <p:cNvSpPr>
                <a:spLocks noChangeShapeType="1"/>
              </p:cNvSpPr>
              <p:nvPr/>
            </p:nvSpPr>
            <p:spPr bwMode="auto">
              <a:xfrm>
                <a:off x="8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9" name="Line 1355"/>
              <p:cNvSpPr>
                <a:spLocks noChangeShapeType="1"/>
              </p:cNvSpPr>
              <p:nvPr/>
            </p:nvSpPr>
            <p:spPr bwMode="auto">
              <a:xfrm>
                <a:off x="8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0" name="Line 1356"/>
              <p:cNvSpPr>
                <a:spLocks noChangeShapeType="1"/>
              </p:cNvSpPr>
              <p:nvPr/>
            </p:nvSpPr>
            <p:spPr bwMode="auto">
              <a:xfrm>
                <a:off x="9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1" name="Line 1357"/>
              <p:cNvSpPr>
                <a:spLocks noChangeShapeType="1"/>
              </p:cNvSpPr>
              <p:nvPr/>
            </p:nvSpPr>
            <p:spPr bwMode="auto">
              <a:xfrm>
                <a:off x="91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2" name="Line 1358"/>
              <p:cNvSpPr>
                <a:spLocks noChangeShapeType="1"/>
              </p:cNvSpPr>
              <p:nvPr/>
            </p:nvSpPr>
            <p:spPr bwMode="auto">
              <a:xfrm>
                <a:off x="9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3" name="Line 1359"/>
              <p:cNvSpPr>
                <a:spLocks noChangeShapeType="1"/>
              </p:cNvSpPr>
              <p:nvPr/>
            </p:nvSpPr>
            <p:spPr bwMode="auto">
              <a:xfrm>
                <a:off x="9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4" name="Line 1360"/>
              <p:cNvSpPr>
                <a:spLocks noChangeShapeType="1"/>
              </p:cNvSpPr>
              <p:nvPr/>
            </p:nvSpPr>
            <p:spPr bwMode="auto">
              <a:xfrm>
                <a:off x="9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5" name="Line 1361"/>
              <p:cNvSpPr>
                <a:spLocks noChangeShapeType="1"/>
              </p:cNvSpPr>
              <p:nvPr/>
            </p:nvSpPr>
            <p:spPr bwMode="auto">
              <a:xfrm>
                <a:off x="9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6" name="Line 1362"/>
              <p:cNvSpPr>
                <a:spLocks noChangeShapeType="1"/>
              </p:cNvSpPr>
              <p:nvPr/>
            </p:nvSpPr>
            <p:spPr bwMode="auto">
              <a:xfrm>
                <a:off x="9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7" name="Line 1363"/>
              <p:cNvSpPr>
                <a:spLocks noChangeShapeType="1"/>
              </p:cNvSpPr>
              <p:nvPr/>
            </p:nvSpPr>
            <p:spPr bwMode="auto">
              <a:xfrm>
                <a:off x="9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8" name="Line 1364"/>
              <p:cNvSpPr>
                <a:spLocks noChangeShapeType="1"/>
              </p:cNvSpPr>
              <p:nvPr/>
            </p:nvSpPr>
            <p:spPr bwMode="auto">
              <a:xfrm>
                <a:off x="97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9" name="Line 1365"/>
              <p:cNvSpPr>
                <a:spLocks noChangeShapeType="1"/>
              </p:cNvSpPr>
              <p:nvPr/>
            </p:nvSpPr>
            <p:spPr bwMode="auto">
              <a:xfrm>
                <a:off x="9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0" name="Line 1366"/>
              <p:cNvSpPr>
                <a:spLocks noChangeShapeType="1"/>
              </p:cNvSpPr>
              <p:nvPr/>
            </p:nvSpPr>
            <p:spPr bwMode="auto">
              <a:xfrm>
                <a:off x="9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1" name="Line 1367"/>
              <p:cNvSpPr>
                <a:spLocks noChangeShapeType="1"/>
              </p:cNvSpPr>
              <p:nvPr/>
            </p:nvSpPr>
            <p:spPr bwMode="auto">
              <a:xfrm>
                <a:off x="10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2" name="Line 1368"/>
              <p:cNvSpPr>
                <a:spLocks noChangeShapeType="1"/>
              </p:cNvSpPr>
              <p:nvPr/>
            </p:nvSpPr>
            <p:spPr bwMode="auto">
              <a:xfrm>
                <a:off x="10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3" name="Line 1369"/>
              <p:cNvSpPr>
                <a:spLocks noChangeShapeType="1"/>
              </p:cNvSpPr>
              <p:nvPr/>
            </p:nvSpPr>
            <p:spPr bwMode="auto">
              <a:xfrm>
                <a:off x="10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4" name="Line 1370"/>
              <p:cNvSpPr>
                <a:spLocks noChangeShapeType="1"/>
              </p:cNvSpPr>
              <p:nvPr/>
            </p:nvSpPr>
            <p:spPr bwMode="auto">
              <a:xfrm>
                <a:off x="10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5" name="Line 1371"/>
              <p:cNvSpPr>
                <a:spLocks noChangeShapeType="1"/>
              </p:cNvSpPr>
              <p:nvPr/>
            </p:nvSpPr>
            <p:spPr bwMode="auto">
              <a:xfrm>
                <a:off x="104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6" name="Line 1372"/>
              <p:cNvSpPr>
                <a:spLocks noChangeShapeType="1"/>
              </p:cNvSpPr>
              <p:nvPr/>
            </p:nvSpPr>
            <p:spPr bwMode="auto">
              <a:xfrm>
                <a:off x="10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7" name="Line 1373"/>
              <p:cNvSpPr>
                <a:spLocks noChangeShapeType="1"/>
              </p:cNvSpPr>
              <p:nvPr/>
            </p:nvSpPr>
            <p:spPr bwMode="auto">
              <a:xfrm>
                <a:off x="10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8" name="Line 1374"/>
              <p:cNvSpPr>
                <a:spLocks noChangeShapeType="1"/>
              </p:cNvSpPr>
              <p:nvPr/>
            </p:nvSpPr>
            <p:spPr bwMode="auto">
              <a:xfrm>
                <a:off x="10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9" name="Line 1375"/>
              <p:cNvSpPr>
                <a:spLocks noChangeShapeType="1"/>
              </p:cNvSpPr>
              <p:nvPr/>
            </p:nvSpPr>
            <p:spPr bwMode="auto">
              <a:xfrm>
                <a:off x="10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0" name="Line 1376"/>
              <p:cNvSpPr>
                <a:spLocks noChangeShapeType="1"/>
              </p:cNvSpPr>
              <p:nvPr/>
            </p:nvSpPr>
            <p:spPr bwMode="auto">
              <a:xfrm>
                <a:off x="10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1" name="Line 1377"/>
              <p:cNvSpPr>
                <a:spLocks noChangeShapeType="1"/>
              </p:cNvSpPr>
              <p:nvPr/>
            </p:nvSpPr>
            <p:spPr bwMode="auto">
              <a:xfrm>
                <a:off x="10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2" name="Line 1378"/>
              <p:cNvSpPr>
                <a:spLocks noChangeShapeType="1"/>
              </p:cNvSpPr>
              <p:nvPr/>
            </p:nvSpPr>
            <p:spPr bwMode="auto">
              <a:xfrm>
                <a:off x="110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3" name="Line 1379"/>
              <p:cNvSpPr>
                <a:spLocks noChangeShapeType="1"/>
              </p:cNvSpPr>
              <p:nvPr/>
            </p:nvSpPr>
            <p:spPr bwMode="auto">
              <a:xfrm>
                <a:off x="11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4" name="Line 1380"/>
              <p:cNvSpPr>
                <a:spLocks noChangeShapeType="1"/>
              </p:cNvSpPr>
              <p:nvPr/>
            </p:nvSpPr>
            <p:spPr bwMode="auto">
              <a:xfrm>
                <a:off x="11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5" name="Line 1381"/>
              <p:cNvSpPr>
                <a:spLocks noChangeShapeType="1"/>
              </p:cNvSpPr>
              <p:nvPr/>
            </p:nvSpPr>
            <p:spPr bwMode="auto">
              <a:xfrm>
                <a:off x="11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6" name="Line 1382"/>
              <p:cNvSpPr>
                <a:spLocks noChangeShapeType="1"/>
              </p:cNvSpPr>
              <p:nvPr/>
            </p:nvSpPr>
            <p:spPr bwMode="auto">
              <a:xfrm>
                <a:off x="11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7" name="Line 1383"/>
              <p:cNvSpPr>
                <a:spLocks noChangeShapeType="1"/>
              </p:cNvSpPr>
              <p:nvPr/>
            </p:nvSpPr>
            <p:spPr bwMode="auto">
              <a:xfrm>
                <a:off x="11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8" name="Line 1384"/>
              <p:cNvSpPr>
                <a:spLocks noChangeShapeType="1"/>
              </p:cNvSpPr>
              <p:nvPr/>
            </p:nvSpPr>
            <p:spPr bwMode="auto">
              <a:xfrm>
                <a:off x="11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9" name="Line 1385"/>
              <p:cNvSpPr>
                <a:spLocks noChangeShapeType="1"/>
              </p:cNvSpPr>
              <p:nvPr/>
            </p:nvSpPr>
            <p:spPr bwMode="auto">
              <a:xfrm>
                <a:off x="11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0" name="Line 1386"/>
              <p:cNvSpPr>
                <a:spLocks noChangeShapeType="1"/>
              </p:cNvSpPr>
              <p:nvPr/>
            </p:nvSpPr>
            <p:spPr bwMode="auto">
              <a:xfrm>
                <a:off x="11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1" name="Line 1387"/>
              <p:cNvSpPr>
                <a:spLocks noChangeShapeType="1"/>
              </p:cNvSpPr>
              <p:nvPr/>
            </p:nvSpPr>
            <p:spPr bwMode="auto">
              <a:xfrm>
                <a:off x="11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2" name="Line 1388"/>
              <p:cNvSpPr>
                <a:spLocks noChangeShapeType="1"/>
              </p:cNvSpPr>
              <p:nvPr/>
            </p:nvSpPr>
            <p:spPr bwMode="auto">
              <a:xfrm>
                <a:off x="11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3" name="Line 1389"/>
              <p:cNvSpPr>
                <a:spLocks noChangeShapeType="1"/>
              </p:cNvSpPr>
              <p:nvPr/>
            </p:nvSpPr>
            <p:spPr bwMode="auto">
              <a:xfrm>
                <a:off x="12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4" name="Line 1390"/>
              <p:cNvSpPr>
                <a:spLocks noChangeShapeType="1"/>
              </p:cNvSpPr>
              <p:nvPr/>
            </p:nvSpPr>
            <p:spPr bwMode="auto">
              <a:xfrm>
                <a:off x="12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5" name="Line 1391"/>
              <p:cNvSpPr>
                <a:spLocks noChangeShapeType="1"/>
              </p:cNvSpPr>
              <p:nvPr/>
            </p:nvSpPr>
            <p:spPr bwMode="auto">
              <a:xfrm>
                <a:off x="12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6" name="Line 1392"/>
              <p:cNvSpPr>
                <a:spLocks noChangeShapeType="1"/>
              </p:cNvSpPr>
              <p:nvPr/>
            </p:nvSpPr>
            <p:spPr bwMode="auto">
              <a:xfrm>
                <a:off x="12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7" name="Line 1393"/>
              <p:cNvSpPr>
                <a:spLocks noChangeShapeType="1"/>
              </p:cNvSpPr>
              <p:nvPr/>
            </p:nvSpPr>
            <p:spPr bwMode="auto">
              <a:xfrm>
                <a:off x="12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8" name="Line 1394"/>
              <p:cNvSpPr>
                <a:spLocks noChangeShapeType="1"/>
              </p:cNvSpPr>
              <p:nvPr/>
            </p:nvSpPr>
            <p:spPr bwMode="auto">
              <a:xfrm>
                <a:off x="12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9" name="Line 1395"/>
              <p:cNvSpPr>
                <a:spLocks noChangeShapeType="1"/>
              </p:cNvSpPr>
              <p:nvPr/>
            </p:nvSpPr>
            <p:spPr bwMode="auto">
              <a:xfrm>
                <a:off x="12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0" name="Line 1396"/>
              <p:cNvSpPr>
                <a:spLocks noChangeShapeType="1"/>
              </p:cNvSpPr>
              <p:nvPr/>
            </p:nvSpPr>
            <p:spPr bwMode="auto">
              <a:xfrm>
                <a:off x="12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1" name="Line 1397"/>
              <p:cNvSpPr>
                <a:spLocks noChangeShapeType="1"/>
              </p:cNvSpPr>
              <p:nvPr/>
            </p:nvSpPr>
            <p:spPr bwMode="auto">
              <a:xfrm>
                <a:off x="12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2" name="Line 1398"/>
              <p:cNvSpPr>
                <a:spLocks noChangeShapeType="1"/>
              </p:cNvSpPr>
              <p:nvPr/>
            </p:nvSpPr>
            <p:spPr bwMode="auto">
              <a:xfrm>
                <a:off x="12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3" name="Line 1399"/>
              <p:cNvSpPr>
                <a:spLocks noChangeShapeType="1"/>
              </p:cNvSpPr>
              <p:nvPr/>
            </p:nvSpPr>
            <p:spPr bwMode="auto">
              <a:xfrm>
                <a:off x="12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4" name="Line 1400"/>
              <p:cNvSpPr>
                <a:spLocks noChangeShapeType="1"/>
              </p:cNvSpPr>
              <p:nvPr/>
            </p:nvSpPr>
            <p:spPr bwMode="auto">
              <a:xfrm>
                <a:off x="13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5" name="Line 1401"/>
              <p:cNvSpPr>
                <a:spLocks noChangeShapeType="1"/>
              </p:cNvSpPr>
              <p:nvPr/>
            </p:nvSpPr>
            <p:spPr bwMode="auto">
              <a:xfrm>
                <a:off x="13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6" name="Line 1402"/>
              <p:cNvSpPr>
                <a:spLocks noChangeShapeType="1"/>
              </p:cNvSpPr>
              <p:nvPr/>
            </p:nvSpPr>
            <p:spPr bwMode="auto">
              <a:xfrm>
                <a:off x="13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7" name="Line 1403"/>
              <p:cNvSpPr>
                <a:spLocks noChangeShapeType="1"/>
              </p:cNvSpPr>
              <p:nvPr/>
            </p:nvSpPr>
            <p:spPr bwMode="auto">
              <a:xfrm>
                <a:off x="13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8" name="Line 1404"/>
              <p:cNvSpPr>
                <a:spLocks noChangeShapeType="1"/>
              </p:cNvSpPr>
              <p:nvPr/>
            </p:nvSpPr>
            <p:spPr bwMode="auto">
              <a:xfrm>
                <a:off x="13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9" name="Line 1405"/>
              <p:cNvSpPr>
                <a:spLocks noChangeShapeType="1"/>
              </p:cNvSpPr>
              <p:nvPr/>
            </p:nvSpPr>
            <p:spPr bwMode="auto">
              <a:xfrm>
                <a:off x="13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0" name="Line 1406"/>
              <p:cNvSpPr>
                <a:spLocks noChangeShapeType="1"/>
              </p:cNvSpPr>
              <p:nvPr/>
            </p:nvSpPr>
            <p:spPr bwMode="auto">
              <a:xfrm>
                <a:off x="13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1" name="Line 1407"/>
              <p:cNvSpPr>
                <a:spLocks noChangeShapeType="1"/>
              </p:cNvSpPr>
              <p:nvPr/>
            </p:nvSpPr>
            <p:spPr bwMode="auto">
              <a:xfrm>
                <a:off x="13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2" name="Line 1408"/>
              <p:cNvSpPr>
                <a:spLocks noChangeShapeType="1"/>
              </p:cNvSpPr>
              <p:nvPr/>
            </p:nvSpPr>
            <p:spPr bwMode="auto">
              <a:xfrm>
                <a:off x="13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3" name="Line 1409"/>
              <p:cNvSpPr>
                <a:spLocks noChangeShapeType="1"/>
              </p:cNvSpPr>
              <p:nvPr/>
            </p:nvSpPr>
            <p:spPr bwMode="auto">
              <a:xfrm>
                <a:off x="13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4" name="Line 1410"/>
              <p:cNvSpPr>
                <a:spLocks noChangeShapeType="1"/>
              </p:cNvSpPr>
              <p:nvPr/>
            </p:nvSpPr>
            <p:spPr bwMode="auto">
              <a:xfrm>
                <a:off x="13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8" name="Group 1612"/>
            <p:cNvGrpSpPr>
              <a:grpSpLocks/>
            </p:cNvGrpSpPr>
            <p:nvPr/>
          </p:nvGrpSpPr>
          <p:grpSpPr bwMode="auto">
            <a:xfrm>
              <a:off x="1852084" y="1802675"/>
              <a:ext cx="2894013" cy="0"/>
              <a:chOff x="1406" y="1279"/>
              <a:chExt cx="1823" cy="0"/>
            </a:xfrm>
          </p:grpSpPr>
          <p:sp>
            <p:nvSpPr>
              <p:cNvPr id="4915" name="Line 1412"/>
              <p:cNvSpPr>
                <a:spLocks noChangeShapeType="1"/>
              </p:cNvSpPr>
              <p:nvPr/>
            </p:nvSpPr>
            <p:spPr bwMode="auto">
              <a:xfrm>
                <a:off x="14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6" name="Line 1413"/>
              <p:cNvSpPr>
                <a:spLocks noChangeShapeType="1"/>
              </p:cNvSpPr>
              <p:nvPr/>
            </p:nvSpPr>
            <p:spPr bwMode="auto">
              <a:xfrm>
                <a:off x="14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7" name="Line 1414"/>
              <p:cNvSpPr>
                <a:spLocks noChangeShapeType="1"/>
              </p:cNvSpPr>
              <p:nvPr/>
            </p:nvSpPr>
            <p:spPr bwMode="auto">
              <a:xfrm>
                <a:off x="14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8" name="Line 1415"/>
              <p:cNvSpPr>
                <a:spLocks noChangeShapeType="1"/>
              </p:cNvSpPr>
              <p:nvPr/>
            </p:nvSpPr>
            <p:spPr bwMode="auto">
              <a:xfrm>
                <a:off x="14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9" name="Line 1416"/>
              <p:cNvSpPr>
                <a:spLocks noChangeShapeType="1"/>
              </p:cNvSpPr>
              <p:nvPr/>
            </p:nvSpPr>
            <p:spPr bwMode="auto">
              <a:xfrm>
                <a:off x="14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0" name="Line 1417"/>
              <p:cNvSpPr>
                <a:spLocks noChangeShapeType="1"/>
              </p:cNvSpPr>
              <p:nvPr/>
            </p:nvSpPr>
            <p:spPr bwMode="auto">
              <a:xfrm>
                <a:off x="14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1" name="Line 1418"/>
              <p:cNvSpPr>
                <a:spLocks noChangeShapeType="1"/>
              </p:cNvSpPr>
              <p:nvPr/>
            </p:nvSpPr>
            <p:spPr bwMode="auto">
              <a:xfrm>
                <a:off x="14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2" name="Line 1419"/>
              <p:cNvSpPr>
                <a:spLocks noChangeShapeType="1"/>
              </p:cNvSpPr>
              <p:nvPr/>
            </p:nvSpPr>
            <p:spPr bwMode="auto">
              <a:xfrm>
                <a:off x="14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3" name="Line 1420"/>
              <p:cNvSpPr>
                <a:spLocks noChangeShapeType="1"/>
              </p:cNvSpPr>
              <p:nvPr/>
            </p:nvSpPr>
            <p:spPr bwMode="auto">
              <a:xfrm>
                <a:off x="14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4" name="Line 1421"/>
              <p:cNvSpPr>
                <a:spLocks noChangeShapeType="1"/>
              </p:cNvSpPr>
              <p:nvPr/>
            </p:nvSpPr>
            <p:spPr bwMode="auto">
              <a:xfrm>
                <a:off x="14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5" name="Line 1422"/>
              <p:cNvSpPr>
                <a:spLocks noChangeShapeType="1"/>
              </p:cNvSpPr>
              <p:nvPr/>
            </p:nvSpPr>
            <p:spPr bwMode="auto">
              <a:xfrm>
                <a:off x="14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6" name="Line 1423"/>
              <p:cNvSpPr>
                <a:spLocks noChangeShapeType="1"/>
              </p:cNvSpPr>
              <p:nvPr/>
            </p:nvSpPr>
            <p:spPr bwMode="auto">
              <a:xfrm>
                <a:off x="15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7" name="Line 1424"/>
              <p:cNvSpPr>
                <a:spLocks noChangeShapeType="1"/>
              </p:cNvSpPr>
              <p:nvPr/>
            </p:nvSpPr>
            <p:spPr bwMode="auto">
              <a:xfrm>
                <a:off x="15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8" name="Line 1425"/>
              <p:cNvSpPr>
                <a:spLocks noChangeShapeType="1"/>
              </p:cNvSpPr>
              <p:nvPr/>
            </p:nvSpPr>
            <p:spPr bwMode="auto">
              <a:xfrm>
                <a:off x="15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9" name="Line 1426"/>
              <p:cNvSpPr>
                <a:spLocks noChangeShapeType="1"/>
              </p:cNvSpPr>
              <p:nvPr/>
            </p:nvSpPr>
            <p:spPr bwMode="auto">
              <a:xfrm>
                <a:off x="15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0" name="Line 1427"/>
              <p:cNvSpPr>
                <a:spLocks noChangeShapeType="1"/>
              </p:cNvSpPr>
              <p:nvPr/>
            </p:nvSpPr>
            <p:spPr bwMode="auto">
              <a:xfrm>
                <a:off x="15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1" name="Line 1428"/>
              <p:cNvSpPr>
                <a:spLocks noChangeShapeType="1"/>
              </p:cNvSpPr>
              <p:nvPr/>
            </p:nvSpPr>
            <p:spPr bwMode="auto">
              <a:xfrm>
                <a:off x="15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2" name="Line 1429"/>
              <p:cNvSpPr>
                <a:spLocks noChangeShapeType="1"/>
              </p:cNvSpPr>
              <p:nvPr/>
            </p:nvSpPr>
            <p:spPr bwMode="auto">
              <a:xfrm>
                <a:off x="15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3" name="Line 1430"/>
              <p:cNvSpPr>
                <a:spLocks noChangeShapeType="1"/>
              </p:cNvSpPr>
              <p:nvPr/>
            </p:nvSpPr>
            <p:spPr bwMode="auto">
              <a:xfrm>
                <a:off x="15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4" name="Line 1431"/>
              <p:cNvSpPr>
                <a:spLocks noChangeShapeType="1"/>
              </p:cNvSpPr>
              <p:nvPr/>
            </p:nvSpPr>
            <p:spPr bwMode="auto">
              <a:xfrm>
                <a:off x="15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5" name="Line 1432"/>
              <p:cNvSpPr>
                <a:spLocks noChangeShapeType="1"/>
              </p:cNvSpPr>
              <p:nvPr/>
            </p:nvSpPr>
            <p:spPr bwMode="auto">
              <a:xfrm>
                <a:off x="15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6" name="Line 1433"/>
              <p:cNvSpPr>
                <a:spLocks noChangeShapeType="1"/>
              </p:cNvSpPr>
              <p:nvPr/>
            </p:nvSpPr>
            <p:spPr bwMode="auto">
              <a:xfrm>
                <a:off x="15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7" name="Line 1434"/>
              <p:cNvSpPr>
                <a:spLocks noChangeShapeType="1"/>
              </p:cNvSpPr>
              <p:nvPr/>
            </p:nvSpPr>
            <p:spPr bwMode="auto">
              <a:xfrm>
                <a:off x="16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8" name="Line 1435"/>
              <p:cNvSpPr>
                <a:spLocks noChangeShapeType="1"/>
              </p:cNvSpPr>
              <p:nvPr/>
            </p:nvSpPr>
            <p:spPr bwMode="auto">
              <a:xfrm>
                <a:off x="16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9" name="Line 1436"/>
              <p:cNvSpPr>
                <a:spLocks noChangeShapeType="1"/>
              </p:cNvSpPr>
              <p:nvPr/>
            </p:nvSpPr>
            <p:spPr bwMode="auto">
              <a:xfrm>
                <a:off x="16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0" name="Line 1437"/>
              <p:cNvSpPr>
                <a:spLocks noChangeShapeType="1"/>
              </p:cNvSpPr>
              <p:nvPr/>
            </p:nvSpPr>
            <p:spPr bwMode="auto">
              <a:xfrm>
                <a:off x="16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1" name="Line 1438"/>
              <p:cNvSpPr>
                <a:spLocks noChangeShapeType="1"/>
              </p:cNvSpPr>
              <p:nvPr/>
            </p:nvSpPr>
            <p:spPr bwMode="auto">
              <a:xfrm>
                <a:off x="16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2" name="Line 1439"/>
              <p:cNvSpPr>
                <a:spLocks noChangeShapeType="1"/>
              </p:cNvSpPr>
              <p:nvPr/>
            </p:nvSpPr>
            <p:spPr bwMode="auto">
              <a:xfrm>
                <a:off x="16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3" name="Line 1440"/>
              <p:cNvSpPr>
                <a:spLocks noChangeShapeType="1"/>
              </p:cNvSpPr>
              <p:nvPr/>
            </p:nvSpPr>
            <p:spPr bwMode="auto">
              <a:xfrm>
                <a:off x="16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4" name="Line 1441"/>
              <p:cNvSpPr>
                <a:spLocks noChangeShapeType="1"/>
              </p:cNvSpPr>
              <p:nvPr/>
            </p:nvSpPr>
            <p:spPr bwMode="auto">
              <a:xfrm>
                <a:off x="16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5" name="Line 1442"/>
              <p:cNvSpPr>
                <a:spLocks noChangeShapeType="1"/>
              </p:cNvSpPr>
              <p:nvPr/>
            </p:nvSpPr>
            <p:spPr bwMode="auto">
              <a:xfrm>
                <a:off x="16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6" name="Line 1443"/>
              <p:cNvSpPr>
                <a:spLocks noChangeShapeType="1"/>
              </p:cNvSpPr>
              <p:nvPr/>
            </p:nvSpPr>
            <p:spPr bwMode="auto">
              <a:xfrm>
                <a:off x="16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7" name="Line 1444"/>
              <p:cNvSpPr>
                <a:spLocks noChangeShapeType="1"/>
              </p:cNvSpPr>
              <p:nvPr/>
            </p:nvSpPr>
            <p:spPr bwMode="auto">
              <a:xfrm>
                <a:off x="16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8" name="Line 1445"/>
              <p:cNvSpPr>
                <a:spLocks noChangeShapeType="1"/>
              </p:cNvSpPr>
              <p:nvPr/>
            </p:nvSpPr>
            <p:spPr bwMode="auto">
              <a:xfrm>
                <a:off x="17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9" name="Line 1446"/>
              <p:cNvSpPr>
                <a:spLocks noChangeShapeType="1"/>
              </p:cNvSpPr>
              <p:nvPr/>
            </p:nvSpPr>
            <p:spPr bwMode="auto">
              <a:xfrm>
                <a:off x="17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0" name="Line 1447"/>
              <p:cNvSpPr>
                <a:spLocks noChangeShapeType="1"/>
              </p:cNvSpPr>
              <p:nvPr/>
            </p:nvSpPr>
            <p:spPr bwMode="auto">
              <a:xfrm>
                <a:off x="17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1" name="Line 1448"/>
              <p:cNvSpPr>
                <a:spLocks noChangeShapeType="1"/>
              </p:cNvSpPr>
              <p:nvPr/>
            </p:nvSpPr>
            <p:spPr bwMode="auto">
              <a:xfrm>
                <a:off x="17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2" name="Line 1449"/>
              <p:cNvSpPr>
                <a:spLocks noChangeShapeType="1"/>
              </p:cNvSpPr>
              <p:nvPr/>
            </p:nvSpPr>
            <p:spPr bwMode="auto">
              <a:xfrm>
                <a:off x="17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3" name="Line 1450"/>
              <p:cNvSpPr>
                <a:spLocks noChangeShapeType="1"/>
              </p:cNvSpPr>
              <p:nvPr/>
            </p:nvSpPr>
            <p:spPr bwMode="auto">
              <a:xfrm>
                <a:off x="17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4" name="Line 1451"/>
              <p:cNvSpPr>
                <a:spLocks noChangeShapeType="1"/>
              </p:cNvSpPr>
              <p:nvPr/>
            </p:nvSpPr>
            <p:spPr bwMode="auto">
              <a:xfrm>
                <a:off x="17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5" name="Line 1452"/>
              <p:cNvSpPr>
                <a:spLocks noChangeShapeType="1"/>
              </p:cNvSpPr>
              <p:nvPr/>
            </p:nvSpPr>
            <p:spPr bwMode="auto">
              <a:xfrm>
                <a:off x="17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6" name="Line 1453"/>
              <p:cNvSpPr>
                <a:spLocks noChangeShapeType="1"/>
              </p:cNvSpPr>
              <p:nvPr/>
            </p:nvSpPr>
            <p:spPr bwMode="auto">
              <a:xfrm>
                <a:off x="17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7" name="Line 1454"/>
              <p:cNvSpPr>
                <a:spLocks noChangeShapeType="1"/>
              </p:cNvSpPr>
              <p:nvPr/>
            </p:nvSpPr>
            <p:spPr bwMode="auto">
              <a:xfrm>
                <a:off x="17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8" name="Line 1455"/>
              <p:cNvSpPr>
                <a:spLocks noChangeShapeType="1"/>
              </p:cNvSpPr>
              <p:nvPr/>
            </p:nvSpPr>
            <p:spPr bwMode="auto">
              <a:xfrm>
                <a:off x="17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9" name="Line 1456"/>
              <p:cNvSpPr>
                <a:spLocks noChangeShapeType="1"/>
              </p:cNvSpPr>
              <p:nvPr/>
            </p:nvSpPr>
            <p:spPr bwMode="auto">
              <a:xfrm>
                <a:off x="180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0" name="Line 1457"/>
              <p:cNvSpPr>
                <a:spLocks noChangeShapeType="1"/>
              </p:cNvSpPr>
              <p:nvPr/>
            </p:nvSpPr>
            <p:spPr bwMode="auto">
              <a:xfrm>
                <a:off x="18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1" name="Line 1458"/>
              <p:cNvSpPr>
                <a:spLocks noChangeShapeType="1"/>
              </p:cNvSpPr>
              <p:nvPr/>
            </p:nvSpPr>
            <p:spPr bwMode="auto">
              <a:xfrm>
                <a:off x="18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2" name="Line 1459"/>
              <p:cNvSpPr>
                <a:spLocks noChangeShapeType="1"/>
              </p:cNvSpPr>
              <p:nvPr/>
            </p:nvSpPr>
            <p:spPr bwMode="auto">
              <a:xfrm>
                <a:off x="18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3" name="Line 1460"/>
              <p:cNvSpPr>
                <a:spLocks noChangeShapeType="1"/>
              </p:cNvSpPr>
              <p:nvPr/>
            </p:nvSpPr>
            <p:spPr bwMode="auto">
              <a:xfrm>
                <a:off x="18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4" name="Line 1461"/>
              <p:cNvSpPr>
                <a:spLocks noChangeShapeType="1"/>
              </p:cNvSpPr>
              <p:nvPr/>
            </p:nvSpPr>
            <p:spPr bwMode="auto">
              <a:xfrm>
                <a:off x="18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5" name="Line 1462"/>
              <p:cNvSpPr>
                <a:spLocks noChangeShapeType="1"/>
              </p:cNvSpPr>
              <p:nvPr/>
            </p:nvSpPr>
            <p:spPr bwMode="auto">
              <a:xfrm>
                <a:off x="18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6" name="Line 1463"/>
              <p:cNvSpPr>
                <a:spLocks noChangeShapeType="1"/>
              </p:cNvSpPr>
              <p:nvPr/>
            </p:nvSpPr>
            <p:spPr bwMode="auto">
              <a:xfrm>
                <a:off x="187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7" name="Line 1464"/>
              <p:cNvSpPr>
                <a:spLocks noChangeShapeType="1"/>
              </p:cNvSpPr>
              <p:nvPr/>
            </p:nvSpPr>
            <p:spPr bwMode="auto">
              <a:xfrm>
                <a:off x="18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8" name="Line 1465"/>
              <p:cNvSpPr>
                <a:spLocks noChangeShapeType="1"/>
              </p:cNvSpPr>
              <p:nvPr/>
            </p:nvSpPr>
            <p:spPr bwMode="auto">
              <a:xfrm>
                <a:off x="18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9" name="Line 1466"/>
              <p:cNvSpPr>
                <a:spLocks noChangeShapeType="1"/>
              </p:cNvSpPr>
              <p:nvPr/>
            </p:nvSpPr>
            <p:spPr bwMode="auto">
              <a:xfrm>
                <a:off x="19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0" name="Line 1467"/>
              <p:cNvSpPr>
                <a:spLocks noChangeShapeType="1"/>
              </p:cNvSpPr>
              <p:nvPr/>
            </p:nvSpPr>
            <p:spPr bwMode="auto">
              <a:xfrm>
                <a:off x="19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1" name="Line 1468"/>
              <p:cNvSpPr>
                <a:spLocks noChangeShapeType="1"/>
              </p:cNvSpPr>
              <p:nvPr/>
            </p:nvSpPr>
            <p:spPr bwMode="auto">
              <a:xfrm>
                <a:off x="19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2" name="Line 1469"/>
              <p:cNvSpPr>
                <a:spLocks noChangeShapeType="1"/>
              </p:cNvSpPr>
              <p:nvPr/>
            </p:nvSpPr>
            <p:spPr bwMode="auto">
              <a:xfrm>
                <a:off x="192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3" name="Line 1470"/>
              <p:cNvSpPr>
                <a:spLocks noChangeShapeType="1"/>
              </p:cNvSpPr>
              <p:nvPr/>
            </p:nvSpPr>
            <p:spPr bwMode="auto">
              <a:xfrm>
                <a:off x="193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4" name="Line 1471"/>
              <p:cNvSpPr>
                <a:spLocks noChangeShapeType="1"/>
              </p:cNvSpPr>
              <p:nvPr/>
            </p:nvSpPr>
            <p:spPr bwMode="auto">
              <a:xfrm>
                <a:off x="19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5" name="Line 1472"/>
              <p:cNvSpPr>
                <a:spLocks noChangeShapeType="1"/>
              </p:cNvSpPr>
              <p:nvPr/>
            </p:nvSpPr>
            <p:spPr bwMode="auto">
              <a:xfrm>
                <a:off x="19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6" name="Line 1473"/>
              <p:cNvSpPr>
                <a:spLocks noChangeShapeType="1"/>
              </p:cNvSpPr>
              <p:nvPr/>
            </p:nvSpPr>
            <p:spPr bwMode="auto">
              <a:xfrm>
                <a:off x="19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7" name="Line 1474"/>
              <p:cNvSpPr>
                <a:spLocks noChangeShapeType="1"/>
              </p:cNvSpPr>
              <p:nvPr/>
            </p:nvSpPr>
            <p:spPr bwMode="auto">
              <a:xfrm>
                <a:off x="19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8" name="Line 1475"/>
              <p:cNvSpPr>
                <a:spLocks noChangeShapeType="1"/>
              </p:cNvSpPr>
              <p:nvPr/>
            </p:nvSpPr>
            <p:spPr bwMode="auto">
              <a:xfrm>
                <a:off x="19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9" name="Line 1476"/>
              <p:cNvSpPr>
                <a:spLocks noChangeShapeType="1"/>
              </p:cNvSpPr>
              <p:nvPr/>
            </p:nvSpPr>
            <p:spPr bwMode="auto">
              <a:xfrm>
                <a:off x="199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0" name="Line 1477"/>
              <p:cNvSpPr>
                <a:spLocks noChangeShapeType="1"/>
              </p:cNvSpPr>
              <p:nvPr/>
            </p:nvSpPr>
            <p:spPr bwMode="auto">
              <a:xfrm>
                <a:off x="200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1" name="Line 1478"/>
              <p:cNvSpPr>
                <a:spLocks noChangeShapeType="1"/>
              </p:cNvSpPr>
              <p:nvPr/>
            </p:nvSpPr>
            <p:spPr bwMode="auto">
              <a:xfrm>
                <a:off x="20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2" name="Line 1479"/>
              <p:cNvSpPr>
                <a:spLocks noChangeShapeType="1"/>
              </p:cNvSpPr>
              <p:nvPr/>
            </p:nvSpPr>
            <p:spPr bwMode="auto">
              <a:xfrm>
                <a:off x="20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3" name="Line 1480"/>
              <p:cNvSpPr>
                <a:spLocks noChangeShapeType="1"/>
              </p:cNvSpPr>
              <p:nvPr/>
            </p:nvSpPr>
            <p:spPr bwMode="auto">
              <a:xfrm>
                <a:off x="20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4" name="Line 1481"/>
              <p:cNvSpPr>
                <a:spLocks noChangeShapeType="1"/>
              </p:cNvSpPr>
              <p:nvPr/>
            </p:nvSpPr>
            <p:spPr bwMode="auto">
              <a:xfrm>
                <a:off x="20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5" name="Line 1482"/>
              <p:cNvSpPr>
                <a:spLocks noChangeShapeType="1"/>
              </p:cNvSpPr>
              <p:nvPr/>
            </p:nvSpPr>
            <p:spPr bwMode="auto">
              <a:xfrm>
                <a:off x="20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6" name="Line 1483"/>
              <p:cNvSpPr>
                <a:spLocks noChangeShapeType="1"/>
              </p:cNvSpPr>
              <p:nvPr/>
            </p:nvSpPr>
            <p:spPr bwMode="auto">
              <a:xfrm>
                <a:off x="205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7" name="Line 1484"/>
              <p:cNvSpPr>
                <a:spLocks noChangeShapeType="1"/>
              </p:cNvSpPr>
              <p:nvPr/>
            </p:nvSpPr>
            <p:spPr bwMode="auto">
              <a:xfrm>
                <a:off x="206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8" name="Line 1485"/>
              <p:cNvSpPr>
                <a:spLocks noChangeShapeType="1"/>
              </p:cNvSpPr>
              <p:nvPr/>
            </p:nvSpPr>
            <p:spPr bwMode="auto">
              <a:xfrm>
                <a:off x="20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9" name="Line 1486"/>
              <p:cNvSpPr>
                <a:spLocks noChangeShapeType="1"/>
              </p:cNvSpPr>
              <p:nvPr/>
            </p:nvSpPr>
            <p:spPr bwMode="auto">
              <a:xfrm>
                <a:off x="20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0" name="Line 1487"/>
              <p:cNvSpPr>
                <a:spLocks noChangeShapeType="1"/>
              </p:cNvSpPr>
              <p:nvPr/>
            </p:nvSpPr>
            <p:spPr bwMode="auto">
              <a:xfrm>
                <a:off x="20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1" name="Line 1488"/>
              <p:cNvSpPr>
                <a:spLocks noChangeShapeType="1"/>
              </p:cNvSpPr>
              <p:nvPr/>
            </p:nvSpPr>
            <p:spPr bwMode="auto">
              <a:xfrm>
                <a:off x="21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2" name="Line 1489"/>
              <p:cNvSpPr>
                <a:spLocks noChangeShapeType="1"/>
              </p:cNvSpPr>
              <p:nvPr/>
            </p:nvSpPr>
            <p:spPr bwMode="auto">
              <a:xfrm>
                <a:off x="21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3" name="Line 1490"/>
              <p:cNvSpPr>
                <a:spLocks noChangeShapeType="1"/>
              </p:cNvSpPr>
              <p:nvPr/>
            </p:nvSpPr>
            <p:spPr bwMode="auto">
              <a:xfrm>
                <a:off x="211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4" name="Line 1491"/>
              <p:cNvSpPr>
                <a:spLocks noChangeShapeType="1"/>
              </p:cNvSpPr>
              <p:nvPr/>
            </p:nvSpPr>
            <p:spPr bwMode="auto">
              <a:xfrm>
                <a:off x="212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5" name="Line 1492"/>
              <p:cNvSpPr>
                <a:spLocks noChangeShapeType="1"/>
              </p:cNvSpPr>
              <p:nvPr/>
            </p:nvSpPr>
            <p:spPr bwMode="auto">
              <a:xfrm>
                <a:off x="21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6" name="Line 1493"/>
              <p:cNvSpPr>
                <a:spLocks noChangeShapeType="1"/>
              </p:cNvSpPr>
              <p:nvPr/>
            </p:nvSpPr>
            <p:spPr bwMode="auto">
              <a:xfrm>
                <a:off x="21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7" name="Line 1494"/>
              <p:cNvSpPr>
                <a:spLocks noChangeShapeType="1"/>
              </p:cNvSpPr>
              <p:nvPr/>
            </p:nvSpPr>
            <p:spPr bwMode="auto">
              <a:xfrm>
                <a:off x="21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8" name="Line 1495"/>
              <p:cNvSpPr>
                <a:spLocks noChangeShapeType="1"/>
              </p:cNvSpPr>
              <p:nvPr/>
            </p:nvSpPr>
            <p:spPr bwMode="auto">
              <a:xfrm>
                <a:off x="21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9" name="Line 1496"/>
              <p:cNvSpPr>
                <a:spLocks noChangeShapeType="1"/>
              </p:cNvSpPr>
              <p:nvPr/>
            </p:nvSpPr>
            <p:spPr bwMode="auto">
              <a:xfrm>
                <a:off x="21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0" name="Line 1497"/>
              <p:cNvSpPr>
                <a:spLocks noChangeShapeType="1"/>
              </p:cNvSpPr>
              <p:nvPr/>
            </p:nvSpPr>
            <p:spPr bwMode="auto">
              <a:xfrm>
                <a:off x="218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1" name="Line 1498"/>
              <p:cNvSpPr>
                <a:spLocks noChangeShapeType="1"/>
              </p:cNvSpPr>
              <p:nvPr/>
            </p:nvSpPr>
            <p:spPr bwMode="auto">
              <a:xfrm>
                <a:off x="219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2" name="Line 1499"/>
              <p:cNvSpPr>
                <a:spLocks noChangeShapeType="1"/>
              </p:cNvSpPr>
              <p:nvPr/>
            </p:nvSpPr>
            <p:spPr bwMode="auto">
              <a:xfrm>
                <a:off x="22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3" name="Line 1500"/>
              <p:cNvSpPr>
                <a:spLocks noChangeShapeType="1"/>
              </p:cNvSpPr>
              <p:nvPr/>
            </p:nvSpPr>
            <p:spPr bwMode="auto">
              <a:xfrm>
                <a:off x="22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4" name="Line 1501"/>
              <p:cNvSpPr>
                <a:spLocks noChangeShapeType="1"/>
              </p:cNvSpPr>
              <p:nvPr/>
            </p:nvSpPr>
            <p:spPr bwMode="auto">
              <a:xfrm>
                <a:off x="22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5" name="Line 1502"/>
              <p:cNvSpPr>
                <a:spLocks noChangeShapeType="1"/>
              </p:cNvSpPr>
              <p:nvPr/>
            </p:nvSpPr>
            <p:spPr bwMode="auto">
              <a:xfrm>
                <a:off x="22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6" name="Line 1503"/>
              <p:cNvSpPr>
                <a:spLocks noChangeShapeType="1"/>
              </p:cNvSpPr>
              <p:nvPr/>
            </p:nvSpPr>
            <p:spPr bwMode="auto">
              <a:xfrm>
                <a:off x="22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7" name="Line 1504"/>
              <p:cNvSpPr>
                <a:spLocks noChangeShapeType="1"/>
              </p:cNvSpPr>
              <p:nvPr/>
            </p:nvSpPr>
            <p:spPr bwMode="auto">
              <a:xfrm>
                <a:off x="224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8" name="Line 1505"/>
              <p:cNvSpPr>
                <a:spLocks noChangeShapeType="1"/>
              </p:cNvSpPr>
              <p:nvPr/>
            </p:nvSpPr>
            <p:spPr bwMode="auto">
              <a:xfrm>
                <a:off x="225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9" name="Line 1506"/>
              <p:cNvSpPr>
                <a:spLocks noChangeShapeType="1"/>
              </p:cNvSpPr>
              <p:nvPr/>
            </p:nvSpPr>
            <p:spPr bwMode="auto">
              <a:xfrm>
                <a:off x="22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0" name="Line 1507"/>
              <p:cNvSpPr>
                <a:spLocks noChangeShapeType="1"/>
              </p:cNvSpPr>
              <p:nvPr/>
            </p:nvSpPr>
            <p:spPr bwMode="auto">
              <a:xfrm>
                <a:off x="22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1" name="Line 1508"/>
              <p:cNvSpPr>
                <a:spLocks noChangeShapeType="1"/>
              </p:cNvSpPr>
              <p:nvPr/>
            </p:nvSpPr>
            <p:spPr bwMode="auto">
              <a:xfrm>
                <a:off x="22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2" name="Line 1509"/>
              <p:cNvSpPr>
                <a:spLocks noChangeShapeType="1"/>
              </p:cNvSpPr>
              <p:nvPr/>
            </p:nvSpPr>
            <p:spPr bwMode="auto">
              <a:xfrm>
                <a:off x="22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3" name="Line 1510"/>
              <p:cNvSpPr>
                <a:spLocks noChangeShapeType="1"/>
              </p:cNvSpPr>
              <p:nvPr/>
            </p:nvSpPr>
            <p:spPr bwMode="auto">
              <a:xfrm>
                <a:off x="23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4" name="Line 1511"/>
              <p:cNvSpPr>
                <a:spLocks noChangeShapeType="1"/>
              </p:cNvSpPr>
              <p:nvPr/>
            </p:nvSpPr>
            <p:spPr bwMode="auto">
              <a:xfrm>
                <a:off x="231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5" name="Line 1512"/>
              <p:cNvSpPr>
                <a:spLocks noChangeShapeType="1"/>
              </p:cNvSpPr>
              <p:nvPr/>
            </p:nvSpPr>
            <p:spPr bwMode="auto">
              <a:xfrm>
                <a:off x="232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6" name="Line 1513"/>
              <p:cNvSpPr>
                <a:spLocks noChangeShapeType="1"/>
              </p:cNvSpPr>
              <p:nvPr/>
            </p:nvSpPr>
            <p:spPr bwMode="auto">
              <a:xfrm>
                <a:off x="23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7" name="Line 1514"/>
              <p:cNvSpPr>
                <a:spLocks noChangeShapeType="1"/>
              </p:cNvSpPr>
              <p:nvPr/>
            </p:nvSpPr>
            <p:spPr bwMode="auto">
              <a:xfrm>
                <a:off x="23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8" name="Line 1515"/>
              <p:cNvSpPr>
                <a:spLocks noChangeShapeType="1"/>
              </p:cNvSpPr>
              <p:nvPr/>
            </p:nvSpPr>
            <p:spPr bwMode="auto">
              <a:xfrm>
                <a:off x="23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9" name="Line 1516"/>
              <p:cNvSpPr>
                <a:spLocks noChangeShapeType="1"/>
              </p:cNvSpPr>
              <p:nvPr/>
            </p:nvSpPr>
            <p:spPr bwMode="auto">
              <a:xfrm>
                <a:off x="23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0" name="Line 1517"/>
              <p:cNvSpPr>
                <a:spLocks noChangeShapeType="1"/>
              </p:cNvSpPr>
              <p:nvPr/>
            </p:nvSpPr>
            <p:spPr bwMode="auto">
              <a:xfrm>
                <a:off x="23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1" name="Line 1518"/>
              <p:cNvSpPr>
                <a:spLocks noChangeShapeType="1"/>
              </p:cNvSpPr>
              <p:nvPr/>
            </p:nvSpPr>
            <p:spPr bwMode="auto">
              <a:xfrm>
                <a:off x="237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2" name="Line 1519"/>
              <p:cNvSpPr>
                <a:spLocks noChangeShapeType="1"/>
              </p:cNvSpPr>
              <p:nvPr/>
            </p:nvSpPr>
            <p:spPr bwMode="auto">
              <a:xfrm>
                <a:off x="238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3" name="Line 1520"/>
              <p:cNvSpPr>
                <a:spLocks noChangeShapeType="1"/>
              </p:cNvSpPr>
              <p:nvPr/>
            </p:nvSpPr>
            <p:spPr bwMode="auto">
              <a:xfrm>
                <a:off x="23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4" name="Line 1521"/>
              <p:cNvSpPr>
                <a:spLocks noChangeShapeType="1"/>
              </p:cNvSpPr>
              <p:nvPr/>
            </p:nvSpPr>
            <p:spPr bwMode="auto">
              <a:xfrm>
                <a:off x="24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5" name="Line 1522"/>
              <p:cNvSpPr>
                <a:spLocks noChangeShapeType="1"/>
              </p:cNvSpPr>
              <p:nvPr/>
            </p:nvSpPr>
            <p:spPr bwMode="auto">
              <a:xfrm>
                <a:off x="24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6" name="Line 1523"/>
              <p:cNvSpPr>
                <a:spLocks noChangeShapeType="1"/>
              </p:cNvSpPr>
              <p:nvPr/>
            </p:nvSpPr>
            <p:spPr bwMode="auto">
              <a:xfrm>
                <a:off x="24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7" name="Line 1524"/>
              <p:cNvSpPr>
                <a:spLocks noChangeShapeType="1"/>
              </p:cNvSpPr>
              <p:nvPr/>
            </p:nvSpPr>
            <p:spPr bwMode="auto">
              <a:xfrm>
                <a:off x="24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8" name="Line 1525"/>
              <p:cNvSpPr>
                <a:spLocks noChangeShapeType="1"/>
              </p:cNvSpPr>
              <p:nvPr/>
            </p:nvSpPr>
            <p:spPr bwMode="auto">
              <a:xfrm>
                <a:off x="243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9" name="Line 1526"/>
              <p:cNvSpPr>
                <a:spLocks noChangeShapeType="1"/>
              </p:cNvSpPr>
              <p:nvPr/>
            </p:nvSpPr>
            <p:spPr bwMode="auto">
              <a:xfrm>
                <a:off x="24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0" name="Line 1527"/>
              <p:cNvSpPr>
                <a:spLocks noChangeShapeType="1"/>
              </p:cNvSpPr>
              <p:nvPr/>
            </p:nvSpPr>
            <p:spPr bwMode="auto">
              <a:xfrm>
                <a:off x="24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1" name="Line 1528"/>
              <p:cNvSpPr>
                <a:spLocks noChangeShapeType="1"/>
              </p:cNvSpPr>
              <p:nvPr/>
            </p:nvSpPr>
            <p:spPr bwMode="auto">
              <a:xfrm>
                <a:off x="24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2" name="Line 1529"/>
              <p:cNvSpPr>
                <a:spLocks noChangeShapeType="1"/>
              </p:cNvSpPr>
              <p:nvPr/>
            </p:nvSpPr>
            <p:spPr bwMode="auto">
              <a:xfrm>
                <a:off x="24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3" name="Line 1530"/>
              <p:cNvSpPr>
                <a:spLocks noChangeShapeType="1"/>
              </p:cNvSpPr>
              <p:nvPr/>
            </p:nvSpPr>
            <p:spPr bwMode="auto">
              <a:xfrm>
                <a:off x="24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4" name="Line 1531"/>
              <p:cNvSpPr>
                <a:spLocks noChangeShapeType="1"/>
              </p:cNvSpPr>
              <p:nvPr/>
            </p:nvSpPr>
            <p:spPr bwMode="auto">
              <a:xfrm>
                <a:off x="24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5" name="Line 1532"/>
              <p:cNvSpPr>
                <a:spLocks noChangeShapeType="1"/>
              </p:cNvSpPr>
              <p:nvPr/>
            </p:nvSpPr>
            <p:spPr bwMode="auto">
              <a:xfrm>
                <a:off x="250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6" name="Line 1533"/>
              <p:cNvSpPr>
                <a:spLocks noChangeShapeType="1"/>
              </p:cNvSpPr>
              <p:nvPr/>
            </p:nvSpPr>
            <p:spPr bwMode="auto">
              <a:xfrm>
                <a:off x="25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7" name="Line 1534"/>
              <p:cNvSpPr>
                <a:spLocks noChangeShapeType="1"/>
              </p:cNvSpPr>
              <p:nvPr/>
            </p:nvSpPr>
            <p:spPr bwMode="auto">
              <a:xfrm>
                <a:off x="25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8" name="Line 1535"/>
              <p:cNvSpPr>
                <a:spLocks noChangeShapeType="1"/>
              </p:cNvSpPr>
              <p:nvPr/>
            </p:nvSpPr>
            <p:spPr bwMode="auto">
              <a:xfrm>
                <a:off x="25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9" name="Line 1536"/>
              <p:cNvSpPr>
                <a:spLocks noChangeShapeType="1"/>
              </p:cNvSpPr>
              <p:nvPr/>
            </p:nvSpPr>
            <p:spPr bwMode="auto">
              <a:xfrm>
                <a:off x="25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0" name="Line 1537"/>
              <p:cNvSpPr>
                <a:spLocks noChangeShapeType="1"/>
              </p:cNvSpPr>
              <p:nvPr/>
            </p:nvSpPr>
            <p:spPr bwMode="auto">
              <a:xfrm>
                <a:off x="25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1" name="Line 1538"/>
              <p:cNvSpPr>
                <a:spLocks noChangeShapeType="1"/>
              </p:cNvSpPr>
              <p:nvPr/>
            </p:nvSpPr>
            <p:spPr bwMode="auto">
              <a:xfrm>
                <a:off x="25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2" name="Line 1539"/>
              <p:cNvSpPr>
                <a:spLocks noChangeShapeType="1"/>
              </p:cNvSpPr>
              <p:nvPr/>
            </p:nvSpPr>
            <p:spPr bwMode="auto">
              <a:xfrm>
                <a:off x="256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3" name="Line 1540"/>
              <p:cNvSpPr>
                <a:spLocks noChangeShapeType="1"/>
              </p:cNvSpPr>
              <p:nvPr/>
            </p:nvSpPr>
            <p:spPr bwMode="auto">
              <a:xfrm>
                <a:off x="25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4" name="Line 1541"/>
              <p:cNvSpPr>
                <a:spLocks noChangeShapeType="1"/>
              </p:cNvSpPr>
              <p:nvPr/>
            </p:nvSpPr>
            <p:spPr bwMode="auto">
              <a:xfrm>
                <a:off x="25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5" name="Line 1542"/>
              <p:cNvSpPr>
                <a:spLocks noChangeShapeType="1"/>
              </p:cNvSpPr>
              <p:nvPr/>
            </p:nvSpPr>
            <p:spPr bwMode="auto">
              <a:xfrm>
                <a:off x="25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6" name="Line 1543"/>
              <p:cNvSpPr>
                <a:spLocks noChangeShapeType="1"/>
              </p:cNvSpPr>
              <p:nvPr/>
            </p:nvSpPr>
            <p:spPr bwMode="auto">
              <a:xfrm>
                <a:off x="26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7" name="Line 1544"/>
              <p:cNvSpPr>
                <a:spLocks noChangeShapeType="1"/>
              </p:cNvSpPr>
              <p:nvPr/>
            </p:nvSpPr>
            <p:spPr bwMode="auto">
              <a:xfrm>
                <a:off x="26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8" name="Line 1545"/>
              <p:cNvSpPr>
                <a:spLocks noChangeShapeType="1"/>
              </p:cNvSpPr>
              <p:nvPr/>
            </p:nvSpPr>
            <p:spPr bwMode="auto">
              <a:xfrm>
                <a:off x="26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9" name="Line 1546"/>
              <p:cNvSpPr>
                <a:spLocks noChangeShapeType="1"/>
              </p:cNvSpPr>
              <p:nvPr/>
            </p:nvSpPr>
            <p:spPr bwMode="auto">
              <a:xfrm>
                <a:off x="263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0" name="Line 1547"/>
              <p:cNvSpPr>
                <a:spLocks noChangeShapeType="1"/>
              </p:cNvSpPr>
              <p:nvPr/>
            </p:nvSpPr>
            <p:spPr bwMode="auto">
              <a:xfrm>
                <a:off x="26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1" name="Line 1548"/>
              <p:cNvSpPr>
                <a:spLocks noChangeShapeType="1"/>
              </p:cNvSpPr>
              <p:nvPr/>
            </p:nvSpPr>
            <p:spPr bwMode="auto">
              <a:xfrm>
                <a:off x="26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2" name="Line 1549"/>
              <p:cNvSpPr>
                <a:spLocks noChangeShapeType="1"/>
              </p:cNvSpPr>
              <p:nvPr/>
            </p:nvSpPr>
            <p:spPr bwMode="auto">
              <a:xfrm>
                <a:off x="26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3" name="Line 1550"/>
              <p:cNvSpPr>
                <a:spLocks noChangeShapeType="1"/>
              </p:cNvSpPr>
              <p:nvPr/>
            </p:nvSpPr>
            <p:spPr bwMode="auto">
              <a:xfrm>
                <a:off x="26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4" name="Line 1551"/>
              <p:cNvSpPr>
                <a:spLocks noChangeShapeType="1"/>
              </p:cNvSpPr>
              <p:nvPr/>
            </p:nvSpPr>
            <p:spPr bwMode="auto">
              <a:xfrm>
                <a:off x="26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5" name="Line 1552"/>
              <p:cNvSpPr>
                <a:spLocks noChangeShapeType="1"/>
              </p:cNvSpPr>
              <p:nvPr/>
            </p:nvSpPr>
            <p:spPr bwMode="auto">
              <a:xfrm>
                <a:off x="26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6" name="Line 1553"/>
              <p:cNvSpPr>
                <a:spLocks noChangeShapeType="1"/>
              </p:cNvSpPr>
              <p:nvPr/>
            </p:nvSpPr>
            <p:spPr bwMode="auto">
              <a:xfrm>
                <a:off x="269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7" name="Line 1554"/>
              <p:cNvSpPr>
                <a:spLocks noChangeShapeType="1"/>
              </p:cNvSpPr>
              <p:nvPr/>
            </p:nvSpPr>
            <p:spPr bwMode="auto">
              <a:xfrm>
                <a:off x="27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8" name="Line 1555"/>
              <p:cNvSpPr>
                <a:spLocks noChangeShapeType="1"/>
              </p:cNvSpPr>
              <p:nvPr/>
            </p:nvSpPr>
            <p:spPr bwMode="auto">
              <a:xfrm>
                <a:off x="27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9" name="Line 1556"/>
              <p:cNvSpPr>
                <a:spLocks noChangeShapeType="1"/>
              </p:cNvSpPr>
              <p:nvPr/>
            </p:nvSpPr>
            <p:spPr bwMode="auto">
              <a:xfrm>
                <a:off x="27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0" name="Line 1557"/>
              <p:cNvSpPr>
                <a:spLocks noChangeShapeType="1"/>
              </p:cNvSpPr>
              <p:nvPr/>
            </p:nvSpPr>
            <p:spPr bwMode="auto">
              <a:xfrm>
                <a:off x="27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1" name="Line 1558"/>
              <p:cNvSpPr>
                <a:spLocks noChangeShapeType="1"/>
              </p:cNvSpPr>
              <p:nvPr/>
            </p:nvSpPr>
            <p:spPr bwMode="auto">
              <a:xfrm>
                <a:off x="27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2" name="Line 1559"/>
              <p:cNvSpPr>
                <a:spLocks noChangeShapeType="1"/>
              </p:cNvSpPr>
              <p:nvPr/>
            </p:nvSpPr>
            <p:spPr bwMode="auto">
              <a:xfrm>
                <a:off x="27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3" name="Line 1560"/>
              <p:cNvSpPr>
                <a:spLocks noChangeShapeType="1"/>
              </p:cNvSpPr>
              <p:nvPr/>
            </p:nvSpPr>
            <p:spPr bwMode="auto">
              <a:xfrm>
                <a:off x="275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4" name="Line 1561"/>
              <p:cNvSpPr>
                <a:spLocks noChangeShapeType="1"/>
              </p:cNvSpPr>
              <p:nvPr/>
            </p:nvSpPr>
            <p:spPr bwMode="auto">
              <a:xfrm>
                <a:off x="27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5" name="Line 1562"/>
              <p:cNvSpPr>
                <a:spLocks noChangeShapeType="1"/>
              </p:cNvSpPr>
              <p:nvPr/>
            </p:nvSpPr>
            <p:spPr bwMode="auto">
              <a:xfrm>
                <a:off x="27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6" name="Line 1563"/>
              <p:cNvSpPr>
                <a:spLocks noChangeShapeType="1"/>
              </p:cNvSpPr>
              <p:nvPr/>
            </p:nvSpPr>
            <p:spPr bwMode="auto">
              <a:xfrm>
                <a:off x="27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7" name="Line 1564"/>
              <p:cNvSpPr>
                <a:spLocks noChangeShapeType="1"/>
              </p:cNvSpPr>
              <p:nvPr/>
            </p:nvSpPr>
            <p:spPr bwMode="auto">
              <a:xfrm>
                <a:off x="27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8" name="Line 1565"/>
              <p:cNvSpPr>
                <a:spLocks noChangeShapeType="1"/>
              </p:cNvSpPr>
              <p:nvPr/>
            </p:nvSpPr>
            <p:spPr bwMode="auto">
              <a:xfrm>
                <a:off x="28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9" name="Line 1566"/>
              <p:cNvSpPr>
                <a:spLocks noChangeShapeType="1"/>
              </p:cNvSpPr>
              <p:nvPr/>
            </p:nvSpPr>
            <p:spPr bwMode="auto">
              <a:xfrm>
                <a:off x="28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0" name="Line 1567"/>
              <p:cNvSpPr>
                <a:spLocks noChangeShapeType="1"/>
              </p:cNvSpPr>
              <p:nvPr/>
            </p:nvSpPr>
            <p:spPr bwMode="auto">
              <a:xfrm>
                <a:off x="282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1" name="Line 1568"/>
              <p:cNvSpPr>
                <a:spLocks noChangeShapeType="1"/>
              </p:cNvSpPr>
              <p:nvPr/>
            </p:nvSpPr>
            <p:spPr bwMode="auto">
              <a:xfrm>
                <a:off x="28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2" name="Line 1569"/>
              <p:cNvSpPr>
                <a:spLocks noChangeShapeType="1"/>
              </p:cNvSpPr>
              <p:nvPr/>
            </p:nvSpPr>
            <p:spPr bwMode="auto">
              <a:xfrm>
                <a:off x="28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3" name="Line 1570"/>
              <p:cNvSpPr>
                <a:spLocks noChangeShapeType="1"/>
              </p:cNvSpPr>
              <p:nvPr/>
            </p:nvSpPr>
            <p:spPr bwMode="auto">
              <a:xfrm>
                <a:off x="28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4" name="Line 1571"/>
              <p:cNvSpPr>
                <a:spLocks noChangeShapeType="1"/>
              </p:cNvSpPr>
              <p:nvPr/>
            </p:nvSpPr>
            <p:spPr bwMode="auto">
              <a:xfrm>
                <a:off x="28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5" name="Line 1572"/>
              <p:cNvSpPr>
                <a:spLocks noChangeShapeType="1"/>
              </p:cNvSpPr>
              <p:nvPr/>
            </p:nvSpPr>
            <p:spPr bwMode="auto">
              <a:xfrm>
                <a:off x="28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6" name="Line 1573"/>
              <p:cNvSpPr>
                <a:spLocks noChangeShapeType="1"/>
              </p:cNvSpPr>
              <p:nvPr/>
            </p:nvSpPr>
            <p:spPr bwMode="auto">
              <a:xfrm>
                <a:off x="28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7" name="Line 1574"/>
              <p:cNvSpPr>
                <a:spLocks noChangeShapeType="1"/>
              </p:cNvSpPr>
              <p:nvPr/>
            </p:nvSpPr>
            <p:spPr bwMode="auto">
              <a:xfrm>
                <a:off x="288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8" name="Line 1575"/>
              <p:cNvSpPr>
                <a:spLocks noChangeShapeType="1"/>
              </p:cNvSpPr>
              <p:nvPr/>
            </p:nvSpPr>
            <p:spPr bwMode="auto">
              <a:xfrm>
                <a:off x="28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9" name="Line 1576"/>
              <p:cNvSpPr>
                <a:spLocks noChangeShapeType="1"/>
              </p:cNvSpPr>
              <p:nvPr/>
            </p:nvSpPr>
            <p:spPr bwMode="auto">
              <a:xfrm>
                <a:off x="29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0" name="Line 1577"/>
              <p:cNvSpPr>
                <a:spLocks noChangeShapeType="1"/>
              </p:cNvSpPr>
              <p:nvPr/>
            </p:nvSpPr>
            <p:spPr bwMode="auto">
              <a:xfrm>
                <a:off x="29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1" name="Line 1578"/>
              <p:cNvSpPr>
                <a:spLocks noChangeShapeType="1"/>
              </p:cNvSpPr>
              <p:nvPr/>
            </p:nvSpPr>
            <p:spPr bwMode="auto">
              <a:xfrm>
                <a:off x="29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2" name="Line 1579"/>
              <p:cNvSpPr>
                <a:spLocks noChangeShapeType="1"/>
              </p:cNvSpPr>
              <p:nvPr/>
            </p:nvSpPr>
            <p:spPr bwMode="auto">
              <a:xfrm>
                <a:off x="29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3" name="Line 1580"/>
              <p:cNvSpPr>
                <a:spLocks noChangeShapeType="1"/>
              </p:cNvSpPr>
              <p:nvPr/>
            </p:nvSpPr>
            <p:spPr bwMode="auto">
              <a:xfrm>
                <a:off x="294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4" name="Line 1581"/>
              <p:cNvSpPr>
                <a:spLocks noChangeShapeType="1"/>
              </p:cNvSpPr>
              <p:nvPr/>
            </p:nvSpPr>
            <p:spPr bwMode="auto">
              <a:xfrm>
                <a:off x="295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5" name="Line 1582"/>
              <p:cNvSpPr>
                <a:spLocks noChangeShapeType="1"/>
              </p:cNvSpPr>
              <p:nvPr/>
            </p:nvSpPr>
            <p:spPr bwMode="auto">
              <a:xfrm>
                <a:off x="29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6" name="Line 1583"/>
              <p:cNvSpPr>
                <a:spLocks noChangeShapeType="1"/>
              </p:cNvSpPr>
              <p:nvPr/>
            </p:nvSpPr>
            <p:spPr bwMode="auto">
              <a:xfrm>
                <a:off x="29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7" name="Line 1584"/>
              <p:cNvSpPr>
                <a:spLocks noChangeShapeType="1"/>
              </p:cNvSpPr>
              <p:nvPr/>
            </p:nvSpPr>
            <p:spPr bwMode="auto">
              <a:xfrm>
                <a:off x="29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8" name="Line 1585"/>
              <p:cNvSpPr>
                <a:spLocks noChangeShapeType="1"/>
              </p:cNvSpPr>
              <p:nvPr/>
            </p:nvSpPr>
            <p:spPr bwMode="auto">
              <a:xfrm>
                <a:off x="29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9" name="Line 1586"/>
              <p:cNvSpPr>
                <a:spLocks noChangeShapeType="1"/>
              </p:cNvSpPr>
              <p:nvPr/>
            </p:nvSpPr>
            <p:spPr bwMode="auto">
              <a:xfrm>
                <a:off x="29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0" name="Line 1587"/>
              <p:cNvSpPr>
                <a:spLocks noChangeShapeType="1"/>
              </p:cNvSpPr>
              <p:nvPr/>
            </p:nvSpPr>
            <p:spPr bwMode="auto">
              <a:xfrm>
                <a:off x="300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1" name="Line 1588"/>
              <p:cNvSpPr>
                <a:spLocks noChangeShapeType="1"/>
              </p:cNvSpPr>
              <p:nvPr/>
            </p:nvSpPr>
            <p:spPr bwMode="auto">
              <a:xfrm>
                <a:off x="301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2" name="Line 1589"/>
              <p:cNvSpPr>
                <a:spLocks noChangeShapeType="1"/>
              </p:cNvSpPr>
              <p:nvPr/>
            </p:nvSpPr>
            <p:spPr bwMode="auto">
              <a:xfrm>
                <a:off x="30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3" name="Line 1590"/>
              <p:cNvSpPr>
                <a:spLocks noChangeShapeType="1"/>
              </p:cNvSpPr>
              <p:nvPr/>
            </p:nvSpPr>
            <p:spPr bwMode="auto">
              <a:xfrm>
                <a:off x="30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4" name="Line 1591"/>
              <p:cNvSpPr>
                <a:spLocks noChangeShapeType="1"/>
              </p:cNvSpPr>
              <p:nvPr/>
            </p:nvSpPr>
            <p:spPr bwMode="auto">
              <a:xfrm>
                <a:off x="30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5" name="Line 1592"/>
              <p:cNvSpPr>
                <a:spLocks noChangeShapeType="1"/>
              </p:cNvSpPr>
              <p:nvPr/>
            </p:nvSpPr>
            <p:spPr bwMode="auto">
              <a:xfrm>
                <a:off x="30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6" name="Line 1593"/>
              <p:cNvSpPr>
                <a:spLocks noChangeShapeType="1"/>
              </p:cNvSpPr>
              <p:nvPr/>
            </p:nvSpPr>
            <p:spPr bwMode="auto">
              <a:xfrm>
                <a:off x="30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7" name="Line 1594"/>
              <p:cNvSpPr>
                <a:spLocks noChangeShapeType="1"/>
              </p:cNvSpPr>
              <p:nvPr/>
            </p:nvSpPr>
            <p:spPr bwMode="auto">
              <a:xfrm>
                <a:off x="307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8" name="Line 1595"/>
              <p:cNvSpPr>
                <a:spLocks noChangeShapeType="1"/>
              </p:cNvSpPr>
              <p:nvPr/>
            </p:nvSpPr>
            <p:spPr bwMode="auto">
              <a:xfrm>
                <a:off x="307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9" name="Line 1596"/>
              <p:cNvSpPr>
                <a:spLocks noChangeShapeType="1"/>
              </p:cNvSpPr>
              <p:nvPr/>
            </p:nvSpPr>
            <p:spPr bwMode="auto">
              <a:xfrm>
                <a:off x="30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0" name="Line 1597"/>
              <p:cNvSpPr>
                <a:spLocks noChangeShapeType="1"/>
              </p:cNvSpPr>
              <p:nvPr/>
            </p:nvSpPr>
            <p:spPr bwMode="auto">
              <a:xfrm>
                <a:off x="30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1" name="Line 1598"/>
              <p:cNvSpPr>
                <a:spLocks noChangeShapeType="1"/>
              </p:cNvSpPr>
              <p:nvPr/>
            </p:nvSpPr>
            <p:spPr bwMode="auto">
              <a:xfrm>
                <a:off x="31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2" name="Line 1599"/>
              <p:cNvSpPr>
                <a:spLocks noChangeShapeType="1"/>
              </p:cNvSpPr>
              <p:nvPr/>
            </p:nvSpPr>
            <p:spPr bwMode="auto">
              <a:xfrm>
                <a:off x="31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3" name="Line 1600"/>
              <p:cNvSpPr>
                <a:spLocks noChangeShapeType="1"/>
              </p:cNvSpPr>
              <p:nvPr/>
            </p:nvSpPr>
            <p:spPr bwMode="auto">
              <a:xfrm>
                <a:off x="31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4" name="Line 1601"/>
              <p:cNvSpPr>
                <a:spLocks noChangeShapeType="1"/>
              </p:cNvSpPr>
              <p:nvPr/>
            </p:nvSpPr>
            <p:spPr bwMode="auto">
              <a:xfrm>
                <a:off x="313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5" name="Line 1602"/>
              <p:cNvSpPr>
                <a:spLocks noChangeShapeType="1"/>
              </p:cNvSpPr>
              <p:nvPr/>
            </p:nvSpPr>
            <p:spPr bwMode="auto">
              <a:xfrm>
                <a:off x="314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6" name="Line 1603"/>
              <p:cNvSpPr>
                <a:spLocks noChangeShapeType="1"/>
              </p:cNvSpPr>
              <p:nvPr/>
            </p:nvSpPr>
            <p:spPr bwMode="auto">
              <a:xfrm>
                <a:off x="31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7" name="Line 1604"/>
              <p:cNvSpPr>
                <a:spLocks noChangeShapeType="1"/>
              </p:cNvSpPr>
              <p:nvPr/>
            </p:nvSpPr>
            <p:spPr bwMode="auto">
              <a:xfrm>
                <a:off x="31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8" name="Line 1605"/>
              <p:cNvSpPr>
                <a:spLocks noChangeShapeType="1"/>
              </p:cNvSpPr>
              <p:nvPr/>
            </p:nvSpPr>
            <p:spPr bwMode="auto">
              <a:xfrm>
                <a:off x="31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9" name="Line 1606"/>
              <p:cNvSpPr>
                <a:spLocks noChangeShapeType="1"/>
              </p:cNvSpPr>
              <p:nvPr/>
            </p:nvSpPr>
            <p:spPr bwMode="auto">
              <a:xfrm>
                <a:off x="31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0" name="Line 1607"/>
              <p:cNvSpPr>
                <a:spLocks noChangeShapeType="1"/>
              </p:cNvSpPr>
              <p:nvPr/>
            </p:nvSpPr>
            <p:spPr bwMode="auto">
              <a:xfrm>
                <a:off x="31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1" name="Line 1608"/>
              <p:cNvSpPr>
                <a:spLocks noChangeShapeType="1"/>
              </p:cNvSpPr>
              <p:nvPr/>
            </p:nvSpPr>
            <p:spPr bwMode="auto">
              <a:xfrm>
                <a:off x="319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2" name="Line 1609"/>
              <p:cNvSpPr>
                <a:spLocks noChangeShapeType="1"/>
              </p:cNvSpPr>
              <p:nvPr/>
            </p:nvSpPr>
            <p:spPr bwMode="auto">
              <a:xfrm>
                <a:off x="320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3" name="Line 1610"/>
              <p:cNvSpPr>
                <a:spLocks noChangeShapeType="1"/>
              </p:cNvSpPr>
              <p:nvPr/>
            </p:nvSpPr>
            <p:spPr bwMode="auto">
              <a:xfrm>
                <a:off x="32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4" name="Line 1611"/>
              <p:cNvSpPr>
                <a:spLocks noChangeShapeType="1"/>
              </p:cNvSpPr>
              <p:nvPr/>
            </p:nvSpPr>
            <p:spPr bwMode="auto">
              <a:xfrm>
                <a:off x="32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499" name="Group 1813"/>
            <p:cNvGrpSpPr>
              <a:grpSpLocks/>
            </p:cNvGrpSpPr>
            <p:nvPr/>
          </p:nvGrpSpPr>
          <p:grpSpPr bwMode="auto">
            <a:xfrm>
              <a:off x="342371" y="867637"/>
              <a:ext cx="7058025" cy="1069975"/>
              <a:chOff x="455" y="690"/>
              <a:chExt cx="4446" cy="674"/>
            </a:xfrm>
          </p:grpSpPr>
          <p:sp>
            <p:nvSpPr>
              <p:cNvPr id="4715" name="Line 1613"/>
              <p:cNvSpPr>
                <a:spLocks noChangeShapeType="1"/>
              </p:cNvSpPr>
              <p:nvPr/>
            </p:nvSpPr>
            <p:spPr bwMode="auto">
              <a:xfrm>
                <a:off x="32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6" name="Line 1614"/>
              <p:cNvSpPr>
                <a:spLocks noChangeShapeType="1"/>
              </p:cNvSpPr>
              <p:nvPr/>
            </p:nvSpPr>
            <p:spPr bwMode="auto">
              <a:xfrm>
                <a:off x="32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7" name="Line 1615"/>
              <p:cNvSpPr>
                <a:spLocks noChangeShapeType="1"/>
              </p:cNvSpPr>
              <p:nvPr/>
            </p:nvSpPr>
            <p:spPr bwMode="auto">
              <a:xfrm>
                <a:off x="32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8" name="Line 1616"/>
              <p:cNvSpPr>
                <a:spLocks noChangeShapeType="1"/>
              </p:cNvSpPr>
              <p:nvPr/>
            </p:nvSpPr>
            <p:spPr bwMode="auto">
              <a:xfrm>
                <a:off x="326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9" name="Line 1617"/>
              <p:cNvSpPr>
                <a:spLocks noChangeShapeType="1"/>
              </p:cNvSpPr>
              <p:nvPr/>
            </p:nvSpPr>
            <p:spPr bwMode="auto">
              <a:xfrm>
                <a:off x="327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0" name="Line 1618"/>
              <p:cNvSpPr>
                <a:spLocks noChangeShapeType="1"/>
              </p:cNvSpPr>
              <p:nvPr/>
            </p:nvSpPr>
            <p:spPr bwMode="auto">
              <a:xfrm>
                <a:off x="32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1" name="Line 1619"/>
              <p:cNvSpPr>
                <a:spLocks noChangeShapeType="1"/>
              </p:cNvSpPr>
              <p:nvPr/>
            </p:nvSpPr>
            <p:spPr bwMode="auto">
              <a:xfrm>
                <a:off x="32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2" name="Line 1620"/>
              <p:cNvSpPr>
                <a:spLocks noChangeShapeType="1"/>
              </p:cNvSpPr>
              <p:nvPr/>
            </p:nvSpPr>
            <p:spPr bwMode="auto">
              <a:xfrm>
                <a:off x="32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3" name="Line 1621"/>
              <p:cNvSpPr>
                <a:spLocks noChangeShapeType="1"/>
              </p:cNvSpPr>
              <p:nvPr/>
            </p:nvSpPr>
            <p:spPr bwMode="auto">
              <a:xfrm>
                <a:off x="33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4" name="Line 1622"/>
              <p:cNvSpPr>
                <a:spLocks noChangeShapeType="1"/>
              </p:cNvSpPr>
              <p:nvPr/>
            </p:nvSpPr>
            <p:spPr bwMode="auto">
              <a:xfrm>
                <a:off x="331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5" name="Line 1623"/>
              <p:cNvSpPr>
                <a:spLocks noChangeShapeType="1"/>
              </p:cNvSpPr>
              <p:nvPr/>
            </p:nvSpPr>
            <p:spPr bwMode="auto">
              <a:xfrm>
                <a:off x="332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6" name="Line 1624"/>
              <p:cNvSpPr>
                <a:spLocks noChangeShapeType="1"/>
              </p:cNvSpPr>
              <p:nvPr/>
            </p:nvSpPr>
            <p:spPr bwMode="auto">
              <a:xfrm>
                <a:off x="333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7" name="Line 1625"/>
              <p:cNvSpPr>
                <a:spLocks noChangeShapeType="1"/>
              </p:cNvSpPr>
              <p:nvPr/>
            </p:nvSpPr>
            <p:spPr bwMode="auto">
              <a:xfrm>
                <a:off x="334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8" name="Line 1626"/>
              <p:cNvSpPr>
                <a:spLocks noChangeShapeType="1"/>
              </p:cNvSpPr>
              <p:nvPr/>
            </p:nvSpPr>
            <p:spPr bwMode="auto">
              <a:xfrm>
                <a:off x="335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9" name="Line 1627"/>
              <p:cNvSpPr>
                <a:spLocks noChangeShapeType="1"/>
              </p:cNvSpPr>
              <p:nvPr/>
            </p:nvSpPr>
            <p:spPr bwMode="auto">
              <a:xfrm>
                <a:off x="33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0" name="Line 1628"/>
              <p:cNvSpPr>
                <a:spLocks noChangeShapeType="1"/>
              </p:cNvSpPr>
              <p:nvPr/>
            </p:nvSpPr>
            <p:spPr bwMode="auto">
              <a:xfrm>
                <a:off x="33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1" name="Line 1629"/>
              <p:cNvSpPr>
                <a:spLocks noChangeShapeType="1"/>
              </p:cNvSpPr>
              <p:nvPr/>
            </p:nvSpPr>
            <p:spPr bwMode="auto">
              <a:xfrm>
                <a:off x="338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2" name="Line 1630"/>
              <p:cNvSpPr>
                <a:spLocks noChangeShapeType="1"/>
              </p:cNvSpPr>
              <p:nvPr/>
            </p:nvSpPr>
            <p:spPr bwMode="auto">
              <a:xfrm>
                <a:off x="339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3" name="Line 1631"/>
              <p:cNvSpPr>
                <a:spLocks noChangeShapeType="1"/>
              </p:cNvSpPr>
              <p:nvPr/>
            </p:nvSpPr>
            <p:spPr bwMode="auto">
              <a:xfrm>
                <a:off x="339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4" name="Line 1632"/>
              <p:cNvSpPr>
                <a:spLocks noChangeShapeType="1"/>
              </p:cNvSpPr>
              <p:nvPr/>
            </p:nvSpPr>
            <p:spPr bwMode="auto">
              <a:xfrm>
                <a:off x="340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5" name="Line 1633"/>
              <p:cNvSpPr>
                <a:spLocks noChangeShapeType="1"/>
              </p:cNvSpPr>
              <p:nvPr/>
            </p:nvSpPr>
            <p:spPr bwMode="auto">
              <a:xfrm>
                <a:off x="341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6" name="Line 1634"/>
              <p:cNvSpPr>
                <a:spLocks noChangeShapeType="1"/>
              </p:cNvSpPr>
              <p:nvPr/>
            </p:nvSpPr>
            <p:spPr bwMode="auto">
              <a:xfrm>
                <a:off x="342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7" name="Line 1635"/>
              <p:cNvSpPr>
                <a:spLocks noChangeShapeType="1"/>
              </p:cNvSpPr>
              <p:nvPr/>
            </p:nvSpPr>
            <p:spPr bwMode="auto">
              <a:xfrm>
                <a:off x="343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8" name="Line 1636"/>
              <p:cNvSpPr>
                <a:spLocks noChangeShapeType="1"/>
              </p:cNvSpPr>
              <p:nvPr/>
            </p:nvSpPr>
            <p:spPr bwMode="auto">
              <a:xfrm>
                <a:off x="344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9" name="Line 1637"/>
              <p:cNvSpPr>
                <a:spLocks noChangeShapeType="1"/>
              </p:cNvSpPr>
              <p:nvPr/>
            </p:nvSpPr>
            <p:spPr bwMode="auto">
              <a:xfrm>
                <a:off x="345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0" name="Line 1638"/>
              <p:cNvSpPr>
                <a:spLocks noChangeShapeType="1"/>
              </p:cNvSpPr>
              <p:nvPr/>
            </p:nvSpPr>
            <p:spPr bwMode="auto">
              <a:xfrm>
                <a:off x="346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1" name="Line 1639"/>
              <p:cNvSpPr>
                <a:spLocks noChangeShapeType="1"/>
              </p:cNvSpPr>
              <p:nvPr/>
            </p:nvSpPr>
            <p:spPr bwMode="auto">
              <a:xfrm>
                <a:off x="347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2" name="Line 1640"/>
              <p:cNvSpPr>
                <a:spLocks noChangeShapeType="1"/>
              </p:cNvSpPr>
              <p:nvPr/>
            </p:nvSpPr>
            <p:spPr bwMode="auto">
              <a:xfrm>
                <a:off x="348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3" name="Line 1641"/>
              <p:cNvSpPr>
                <a:spLocks noChangeShapeType="1"/>
              </p:cNvSpPr>
              <p:nvPr/>
            </p:nvSpPr>
            <p:spPr bwMode="auto">
              <a:xfrm>
                <a:off x="349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4" name="Line 1642"/>
              <p:cNvSpPr>
                <a:spLocks noChangeShapeType="1"/>
              </p:cNvSpPr>
              <p:nvPr/>
            </p:nvSpPr>
            <p:spPr bwMode="auto">
              <a:xfrm>
                <a:off x="350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5" name="Line 1643"/>
              <p:cNvSpPr>
                <a:spLocks noChangeShapeType="1"/>
              </p:cNvSpPr>
              <p:nvPr/>
            </p:nvSpPr>
            <p:spPr bwMode="auto">
              <a:xfrm>
                <a:off x="350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6" name="Line 1644"/>
              <p:cNvSpPr>
                <a:spLocks noChangeShapeType="1"/>
              </p:cNvSpPr>
              <p:nvPr/>
            </p:nvSpPr>
            <p:spPr bwMode="auto">
              <a:xfrm>
                <a:off x="351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7" name="Line 1645"/>
              <p:cNvSpPr>
                <a:spLocks noChangeShapeType="1"/>
              </p:cNvSpPr>
              <p:nvPr/>
            </p:nvSpPr>
            <p:spPr bwMode="auto">
              <a:xfrm>
                <a:off x="35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8" name="Line 1646"/>
              <p:cNvSpPr>
                <a:spLocks noChangeShapeType="1"/>
              </p:cNvSpPr>
              <p:nvPr/>
            </p:nvSpPr>
            <p:spPr bwMode="auto">
              <a:xfrm>
                <a:off x="353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9" name="Line 1647"/>
              <p:cNvSpPr>
                <a:spLocks noChangeShapeType="1"/>
              </p:cNvSpPr>
              <p:nvPr/>
            </p:nvSpPr>
            <p:spPr bwMode="auto">
              <a:xfrm>
                <a:off x="354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0" name="Line 1648"/>
              <p:cNvSpPr>
                <a:spLocks noChangeShapeType="1"/>
              </p:cNvSpPr>
              <p:nvPr/>
            </p:nvSpPr>
            <p:spPr bwMode="auto">
              <a:xfrm>
                <a:off x="355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1" name="Line 1649"/>
              <p:cNvSpPr>
                <a:spLocks noChangeShapeType="1"/>
              </p:cNvSpPr>
              <p:nvPr/>
            </p:nvSpPr>
            <p:spPr bwMode="auto">
              <a:xfrm>
                <a:off x="356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2" name="Line 1650"/>
              <p:cNvSpPr>
                <a:spLocks noChangeShapeType="1"/>
              </p:cNvSpPr>
              <p:nvPr/>
            </p:nvSpPr>
            <p:spPr bwMode="auto">
              <a:xfrm>
                <a:off x="357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3" name="Line 1651"/>
              <p:cNvSpPr>
                <a:spLocks noChangeShapeType="1"/>
              </p:cNvSpPr>
              <p:nvPr/>
            </p:nvSpPr>
            <p:spPr bwMode="auto">
              <a:xfrm>
                <a:off x="358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4" name="Line 1652"/>
              <p:cNvSpPr>
                <a:spLocks noChangeShapeType="1"/>
              </p:cNvSpPr>
              <p:nvPr/>
            </p:nvSpPr>
            <p:spPr bwMode="auto">
              <a:xfrm>
                <a:off x="35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5" name="Line 1653"/>
              <p:cNvSpPr>
                <a:spLocks noChangeShapeType="1"/>
              </p:cNvSpPr>
              <p:nvPr/>
            </p:nvSpPr>
            <p:spPr bwMode="auto">
              <a:xfrm>
                <a:off x="360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6" name="Line 1654"/>
              <p:cNvSpPr>
                <a:spLocks noChangeShapeType="1"/>
              </p:cNvSpPr>
              <p:nvPr/>
            </p:nvSpPr>
            <p:spPr bwMode="auto">
              <a:xfrm>
                <a:off x="361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7" name="Line 1655"/>
              <p:cNvSpPr>
                <a:spLocks noChangeShapeType="1"/>
              </p:cNvSpPr>
              <p:nvPr/>
            </p:nvSpPr>
            <p:spPr bwMode="auto">
              <a:xfrm>
                <a:off x="361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8" name="Line 1656"/>
              <p:cNvSpPr>
                <a:spLocks noChangeShapeType="1"/>
              </p:cNvSpPr>
              <p:nvPr/>
            </p:nvSpPr>
            <p:spPr bwMode="auto">
              <a:xfrm>
                <a:off x="362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9" name="Line 1657"/>
              <p:cNvSpPr>
                <a:spLocks noChangeShapeType="1"/>
              </p:cNvSpPr>
              <p:nvPr/>
            </p:nvSpPr>
            <p:spPr bwMode="auto">
              <a:xfrm>
                <a:off x="363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0" name="Line 1658"/>
              <p:cNvSpPr>
                <a:spLocks noChangeShapeType="1"/>
              </p:cNvSpPr>
              <p:nvPr/>
            </p:nvSpPr>
            <p:spPr bwMode="auto">
              <a:xfrm>
                <a:off x="364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1" name="Line 1659"/>
              <p:cNvSpPr>
                <a:spLocks noChangeShapeType="1"/>
              </p:cNvSpPr>
              <p:nvPr/>
            </p:nvSpPr>
            <p:spPr bwMode="auto">
              <a:xfrm>
                <a:off x="36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2" name="Line 1660"/>
              <p:cNvSpPr>
                <a:spLocks noChangeShapeType="1"/>
              </p:cNvSpPr>
              <p:nvPr/>
            </p:nvSpPr>
            <p:spPr bwMode="auto">
              <a:xfrm>
                <a:off x="366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3" name="Line 1661"/>
              <p:cNvSpPr>
                <a:spLocks noChangeShapeType="1"/>
              </p:cNvSpPr>
              <p:nvPr/>
            </p:nvSpPr>
            <p:spPr bwMode="auto">
              <a:xfrm>
                <a:off x="367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4" name="Line 1662"/>
              <p:cNvSpPr>
                <a:spLocks noChangeShapeType="1"/>
              </p:cNvSpPr>
              <p:nvPr/>
            </p:nvSpPr>
            <p:spPr bwMode="auto">
              <a:xfrm>
                <a:off x="368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5" name="Line 1663"/>
              <p:cNvSpPr>
                <a:spLocks noChangeShapeType="1"/>
              </p:cNvSpPr>
              <p:nvPr/>
            </p:nvSpPr>
            <p:spPr bwMode="auto">
              <a:xfrm>
                <a:off x="369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6" name="Line 1664"/>
              <p:cNvSpPr>
                <a:spLocks noChangeShapeType="1"/>
              </p:cNvSpPr>
              <p:nvPr/>
            </p:nvSpPr>
            <p:spPr bwMode="auto">
              <a:xfrm>
                <a:off x="370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7" name="Line 1665"/>
              <p:cNvSpPr>
                <a:spLocks noChangeShapeType="1"/>
              </p:cNvSpPr>
              <p:nvPr/>
            </p:nvSpPr>
            <p:spPr bwMode="auto">
              <a:xfrm>
                <a:off x="371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8" name="Line 1666"/>
              <p:cNvSpPr>
                <a:spLocks noChangeShapeType="1"/>
              </p:cNvSpPr>
              <p:nvPr/>
            </p:nvSpPr>
            <p:spPr bwMode="auto">
              <a:xfrm>
                <a:off x="37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9" name="Line 1667"/>
              <p:cNvSpPr>
                <a:spLocks noChangeShapeType="1"/>
              </p:cNvSpPr>
              <p:nvPr/>
            </p:nvSpPr>
            <p:spPr bwMode="auto">
              <a:xfrm>
                <a:off x="372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0" name="Line 1668"/>
              <p:cNvSpPr>
                <a:spLocks noChangeShapeType="1"/>
              </p:cNvSpPr>
              <p:nvPr/>
            </p:nvSpPr>
            <p:spPr bwMode="auto">
              <a:xfrm>
                <a:off x="373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1" name="Line 1669"/>
              <p:cNvSpPr>
                <a:spLocks noChangeShapeType="1"/>
              </p:cNvSpPr>
              <p:nvPr/>
            </p:nvSpPr>
            <p:spPr bwMode="auto">
              <a:xfrm>
                <a:off x="374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2" name="Line 1670"/>
              <p:cNvSpPr>
                <a:spLocks noChangeShapeType="1"/>
              </p:cNvSpPr>
              <p:nvPr/>
            </p:nvSpPr>
            <p:spPr bwMode="auto">
              <a:xfrm>
                <a:off x="375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3" name="Line 1671"/>
              <p:cNvSpPr>
                <a:spLocks noChangeShapeType="1"/>
              </p:cNvSpPr>
              <p:nvPr/>
            </p:nvSpPr>
            <p:spPr bwMode="auto">
              <a:xfrm>
                <a:off x="376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4" name="Line 1672"/>
              <p:cNvSpPr>
                <a:spLocks noChangeShapeType="1"/>
              </p:cNvSpPr>
              <p:nvPr/>
            </p:nvSpPr>
            <p:spPr bwMode="auto">
              <a:xfrm>
                <a:off x="377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5" name="Line 1673"/>
              <p:cNvSpPr>
                <a:spLocks noChangeShapeType="1"/>
              </p:cNvSpPr>
              <p:nvPr/>
            </p:nvSpPr>
            <p:spPr bwMode="auto">
              <a:xfrm>
                <a:off x="37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6" name="Line 1674"/>
              <p:cNvSpPr>
                <a:spLocks noChangeShapeType="1"/>
              </p:cNvSpPr>
              <p:nvPr/>
            </p:nvSpPr>
            <p:spPr bwMode="auto">
              <a:xfrm>
                <a:off x="379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7" name="Line 1675"/>
              <p:cNvSpPr>
                <a:spLocks noChangeShapeType="1"/>
              </p:cNvSpPr>
              <p:nvPr/>
            </p:nvSpPr>
            <p:spPr bwMode="auto">
              <a:xfrm>
                <a:off x="380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8" name="Line 1676"/>
              <p:cNvSpPr>
                <a:spLocks noChangeShapeType="1"/>
              </p:cNvSpPr>
              <p:nvPr/>
            </p:nvSpPr>
            <p:spPr bwMode="auto">
              <a:xfrm>
                <a:off x="381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9" name="Line 1677"/>
              <p:cNvSpPr>
                <a:spLocks noChangeShapeType="1"/>
              </p:cNvSpPr>
              <p:nvPr/>
            </p:nvSpPr>
            <p:spPr bwMode="auto">
              <a:xfrm>
                <a:off x="382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0" name="Line 1678"/>
              <p:cNvSpPr>
                <a:spLocks noChangeShapeType="1"/>
              </p:cNvSpPr>
              <p:nvPr/>
            </p:nvSpPr>
            <p:spPr bwMode="auto">
              <a:xfrm>
                <a:off x="382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1" name="Line 1679"/>
              <p:cNvSpPr>
                <a:spLocks noChangeShapeType="1"/>
              </p:cNvSpPr>
              <p:nvPr/>
            </p:nvSpPr>
            <p:spPr bwMode="auto">
              <a:xfrm>
                <a:off x="383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2" name="Line 1680"/>
              <p:cNvSpPr>
                <a:spLocks noChangeShapeType="1"/>
              </p:cNvSpPr>
              <p:nvPr/>
            </p:nvSpPr>
            <p:spPr bwMode="auto">
              <a:xfrm>
                <a:off x="38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3" name="Line 1681"/>
              <p:cNvSpPr>
                <a:spLocks noChangeShapeType="1"/>
              </p:cNvSpPr>
              <p:nvPr/>
            </p:nvSpPr>
            <p:spPr bwMode="auto">
              <a:xfrm>
                <a:off x="385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4" name="Line 1682"/>
              <p:cNvSpPr>
                <a:spLocks noChangeShapeType="1"/>
              </p:cNvSpPr>
              <p:nvPr/>
            </p:nvSpPr>
            <p:spPr bwMode="auto">
              <a:xfrm>
                <a:off x="386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5" name="Line 1683"/>
              <p:cNvSpPr>
                <a:spLocks noChangeShapeType="1"/>
              </p:cNvSpPr>
              <p:nvPr/>
            </p:nvSpPr>
            <p:spPr bwMode="auto">
              <a:xfrm>
                <a:off x="387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6" name="Line 1684"/>
              <p:cNvSpPr>
                <a:spLocks noChangeShapeType="1"/>
              </p:cNvSpPr>
              <p:nvPr/>
            </p:nvSpPr>
            <p:spPr bwMode="auto">
              <a:xfrm>
                <a:off x="388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7" name="Line 1685"/>
              <p:cNvSpPr>
                <a:spLocks noChangeShapeType="1"/>
              </p:cNvSpPr>
              <p:nvPr/>
            </p:nvSpPr>
            <p:spPr bwMode="auto">
              <a:xfrm>
                <a:off x="389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8" name="Line 1686"/>
              <p:cNvSpPr>
                <a:spLocks noChangeShapeType="1"/>
              </p:cNvSpPr>
              <p:nvPr/>
            </p:nvSpPr>
            <p:spPr bwMode="auto">
              <a:xfrm>
                <a:off x="390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9" name="Line 1687"/>
              <p:cNvSpPr>
                <a:spLocks noChangeShapeType="1"/>
              </p:cNvSpPr>
              <p:nvPr/>
            </p:nvSpPr>
            <p:spPr bwMode="auto">
              <a:xfrm>
                <a:off x="39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0" name="Line 1688"/>
              <p:cNvSpPr>
                <a:spLocks noChangeShapeType="1"/>
              </p:cNvSpPr>
              <p:nvPr/>
            </p:nvSpPr>
            <p:spPr bwMode="auto">
              <a:xfrm>
                <a:off x="392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1" name="Line 1689"/>
              <p:cNvSpPr>
                <a:spLocks noChangeShapeType="1"/>
              </p:cNvSpPr>
              <p:nvPr/>
            </p:nvSpPr>
            <p:spPr bwMode="auto">
              <a:xfrm>
                <a:off x="393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2" name="Line 1690"/>
              <p:cNvSpPr>
                <a:spLocks noChangeShapeType="1"/>
              </p:cNvSpPr>
              <p:nvPr/>
            </p:nvSpPr>
            <p:spPr bwMode="auto">
              <a:xfrm>
                <a:off x="393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3" name="Line 1691"/>
              <p:cNvSpPr>
                <a:spLocks noChangeShapeType="1"/>
              </p:cNvSpPr>
              <p:nvPr/>
            </p:nvSpPr>
            <p:spPr bwMode="auto">
              <a:xfrm>
                <a:off x="394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4" name="Line 1692"/>
              <p:cNvSpPr>
                <a:spLocks noChangeShapeType="1"/>
              </p:cNvSpPr>
              <p:nvPr/>
            </p:nvSpPr>
            <p:spPr bwMode="auto">
              <a:xfrm>
                <a:off x="395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5" name="Line 1693"/>
              <p:cNvSpPr>
                <a:spLocks noChangeShapeType="1"/>
              </p:cNvSpPr>
              <p:nvPr/>
            </p:nvSpPr>
            <p:spPr bwMode="auto">
              <a:xfrm>
                <a:off x="396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6" name="Line 1694"/>
              <p:cNvSpPr>
                <a:spLocks noChangeShapeType="1"/>
              </p:cNvSpPr>
              <p:nvPr/>
            </p:nvSpPr>
            <p:spPr bwMode="auto">
              <a:xfrm>
                <a:off x="39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7" name="Line 1695"/>
              <p:cNvSpPr>
                <a:spLocks noChangeShapeType="1"/>
              </p:cNvSpPr>
              <p:nvPr/>
            </p:nvSpPr>
            <p:spPr bwMode="auto">
              <a:xfrm>
                <a:off x="398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8" name="Line 1696"/>
              <p:cNvSpPr>
                <a:spLocks noChangeShapeType="1"/>
              </p:cNvSpPr>
              <p:nvPr/>
            </p:nvSpPr>
            <p:spPr bwMode="auto">
              <a:xfrm>
                <a:off x="399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9" name="Line 1697"/>
              <p:cNvSpPr>
                <a:spLocks noChangeShapeType="1"/>
              </p:cNvSpPr>
              <p:nvPr/>
            </p:nvSpPr>
            <p:spPr bwMode="auto">
              <a:xfrm>
                <a:off x="400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0" name="Line 1698"/>
              <p:cNvSpPr>
                <a:spLocks noChangeShapeType="1"/>
              </p:cNvSpPr>
              <p:nvPr/>
            </p:nvSpPr>
            <p:spPr bwMode="auto">
              <a:xfrm>
                <a:off x="401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1" name="Line 1699"/>
              <p:cNvSpPr>
                <a:spLocks noChangeShapeType="1"/>
              </p:cNvSpPr>
              <p:nvPr/>
            </p:nvSpPr>
            <p:spPr bwMode="auto">
              <a:xfrm>
                <a:off x="402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2" name="Line 1700"/>
              <p:cNvSpPr>
                <a:spLocks noChangeShapeType="1"/>
              </p:cNvSpPr>
              <p:nvPr/>
            </p:nvSpPr>
            <p:spPr bwMode="auto">
              <a:xfrm>
                <a:off x="403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3" name="Line 1701"/>
              <p:cNvSpPr>
                <a:spLocks noChangeShapeType="1"/>
              </p:cNvSpPr>
              <p:nvPr/>
            </p:nvSpPr>
            <p:spPr bwMode="auto">
              <a:xfrm>
                <a:off x="40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4" name="Line 1702"/>
              <p:cNvSpPr>
                <a:spLocks noChangeShapeType="1"/>
              </p:cNvSpPr>
              <p:nvPr/>
            </p:nvSpPr>
            <p:spPr bwMode="auto">
              <a:xfrm>
                <a:off x="404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5" name="Line 1703"/>
              <p:cNvSpPr>
                <a:spLocks noChangeShapeType="1"/>
              </p:cNvSpPr>
              <p:nvPr/>
            </p:nvSpPr>
            <p:spPr bwMode="auto">
              <a:xfrm>
                <a:off x="405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6" name="Line 1704"/>
              <p:cNvSpPr>
                <a:spLocks noChangeShapeType="1"/>
              </p:cNvSpPr>
              <p:nvPr/>
            </p:nvSpPr>
            <p:spPr bwMode="auto">
              <a:xfrm>
                <a:off x="406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7" name="Line 1705"/>
              <p:cNvSpPr>
                <a:spLocks noChangeShapeType="1"/>
              </p:cNvSpPr>
              <p:nvPr/>
            </p:nvSpPr>
            <p:spPr bwMode="auto">
              <a:xfrm>
                <a:off x="407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8" name="Line 1706"/>
              <p:cNvSpPr>
                <a:spLocks noChangeShapeType="1"/>
              </p:cNvSpPr>
              <p:nvPr/>
            </p:nvSpPr>
            <p:spPr bwMode="auto">
              <a:xfrm>
                <a:off x="408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9" name="Line 1707"/>
              <p:cNvSpPr>
                <a:spLocks noChangeShapeType="1"/>
              </p:cNvSpPr>
              <p:nvPr/>
            </p:nvSpPr>
            <p:spPr bwMode="auto">
              <a:xfrm>
                <a:off x="409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0" name="Line 1708"/>
              <p:cNvSpPr>
                <a:spLocks noChangeShapeType="1"/>
              </p:cNvSpPr>
              <p:nvPr/>
            </p:nvSpPr>
            <p:spPr bwMode="auto">
              <a:xfrm>
                <a:off x="41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1" name="Line 1709"/>
              <p:cNvSpPr>
                <a:spLocks noChangeShapeType="1"/>
              </p:cNvSpPr>
              <p:nvPr/>
            </p:nvSpPr>
            <p:spPr bwMode="auto">
              <a:xfrm>
                <a:off x="411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2" name="Line 1710"/>
              <p:cNvSpPr>
                <a:spLocks noChangeShapeType="1"/>
              </p:cNvSpPr>
              <p:nvPr/>
            </p:nvSpPr>
            <p:spPr bwMode="auto">
              <a:xfrm>
                <a:off x="412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3" name="Line 1711"/>
              <p:cNvSpPr>
                <a:spLocks noChangeShapeType="1"/>
              </p:cNvSpPr>
              <p:nvPr/>
            </p:nvSpPr>
            <p:spPr bwMode="auto">
              <a:xfrm>
                <a:off x="413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4" name="Line 1712"/>
              <p:cNvSpPr>
                <a:spLocks noChangeShapeType="1"/>
              </p:cNvSpPr>
              <p:nvPr/>
            </p:nvSpPr>
            <p:spPr bwMode="auto">
              <a:xfrm>
                <a:off x="414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5" name="Line 1713"/>
              <p:cNvSpPr>
                <a:spLocks noChangeShapeType="1"/>
              </p:cNvSpPr>
              <p:nvPr/>
            </p:nvSpPr>
            <p:spPr bwMode="auto">
              <a:xfrm>
                <a:off x="414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6" name="Line 1714"/>
              <p:cNvSpPr>
                <a:spLocks noChangeShapeType="1"/>
              </p:cNvSpPr>
              <p:nvPr/>
            </p:nvSpPr>
            <p:spPr bwMode="auto">
              <a:xfrm>
                <a:off x="415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7" name="Line 1715"/>
              <p:cNvSpPr>
                <a:spLocks noChangeShapeType="1"/>
              </p:cNvSpPr>
              <p:nvPr/>
            </p:nvSpPr>
            <p:spPr bwMode="auto">
              <a:xfrm>
                <a:off x="416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8" name="Line 1716"/>
              <p:cNvSpPr>
                <a:spLocks noChangeShapeType="1"/>
              </p:cNvSpPr>
              <p:nvPr/>
            </p:nvSpPr>
            <p:spPr bwMode="auto">
              <a:xfrm>
                <a:off x="417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9" name="Line 1717"/>
              <p:cNvSpPr>
                <a:spLocks noChangeShapeType="1"/>
              </p:cNvSpPr>
              <p:nvPr/>
            </p:nvSpPr>
            <p:spPr bwMode="auto">
              <a:xfrm>
                <a:off x="418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0" name="Line 1718"/>
              <p:cNvSpPr>
                <a:spLocks noChangeShapeType="1"/>
              </p:cNvSpPr>
              <p:nvPr/>
            </p:nvSpPr>
            <p:spPr bwMode="auto">
              <a:xfrm>
                <a:off x="419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1" name="Line 1719"/>
              <p:cNvSpPr>
                <a:spLocks noChangeShapeType="1"/>
              </p:cNvSpPr>
              <p:nvPr/>
            </p:nvSpPr>
            <p:spPr bwMode="auto">
              <a:xfrm>
                <a:off x="420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2" name="Line 1720"/>
              <p:cNvSpPr>
                <a:spLocks noChangeShapeType="1"/>
              </p:cNvSpPr>
              <p:nvPr/>
            </p:nvSpPr>
            <p:spPr bwMode="auto">
              <a:xfrm>
                <a:off x="421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3" name="Line 1721"/>
              <p:cNvSpPr>
                <a:spLocks noChangeShapeType="1"/>
              </p:cNvSpPr>
              <p:nvPr/>
            </p:nvSpPr>
            <p:spPr bwMode="auto">
              <a:xfrm>
                <a:off x="422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4" name="Line 1722"/>
              <p:cNvSpPr>
                <a:spLocks noChangeShapeType="1"/>
              </p:cNvSpPr>
              <p:nvPr/>
            </p:nvSpPr>
            <p:spPr bwMode="auto">
              <a:xfrm>
                <a:off x="423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5" name="Line 1723"/>
              <p:cNvSpPr>
                <a:spLocks noChangeShapeType="1"/>
              </p:cNvSpPr>
              <p:nvPr/>
            </p:nvSpPr>
            <p:spPr bwMode="auto">
              <a:xfrm>
                <a:off x="424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6" name="Line 1724"/>
              <p:cNvSpPr>
                <a:spLocks noChangeShapeType="1"/>
              </p:cNvSpPr>
              <p:nvPr/>
            </p:nvSpPr>
            <p:spPr bwMode="auto">
              <a:xfrm>
                <a:off x="425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7" name="Line 1725"/>
              <p:cNvSpPr>
                <a:spLocks noChangeShapeType="1"/>
              </p:cNvSpPr>
              <p:nvPr/>
            </p:nvSpPr>
            <p:spPr bwMode="auto">
              <a:xfrm>
                <a:off x="425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8" name="Line 1726"/>
              <p:cNvSpPr>
                <a:spLocks noChangeShapeType="1"/>
              </p:cNvSpPr>
              <p:nvPr/>
            </p:nvSpPr>
            <p:spPr bwMode="auto">
              <a:xfrm>
                <a:off x="426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9" name="Line 1727"/>
              <p:cNvSpPr>
                <a:spLocks noChangeShapeType="1"/>
              </p:cNvSpPr>
              <p:nvPr/>
            </p:nvSpPr>
            <p:spPr bwMode="auto">
              <a:xfrm>
                <a:off x="427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0" name="Line 1728"/>
              <p:cNvSpPr>
                <a:spLocks noChangeShapeType="1"/>
              </p:cNvSpPr>
              <p:nvPr/>
            </p:nvSpPr>
            <p:spPr bwMode="auto">
              <a:xfrm>
                <a:off x="428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1" name="Line 1729"/>
              <p:cNvSpPr>
                <a:spLocks noChangeShapeType="1"/>
              </p:cNvSpPr>
              <p:nvPr/>
            </p:nvSpPr>
            <p:spPr bwMode="auto">
              <a:xfrm>
                <a:off x="429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2" name="Line 1730"/>
              <p:cNvSpPr>
                <a:spLocks noChangeShapeType="1"/>
              </p:cNvSpPr>
              <p:nvPr/>
            </p:nvSpPr>
            <p:spPr bwMode="auto">
              <a:xfrm>
                <a:off x="430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3" name="Line 1731"/>
              <p:cNvSpPr>
                <a:spLocks noChangeShapeType="1"/>
              </p:cNvSpPr>
              <p:nvPr/>
            </p:nvSpPr>
            <p:spPr bwMode="auto">
              <a:xfrm>
                <a:off x="431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4" name="Line 1732"/>
              <p:cNvSpPr>
                <a:spLocks noChangeShapeType="1"/>
              </p:cNvSpPr>
              <p:nvPr/>
            </p:nvSpPr>
            <p:spPr bwMode="auto">
              <a:xfrm>
                <a:off x="432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5" name="Line 1733"/>
              <p:cNvSpPr>
                <a:spLocks noChangeShapeType="1"/>
              </p:cNvSpPr>
              <p:nvPr/>
            </p:nvSpPr>
            <p:spPr bwMode="auto">
              <a:xfrm>
                <a:off x="433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6" name="Line 1734"/>
              <p:cNvSpPr>
                <a:spLocks noChangeShapeType="1"/>
              </p:cNvSpPr>
              <p:nvPr/>
            </p:nvSpPr>
            <p:spPr bwMode="auto">
              <a:xfrm>
                <a:off x="434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7" name="Line 1735"/>
              <p:cNvSpPr>
                <a:spLocks noChangeShapeType="1"/>
              </p:cNvSpPr>
              <p:nvPr/>
            </p:nvSpPr>
            <p:spPr bwMode="auto">
              <a:xfrm>
                <a:off x="435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8" name="Line 1736"/>
              <p:cNvSpPr>
                <a:spLocks noChangeShapeType="1"/>
              </p:cNvSpPr>
              <p:nvPr/>
            </p:nvSpPr>
            <p:spPr bwMode="auto">
              <a:xfrm>
                <a:off x="436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9" name="Line 1737"/>
              <p:cNvSpPr>
                <a:spLocks noChangeShapeType="1"/>
              </p:cNvSpPr>
              <p:nvPr/>
            </p:nvSpPr>
            <p:spPr bwMode="auto">
              <a:xfrm>
                <a:off x="436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0" name="Line 1738"/>
              <p:cNvSpPr>
                <a:spLocks noChangeShapeType="1"/>
              </p:cNvSpPr>
              <p:nvPr/>
            </p:nvSpPr>
            <p:spPr bwMode="auto">
              <a:xfrm>
                <a:off x="437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1" name="Line 1739"/>
              <p:cNvSpPr>
                <a:spLocks noChangeShapeType="1"/>
              </p:cNvSpPr>
              <p:nvPr/>
            </p:nvSpPr>
            <p:spPr bwMode="auto">
              <a:xfrm>
                <a:off x="438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2" name="Line 1740"/>
              <p:cNvSpPr>
                <a:spLocks noChangeShapeType="1"/>
              </p:cNvSpPr>
              <p:nvPr/>
            </p:nvSpPr>
            <p:spPr bwMode="auto">
              <a:xfrm>
                <a:off x="439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3" name="Line 1741"/>
              <p:cNvSpPr>
                <a:spLocks noChangeShapeType="1"/>
              </p:cNvSpPr>
              <p:nvPr/>
            </p:nvSpPr>
            <p:spPr bwMode="auto">
              <a:xfrm>
                <a:off x="440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4" name="Line 1742"/>
              <p:cNvSpPr>
                <a:spLocks noChangeShapeType="1"/>
              </p:cNvSpPr>
              <p:nvPr/>
            </p:nvSpPr>
            <p:spPr bwMode="auto">
              <a:xfrm>
                <a:off x="441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5" name="Line 1743"/>
              <p:cNvSpPr>
                <a:spLocks noChangeShapeType="1"/>
              </p:cNvSpPr>
              <p:nvPr/>
            </p:nvSpPr>
            <p:spPr bwMode="auto">
              <a:xfrm>
                <a:off x="442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6" name="Line 1744"/>
              <p:cNvSpPr>
                <a:spLocks noChangeShapeType="1"/>
              </p:cNvSpPr>
              <p:nvPr/>
            </p:nvSpPr>
            <p:spPr bwMode="auto">
              <a:xfrm>
                <a:off x="443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7" name="Line 1745"/>
              <p:cNvSpPr>
                <a:spLocks noChangeShapeType="1"/>
              </p:cNvSpPr>
              <p:nvPr/>
            </p:nvSpPr>
            <p:spPr bwMode="auto">
              <a:xfrm>
                <a:off x="444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8" name="Line 1746"/>
              <p:cNvSpPr>
                <a:spLocks noChangeShapeType="1"/>
              </p:cNvSpPr>
              <p:nvPr/>
            </p:nvSpPr>
            <p:spPr bwMode="auto">
              <a:xfrm>
                <a:off x="445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9" name="Line 1747"/>
              <p:cNvSpPr>
                <a:spLocks noChangeShapeType="1"/>
              </p:cNvSpPr>
              <p:nvPr/>
            </p:nvSpPr>
            <p:spPr bwMode="auto">
              <a:xfrm>
                <a:off x="446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0" name="Line 1748"/>
              <p:cNvSpPr>
                <a:spLocks noChangeShapeType="1"/>
              </p:cNvSpPr>
              <p:nvPr/>
            </p:nvSpPr>
            <p:spPr bwMode="auto">
              <a:xfrm>
                <a:off x="446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1" name="Line 1749"/>
              <p:cNvSpPr>
                <a:spLocks noChangeShapeType="1"/>
              </p:cNvSpPr>
              <p:nvPr/>
            </p:nvSpPr>
            <p:spPr bwMode="auto">
              <a:xfrm>
                <a:off x="447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2" name="Line 1750"/>
              <p:cNvSpPr>
                <a:spLocks noChangeShapeType="1"/>
              </p:cNvSpPr>
              <p:nvPr/>
            </p:nvSpPr>
            <p:spPr bwMode="auto">
              <a:xfrm>
                <a:off x="448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3" name="Line 1751"/>
              <p:cNvSpPr>
                <a:spLocks noChangeShapeType="1"/>
              </p:cNvSpPr>
              <p:nvPr/>
            </p:nvSpPr>
            <p:spPr bwMode="auto">
              <a:xfrm>
                <a:off x="449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4" name="Line 1752"/>
              <p:cNvSpPr>
                <a:spLocks noChangeShapeType="1"/>
              </p:cNvSpPr>
              <p:nvPr/>
            </p:nvSpPr>
            <p:spPr bwMode="auto">
              <a:xfrm>
                <a:off x="450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5" name="Line 1753"/>
              <p:cNvSpPr>
                <a:spLocks noChangeShapeType="1"/>
              </p:cNvSpPr>
              <p:nvPr/>
            </p:nvSpPr>
            <p:spPr bwMode="auto">
              <a:xfrm>
                <a:off x="451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6" name="Line 1754"/>
              <p:cNvSpPr>
                <a:spLocks noChangeShapeType="1"/>
              </p:cNvSpPr>
              <p:nvPr/>
            </p:nvSpPr>
            <p:spPr bwMode="auto">
              <a:xfrm>
                <a:off x="452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7" name="Line 1755"/>
              <p:cNvSpPr>
                <a:spLocks noChangeShapeType="1"/>
              </p:cNvSpPr>
              <p:nvPr/>
            </p:nvSpPr>
            <p:spPr bwMode="auto">
              <a:xfrm>
                <a:off x="453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8" name="Line 1756"/>
              <p:cNvSpPr>
                <a:spLocks noChangeShapeType="1"/>
              </p:cNvSpPr>
              <p:nvPr/>
            </p:nvSpPr>
            <p:spPr bwMode="auto">
              <a:xfrm>
                <a:off x="45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9" name="Line 1757"/>
              <p:cNvSpPr>
                <a:spLocks noChangeShapeType="1"/>
              </p:cNvSpPr>
              <p:nvPr/>
            </p:nvSpPr>
            <p:spPr bwMode="auto">
              <a:xfrm>
                <a:off x="455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0" name="Line 1758"/>
              <p:cNvSpPr>
                <a:spLocks noChangeShapeType="1"/>
              </p:cNvSpPr>
              <p:nvPr/>
            </p:nvSpPr>
            <p:spPr bwMode="auto">
              <a:xfrm>
                <a:off x="456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1" name="Line 1759"/>
              <p:cNvSpPr>
                <a:spLocks noChangeShapeType="1"/>
              </p:cNvSpPr>
              <p:nvPr/>
            </p:nvSpPr>
            <p:spPr bwMode="auto">
              <a:xfrm>
                <a:off x="457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2" name="Line 1760"/>
              <p:cNvSpPr>
                <a:spLocks noChangeShapeType="1"/>
              </p:cNvSpPr>
              <p:nvPr/>
            </p:nvSpPr>
            <p:spPr bwMode="auto">
              <a:xfrm>
                <a:off x="457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3" name="Line 1761"/>
              <p:cNvSpPr>
                <a:spLocks noChangeShapeType="1"/>
              </p:cNvSpPr>
              <p:nvPr/>
            </p:nvSpPr>
            <p:spPr bwMode="auto">
              <a:xfrm>
                <a:off x="4588"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4" name="Line 1762"/>
              <p:cNvSpPr>
                <a:spLocks noChangeShapeType="1"/>
              </p:cNvSpPr>
              <p:nvPr/>
            </p:nvSpPr>
            <p:spPr bwMode="auto">
              <a:xfrm>
                <a:off x="4597"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5" name="Line 1763"/>
              <p:cNvSpPr>
                <a:spLocks noChangeShapeType="1"/>
              </p:cNvSpPr>
              <p:nvPr/>
            </p:nvSpPr>
            <p:spPr bwMode="auto">
              <a:xfrm>
                <a:off x="46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6" name="Line 1764"/>
              <p:cNvSpPr>
                <a:spLocks noChangeShapeType="1"/>
              </p:cNvSpPr>
              <p:nvPr/>
            </p:nvSpPr>
            <p:spPr bwMode="auto">
              <a:xfrm>
                <a:off x="461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7" name="Line 1765"/>
              <p:cNvSpPr>
                <a:spLocks noChangeShapeType="1"/>
              </p:cNvSpPr>
              <p:nvPr/>
            </p:nvSpPr>
            <p:spPr bwMode="auto">
              <a:xfrm>
                <a:off x="462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8" name="Line 1766"/>
              <p:cNvSpPr>
                <a:spLocks noChangeShapeType="1"/>
              </p:cNvSpPr>
              <p:nvPr/>
            </p:nvSpPr>
            <p:spPr bwMode="auto">
              <a:xfrm>
                <a:off x="463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9" name="Line 1767"/>
              <p:cNvSpPr>
                <a:spLocks noChangeShapeType="1"/>
              </p:cNvSpPr>
              <p:nvPr/>
            </p:nvSpPr>
            <p:spPr bwMode="auto">
              <a:xfrm>
                <a:off x="464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0" name="Line 1768"/>
              <p:cNvSpPr>
                <a:spLocks noChangeShapeType="1"/>
              </p:cNvSpPr>
              <p:nvPr/>
            </p:nvSpPr>
            <p:spPr bwMode="auto">
              <a:xfrm>
                <a:off x="4652"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1" name="Line 1769"/>
              <p:cNvSpPr>
                <a:spLocks noChangeShapeType="1"/>
              </p:cNvSpPr>
              <p:nvPr/>
            </p:nvSpPr>
            <p:spPr bwMode="auto">
              <a:xfrm>
                <a:off x="4661"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2" name="Line 1770"/>
              <p:cNvSpPr>
                <a:spLocks noChangeShapeType="1"/>
              </p:cNvSpPr>
              <p:nvPr/>
            </p:nvSpPr>
            <p:spPr bwMode="auto">
              <a:xfrm>
                <a:off x="46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3" name="Line 1771"/>
              <p:cNvSpPr>
                <a:spLocks noChangeShapeType="1"/>
              </p:cNvSpPr>
              <p:nvPr/>
            </p:nvSpPr>
            <p:spPr bwMode="auto">
              <a:xfrm>
                <a:off x="468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4" name="Line 1772"/>
              <p:cNvSpPr>
                <a:spLocks noChangeShapeType="1"/>
              </p:cNvSpPr>
              <p:nvPr/>
            </p:nvSpPr>
            <p:spPr bwMode="auto">
              <a:xfrm>
                <a:off x="468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5" name="Line 1773"/>
              <p:cNvSpPr>
                <a:spLocks noChangeShapeType="1"/>
              </p:cNvSpPr>
              <p:nvPr/>
            </p:nvSpPr>
            <p:spPr bwMode="auto">
              <a:xfrm>
                <a:off x="469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6" name="Line 1774"/>
              <p:cNvSpPr>
                <a:spLocks noChangeShapeType="1"/>
              </p:cNvSpPr>
              <p:nvPr/>
            </p:nvSpPr>
            <p:spPr bwMode="auto">
              <a:xfrm>
                <a:off x="470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7" name="Line 1775"/>
              <p:cNvSpPr>
                <a:spLocks noChangeShapeType="1"/>
              </p:cNvSpPr>
              <p:nvPr/>
            </p:nvSpPr>
            <p:spPr bwMode="auto">
              <a:xfrm>
                <a:off x="4716"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8" name="Line 1776"/>
              <p:cNvSpPr>
                <a:spLocks noChangeShapeType="1"/>
              </p:cNvSpPr>
              <p:nvPr/>
            </p:nvSpPr>
            <p:spPr bwMode="auto">
              <a:xfrm>
                <a:off x="4725"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9" name="Line 1777"/>
              <p:cNvSpPr>
                <a:spLocks noChangeShapeType="1"/>
              </p:cNvSpPr>
              <p:nvPr/>
            </p:nvSpPr>
            <p:spPr bwMode="auto">
              <a:xfrm>
                <a:off x="47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0" name="Line 1778"/>
              <p:cNvSpPr>
                <a:spLocks noChangeShapeType="1"/>
              </p:cNvSpPr>
              <p:nvPr/>
            </p:nvSpPr>
            <p:spPr bwMode="auto">
              <a:xfrm>
                <a:off x="4744"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1" name="Line 1779"/>
              <p:cNvSpPr>
                <a:spLocks noChangeShapeType="1"/>
              </p:cNvSpPr>
              <p:nvPr/>
            </p:nvSpPr>
            <p:spPr bwMode="auto">
              <a:xfrm>
                <a:off x="475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2" name="Line 1780"/>
              <p:cNvSpPr>
                <a:spLocks noChangeShapeType="1"/>
              </p:cNvSpPr>
              <p:nvPr/>
            </p:nvSpPr>
            <p:spPr bwMode="auto">
              <a:xfrm>
                <a:off x="476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3" name="Line 1781"/>
              <p:cNvSpPr>
                <a:spLocks noChangeShapeType="1"/>
              </p:cNvSpPr>
              <p:nvPr/>
            </p:nvSpPr>
            <p:spPr bwMode="auto">
              <a:xfrm>
                <a:off x="477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4" name="Line 1782"/>
              <p:cNvSpPr>
                <a:spLocks noChangeShapeType="1"/>
              </p:cNvSpPr>
              <p:nvPr/>
            </p:nvSpPr>
            <p:spPr bwMode="auto">
              <a:xfrm>
                <a:off x="4780"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5" name="Line 1783"/>
              <p:cNvSpPr>
                <a:spLocks noChangeShapeType="1"/>
              </p:cNvSpPr>
              <p:nvPr/>
            </p:nvSpPr>
            <p:spPr bwMode="auto">
              <a:xfrm>
                <a:off x="4789"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6" name="Line 1784"/>
              <p:cNvSpPr>
                <a:spLocks noChangeShapeType="1"/>
              </p:cNvSpPr>
              <p:nvPr/>
            </p:nvSpPr>
            <p:spPr bwMode="auto">
              <a:xfrm>
                <a:off x="4799"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7" name="Line 1785"/>
              <p:cNvSpPr>
                <a:spLocks noChangeShapeType="1"/>
              </p:cNvSpPr>
              <p:nvPr/>
            </p:nvSpPr>
            <p:spPr bwMode="auto">
              <a:xfrm>
                <a:off x="4808"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8" name="Line 1786"/>
              <p:cNvSpPr>
                <a:spLocks noChangeShapeType="1"/>
              </p:cNvSpPr>
              <p:nvPr/>
            </p:nvSpPr>
            <p:spPr bwMode="auto">
              <a:xfrm>
                <a:off x="4817"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9" name="Line 1787"/>
              <p:cNvSpPr>
                <a:spLocks noChangeShapeType="1"/>
              </p:cNvSpPr>
              <p:nvPr/>
            </p:nvSpPr>
            <p:spPr bwMode="auto">
              <a:xfrm>
                <a:off x="4826"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0" name="Line 1788"/>
              <p:cNvSpPr>
                <a:spLocks noChangeShapeType="1"/>
              </p:cNvSpPr>
              <p:nvPr/>
            </p:nvSpPr>
            <p:spPr bwMode="auto">
              <a:xfrm>
                <a:off x="4835"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1" name="Line 1789"/>
              <p:cNvSpPr>
                <a:spLocks noChangeShapeType="1"/>
              </p:cNvSpPr>
              <p:nvPr/>
            </p:nvSpPr>
            <p:spPr bwMode="auto">
              <a:xfrm>
                <a:off x="4844"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2" name="Line 1790"/>
              <p:cNvSpPr>
                <a:spLocks noChangeShapeType="1"/>
              </p:cNvSpPr>
              <p:nvPr/>
            </p:nvSpPr>
            <p:spPr bwMode="auto">
              <a:xfrm>
                <a:off x="4853" y="1279"/>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3" name="Line 1791"/>
              <p:cNvSpPr>
                <a:spLocks noChangeShapeType="1"/>
              </p:cNvSpPr>
              <p:nvPr/>
            </p:nvSpPr>
            <p:spPr bwMode="auto">
              <a:xfrm>
                <a:off x="4863"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4" name="Line 1792"/>
              <p:cNvSpPr>
                <a:spLocks noChangeShapeType="1"/>
              </p:cNvSpPr>
              <p:nvPr/>
            </p:nvSpPr>
            <p:spPr bwMode="auto">
              <a:xfrm>
                <a:off x="4872"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5" name="Line 1793"/>
              <p:cNvSpPr>
                <a:spLocks noChangeShapeType="1"/>
              </p:cNvSpPr>
              <p:nvPr/>
            </p:nvSpPr>
            <p:spPr bwMode="auto">
              <a:xfrm>
                <a:off x="4881"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6" name="Line 1794"/>
              <p:cNvSpPr>
                <a:spLocks noChangeShapeType="1"/>
              </p:cNvSpPr>
              <p:nvPr/>
            </p:nvSpPr>
            <p:spPr bwMode="auto">
              <a:xfrm>
                <a:off x="4890" y="1279"/>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7" name="Line 1795"/>
              <p:cNvSpPr>
                <a:spLocks noChangeShapeType="1"/>
              </p:cNvSpPr>
              <p:nvPr/>
            </p:nvSpPr>
            <p:spPr bwMode="auto">
              <a:xfrm>
                <a:off x="4899" y="1279"/>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8" name="Rectangle 1796"/>
              <p:cNvSpPr>
                <a:spLocks noChangeArrowheads="1"/>
              </p:cNvSpPr>
              <p:nvPr/>
            </p:nvSpPr>
            <p:spPr bwMode="auto">
              <a:xfrm>
                <a:off x="455"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899" name="Line 1797"/>
              <p:cNvSpPr>
                <a:spLocks noChangeShapeType="1"/>
              </p:cNvSpPr>
              <p:nvPr/>
            </p:nvSpPr>
            <p:spPr bwMode="auto">
              <a:xfrm flipH="1">
                <a:off x="793" y="690"/>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0" name="Line 1798"/>
              <p:cNvSpPr>
                <a:spLocks noChangeShapeType="1"/>
              </p:cNvSpPr>
              <p:nvPr/>
            </p:nvSpPr>
            <p:spPr bwMode="auto">
              <a:xfrm>
                <a:off x="8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1" name="Line 1799"/>
              <p:cNvSpPr>
                <a:spLocks noChangeShapeType="1"/>
              </p:cNvSpPr>
              <p:nvPr/>
            </p:nvSpPr>
            <p:spPr bwMode="auto">
              <a:xfrm>
                <a:off x="8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2" name="Line 1800"/>
              <p:cNvSpPr>
                <a:spLocks noChangeShapeType="1"/>
              </p:cNvSpPr>
              <p:nvPr/>
            </p:nvSpPr>
            <p:spPr bwMode="auto">
              <a:xfrm>
                <a:off x="8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3" name="Line 1801"/>
              <p:cNvSpPr>
                <a:spLocks noChangeShapeType="1"/>
              </p:cNvSpPr>
              <p:nvPr/>
            </p:nvSpPr>
            <p:spPr bwMode="auto">
              <a:xfrm>
                <a:off x="8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4" name="Line 1802"/>
              <p:cNvSpPr>
                <a:spLocks noChangeShapeType="1"/>
              </p:cNvSpPr>
              <p:nvPr/>
            </p:nvSpPr>
            <p:spPr bwMode="auto">
              <a:xfrm>
                <a:off x="8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5" name="Line 1803"/>
              <p:cNvSpPr>
                <a:spLocks noChangeShapeType="1"/>
              </p:cNvSpPr>
              <p:nvPr/>
            </p:nvSpPr>
            <p:spPr bwMode="auto">
              <a:xfrm>
                <a:off x="9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6" name="Line 1804"/>
              <p:cNvSpPr>
                <a:spLocks noChangeShapeType="1"/>
              </p:cNvSpPr>
              <p:nvPr/>
            </p:nvSpPr>
            <p:spPr bwMode="auto">
              <a:xfrm>
                <a:off x="91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7" name="Line 1805"/>
              <p:cNvSpPr>
                <a:spLocks noChangeShapeType="1"/>
              </p:cNvSpPr>
              <p:nvPr/>
            </p:nvSpPr>
            <p:spPr bwMode="auto">
              <a:xfrm>
                <a:off x="9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8" name="Line 1806"/>
              <p:cNvSpPr>
                <a:spLocks noChangeShapeType="1"/>
              </p:cNvSpPr>
              <p:nvPr/>
            </p:nvSpPr>
            <p:spPr bwMode="auto">
              <a:xfrm>
                <a:off x="9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9" name="Line 1807"/>
              <p:cNvSpPr>
                <a:spLocks noChangeShapeType="1"/>
              </p:cNvSpPr>
              <p:nvPr/>
            </p:nvSpPr>
            <p:spPr bwMode="auto">
              <a:xfrm>
                <a:off x="9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0" name="Line 1808"/>
              <p:cNvSpPr>
                <a:spLocks noChangeShapeType="1"/>
              </p:cNvSpPr>
              <p:nvPr/>
            </p:nvSpPr>
            <p:spPr bwMode="auto">
              <a:xfrm>
                <a:off x="9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1" name="Line 1809"/>
              <p:cNvSpPr>
                <a:spLocks noChangeShapeType="1"/>
              </p:cNvSpPr>
              <p:nvPr/>
            </p:nvSpPr>
            <p:spPr bwMode="auto">
              <a:xfrm>
                <a:off x="9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2" name="Line 1810"/>
              <p:cNvSpPr>
                <a:spLocks noChangeShapeType="1"/>
              </p:cNvSpPr>
              <p:nvPr/>
            </p:nvSpPr>
            <p:spPr bwMode="auto">
              <a:xfrm>
                <a:off x="9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3" name="Line 1811"/>
              <p:cNvSpPr>
                <a:spLocks noChangeShapeType="1"/>
              </p:cNvSpPr>
              <p:nvPr/>
            </p:nvSpPr>
            <p:spPr bwMode="auto">
              <a:xfrm>
                <a:off x="97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4" name="Line 1812"/>
              <p:cNvSpPr>
                <a:spLocks noChangeShapeType="1"/>
              </p:cNvSpPr>
              <p:nvPr/>
            </p:nvSpPr>
            <p:spPr bwMode="auto">
              <a:xfrm>
                <a:off x="9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0" name="Group 2014"/>
            <p:cNvGrpSpPr>
              <a:grpSpLocks/>
            </p:cNvGrpSpPr>
            <p:nvPr/>
          </p:nvGrpSpPr>
          <p:grpSpPr bwMode="auto">
            <a:xfrm>
              <a:off x="1199621" y="867637"/>
              <a:ext cx="2894013" cy="0"/>
              <a:chOff x="995" y="690"/>
              <a:chExt cx="1823" cy="0"/>
            </a:xfrm>
          </p:grpSpPr>
          <p:sp>
            <p:nvSpPr>
              <p:cNvPr id="4515" name="Line 1814"/>
              <p:cNvSpPr>
                <a:spLocks noChangeShapeType="1"/>
              </p:cNvSpPr>
              <p:nvPr/>
            </p:nvSpPr>
            <p:spPr bwMode="auto">
              <a:xfrm>
                <a:off x="9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6" name="Line 1815"/>
              <p:cNvSpPr>
                <a:spLocks noChangeShapeType="1"/>
              </p:cNvSpPr>
              <p:nvPr/>
            </p:nvSpPr>
            <p:spPr bwMode="auto">
              <a:xfrm>
                <a:off x="10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7" name="Line 1816"/>
              <p:cNvSpPr>
                <a:spLocks noChangeShapeType="1"/>
              </p:cNvSpPr>
              <p:nvPr/>
            </p:nvSpPr>
            <p:spPr bwMode="auto">
              <a:xfrm>
                <a:off x="10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8" name="Line 1817"/>
              <p:cNvSpPr>
                <a:spLocks noChangeShapeType="1"/>
              </p:cNvSpPr>
              <p:nvPr/>
            </p:nvSpPr>
            <p:spPr bwMode="auto">
              <a:xfrm>
                <a:off x="10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9" name="Line 1818"/>
              <p:cNvSpPr>
                <a:spLocks noChangeShapeType="1"/>
              </p:cNvSpPr>
              <p:nvPr/>
            </p:nvSpPr>
            <p:spPr bwMode="auto">
              <a:xfrm>
                <a:off x="10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0" name="Line 1819"/>
              <p:cNvSpPr>
                <a:spLocks noChangeShapeType="1"/>
              </p:cNvSpPr>
              <p:nvPr/>
            </p:nvSpPr>
            <p:spPr bwMode="auto">
              <a:xfrm>
                <a:off x="104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1" name="Line 1820"/>
              <p:cNvSpPr>
                <a:spLocks noChangeShapeType="1"/>
              </p:cNvSpPr>
              <p:nvPr/>
            </p:nvSpPr>
            <p:spPr bwMode="auto">
              <a:xfrm>
                <a:off x="10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2" name="Line 1821"/>
              <p:cNvSpPr>
                <a:spLocks noChangeShapeType="1"/>
              </p:cNvSpPr>
              <p:nvPr/>
            </p:nvSpPr>
            <p:spPr bwMode="auto">
              <a:xfrm>
                <a:off x="10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3" name="Line 1822"/>
              <p:cNvSpPr>
                <a:spLocks noChangeShapeType="1"/>
              </p:cNvSpPr>
              <p:nvPr/>
            </p:nvSpPr>
            <p:spPr bwMode="auto">
              <a:xfrm>
                <a:off x="10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4" name="Line 1823"/>
              <p:cNvSpPr>
                <a:spLocks noChangeShapeType="1"/>
              </p:cNvSpPr>
              <p:nvPr/>
            </p:nvSpPr>
            <p:spPr bwMode="auto">
              <a:xfrm>
                <a:off x="10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5" name="Line 1824"/>
              <p:cNvSpPr>
                <a:spLocks noChangeShapeType="1"/>
              </p:cNvSpPr>
              <p:nvPr/>
            </p:nvSpPr>
            <p:spPr bwMode="auto">
              <a:xfrm>
                <a:off x="10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6" name="Line 1825"/>
              <p:cNvSpPr>
                <a:spLocks noChangeShapeType="1"/>
              </p:cNvSpPr>
              <p:nvPr/>
            </p:nvSpPr>
            <p:spPr bwMode="auto">
              <a:xfrm>
                <a:off x="10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7" name="Line 1826"/>
              <p:cNvSpPr>
                <a:spLocks noChangeShapeType="1"/>
              </p:cNvSpPr>
              <p:nvPr/>
            </p:nvSpPr>
            <p:spPr bwMode="auto">
              <a:xfrm>
                <a:off x="110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8" name="Line 1827"/>
              <p:cNvSpPr>
                <a:spLocks noChangeShapeType="1"/>
              </p:cNvSpPr>
              <p:nvPr/>
            </p:nvSpPr>
            <p:spPr bwMode="auto">
              <a:xfrm>
                <a:off x="11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9" name="Line 1828"/>
              <p:cNvSpPr>
                <a:spLocks noChangeShapeType="1"/>
              </p:cNvSpPr>
              <p:nvPr/>
            </p:nvSpPr>
            <p:spPr bwMode="auto">
              <a:xfrm>
                <a:off x="11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0" name="Line 1829"/>
              <p:cNvSpPr>
                <a:spLocks noChangeShapeType="1"/>
              </p:cNvSpPr>
              <p:nvPr/>
            </p:nvSpPr>
            <p:spPr bwMode="auto">
              <a:xfrm>
                <a:off x="11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1" name="Line 1830"/>
              <p:cNvSpPr>
                <a:spLocks noChangeShapeType="1"/>
              </p:cNvSpPr>
              <p:nvPr/>
            </p:nvSpPr>
            <p:spPr bwMode="auto">
              <a:xfrm>
                <a:off x="11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2" name="Line 1831"/>
              <p:cNvSpPr>
                <a:spLocks noChangeShapeType="1"/>
              </p:cNvSpPr>
              <p:nvPr/>
            </p:nvSpPr>
            <p:spPr bwMode="auto">
              <a:xfrm>
                <a:off x="11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3" name="Line 1832"/>
              <p:cNvSpPr>
                <a:spLocks noChangeShapeType="1"/>
              </p:cNvSpPr>
              <p:nvPr/>
            </p:nvSpPr>
            <p:spPr bwMode="auto">
              <a:xfrm>
                <a:off x="11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4" name="Line 1833"/>
              <p:cNvSpPr>
                <a:spLocks noChangeShapeType="1"/>
              </p:cNvSpPr>
              <p:nvPr/>
            </p:nvSpPr>
            <p:spPr bwMode="auto">
              <a:xfrm>
                <a:off x="11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5" name="Line 1834"/>
              <p:cNvSpPr>
                <a:spLocks noChangeShapeType="1"/>
              </p:cNvSpPr>
              <p:nvPr/>
            </p:nvSpPr>
            <p:spPr bwMode="auto">
              <a:xfrm>
                <a:off x="11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6" name="Line 1835"/>
              <p:cNvSpPr>
                <a:spLocks noChangeShapeType="1"/>
              </p:cNvSpPr>
              <p:nvPr/>
            </p:nvSpPr>
            <p:spPr bwMode="auto">
              <a:xfrm>
                <a:off x="11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7" name="Line 1836"/>
              <p:cNvSpPr>
                <a:spLocks noChangeShapeType="1"/>
              </p:cNvSpPr>
              <p:nvPr/>
            </p:nvSpPr>
            <p:spPr bwMode="auto">
              <a:xfrm>
                <a:off x="11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8" name="Line 1837"/>
              <p:cNvSpPr>
                <a:spLocks noChangeShapeType="1"/>
              </p:cNvSpPr>
              <p:nvPr/>
            </p:nvSpPr>
            <p:spPr bwMode="auto">
              <a:xfrm>
                <a:off x="12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9" name="Line 1838"/>
              <p:cNvSpPr>
                <a:spLocks noChangeShapeType="1"/>
              </p:cNvSpPr>
              <p:nvPr/>
            </p:nvSpPr>
            <p:spPr bwMode="auto">
              <a:xfrm>
                <a:off x="12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0" name="Line 1839"/>
              <p:cNvSpPr>
                <a:spLocks noChangeShapeType="1"/>
              </p:cNvSpPr>
              <p:nvPr/>
            </p:nvSpPr>
            <p:spPr bwMode="auto">
              <a:xfrm>
                <a:off x="12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1" name="Line 1840"/>
              <p:cNvSpPr>
                <a:spLocks noChangeShapeType="1"/>
              </p:cNvSpPr>
              <p:nvPr/>
            </p:nvSpPr>
            <p:spPr bwMode="auto">
              <a:xfrm>
                <a:off x="12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2" name="Line 1841"/>
              <p:cNvSpPr>
                <a:spLocks noChangeShapeType="1"/>
              </p:cNvSpPr>
              <p:nvPr/>
            </p:nvSpPr>
            <p:spPr bwMode="auto">
              <a:xfrm>
                <a:off x="12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3" name="Line 1842"/>
              <p:cNvSpPr>
                <a:spLocks noChangeShapeType="1"/>
              </p:cNvSpPr>
              <p:nvPr/>
            </p:nvSpPr>
            <p:spPr bwMode="auto">
              <a:xfrm>
                <a:off x="12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4" name="Line 1843"/>
              <p:cNvSpPr>
                <a:spLocks noChangeShapeType="1"/>
              </p:cNvSpPr>
              <p:nvPr/>
            </p:nvSpPr>
            <p:spPr bwMode="auto">
              <a:xfrm>
                <a:off x="12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5" name="Line 1844"/>
              <p:cNvSpPr>
                <a:spLocks noChangeShapeType="1"/>
              </p:cNvSpPr>
              <p:nvPr/>
            </p:nvSpPr>
            <p:spPr bwMode="auto">
              <a:xfrm>
                <a:off x="12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6" name="Line 1845"/>
              <p:cNvSpPr>
                <a:spLocks noChangeShapeType="1"/>
              </p:cNvSpPr>
              <p:nvPr/>
            </p:nvSpPr>
            <p:spPr bwMode="auto">
              <a:xfrm>
                <a:off x="12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7" name="Line 1846"/>
              <p:cNvSpPr>
                <a:spLocks noChangeShapeType="1"/>
              </p:cNvSpPr>
              <p:nvPr/>
            </p:nvSpPr>
            <p:spPr bwMode="auto">
              <a:xfrm>
                <a:off x="12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8" name="Line 1847"/>
              <p:cNvSpPr>
                <a:spLocks noChangeShapeType="1"/>
              </p:cNvSpPr>
              <p:nvPr/>
            </p:nvSpPr>
            <p:spPr bwMode="auto">
              <a:xfrm>
                <a:off x="12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9" name="Line 1848"/>
              <p:cNvSpPr>
                <a:spLocks noChangeShapeType="1"/>
              </p:cNvSpPr>
              <p:nvPr/>
            </p:nvSpPr>
            <p:spPr bwMode="auto">
              <a:xfrm>
                <a:off x="13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0" name="Line 1849"/>
              <p:cNvSpPr>
                <a:spLocks noChangeShapeType="1"/>
              </p:cNvSpPr>
              <p:nvPr/>
            </p:nvSpPr>
            <p:spPr bwMode="auto">
              <a:xfrm>
                <a:off x="13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1" name="Line 1850"/>
              <p:cNvSpPr>
                <a:spLocks noChangeShapeType="1"/>
              </p:cNvSpPr>
              <p:nvPr/>
            </p:nvSpPr>
            <p:spPr bwMode="auto">
              <a:xfrm>
                <a:off x="13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2" name="Line 1851"/>
              <p:cNvSpPr>
                <a:spLocks noChangeShapeType="1"/>
              </p:cNvSpPr>
              <p:nvPr/>
            </p:nvSpPr>
            <p:spPr bwMode="auto">
              <a:xfrm>
                <a:off x="13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3" name="Line 1852"/>
              <p:cNvSpPr>
                <a:spLocks noChangeShapeType="1"/>
              </p:cNvSpPr>
              <p:nvPr/>
            </p:nvSpPr>
            <p:spPr bwMode="auto">
              <a:xfrm>
                <a:off x="13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4" name="Line 1853"/>
              <p:cNvSpPr>
                <a:spLocks noChangeShapeType="1"/>
              </p:cNvSpPr>
              <p:nvPr/>
            </p:nvSpPr>
            <p:spPr bwMode="auto">
              <a:xfrm>
                <a:off x="13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5" name="Line 1854"/>
              <p:cNvSpPr>
                <a:spLocks noChangeShapeType="1"/>
              </p:cNvSpPr>
              <p:nvPr/>
            </p:nvSpPr>
            <p:spPr bwMode="auto">
              <a:xfrm>
                <a:off x="13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6" name="Line 1855"/>
              <p:cNvSpPr>
                <a:spLocks noChangeShapeType="1"/>
              </p:cNvSpPr>
              <p:nvPr/>
            </p:nvSpPr>
            <p:spPr bwMode="auto">
              <a:xfrm>
                <a:off x="13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7" name="Line 1856"/>
              <p:cNvSpPr>
                <a:spLocks noChangeShapeType="1"/>
              </p:cNvSpPr>
              <p:nvPr/>
            </p:nvSpPr>
            <p:spPr bwMode="auto">
              <a:xfrm>
                <a:off x="13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8" name="Line 1857"/>
              <p:cNvSpPr>
                <a:spLocks noChangeShapeType="1"/>
              </p:cNvSpPr>
              <p:nvPr/>
            </p:nvSpPr>
            <p:spPr bwMode="auto">
              <a:xfrm>
                <a:off x="13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9" name="Line 1858"/>
              <p:cNvSpPr>
                <a:spLocks noChangeShapeType="1"/>
              </p:cNvSpPr>
              <p:nvPr/>
            </p:nvSpPr>
            <p:spPr bwMode="auto">
              <a:xfrm>
                <a:off x="13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0" name="Line 1859"/>
              <p:cNvSpPr>
                <a:spLocks noChangeShapeType="1"/>
              </p:cNvSpPr>
              <p:nvPr/>
            </p:nvSpPr>
            <p:spPr bwMode="auto">
              <a:xfrm>
                <a:off x="14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1" name="Line 1860"/>
              <p:cNvSpPr>
                <a:spLocks noChangeShapeType="1"/>
              </p:cNvSpPr>
              <p:nvPr/>
            </p:nvSpPr>
            <p:spPr bwMode="auto">
              <a:xfrm>
                <a:off x="14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2" name="Line 1861"/>
              <p:cNvSpPr>
                <a:spLocks noChangeShapeType="1"/>
              </p:cNvSpPr>
              <p:nvPr/>
            </p:nvSpPr>
            <p:spPr bwMode="auto">
              <a:xfrm>
                <a:off x="14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3" name="Line 1862"/>
              <p:cNvSpPr>
                <a:spLocks noChangeShapeType="1"/>
              </p:cNvSpPr>
              <p:nvPr/>
            </p:nvSpPr>
            <p:spPr bwMode="auto">
              <a:xfrm>
                <a:off x="14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4" name="Line 1863"/>
              <p:cNvSpPr>
                <a:spLocks noChangeShapeType="1"/>
              </p:cNvSpPr>
              <p:nvPr/>
            </p:nvSpPr>
            <p:spPr bwMode="auto">
              <a:xfrm>
                <a:off x="14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5" name="Line 1864"/>
              <p:cNvSpPr>
                <a:spLocks noChangeShapeType="1"/>
              </p:cNvSpPr>
              <p:nvPr/>
            </p:nvSpPr>
            <p:spPr bwMode="auto">
              <a:xfrm>
                <a:off x="14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6" name="Line 1865"/>
              <p:cNvSpPr>
                <a:spLocks noChangeShapeType="1"/>
              </p:cNvSpPr>
              <p:nvPr/>
            </p:nvSpPr>
            <p:spPr bwMode="auto">
              <a:xfrm>
                <a:off x="14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7" name="Line 1866"/>
              <p:cNvSpPr>
                <a:spLocks noChangeShapeType="1"/>
              </p:cNvSpPr>
              <p:nvPr/>
            </p:nvSpPr>
            <p:spPr bwMode="auto">
              <a:xfrm>
                <a:off x="14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8" name="Line 1867"/>
              <p:cNvSpPr>
                <a:spLocks noChangeShapeType="1"/>
              </p:cNvSpPr>
              <p:nvPr/>
            </p:nvSpPr>
            <p:spPr bwMode="auto">
              <a:xfrm>
                <a:off x="14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9" name="Line 1868"/>
              <p:cNvSpPr>
                <a:spLocks noChangeShapeType="1"/>
              </p:cNvSpPr>
              <p:nvPr/>
            </p:nvSpPr>
            <p:spPr bwMode="auto">
              <a:xfrm>
                <a:off x="14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0" name="Line 1869"/>
              <p:cNvSpPr>
                <a:spLocks noChangeShapeType="1"/>
              </p:cNvSpPr>
              <p:nvPr/>
            </p:nvSpPr>
            <p:spPr bwMode="auto">
              <a:xfrm>
                <a:off x="14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1" name="Line 1870"/>
              <p:cNvSpPr>
                <a:spLocks noChangeShapeType="1"/>
              </p:cNvSpPr>
              <p:nvPr/>
            </p:nvSpPr>
            <p:spPr bwMode="auto">
              <a:xfrm>
                <a:off x="15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2" name="Line 1871"/>
              <p:cNvSpPr>
                <a:spLocks noChangeShapeType="1"/>
              </p:cNvSpPr>
              <p:nvPr/>
            </p:nvSpPr>
            <p:spPr bwMode="auto">
              <a:xfrm>
                <a:off x="15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3" name="Line 1872"/>
              <p:cNvSpPr>
                <a:spLocks noChangeShapeType="1"/>
              </p:cNvSpPr>
              <p:nvPr/>
            </p:nvSpPr>
            <p:spPr bwMode="auto">
              <a:xfrm>
                <a:off x="15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4" name="Line 1873"/>
              <p:cNvSpPr>
                <a:spLocks noChangeShapeType="1"/>
              </p:cNvSpPr>
              <p:nvPr/>
            </p:nvSpPr>
            <p:spPr bwMode="auto">
              <a:xfrm>
                <a:off x="15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5" name="Line 1874"/>
              <p:cNvSpPr>
                <a:spLocks noChangeShapeType="1"/>
              </p:cNvSpPr>
              <p:nvPr/>
            </p:nvSpPr>
            <p:spPr bwMode="auto">
              <a:xfrm>
                <a:off x="15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6" name="Line 1875"/>
              <p:cNvSpPr>
                <a:spLocks noChangeShapeType="1"/>
              </p:cNvSpPr>
              <p:nvPr/>
            </p:nvSpPr>
            <p:spPr bwMode="auto">
              <a:xfrm>
                <a:off x="15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7" name="Line 1876"/>
              <p:cNvSpPr>
                <a:spLocks noChangeShapeType="1"/>
              </p:cNvSpPr>
              <p:nvPr/>
            </p:nvSpPr>
            <p:spPr bwMode="auto">
              <a:xfrm>
                <a:off x="15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8" name="Line 1877"/>
              <p:cNvSpPr>
                <a:spLocks noChangeShapeType="1"/>
              </p:cNvSpPr>
              <p:nvPr/>
            </p:nvSpPr>
            <p:spPr bwMode="auto">
              <a:xfrm>
                <a:off x="15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9" name="Line 1878"/>
              <p:cNvSpPr>
                <a:spLocks noChangeShapeType="1"/>
              </p:cNvSpPr>
              <p:nvPr/>
            </p:nvSpPr>
            <p:spPr bwMode="auto">
              <a:xfrm>
                <a:off x="15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0" name="Line 1879"/>
              <p:cNvSpPr>
                <a:spLocks noChangeShapeType="1"/>
              </p:cNvSpPr>
              <p:nvPr/>
            </p:nvSpPr>
            <p:spPr bwMode="auto">
              <a:xfrm>
                <a:off x="15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1" name="Line 1880"/>
              <p:cNvSpPr>
                <a:spLocks noChangeShapeType="1"/>
              </p:cNvSpPr>
              <p:nvPr/>
            </p:nvSpPr>
            <p:spPr bwMode="auto">
              <a:xfrm>
                <a:off x="15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2" name="Line 1881"/>
              <p:cNvSpPr>
                <a:spLocks noChangeShapeType="1"/>
              </p:cNvSpPr>
              <p:nvPr/>
            </p:nvSpPr>
            <p:spPr bwMode="auto">
              <a:xfrm>
                <a:off x="16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3" name="Line 1882"/>
              <p:cNvSpPr>
                <a:spLocks noChangeShapeType="1"/>
              </p:cNvSpPr>
              <p:nvPr/>
            </p:nvSpPr>
            <p:spPr bwMode="auto">
              <a:xfrm>
                <a:off x="16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4" name="Line 1883"/>
              <p:cNvSpPr>
                <a:spLocks noChangeShapeType="1"/>
              </p:cNvSpPr>
              <p:nvPr/>
            </p:nvSpPr>
            <p:spPr bwMode="auto">
              <a:xfrm>
                <a:off x="16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5" name="Line 1884"/>
              <p:cNvSpPr>
                <a:spLocks noChangeShapeType="1"/>
              </p:cNvSpPr>
              <p:nvPr/>
            </p:nvSpPr>
            <p:spPr bwMode="auto">
              <a:xfrm>
                <a:off x="16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6" name="Line 1885"/>
              <p:cNvSpPr>
                <a:spLocks noChangeShapeType="1"/>
              </p:cNvSpPr>
              <p:nvPr/>
            </p:nvSpPr>
            <p:spPr bwMode="auto">
              <a:xfrm>
                <a:off x="16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7" name="Line 1886"/>
              <p:cNvSpPr>
                <a:spLocks noChangeShapeType="1"/>
              </p:cNvSpPr>
              <p:nvPr/>
            </p:nvSpPr>
            <p:spPr bwMode="auto">
              <a:xfrm>
                <a:off x="16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8" name="Line 1887"/>
              <p:cNvSpPr>
                <a:spLocks noChangeShapeType="1"/>
              </p:cNvSpPr>
              <p:nvPr/>
            </p:nvSpPr>
            <p:spPr bwMode="auto">
              <a:xfrm>
                <a:off x="16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9" name="Line 1888"/>
              <p:cNvSpPr>
                <a:spLocks noChangeShapeType="1"/>
              </p:cNvSpPr>
              <p:nvPr/>
            </p:nvSpPr>
            <p:spPr bwMode="auto">
              <a:xfrm>
                <a:off x="16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0" name="Line 1889"/>
              <p:cNvSpPr>
                <a:spLocks noChangeShapeType="1"/>
              </p:cNvSpPr>
              <p:nvPr/>
            </p:nvSpPr>
            <p:spPr bwMode="auto">
              <a:xfrm>
                <a:off x="16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1" name="Line 1890"/>
              <p:cNvSpPr>
                <a:spLocks noChangeShapeType="1"/>
              </p:cNvSpPr>
              <p:nvPr/>
            </p:nvSpPr>
            <p:spPr bwMode="auto">
              <a:xfrm>
                <a:off x="16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2" name="Line 1891"/>
              <p:cNvSpPr>
                <a:spLocks noChangeShapeType="1"/>
              </p:cNvSpPr>
              <p:nvPr/>
            </p:nvSpPr>
            <p:spPr bwMode="auto">
              <a:xfrm>
                <a:off x="16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3" name="Line 1892"/>
              <p:cNvSpPr>
                <a:spLocks noChangeShapeType="1"/>
              </p:cNvSpPr>
              <p:nvPr/>
            </p:nvSpPr>
            <p:spPr bwMode="auto">
              <a:xfrm>
                <a:off x="17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4" name="Line 1893"/>
              <p:cNvSpPr>
                <a:spLocks noChangeShapeType="1"/>
              </p:cNvSpPr>
              <p:nvPr/>
            </p:nvSpPr>
            <p:spPr bwMode="auto">
              <a:xfrm>
                <a:off x="17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5" name="Line 1894"/>
              <p:cNvSpPr>
                <a:spLocks noChangeShapeType="1"/>
              </p:cNvSpPr>
              <p:nvPr/>
            </p:nvSpPr>
            <p:spPr bwMode="auto">
              <a:xfrm>
                <a:off x="17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6" name="Line 1895"/>
              <p:cNvSpPr>
                <a:spLocks noChangeShapeType="1"/>
              </p:cNvSpPr>
              <p:nvPr/>
            </p:nvSpPr>
            <p:spPr bwMode="auto">
              <a:xfrm>
                <a:off x="17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7" name="Line 1896"/>
              <p:cNvSpPr>
                <a:spLocks noChangeShapeType="1"/>
              </p:cNvSpPr>
              <p:nvPr/>
            </p:nvSpPr>
            <p:spPr bwMode="auto">
              <a:xfrm>
                <a:off x="17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8" name="Line 1897"/>
              <p:cNvSpPr>
                <a:spLocks noChangeShapeType="1"/>
              </p:cNvSpPr>
              <p:nvPr/>
            </p:nvSpPr>
            <p:spPr bwMode="auto">
              <a:xfrm>
                <a:off x="17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9" name="Line 1898"/>
              <p:cNvSpPr>
                <a:spLocks noChangeShapeType="1"/>
              </p:cNvSpPr>
              <p:nvPr/>
            </p:nvSpPr>
            <p:spPr bwMode="auto">
              <a:xfrm>
                <a:off x="17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0" name="Line 1899"/>
              <p:cNvSpPr>
                <a:spLocks noChangeShapeType="1"/>
              </p:cNvSpPr>
              <p:nvPr/>
            </p:nvSpPr>
            <p:spPr bwMode="auto">
              <a:xfrm>
                <a:off x="17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1" name="Line 1900"/>
              <p:cNvSpPr>
                <a:spLocks noChangeShapeType="1"/>
              </p:cNvSpPr>
              <p:nvPr/>
            </p:nvSpPr>
            <p:spPr bwMode="auto">
              <a:xfrm>
                <a:off x="17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2" name="Line 1901"/>
              <p:cNvSpPr>
                <a:spLocks noChangeShapeType="1"/>
              </p:cNvSpPr>
              <p:nvPr/>
            </p:nvSpPr>
            <p:spPr bwMode="auto">
              <a:xfrm>
                <a:off x="17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3" name="Line 1902"/>
              <p:cNvSpPr>
                <a:spLocks noChangeShapeType="1"/>
              </p:cNvSpPr>
              <p:nvPr/>
            </p:nvSpPr>
            <p:spPr bwMode="auto">
              <a:xfrm>
                <a:off x="17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4" name="Line 1903"/>
              <p:cNvSpPr>
                <a:spLocks noChangeShapeType="1"/>
              </p:cNvSpPr>
              <p:nvPr/>
            </p:nvSpPr>
            <p:spPr bwMode="auto">
              <a:xfrm>
                <a:off x="180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5" name="Line 1904"/>
              <p:cNvSpPr>
                <a:spLocks noChangeShapeType="1"/>
              </p:cNvSpPr>
              <p:nvPr/>
            </p:nvSpPr>
            <p:spPr bwMode="auto">
              <a:xfrm>
                <a:off x="18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6" name="Line 1905"/>
              <p:cNvSpPr>
                <a:spLocks noChangeShapeType="1"/>
              </p:cNvSpPr>
              <p:nvPr/>
            </p:nvSpPr>
            <p:spPr bwMode="auto">
              <a:xfrm>
                <a:off x="18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7" name="Line 1906"/>
              <p:cNvSpPr>
                <a:spLocks noChangeShapeType="1"/>
              </p:cNvSpPr>
              <p:nvPr/>
            </p:nvSpPr>
            <p:spPr bwMode="auto">
              <a:xfrm>
                <a:off x="18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8" name="Line 1907"/>
              <p:cNvSpPr>
                <a:spLocks noChangeShapeType="1"/>
              </p:cNvSpPr>
              <p:nvPr/>
            </p:nvSpPr>
            <p:spPr bwMode="auto">
              <a:xfrm>
                <a:off x="18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9" name="Line 1908"/>
              <p:cNvSpPr>
                <a:spLocks noChangeShapeType="1"/>
              </p:cNvSpPr>
              <p:nvPr/>
            </p:nvSpPr>
            <p:spPr bwMode="auto">
              <a:xfrm>
                <a:off x="18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0" name="Line 1909"/>
              <p:cNvSpPr>
                <a:spLocks noChangeShapeType="1"/>
              </p:cNvSpPr>
              <p:nvPr/>
            </p:nvSpPr>
            <p:spPr bwMode="auto">
              <a:xfrm>
                <a:off x="18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1" name="Line 1910"/>
              <p:cNvSpPr>
                <a:spLocks noChangeShapeType="1"/>
              </p:cNvSpPr>
              <p:nvPr/>
            </p:nvSpPr>
            <p:spPr bwMode="auto">
              <a:xfrm>
                <a:off x="187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2" name="Line 1911"/>
              <p:cNvSpPr>
                <a:spLocks noChangeShapeType="1"/>
              </p:cNvSpPr>
              <p:nvPr/>
            </p:nvSpPr>
            <p:spPr bwMode="auto">
              <a:xfrm>
                <a:off x="18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3" name="Line 1912"/>
              <p:cNvSpPr>
                <a:spLocks noChangeShapeType="1"/>
              </p:cNvSpPr>
              <p:nvPr/>
            </p:nvSpPr>
            <p:spPr bwMode="auto">
              <a:xfrm>
                <a:off x="18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4" name="Line 1913"/>
              <p:cNvSpPr>
                <a:spLocks noChangeShapeType="1"/>
              </p:cNvSpPr>
              <p:nvPr/>
            </p:nvSpPr>
            <p:spPr bwMode="auto">
              <a:xfrm>
                <a:off x="19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5" name="Line 1914"/>
              <p:cNvSpPr>
                <a:spLocks noChangeShapeType="1"/>
              </p:cNvSpPr>
              <p:nvPr/>
            </p:nvSpPr>
            <p:spPr bwMode="auto">
              <a:xfrm>
                <a:off x="19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6" name="Line 1915"/>
              <p:cNvSpPr>
                <a:spLocks noChangeShapeType="1"/>
              </p:cNvSpPr>
              <p:nvPr/>
            </p:nvSpPr>
            <p:spPr bwMode="auto">
              <a:xfrm>
                <a:off x="19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7" name="Line 1916"/>
              <p:cNvSpPr>
                <a:spLocks noChangeShapeType="1"/>
              </p:cNvSpPr>
              <p:nvPr/>
            </p:nvSpPr>
            <p:spPr bwMode="auto">
              <a:xfrm>
                <a:off x="192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8" name="Line 1917"/>
              <p:cNvSpPr>
                <a:spLocks noChangeShapeType="1"/>
              </p:cNvSpPr>
              <p:nvPr/>
            </p:nvSpPr>
            <p:spPr bwMode="auto">
              <a:xfrm>
                <a:off x="193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9" name="Line 1918"/>
              <p:cNvSpPr>
                <a:spLocks noChangeShapeType="1"/>
              </p:cNvSpPr>
              <p:nvPr/>
            </p:nvSpPr>
            <p:spPr bwMode="auto">
              <a:xfrm>
                <a:off x="19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0" name="Line 1919"/>
              <p:cNvSpPr>
                <a:spLocks noChangeShapeType="1"/>
              </p:cNvSpPr>
              <p:nvPr/>
            </p:nvSpPr>
            <p:spPr bwMode="auto">
              <a:xfrm>
                <a:off x="19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1" name="Line 1920"/>
              <p:cNvSpPr>
                <a:spLocks noChangeShapeType="1"/>
              </p:cNvSpPr>
              <p:nvPr/>
            </p:nvSpPr>
            <p:spPr bwMode="auto">
              <a:xfrm>
                <a:off x="19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2" name="Line 1921"/>
              <p:cNvSpPr>
                <a:spLocks noChangeShapeType="1"/>
              </p:cNvSpPr>
              <p:nvPr/>
            </p:nvSpPr>
            <p:spPr bwMode="auto">
              <a:xfrm>
                <a:off x="19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3" name="Line 1922"/>
              <p:cNvSpPr>
                <a:spLocks noChangeShapeType="1"/>
              </p:cNvSpPr>
              <p:nvPr/>
            </p:nvSpPr>
            <p:spPr bwMode="auto">
              <a:xfrm>
                <a:off x="19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4" name="Line 1923"/>
              <p:cNvSpPr>
                <a:spLocks noChangeShapeType="1"/>
              </p:cNvSpPr>
              <p:nvPr/>
            </p:nvSpPr>
            <p:spPr bwMode="auto">
              <a:xfrm>
                <a:off x="199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5" name="Line 1924"/>
              <p:cNvSpPr>
                <a:spLocks noChangeShapeType="1"/>
              </p:cNvSpPr>
              <p:nvPr/>
            </p:nvSpPr>
            <p:spPr bwMode="auto">
              <a:xfrm>
                <a:off x="200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6" name="Line 1925"/>
              <p:cNvSpPr>
                <a:spLocks noChangeShapeType="1"/>
              </p:cNvSpPr>
              <p:nvPr/>
            </p:nvSpPr>
            <p:spPr bwMode="auto">
              <a:xfrm>
                <a:off x="20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7" name="Line 1926"/>
              <p:cNvSpPr>
                <a:spLocks noChangeShapeType="1"/>
              </p:cNvSpPr>
              <p:nvPr/>
            </p:nvSpPr>
            <p:spPr bwMode="auto">
              <a:xfrm>
                <a:off x="20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8" name="Line 1927"/>
              <p:cNvSpPr>
                <a:spLocks noChangeShapeType="1"/>
              </p:cNvSpPr>
              <p:nvPr/>
            </p:nvSpPr>
            <p:spPr bwMode="auto">
              <a:xfrm>
                <a:off x="20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9" name="Line 1928"/>
              <p:cNvSpPr>
                <a:spLocks noChangeShapeType="1"/>
              </p:cNvSpPr>
              <p:nvPr/>
            </p:nvSpPr>
            <p:spPr bwMode="auto">
              <a:xfrm>
                <a:off x="20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0" name="Line 1929"/>
              <p:cNvSpPr>
                <a:spLocks noChangeShapeType="1"/>
              </p:cNvSpPr>
              <p:nvPr/>
            </p:nvSpPr>
            <p:spPr bwMode="auto">
              <a:xfrm>
                <a:off x="20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1" name="Line 1930"/>
              <p:cNvSpPr>
                <a:spLocks noChangeShapeType="1"/>
              </p:cNvSpPr>
              <p:nvPr/>
            </p:nvSpPr>
            <p:spPr bwMode="auto">
              <a:xfrm>
                <a:off x="205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2" name="Line 1931"/>
              <p:cNvSpPr>
                <a:spLocks noChangeShapeType="1"/>
              </p:cNvSpPr>
              <p:nvPr/>
            </p:nvSpPr>
            <p:spPr bwMode="auto">
              <a:xfrm>
                <a:off x="206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3" name="Line 1932"/>
              <p:cNvSpPr>
                <a:spLocks noChangeShapeType="1"/>
              </p:cNvSpPr>
              <p:nvPr/>
            </p:nvSpPr>
            <p:spPr bwMode="auto">
              <a:xfrm>
                <a:off x="20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4" name="Line 1933"/>
              <p:cNvSpPr>
                <a:spLocks noChangeShapeType="1"/>
              </p:cNvSpPr>
              <p:nvPr/>
            </p:nvSpPr>
            <p:spPr bwMode="auto">
              <a:xfrm>
                <a:off x="20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5" name="Line 1934"/>
              <p:cNvSpPr>
                <a:spLocks noChangeShapeType="1"/>
              </p:cNvSpPr>
              <p:nvPr/>
            </p:nvSpPr>
            <p:spPr bwMode="auto">
              <a:xfrm>
                <a:off x="20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6" name="Line 1935"/>
              <p:cNvSpPr>
                <a:spLocks noChangeShapeType="1"/>
              </p:cNvSpPr>
              <p:nvPr/>
            </p:nvSpPr>
            <p:spPr bwMode="auto">
              <a:xfrm>
                <a:off x="21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7" name="Line 1936"/>
              <p:cNvSpPr>
                <a:spLocks noChangeShapeType="1"/>
              </p:cNvSpPr>
              <p:nvPr/>
            </p:nvSpPr>
            <p:spPr bwMode="auto">
              <a:xfrm>
                <a:off x="21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8" name="Line 1937"/>
              <p:cNvSpPr>
                <a:spLocks noChangeShapeType="1"/>
              </p:cNvSpPr>
              <p:nvPr/>
            </p:nvSpPr>
            <p:spPr bwMode="auto">
              <a:xfrm>
                <a:off x="211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9" name="Line 1938"/>
              <p:cNvSpPr>
                <a:spLocks noChangeShapeType="1"/>
              </p:cNvSpPr>
              <p:nvPr/>
            </p:nvSpPr>
            <p:spPr bwMode="auto">
              <a:xfrm>
                <a:off x="212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0" name="Line 1939"/>
              <p:cNvSpPr>
                <a:spLocks noChangeShapeType="1"/>
              </p:cNvSpPr>
              <p:nvPr/>
            </p:nvSpPr>
            <p:spPr bwMode="auto">
              <a:xfrm>
                <a:off x="21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1" name="Line 1940"/>
              <p:cNvSpPr>
                <a:spLocks noChangeShapeType="1"/>
              </p:cNvSpPr>
              <p:nvPr/>
            </p:nvSpPr>
            <p:spPr bwMode="auto">
              <a:xfrm>
                <a:off x="21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2" name="Line 1941"/>
              <p:cNvSpPr>
                <a:spLocks noChangeShapeType="1"/>
              </p:cNvSpPr>
              <p:nvPr/>
            </p:nvSpPr>
            <p:spPr bwMode="auto">
              <a:xfrm>
                <a:off x="21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3" name="Line 1942"/>
              <p:cNvSpPr>
                <a:spLocks noChangeShapeType="1"/>
              </p:cNvSpPr>
              <p:nvPr/>
            </p:nvSpPr>
            <p:spPr bwMode="auto">
              <a:xfrm>
                <a:off x="21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4" name="Line 1943"/>
              <p:cNvSpPr>
                <a:spLocks noChangeShapeType="1"/>
              </p:cNvSpPr>
              <p:nvPr/>
            </p:nvSpPr>
            <p:spPr bwMode="auto">
              <a:xfrm>
                <a:off x="21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5" name="Line 1944"/>
              <p:cNvSpPr>
                <a:spLocks noChangeShapeType="1"/>
              </p:cNvSpPr>
              <p:nvPr/>
            </p:nvSpPr>
            <p:spPr bwMode="auto">
              <a:xfrm>
                <a:off x="218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6" name="Line 1945"/>
              <p:cNvSpPr>
                <a:spLocks noChangeShapeType="1"/>
              </p:cNvSpPr>
              <p:nvPr/>
            </p:nvSpPr>
            <p:spPr bwMode="auto">
              <a:xfrm>
                <a:off x="219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7" name="Line 1946"/>
              <p:cNvSpPr>
                <a:spLocks noChangeShapeType="1"/>
              </p:cNvSpPr>
              <p:nvPr/>
            </p:nvSpPr>
            <p:spPr bwMode="auto">
              <a:xfrm>
                <a:off x="22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8" name="Line 1947"/>
              <p:cNvSpPr>
                <a:spLocks noChangeShapeType="1"/>
              </p:cNvSpPr>
              <p:nvPr/>
            </p:nvSpPr>
            <p:spPr bwMode="auto">
              <a:xfrm>
                <a:off x="22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9" name="Line 1948"/>
              <p:cNvSpPr>
                <a:spLocks noChangeShapeType="1"/>
              </p:cNvSpPr>
              <p:nvPr/>
            </p:nvSpPr>
            <p:spPr bwMode="auto">
              <a:xfrm>
                <a:off x="22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0" name="Line 1949"/>
              <p:cNvSpPr>
                <a:spLocks noChangeShapeType="1"/>
              </p:cNvSpPr>
              <p:nvPr/>
            </p:nvSpPr>
            <p:spPr bwMode="auto">
              <a:xfrm>
                <a:off x="22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1" name="Line 1950"/>
              <p:cNvSpPr>
                <a:spLocks noChangeShapeType="1"/>
              </p:cNvSpPr>
              <p:nvPr/>
            </p:nvSpPr>
            <p:spPr bwMode="auto">
              <a:xfrm>
                <a:off x="22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2" name="Line 1951"/>
              <p:cNvSpPr>
                <a:spLocks noChangeShapeType="1"/>
              </p:cNvSpPr>
              <p:nvPr/>
            </p:nvSpPr>
            <p:spPr bwMode="auto">
              <a:xfrm>
                <a:off x="224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3" name="Line 1952"/>
              <p:cNvSpPr>
                <a:spLocks noChangeShapeType="1"/>
              </p:cNvSpPr>
              <p:nvPr/>
            </p:nvSpPr>
            <p:spPr bwMode="auto">
              <a:xfrm>
                <a:off x="225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4" name="Line 1953"/>
              <p:cNvSpPr>
                <a:spLocks noChangeShapeType="1"/>
              </p:cNvSpPr>
              <p:nvPr/>
            </p:nvSpPr>
            <p:spPr bwMode="auto">
              <a:xfrm>
                <a:off x="22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5" name="Line 1954"/>
              <p:cNvSpPr>
                <a:spLocks noChangeShapeType="1"/>
              </p:cNvSpPr>
              <p:nvPr/>
            </p:nvSpPr>
            <p:spPr bwMode="auto">
              <a:xfrm>
                <a:off x="22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6" name="Line 1955"/>
              <p:cNvSpPr>
                <a:spLocks noChangeShapeType="1"/>
              </p:cNvSpPr>
              <p:nvPr/>
            </p:nvSpPr>
            <p:spPr bwMode="auto">
              <a:xfrm>
                <a:off x="22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7" name="Line 1956"/>
              <p:cNvSpPr>
                <a:spLocks noChangeShapeType="1"/>
              </p:cNvSpPr>
              <p:nvPr/>
            </p:nvSpPr>
            <p:spPr bwMode="auto">
              <a:xfrm>
                <a:off x="22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8" name="Line 1957"/>
              <p:cNvSpPr>
                <a:spLocks noChangeShapeType="1"/>
              </p:cNvSpPr>
              <p:nvPr/>
            </p:nvSpPr>
            <p:spPr bwMode="auto">
              <a:xfrm>
                <a:off x="23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9" name="Line 1958"/>
              <p:cNvSpPr>
                <a:spLocks noChangeShapeType="1"/>
              </p:cNvSpPr>
              <p:nvPr/>
            </p:nvSpPr>
            <p:spPr bwMode="auto">
              <a:xfrm>
                <a:off x="231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0" name="Line 1959"/>
              <p:cNvSpPr>
                <a:spLocks noChangeShapeType="1"/>
              </p:cNvSpPr>
              <p:nvPr/>
            </p:nvSpPr>
            <p:spPr bwMode="auto">
              <a:xfrm>
                <a:off x="232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1" name="Line 1960"/>
              <p:cNvSpPr>
                <a:spLocks noChangeShapeType="1"/>
              </p:cNvSpPr>
              <p:nvPr/>
            </p:nvSpPr>
            <p:spPr bwMode="auto">
              <a:xfrm>
                <a:off x="23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2" name="Line 1961"/>
              <p:cNvSpPr>
                <a:spLocks noChangeShapeType="1"/>
              </p:cNvSpPr>
              <p:nvPr/>
            </p:nvSpPr>
            <p:spPr bwMode="auto">
              <a:xfrm>
                <a:off x="23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3" name="Line 1962"/>
              <p:cNvSpPr>
                <a:spLocks noChangeShapeType="1"/>
              </p:cNvSpPr>
              <p:nvPr/>
            </p:nvSpPr>
            <p:spPr bwMode="auto">
              <a:xfrm>
                <a:off x="23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4" name="Line 1963"/>
              <p:cNvSpPr>
                <a:spLocks noChangeShapeType="1"/>
              </p:cNvSpPr>
              <p:nvPr/>
            </p:nvSpPr>
            <p:spPr bwMode="auto">
              <a:xfrm>
                <a:off x="23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5" name="Line 1964"/>
              <p:cNvSpPr>
                <a:spLocks noChangeShapeType="1"/>
              </p:cNvSpPr>
              <p:nvPr/>
            </p:nvSpPr>
            <p:spPr bwMode="auto">
              <a:xfrm>
                <a:off x="23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6" name="Line 1965"/>
              <p:cNvSpPr>
                <a:spLocks noChangeShapeType="1"/>
              </p:cNvSpPr>
              <p:nvPr/>
            </p:nvSpPr>
            <p:spPr bwMode="auto">
              <a:xfrm>
                <a:off x="237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7" name="Line 1966"/>
              <p:cNvSpPr>
                <a:spLocks noChangeShapeType="1"/>
              </p:cNvSpPr>
              <p:nvPr/>
            </p:nvSpPr>
            <p:spPr bwMode="auto">
              <a:xfrm>
                <a:off x="238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8" name="Line 1967"/>
              <p:cNvSpPr>
                <a:spLocks noChangeShapeType="1"/>
              </p:cNvSpPr>
              <p:nvPr/>
            </p:nvSpPr>
            <p:spPr bwMode="auto">
              <a:xfrm>
                <a:off x="23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9" name="Line 1968"/>
              <p:cNvSpPr>
                <a:spLocks noChangeShapeType="1"/>
              </p:cNvSpPr>
              <p:nvPr/>
            </p:nvSpPr>
            <p:spPr bwMode="auto">
              <a:xfrm>
                <a:off x="24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0" name="Line 1969"/>
              <p:cNvSpPr>
                <a:spLocks noChangeShapeType="1"/>
              </p:cNvSpPr>
              <p:nvPr/>
            </p:nvSpPr>
            <p:spPr bwMode="auto">
              <a:xfrm>
                <a:off x="24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1" name="Line 1970"/>
              <p:cNvSpPr>
                <a:spLocks noChangeShapeType="1"/>
              </p:cNvSpPr>
              <p:nvPr/>
            </p:nvSpPr>
            <p:spPr bwMode="auto">
              <a:xfrm>
                <a:off x="24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2" name="Line 1971"/>
              <p:cNvSpPr>
                <a:spLocks noChangeShapeType="1"/>
              </p:cNvSpPr>
              <p:nvPr/>
            </p:nvSpPr>
            <p:spPr bwMode="auto">
              <a:xfrm>
                <a:off x="24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3" name="Line 1972"/>
              <p:cNvSpPr>
                <a:spLocks noChangeShapeType="1"/>
              </p:cNvSpPr>
              <p:nvPr/>
            </p:nvSpPr>
            <p:spPr bwMode="auto">
              <a:xfrm>
                <a:off x="243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4" name="Line 1973"/>
              <p:cNvSpPr>
                <a:spLocks noChangeShapeType="1"/>
              </p:cNvSpPr>
              <p:nvPr/>
            </p:nvSpPr>
            <p:spPr bwMode="auto">
              <a:xfrm>
                <a:off x="24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5" name="Line 1974"/>
              <p:cNvSpPr>
                <a:spLocks noChangeShapeType="1"/>
              </p:cNvSpPr>
              <p:nvPr/>
            </p:nvSpPr>
            <p:spPr bwMode="auto">
              <a:xfrm>
                <a:off x="24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6" name="Line 1975"/>
              <p:cNvSpPr>
                <a:spLocks noChangeShapeType="1"/>
              </p:cNvSpPr>
              <p:nvPr/>
            </p:nvSpPr>
            <p:spPr bwMode="auto">
              <a:xfrm>
                <a:off x="24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7" name="Line 1976"/>
              <p:cNvSpPr>
                <a:spLocks noChangeShapeType="1"/>
              </p:cNvSpPr>
              <p:nvPr/>
            </p:nvSpPr>
            <p:spPr bwMode="auto">
              <a:xfrm>
                <a:off x="24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8" name="Line 1977"/>
              <p:cNvSpPr>
                <a:spLocks noChangeShapeType="1"/>
              </p:cNvSpPr>
              <p:nvPr/>
            </p:nvSpPr>
            <p:spPr bwMode="auto">
              <a:xfrm>
                <a:off x="24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9" name="Line 1978"/>
              <p:cNvSpPr>
                <a:spLocks noChangeShapeType="1"/>
              </p:cNvSpPr>
              <p:nvPr/>
            </p:nvSpPr>
            <p:spPr bwMode="auto">
              <a:xfrm>
                <a:off x="24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0" name="Line 1979"/>
              <p:cNvSpPr>
                <a:spLocks noChangeShapeType="1"/>
              </p:cNvSpPr>
              <p:nvPr/>
            </p:nvSpPr>
            <p:spPr bwMode="auto">
              <a:xfrm>
                <a:off x="250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1" name="Line 1980"/>
              <p:cNvSpPr>
                <a:spLocks noChangeShapeType="1"/>
              </p:cNvSpPr>
              <p:nvPr/>
            </p:nvSpPr>
            <p:spPr bwMode="auto">
              <a:xfrm>
                <a:off x="25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2" name="Line 1981"/>
              <p:cNvSpPr>
                <a:spLocks noChangeShapeType="1"/>
              </p:cNvSpPr>
              <p:nvPr/>
            </p:nvSpPr>
            <p:spPr bwMode="auto">
              <a:xfrm>
                <a:off x="25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3" name="Line 1982"/>
              <p:cNvSpPr>
                <a:spLocks noChangeShapeType="1"/>
              </p:cNvSpPr>
              <p:nvPr/>
            </p:nvSpPr>
            <p:spPr bwMode="auto">
              <a:xfrm>
                <a:off x="25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4" name="Line 1983"/>
              <p:cNvSpPr>
                <a:spLocks noChangeShapeType="1"/>
              </p:cNvSpPr>
              <p:nvPr/>
            </p:nvSpPr>
            <p:spPr bwMode="auto">
              <a:xfrm>
                <a:off x="25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5" name="Line 1984"/>
              <p:cNvSpPr>
                <a:spLocks noChangeShapeType="1"/>
              </p:cNvSpPr>
              <p:nvPr/>
            </p:nvSpPr>
            <p:spPr bwMode="auto">
              <a:xfrm>
                <a:off x="25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6" name="Line 1985"/>
              <p:cNvSpPr>
                <a:spLocks noChangeShapeType="1"/>
              </p:cNvSpPr>
              <p:nvPr/>
            </p:nvSpPr>
            <p:spPr bwMode="auto">
              <a:xfrm>
                <a:off x="25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7" name="Line 1986"/>
              <p:cNvSpPr>
                <a:spLocks noChangeShapeType="1"/>
              </p:cNvSpPr>
              <p:nvPr/>
            </p:nvSpPr>
            <p:spPr bwMode="auto">
              <a:xfrm>
                <a:off x="256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8" name="Line 1987"/>
              <p:cNvSpPr>
                <a:spLocks noChangeShapeType="1"/>
              </p:cNvSpPr>
              <p:nvPr/>
            </p:nvSpPr>
            <p:spPr bwMode="auto">
              <a:xfrm>
                <a:off x="25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9" name="Line 1988"/>
              <p:cNvSpPr>
                <a:spLocks noChangeShapeType="1"/>
              </p:cNvSpPr>
              <p:nvPr/>
            </p:nvSpPr>
            <p:spPr bwMode="auto">
              <a:xfrm>
                <a:off x="25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0" name="Line 1989"/>
              <p:cNvSpPr>
                <a:spLocks noChangeShapeType="1"/>
              </p:cNvSpPr>
              <p:nvPr/>
            </p:nvSpPr>
            <p:spPr bwMode="auto">
              <a:xfrm>
                <a:off x="25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1" name="Line 1990"/>
              <p:cNvSpPr>
                <a:spLocks noChangeShapeType="1"/>
              </p:cNvSpPr>
              <p:nvPr/>
            </p:nvSpPr>
            <p:spPr bwMode="auto">
              <a:xfrm>
                <a:off x="26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2" name="Line 1991"/>
              <p:cNvSpPr>
                <a:spLocks noChangeShapeType="1"/>
              </p:cNvSpPr>
              <p:nvPr/>
            </p:nvSpPr>
            <p:spPr bwMode="auto">
              <a:xfrm>
                <a:off x="26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3" name="Line 1992"/>
              <p:cNvSpPr>
                <a:spLocks noChangeShapeType="1"/>
              </p:cNvSpPr>
              <p:nvPr/>
            </p:nvSpPr>
            <p:spPr bwMode="auto">
              <a:xfrm>
                <a:off x="26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4" name="Line 1993"/>
              <p:cNvSpPr>
                <a:spLocks noChangeShapeType="1"/>
              </p:cNvSpPr>
              <p:nvPr/>
            </p:nvSpPr>
            <p:spPr bwMode="auto">
              <a:xfrm>
                <a:off x="263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5" name="Line 1994"/>
              <p:cNvSpPr>
                <a:spLocks noChangeShapeType="1"/>
              </p:cNvSpPr>
              <p:nvPr/>
            </p:nvSpPr>
            <p:spPr bwMode="auto">
              <a:xfrm>
                <a:off x="26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6" name="Line 1995"/>
              <p:cNvSpPr>
                <a:spLocks noChangeShapeType="1"/>
              </p:cNvSpPr>
              <p:nvPr/>
            </p:nvSpPr>
            <p:spPr bwMode="auto">
              <a:xfrm>
                <a:off x="26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7" name="Line 1996"/>
              <p:cNvSpPr>
                <a:spLocks noChangeShapeType="1"/>
              </p:cNvSpPr>
              <p:nvPr/>
            </p:nvSpPr>
            <p:spPr bwMode="auto">
              <a:xfrm>
                <a:off x="26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8" name="Line 1997"/>
              <p:cNvSpPr>
                <a:spLocks noChangeShapeType="1"/>
              </p:cNvSpPr>
              <p:nvPr/>
            </p:nvSpPr>
            <p:spPr bwMode="auto">
              <a:xfrm>
                <a:off x="26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9" name="Line 1998"/>
              <p:cNvSpPr>
                <a:spLocks noChangeShapeType="1"/>
              </p:cNvSpPr>
              <p:nvPr/>
            </p:nvSpPr>
            <p:spPr bwMode="auto">
              <a:xfrm>
                <a:off x="26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0" name="Line 1999"/>
              <p:cNvSpPr>
                <a:spLocks noChangeShapeType="1"/>
              </p:cNvSpPr>
              <p:nvPr/>
            </p:nvSpPr>
            <p:spPr bwMode="auto">
              <a:xfrm>
                <a:off x="26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1" name="Line 2000"/>
              <p:cNvSpPr>
                <a:spLocks noChangeShapeType="1"/>
              </p:cNvSpPr>
              <p:nvPr/>
            </p:nvSpPr>
            <p:spPr bwMode="auto">
              <a:xfrm>
                <a:off x="269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2" name="Line 2001"/>
              <p:cNvSpPr>
                <a:spLocks noChangeShapeType="1"/>
              </p:cNvSpPr>
              <p:nvPr/>
            </p:nvSpPr>
            <p:spPr bwMode="auto">
              <a:xfrm>
                <a:off x="27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3" name="Line 2002"/>
              <p:cNvSpPr>
                <a:spLocks noChangeShapeType="1"/>
              </p:cNvSpPr>
              <p:nvPr/>
            </p:nvSpPr>
            <p:spPr bwMode="auto">
              <a:xfrm>
                <a:off x="27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4" name="Line 2003"/>
              <p:cNvSpPr>
                <a:spLocks noChangeShapeType="1"/>
              </p:cNvSpPr>
              <p:nvPr/>
            </p:nvSpPr>
            <p:spPr bwMode="auto">
              <a:xfrm>
                <a:off x="27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5" name="Line 2004"/>
              <p:cNvSpPr>
                <a:spLocks noChangeShapeType="1"/>
              </p:cNvSpPr>
              <p:nvPr/>
            </p:nvSpPr>
            <p:spPr bwMode="auto">
              <a:xfrm>
                <a:off x="27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6" name="Line 2005"/>
              <p:cNvSpPr>
                <a:spLocks noChangeShapeType="1"/>
              </p:cNvSpPr>
              <p:nvPr/>
            </p:nvSpPr>
            <p:spPr bwMode="auto">
              <a:xfrm>
                <a:off x="27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7" name="Line 2006"/>
              <p:cNvSpPr>
                <a:spLocks noChangeShapeType="1"/>
              </p:cNvSpPr>
              <p:nvPr/>
            </p:nvSpPr>
            <p:spPr bwMode="auto">
              <a:xfrm>
                <a:off x="27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8" name="Line 2007"/>
              <p:cNvSpPr>
                <a:spLocks noChangeShapeType="1"/>
              </p:cNvSpPr>
              <p:nvPr/>
            </p:nvSpPr>
            <p:spPr bwMode="auto">
              <a:xfrm>
                <a:off x="275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9" name="Line 2008"/>
              <p:cNvSpPr>
                <a:spLocks noChangeShapeType="1"/>
              </p:cNvSpPr>
              <p:nvPr/>
            </p:nvSpPr>
            <p:spPr bwMode="auto">
              <a:xfrm>
                <a:off x="27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0" name="Line 2009"/>
              <p:cNvSpPr>
                <a:spLocks noChangeShapeType="1"/>
              </p:cNvSpPr>
              <p:nvPr/>
            </p:nvSpPr>
            <p:spPr bwMode="auto">
              <a:xfrm>
                <a:off x="27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1" name="Line 2010"/>
              <p:cNvSpPr>
                <a:spLocks noChangeShapeType="1"/>
              </p:cNvSpPr>
              <p:nvPr/>
            </p:nvSpPr>
            <p:spPr bwMode="auto">
              <a:xfrm>
                <a:off x="27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2" name="Line 2011"/>
              <p:cNvSpPr>
                <a:spLocks noChangeShapeType="1"/>
              </p:cNvSpPr>
              <p:nvPr/>
            </p:nvSpPr>
            <p:spPr bwMode="auto">
              <a:xfrm>
                <a:off x="27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3" name="Line 2012"/>
              <p:cNvSpPr>
                <a:spLocks noChangeShapeType="1"/>
              </p:cNvSpPr>
              <p:nvPr/>
            </p:nvSpPr>
            <p:spPr bwMode="auto">
              <a:xfrm>
                <a:off x="28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4" name="Line 2013"/>
              <p:cNvSpPr>
                <a:spLocks noChangeShapeType="1"/>
              </p:cNvSpPr>
              <p:nvPr/>
            </p:nvSpPr>
            <p:spPr bwMode="auto">
              <a:xfrm>
                <a:off x="28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1" name="Group 2215"/>
            <p:cNvGrpSpPr>
              <a:grpSpLocks/>
            </p:cNvGrpSpPr>
            <p:nvPr/>
          </p:nvGrpSpPr>
          <p:grpSpPr bwMode="auto">
            <a:xfrm>
              <a:off x="4101571" y="867637"/>
              <a:ext cx="2894013" cy="0"/>
              <a:chOff x="2823" y="690"/>
              <a:chExt cx="1823" cy="0"/>
            </a:xfrm>
          </p:grpSpPr>
          <p:sp>
            <p:nvSpPr>
              <p:cNvPr id="4315" name="Line 2015"/>
              <p:cNvSpPr>
                <a:spLocks noChangeShapeType="1"/>
              </p:cNvSpPr>
              <p:nvPr/>
            </p:nvSpPr>
            <p:spPr bwMode="auto">
              <a:xfrm>
                <a:off x="282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6" name="Line 2016"/>
              <p:cNvSpPr>
                <a:spLocks noChangeShapeType="1"/>
              </p:cNvSpPr>
              <p:nvPr/>
            </p:nvSpPr>
            <p:spPr bwMode="auto">
              <a:xfrm>
                <a:off x="28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7" name="Line 2017"/>
              <p:cNvSpPr>
                <a:spLocks noChangeShapeType="1"/>
              </p:cNvSpPr>
              <p:nvPr/>
            </p:nvSpPr>
            <p:spPr bwMode="auto">
              <a:xfrm>
                <a:off x="28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8" name="Line 2018"/>
              <p:cNvSpPr>
                <a:spLocks noChangeShapeType="1"/>
              </p:cNvSpPr>
              <p:nvPr/>
            </p:nvSpPr>
            <p:spPr bwMode="auto">
              <a:xfrm>
                <a:off x="28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9" name="Line 2019"/>
              <p:cNvSpPr>
                <a:spLocks noChangeShapeType="1"/>
              </p:cNvSpPr>
              <p:nvPr/>
            </p:nvSpPr>
            <p:spPr bwMode="auto">
              <a:xfrm>
                <a:off x="28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0" name="Line 2020"/>
              <p:cNvSpPr>
                <a:spLocks noChangeShapeType="1"/>
              </p:cNvSpPr>
              <p:nvPr/>
            </p:nvSpPr>
            <p:spPr bwMode="auto">
              <a:xfrm>
                <a:off x="28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1" name="Line 2021"/>
              <p:cNvSpPr>
                <a:spLocks noChangeShapeType="1"/>
              </p:cNvSpPr>
              <p:nvPr/>
            </p:nvSpPr>
            <p:spPr bwMode="auto">
              <a:xfrm>
                <a:off x="28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2" name="Line 2022"/>
              <p:cNvSpPr>
                <a:spLocks noChangeShapeType="1"/>
              </p:cNvSpPr>
              <p:nvPr/>
            </p:nvSpPr>
            <p:spPr bwMode="auto">
              <a:xfrm>
                <a:off x="288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3" name="Line 2023"/>
              <p:cNvSpPr>
                <a:spLocks noChangeShapeType="1"/>
              </p:cNvSpPr>
              <p:nvPr/>
            </p:nvSpPr>
            <p:spPr bwMode="auto">
              <a:xfrm>
                <a:off x="28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4" name="Line 2024"/>
              <p:cNvSpPr>
                <a:spLocks noChangeShapeType="1"/>
              </p:cNvSpPr>
              <p:nvPr/>
            </p:nvSpPr>
            <p:spPr bwMode="auto">
              <a:xfrm>
                <a:off x="29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5" name="Line 2025"/>
              <p:cNvSpPr>
                <a:spLocks noChangeShapeType="1"/>
              </p:cNvSpPr>
              <p:nvPr/>
            </p:nvSpPr>
            <p:spPr bwMode="auto">
              <a:xfrm>
                <a:off x="29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6" name="Line 2026"/>
              <p:cNvSpPr>
                <a:spLocks noChangeShapeType="1"/>
              </p:cNvSpPr>
              <p:nvPr/>
            </p:nvSpPr>
            <p:spPr bwMode="auto">
              <a:xfrm>
                <a:off x="29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7" name="Line 2027"/>
              <p:cNvSpPr>
                <a:spLocks noChangeShapeType="1"/>
              </p:cNvSpPr>
              <p:nvPr/>
            </p:nvSpPr>
            <p:spPr bwMode="auto">
              <a:xfrm>
                <a:off x="29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8" name="Line 2028"/>
              <p:cNvSpPr>
                <a:spLocks noChangeShapeType="1"/>
              </p:cNvSpPr>
              <p:nvPr/>
            </p:nvSpPr>
            <p:spPr bwMode="auto">
              <a:xfrm>
                <a:off x="294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9" name="Line 2029"/>
              <p:cNvSpPr>
                <a:spLocks noChangeShapeType="1"/>
              </p:cNvSpPr>
              <p:nvPr/>
            </p:nvSpPr>
            <p:spPr bwMode="auto">
              <a:xfrm>
                <a:off x="295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0" name="Line 2030"/>
              <p:cNvSpPr>
                <a:spLocks noChangeShapeType="1"/>
              </p:cNvSpPr>
              <p:nvPr/>
            </p:nvSpPr>
            <p:spPr bwMode="auto">
              <a:xfrm>
                <a:off x="29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1" name="Line 2031"/>
              <p:cNvSpPr>
                <a:spLocks noChangeShapeType="1"/>
              </p:cNvSpPr>
              <p:nvPr/>
            </p:nvSpPr>
            <p:spPr bwMode="auto">
              <a:xfrm>
                <a:off x="29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2" name="Line 2032"/>
              <p:cNvSpPr>
                <a:spLocks noChangeShapeType="1"/>
              </p:cNvSpPr>
              <p:nvPr/>
            </p:nvSpPr>
            <p:spPr bwMode="auto">
              <a:xfrm>
                <a:off x="29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3" name="Line 2033"/>
              <p:cNvSpPr>
                <a:spLocks noChangeShapeType="1"/>
              </p:cNvSpPr>
              <p:nvPr/>
            </p:nvSpPr>
            <p:spPr bwMode="auto">
              <a:xfrm>
                <a:off x="29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4" name="Line 2034"/>
              <p:cNvSpPr>
                <a:spLocks noChangeShapeType="1"/>
              </p:cNvSpPr>
              <p:nvPr/>
            </p:nvSpPr>
            <p:spPr bwMode="auto">
              <a:xfrm>
                <a:off x="29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5" name="Line 2035"/>
              <p:cNvSpPr>
                <a:spLocks noChangeShapeType="1"/>
              </p:cNvSpPr>
              <p:nvPr/>
            </p:nvSpPr>
            <p:spPr bwMode="auto">
              <a:xfrm>
                <a:off x="300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6" name="Line 2036"/>
              <p:cNvSpPr>
                <a:spLocks noChangeShapeType="1"/>
              </p:cNvSpPr>
              <p:nvPr/>
            </p:nvSpPr>
            <p:spPr bwMode="auto">
              <a:xfrm>
                <a:off x="301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7" name="Line 2037"/>
              <p:cNvSpPr>
                <a:spLocks noChangeShapeType="1"/>
              </p:cNvSpPr>
              <p:nvPr/>
            </p:nvSpPr>
            <p:spPr bwMode="auto">
              <a:xfrm>
                <a:off x="30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8" name="Line 2038"/>
              <p:cNvSpPr>
                <a:spLocks noChangeShapeType="1"/>
              </p:cNvSpPr>
              <p:nvPr/>
            </p:nvSpPr>
            <p:spPr bwMode="auto">
              <a:xfrm>
                <a:off x="30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9" name="Line 2039"/>
              <p:cNvSpPr>
                <a:spLocks noChangeShapeType="1"/>
              </p:cNvSpPr>
              <p:nvPr/>
            </p:nvSpPr>
            <p:spPr bwMode="auto">
              <a:xfrm>
                <a:off x="30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0" name="Line 2040"/>
              <p:cNvSpPr>
                <a:spLocks noChangeShapeType="1"/>
              </p:cNvSpPr>
              <p:nvPr/>
            </p:nvSpPr>
            <p:spPr bwMode="auto">
              <a:xfrm>
                <a:off x="30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1" name="Line 2041"/>
              <p:cNvSpPr>
                <a:spLocks noChangeShapeType="1"/>
              </p:cNvSpPr>
              <p:nvPr/>
            </p:nvSpPr>
            <p:spPr bwMode="auto">
              <a:xfrm>
                <a:off x="30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2" name="Line 2042"/>
              <p:cNvSpPr>
                <a:spLocks noChangeShapeType="1"/>
              </p:cNvSpPr>
              <p:nvPr/>
            </p:nvSpPr>
            <p:spPr bwMode="auto">
              <a:xfrm>
                <a:off x="307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3" name="Line 2043"/>
              <p:cNvSpPr>
                <a:spLocks noChangeShapeType="1"/>
              </p:cNvSpPr>
              <p:nvPr/>
            </p:nvSpPr>
            <p:spPr bwMode="auto">
              <a:xfrm>
                <a:off x="307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4" name="Line 2044"/>
              <p:cNvSpPr>
                <a:spLocks noChangeShapeType="1"/>
              </p:cNvSpPr>
              <p:nvPr/>
            </p:nvSpPr>
            <p:spPr bwMode="auto">
              <a:xfrm>
                <a:off x="30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5" name="Line 2045"/>
              <p:cNvSpPr>
                <a:spLocks noChangeShapeType="1"/>
              </p:cNvSpPr>
              <p:nvPr/>
            </p:nvSpPr>
            <p:spPr bwMode="auto">
              <a:xfrm>
                <a:off x="30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6" name="Line 2046"/>
              <p:cNvSpPr>
                <a:spLocks noChangeShapeType="1"/>
              </p:cNvSpPr>
              <p:nvPr/>
            </p:nvSpPr>
            <p:spPr bwMode="auto">
              <a:xfrm>
                <a:off x="31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7" name="Line 2047"/>
              <p:cNvSpPr>
                <a:spLocks noChangeShapeType="1"/>
              </p:cNvSpPr>
              <p:nvPr/>
            </p:nvSpPr>
            <p:spPr bwMode="auto">
              <a:xfrm>
                <a:off x="31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8" name="Line 2048"/>
              <p:cNvSpPr>
                <a:spLocks noChangeShapeType="1"/>
              </p:cNvSpPr>
              <p:nvPr/>
            </p:nvSpPr>
            <p:spPr bwMode="auto">
              <a:xfrm>
                <a:off x="31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9" name="Line 2049"/>
              <p:cNvSpPr>
                <a:spLocks noChangeShapeType="1"/>
              </p:cNvSpPr>
              <p:nvPr/>
            </p:nvSpPr>
            <p:spPr bwMode="auto">
              <a:xfrm>
                <a:off x="313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0" name="Line 2050"/>
              <p:cNvSpPr>
                <a:spLocks noChangeShapeType="1"/>
              </p:cNvSpPr>
              <p:nvPr/>
            </p:nvSpPr>
            <p:spPr bwMode="auto">
              <a:xfrm>
                <a:off x="314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1" name="Line 2051"/>
              <p:cNvSpPr>
                <a:spLocks noChangeShapeType="1"/>
              </p:cNvSpPr>
              <p:nvPr/>
            </p:nvSpPr>
            <p:spPr bwMode="auto">
              <a:xfrm>
                <a:off x="31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2" name="Line 2052"/>
              <p:cNvSpPr>
                <a:spLocks noChangeShapeType="1"/>
              </p:cNvSpPr>
              <p:nvPr/>
            </p:nvSpPr>
            <p:spPr bwMode="auto">
              <a:xfrm>
                <a:off x="31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3" name="Line 2053"/>
              <p:cNvSpPr>
                <a:spLocks noChangeShapeType="1"/>
              </p:cNvSpPr>
              <p:nvPr/>
            </p:nvSpPr>
            <p:spPr bwMode="auto">
              <a:xfrm>
                <a:off x="31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4" name="Line 2054"/>
              <p:cNvSpPr>
                <a:spLocks noChangeShapeType="1"/>
              </p:cNvSpPr>
              <p:nvPr/>
            </p:nvSpPr>
            <p:spPr bwMode="auto">
              <a:xfrm>
                <a:off x="31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5" name="Line 2055"/>
              <p:cNvSpPr>
                <a:spLocks noChangeShapeType="1"/>
              </p:cNvSpPr>
              <p:nvPr/>
            </p:nvSpPr>
            <p:spPr bwMode="auto">
              <a:xfrm>
                <a:off x="31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6" name="Line 2056"/>
              <p:cNvSpPr>
                <a:spLocks noChangeShapeType="1"/>
              </p:cNvSpPr>
              <p:nvPr/>
            </p:nvSpPr>
            <p:spPr bwMode="auto">
              <a:xfrm>
                <a:off x="319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7" name="Line 2057"/>
              <p:cNvSpPr>
                <a:spLocks noChangeShapeType="1"/>
              </p:cNvSpPr>
              <p:nvPr/>
            </p:nvSpPr>
            <p:spPr bwMode="auto">
              <a:xfrm>
                <a:off x="320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8" name="Line 2058"/>
              <p:cNvSpPr>
                <a:spLocks noChangeShapeType="1"/>
              </p:cNvSpPr>
              <p:nvPr/>
            </p:nvSpPr>
            <p:spPr bwMode="auto">
              <a:xfrm>
                <a:off x="32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9" name="Line 2059"/>
              <p:cNvSpPr>
                <a:spLocks noChangeShapeType="1"/>
              </p:cNvSpPr>
              <p:nvPr/>
            </p:nvSpPr>
            <p:spPr bwMode="auto">
              <a:xfrm>
                <a:off x="32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0" name="Line 2060"/>
              <p:cNvSpPr>
                <a:spLocks noChangeShapeType="1"/>
              </p:cNvSpPr>
              <p:nvPr/>
            </p:nvSpPr>
            <p:spPr bwMode="auto">
              <a:xfrm>
                <a:off x="32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1" name="Line 2061"/>
              <p:cNvSpPr>
                <a:spLocks noChangeShapeType="1"/>
              </p:cNvSpPr>
              <p:nvPr/>
            </p:nvSpPr>
            <p:spPr bwMode="auto">
              <a:xfrm>
                <a:off x="32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2" name="Line 2062"/>
              <p:cNvSpPr>
                <a:spLocks noChangeShapeType="1"/>
              </p:cNvSpPr>
              <p:nvPr/>
            </p:nvSpPr>
            <p:spPr bwMode="auto">
              <a:xfrm>
                <a:off x="32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3" name="Line 2063"/>
              <p:cNvSpPr>
                <a:spLocks noChangeShapeType="1"/>
              </p:cNvSpPr>
              <p:nvPr/>
            </p:nvSpPr>
            <p:spPr bwMode="auto">
              <a:xfrm>
                <a:off x="326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4" name="Line 2064"/>
              <p:cNvSpPr>
                <a:spLocks noChangeShapeType="1"/>
              </p:cNvSpPr>
              <p:nvPr/>
            </p:nvSpPr>
            <p:spPr bwMode="auto">
              <a:xfrm>
                <a:off x="327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5" name="Line 2065"/>
              <p:cNvSpPr>
                <a:spLocks noChangeShapeType="1"/>
              </p:cNvSpPr>
              <p:nvPr/>
            </p:nvSpPr>
            <p:spPr bwMode="auto">
              <a:xfrm>
                <a:off x="32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6" name="Line 2066"/>
              <p:cNvSpPr>
                <a:spLocks noChangeShapeType="1"/>
              </p:cNvSpPr>
              <p:nvPr/>
            </p:nvSpPr>
            <p:spPr bwMode="auto">
              <a:xfrm>
                <a:off x="32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7" name="Line 2067"/>
              <p:cNvSpPr>
                <a:spLocks noChangeShapeType="1"/>
              </p:cNvSpPr>
              <p:nvPr/>
            </p:nvSpPr>
            <p:spPr bwMode="auto">
              <a:xfrm>
                <a:off x="32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8" name="Line 2068"/>
              <p:cNvSpPr>
                <a:spLocks noChangeShapeType="1"/>
              </p:cNvSpPr>
              <p:nvPr/>
            </p:nvSpPr>
            <p:spPr bwMode="auto">
              <a:xfrm>
                <a:off x="33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9" name="Line 2069"/>
              <p:cNvSpPr>
                <a:spLocks noChangeShapeType="1"/>
              </p:cNvSpPr>
              <p:nvPr/>
            </p:nvSpPr>
            <p:spPr bwMode="auto">
              <a:xfrm>
                <a:off x="331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0" name="Line 2070"/>
              <p:cNvSpPr>
                <a:spLocks noChangeShapeType="1"/>
              </p:cNvSpPr>
              <p:nvPr/>
            </p:nvSpPr>
            <p:spPr bwMode="auto">
              <a:xfrm>
                <a:off x="332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1" name="Line 2071"/>
              <p:cNvSpPr>
                <a:spLocks noChangeShapeType="1"/>
              </p:cNvSpPr>
              <p:nvPr/>
            </p:nvSpPr>
            <p:spPr bwMode="auto">
              <a:xfrm>
                <a:off x="333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2" name="Line 2072"/>
              <p:cNvSpPr>
                <a:spLocks noChangeShapeType="1"/>
              </p:cNvSpPr>
              <p:nvPr/>
            </p:nvSpPr>
            <p:spPr bwMode="auto">
              <a:xfrm>
                <a:off x="334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3" name="Line 2073"/>
              <p:cNvSpPr>
                <a:spLocks noChangeShapeType="1"/>
              </p:cNvSpPr>
              <p:nvPr/>
            </p:nvSpPr>
            <p:spPr bwMode="auto">
              <a:xfrm>
                <a:off x="335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4" name="Line 2074"/>
              <p:cNvSpPr>
                <a:spLocks noChangeShapeType="1"/>
              </p:cNvSpPr>
              <p:nvPr/>
            </p:nvSpPr>
            <p:spPr bwMode="auto">
              <a:xfrm>
                <a:off x="33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5" name="Line 2075"/>
              <p:cNvSpPr>
                <a:spLocks noChangeShapeType="1"/>
              </p:cNvSpPr>
              <p:nvPr/>
            </p:nvSpPr>
            <p:spPr bwMode="auto">
              <a:xfrm>
                <a:off x="33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6" name="Line 2076"/>
              <p:cNvSpPr>
                <a:spLocks noChangeShapeType="1"/>
              </p:cNvSpPr>
              <p:nvPr/>
            </p:nvSpPr>
            <p:spPr bwMode="auto">
              <a:xfrm>
                <a:off x="338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7" name="Line 2077"/>
              <p:cNvSpPr>
                <a:spLocks noChangeShapeType="1"/>
              </p:cNvSpPr>
              <p:nvPr/>
            </p:nvSpPr>
            <p:spPr bwMode="auto">
              <a:xfrm>
                <a:off x="339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8" name="Line 2078"/>
              <p:cNvSpPr>
                <a:spLocks noChangeShapeType="1"/>
              </p:cNvSpPr>
              <p:nvPr/>
            </p:nvSpPr>
            <p:spPr bwMode="auto">
              <a:xfrm>
                <a:off x="339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9" name="Line 2079"/>
              <p:cNvSpPr>
                <a:spLocks noChangeShapeType="1"/>
              </p:cNvSpPr>
              <p:nvPr/>
            </p:nvSpPr>
            <p:spPr bwMode="auto">
              <a:xfrm>
                <a:off x="340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0" name="Line 2080"/>
              <p:cNvSpPr>
                <a:spLocks noChangeShapeType="1"/>
              </p:cNvSpPr>
              <p:nvPr/>
            </p:nvSpPr>
            <p:spPr bwMode="auto">
              <a:xfrm>
                <a:off x="341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1" name="Line 2081"/>
              <p:cNvSpPr>
                <a:spLocks noChangeShapeType="1"/>
              </p:cNvSpPr>
              <p:nvPr/>
            </p:nvSpPr>
            <p:spPr bwMode="auto">
              <a:xfrm>
                <a:off x="342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2" name="Line 2082"/>
              <p:cNvSpPr>
                <a:spLocks noChangeShapeType="1"/>
              </p:cNvSpPr>
              <p:nvPr/>
            </p:nvSpPr>
            <p:spPr bwMode="auto">
              <a:xfrm>
                <a:off x="343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3" name="Line 2083"/>
              <p:cNvSpPr>
                <a:spLocks noChangeShapeType="1"/>
              </p:cNvSpPr>
              <p:nvPr/>
            </p:nvSpPr>
            <p:spPr bwMode="auto">
              <a:xfrm>
                <a:off x="344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4" name="Line 2084"/>
              <p:cNvSpPr>
                <a:spLocks noChangeShapeType="1"/>
              </p:cNvSpPr>
              <p:nvPr/>
            </p:nvSpPr>
            <p:spPr bwMode="auto">
              <a:xfrm>
                <a:off x="345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5" name="Line 2085"/>
              <p:cNvSpPr>
                <a:spLocks noChangeShapeType="1"/>
              </p:cNvSpPr>
              <p:nvPr/>
            </p:nvSpPr>
            <p:spPr bwMode="auto">
              <a:xfrm>
                <a:off x="346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6" name="Line 2086"/>
              <p:cNvSpPr>
                <a:spLocks noChangeShapeType="1"/>
              </p:cNvSpPr>
              <p:nvPr/>
            </p:nvSpPr>
            <p:spPr bwMode="auto">
              <a:xfrm>
                <a:off x="347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7" name="Line 2087"/>
              <p:cNvSpPr>
                <a:spLocks noChangeShapeType="1"/>
              </p:cNvSpPr>
              <p:nvPr/>
            </p:nvSpPr>
            <p:spPr bwMode="auto">
              <a:xfrm>
                <a:off x="348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8" name="Line 2088"/>
              <p:cNvSpPr>
                <a:spLocks noChangeShapeType="1"/>
              </p:cNvSpPr>
              <p:nvPr/>
            </p:nvSpPr>
            <p:spPr bwMode="auto">
              <a:xfrm>
                <a:off x="349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9" name="Line 2089"/>
              <p:cNvSpPr>
                <a:spLocks noChangeShapeType="1"/>
              </p:cNvSpPr>
              <p:nvPr/>
            </p:nvSpPr>
            <p:spPr bwMode="auto">
              <a:xfrm>
                <a:off x="350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0" name="Line 2090"/>
              <p:cNvSpPr>
                <a:spLocks noChangeShapeType="1"/>
              </p:cNvSpPr>
              <p:nvPr/>
            </p:nvSpPr>
            <p:spPr bwMode="auto">
              <a:xfrm>
                <a:off x="350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1" name="Line 2091"/>
              <p:cNvSpPr>
                <a:spLocks noChangeShapeType="1"/>
              </p:cNvSpPr>
              <p:nvPr/>
            </p:nvSpPr>
            <p:spPr bwMode="auto">
              <a:xfrm>
                <a:off x="351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2" name="Line 2092"/>
              <p:cNvSpPr>
                <a:spLocks noChangeShapeType="1"/>
              </p:cNvSpPr>
              <p:nvPr/>
            </p:nvSpPr>
            <p:spPr bwMode="auto">
              <a:xfrm>
                <a:off x="35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3" name="Line 2093"/>
              <p:cNvSpPr>
                <a:spLocks noChangeShapeType="1"/>
              </p:cNvSpPr>
              <p:nvPr/>
            </p:nvSpPr>
            <p:spPr bwMode="auto">
              <a:xfrm>
                <a:off x="353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4" name="Line 2094"/>
              <p:cNvSpPr>
                <a:spLocks noChangeShapeType="1"/>
              </p:cNvSpPr>
              <p:nvPr/>
            </p:nvSpPr>
            <p:spPr bwMode="auto">
              <a:xfrm>
                <a:off x="354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5" name="Line 2095"/>
              <p:cNvSpPr>
                <a:spLocks noChangeShapeType="1"/>
              </p:cNvSpPr>
              <p:nvPr/>
            </p:nvSpPr>
            <p:spPr bwMode="auto">
              <a:xfrm>
                <a:off x="355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6" name="Line 2096"/>
              <p:cNvSpPr>
                <a:spLocks noChangeShapeType="1"/>
              </p:cNvSpPr>
              <p:nvPr/>
            </p:nvSpPr>
            <p:spPr bwMode="auto">
              <a:xfrm>
                <a:off x="356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7" name="Line 2097"/>
              <p:cNvSpPr>
                <a:spLocks noChangeShapeType="1"/>
              </p:cNvSpPr>
              <p:nvPr/>
            </p:nvSpPr>
            <p:spPr bwMode="auto">
              <a:xfrm>
                <a:off x="357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8" name="Line 2098"/>
              <p:cNvSpPr>
                <a:spLocks noChangeShapeType="1"/>
              </p:cNvSpPr>
              <p:nvPr/>
            </p:nvSpPr>
            <p:spPr bwMode="auto">
              <a:xfrm>
                <a:off x="358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9" name="Line 2099"/>
              <p:cNvSpPr>
                <a:spLocks noChangeShapeType="1"/>
              </p:cNvSpPr>
              <p:nvPr/>
            </p:nvSpPr>
            <p:spPr bwMode="auto">
              <a:xfrm>
                <a:off x="35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0" name="Line 2100"/>
              <p:cNvSpPr>
                <a:spLocks noChangeShapeType="1"/>
              </p:cNvSpPr>
              <p:nvPr/>
            </p:nvSpPr>
            <p:spPr bwMode="auto">
              <a:xfrm>
                <a:off x="360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1" name="Line 2101"/>
              <p:cNvSpPr>
                <a:spLocks noChangeShapeType="1"/>
              </p:cNvSpPr>
              <p:nvPr/>
            </p:nvSpPr>
            <p:spPr bwMode="auto">
              <a:xfrm>
                <a:off x="361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2" name="Line 2102"/>
              <p:cNvSpPr>
                <a:spLocks noChangeShapeType="1"/>
              </p:cNvSpPr>
              <p:nvPr/>
            </p:nvSpPr>
            <p:spPr bwMode="auto">
              <a:xfrm>
                <a:off x="361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3" name="Line 2103"/>
              <p:cNvSpPr>
                <a:spLocks noChangeShapeType="1"/>
              </p:cNvSpPr>
              <p:nvPr/>
            </p:nvSpPr>
            <p:spPr bwMode="auto">
              <a:xfrm>
                <a:off x="362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4" name="Line 2104"/>
              <p:cNvSpPr>
                <a:spLocks noChangeShapeType="1"/>
              </p:cNvSpPr>
              <p:nvPr/>
            </p:nvSpPr>
            <p:spPr bwMode="auto">
              <a:xfrm>
                <a:off x="363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5" name="Line 2105"/>
              <p:cNvSpPr>
                <a:spLocks noChangeShapeType="1"/>
              </p:cNvSpPr>
              <p:nvPr/>
            </p:nvSpPr>
            <p:spPr bwMode="auto">
              <a:xfrm>
                <a:off x="364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6" name="Line 2106"/>
              <p:cNvSpPr>
                <a:spLocks noChangeShapeType="1"/>
              </p:cNvSpPr>
              <p:nvPr/>
            </p:nvSpPr>
            <p:spPr bwMode="auto">
              <a:xfrm>
                <a:off x="36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7" name="Line 2107"/>
              <p:cNvSpPr>
                <a:spLocks noChangeShapeType="1"/>
              </p:cNvSpPr>
              <p:nvPr/>
            </p:nvSpPr>
            <p:spPr bwMode="auto">
              <a:xfrm>
                <a:off x="366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8" name="Line 2108"/>
              <p:cNvSpPr>
                <a:spLocks noChangeShapeType="1"/>
              </p:cNvSpPr>
              <p:nvPr/>
            </p:nvSpPr>
            <p:spPr bwMode="auto">
              <a:xfrm>
                <a:off x="367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9" name="Line 2109"/>
              <p:cNvSpPr>
                <a:spLocks noChangeShapeType="1"/>
              </p:cNvSpPr>
              <p:nvPr/>
            </p:nvSpPr>
            <p:spPr bwMode="auto">
              <a:xfrm>
                <a:off x="368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0" name="Line 2110"/>
              <p:cNvSpPr>
                <a:spLocks noChangeShapeType="1"/>
              </p:cNvSpPr>
              <p:nvPr/>
            </p:nvSpPr>
            <p:spPr bwMode="auto">
              <a:xfrm>
                <a:off x="369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1" name="Line 2111"/>
              <p:cNvSpPr>
                <a:spLocks noChangeShapeType="1"/>
              </p:cNvSpPr>
              <p:nvPr/>
            </p:nvSpPr>
            <p:spPr bwMode="auto">
              <a:xfrm>
                <a:off x="370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2" name="Line 2112"/>
              <p:cNvSpPr>
                <a:spLocks noChangeShapeType="1"/>
              </p:cNvSpPr>
              <p:nvPr/>
            </p:nvSpPr>
            <p:spPr bwMode="auto">
              <a:xfrm>
                <a:off x="371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3" name="Line 2113"/>
              <p:cNvSpPr>
                <a:spLocks noChangeShapeType="1"/>
              </p:cNvSpPr>
              <p:nvPr/>
            </p:nvSpPr>
            <p:spPr bwMode="auto">
              <a:xfrm>
                <a:off x="37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4" name="Line 2114"/>
              <p:cNvSpPr>
                <a:spLocks noChangeShapeType="1"/>
              </p:cNvSpPr>
              <p:nvPr/>
            </p:nvSpPr>
            <p:spPr bwMode="auto">
              <a:xfrm>
                <a:off x="372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5" name="Line 2115"/>
              <p:cNvSpPr>
                <a:spLocks noChangeShapeType="1"/>
              </p:cNvSpPr>
              <p:nvPr/>
            </p:nvSpPr>
            <p:spPr bwMode="auto">
              <a:xfrm>
                <a:off x="373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6" name="Line 2116"/>
              <p:cNvSpPr>
                <a:spLocks noChangeShapeType="1"/>
              </p:cNvSpPr>
              <p:nvPr/>
            </p:nvSpPr>
            <p:spPr bwMode="auto">
              <a:xfrm>
                <a:off x="374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7" name="Line 2117"/>
              <p:cNvSpPr>
                <a:spLocks noChangeShapeType="1"/>
              </p:cNvSpPr>
              <p:nvPr/>
            </p:nvSpPr>
            <p:spPr bwMode="auto">
              <a:xfrm>
                <a:off x="375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8" name="Line 2118"/>
              <p:cNvSpPr>
                <a:spLocks noChangeShapeType="1"/>
              </p:cNvSpPr>
              <p:nvPr/>
            </p:nvSpPr>
            <p:spPr bwMode="auto">
              <a:xfrm>
                <a:off x="376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9" name="Line 2119"/>
              <p:cNvSpPr>
                <a:spLocks noChangeShapeType="1"/>
              </p:cNvSpPr>
              <p:nvPr/>
            </p:nvSpPr>
            <p:spPr bwMode="auto">
              <a:xfrm>
                <a:off x="377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0" name="Line 2120"/>
              <p:cNvSpPr>
                <a:spLocks noChangeShapeType="1"/>
              </p:cNvSpPr>
              <p:nvPr/>
            </p:nvSpPr>
            <p:spPr bwMode="auto">
              <a:xfrm>
                <a:off x="37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1" name="Line 2121"/>
              <p:cNvSpPr>
                <a:spLocks noChangeShapeType="1"/>
              </p:cNvSpPr>
              <p:nvPr/>
            </p:nvSpPr>
            <p:spPr bwMode="auto">
              <a:xfrm>
                <a:off x="379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2" name="Line 2122"/>
              <p:cNvSpPr>
                <a:spLocks noChangeShapeType="1"/>
              </p:cNvSpPr>
              <p:nvPr/>
            </p:nvSpPr>
            <p:spPr bwMode="auto">
              <a:xfrm>
                <a:off x="380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3" name="Line 2123"/>
              <p:cNvSpPr>
                <a:spLocks noChangeShapeType="1"/>
              </p:cNvSpPr>
              <p:nvPr/>
            </p:nvSpPr>
            <p:spPr bwMode="auto">
              <a:xfrm>
                <a:off x="381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4" name="Line 2124"/>
              <p:cNvSpPr>
                <a:spLocks noChangeShapeType="1"/>
              </p:cNvSpPr>
              <p:nvPr/>
            </p:nvSpPr>
            <p:spPr bwMode="auto">
              <a:xfrm>
                <a:off x="382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5" name="Line 2125"/>
              <p:cNvSpPr>
                <a:spLocks noChangeShapeType="1"/>
              </p:cNvSpPr>
              <p:nvPr/>
            </p:nvSpPr>
            <p:spPr bwMode="auto">
              <a:xfrm>
                <a:off x="382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6" name="Line 2126"/>
              <p:cNvSpPr>
                <a:spLocks noChangeShapeType="1"/>
              </p:cNvSpPr>
              <p:nvPr/>
            </p:nvSpPr>
            <p:spPr bwMode="auto">
              <a:xfrm>
                <a:off x="383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7" name="Line 2127"/>
              <p:cNvSpPr>
                <a:spLocks noChangeShapeType="1"/>
              </p:cNvSpPr>
              <p:nvPr/>
            </p:nvSpPr>
            <p:spPr bwMode="auto">
              <a:xfrm>
                <a:off x="38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8" name="Line 2128"/>
              <p:cNvSpPr>
                <a:spLocks noChangeShapeType="1"/>
              </p:cNvSpPr>
              <p:nvPr/>
            </p:nvSpPr>
            <p:spPr bwMode="auto">
              <a:xfrm>
                <a:off x="385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9" name="Line 2129"/>
              <p:cNvSpPr>
                <a:spLocks noChangeShapeType="1"/>
              </p:cNvSpPr>
              <p:nvPr/>
            </p:nvSpPr>
            <p:spPr bwMode="auto">
              <a:xfrm>
                <a:off x="386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0" name="Line 2130"/>
              <p:cNvSpPr>
                <a:spLocks noChangeShapeType="1"/>
              </p:cNvSpPr>
              <p:nvPr/>
            </p:nvSpPr>
            <p:spPr bwMode="auto">
              <a:xfrm>
                <a:off x="387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1" name="Line 2131"/>
              <p:cNvSpPr>
                <a:spLocks noChangeShapeType="1"/>
              </p:cNvSpPr>
              <p:nvPr/>
            </p:nvSpPr>
            <p:spPr bwMode="auto">
              <a:xfrm>
                <a:off x="388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2" name="Line 2132"/>
              <p:cNvSpPr>
                <a:spLocks noChangeShapeType="1"/>
              </p:cNvSpPr>
              <p:nvPr/>
            </p:nvSpPr>
            <p:spPr bwMode="auto">
              <a:xfrm>
                <a:off x="389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3" name="Line 2133"/>
              <p:cNvSpPr>
                <a:spLocks noChangeShapeType="1"/>
              </p:cNvSpPr>
              <p:nvPr/>
            </p:nvSpPr>
            <p:spPr bwMode="auto">
              <a:xfrm>
                <a:off x="390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4" name="Line 2134"/>
              <p:cNvSpPr>
                <a:spLocks noChangeShapeType="1"/>
              </p:cNvSpPr>
              <p:nvPr/>
            </p:nvSpPr>
            <p:spPr bwMode="auto">
              <a:xfrm>
                <a:off x="39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5" name="Line 2135"/>
              <p:cNvSpPr>
                <a:spLocks noChangeShapeType="1"/>
              </p:cNvSpPr>
              <p:nvPr/>
            </p:nvSpPr>
            <p:spPr bwMode="auto">
              <a:xfrm>
                <a:off x="392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6" name="Line 2136"/>
              <p:cNvSpPr>
                <a:spLocks noChangeShapeType="1"/>
              </p:cNvSpPr>
              <p:nvPr/>
            </p:nvSpPr>
            <p:spPr bwMode="auto">
              <a:xfrm>
                <a:off x="393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7" name="Line 2137"/>
              <p:cNvSpPr>
                <a:spLocks noChangeShapeType="1"/>
              </p:cNvSpPr>
              <p:nvPr/>
            </p:nvSpPr>
            <p:spPr bwMode="auto">
              <a:xfrm>
                <a:off x="393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8" name="Line 2138"/>
              <p:cNvSpPr>
                <a:spLocks noChangeShapeType="1"/>
              </p:cNvSpPr>
              <p:nvPr/>
            </p:nvSpPr>
            <p:spPr bwMode="auto">
              <a:xfrm>
                <a:off x="394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9" name="Line 2139"/>
              <p:cNvSpPr>
                <a:spLocks noChangeShapeType="1"/>
              </p:cNvSpPr>
              <p:nvPr/>
            </p:nvSpPr>
            <p:spPr bwMode="auto">
              <a:xfrm>
                <a:off x="395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0" name="Line 2140"/>
              <p:cNvSpPr>
                <a:spLocks noChangeShapeType="1"/>
              </p:cNvSpPr>
              <p:nvPr/>
            </p:nvSpPr>
            <p:spPr bwMode="auto">
              <a:xfrm>
                <a:off x="396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1" name="Line 2141"/>
              <p:cNvSpPr>
                <a:spLocks noChangeShapeType="1"/>
              </p:cNvSpPr>
              <p:nvPr/>
            </p:nvSpPr>
            <p:spPr bwMode="auto">
              <a:xfrm>
                <a:off x="39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2" name="Line 2142"/>
              <p:cNvSpPr>
                <a:spLocks noChangeShapeType="1"/>
              </p:cNvSpPr>
              <p:nvPr/>
            </p:nvSpPr>
            <p:spPr bwMode="auto">
              <a:xfrm>
                <a:off x="398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3" name="Line 2143"/>
              <p:cNvSpPr>
                <a:spLocks noChangeShapeType="1"/>
              </p:cNvSpPr>
              <p:nvPr/>
            </p:nvSpPr>
            <p:spPr bwMode="auto">
              <a:xfrm>
                <a:off x="399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4" name="Line 2144"/>
              <p:cNvSpPr>
                <a:spLocks noChangeShapeType="1"/>
              </p:cNvSpPr>
              <p:nvPr/>
            </p:nvSpPr>
            <p:spPr bwMode="auto">
              <a:xfrm>
                <a:off x="400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5" name="Line 2145"/>
              <p:cNvSpPr>
                <a:spLocks noChangeShapeType="1"/>
              </p:cNvSpPr>
              <p:nvPr/>
            </p:nvSpPr>
            <p:spPr bwMode="auto">
              <a:xfrm>
                <a:off x="401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6" name="Line 2146"/>
              <p:cNvSpPr>
                <a:spLocks noChangeShapeType="1"/>
              </p:cNvSpPr>
              <p:nvPr/>
            </p:nvSpPr>
            <p:spPr bwMode="auto">
              <a:xfrm>
                <a:off x="402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7" name="Line 2147"/>
              <p:cNvSpPr>
                <a:spLocks noChangeShapeType="1"/>
              </p:cNvSpPr>
              <p:nvPr/>
            </p:nvSpPr>
            <p:spPr bwMode="auto">
              <a:xfrm>
                <a:off x="403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8" name="Line 2148"/>
              <p:cNvSpPr>
                <a:spLocks noChangeShapeType="1"/>
              </p:cNvSpPr>
              <p:nvPr/>
            </p:nvSpPr>
            <p:spPr bwMode="auto">
              <a:xfrm>
                <a:off x="40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9" name="Line 2149"/>
              <p:cNvSpPr>
                <a:spLocks noChangeShapeType="1"/>
              </p:cNvSpPr>
              <p:nvPr/>
            </p:nvSpPr>
            <p:spPr bwMode="auto">
              <a:xfrm>
                <a:off x="404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0" name="Line 2150"/>
              <p:cNvSpPr>
                <a:spLocks noChangeShapeType="1"/>
              </p:cNvSpPr>
              <p:nvPr/>
            </p:nvSpPr>
            <p:spPr bwMode="auto">
              <a:xfrm>
                <a:off x="405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1" name="Line 2151"/>
              <p:cNvSpPr>
                <a:spLocks noChangeShapeType="1"/>
              </p:cNvSpPr>
              <p:nvPr/>
            </p:nvSpPr>
            <p:spPr bwMode="auto">
              <a:xfrm>
                <a:off x="406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2" name="Line 2152"/>
              <p:cNvSpPr>
                <a:spLocks noChangeShapeType="1"/>
              </p:cNvSpPr>
              <p:nvPr/>
            </p:nvSpPr>
            <p:spPr bwMode="auto">
              <a:xfrm>
                <a:off x="407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3" name="Line 2153"/>
              <p:cNvSpPr>
                <a:spLocks noChangeShapeType="1"/>
              </p:cNvSpPr>
              <p:nvPr/>
            </p:nvSpPr>
            <p:spPr bwMode="auto">
              <a:xfrm>
                <a:off x="408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4" name="Line 2154"/>
              <p:cNvSpPr>
                <a:spLocks noChangeShapeType="1"/>
              </p:cNvSpPr>
              <p:nvPr/>
            </p:nvSpPr>
            <p:spPr bwMode="auto">
              <a:xfrm>
                <a:off x="409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5" name="Line 2155"/>
              <p:cNvSpPr>
                <a:spLocks noChangeShapeType="1"/>
              </p:cNvSpPr>
              <p:nvPr/>
            </p:nvSpPr>
            <p:spPr bwMode="auto">
              <a:xfrm>
                <a:off x="41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6" name="Line 2156"/>
              <p:cNvSpPr>
                <a:spLocks noChangeShapeType="1"/>
              </p:cNvSpPr>
              <p:nvPr/>
            </p:nvSpPr>
            <p:spPr bwMode="auto">
              <a:xfrm>
                <a:off x="411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7" name="Line 2157"/>
              <p:cNvSpPr>
                <a:spLocks noChangeShapeType="1"/>
              </p:cNvSpPr>
              <p:nvPr/>
            </p:nvSpPr>
            <p:spPr bwMode="auto">
              <a:xfrm>
                <a:off x="412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8" name="Line 2158"/>
              <p:cNvSpPr>
                <a:spLocks noChangeShapeType="1"/>
              </p:cNvSpPr>
              <p:nvPr/>
            </p:nvSpPr>
            <p:spPr bwMode="auto">
              <a:xfrm>
                <a:off x="413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9" name="Line 2159"/>
              <p:cNvSpPr>
                <a:spLocks noChangeShapeType="1"/>
              </p:cNvSpPr>
              <p:nvPr/>
            </p:nvSpPr>
            <p:spPr bwMode="auto">
              <a:xfrm>
                <a:off x="414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0" name="Line 2160"/>
              <p:cNvSpPr>
                <a:spLocks noChangeShapeType="1"/>
              </p:cNvSpPr>
              <p:nvPr/>
            </p:nvSpPr>
            <p:spPr bwMode="auto">
              <a:xfrm>
                <a:off x="414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1" name="Line 2161"/>
              <p:cNvSpPr>
                <a:spLocks noChangeShapeType="1"/>
              </p:cNvSpPr>
              <p:nvPr/>
            </p:nvSpPr>
            <p:spPr bwMode="auto">
              <a:xfrm>
                <a:off x="415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2" name="Line 2162"/>
              <p:cNvSpPr>
                <a:spLocks noChangeShapeType="1"/>
              </p:cNvSpPr>
              <p:nvPr/>
            </p:nvSpPr>
            <p:spPr bwMode="auto">
              <a:xfrm>
                <a:off x="416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3" name="Line 2163"/>
              <p:cNvSpPr>
                <a:spLocks noChangeShapeType="1"/>
              </p:cNvSpPr>
              <p:nvPr/>
            </p:nvSpPr>
            <p:spPr bwMode="auto">
              <a:xfrm>
                <a:off x="417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4" name="Line 2164"/>
              <p:cNvSpPr>
                <a:spLocks noChangeShapeType="1"/>
              </p:cNvSpPr>
              <p:nvPr/>
            </p:nvSpPr>
            <p:spPr bwMode="auto">
              <a:xfrm>
                <a:off x="418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5" name="Line 2165"/>
              <p:cNvSpPr>
                <a:spLocks noChangeShapeType="1"/>
              </p:cNvSpPr>
              <p:nvPr/>
            </p:nvSpPr>
            <p:spPr bwMode="auto">
              <a:xfrm>
                <a:off x="419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6" name="Line 2166"/>
              <p:cNvSpPr>
                <a:spLocks noChangeShapeType="1"/>
              </p:cNvSpPr>
              <p:nvPr/>
            </p:nvSpPr>
            <p:spPr bwMode="auto">
              <a:xfrm>
                <a:off x="420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7" name="Line 2167"/>
              <p:cNvSpPr>
                <a:spLocks noChangeShapeType="1"/>
              </p:cNvSpPr>
              <p:nvPr/>
            </p:nvSpPr>
            <p:spPr bwMode="auto">
              <a:xfrm>
                <a:off x="421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8" name="Line 2168"/>
              <p:cNvSpPr>
                <a:spLocks noChangeShapeType="1"/>
              </p:cNvSpPr>
              <p:nvPr/>
            </p:nvSpPr>
            <p:spPr bwMode="auto">
              <a:xfrm>
                <a:off x="422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9" name="Line 2169"/>
              <p:cNvSpPr>
                <a:spLocks noChangeShapeType="1"/>
              </p:cNvSpPr>
              <p:nvPr/>
            </p:nvSpPr>
            <p:spPr bwMode="auto">
              <a:xfrm>
                <a:off x="423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0" name="Line 2170"/>
              <p:cNvSpPr>
                <a:spLocks noChangeShapeType="1"/>
              </p:cNvSpPr>
              <p:nvPr/>
            </p:nvSpPr>
            <p:spPr bwMode="auto">
              <a:xfrm>
                <a:off x="424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1" name="Line 2171"/>
              <p:cNvSpPr>
                <a:spLocks noChangeShapeType="1"/>
              </p:cNvSpPr>
              <p:nvPr/>
            </p:nvSpPr>
            <p:spPr bwMode="auto">
              <a:xfrm>
                <a:off x="425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2" name="Line 2172"/>
              <p:cNvSpPr>
                <a:spLocks noChangeShapeType="1"/>
              </p:cNvSpPr>
              <p:nvPr/>
            </p:nvSpPr>
            <p:spPr bwMode="auto">
              <a:xfrm>
                <a:off x="425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3" name="Line 2173"/>
              <p:cNvSpPr>
                <a:spLocks noChangeShapeType="1"/>
              </p:cNvSpPr>
              <p:nvPr/>
            </p:nvSpPr>
            <p:spPr bwMode="auto">
              <a:xfrm>
                <a:off x="426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4" name="Line 2174"/>
              <p:cNvSpPr>
                <a:spLocks noChangeShapeType="1"/>
              </p:cNvSpPr>
              <p:nvPr/>
            </p:nvSpPr>
            <p:spPr bwMode="auto">
              <a:xfrm>
                <a:off x="427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5" name="Line 2175"/>
              <p:cNvSpPr>
                <a:spLocks noChangeShapeType="1"/>
              </p:cNvSpPr>
              <p:nvPr/>
            </p:nvSpPr>
            <p:spPr bwMode="auto">
              <a:xfrm>
                <a:off x="428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6" name="Line 2176"/>
              <p:cNvSpPr>
                <a:spLocks noChangeShapeType="1"/>
              </p:cNvSpPr>
              <p:nvPr/>
            </p:nvSpPr>
            <p:spPr bwMode="auto">
              <a:xfrm>
                <a:off x="429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7" name="Line 2177"/>
              <p:cNvSpPr>
                <a:spLocks noChangeShapeType="1"/>
              </p:cNvSpPr>
              <p:nvPr/>
            </p:nvSpPr>
            <p:spPr bwMode="auto">
              <a:xfrm>
                <a:off x="430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8" name="Line 2178"/>
              <p:cNvSpPr>
                <a:spLocks noChangeShapeType="1"/>
              </p:cNvSpPr>
              <p:nvPr/>
            </p:nvSpPr>
            <p:spPr bwMode="auto">
              <a:xfrm>
                <a:off x="431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9" name="Line 2179"/>
              <p:cNvSpPr>
                <a:spLocks noChangeShapeType="1"/>
              </p:cNvSpPr>
              <p:nvPr/>
            </p:nvSpPr>
            <p:spPr bwMode="auto">
              <a:xfrm>
                <a:off x="432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0" name="Line 2180"/>
              <p:cNvSpPr>
                <a:spLocks noChangeShapeType="1"/>
              </p:cNvSpPr>
              <p:nvPr/>
            </p:nvSpPr>
            <p:spPr bwMode="auto">
              <a:xfrm>
                <a:off x="433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1" name="Line 2181"/>
              <p:cNvSpPr>
                <a:spLocks noChangeShapeType="1"/>
              </p:cNvSpPr>
              <p:nvPr/>
            </p:nvSpPr>
            <p:spPr bwMode="auto">
              <a:xfrm>
                <a:off x="434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2" name="Line 2182"/>
              <p:cNvSpPr>
                <a:spLocks noChangeShapeType="1"/>
              </p:cNvSpPr>
              <p:nvPr/>
            </p:nvSpPr>
            <p:spPr bwMode="auto">
              <a:xfrm>
                <a:off x="435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3" name="Line 2183"/>
              <p:cNvSpPr>
                <a:spLocks noChangeShapeType="1"/>
              </p:cNvSpPr>
              <p:nvPr/>
            </p:nvSpPr>
            <p:spPr bwMode="auto">
              <a:xfrm>
                <a:off x="436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4" name="Line 2184"/>
              <p:cNvSpPr>
                <a:spLocks noChangeShapeType="1"/>
              </p:cNvSpPr>
              <p:nvPr/>
            </p:nvSpPr>
            <p:spPr bwMode="auto">
              <a:xfrm>
                <a:off x="436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5" name="Line 2185"/>
              <p:cNvSpPr>
                <a:spLocks noChangeShapeType="1"/>
              </p:cNvSpPr>
              <p:nvPr/>
            </p:nvSpPr>
            <p:spPr bwMode="auto">
              <a:xfrm>
                <a:off x="437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6" name="Line 2186"/>
              <p:cNvSpPr>
                <a:spLocks noChangeShapeType="1"/>
              </p:cNvSpPr>
              <p:nvPr/>
            </p:nvSpPr>
            <p:spPr bwMode="auto">
              <a:xfrm>
                <a:off x="438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7" name="Line 2187"/>
              <p:cNvSpPr>
                <a:spLocks noChangeShapeType="1"/>
              </p:cNvSpPr>
              <p:nvPr/>
            </p:nvSpPr>
            <p:spPr bwMode="auto">
              <a:xfrm>
                <a:off x="439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8" name="Line 2188"/>
              <p:cNvSpPr>
                <a:spLocks noChangeShapeType="1"/>
              </p:cNvSpPr>
              <p:nvPr/>
            </p:nvSpPr>
            <p:spPr bwMode="auto">
              <a:xfrm>
                <a:off x="440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9" name="Line 2189"/>
              <p:cNvSpPr>
                <a:spLocks noChangeShapeType="1"/>
              </p:cNvSpPr>
              <p:nvPr/>
            </p:nvSpPr>
            <p:spPr bwMode="auto">
              <a:xfrm>
                <a:off x="441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0" name="Line 2190"/>
              <p:cNvSpPr>
                <a:spLocks noChangeShapeType="1"/>
              </p:cNvSpPr>
              <p:nvPr/>
            </p:nvSpPr>
            <p:spPr bwMode="auto">
              <a:xfrm>
                <a:off x="442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1" name="Line 2191"/>
              <p:cNvSpPr>
                <a:spLocks noChangeShapeType="1"/>
              </p:cNvSpPr>
              <p:nvPr/>
            </p:nvSpPr>
            <p:spPr bwMode="auto">
              <a:xfrm>
                <a:off x="443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2" name="Line 2192"/>
              <p:cNvSpPr>
                <a:spLocks noChangeShapeType="1"/>
              </p:cNvSpPr>
              <p:nvPr/>
            </p:nvSpPr>
            <p:spPr bwMode="auto">
              <a:xfrm>
                <a:off x="444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3" name="Line 2193"/>
              <p:cNvSpPr>
                <a:spLocks noChangeShapeType="1"/>
              </p:cNvSpPr>
              <p:nvPr/>
            </p:nvSpPr>
            <p:spPr bwMode="auto">
              <a:xfrm>
                <a:off x="445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4" name="Line 2194"/>
              <p:cNvSpPr>
                <a:spLocks noChangeShapeType="1"/>
              </p:cNvSpPr>
              <p:nvPr/>
            </p:nvSpPr>
            <p:spPr bwMode="auto">
              <a:xfrm>
                <a:off x="446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5" name="Line 2195"/>
              <p:cNvSpPr>
                <a:spLocks noChangeShapeType="1"/>
              </p:cNvSpPr>
              <p:nvPr/>
            </p:nvSpPr>
            <p:spPr bwMode="auto">
              <a:xfrm>
                <a:off x="446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6" name="Line 2196"/>
              <p:cNvSpPr>
                <a:spLocks noChangeShapeType="1"/>
              </p:cNvSpPr>
              <p:nvPr/>
            </p:nvSpPr>
            <p:spPr bwMode="auto">
              <a:xfrm>
                <a:off x="447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7" name="Line 2197"/>
              <p:cNvSpPr>
                <a:spLocks noChangeShapeType="1"/>
              </p:cNvSpPr>
              <p:nvPr/>
            </p:nvSpPr>
            <p:spPr bwMode="auto">
              <a:xfrm>
                <a:off x="448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8" name="Line 2198"/>
              <p:cNvSpPr>
                <a:spLocks noChangeShapeType="1"/>
              </p:cNvSpPr>
              <p:nvPr/>
            </p:nvSpPr>
            <p:spPr bwMode="auto">
              <a:xfrm>
                <a:off x="449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9" name="Line 2199"/>
              <p:cNvSpPr>
                <a:spLocks noChangeShapeType="1"/>
              </p:cNvSpPr>
              <p:nvPr/>
            </p:nvSpPr>
            <p:spPr bwMode="auto">
              <a:xfrm>
                <a:off x="450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0" name="Line 2200"/>
              <p:cNvSpPr>
                <a:spLocks noChangeShapeType="1"/>
              </p:cNvSpPr>
              <p:nvPr/>
            </p:nvSpPr>
            <p:spPr bwMode="auto">
              <a:xfrm>
                <a:off x="451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1" name="Line 2201"/>
              <p:cNvSpPr>
                <a:spLocks noChangeShapeType="1"/>
              </p:cNvSpPr>
              <p:nvPr/>
            </p:nvSpPr>
            <p:spPr bwMode="auto">
              <a:xfrm>
                <a:off x="452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2" name="Line 2202"/>
              <p:cNvSpPr>
                <a:spLocks noChangeShapeType="1"/>
              </p:cNvSpPr>
              <p:nvPr/>
            </p:nvSpPr>
            <p:spPr bwMode="auto">
              <a:xfrm>
                <a:off x="453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3" name="Line 2203"/>
              <p:cNvSpPr>
                <a:spLocks noChangeShapeType="1"/>
              </p:cNvSpPr>
              <p:nvPr/>
            </p:nvSpPr>
            <p:spPr bwMode="auto">
              <a:xfrm>
                <a:off x="45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4" name="Line 2204"/>
              <p:cNvSpPr>
                <a:spLocks noChangeShapeType="1"/>
              </p:cNvSpPr>
              <p:nvPr/>
            </p:nvSpPr>
            <p:spPr bwMode="auto">
              <a:xfrm>
                <a:off x="455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5" name="Line 2205"/>
              <p:cNvSpPr>
                <a:spLocks noChangeShapeType="1"/>
              </p:cNvSpPr>
              <p:nvPr/>
            </p:nvSpPr>
            <p:spPr bwMode="auto">
              <a:xfrm>
                <a:off x="456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6" name="Line 2206"/>
              <p:cNvSpPr>
                <a:spLocks noChangeShapeType="1"/>
              </p:cNvSpPr>
              <p:nvPr/>
            </p:nvSpPr>
            <p:spPr bwMode="auto">
              <a:xfrm>
                <a:off x="457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7" name="Line 2207"/>
              <p:cNvSpPr>
                <a:spLocks noChangeShapeType="1"/>
              </p:cNvSpPr>
              <p:nvPr/>
            </p:nvSpPr>
            <p:spPr bwMode="auto">
              <a:xfrm>
                <a:off x="457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8" name="Line 2208"/>
              <p:cNvSpPr>
                <a:spLocks noChangeShapeType="1"/>
              </p:cNvSpPr>
              <p:nvPr/>
            </p:nvSpPr>
            <p:spPr bwMode="auto">
              <a:xfrm>
                <a:off x="4588"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9" name="Line 2209"/>
              <p:cNvSpPr>
                <a:spLocks noChangeShapeType="1"/>
              </p:cNvSpPr>
              <p:nvPr/>
            </p:nvSpPr>
            <p:spPr bwMode="auto">
              <a:xfrm>
                <a:off x="4597"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0" name="Line 2210"/>
              <p:cNvSpPr>
                <a:spLocks noChangeShapeType="1"/>
              </p:cNvSpPr>
              <p:nvPr/>
            </p:nvSpPr>
            <p:spPr bwMode="auto">
              <a:xfrm>
                <a:off x="46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1" name="Line 2211"/>
              <p:cNvSpPr>
                <a:spLocks noChangeShapeType="1"/>
              </p:cNvSpPr>
              <p:nvPr/>
            </p:nvSpPr>
            <p:spPr bwMode="auto">
              <a:xfrm>
                <a:off x="461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2" name="Line 2212"/>
              <p:cNvSpPr>
                <a:spLocks noChangeShapeType="1"/>
              </p:cNvSpPr>
              <p:nvPr/>
            </p:nvSpPr>
            <p:spPr bwMode="auto">
              <a:xfrm>
                <a:off x="462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3" name="Line 2213"/>
              <p:cNvSpPr>
                <a:spLocks noChangeShapeType="1"/>
              </p:cNvSpPr>
              <p:nvPr/>
            </p:nvSpPr>
            <p:spPr bwMode="auto">
              <a:xfrm>
                <a:off x="463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4" name="Line 2214"/>
              <p:cNvSpPr>
                <a:spLocks noChangeShapeType="1"/>
              </p:cNvSpPr>
              <p:nvPr/>
            </p:nvSpPr>
            <p:spPr bwMode="auto">
              <a:xfrm>
                <a:off x="464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2" name="Group 2416"/>
            <p:cNvGrpSpPr>
              <a:grpSpLocks/>
            </p:cNvGrpSpPr>
            <p:nvPr/>
          </p:nvGrpSpPr>
          <p:grpSpPr bwMode="auto">
            <a:xfrm>
              <a:off x="67734" y="720000"/>
              <a:ext cx="7788275" cy="5516563"/>
              <a:chOff x="282" y="597"/>
              <a:chExt cx="4906" cy="3475"/>
            </a:xfrm>
          </p:grpSpPr>
          <p:sp>
            <p:nvSpPr>
              <p:cNvPr id="4115" name="Line 2216"/>
              <p:cNvSpPr>
                <a:spLocks noChangeShapeType="1"/>
              </p:cNvSpPr>
              <p:nvPr/>
            </p:nvSpPr>
            <p:spPr bwMode="auto">
              <a:xfrm>
                <a:off x="4652"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6" name="Line 2217"/>
              <p:cNvSpPr>
                <a:spLocks noChangeShapeType="1"/>
              </p:cNvSpPr>
              <p:nvPr/>
            </p:nvSpPr>
            <p:spPr bwMode="auto">
              <a:xfrm>
                <a:off x="4661"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7" name="Line 2218"/>
              <p:cNvSpPr>
                <a:spLocks noChangeShapeType="1"/>
              </p:cNvSpPr>
              <p:nvPr/>
            </p:nvSpPr>
            <p:spPr bwMode="auto">
              <a:xfrm>
                <a:off x="46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8" name="Line 2219"/>
              <p:cNvSpPr>
                <a:spLocks noChangeShapeType="1"/>
              </p:cNvSpPr>
              <p:nvPr/>
            </p:nvSpPr>
            <p:spPr bwMode="auto">
              <a:xfrm>
                <a:off x="468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9" name="Line 2220"/>
              <p:cNvSpPr>
                <a:spLocks noChangeShapeType="1"/>
              </p:cNvSpPr>
              <p:nvPr/>
            </p:nvSpPr>
            <p:spPr bwMode="auto">
              <a:xfrm>
                <a:off x="468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0" name="Line 2221"/>
              <p:cNvSpPr>
                <a:spLocks noChangeShapeType="1"/>
              </p:cNvSpPr>
              <p:nvPr/>
            </p:nvSpPr>
            <p:spPr bwMode="auto">
              <a:xfrm>
                <a:off x="469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1" name="Line 2222"/>
              <p:cNvSpPr>
                <a:spLocks noChangeShapeType="1"/>
              </p:cNvSpPr>
              <p:nvPr/>
            </p:nvSpPr>
            <p:spPr bwMode="auto">
              <a:xfrm>
                <a:off x="470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2" name="Line 2223"/>
              <p:cNvSpPr>
                <a:spLocks noChangeShapeType="1"/>
              </p:cNvSpPr>
              <p:nvPr/>
            </p:nvSpPr>
            <p:spPr bwMode="auto">
              <a:xfrm>
                <a:off x="4716"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3" name="Line 2224"/>
              <p:cNvSpPr>
                <a:spLocks noChangeShapeType="1"/>
              </p:cNvSpPr>
              <p:nvPr/>
            </p:nvSpPr>
            <p:spPr bwMode="auto">
              <a:xfrm>
                <a:off x="4725"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4" name="Line 2225"/>
              <p:cNvSpPr>
                <a:spLocks noChangeShapeType="1"/>
              </p:cNvSpPr>
              <p:nvPr/>
            </p:nvSpPr>
            <p:spPr bwMode="auto">
              <a:xfrm>
                <a:off x="47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5" name="Line 2226"/>
              <p:cNvSpPr>
                <a:spLocks noChangeShapeType="1"/>
              </p:cNvSpPr>
              <p:nvPr/>
            </p:nvSpPr>
            <p:spPr bwMode="auto">
              <a:xfrm>
                <a:off x="4744"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6" name="Line 2227"/>
              <p:cNvSpPr>
                <a:spLocks noChangeShapeType="1"/>
              </p:cNvSpPr>
              <p:nvPr/>
            </p:nvSpPr>
            <p:spPr bwMode="auto">
              <a:xfrm>
                <a:off x="475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7" name="Line 2228"/>
              <p:cNvSpPr>
                <a:spLocks noChangeShapeType="1"/>
              </p:cNvSpPr>
              <p:nvPr/>
            </p:nvSpPr>
            <p:spPr bwMode="auto">
              <a:xfrm>
                <a:off x="476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8" name="Line 2229"/>
              <p:cNvSpPr>
                <a:spLocks noChangeShapeType="1"/>
              </p:cNvSpPr>
              <p:nvPr/>
            </p:nvSpPr>
            <p:spPr bwMode="auto">
              <a:xfrm>
                <a:off x="477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9" name="Line 2230"/>
              <p:cNvSpPr>
                <a:spLocks noChangeShapeType="1"/>
              </p:cNvSpPr>
              <p:nvPr/>
            </p:nvSpPr>
            <p:spPr bwMode="auto">
              <a:xfrm>
                <a:off x="4780"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0" name="Line 2231"/>
              <p:cNvSpPr>
                <a:spLocks noChangeShapeType="1"/>
              </p:cNvSpPr>
              <p:nvPr/>
            </p:nvSpPr>
            <p:spPr bwMode="auto">
              <a:xfrm>
                <a:off x="4789"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1" name="Line 2232"/>
              <p:cNvSpPr>
                <a:spLocks noChangeShapeType="1"/>
              </p:cNvSpPr>
              <p:nvPr/>
            </p:nvSpPr>
            <p:spPr bwMode="auto">
              <a:xfrm>
                <a:off x="4799"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2" name="Line 2233"/>
              <p:cNvSpPr>
                <a:spLocks noChangeShapeType="1"/>
              </p:cNvSpPr>
              <p:nvPr/>
            </p:nvSpPr>
            <p:spPr bwMode="auto">
              <a:xfrm>
                <a:off x="4808"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3" name="Line 2234"/>
              <p:cNvSpPr>
                <a:spLocks noChangeShapeType="1"/>
              </p:cNvSpPr>
              <p:nvPr/>
            </p:nvSpPr>
            <p:spPr bwMode="auto">
              <a:xfrm>
                <a:off x="4817"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4" name="Line 2235"/>
              <p:cNvSpPr>
                <a:spLocks noChangeShapeType="1"/>
              </p:cNvSpPr>
              <p:nvPr/>
            </p:nvSpPr>
            <p:spPr bwMode="auto">
              <a:xfrm>
                <a:off x="4826"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5" name="Line 2236"/>
              <p:cNvSpPr>
                <a:spLocks noChangeShapeType="1"/>
              </p:cNvSpPr>
              <p:nvPr/>
            </p:nvSpPr>
            <p:spPr bwMode="auto">
              <a:xfrm>
                <a:off x="4835"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6" name="Line 2237"/>
              <p:cNvSpPr>
                <a:spLocks noChangeShapeType="1"/>
              </p:cNvSpPr>
              <p:nvPr/>
            </p:nvSpPr>
            <p:spPr bwMode="auto">
              <a:xfrm>
                <a:off x="4844"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7" name="Line 2238"/>
              <p:cNvSpPr>
                <a:spLocks noChangeShapeType="1"/>
              </p:cNvSpPr>
              <p:nvPr/>
            </p:nvSpPr>
            <p:spPr bwMode="auto">
              <a:xfrm>
                <a:off x="4853" y="690"/>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8" name="Line 2239"/>
              <p:cNvSpPr>
                <a:spLocks noChangeShapeType="1"/>
              </p:cNvSpPr>
              <p:nvPr/>
            </p:nvSpPr>
            <p:spPr bwMode="auto">
              <a:xfrm>
                <a:off x="4863"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9" name="Line 2240"/>
              <p:cNvSpPr>
                <a:spLocks noChangeShapeType="1"/>
              </p:cNvSpPr>
              <p:nvPr/>
            </p:nvSpPr>
            <p:spPr bwMode="auto">
              <a:xfrm>
                <a:off x="4872"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0" name="Line 2241"/>
              <p:cNvSpPr>
                <a:spLocks noChangeShapeType="1"/>
              </p:cNvSpPr>
              <p:nvPr/>
            </p:nvSpPr>
            <p:spPr bwMode="auto">
              <a:xfrm>
                <a:off x="4881"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1" name="Line 2242"/>
              <p:cNvSpPr>
                <a:spLocks noChangeShapeType="1"/>
              </p:cNvSpPr>
              <p:nvPr/>
            </p:nvSpPr>
            <p:spPr bwMode="auto">
              <a:xfrm>
                <a:off x="4890" y="690"/>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2" name="Line 2243"/>
              <p:cNvSpPr>
                <a:spLocks noChangeShapeType="1"/>
              </p:cNvSpPr>
              <p:nvPr/>
            </p:nvSpPr>
            <p:spPr bwMode="auto">
              <a:xfrm>
                <a:off x="4899" y="690"/>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3" name="Rectangle 2244"/>
              <p:cNvSpPr>
                <a:spLocks noChangeArrowheads="1"/>
              </p:cNvSpPr>
              <p:nvPr/>
            </p:nvSpPr>
            <p:spPr bwMode="auto">
              <a:xfrm>
                <a:off x="455"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44" name="Rectangle 2245"/>
              <p:cNvSpPr>
                <a:spLocks noChangeArrowheads="1"/>
              </p:cNvSpPr>
              <p:nvPr/>
            </p:nvSpPr>
            <p:spPr bwMode="auto">
              <a:xfrm rot="16200000">
                <a:off x="-148" y="2062"/>
                <a:ext cx="103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Allele frequency</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45" name="Line 2246"/>
              <p:cNvSpPr>
                <a:spLocks noChangeShapeType="1"/>
              </p:cNvSpPr>
              <p:nvPr/>
            </p:nvSpPr>
            <p:spPr bwMode="auto">
              <a:xfrm flipV="1">
                <a:off x="4901" y="660"/>
                <a:ext cx="0" cy="2979"/>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6" name="Line 2247"/>
              <p:cNvSpPr>
                <a:spLocks noChangeShapeType="1"/>
              </p:cNvSpPr>
              <p:nvPr/>
            </p:nvSpPr>
            <p:spPr bwMode="auto">
              <a:xfrm>
                <a:off x="4901" y="363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7" name="Line 2248"/>
              <p:cNvSpPr>
                <a:spLocks noChangeShapeType="1"/>
              </p:cNvSpPr>
              <p:nvPr/>
            </p:nvSpPr>
            <p:spPr bwMode="auto">
              <a:xfrm>
                <a:off x="4901" y="305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8" name="Rectangle 2249"/>
              <p:cNvSpPr>
                <a:spLocks noChangeArrowheads="1"/>
              </p:cNvSpPr>
              <p:nvPr/>
            </p:nvSpPr>
            <p:spPr bwMode="auto">
              <a:xfrm>
                <a:off x="4986" y="296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49" name="Line 2250"/>
              <p:cNvSpPr>
                <a:spLocks noChangeShapeType="1"/>
              </p:cNvSpPr>
              <p:nvPr/>
            </p:nvSpPr>
            <p:spPr bwMode="auto">
              <a:xfrm>
                <a:off x="4901" y="246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0" name="Rectangle 2251"/>
              <p:cNvSpPr>
                <a:spLocks noChangeArrowheads="1"/>
              </p:cNvSpPr>
              <p:nvPr/>
            </p:nvSpPr>
            <p:spPr bwMode="auto">
              <a:xfrm>
                <a:off x="4986" y="237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51" name="Line 2252"/>
              <p:cNvSpPr>
                <a:spLocks noChangeShapeType="1"/>
              </p:cNvSpPr>
              <p:nvPr/>
            </p:nvSpPr>
            <p:spPr bwMode="auto">
              <a:xfrm>
                <a:off x="4901" y="186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2" name="Rectangle 2253"/>
              <p:cNvSpPr>
                <a:spLocks noChangeArrowheads="1"/>
              </p:cNvSpPr>
              <p:nvPr/>
            </p:nvSpPr>
            <p:spPr bwMode="auto">
              <a:xfrm>
                <a:off x="4986" y="178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53" name="Line 2254"/>
              <p:cNvSpPr>
                <a:spLocks noChangeShapeType="1"/>
              </p:cNvSpPr>
              <p:nvPr/>
            </p:nvSpPr>
            <p:spPr bwMode="auto">
              <a:xfrm>
                <a:off x="4901" y="1279"/>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4" name="Rectangle 2255"/>
              <p:cNvSpPr>
                <a:spLocks noChangeArrowheads="1"/>
              </p:cNvSpPr>
              <p:nvPr/>
            </p:nvSpPr>
            <p:spPr bwMode="auto">
              <a:xfrm>
                <a:off x="4986" y="119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55" name="Line 2256"/>
              <p:cNvSpPr>
                <a:spLocks noChangeShapeType="1"/>
              </p:cNvSpPr>
              <p:nvPr/>
            </p:nvSpPr>
            <p:spPr bwMode="auto">
              <a:xfrm>
                <a:off x="4901" y="690"/>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6" name="Rectangle 2257"/>
              <p:cNvSpPr>
                <a:spLocks noChangeArrowheads="1"/>
              </p:cNvSpPr>
              <p:nvPr/>
            </p:nvSpPr>
            <p:spPr bwMode="auto">
              <a:xfrm>
                <a:off x="4986" y="600"/>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57" name="Line 2258"/>
              <p:cNvSpPr>
                <a:spLocks noChangeShapeType="1"/>
              </p:cNvSpPr>
              <p:nvPr/>
            </p:nvSpPr>
            <p:spPr bwMode="auto">
              <a:xfrm>
                <a:off x="857" y="3639"/>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8" name="Line 2259"/>
              <p:cNvSpPr>
                <a:spLocks noChangeShapeType="1"/>
              </p:cNvSpPr>
              <p:nvPr/>
            </p:nvSpPr>
            <p:spPr bwMode="auto">
              <a:xfrm>
                <a:off x="857" y="660"/>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9" name="Line 2260"/>
              <p:cNvSpPr>
                <a:spLocks noChangeShapeType="1"/>
              </p:cNvSpPr>
              <p:nvPr/>
            </p:nvSpPr>
            <p:spPr bwMode="auto">
              <a:xfrm>
                <a:off x="874"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0" name="Line 2261"/>
              <p:cNvSpPr>
                <a:spLocks noChangeShapeType="1"/>
              </p:cNvSpPr>
              <p:nvPr/>
            </p:nvSpPr>
            <p:spPr bwMode="auto">
              <a:xfrm flipV="1">
                <a:off x="874"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1" name="Rectangle 2262"/>
              <p:cNvSpPr>
                <a:spLocks noChangeArrowheads="1"/>
              </p:cNvSpPr>
              <p:nvPr/>
            </p:nvSpPr>
            <p:spPr bwMode="auto">
              <a:xfrm>
                <a:off x="786"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62" name="Line 2263"/>
              <p:cNvSpPr>
                <a:spLocks noChangeShapeType="1"/>
              </p:cNvSpPr>
              <p:nvPr/>
            </p:nvSpPr>
            <p:spPr bwMode="auto">
              <a:xfrm>
                <a:off x="104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3" name="Line 2264"/>
              <p:cNvSpPr>
                <a:spLocks noChangeShapeType="1"/>
              </p:cNvSpPr>
              <p:nvPr/>
            </p:nvSpPr>
            <p:spPr bwMode="auto">
              <a:xfrm flipV="1">
                <a:off x="104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4" name="Line 2265"/>
              <p:cNvSpPr>
                <a:spLocks noChangeShapeType="1"/>
              </p:cNvSpPr>
              <p:nvPr/>
            </p:nvSpPr>
            <p:spPr bwMode="auto">
              <a:xfrm>
                <a:off x="120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5" name="Line 2266"/>
              <p:cNvSpPr>
                <a:spLocks noChangeShapeType="1"/>
              </p:cNvSpPr>
              <p:nvPr/>
            </p:nvSpPr>
            <p:spPr bwMode="auto">
              <a:xfrm flipV="1">
                <a:off x="120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6" name="Line 2267"/>
              <p:cNvSpPr>
                <a:spLocks noChangeShapeType="1"/>
              </p:cNvSpPr>
              <p:nvPr/>
            </p:nvSpPr>
            <p:spPr bwMode="auto">
              <a:xfrm>
                <a:off x="137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7" name="Line 2268"/>
              <p:cNvSpPr>
                <a:spLocks noChangeShapeType="1"/>
              </p:cNvSpPr>
              <p:nvPr/>
            </p:nvSpPr>
            <p:spPr bwMode="auto">
              <a:xfrm flipV="1">
                <a:off x="137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8" name="Line 2269"/>
              <p:cNvSpPr>
                <a:spLocks noChangeShapeType="1"/>
              </p:cNvSpPr>
              <p:nvPr/>
            </p:nvSpPr>
            <p:spPr bwMode="auto">
              <a:xfrm>
                <a:off x="154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9" name="Line 2270"/>
              <p:cNvSpPr>
                <a:spLocks noChangeShapeType="1"/>
              </p:cNvSpPr>
              <p:nvPr/>
            </p:nvSpPr>
            <p:spPr bwMode="auto">
              <a:xfrm flipV="1">
                <a:off x="154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0" name="Line 2271"/>
              <p:cNvSpPr>
                <a:spLocks noChangeShapeType="1"/>
              </p:cNvSpPr>
              <p:nvPr/>
            </p:nvSpPr>
            <p:spPr bwMode="auto">
              <a:xfrm>
                <a:off x="1713"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1" name="Line 2272"/>
              <p:cNvSpPr>
                <a:spLocks noChangeShapeType="1"/>
              </p:cNvSpPr>
              <p:nvPr/>
            </p:nvSpPr>
            <p:spPr bwMode="auto">
              <a:xfrm flipV="1">
                <a:off x="1713"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2" name="Rectangle 2273"/>
              <p:cNvSpPr>
                <a:spLocks noChangeArrowheads="1"/>
              </p:cNvSpPr>
              <p:nvPr/>
            </p:nvSpPr>
            <p:spPr bwMode="auto">
              <a:xfrm>
                <a:off x="1625" y="3721"/>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73" name="Line 2274"/>
              <p:cNvSpPr>
                <a:spLocks noChangeShapeType="1"/>
              </p:cNvSpPr>
              <p:nvPr/>
            </p:nvSpPr>
            <p:spPr bwMode="auto">
              <a:xfrm>
                <a:off x="188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4" name="Line 2275"/>
              <p:cNvSpPr>
                <a:spLocks noChangeShapeType="1"/>
              </p:cNvSpPr>
              <p:nvPr/>
            </p:nvSpPr>
            <p:spPr bwMode="auto">
              <a:xfrm flipV="1">
                <a:off x="188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5" name="Line 2276"/>
              <p:cNvSpPr>
                <a:spLocks noChangeShapeType="1"/>
              </p:cNvSpPr>
              <p:nvPr/>
            </p:nvSpPr>
            <p:spPr bwMode="auto">
              <a:xfrm>
                <a:off x="204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6" name="Line 2277"/>
              <p:cNvSpPr>
                <a:spLocks noChangeShapeType="1"/>
              </p:cNvSpPr>
              <p:nvPr/>
            </p:nvSpPr>
            <p:spPr bwMode="auto">
              <a:xfrm flipV="1">
                <a:off x="204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7" name="Line 2278"/>
              <p:cNvSpPr>
                <a:spLocks noChangeShapeType="1"/>
              </p:cNvSpPr>
              <p:nvPr/>
            </p:nvSpPr>
            <p:spPr bwMode="auto">
              <a:xfrm>
                <a:off x="221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8" name="Line 2279"/>
              <p:cNvSpPr>
                <a:spLocks noChangeShapeType="1"/>
              </p:cNvSpPr>
              <p:nvPr/>
            </p:nvSpPr>
            <p:spPr bwMode="auto">
              <a:xfrm flipV="1">
                <a:off x="221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9" name="Line 2280"/>
              <p:cNvSpPr>
                <a:spLocks noChangeShapeType="1"/>
              </p:cNvSpPr>
              <p:nvPr/>
            </p:nvSpPr>
            <p:spPr bwMode="auto">
              <a:xfrm>
                <a:off x="238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0" name="Line 2281"/>
              <p:cNvSpPr>
                <a:spLocks noChangeShapeType="1"/>
              </p:cNvSpPr>
              <p:nvPr/>
            </p:nvSpPr>
            <p:spPr bwMode="auto">
              <a:xfrm flipV="1">
                <a:off x="238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1" name="Line 2282"/>
              <p:cNvSpPr>
                <a:spLocks noChangeShapeType="1"/>
              </p:cNvSpPr>
              <p:nvPr/>
            </p:nvSpPr>
            <p:spPr bwMode="auto">
              <a:xfrm>
                <a:off x="2552"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2" name="Line 2283"/>
              <p:cNvSpPr>
                <a:spLocks noChangeShapeType="1"/>
              </p:cNvSpPr>
              <p:nvPr/>
            </p:nvSpPr>
            <p:spPr bwMode="auto">
              <a:xfrm flipV="1">
                <a:off x="2552"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3" name="Rectangle 2284"/>
              <p:cNvSpPr>
                <a:spLocks noChangeArrowheads="1"/>
              </p:cNvSpPr>
              <p:nvPr/>
            </p:nvSpPr>
            <p:spPr bwMode="auto">
              <a:xfrm>
                <a:off x="2415"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84" name="Line 2285"/>
              <p:cNvSpPr>
                <a:spLocks noChangeShapeType="1"/>
              </p:cNvSpPr>
              <p:nvPr/>
            </p:nvSpPr>
            <p:spPr bwMode="auto">
              <a:xfrm>
                <a:off x="2719"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5" name="Line 2286"/>
              <p:cNvSpPr>
                <a:spLocks noChangeShapeType="1"/>
              </p:cNvSpPr>
              <p:nvPr/>
            </p:nvSpPr>
            <p:spPr bwMode="auto">
              <a:xfrm flipV="1">
                <a:off x="2719"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6" name="Line 2287"/>
              <p:cNvSpPr>
                <a:spLocks noChangeShapeType="1"/>
              </p:cNvSpPr>
              <p:nvPr/>
            </p:nvSpPr>
            <p:spPr bwMode="auto">
              <a:xfrm>
                <a:off x="288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7" name="Line 2288"/>
              <p:cNvSpPr>
                <a:spLocks noChangeShapeType="1"/>
              </p:cNvSpPr>
              <p:nvPr/>
            </p:nvSpPr>
            <p:spPr bwMode="auto">
              <a:xfrm flipV="1">
                <a:off x="288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8" name="Line 2289"/>
              <p:cNvSpPr>
                <a:spLocks noChangeShapeType="1"/>
              </p:cNvSpPr>
              <p:nvPr/>
            </p:nvSpPr>
            <p:spPr bwMode="auto">
              <a:xfrm>
                <a:off x="305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9" name="Line 2290"/>
              <p:cNvSpPr>
                <a:spLocks noChangeShapeType="1"/>
              </p:cNvSpPr>
              <p:nvPr/>
            </p:nvSpPr>
            <p:spPr bwMode="auto">
              <a:xfrm flipV="1">
                <a:off x="305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0" name="Line 2291"/>
              <p:cNvSpPr>
                <a:spLocks noChangeShapeType="1"/>
              </p:cNvSpPr>
              <p:nvPr/>
            </p:nvSpPr>
            <p:spPr bwMode="auto">
              <a:xfrm>
                <a:off x="3222"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1" name="Line 2292"/>
              <p:cNvSpPr>
                <a:spLocks noChangeShapeType="1"/>
              </p:cNvSpPr>
              <p:nvPr/>
            </p:nvSpPr>
            <p:spPr bwMode="auto">
              <a:xfrm flipV="1">
                <a:off x="3222"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2" name="Line 2293"/>
              <p:cNvSpPr>
                <a:spLocks noChangeShapeType="1"/>
              </p:cNvSpPr>
              <p:nvPr/>
            </p:nvSpPr>
            <p:spPr bwMode="auto">
              <a:xfrm>
                <a:off x="3390"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3" name="Line 2294"/>
              <p:cNvSpPr>
                <a:spLocks noChangeShapeType="1"/>
              </p:cNvSpPr>
              <p:nvPr/>
            </p:nvSpPr>
            <p:spPr bwMode="auto">
              <a:xfrm flipV="1">
                <a:off x="3390"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4" name="Rectangle 2295"/>
              <p:cNvSpPr>
                <a:spLocks noChangeArrowheads="1"/>
              </p:cNvSpPr>
              <p:nvPr/>
            </p:nvSpPr>
            <p:spPr bwMode="auto">
              <a:xfrm>
                <a:off x="325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195" name="Line 2296"/>
              <p:cNvSpPr>
                <a:spLocks noChangeShapeType="1"/>
              </p:cNvSpPr>
              <p:nvPr/>
            </p:nvSpPr>
            <p:spPr bwMode="auto">
              <a:xfrm>
                <a:off x="3558"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6" name="Line 2297"/>
              <p:cNvSpPr>
                <a:spLocks noChangeShapeType="1"/>
              </p:cNvSpPr>
              <p:nvPr/>
            </p:nvSpPr>
            <p:spPr bwMode="auto">
              <a:xfrm flipV="1">
                <a:off x="3558"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7" name="Line 2298"/>
              <p:cNvSpPr>
                <a:spLocks noChangeShapeType="1"/>
              </p:cNvSpPr>
              <p:nvPr/>
            </p:nvSpPr>
            <p:spPr bwMode="auto">
              <a:xfrm>
                <a:off x="3726"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8" name="Line 2299"/>
              <p:cNvSpPr>
                <a:spLocks noChangeShapeType="1"/>
              </p:cNvSpPr>
              <p:nvPr/>
            </p:nvSpPr>
            <p:spPr bwMode="auto">
              <a:xfrm flipV="1">
                <a:off x="3726"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9" name="Line 2300"/>
              <p:cNvSpPr>
                <a:spLocks noChangeShapeType="1"/>
              </p:cNvSpPr>
              <p:nvPr/>
            </p:nvSpPr>
            <p:spPr bwMode="auto">
              <a:xfrm>
                <a:off x="3894"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0" name="Line 2301"/>
              <p:cNvSpPr>
                <a:spLocks noChangeShapeType="1"/>
              </p:cNvSpPr>
              <p:nvPr/>
            </p:nvSpPr>
            <p:spPr bwMode="auto">
              <a:xfrm flipV="1">
                <a:off x="3894"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1" name="Line 2302"/>
              <p:cNvSpPr>
                <a:spLocks noChangeShapeType="1"/>
              </p:cNvSpPr>
              <p:nvPr/>
            </p:nvSpPr>
            <p:spPr bwMode="auto">
              <a:xfrm>
                <a:off x="406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2" name="Line 2303"/>
              <p:cNvSpPr>
                <a:spLocks noChangeShapeType="1"/>
              </p:cNvSpPr>
              <p:nvPr/>
            </p:nvSpPr>
            <p:spPr bwMode="auto">
              <a:xfrm flipV="1">
                <a:off x="406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3" name="Line 2304"/>
              <p:cNvSpPr>
                <a:spLocks noChangeShapeType="1"/>
              </p:cNvSpPr>
              <p:nvPr/>
            </p:nvSpPr>
            <p:spPr bwMode="auto">
              <a:xfrm>
                <a:off x="4229" y="3639"/>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4" name="Line 2305"/>
              <p:cNvSpPr>
                <a:spLocks noChangeShapeType="1"/>
              </p:cNvSpPr>
              <p:nvPr/>
            </p:nvSpPr>
            <p:spPr bwMode="auto">
              <a:xfrm flipV="1">
                <a:off x="4229" y="597"/>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5" name="Rectangle 2306"/>
              <p:cNvSpPr>
                <a:spLocks noChangeArrowheads="1"/>
              </p:cNvSpPr>
              <p:nvPr/>
            </p:nvSpPr>
            <p:spPr bwMode="auto">
              <a:xfrm>
                <a:off x="4093" y="3721"/>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206" name="Line 2307"/>
              <p:cNvSpPr>
                <a:spLocks noChangeShapeType="1"/>
              </p:cNvSpPr>
              <p:nvPr/>
            </p:nvSpPr>
            <p:spPr bwMode="auto">
              <a:xfrm>
                <a:off x="4397"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7" name="Line 2308"/>
              <p:cNvSpPr>
                <a:spLocks noChangeShapeType="1"/>
              </p:cNvSpPr>
              <p:nvPr/>
            </p:nvSpPr>
            <p:spPr bwMode="auto">
              <a:xfrm flipV="1">
                <a:off x="4397"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8" name="Line 2309"/>
              <p:cNvSpPr>
                <a:spLocks noChangeShapeType="1"/>
              </p:cNvSpPr>
              <p:nvPr/>
            </p:nvSpPr>
            <p:spPr bwMode="auto">
              <a:xfrm>
                <a:off x="4565"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9" name="Line 2310"/>
              <p:cNvSpPr>
                <a:spLocks noChangeShapeType="1"/>
              </p:cNvSpPr>
              <p:nvPr/>
            </p:nvSpPr>
            <p:spPr bwMode="auto">
              <a:xfrm flipV="1">
                <a:off x="4565"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0" name="Line 2311"/>
              <p:cNvSpPr>
                <a:spLocks noChangeShapeType="1"/>
              </p:cNvSpPr>
              <p:nvPr/>
            </p:nvSpPr>
            <p:spPr bwMode="auto">
              <a:xfrm>
                <a:off x="4733"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1" name="Line 2312"/>
              <p:cNvSpPr>
                <a:spLocks noChangeShapeType="1"/>
              </p:cNvSpPr>
              <p:nvPr/>
            </p:nvSpPr>
            <p:spPr bwMode="auto">
              <a:xfrm flipV="1">
                <a:off x="4733"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2" name="Line 2313"/>
              <p:cNvSpPr>
                <a:spLocks noChangeShapeType="1"/>
              </p:cNvSpPr>
              <p:nvPr/>
            </p:nvSpPr>
            <p:spPr bwMode="auto">
              <a:xfrm>
                <a:off x="4901" y="3639"/>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3" name="Line 2314"/>
              <p:cNvSpPr>
                <a:spLocks noChangeShapeType="1"/>
              </p:cNvSpPr>
              <p:nvPr/>
            </p:nvSpPr>
            <p:spPr bwMode="auto">
              <a:xfrm flipV="1">
                <a:off x="4901" y="628"/>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4" name="Rectangle 2315"/>
              <p:cNvSpPr>
                <a:spLocks noChangeArrowheads="1"/>
              </p:cNvSpPr>
              <p:nvPr/>
            </p:nvSpPr>
            <p:spPr bwMode="auto">
              <a:xfrm>
                <a:off x="2360" y="3898"/>
                <a:ext cx="7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Generations</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4215" name="Oval 2316"/>
              <p:cNvSpPr>
                <a:spLocks noChangeArrowheads="1"/>
              </p:cNvSpPr>
              <p:nvPr/>
            </p:nvSpPr>
            <p:spPr bwMode="auto">
              <a:xfrm>
                <a:off x="852" y="2142"/>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6" name="Oval 2317"/>
              <p:cNvSpPr>
                <a:spLocks noChangeArrowheads="1"/>
              </p:cNvSpPr>
              <p:nvPr/>
            </p:nvSpPr>
            <p:spPr bwMode="auto">
              <a:xfrm>
                <a:off x="1019" y="2304"/>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7" name="Oval 2318"/>
              <p:cNvSpPr>
                <a:spLocks noChangeArrowheads="1"/>
              </p:cNvSpPr>
              <p:nvPr/>
            </p:nvSpPr>
            <p:spPr bwMode="auto">
              <a:xfrm>
                <a:off x="1187" y="218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8" name="Oval 2319"/>
              <p:cNvSpPr>
                <a:spLocks noChangeArrowheads="1"/>
              </p:cNvSpPr>
              <p:nvPr/>
            </p:nvSpPr>
            <p:spPr bwMode="auto">
              <a:xfrm>
                <a:off x="1355" y="2216"/>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9" name="Oval 2320"/>
              <p:cNvSpPr>
                <a:spLocks noChangeArrowheads="1"/>
              </p:cNvSpPr>
              <p:nvPr/>
            </p:nvSpPr>
            <p:spPr bwMode="auto">
              <a:xfrm>
                <a:off x="1522" y="224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0" name="Oval 2321"/>
              <p:cNvSpPr>
                <a:spLocks noChangeArrowheads="1"/>
              </p:cNvSpPr>
              <p:nvPr/>
            </p:nvSpPr>
            <p:spPr bwMode="auto">
              <a:xfrm>
                <a:off x="1690" y="2201"/>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1" name="Oval 2322"/>
              <p:cNvSpPr>
                <a:spLocks noChangeArrowheads="1"/>
              </p:cNvSpPr>
              <p:nvPr/>
            </p:nvSpPr>
            <p:spPr bwMode="auto">
              <a:xfrm>
                <a:off x="1857" y="2083"/>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2" name="Oval 2323"/>
              <p:cNvSpPr>
                <a:spLocks noChangeArrowheads="1"/>
              </p:cNvSpPr>
              <p:nvPr/>
            </p:nvSpPr>
            <p:spPr bwMode="auto">
              <a:xfrm>
                <a:off x="2025" y="1936"/>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3" name="Oval 2324"/>
              <p:cNvSpPr>
                <a:spLocks noChangeArrowheads="1"/>
              </p:cNvSpPr>
              <p:nvPr/>
            </p:nvSpPr>
            <p:spPr bwMode="auto">
              <a:xfrm>
                <a:off x="2193" y="209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4" name="Oval 2325"/>
              <p:cNvSpPr>
                <a:spLocks noChangeArrowheads="1"/>
              </p:cNvSpPr>
              <p:nvPr/>
            </p:nvSpPr>
            <p:spPr bwMode="auto">
              <a:xfrm>
                <a:off x="2361" y="200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5" name="Oval 2326"/>
              <p:cNvSpPr>
                <a:spLocks noChangeArrowheads="1"/>
              </p:cNvSpPr>
              <p:nvPr/>
            </p:nvSpPr>
            <p:spPr bwMode="auto">
              <a:xfrm>
                <a:off x="2529" y="198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6" name="Oval 2327"/>
              <p:cNvSpPr>
                <a:spLocks noChangeArrowheads="1"/>
              </p:cNvSpPr>
              <p:nvPr/>
            </p:nvSpPr>
            <p:spPr bwMode="auto">
              <a:xfrm>
                <a:off x="2697" y="1818"/>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7" name="Oval 2328"/>
              <p:cNvSpPr>
                <a:spLocks noChangeArrowheads="1"/>
              </p:cNvSpPr>
              <p:nvPr/>
            </p:nvSpPr>
            <p:spPr bwMode="auto">
              <a:xfrm>
                <a:off x="2864" y="1729"/>
                <a:ext cx="47"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8" name="Oval 2329"/>
              <p:cNvSpPr>
                <a:spLocks noChangeArrowheads="1"/>
              </p:cNvSpPr>
              <p:nvPr/>
            </p:nvSpPr>
            <p:spPr bwMode="auto">
              <a:xfrm>
                <a:off x="3032" y="1803"/>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9" name="Oval 2330"/>
              <p:cNvSpPr>
                <a:spLocks noChangeArrowheads="1"/>
              </p:cNvSpPr>
              <p:nvPr/>
            </p:nvSpPr>
            <p:spPr bwMode="auto">
              <a:xfrm>
                <a:off x="3200"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0" name="Oval 2331"/>
              <p:cNvSpPr>
                <a:spLocks noChangeArrowheads="1"/>
              </p:cNvSpPr>
              <p:nvPr/>
            </p:nvSpPr>
            <p:spPr bwMode="auto">
              <a:xfrm>
                <a:off x="3368" y="1729"/>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1" name="Oval 2332"/>
              <p:cNvSpPr>
                <a:spLocks noChangeArrowheads="1"/>
              </p:cNvSpPr>
              <p:nvPr/>
            </p:nvSpPr>
            <p:spPr bwMode="auto">
              <a:xfrm>
                <a:off x="3536" y="171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2" name="Oval 2333"/>
              <p:cNvSpPr>
                <a:spLocks noChangeArrowheads="1"/>
              </p:cNvSpPr>
              <p:nvPr/>
            </p:nvSpPr>
            <p:spPr bwMode="auto">
              <a:xfrm>
                <a:off x="3704"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3" name="Oval 2334"/>
              <p:cNvSpPr>
                <a:spLocks noChangeArrowheads="1"/>
              </p:cNvSpPr>
              <p:nvPr/>
            </p:nvSpPr>
            <p:spPr bwMode="auto">
              <a:xfrm>
                <a:off x="3871" y="1744"/>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4" name="Oval 2335"/>
              <p:cNvSpPr>
                <a:spLocks noChangeArrowheads="1"/>
              </p:cNvSpPr>
              <p:nvPr/>
            </p:nvSpPr>
            <p:spPr bwMode="auto">
              <a:xfrm>
                <a:off x="4039"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5" name="Oval 2336"/>
              <p:cNvSpPr>
                <a:spLocks noChangeArrowheads="1"/>
              </p:cNvSpPr>
              <p:nvPr/>
            </p:nvSpPr>
            <p:spPr bwMode="auto">
              <a:xfrm>
                <a:off x="4207" y="181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6" name="Oval 2337"/>
              <p:cNvSpPr>
                <a:spLocks noChangeArrowheads="1"/>
              </p:cNvSpPr>
              <p:nvPr/>
            </p:nvSpPr>
            <p:spPr bwMode="auto">
              <a:xfrm>
                <a:off x="4375" y="1803"/>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7" name="Oval 2338"/>
              <p:cNvSpPr>
                <a:spLocks noChangeArrowheads="1"/>
              </p:cNvSpPr>
              <p:nvPr/>
            </p:nvSpPr>
            <p:spPr bwMode="auto">
              <a:xfrm>
                <a:off x="4543" y="2098"/>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8" name="Freeform 2339"/>
              <p:cNvSpPr>
                <a:spLocks/>
              </p:cNvSpPr>
              <p:nvPr/>
            </p:nvSpPr>
            <p:spPr bwMode="auto">
              <a:xfrm>
                <a:off x="874" y="1737"/>
                <a:ext cx="3691" cy="590"/>
              </a:xfrm>
              <a:custGeom>
                <a:avLst/>
                <a:gdLst>
                  <a:gd name="T0" fmla="*/ 0 w 7382"/>
                  <a:gd name="T1" fmla="*/ 855 h 1179"/>
                  <a:gd name="T2" fmla="*/ 336 w 7382"/>
                  <a:gd name="T3" fmla="*/ 1179 h 1179"/>
                  <a:gd name="T4" fmla="*/ 670 w 7382"/>
                  <a:gd name="T5" fmla="*/ 943 h 1179"/>
                  <a:gd name="T6" fmla="*/ 1006 w 7382"/>
                  <a:gd name="T7" fmla="*/ 1003 h 1179"/>
                  <a:gd name="T8" fmla="*/ 1342 w 7382"/>
                  <a:gd name="T9" fmla="*/ 1061 h 1179"/>
                  <a:gd name="T10" fmla="*/ 1678 w 7382"/>
                  <a:gd name="T11" fmla="*/ 973 h 1179"/>
                  <a:gd name="T12" fmla="*/ 2013 w 7382"/>
                  <a:gd name="T13" fmla="*/ 737 h 1179"/>
                  <a:gd name="T14" fmla="*/ 2348 w 7382"/>
                  <a:gd name="T15" fmla="*/ 443 h 1179"/>
                  <a:gd name="T16" fmla="*/ 2683 w 7382"/>
                  <a:gd name="T17" fmla="*/ 767 h 1179"/>
                  <a:gd name="T18" fmla="*/ 3019 w 7382"/>
                  <a:gd name="T19" fmla="*/ 589 h 1179"/>
                  <a:gd name="T20" fmla="*/ 3355 w 7382"/>
                  <a:gd name="T21" fmla="*/ 531 h 1179"/>
                  <a:gd name="T22" fmla="*/ 3691 w 7382"/>
                  <a:gd name="T23" fmla="*/ 207 h 1179"/>
                  <a:gd name="T24" fmla="*/ 4027 w 7382"/>
                  <a:gd name="T25" fmla="*/ 29 h 1179"/>
                  <a:gd name="T26" fmla="*/ 4361 w 7382"/>
                  <a:gd name="T27" fmla="*/ 177 h 1179"/>
                  <a:gd name="T28" fmla="*/ 4697 w 7382"/>
                  <a:gd name="T29" fmla="*/ 0 h 1179"/>
                  <a:gd name="T30" fmla="*/ 5033 w 7382"/>
                  <a:gd name="T31" fmla="*/ 29 h 1179"/>
                  <a:gd name="T32" fmla="*/ 5369 w 7382"/>
                  <a:gd name="T33" fmla="*/ 0 h 1179"/>
                  <a:gd name="T34" fmla="*/ 5704 w 7382"/>
                  <a:gd name="T35" fmla="*/ 177 h 1179"/>
                  <a:gd name="T36" fmla="*/ 6040 w 7382"/>
                  <a:gd name="T37" fmla="*/ 59 h 1179"/>
                  <a:gd name="T38" fmla="*/ 6374 w 7382"/>
                  <a:gd name="T39" fmla="*/ 207 h 1179"/>
                  <a:gd name="T40" fmla="*/ 6710 w 7382"/>
                  <a:gd name="T41" fmla="*/ 207 h 1179"/>
                  <a:gd name="T42" fmla="*/ 7046 w 7382"/>
                  <a:gd name="T43" fmla="*/ 177 h 1179"/>
                  <a:gd name="T44" fmla="*/ 7382 w 7382"/>
                  <a:gd name="T45" fmla="*/ 767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79">
                    <a:moveTo>
                      <a:pt x="0" y="855"/>
                    </a:moveTo>
                    <a:lnTo>
                      <a:pt x="336" y="1179"/>
                    </a:lnTo>
                    <a:lnTo>
                      <a:pt x="670" y="943"/>
                    </a:lnTo>
                    <a:lnTo>
                      <a:pt x="1006" y="1003"/>
                    </a:lnTo>
                    <a:lnTo>
                      <a:pt x="1342" y="1061"/>
                    </a:lnTo>
                    <a:lnTo>
                      <a:pt x="1678" y="973"/>
                    </a:lnTo>
                    <a:lnTo>
                      <a:pt x="2013" y="737"/>
                    </a:lnTo>
                    <a:lnTo>
                      <a:pt x="2348" y="443"/>
                    </a:lnTo>
                    <a:lnTo>
                      <a:pt x="2683" y="767"/>
                    </a:lnTo>
                    <a:lnTo>
                      <a:pt x="3019" y="589"/>
                    </a:lnTo>
                    <a:lnTo>
                      <a:pt x="3355" y="531"/>
                    </a:lnTo>
                    <a:lnTo>
                      <a:pt x="3691" y="207"/>
                    </a:lnTo>
                    <a:lnTo>
                      <a:pt x="4027" y="29"/>
                    </a:lnTo>
                    <a:lnTo>
                      <a:pt x="4361" y="177"/>
                    </a:lnTo>
                    <a:lnTo>
                      <a:pt x="4697" y="0"/>
                    </a:lnTo>
                    <a:lnTo>
                      <a:pt x="5033" y="29"/>
                    </a:lnTo>
                    <a:lnTo>
                      <a:pt x="5369" y="0"/>
                    </a:lnTo>
                    <a:lnTo>
                      <a:pt x="5704" y="177"/>
                    </a:lnTo>
                    <a:lnTo>
                      <a:pt x="6040" y="59"/>
                    </a:lnTo>
                    <a:lnTo>
                      <a:pt x="6374" y="207"/>
                    </a:lnTo>
                    <a:lnTo>
                      <a:pt x="6710" y="207"/>
                    </a:lnTo>
                    <a:lnTo>
                      <a:pt x="7046" y="177"/>
                    </a:lnTo>
                    <a:lnTo>
                      <a:pt x="7382" y="767"/>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9" name="Oval 2340"/>
              <p:cNvSpPr>
                <a:spLocks noChangeArrowheads="1"/>
              </p:cNvSpPr>
              <p:nvPr/>
            </p:nvSpPr>
            <p:spPr bwMode="auto">
              <a:xfrm>
                <a:off x="4710" y="1832"/>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0" name="Oval 2341"/>
              <p:cNvSpPr>
                <a:spLocks noChangeArrowheads="1"/>
              </p:cNvSpPr>
              <p:nvPr/>
            </p:nvSpPr>
            <p:spPr bwMode="auto">
              <a:xfrm>
                <a:off x="4878" y="1891"/>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1" name="Freeform 2342"/>
              <p:cNvSpPr>
                <a:spLocks/>
              </p:cNvSpPr>
              <p:nvPr/>
            </p:nvSpPr>
            <p:spPr bwMode="auto">
              <a:xfrm>
                <a:off x="4565" y="1854"/>
                <a:ext cx="336" cy="266"/>
              </a:xfrm>
              <a:custGeom>
                <a:avLst/>
                <a:gdLst>
                  <a:gd name="T0" fmla="*/ 0 w 672"/>
                  <a:gd name="T1" fmla="*/ 532 h 532"/>
                  <a:gd name="T2" fmla="*/ 336 w 672"/>
                  <a:gd name="T3" fmla="*/ 0 h 532"/>
                  <a:gd name="T4" fmla="*/ 672 w 672"/>
                  <a:gd name="T5" fmla="*/ 118 h 532"/>
                </a:gdLst>
                <a:ahLst/>
                <a:cxnLst>
                  <a:cxn ang="0">
                    <a:pos x="T0" y="T1"/>
                  </a:cxn>
                  <a:cxn ang="0">
                    <a:pos x="T2" y="T3"/>
                  </a:cxn>
                  <a:cxn ang="0">
                    <a:pos x="T4" y="T5"/>
                  </a:cxn>
                </a:cxnLst>
                <a:rect l="0" t="0" r="r" b="b"/>
                <a:pathLst>
                  <a:path w="672" h="532">
                    <a:moveTo>
                      <a:pt x="0" y="532"/>
                    </a:moveTo>
                    <a:lnTo>
                      <a:pt x="336" y="0"/>
                    </a:lnTo>
                    <a:lnTo>
                      <a:pt x="672" y="118"/>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2" name="Oval 2343"/>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3" name="Oval 2344"/>
              <p:cNvSpPr>
                <a:spLocks noChangeArrowheads="1"/>
              </p:cNvSpPr>
              <p:nvPr/>
            </p:nvSpPr>
            <p:spPr bwMode="auto">
              <a:xfrm>
                <a:off x="1019" y="193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4" name="Oval 2345"/>
              <p:cNvSpPr>
                <a:spLocks noChangeArrowheads="1"/>
              </p:cNvSpPr>
              <p:nvPr/>
            </p:nvSpPr>
            <p:spPr bwMode="auto">
              <a:xfrm>
                <a:off x="1187" y="192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5" name="Oval 2346"/>
              <p:cNvSpPr>
                <a:spLocks noChangeArrowheads="1"/>
              </p:cNvSpPr>
              <p:nvPr/>
            </p:nvSpPr>
            <p:spPr bwMode="auto">
              <a:xfrm>
                <a:off x="1355" y="168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6" name="Oval 2347"/>
              <p:cNvSpPr>
                <a:spLocks noChangeArrowheads="1"/>
              </p:cNvSpPr>
              <p:nvPr/>
            </p:nvSpPr>
            <p:spPr bwMode="auto">
              <a:xfrm>
                <a:off x="1522" y="15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7" name="Oval 2348"/>
              <p:cNvSpPr>
                <a:spLocks noChangeArrowheads="1"/>
              </p:cNvSpPr>
              <p:nvPr/>
            </p:nvSpPr>
            <p:spPr bwMode="auto">
              <a:xfrm>
                <a:off x="1690" y="159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8" name="Oval 2349"/>
              <p:cNvSpPr>
                <a:spLocks noChangeArrowheads="1"/>
              </p:cNvSpPr>
              <p:nvPr/>
            </p:nvSpPr>
            <p:spPr bwMode="auto">
              <a:xfrm>
                <a:off x="1857" y="1596"/>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9" name="Oval 2350"/>
              <p:cNvSpPr>
                <a:spLocks noChangeArrowheads="1"/>
              </p:cNvSpPr>
              <p:nvPr/>
            </p:nvSpPr>
            <p:spPr bwMode="auto">
              <a:xfrm>
                <a:off x="2025" y="1523"/>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0" name="Oval 2351"/>
              <p:cNvSpPr>
                <a:spLocks noChangeArrowheads="1"/>
              </p:cNvSpPr>
              <p:nvPr/>
            </p:nvSpPr>
            <p:spPr bwMode="auto">
              <a:xfrm>
                <a:off x="2193" y="143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1" name="Oval 2352"/>
              <p:cNvSpPr>
                <a:spLocks noChangeArrowheads="1"/>
              </p:cNvSpPr>
              <p:nvPr/>
            </p:nvSpPr>
            <p:spPr bwMode="auto">
              <a:xfrm>
                <a:off x="2361" y="139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2" name="Oval 2353"/>
              <p:cNvSpPr>
                <a:spLocks noChangeArrowheads="1"/>
              </p:cNvSpPr>
              <p:nvPr/>
            </p:nvSpPr>
            <p:spPr bwMode="auto">
              <a:xfrm>
                <a:off x="2529" y="1302"/>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3" name="Oval 2354"/>
              <p:cNvSpPr>
                <a:spLocks noChangeArrowheads="1"/>
              </p:cNvSpPr>
              <p:nvPr/>
            </p:nvSpPr>
            <p:spPr bwMode="auto">
              <a:xfrm>
                <a:off x="2697" y="1183"/>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4" name="Oval 2355"/>
              <p:cNvSpPr>
                <a:spLocks noChangeArrowheads="1"/>
              </p:cNvSpPr>
              <p:nvPr/>
            </p:nvSpPr>
            <p:spPr bwMode="auto">
              <a:xfrm>
                <a:off x="2864" y="1183"/>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5" name="Oval 2356"/>
              <p:cNvSpPr>
                <a:spLocks noChangeArrowheads="1"/>
              </p:cNvSpPr>
              <p:nvPr/>
            </p:nvSpPr>
            <p:spPr bwMode="auto">
              <a:xfrm>
                <a:off x="3032" y="1169"/>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6" name="Oval 2357"/>
              <p:cNvSpPr>
                <a:spLocks noChangeArrowheads="1"/>
              </p:cNvSpPr>
              <p:nvPr/>
            </p:nvSpPr>
            <p:spPr bwMode="auto">
              <a:xfrm>
                <a:off x="3200" y="10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7" name="Oval 2358"/>
              <p:cNvSpPr>
                <a:spLocks noChangeArrowheads="1"/>
              </p:cNvSpPr>
              <p:nvPr/>
            </p:nvSpPr>
            <p:spPr bwMode="auto">
              <a:xfrm>
                <a:off x="3368" y="1154"/>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8" name="Oval 2359"/>
              <p:cNvSpPr>
                <a:spLocks noChangeArrowheads="1"/>
              </p:cNvSpPr>
              <p:nvPr/>
            </p:nvSpPr>
            <p:spPr bwMode="auto">
              <a:xfrm>
                <a:off x="3536"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9" name="Oval 2360"/>
              <p:cNvSpPr>
                <a:spLocks noChangeArrowheads="1"/>
              </p:cNvSpPr>
              <p:nvPr/>
            </p:nvSpPr>
            <p:spPr bwMode="auto">
              <a:xfrm>
                <a:off x="3704" y="1124"/>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0" name="Oval 2361"/>
              <p:cNvSpPr>
                <a:spLocks noChangeArrowheads="1"/>
              </p:cNvSpPr>
              <p:nvPr/>
            </p:nvSpPr>
            <p:spPr bwMode="auto">
              <a:xfrm>
                <a:off x="3871" y="1110"/>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1" name="Oval 2362"/>
              <p:cNvSpPr>
                <a:spLocks noChangeArrowheads="1"/>
              </p:cNvSpPr>
              <p:nvPr/>
            </p:nvSpPr>
            <p:spPr bwMode="auto">
              <a:xfrm>
                <a:off x="4039"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2" name="Oval 2363"/>
              <p:cNvSpPr>
                <a:spLocks noChangeArrowheads="1"/>
              </p:cNvSpPr>
              <p:nvPr/>
            </p:nvSpPr>
            <p:spPr bwMode="auto">
              <a:xfrm>
                <a:off x="4207"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3" name="Oval 2364"/>
              <p:cNvSpPr>
                <a:spLocks noChangeArrowheads="1"/>
              </p:cNvSpPr>
              <p:nvPr/>
            </p:nvSpPr>
            <p:spPr bwMode="auto">
              <a:xfrm>
                <a:off x="4375" y="1095"/>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4" name="Oval 2365"/>
              <p:cNvSpPr>
                <a:spLocks noChangeArrowheads="1"/>
              </p:cNvSpPr>
              <p:nvPr/>
            </p:nvSpPr>
            <p:spPr bwMode="auto">
              <a:xfrm>
                <a:off x="4543"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5" name="Freeform 2366"/>
              <p:cNvSpPr>
                <a:spLocks/>
              </p:cNvSpPr>
              <p:nvPr/>
            </p:nvSpPr>
            <p:spPr bwMode="auto">
              <a:xfrm>
                <a:off x="874" y="1103"/>
                <a:ext cx="3691" cy="1062"/>
              </a:xfrm>
              <a:custGeom>
                <a:avLst/>
                <a:gdLst>
                  <a:gd name="T0" fmla="*/ 0 w 7382"/>
                  <a:gd name="T1" fmla="*/ 2123 h 2123"/>
                  <a:gd name="T2" fmla="*/ 336 w 7382"/>
                  <a:gd name="T3" fmla="*/ 1711 h 2123"/>
                  <a:gd name="T4" fmla="*/ 670 w 7382"/>
                  <a:gd name="T5" fmla="*/ 1681 h 2123"/>
                  <a:gd name="T6" fmla="*/ 1006 w 7382"/>
                  <a:gd name="T7" fmla="*/ 1209 h 2123"/>
                  <a:gd name="T8" fmla="*/ 1342 w 7382"/>
                  <a:gd name="T9" fmla="*/ 914 h 2123"/>
                  <a:gd name="T10" fmla="*/ 1678 w 7382"/>
                  <a:gd name="T11" fmla="*/ 1032 h 2123"/>
                  <a:gd name="T12" fmla="*/ 2013 w 7382"/>
                  <a:gd name="T13" fmla="*/ 1032 h 2123"/>
                  <a:gd name="T14" fmla="*/ 2348 w 7382"/>
                  <a:gd name="T15" fmla="*/ 884 h 2123"/>
                  <a:gd name="T16" fmla="*/ 2683 w 7382"/>
                  <a:gd name="T17" fmla="*/ 706 h 2123"/>
                  <a:gd name="T18" fmla="*/ 3019 w 7382"/>
                  <a:gd name="T19" fmla="*/ 618 h 2123"/>
                  <a:gd name="T20" fmla="*/ 3355 w 7382"/>
                  <a:gd name="T21" fmla="*/ 442 h 2123"/>
                  <a:gd name="T22" fmla="*/ 3691 w 7382"/>
                  <a:gd name="T23" fmla="*/ 206 h 2123"/>
                  <a:gd name="T24" fmla="*/ 4027 w 7382"/>
                  <a:gd name="T25" fmla="*/ 206 h 2123"/>
                  <a:gd name="T26" fmla="*/ 4361 w 7382"/>
                  <a:gd name="T27" fmla="*/ 176 h 2123"/>
                  <a:gd name="T28" fmla="*/ 4697 w 7382"/>
                  <a:gd name="T29" fmla="*/ 0 h 2123"/>
                  <a:gd name="T30" fmla="*/ 5033 w 7382"/>
                  <a:gd name="T31" fmla="*/ 146 h 2123"/>
                  <a:gd name="T32" fmla="*/ 5369 w 7382"/>
                  <a:gd name="T33" fmla="*/ 88 h 2123"/>
                  <a:gd name="T34" fmla="*/ 5704 w 7382"/>
                  <a:gd name="T35" fmla="*/ 88 h 2123"/>
                  <a:gd name="T36" fmla="*/ 6040 w 7382"/>
                  <a:gd name="T37" fmla="*/ 58 h 2123"/>
                  <a:gd name="T38" fmla="*/ 6374 w 7382"/>
                  <a:gd name="T39" fmla="*/ 28 h 2123"/>
                  <a:gd name="T40" fmla="*/ 6710 w 7382"/>
                  <a:gd name="T41" fmla="*/ 28 h 2123"/>
                  <a:gd name="T42" fmla="*/ 7046 w 7382"/>
                  <a:gd name="T43" fmla="*/ 28 h 2123"/>
                  <a:gd name="T44" fmla="*/ 7382 w 7382"/>
                  <a:gd name="T45" fmla="*/ 58 h 2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2123">
                    <a:moveTo>
                      <a:pt x="0" y="2123"/>
                    </a:moveTo>
                    <a:lnTo>
                      <a:pt x="336" y="1711"/>
                    </a:lnTo>
                    <a:lnTo>
                      <a:pt x="670" y="1681"/>
                    </a:lnTo>
                    <a:lnTo>
                      <a:pt x="1006" y="1209"/>
                    </a:lnTo>
                    <a:lnTo>
                      <a:pt x="1342" y="914"/>
                    </a:lnTo>
                    <a:lnTo>
                      <a:pt x="1678" y="1032"/>
                    </a:lnTo>
                    <a:lnTo>
                      <a:pt x="2013" y="1032"/>
                    </a:lnTo>
                    <a:lnTo>
                      <a:pt x="2348" y="884"/>
                    </a:lnTo>
                    <a:lnTo>
                      <a:pt x="2683" y="706"/>
                    </a:lnTo>
                    <a:lnTo>
                      <a:pt x="3019" y="618"/>
                    </a:lnTo>
                    <a:lnTo>
                      <a:pt x="3355" y="442"/>
                    </a:lnTo>
                    <a:lnTo>
                      <a:pt x="3691" y="206"/>
                    </a:lnTo>
                    <a:lnTo>
                      <a:pt x="4027" y="206"/>
                    </a:lnTo>
                    <a:lnTo>
                      <a:pt x="4361" y="176"/>
                    </a:lnTo>
                    <a:lnTo>
                      <a:pt x="4697" y="0"/>
                    </a:lnTo>
                    <a:lnTo>
                      <a:pt x="5033" y="146"/>
                    </a:lnTo>
                    <a:lnTo>
                      <a:pt x="5369" y="88"/>
                    </a:lnTo>
                    <a:lnTo>
                      <a:pt x="5704" y="88"/>
                    </a:lnTo>
                    <a:lnTo>
                      <a:pt x="6040" y="58"/>
                    </a:lnTo>
                    <a:lnTo>
                      <a:pt x="6374" y="28"/>
                    </a:lnTo>
                    <a:lnTo>
                      <a:pt x="6710" y="28"/>
                    </a:lnTo>
                    <a:lnTo>
                      <a:pt x="7046" y="28"/>
                    </a:lnTo>
                    <a:lnTo>
                      <a:pt x="7382" y="58"/>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6" name="Oval 2367"/>
              <p:cNvSpPr>
                <a:spLocks noChangeArrowheads="1"/>
              </p:cNvSpPr>
              <p:nvPr/>
            </p:nvSpPr>
            <p:spPr bwMode="auto">
              <a:xfrm>
                <a:off x="4710" y="112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7" name="Oval 2368"/>
              <p:cNvSpPr>
                <a:spLocks noChangeArrowheads="1"/>
              </p:cNvSpPr>
              <p:nvPr/>
            </p:nvSpPr>
            <p:spPr bwMode="auto">
              <a:xfrm>
                <a:off x="4878" y="1110"/>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8" name="Freeform 2369"/>
              <p:cNvSpPr>
                <a:spLocks/>
              </p:cNvSpPr>
              <p:nvPr/>
            </p:nvSpPr>
            <p:spPr bwMode="auto">
              <a:xfrm>
                <a:off x="4565" y="1132"/>
                <a:ext cx="336" cy="15"/>
              </a:xfrm>
              <a:custGeom>
                <a:avLst/>
                <a:gdLst>
                  <a:gd name="T0" fmla="*/ 0 w 672"/>
                  <a:gd name="T1" fmla="*/ 0 h 30"/>
                  <a:gd name="T2" fmla="*/ 336 w 672"/>
                  <a:gd name="T3" fmla="*/ 30 h 30"/>
                  <a:gd name="T4" fmla="*/ 672 w 672"/>
                  <a:gd name="T5" fmla="*/ 0 h 30"/>
                </a:gdLst>
                <a:ahLst/>
                <a:cxnLst>
                  <a:cxn ang="0">
                    <a:pos x="T0" y="T1"/>
                  </a:cxn>
                  <a:cxn ang="0">
                    <a:pos x="T2" y="T3"/>
                  </a:cxn>
                  <a:cxn ang="0">
                    <a:pos x="T4" y="T5"/>
                  </a:cxn>
                </a:cxnLst>
                <a:rect l="0" t="0" r="r" b="b"/>
                <a:pathLst>
                  <a:path w="672" h="30">
                    <a:moveTo>
                      <a:pt x="0" y="0"/>
                    </a:moveTo>
                    <a:lnTo>
                      <a:pt x="336" y="30"/>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9" name="Oval 2370"/>
              <p:cNvSpPr>
                <a:spLocks noChangeArrowheads="1"/>
              </p:cNvSpPr>
              <p:nvPr/>
            </p:nvSpPr>
            <p:spPr bwMode="auto">
              <a:xfrm>
                <a:off x="852" y="2142"/>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0" name="Oval 2371"/>
              <p:cNvSpPr>
                <a:spLocks noChangeArrowheads="1"/>
              </p:cNvSpPr>
              <p:nvPr/>
            </p:nvSpPr>
            <p:spPr bwMode="auto">
              <a:xfrm>
                <a:off x="1019" y="249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1" name="Oval 2372"/>
              <p:cNvSpPr>
                <a:spLocks noChangeArrowheads="1"/>
              </p:cNvSpPr>
              <p:nvPr/>
            </p:nvSpPr>
            <p:spPr bwMode="auto">
              <a:xfrm>
                <a:off x="1187" y="2599"/>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2" name="Oval 2373"/>
              <p:cNvSpPr>
                <a:spLocks noChangeArrowheads="1"/>
              </p:cNvSpPr>
              <p:nvPr/>
            </p:nvSpPr>
            <p:spPr bwMode="auto">
              <a:xfrm>
                <a:off x="1355" y="255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3" name="Oval 2374"/>
              <p:cNvSpPr>
                <a:spLocks noChangeArrowheads="1"/>
              </p:cNvSpPr>
              <p:nvPr/>
            </p:nvSpPr>
            <p:spPr bwMode="auto">
              <a:xfrm>
                <a:off x="1522" y="2569"/>
                <a:ext cx="46"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4" name="Oval 2375"/>
              <p:cNvSpPr>
                <a:spLocks noChangeArrowheads="1"/>
              </p:cNvSpPr>
              <p:nvPr/>
            </p:nvSpPr>
            <p:spPr bwMode="auto">
              <a:xfrm>
                <a:off x="1690"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5" name="Oval 2376"/>
              <p:cNvSpPr>
                <a:spLocks noChangeArrowheads="1"/>
              </p:cNvSpPr>
              <p:nvPr/>
            </p:nvSpPr>
            <p:spPr bwMode="auto">
              <a:xfrm>
                <a:off x="1857" y="2569"/>
                <a:ext cx="47"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6" name="Oval 2377"/>
              <p:cNvSpPr>
                <a:spLocks noChangeArrowheads="1"/>
              </p:cNvSpPr>
              <p:nvPr/>
            </p:nvSpPr>
            <p:spPr bwMode="auto">
              <a:xfrm>
                <a:off x="2025" y="242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7" name="Oval 2378"/>
              <p:cNvSpPr>
                <a:spLocks noChangeArrowheads="1"/>
              </p:cNvSpPr>
              <p:nvPr/>
            </p:nvSpPr>
            <p:spPr bwMode="auto">
              <a:xfrm>
                <a:off x="2193" y="246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8" name="Oval 2379"/>
              <p:cNvSpPr>
                <a:spLocks noChangeArrowheads="1"/>
              </p:cNvSpPr>
              <p:nvPr/>
            </p:nvSpPr>
            <p:spPr bwMode="auto">
              <a:xfrm>
                <a:off x="2361" y="254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9" name="Oval 2380"/>
              <p:cNvSpPr>
                <a:spLocks noChangeArrowheads="1"/>
              </p:cNvSpPr>
              <p:nvPr/>
            </p:nvSpPr>
            <p:spPr bwMode="auto">
              <a:xfrm>
                <a:off x="2529"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0" name="Oval 2381"/>
              <p:cNvSpPr>
                <a:spLocks noChangeArrowheads="1"/>
              </p:cNvSpPr>
              <p:nvPr/>
            </p:nvSpPr>
            <p:spPr bwMode="auto">
              <a:xfrm>
                <a:off x="2697" y="249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1" name="Oval 2382"/>
              <p:cNvSpPr>
                <a:spLocks noChangeArrowheads="1"/>
              </p:cNvSpPr>
              <p:nvPr/>
            </p:nvSpPr>
            <p:spPr bwMode="auto">
              <a:xfrm>
                <a:off x="2864" y="2363"/>
                <a:ext cx="47"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2" name="Oval 2383"/>
              <p:cNvSpPr>
                <a:spLocks noChangeArrowheads="1"/>
              </p:cNvSpPr>
              <p:nvPr/>
            </p:nvSpPr>
            <p:spPr bwMode="auto">
              <a:xfrm>
                <a:off x="3032" y="2275"/>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3" name="Oval 2384"/>
              <p:cNvSpPr>
                <a:spLocks noChangeArrowheads="1"/>
              </p:cNvSpPr>
              <p:nvPr/>
            </p:nvSpPr>
            <p:spPr bwMode="auto">
              <a:xfrm>
                <a:off x="3200" y="218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4" name="Oval 2385"/>
              <p:cNvSpPr>
                <a:spLocks noChangeArrowheads="1"/>
              </p:cNvSpPr>
              <p:nvPr/>
            </p:nvSpPr>
            <p:spPr bwMode="auto">
              <a:xfrm>
                <a:off x="3368"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5" name="Oval 2386"/>
              <p:cNvSpPr>
                <a:spLocks noChangeArrowheads="1"/>
              </p:cNvSpPr>
              <p:nvPr/>
            </p:nvSpPr>
            <p:spPr bwMode="auto">
              <a:xfrm>
                <a:off x="3536" y="2142"/>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6" name="Oval 2387"/>
              <p:cNvSpPr>
                <a:spLocks noChangeArrowheads="1"/>
              </p:cNvSpPr>
              <p:nvPr/>
            </p:nvSpPr>
            <p:spPr bwMode="auto">
              <a:xfrm>
                <a:off x="3704" y="2230"/>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7" name="Oval 2388"/>
              <p:cNvSpPr>
                <a:spLocks noChangeArrowheads="1"/>
              </p:cNvSpPr>
              <p:nvPr/>
            </p:nvSpPr>
            <p:spPr bwMode="auto">
              <a:xfrm>
                <a:off x="3871" y="2216"/>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8" name="Oval 2389"/>
              <p:cNvSpPr>
                <a:spLocks noChangeArrowheads="1"/>
              </p:cNvSpPr>
              <p:nvPr/>
            </p:nvSpPr>
            <p:spPr bwMode="auto">
              <a:xfrm>
                <a:off x="4039" y="2245"/>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9" name="Oval 2390"/>
              <p:cNvSpPr>
                <a:spLocks noChangeArrowheads="1"/>
              </p:cNvSpPr>
              <p:nvPr/>
            </p:nvSpPr>
            <p:spPr bwMode="auto">
              <a:xfrm>
                <a:off x="4207" y="1921"/>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0" name="Oval 2391"/>
              <p:cNvSpPr>
                <a:spLocks noChangeArrowheads="1"/>
              </p:cNvSpPr>
              <p:nvPr/>
            </p:nvSpPr>
            <p:spPr bwMode="auto">
              <a:xfrm>
                <a:off x="4375" y="1906"/>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1" name="Oval 2392"/>
              <p:cNvSpPr>
                <a:spLocks noChangeArrowheads="1"/>
              </p:cNvSpPr>
              <p:nvPr/>
            </p:nvSpPr>
            <p:spPr bwMode="auto">
              <a:xfrm>
                <a:off x="4543" y="1788"/>
                <a:ext cx="45"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2" name="Freeform 2393"/>
              <p:cNvSpPr>
                <a:spLocks/>
              </p:cNvSpPr>
              <p:nvPr/>
            </p:nvSpPr>
            <p:spPr bwMode="auto">
              <a:xfrm>
                <a:off x="874" y="1810"/>
                <a:ext cx="3691" cy="812"/>
              </a:xfrm>
              <a:custGeom>
                <a:avLst/>
                <a:gdLst>
                  <a:gd name="T0" fmla="*/ 0 w 7382"/>
                  <a:gd name="T1" fmla="*/ 708 h 1623"/>
                  <a:gd name="T2" fmla="*/ 336 w 7382"/>
                  <a:gd name="T3" fmla="*/ 1416 h 1623"/>
                  <a:gd name="T4" fmla="*/ 670 w 7382"/>
                  <a:gd name="T5" fmla="*/ 1623 h 1623"/>
                  <a:gd name="T6" fmla="*/ 1006 w 7382"/>
                  <a:gd name="T7" fmla="*/ 1535 h 1623"/>
                  <a:gd name="T8" fmla="*/ 1342 w 7382"/>
                  <a:gd name="T9" fmla="*/ 1564 h 1623"/>
                  <a:gd name="T10" fmla="*/ 1678 w 7382"/>
                  <a:gd name="T11" fmla="*/ 1416 h 1623"/>
                  <a:gd name="T12" fmla="*/ 2013 w 7382"/>
                  <a:gd name="T13" fmla="*/ 1564 h 1623"/>
                  <a:gd name="T14" fmla="*/ 2348 w 7382"/>
                  <a:gd name="T15" fmla="*/ 1268 h 1623"/>
                  <a:gd name="T16" fmla="*/ 2683 w 7382"/>
                  <a:gd name="T17" fmla="*/ 1357 h 1623"/>
                  <a:gd name="T18" fmla="*/ 3019 w 7382"/>
                  <a:gd name="T19" fmla="*/ 1505 h 1623"/>
                  <a:gd name="T20" fmla="*/ 3355 w 7382"/>
                  <a:gd name="T21" fmla="*/ 1416 h 1623"/>
                  <a:gd name="T22" fmla="*/ 3691 w 7382"/>
                  <a:gd name="T23" fmla="*/ 1416 h 1623"/>
                  <a:gd name="T24" fmla="*/ 4027 w 7382"/>
                  <a:gd name="T25" fmla="*/ 1150 h 1623"/>
                  <a:gd name="T26" fmla="*/ 4361 w 7382"/>
                  <a:gd name="T27" fmla="*/ 974 h 1623"/>
                  <a:gd name="T28" fmla="*/ 4697 w 7382"/>
                  <a:gd name="T29" fmla="*/ 796 h 1623"/>
                  <a:gd name="T30" fmla="*/ 5033 w 7382"/>
                  <a:gd name="T31" fmla="*/ 708 h 1623"/>
                  <a:gd name="T32" fmla="*/ 5369 w 7382"/>
                  <a:gd name="T33" fmla="*/ 708 h 1623"/>
                  <a:gd name="T34" fmla="*/ 5704 w 7382"/>
                  <a:gd name="T35" fmla="*/ 884 h 1623"/>
                  <a:gd name="T36" fmla="*/ 6040 w 7382"/>
                  <a:gd name="T37" fmla="*/ 856 h 1623"/>
                  <a:gd name="T38" fmla="*/ 6374 w 7382"/>
                  <a:gd name="T39" fmla="*/ 914 h 1623"/>
                  <a:gd name="T40" fmla="*/ 6710 w 7382"/>
                  <a:gd name="T41" fmla="*/ 266 h 1623"/>
                  <a:gd name="T42" fmla="*/ 7046 w 7382"/>
                  <a:gd name="T43" fmla="*/ 236 h 1623"/>
                  <a:gd name="T44" fmla="*/ 7382 w 7382"/>
                  <a:gd name="T45"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623">
                    <a:moveTo>
                      <a:pt x="0" y="708"/>
                    </a:moveTo>
                    <a:lnTo>
                      <a:pt x="336" y="1416"/>
                    </a:lnTo>
                    <a:lnTo>
                      <a:pt x="670" y="1623"/>
                    </a:lnTo>
                    <a:lnTo>
                      <a:pt x="1006" y="1535"/>
                    </a:lnTo>
                    <a:lnTo>
                      <a:pt x="1342" y="1564"/>
                    </a:lnTo>
                    <a:lnTo>
                      <a:pt x="1678" y="1416"/>
                    </a:lnTo>
                    <a:lnTo>
                      <a:pt x="2013" y="1564"/>
                    </a:lnTo>
                    <a:lnTo>
                      <a:pt x="2348" y="1268"/>
                    </a:lnTo>
                    <a:lnTo>
                      <a:pt x="2683" y="1357"/>
                    </a:lnTo>
                    <a:lnTo>
                      <a:pt x="3019" y="1505"/>
                    </a:lnTo>
                    <a:lnTo>
                      <a:pt x="3355" y="1416"/>
                    </a:lnTo>
                    <a:lnTo>
                      <a:pt x="3691" y="1416"/>
                    </a:lnTo>
                    <a:lnTo>
                      <a:pt x="4027" y="1150"/>
                    </a:lnTo>
                    <a:lnTo>
                      <a:pt x="4361" y="974"/>
                    </a:lnTo>
                    <a:lnTo>
                      <a:pt x="4697" y="796"/>
                    </a:lnTo>
                    <a:lnTo>
                      <a:pt x="5033" y="708"/>
                    </a:lnTo>
                    <a:lnTo>
                      <a:pt x="5369" y="708"/>
                    </a:lnTo>
                    <a:lnTo>
                      <a:pt x="5704" y="884"/>
                    </a:lnTo>
                    <a:lnTo>
                      <a:pt x="6040" y="856"/>
                    </a:lnTo>
                    <a:lnTo>
                      <a:pt x="6374" y="914"/>
                    </a:lnTo>
                    <a:lnTo>
                      <a:pt x="6710" y="266"/>
                    </a:lnTo>
                    <a:lnTo>
                      <a:pt x="7046" y="236"/>
                    </a:lnTo>
                    <a:lnTo>
                      <a:pt x="7382" y="0"/>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3" name="Oval 2394"/>
              <p:cNvSpPr>
                <a:spLocks noChangeArrowheads="1"/>
              </p:cNvSpPr>
              <p:nvPr/>
            </p:nvSpPr>
            <p:spPr bwMode="auto">
              <a:xfrm>
                <a:off x="4710" y="1950"/>
                <a:ext cx="46" cy="46"/>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4" name="Oval 2395"/>
              <p:cNvSpPr>
                <a:spLocks noChangeArrowheads="1"/>
              </p:cNvSpPr>
              <p:nvPr/>
            </p:nvSpPr>
            <p:spPr bwMode="auto">
              <a:xfrm>
                <a:off x="4878" y="1994"/>
                <a:ext cx="45" cy="47"/>
              </a:xfrm>
              <a:prstGeom prst="ellipse">
                <a:avLst/>
              </a:prstGeom>
              <a:solidFill>
                <a:srgbClr val="800000"/>
              </a:solidFill>
              <a:ln w="33338">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5" name="Freeform 2396"/>
              <p:cNvSpPr>
                <a:spLocks/>
              </p:cNvSpPr>
              <p:nvPr/>
            </p:nvSpPr>
            <p:spPr bwMode="auto">
              <a:xfrm>
                <a:off x="4565" y="1810"/>
                <a:ext cx="336" cy="207"/>
              </a:xfrm>
              <a:custGeom>
                <a:avLst/>
                <a:gdLst>
                  <a:gd name="T0" fmla="*/ 0 w 672"/>
                  <a:gd name="T1" fmla="*/ 0 h 414"/>
                  <a:gd name="T2" fmla="*/ 336 w 672"/>
                  <a:gd name="T3" fmla="*/ 324 h 414"/>
                  <a:gd name="T4" fmla="*/ 672 w 672"/>
                  <a:gd name="T5" fmla="*/ 414 h 414"/>
                </a:gdLst>
                <a:ahLst/>
                <a:cxnLst>
                  <a:cxn ang="0">
                    <a:pos x="T0" y="T1"/>
                  </a:cxn>
                  <a:cxn ang="0">
                    <a:pos x="T2" y="T3"/>
                  </a:cxn>
                  <a:cxn ang="0">
                    <a:pos x="T4" y="T5"/>
                  </a:cxn>
                </a:cxnLst>
                <a:rect l="0" t="0" r="r" b="b"/>
                <a:pathLst>
                  <a:path w="672" h="414">
                    <a:moveTo>
                      <a:pt x="0" y="0"/>
                    </a:moveTo>
                    <a:lnTo>
                      <a:pt x="336" y="324"/>
                    </a:lnTo>
                    <a:lnTo>
                      <a:pt x="672" y="414"/>
                    </a:lnTo>
                  </a:path>
                </a:pathLst>
              </a:custGeom>
              <a:noFill/>
              <a:ln w="333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6" name="Oval 239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7" name="Oval 2398"/>
              <p:cNvSpPr>
                <a:spLocks noChangeArrowheads="1"/>
              </p:cNvSpPr>
              <p:nvPr/>
            </p:nvSpPr>
            <p:spPr bwMode="auto">
              <a:xfrm>
                <a:off x="1019"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8" name="Oval 2399"/>
              <p:cNvSpPr>
                <a:spLocks noChangeArrowheads="1"/>
              </p:cNvSpPr>
              <p:nvPr/>
            </p:nvSpPr>
            <p:spPr bwMode="auto">
              <a:xfrm>
                <a:off x="1187" y="203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9" name="Oval 2400"/>
              <p:cNvSpPr>
                <a:spLocks noChangeArrowheads="1"/>
              </p:cNvSpPr>
              <p:nvPr/>
            </p:nvSpPr>
            <p:spPr bwMode="auto">
              <a:xfrm>
                <a:off x="1355" y="2024"/>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0" name="Oval 2401"/>
              <p:cNvSpPr>
                <a:spLocks noChangeArrowheads="1"/>
              </p:cNvSpPr>
              <p:nvPr/>
            </p:nvSpPr>
            <p:spPr bwMode="auto">
              <a:xfrm>
                <a:off x="1522"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1" name="Oval 2402"/>
              <p:cNvSpPr>
                <a:spLocks noChangeArrowheads="1"/>
              </p:cNvSpPr>
              <p:nvPr/>
            </p:nvSpPr>
            <p:spPr bwMode="auto">
              <a:xfrm>
                <a:off x="169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2" name="Oval 2403"/>
              <p:cNvSpPr>
                <a:spLocks noChangeArrowheads="1"/>
              </p:cNvSpPr>
              <p:nvPr/>
            </p:nvSpPr>
            <p:spPr bwMode="auto">
              <a:xfrm>
                <a:off x="1857" y="190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3" name="Oval 2404"/>
              <p:cNvSpPr>
                <a:spLocks noChangeArrowheads="1"/>
              </p:cNvSpPr>
              <p:nvPr/>
            </p:nvSpPr>
            <p:spPr bwMode="auto">
              <a:xfrm>
                <a:off x="2025"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4" name="Oval 2405"/>
              <p:cNvSpPr>
                <a:spLocks noChangeArrowheads="1"/>
              </p:cNvSpPr>
              <p:nvPr/>
            </p:nvSpPr>
            <p:spPr bwMode="auto">
              <a:xfrm>
                <a:off x="2193" y="192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5" name="Oval 2406"/>
              <p:cNvSpPr>
                <a:spLocks noChangeArrowheads="1"/>
              </p:cNvSpPr>
              <p:nvPr/>
            </p:nvSpPr>
            <p:spPr bwMode="auto">
              <a:xfrm>
                <a:off x="236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6" name="Oval 2407"/>
              <p:cNvSpPr>
                <a:spLocks noChangeArrowheads="1"/>
              </p:cNvSpPr>
              <p:nvPr/>
            </p:nvSpPr>
            <p:spPr bwMode="auto">
              <a:xfrm>
                <a:off x="2529" y="1906"/>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7" name="Oval 2408"/>
              <p:cNvSpPr>
                <a:spLocks noChangeArrowheads="1"/>
              </p:cNvSpPr>
              <p:nvPr/>
            </p:nvSpPr>
            <p:spPr bwMode="auto">
              <a:xfrm>
                <a:off x="2697"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8" name="Oval 2409"/>
              <p:cNvSpPr>
                <a:spLocks noChangeArrowheads="1"/>
              </p:cNvSpPr>
              <p:nvPr/>
            </p:nvSpPr>
            <p:spPr bwMode="auto">
              <a:xfrm>
                <a:off x="2864" y="1596"/>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9" name="Oval 2410"/>
              <p:cNvSpPr>
                <a:spLocks noChangeArrowheads="1"/>
              </p:cNvSpPr>
              <p:nvPr/>
            </p:nvSpPr>
            <p:spPr bwMode="auto">
              <a:xfrm>
                <a:off x="3032" y="1420"/>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0" name="Oval 2411"/>
              <p:cNvSpPr>
                <a:spLocks noChangeArrowheads="1"/>
              </p:cNvSpPr>
              <p:nvPr/>
            </p:nvSpPr>
            <p:spPr bwMode="auto">
              <a:xfrm>
                <a:off x="3200"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1" name="Oval 2412"/>
              <p:cNvSpPr>
                <a:spLocks noChangeArrowheads="1"/>
              </p:cNvSpPr>
              <p:nvPr/>
            </p:nvSpPr>
            <p:spPr bwMode="auto">
              <a:xfrm>
                <a:off x="3368" y="1449"/>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2" name="Oval 2413"/>
              <p:cNvSpPr>
                <a:spLocks noChangeArrowheads="1"/>
              </p:cNvSpPr>
              <p:nvPr/>
            </p:nvSpPr>
            <p:spPr bwMode="auto">
              <a:xfrm>
                <a:off x="3536" y="1523"/>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3" name="Oval 2414"/>
              <p:cNvSpPr>
                <a:spLocks noChangeArrowheads="1"/>
              </p:cNvSpPr>
              <p:nvPr/>
            </p:nvSpPr>
            <p:spPr bwMode="auto">
              <a:xfrm>
                <a:off x="3704" y="1508"/>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4" name="Oval 2415"/>
              <p:cNvSpPr>
                <a:spLocks noChangeArrowheads="1"/>
              </p:cNvSpPr>
              <p:nvPr/>
            </p:nvSpPr>
            <p:spPr bwMode="auto">
              <a:xfrm>
                <a:off x="3871" y="149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3" name="Group 2617"/>
            <p:cNvGrpSpPr>
              <a:grpSpLocks/>
            </p:cNvGrpSpPr>
            <p:nvPr/>
          </p:nvGrpSpPr>
          <p:grpSpPr bwMode="auto">
            <a:xfrm>
              <a:off x="972609" y="1978887"/>
              <a:ext cx="6462713" cy="2530475"/>
              <a:chOff x="852" y="1390"/>
              <a:chExt cx="4071" cy="1594"/>
            </a:xfrm>
          </p:grpSpPr>
          <p:sp>
            <p:nvSpPr>
              <p:cNvPr id="3915" name="Oval 2417"/>
              <p:cNvSpPr>
                <a:spLocks noChangeArrowheads="1"/>
              </p:cNvSpPr>
              <p:nvPr/>
            </p:nvSpPr>
            <p:spPr bwMode="auto">
              <a:xfrm>
                <a:off x="4039" y="1464"/>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6" name="Oval 2418"/>
              <p:cNvSpPr>
                <a:spLocks noChangeArrowheads="1"/>
              </p:cNvSpPr>
              <p:nvPr/>
            </p:nvSpPr>
            <p:spPr bwMode="auto">
              <a:xfrm>
                <a:off x="4207" y="156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7" name="Oval 2419"/>
              <p:cNvSpPr>
                <a:spLocks noChangeArrowheads="1"/>
              </p:cNvSpPr>
              <p:nvPr/>
            </p:nvSpPr>
            <p:spPr bwMode="auto">
              <a:xfrm>
                <a:off x="4375" y="1523"/>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8" name="Oval 2420"/>
              <p:cNvSpPr>
                <a:spLocks noChangeArrowheads="1"/>
              </p:cNvSpPr>
              <p:nvPr/>
            </p:nvSpPr>
            <p:spPr bwMode="auto">
              <a:xfrm>
                <a:off x="4543"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9" name="Freeform 2421"/>
              <p:cNvSpPr>
                <a:spLocks/>
              </p:cNvSpPr>
              <p:nvPr/>
            </p:nvSpPr>
            <p:spPr bwMode="auto">
              <a:xfrm>
                <a:off x="874" y="1412"/>
                <a:ext cx="3691" cy="753"/>
              </a:xfrm>
              <a:custGeom>
                <a:avLst/>
                <a:gdLst>
                  <a:gd name="T0" fmla="*/ 0 w 7382"/>
                  <a:gd name="T1" fmla="*/ 1505 h 1505"/>
                  <a:gd name="T2" fmla="*/ 336 w 7382"/>
                  <a:gd name="T3" fmla="*/ 1299 h 1505"/>
                  <a:gd name="T4" fmla="*/ 670 w 7382"/>
                  <a:gd name="T5" fmla="*/ 1299 h 1505"/>
                  <a:gd name="T6" fmla="*/ 1006 w 7382"/>
                  <a:gd name="T7" fmla="*/ 1269 h 1505"/>
                  <a:gd name="T8" fmla="*/ 1342 w 7382"/>
                  <a:gd name="T9" fmla="*/ 827 h 1505"/>
                  <a:gd name="T10" fmla="*/ 1678 w 7382"/>
                  <a:gd name="T11" fmla="*/ 1003 h 1505"/>
                  <a:gd name="T12" fmla="*/ 2013 w 7382"/>
                  <a:gd name="T13" fmla="*/ 1033 h 1505"/>
                  <a:gd name="T14" fmla="*/ 2348 w 7382"/>
                  <a:gd name="T15" fmla="*/ 975 h 1505"/>
                  <a:gd name="T16" fmla="*/ 2683 w 7382"/>
                  <a:gd name="T17" fmla="*/ 1063 h 1505"/>
                  <a:gd name="T18" fmla="*/ 3019 w 7382"/>
                  <a:gd name="T19" fmla="*/ 945 h 1505"/>
                  <a:gd name="T20" fmla="*/ 3355 w 7382"/>
                  <a:gd name="T21" fmla="*/ 1033 h 1505"/>
                  <a:gd name="T22" fmla="*/ 3691 w 7382"/>
                  <a:gd name="T23" fmla="*/ 827 h 1505"/>
                  <a:gd name="T24" fmla="*/ 4027 w 7382"/>
                  <a:gd name="T25" fmla="*/ 414 h 1505"/>
                  <a:gd name="T26" fmla="*/ 4361 w 7382"/>
                  <a:gd name="T27" fmla="*/ 60 h 1505"/>
                  <a:gd name="T28" fmla="*/ 4697 w 7382"/>
                  <a:gd name="T29" fmla="*/ 118 h 1505"/>
                  <a:gd name="T30" fmla="*/ 5033 w 7382"/>
                  <a:gd name="T31" fmla="*/ 118 h 1505"/>
                  <a:gd name="T32" fmla="*/ 5369 w 7382"/>
                  <a:gd name="T33" fmla="*/ 266 h 1505"/>
                  <a:gd name="T34" fmla="*/ 5704 w 7382"/>
                  <a:gd name="T35" fmla="*/ 236 h 1505"/>
                  <a:gd name="T36" fmla="*/ 6040 w 7382"/>
                  <a:gd name="T37" fmla="*/ 206 h 1505"/>
                  <a:gd name="T38" fmla="*/ 6374 w 7382"/>
                  <a:gd name="T39" fmla="*/ 148 h 1505"/>
                  <a:gd name="T40" fmla="*/ 6710 w 7382"/>
                  <a:gd name="T41" fmla="*/ 354 h 1505"/>
                  <a:gd name="T42" fmla="*/ 7046 w 7382"/>
                  <a:gd name="T43" fmla="*/ 266 h 1505"/>
                  <a:gd name="T44" fmla="*/ 7382 w 7382"/>
                  <a:gd name="T45"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05">
                    <a:moveTo>
                      <a:pt x="0" y="1505"/>
                    </a:moveTo>
                    <a:lnTo>
                      <a:pt x="336" y="1299"/>
                    </a:lnTo>
                    <a:lnTo>
                      <a:pt x="670" y="1299"/>
                    </a:lnTo>
                    <a:lnTo>
                      <a:pt x="1006" y="1269"/>
                    </a:lnTo>
                    <a:lnTo>
                      <a:pt x="1342" y="827"/>
                    </a:lnTo>
                    <a:lnTo>
                      <a:pt x="1678" y="1003"/>
                    </a:lnTo>
                    <a:lnTo>
                      <a:pt x="2013" y="1033"/>
                    </a:lnTo>
                    <a:lnTo>
                      <a:pt x="2348" y="975"/>
                    </a:lnTo>
                    <a:lnTo>
                      <a:pt x="2683" y="1063"/>
                    </a:lnTo>
                    <a:lnTo>
                      <a:pt x="3019" y="945"/>
                    </a:lnTo>
                    <a:lnTo>
                      <a:pt x="3355" y="1033"/>
                    </a:lnTo>
                    <a:lnTo>
                      <a:pt x="3691" y="827"/>
                    </a:lnTo>
                    <a:lnTo>
                      <a:pt x="4027" y="414"/>
                    </a:lnTo>
                    <a:lnTo>
                      <a:pt x="4361" y="60"/>
                    </a:lnTo>
                    <a:lnTo>
                      <a:pt x="4697" y="118"/>
                    </a:lnTo>
                    <a:lnTo>
                      <a:pt x="5033" y="118"/>
                    </a:lnTo>
                    <a:lnTo>
                      <a:pt x="5369" y="266"/>
                    </a:lnTo>
                    <a:lnTo>
                      <a:pt x="5704" y="236"/>
                    </a:lnTo>
                    <a:lnTo>
                      <a:pt x="6040" y="206"/>
                    </a:lnTo>
                    <a:lnTo>
                      <a:pt x="6374" y="148"/>
                    </a:lnTo>
                    <a:lnTo>
                      <a:pt x="6710" y="354"/>
                    </a:lnTo>
                    <a:lnTo>
                      <a:pt x="7046" y="266"/>
                    </a:lnTo>
                    <a:lnTo>
                      <a:pt x="738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0" name="Oval 2422"/>
              <p:cNvSpPr>
                <a:spLocks noChangeArrowheads="1"/>
              </p:cNvSpPr>
              <p:nvPr/>
            </p:nvSpPr>
            <p:spPr bwMode="auto">
              <a:xfrm>
                <a:off x="4710" y="155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1" name="Oval 2423"/>
              <p:cNvSpPr>
                <a:spLocks noChangeArrowheads="1"/>
              </p:cNvSpPr>
              <p:nvPr/>
            </p:nvSpPr>
            <p:spPr bwMode="auto">
              <a:xfrm>
                <a:off x="4878" y="1390"/>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2" name="Freeform 2424"/>
              <p:cNvSpPr>
                <a:spLocks/>
              </p:cNvSpPr>
              <p:nvPr/>
            </p:nvSpPr>
            <p:spPr bwMode="auto">
              <a:xfrm>
                <a:off x="4565" y="1412"/>
                <a:ext cx="336" cy="162"/>
              </a:xfrm>
              <a:custGeom>
                <a:avLst/>
                <a:gdLst>
                  <a:gd name="T0" fmla="*/ 0 w 672"/>
                  <a:gd name="T1" fmla="*/ 0 h 325"/>
                  <a:gd name="T2" fmla="*/ 336 w 672"/>
                  <a:gd name="T3" fmla="*/ 325 h 325"/>
                  <a:gd name="T4" fmla="*/ 672 w 672"/>
                  <a:gd name="T5" fmla="*/ 0 h 325"/>
                </a:gdLst>
                <a:ahLst/>
                <a:cxnLst>
                  <a:cxn ang="0">
                    <a:pos x="T0" y="T1"/>
                  </a:cxn>
                  <a:cxn ang="0">
                    <a:pos x="T2" y="T3"/>
                  </a:cxn>
                  <a:cxn ang="0">
                    <a:pos x="T4" y="T5"/>
                  </a:cxn>
                </a:cxnLst>
                <a:rect l="0" t="0" r="r" b="b"/>
                <a:pathLst>
                  <a:path w="672" h="325">
                    <a:moveTo>
                      <a:pt x="0" y="0"/>
                    </a:moveTo>
                    <a:lnTo>
                      <a:pt x="336" y="325"/>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3" name="Oval 2425"/>
              <p:cNvSpPr>
                <a:spLocks noChangeArrowheads="1"/>
              </p:cNvSpPr>
              <p:nvPr/>
            </p:nvSpPr>
            <p:spPr bwMode="auto">
              <a:xfrm>
                <a:off x="852" y="2142"/>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4" name="Oval 2426"/>
              <p:cNvSpPr>
                <a:spLocks noChangeArrowheads="1"/>
              </p:cNvSpPr>
              <p:nvPr/>
            </p:nvSpPr>
            <p:spPr bwMode="auto">
              <a:xfrm>
                <a:off x="1019" y="221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5" name="Oval 2427"/>
              <p:cNvSpPr>
                <a:spLocks noChangeArrowheads="1"/>
              </p:cNvSpPr>
              <p:nvPr/>
            </p:nvSpPr>
            <p:spPr bwMode="auto">
              <a:xfrm>
                <a:off x="1187" y="231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6" name="Oval 2428"/>
              <p:cNvSpPr>
                <a:spLocks noChangeArrowheads="1"/>
              </p:cNvSpPr>
              <p:nvPr/>
            </p:nvSpPr>
            <p:spPr bwMode="auto">
              <a:xfrm>
                <a:off x="1355" y="224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7" name="Oval 2429"/>
              <p:cNvSpPr>
                <a:spLocks noChangeArrowheads="1"/>
              </p:cNvSpPr>
              <p:nvPr/>
            </p:nvSpPr>
            <p:spPr bwMode="auto">
              <a:xfrm>
                <a:off x="1522" y="2334"/>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8" name="Oval 2430"/>
              <p:cNvSpPr>
                <a:spLocks noChangeArrowheads="1"/>
              </p:cNvSpPr>
              <p:nvPr/>
            </p:nvSpPr>
            <p:spPr bwMode="auto">
              <a:xfrm>
                <a:off x="1690" y="226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9" name="Oval 2431"/>
              <p:cNvSpPr>
                <a:spLocks noChangeArrowheads="1"/>
              </p:cNvSpPr>
              <p:nvPr/>
            </p:nvSpPr>
            <p:spPr bwMode="auto">
              <a:xfrm>
                <a:off x="1857" y="2083"/>
                <a:ext cx="47"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0" name="Oval 2432"/>
              <p:cNvSpPr>
                <a:spLocks noChangeArrowheads="1"/>
              </p:cNvSpPr>
              <p:nvPr/>
            </p:nvSpPr>
            <p:spPr bwMode="auto">
              <a:xfrm>
                <a:off x="2025" y="184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1" name="Oval 2433"/>
              <p:cNvSpPr>
                <a:spLocks noChangeArrowheads="1"/>
              </p:cNvSpPr>
              <p:nvPr/>
            </p:nvSpPr>
            <p:spPr bwMode="auto">
              <a:xfrm>
                <a:off x="2193" y="1921"/>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2" name="Oval 2434"/>
              <p:cNvSpPr>
                <a:spLocks noChangeArrowheads="1"/>
              </p:cNvSpPr>
              <p:nvPr/>
            </p:nvSpPr>
            <p:spPr bwMode="auto">
              <a:xfrm>
                <a:off x="2361"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3" name="Oval 2435"/>
              <p:cNvSpPr>
                <a:spLocks noChangeArrowheads="1"/>
              </p:cNvSpPr>
              <p:nvPr/>
            </p:nvSpPr>
            <p:spPr bwMode="auto">
              <a:xfrm>
                <a:off x="2529"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4" name="Oval 2436"/>
              <p:cNvSpPr>
                <a:spLocks noChangeArrowheads="1"/>
              </p:cNvSpPr>
              <p:nvPr/>
            </p:nvSpPr>
            <p:spPr bwMode="auto">
              <a:xfrm>
                <a:off x="2697" y="196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5" name="Oval 2437"/>
              <p:cNvSpPr>
                <a:spLocks noChangeArrowheads="1"/>
              </p:cNvSpPr>
              <p:nvPr/>
            </p:nvSpPr>
            <p:spPr bwMode="auto">
              <a:xfrm>
                <a:off x="2864" y="1994"/>
                <a:ext cx="47"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6" name="Oval 2438"/>
              <p:cNvSpPr>
                <a:spLocks noChangeArrowheads="1"/>
              </p:cNvSpPr>
              <p:nvPr/>
            </p:nvSpPr>
            <p:spPr bwMode="auto">
              <a:xfrm>
                <a:off x="3032" y="206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7" name="Oval 2439"/>
              <p:cNvSpPr>
                <a:spLocks noChangeArrowheads="1"/>
              </p:cNvSpPr>
              <p:nvPr/>
            </p:nvSpPr>
            <p:spPr bwMode="auto">
              <a:xfrm>
                <a:off x="3200" y="2039"/>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8" name="Oval 2440"/>
              <p:cNvSpPr>
                <a:spLocks noChangeArrowheads="1"/>
              </p:cNvSpPr>
              <p:nvPr/>
            </p:nvSpPr>
            <p:spPr bwMode="auto">
              <a:xfrm>
                <a:off x="3368"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9" name="Oval 2441"/>
              <p:cNvSpPr>
                <a:spLocks noChangeArrowheads="1"/>
              </p:cNvSpPr>
              <p:nvPr/>
            </p:nvSpPr>
            <p:spPr bwMode="auto">
              <a:xfrm>
                <a:off x="3536" y="195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0" name="Oval 2442"/>
              <p:cNvSpPr>
                <a:spLocks noChangeArrowheads="1"/>
              </p:cNvSpPr>
              <p:nvPr/>
            </p:nvSpPr>
            <p:spPr bwMode="auto">
              <a:xfrm>
                <a:off x="3704" y="196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1" name="Oval 2443"/>
              <p:cNvSpPr>
                <a:spLocks noChangeArrowheads="1"/>
              </p:cNvSpPr>
              <p:nvPr/>
            </p:nvSpPr>
            <p:spPr bwMode="auto">
              <a:xfrm>
                <a:off x="3871" y="1877"/>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2" name="Oval 2444"/>
              <p:cNvSpPr>
                <a:spLocks noChangeArrowheads="1"/>
              </p:cNvSpPr>
              <p:nvPr/>
            </p:nvSpPr>
            <p:spPr bwMode="auto">
              <a:xfrm>
                <a:off x="4039" y="2009"/>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3" name="Oval 2445"/>
              <p:cNvSpPr>
                <a:spLocks noChangeArrowheads="1"/>
              </p:cNvSpPr>
              <p:nvPr/>
            </p:nvSpPr>
            <p:spPr bwMode="auto">
              <a:xfrm>
                <a:off x="4207"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4" name="Oval 2446"/>
              <p:cNvSpPr>
                <a:spLocks noChangeArrowheads="1"/>
              </p:cNvSpPr>
              <p:nvPr/>
            </p:nvSpPr>
            <p:spPr bwMode="auto">
              <a:xfrm>
                <a:off x="4375"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5" name="Oval 2447"/>
              <p:cNvSpPr>
                <a:spLocks noChangeArrowheads="1"/>
              </p:cNvSpPr>
              <p:nvPr/>
            </p:nvSpPr>
            <p:spPr bwMode="auto">
              <a:xfrm>
                <a:off x="4543" y="1936"/>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6" name="Freeform 2448"/>
              <p:cNvSpPr>
                <a:spLocks/>
              </p:cNvSpPr>
              <p:nvPr/>
            </p:nvSpPr>
            <p:spPr bwMode="auto">
              <a:xfrm>
                <a:off x="874" y="1869"/>
                <a:ext cx="3691" cy="488"/>
              </a:xfrm>
              <a:custGeom>
                <a:avLst/>
                <a:gdLst>
                  <a:gd name="T0" fmla="*/ 0 w 7382"/>
                  <a:gd name="T1" fmla="*/ 590 h 974"/>
                  <a:gd name="T2" fmla="*/ 336 w 7382"/>
                  <a:gd name="T3" fmla="*/ 738 h 974"/>
                  <a:gd name="T4" fmla="*/ 670 w 7382"/>
                  <a:gd name="T5" fmla="*/ 944 h 974"/>
                  <a:gd name="T6" fmla="*/ 1006 w 7382"/>
                  <a:gd name="T7" fmla="*/ 796 h 974"/>
                  <a:gd name="T8" fmla="*/ 1342 w 7382"/>
                  <a:gd name="T9" fmla="*/ 974 h 974"/>
                  <a:gd name="T10" fmla="*/ 1678 w 7382"/>
                  <a:gd name="T11" fmla="*/ 826 h 974"/>
                  <a:gd name="T12" fmla="*/ 2013 w 7382"/>
                  <a:gd name="T13" fmla="*/ 472 h 974"/>
                  <a:gd name="T14" fmla="*/ 2348 w 7382"/>
                  <a:gd name="T15" fmla="*/ 0 h 974"/>
                  <a:gd name="T16" fmla="*/ 2683 w 7382"/>
                  <a:gd name="T17" fmla="*/ 148 h 974"/>
                  <a:gd name="T18" fmla="*/ 3019 w 7382"/>
                  <a:gd name="T19" fmla="*/ 178 h 974"/>
                  <a:gd name="T20" fmla="*/ 3355 w 7382"/>
                  <a:gd name="T21" fmla="*/ 178 h 974"/>
                  <a:gd name="T22" fmla="*/ 3691 w 7382"/>
                  <a:gd name="T23" fmla="*/ 236 h 974"/>
                  <a:gd name="T24" fmla="*/ 4027 w 7382"/>
                  <a:gd name="T25" fmla="*/ 296 h 974"/>
                  <a:gd name="T26" fmla="*/ 4361 w 7382"/>
                  <a:gd name="T27" fmla="*/ 442 h 974"/>
                  <a:gd name="T28" fmla="*/ 4697 w 7382"/>
                  <a:gd name="T29" fmla="*/ 384 h 974"/>
                  <a:gd name="T30" fmla="*/ 5033 w 7382"/>
                  <a:gd name="T31" fmla="*/ 178 h 974"/>
                  <a:gd name="T32" fmla="*/ 5369 w 7382"/>
                  <a:gd name="T33" fmla="*/ 206 h 974"/>
                  <a:gd name="T34" fmla="*/ 5704 w 7382"/>
                  <a:gd name="T35" fmla="*/ 236 h 974"/>
                  <a:gd name="T36" fmla="*/ 6040 w 7382"/>
                  <a:gd name="T37" fmla="*/ 60 h 974"/>
                  <a:gd name="T38" fmla="*/ 6374 w 7382"/>
                  <a:gd name="T39" fmla="*/ 324 h 974"/>
                  <a:gd name="T40" fmla="*/ 6710 w 7382"/>
                  <a:gd name="T41" fmla="*/ 266 h 974"/>
                  <a:gd name="T42" fmla="*/ 7046 w 7382"/>
                  <a:gd name="T43" fmla="*/ 178 h 974"/>
                  <a:gd name="T44" fmla="*/ 7382 w 7382"/>
                  <a:gd name="T45" fmla="*/ 17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974">
                    <a:moveTo>
                      <a:pt x="0" y="590"/>
                    </a:moveTo>
                    <a:lnTo>
                      <a:pt x="336" y="738"/>
                    </a:lnTo>
                    <a:lnTo>
                      <a:pt x="670" y="944"/>
                    </a:lnTo>
                    <a:lnTo>
                      <a:pt x="1006" y="796"/>
                    </a:lnTo>
                    <a:lnTo>
                      <a:pt x="1342" y="974"/>
                    </a:lnTo>
                    <a:lnTo>
                      <a:pt x="1678" y="826"/>
                    </a:lnTo>
                    <a:lnTo>
                      <a:pt x="2013" y="472"/>
                    </a:lnTo>
                    <a:lnTo>
                      <a:pt x="2348" y="0"/>
                    </a:lnTo>
                    <a:lnTo>
                      <a:pt x="2683" y="148"/>
                    </a:lnTo>
                    <a:lnTo>
                      <a:pt x="3019" y="178"/>
                    </a:lnTo>
                    <a:lnTo>
                      <a:pt x="3355" y="178"/>
                    </a:lnTo>
                    <a:lnTo>
                      <a:pt x="3691" y="236"/>
                    </a:lnTo>
                    <a:lnTo>
                      <a:pt x="4027" y="296"/>
                    </a:lnTo>
                    <a:lnTo>
                      <a:pt x="4361" y="442"/>
                    </a:lnTo>
                    <a:lnTo>
                      <a:pt x="4697" y="384"/>
                    </a:lnTo>
                    <a:lnTo>
                      <a:pt x="5033" y="178"/>
                    </a:lnTo>
                    <a:lnTo>
                      <a:pt x="5369" y="206"/>
                    </a:lnTo>
                    <a:lnTo>
                      <a:pt x="5704" y="236"/>
                    </a:lnTo>
                    <a:lnTo>
                      <a:pt x="6040" y="60"/>
                    </a:lnTo>
                    <a:lnTo>
                      <a:pt x="6374" y="324"/>
                    </a:lnTo>
                    <a:lnTo>
                      <a:pt x="6710" y="266"/>
                    </a:lnTo>
                    <a:lnTo>
                      <a:pt x="7046" y="178"/>
                    </a:lnTo>
                    <a:lnTo>
                      <a:pt x="7382" y="17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7" name="Oval 2449"/>
              <p:cNvSpPr>
                <a:spLocks noChangeArrowheads="1"/>
              </p:cNvSpPr>
              <p:nvPr/>
            </p:nvSpPr>
            <p:spPr bwMode="auto">
              <a:xfrm>
                <a:off x="4710" y="1936"/>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8" name="Oval 2450"/>
              <p:cNvSpPr>
                <a:spLocks noChangeArrowheads="1"/>
              </p:cNvSpPr>
              <p:nvPr/>
            </p:nvSpPr>
            <p:spPr bwMode="auto">
              <a:xfrm>
                <a:off x="4878" y="198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9" name="Freeform 2451"/>
              <p:cNvSpPr>
                <a:spLocks/>
              </p:cNvSpPr>
              <p:nvPr/>
            </p:nvSpPr>
            <p:spPr bwMode="auto">
              <a:xfrm>
                <a:off x="4565" y="1958"/>
                <a:ext cx="336" cy="44"/>
              </a:xfrm>
              <a:custGeom>
                <a:avLst/>
                <a:gdLst>
                  <a:gd name="T0" fmla="*/ 0 w 672"/>
                  <a:gd name="T1" fmla="*/ 0 h 88"/>
                  <a:gd name="T2" fmla="*/ 336 w 672"/>
                  <a:gd name="T3" fmla="*/ 0 h 88"/>
                  <a:gd name="T4" fmla="*/ 672 w 672"/>
                  <a:gd name="T5" fmla="*/ 88 h 88"/>
                </a:gdLst>
                <a:ahLst/>
                <a:cxnLst>
                  <a:cxn ang="0">
                    <a:pos x="T0" y="T1"/>
                  </a:cxn>
                  <a:cxn ang="0">
                    <a:pos x="T2" y="T3"/>
                  </a:cxn>
                  <a:cxn ang="0">
                    <a:pos x="T4" y="T5"/>
                  </a:cxn>
                </a:cxnLst>
                <a:rect l="0" t="0" r="r" b="b"/>
                <a:pathLst>
                  <a:path w="672" h="88">
                    <a:moveTo>
                      <a:pt x="0" y="0"/>
                    </a:moveTo>
                    <a:lnTo>
                      <a:pt x="336" y="0"/>
                    </a:lnTo>
                    <a:lnTo>
                      <a:pt x="672" y="88"/>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0" name="Oval 2452"/>
              <p:cNvSpPr>
                <a:spLocks noChangeArrowheads="1"/>
              </p:cNvSpPr>
              <p:nvPr/>
            </p:nvSpPr>
            <p:spPr bwMode="auto">
              <a:xfrm>
                <a:off x="852" y="214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1" name="Oval 2453"/>
              <p:cNvSpPr>
                <a:spLocks noChangeArrowheads="1"/>
              </p:cNvSpPr>
              <p:nvPr/>
            </p:nvSpPr>
            <p:spPr bwMode="auto">
              <a:xfrm>
                <a:off x="1019"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2" name="Oval 2454"/>
              <p:cNvSpPr>
                <a:spLocks noChangeArrowheads="1"/>
              </p:cNvSpPr>
              <p:nvPr/>
            </p:nvSpPr>
            <p:spPr bwMode="auto">
              <a:xfrm>
                <a:off x="1187" y="2053"/>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3" name="Oval 2455"/>
              <p:cNvSpPr>
                <a:spLocks noChangeArrowheads="1"/>
              </p:cNvSpPr>
              <p:nvPr/>
            </p:nvSpPr>
            <p:spPr bwMode="auto">
              <a:xfrm>
                <a:off x="1355" y="202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4" name="Oval 2456"/>
              <p:cNvSpPr>
                <a:spLocks noChangeArrowheads="1"/>
              </p:cNvSpPr>
              <p:nvPr/>
            </p:nvSpPr>
            <p:spPr bwMode="auto">
              <a:xfrm>
                <a:off x="1522" y="189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5" name="Oval 2457"/>
              <p:cNvSpPr>
                <a:spLocks noChangeArrowheads="1"/>
              </p:cNvSpPr>
              <p:nvPr/>
            </p:nvSpPr>
            <p:spPr bwMode="auto">
              <a:xfrm>
                <a:off x="1690" y="1744"/>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6" name="Oval 2458"/>
              <p:cNvSpPr>
                <a:spLocks noChangeArrowheads="1"/>
              </p:cNvSpPr>
              <p:nvPr/>
            </p:nvSpPr>
            <p:spPr bwMode="auto">
              <a:xfrm>
                <a:off x="1857" y="2024"/>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7" name="Oval 2459"/>
              <p:cNvSpPr>
                <a:spLocks noChangeArrowheads="1"/>
              </p:cNvSpPr>
              <p:nvPr/>
            </p:nvSpPr>
            <p:spPr bwMode="auto">
              <a:xfrm>
                <a:off x="2025" y="221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8" name="Oval 2460"/>
              <p:cNvSpPr>
                <a:spLocks noChangeArrowheads="1"/>
              </p:cNvSpPr>
              <p:nvPr/>
            </p:nvSpPr>
            <p:spPr bwMode="auto">
              <a:xfrm>
                <a:off x="2193" y="2157"/>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9" name="Oval 2461"/>
              <p:cNvSpPr>
                <a:spLocks noChangeArrowheads="1"/>
              </p:cNvSpPr>
              <p:nvPr/>
            </p:nvSpPr>
            <p:spPr bwMode="auto">
              <a:xfrm>
                <a:off x="2361" y="227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0" name="Oval 2462"/>
              <p:cNvSpPr>
                <a:spLocks noChangeArrowheads="1"/>
              </p:cNvSpPr>
              <p:nvPr/>
            </p:nvSpPr>
            <p:spPr bwMode="auto">
              <a:xfrm>
                <a:off x="2529" y="2393"/>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1" name="Oval 2463"/>
              <p:cNvSpPr>
                <a:spLocks noChangeArrowheads="1"/>
              </p:cNvSpPr>
              <p:nvPr/>
            </p:nvSpPr>
            <p:spPr bwMode="auto">
              <a:xfrm>
                <a:off x="2697" y="220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2" name="Oval 2464"/>
              <p:cNvSpPr>
                <a:spLocks noChangeArrowheads="1"/>
              </p:cNvSpPr>
              <p:nvPr/>
            </p:nvSpPr>
            <p:spPr bwMode="auto">
              <a:xfrm>
                <a:off x="2864" y="2348"/>
                <a:ext cx="47"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3" name="Oval 2465"/>
              <p:cNvSpPr>
                <a:spLocks noChangeArrowheads="1"/>
              </p:cNvSpPr>
              <p:nvPr/>
            </p:nvSpPr>
            <p:spPr bwMode="auto">
              <a:xfrm>
                <a:off x="3032"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4" name="Oval 2466"/>
              <p:cNvSpPr>
                <a:spLocks noChangeArrowheads="1"/>
              </p:cNvSpPr>
              <p:nvPr/>
            </p:nvSpPr>
            <p:spPr bwMode="auto">
              <a:xfrm>
                <a:off x="3200" y="2348"/>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5" name="Oval 2467"/>
              <p:cNvSpPr>
                <a:spLocks noChangeArrowheads="1"/>
              </p:cNvSpPr>
              <p:nvPr/>
            </p:nvSpPr>
            <p:spPr bwMode="auto">
              <a:xfrm>
                <a:off x="3368" y="2466"/>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6" name="Oval 2468"/>
              <p:cNvSpPr>
                <a:spLocks noChangeArrowheads="1"/>
              </p:cNvSpPr>
              <p:nvPr/>
            </p:nvSpPr>
            <p:spPr bwMode="auto">
              <a:xfrm>
                <a:off x="3536" y="228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7" name="Oval 2469"/>
              <p:cNvSpPr>
                <a:spLocks noChangeArrowheads="1"/>
              </p:cNvSpPr>
              <p:nvPr/>
            </p:nvSpPr>
            <p:spPr bwMode="auto">
              <a:xfrm>
                <a:off x="3704" y="2348"/>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8" name="Oval 2470"/>
              <p:cNvSpPr>
                <a:spLocks noChangeArrowheads="1"/>
              </p:cNvSpPr>
              <p:nvPr/>
            </p:nvSpPr>
            <p:spPr bwMode="auto">
              <a:xfrm>
                <a:off x="3871" y="2171"/>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9" name="Oval 2471"/>
              <p:cNvSpPr>
                <a:spLocks noChangeArrowheads="1"/>
              </p:cNvSpPr>
              <p:nvPr/>
            </p:nvSpPr>
            <p:spPr bwMode="auto">
              <a:xfrm>
                <a:off x="4039"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0" name="Oval 2472"/>
              <p:cNvSpPr>
                <a:spLocks noChangeArrowheads="1"/>
              </p:cNvSpPr>
              <p:nvPr/>
            </p:nvSpPr>
            <p:spPr bwMode="auto">
              <a:xfrm>
                <a:off x="4207" y="215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1" name="Oval 2473"/>
              <p:cNvSpPr>
                <a:spLocks noChangeArrowheads="1"/>
              </p:cNvSpPr>
              <p:nvPr/>
            </p:nvSpPr>
            <p:spPr bwMode="auto">
              <a:xfrm>
                <a:off x="4375" y="2201"/>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2" name="Oval 2474"/>
              <p:cNvSpPr>
                <a:spLocks noChangeArrowheads="1"/>
              </p:cNvSpPr>
              <p:nvPr/>
            </p:nvSpPr>
            <p:spPr bwMode="auto">
              <a:xfrm>
                <a:off x="4543" y="2186"/>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3" name="Freeform 2475"/>
              <p:cNvSpPr>
                <a:spLocks/>
              </p:cNvSpPr>
              <p:nvPr/>
            </p:nvSpPr>
            <p:spPr bwMode="auto">
              <a:xfrm>
                <a:off x="874" y="1766"/>
                <a:ext cx="3691" cy="723"/>
              </a:xfrm>
              <a:custGeom>
                <a:avLst/>
                <a:gdLst>
                  <a:gd name="T0" fmla="*/ 0 w 7382"/>
                  <a:gd name="T1" fmla="*/ 796 h 1445"/>
                  <a:gd name="T2" fmla="*/ 336 w 7382"/>
                  <a:gd name="T3" fmla="*/ 826 h 1445"/>
                  <a:gd name="T4" fmla="*/ 670 w 7382"/>
                  <a:gd name="T5" fmla="*/ 620 h 1445"/>
                  <a:gd name="T6" fmla="*/ 1006 w 7382"/>
                  <a:gd name="T7" fmla="*/ 560 h 1445"/>
                  <a:gd name="T8" fmla="*/ 1342 w 7382"/>
                  <a:gd name="T9" fmla="*/ 294 h 1445"/>
                  <a:gd name="T10" fmla="*/ 1678 w 7382"/>
                  <a:gd name="T11" fmla="*/ 0 h 1445"/>
                  <a:gd name="T12" fmla="*/ 2013 w 7382"/>
                  <a:gd name="T13" fmla="*/ 560 h 1445"/>
                  <a:gd name="T14" fmla="*/ 2348 w 7382"/>
                  <a:gd name="T15" fmla="*/ 944 h 1445"/>
                  <a:gd name="T16" fmla="*/ 2683 w 7382"/>
                  <a:gd name="T17" fmla="*/ 826 h 1445"/>
                  <a:gd name="T18" fmla="*/ 3019 w 7382"/>
                  <a:gd name="T19" fmla="*/ 1062 h 1445"/>
                  <a:gd name="T20" fmla="*/ 3355 w 7382"/>
                  <a:gd name="T21" fmla="*/ 1298 h 1445"/>
                  <a:gd name="T22" fmla="*/ 3691 w 7382"/>
                  <a:gd name="T23" fmla="*/ 914 h 1445"/>
                  <a:gd name="T24" fmla="*/ 4027 w 7382"/>
                  <a:gd name="T25" fmla="*/ 1208 h 1445"/>
                  <a:gd name="T26" fmla="*/ 4361 w 7382"/>
                  <a:gd name="T27" fmla="*/ 1208 h 1445"/>
                  <a:gd name="T28" fmla="*/ 4697 w 7382"/>
                  <a:gd name="T29" fmla="*/ 1208 h 1445"/>
                  <a:gd name="T30" fmla="*/ 5033 w 7382"/>
                  <a:gd name="T31" fmla="*/ 1445 h 1445"/>
                  <a:gd name="T32" fmla="*/ 5369 w 7382"/>
                  <a:gd name="T33" fmla="*/ 1090 h 1445"/>
                  <a:gd name="T34" fmla="*/ 5704 w 7382"/>
                  <a:gd name="T35" fmla="*/ 1208 h 1445"/>
                  <a:gd name="T36" fmla="*/ 6040 w 7382"/>
                  <a:gd name="T37" fmla="*/ 856 h 1445"/>
                  <a:gd name="T38" fmla="*/ 6374 w 7382"/>
                  <a:gd name="T39" fmla="*/ 914 h 1445"/>
                  <a:gd name="T40" fmla="*/ 6710 w 7382"/>
                  <a:gd name="T41" fmla="*/ 826 h 1445"/>
                  <a:gd name="T42" fmla="*/ 7046 w 7382"/>
                  <a:gd name="T43" fmla="*/ 914 h 1445"/>
                  <a:gd name="T44" fmla="*/ 7382 w 7382"/>
                  <a:gd name="T45" fmla="*/ 884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445">
                    <a:moveTo>
                      <a:pt x="0" y="796"/>
                    </a:moveTo>
                    <a:lnTo>
                      <a:pt x="336" y="826"/>
                    </a:lnTo>
                    <a:lnTo>
                      <a:pt x="670" y="620"/>
                    </a:lnTo>
                    <a:lnTo>
                      <a:pt x="1006" y="560"/>
                    </a:lnTo>
                    <a:lnTo>
                      <a:pt x="1342" y="294"/>
                    </a:lnTo>
                    <a:lnTo>
                      <a:pt x="1678" y="0"/>
                    </a:lnTo>
                    <a:lnTo>
                      <a:pt x="2013" y="560"/>
                    </a:lnTo>
                    <a:lnTo>
                      <a:pt x="2348" y="944"/>
                    </a:lnTo>
                    <a:lnTo>
                      <a:pt x="2683" y="826"/>
                    </a:lnTo>
                    <a:lnTo>
                      <a:pt x="3019" y="1062"/>
                    </a:lnTo>
                    <a:lnTo>
                      <a:pt x="3355" y="1298"/>
                    </a:lnTo>
                    <a:lnTo>
                      <a:pt x="3691" y="914"/>
                    </a:lnTo>
                    <a:lnTo>
                      <a:pt x="4027" y="1208"/>
                    </a:lnTo>
                    <a:lnTo>
                      <a:pt x="4361" y="1208"/>
                    </a:lnTo>
                    <a:lnTo>
                      <a:pt x="4697" y="1208"/>
                    </a:lnTo>
                    <a:lnTo>
                      <a:pt x="5033" y="1445"/>
                    </a:lnTo>
                    <a:lnTo>
                      <a:pt x="5369" y="1090"/>
                    </a:lnTo>
                    <a:lnTo>
                      <a:pt x="5704" y="1208"/>
                    </a:lnTo>
                    <a:lnTo>
                      <a:pt x="6040" y="856"/>
                    </a:lnTo>
                    <a:lnTo>
                      <a:pt x="6374" y="914"/>
                    </a:lnTo>
                    <a:lnTo>
                      <a:pt x="6710" y="826"/>
                    </a:lnTo>
                    <a:lnTo>
                      <a:pt x="7046" y="914"/>
                    </a:lnTo>
                    <a:lnTo>
                      <a:pt x="7382" y="884"/>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4" name="Oval 2476"/>
              <p:cNvSpPr>
                <a:spLocks noChangeArrowheads="1"/>
              </p:cNvSpPr>
              <p:nvPr/>
            </p:nvSpPr>
            <p:spPr bwMode="auto">
              <a:xfrm>
                <a:off x="4710" y="2319"/>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5" name="Oval 2477"/>
              <p:cNvSpPr>
                <a:spLocks noChangeArrowheads="1"/>
              </p:cNvSpPr>
              <p:nvPr/>
            </p:nvSpPr>
            <p:spPr bwMode="auto">
              <a:xfrm>
                <a:off x="4878" y="2334"/>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6" name="Freeform 2478"/>
              <p:cNvSpPr>
                <a:spLocks/>
              </p:cNvSpPr>
              <p:nvPr/>
            </p:nvSpPr>
            <p:spPr bwMode="auto">
              <a:xfrm>
                <a:off x="4565" y="2209"/>
                <a:ext cx="336" cy="148"/>
              </a:xfrm>
              <a:custGeom>
                <a:avLst/>
                <a:gdLst>
                  <a:gd name="T0" fmla="*/ 0 w 672"/>
                  <a:gd name="T1" fmla="*/ 0 h 296"/>
                  <a:gd name="T2" fmla="*/ 336 w 672"/>
                  <a:gd name="T3" fmla="*/ 266 h 296"/>
                  <a:gd name="T4" fmla="*/ 672 w 672"/>
                  <a:gd name="T5" fmla="*/ 296 h 296"/>
                </a:gdLst>
                <a:ahLst/>
                <a:cxnLst>
                  <a:cxn ang="0">
                    <a:pos x="T0" y="T1"/>
                  </a:cxn>
                  <a:cxn ang="0">
                    <a:pos x="T2" y="T3"/>
                  </a:cxn>
                  <a:cxn ang="0">
                    <a:pos x="T4" y="T5"/>
                  </a:cxn>
                </a:cxnLst>
                <a:rect l="0" t="0" r="r" b="b"/>
                <a:pathLst>
                  <a:path w="672" h="296">
                    <a:moveTo>
                      <a:pt x="0" y="0"/>
                    </a:moveTo>
                    <a:lnTo>
                      <a:pt x="336" y="266"/>
                    </a:lnTo>
                    <a:lnTo>
                      <a:pt x="672" y="296"/>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7" name="Oval 2479"/>
              <p:cNvSpPr>
                <a:spLocks noChangeArrowheads="1"/>
              </p:cNvSpPr>
              <p:nvPr/>
            </p:nvSpPr>
            <p:spPr bwMode="auto">
              <a:xfrm>
                <a:off x="852" y="214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8" name="Oval 2480"/>
              <p:cNvSpPr>
                <a:spLocks noChangeArrowheads="1"/>
              </p:cNvSpPr>
              <p:nvPr/>
            </p:nvSpPr>
            <p:spPr bwMode="auto">
              <a:xfrm>
                <a:off x="1019" y="195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9" name="Oval 2481"/>
              <p:cNvSpPr>
                <a:spLocks noChangeArrowheads="1"/>
              </p:cNvSpPr>
              <p:nvPr/>
            </p:nvSpPr>
            <p:spPr bwMode="auto">
              <a:xfrm>
                <a:off x="1187" y="1906"/>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0" name="Oval 2482"/>
              <p:cNvSpPr>
                <a:spLocks noChangeArrowheads="1"/>
              </p:cNvSpPr>
              <p:nvPr/>
            </p:nvSpPr>
            <p:spPr bwMode="auto">
              <a:xfrm>
                <a:off x="1355" y="196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1" name="Oval 2483"/>
              <p:cNvSpPr>
                <a:spLocks noChangeArrowheads="1"/>
              </p:cNvSpPr>
              <p:nvPr/>
            </p:nvSpPr>
            <p:spPr bwMode="auto">
              <a:xfrm>
                <a:off x="1522"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2" name="Oval 2484"/>
              <p:cNvSpPr>
                <a:spLocks noChangeArrowheads="1"/>
              </p:cNvSpPr>
              <p:nvPr/>
            </p:nvSpPr>
            <p:spPr bwMode="auto">
              <a:xfrm>
                <a:off x="169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3" name="Oval 2485"/>
              <p:cNvSpPr>
                <a:spLocks noChangeArrowheads="1"/>
              </p:cNvSpPr>
              <p:nvPr/>
            </p:nvSpPr>
            <p:spPr bwMode="auto">
              <a:xfrm>
                <a:off x="1857" y="1818"/>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4" name="Oval 2486"/>
              <p:cNvSpPr>
                <a:spLocks noChangeArrowheads="1"/>
              </p:cNvSpPr>
              <p:nvPr/>
            </p:nvSpPr>
            <p:spPr bwMode="auto">
              <a:xfrm>
                <a:off x="2025" y="171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5" name="Oval 2487"/>
              <p:cNvSpPr>
                <a:spLocks noChangeArrowheads="1"/>
              </p:cNvSpPr>
              <p:nvPr/>
            </p:nvSpPr>
            <p:spPr bwMode="auto">
              <a:xfrm>
                <a:off x="2193" y="1877"/>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6" name="Oval 2488"/>
              <p:cNvSpPr>
                <a:spLocks noChangeArrowheads="1"/>
              </p:cNvSpPr>
              <p:nvPr/>
            </p:nvSpPr>
            <p:spPr bwMode="auto">
              <a:xfrm>
                <a:off x="2361"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7" name="Oval 2489"/>
              <p:cNvSpPr>
                <a:spLocks noChangeArrowheads="1"/>
              </p:cNvSpPr>
              <p:nvPr/>
            </p:nvSpPr>
            <p:spPr bwMode="auto">
              <a:xfrm>
                <a:off x="2529" y="178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8" name="Oval 2490"/>
              <p:cNvSpPr>
                <a:spLocks noChangeArrowheads="1"/>
              </p:cNvSpPr>
              <p:nvPr/>
            </p:nvSpPr>
            <p:spPr bwMode="auto">
              <a:xfrm>
                <a:off x="2697"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9" name="Oval 2491"/>
              <p:cNvSpPr>
                <a:spLocks noChangeArrowheads="1"/>
              </p:cNvSpPr>
              <p:nvPr/>
            </p:nvSpPr>
            <p:spPr bwMode="auto">
              <a:xfrm>
                <a:off x="2864" y="1847"/>
                <a:ext cx="47"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0" name="Oval 2492"/>
              <p:cNvSpPr>
                <a:spLocks noChangeArrowheads="1"/>
              </p:cNvSpPr>
              <p:nvPr/>
            </p:nvSpPr>
            <p:spPr bwMode="auto">
              <a:xfrm>
                <a:off x="3032" y="186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1" name="Oval 2493"/>
              <p:cNvSpPr>
                <a:spLocks noChangeArrowheads="1"/>
              </p:cNvSpPr>
              <p:nvPr/>
            </p:nvSpPr>
            <p:spPr bwMode="auto">
              <a:xfrm>
                <a:off x="3200" y="1744"/>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2" name="Oval 2494"/>
              <p:cNvSpPr>
                <a:spLocks noChangeArrowheads="1"/>
              </p:cNvSpPr>
              <p:nvPr/>
            </p:nvSpPr>
            <p:spPr bwMode="auto">
              <a:xfrm>
                <a:off x="3368" y="1759"/>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3" name="Oval 2495"/>
              <p:cNvSpPr>
                <a:spLocks noChangeArrowheads="1"/>
              </p:cNvSpPr>
              <p:nvPr/>
            </p:nvSpPr>
            <p:spPr bwMode="auto">
              <a:xfrm>
                <a:off x="3536" y="181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4" name="Oval 2496"/>
              <p:cNvSpPr>
                <a:spLocks noChangeArrowheads="1"/>
              </p:cNvSpPr>
              <p:nvPr/>
            </p:nvSpPr>
            <p:spPr bwMode="auto">
              <a:xfrm>
                <a:off x="3704" y="18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5" name="Oval 2497"/>
              <p:cNvSpPr>
                <a:spLocks noChangeArrowheads="1"/>
              </p:cNvSpPr>
              <p:nvPr/>
            </p:nvSpPr>
            <p:spPr bwMode="auto">
              <a:xfrm>
                <a:off x="3871" y="177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6" name="Oval 2498"/>
              <p:cNvSpPr>
                <a:spLocks noChangeArrowheads="1"/>
              </p:cNvSpPr>
              <p:nvPr/>
            </p:nvSpPr>
            <p:spPr bwMode="auto">
              <a:xfrm>
                <a:off x="4039"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7" name="Oval 2499"/>
              <p:cNvSpPr>
                <a:spLocks noChangeArrowheads="1"/>
              </p:cNvSpPr>
              <p:nvPr/>
            </p:nvSpPr>
            <p:spPr bwMode="auto">
              <a:xfrm>
                <a:off x="4207" y="1611"/>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8" name="Oval 2500"/>
              <p:cNvSpPr>
                <a:spLocks noChangeArrowheads="1"/>
              </p:cNvSpPr>
              <p:nvPr/>
            </p:nvSpPr>
            <p:spPr bwMode="auto">
              <a:xfrm>
                <a:off x="4375" y="1744"/>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9" name="Oval 2501"/>
              <p:cNvSpPr>
                <a:spLocks noChangeArrowheads="1"/>
              </p:cNvSpPr>
              <p:nvPr/>
            </p:nvSpPr>
            <p:spPr bwMode="auto">
              <a:xfrm>
                <a:off x="4543" y="1773"/>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0" name="Freeform 2502"/>
              <p:cNvSpPr>
                <a:spLocks/>
              </p:cNvSpPr>
              <p:nvPr/>
            </p:nvSpPr>
            <p:spPr bwMode="auto">
              <a:xfrm>
                <a:off x="874" y="1633"/>
                <a:ext cx="3691" cy="532"/>
              </a:xfrm>
              <a:custGeom>
                <a:avLst/>
                <a:gdLst>
                  <a:gd name="T0" fmla="*/ 0 w 7382"/>
                  <a:gd name="T1" fmla="*/ 1062 h 1062"/>
                  <a:gd name="T2" fmla="*/ 336 w 7382"/>
                  <a:gd name="T3" fmla="*/ 678 h 1062"/>
                  <a:gd name="T4" fmla="*/ 670 w 7382"/>
                  <a:gd name="T5" fmla="*/ 590 h 1062"/>
                  <a:gd name="T6" fmla="*/ 1006 w 7382"/>
                  <a:gd name="T7" fmla="*/ 708 h 1062"/>
                  <a:gd name="T8" fmla="*/ 1342 w 7382"/>
                  <a:gd name="T9" fmla="*/ 324 h 1062"/>
                  <a:gd name="T10" fmla="*/ 1678 w 7382"/>
                  <a:gd name="T11" fmla="*/ 266 h 1062"/>
                  <a:gd name="T12" fmla="*/ 2013 w 7382"/>
                  <a:gd name="T13" fmla="*/ 414 h 1062"/>
                  <a:gd name="T14" fmla="*/ 2348 w 7382"/>
                  <a:gd name="T15" fmla="*/ 207 h 1062"/>
                  <a:gd name="T16" fmla="*/ 2683 w 7382"/>
                  <a:gd name="T17" fmla="*/ 532 h 1062"/>
                  <a:gd name="T18" fmla="*/ 3019 w 7382"/>
                  <a:gd name="T19" fmla="*/ 354 h 1062"/>
                  <a:gd name="T20" fmla="*/ 3355 w 7382"/>
                  <a:gd name="T21" fmla="*/ 354 h 1062"/>
                  <a:gd name="T22" fmla="*/ 3691 w 7382"/>
                  <a:gd name="T23" fmla="*/ 324 h 1062"/>
                  <a:gd name="T24" fmla="*/ 4027 w 7382"/>
                  <a:gd name="T25" fmla="*/ 472 h 1062"/>
                  <a:gd name="T26" fmla="*/ 4361 w 7382"/>
                  <a:gd name="T27" fmla="*/ 502 h 1062"/>
                  <a:gd name="T28" fmla="*/ 4697 w 7382"/>
                  <a:gd name="T29" fmla="*/ 266 h 1062"/>
                  <a:gd name="T30" fmla="*/ 5033 w 7382"/>
                  <a:gd name="T31" fmla="*/ 296 h 1062"/>
                  <a:gd name="T32" fmla="*/ 5369 w 7382"/>
                  <a:gd name="T33" fmla="*/ 414 h 1062"/>
                  <a:gd name="T34" fmla="*/ 5704 w 7382"/>
                  <a:gd name="T35" fmla="*/ 442 h 1062"/>
                  <a:gd name="T36" fmla="*/ 6040 w 7382"/>
                  <a:gd name="T37" fmla="*/ 324 h 1062"/>
                  <a:gd name="T38" fmla="*/ 6374 w 7382"/>
                  <a:gd name="T39" fmla="*/ 266 h 1062"/>
                  <a:gd name="T40" fmla="*/ 6710 w 7382"/>
                  <a:gd name="T41" fmla="*/ 0 h 1062"/>
                  <a:gd name="T42" fmla="*/ 7046 w 7382"/>
                  <a:gd name="T43" fmla="*/ 266 h 1062"/>
                  <a:gd name="T44" fmla="*/ 7382 w 7382"/>
                  <a:gd name="T45" fmla="*/ 3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62">
                    <a:moveTo>
                      <a:pt x="0" y="1062"/>
                    </a:moveTo>
                    <a:lnTo>
                      <a:pt x="336" y="678"/>
                    </a:lnTo>
                    <a:lnTo>
                      <a:pt x="670" y="590"/>
                    </a:lnTo>
                    <a:lnTo>
                      <a:pt x="1006" y="708"/>
                    </a:lnTo>
                    <a:lnTo>
                      <a:pt x="1342" y="324"/>
                    </a:lnTo>
                    <a:lnTo>
                      <a:pt x="1678" y="266"/>
                    </a:lnTo>
                    <a:lnTo>
                      <a:pt x="2013" y="414"/>
                    </a:lnTo>
                    <a:lnTo>
                      <a:pt x="2348" y="207"/>
                    </a:lnTo>
                    <a:lnTo>
                      <a:pt x="2683" y="532"/>
                    </a:lnTo>
                    <a:lnTo>
                      <a:pt x="3019" y="354"/>
                    </a:lnTo>
                    <a:lnTo>
                      <a:pt x="3355" y="354"/>
                    </a:lnTo>
                    <a:lnTo>
                      <a:pt x="3691" y="324"/>
                    </a:lnTo>
                    <a:lnTo>
                      <a:pt x="4027" y="472"/>
                    </a:lnTo>
                    <a:lnTo>
                      <a:pt x="4361" y="502"/>
                    </a:lnTo>
                    <a:lnTo>
                      <a:pt x="4697" y="266"/>
                    </a:lnTo>
                    <a:lnTo>
                      <a:pt x="5033" y="296"/>
                    </a:lnTo>
                    <a:lnTo>
                      <a:pt x="5369" y="414"/>
                    </a:lnTo>
                    <a:lnTo>
                      <a:pt x="5704" y="442"/>
                    </a:lnTo>
                    <a:lnTo>
                      <a:pt x="6040" y="324"/>
                    </a:lnTo>
                    <a:lnTo>
                      <a:pt x="6374" y="266"/>
                    </a:lnTo>
                    <a:lnTo>
                      <a:pt x="6710" y="0"/>
                    </a:lnTo>
                    <a:lnTo>
                      <a:pt x="7046" y="266"/>
                    </a:lnTo>
                    <a:lnTo>
                      <a:pt x="7382" y="324"/>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1" name="Oval 2503"/>
              <p:cNvSpPr>
                <a:spLocks noChangeArrowheads="1"/>
              </p:cNvSpPr>
              <p:nvPr/>
            </p:nvSpPr>
            <p:spPr bwMode="auto">
              <a:xfrm>
                <a:off x="4710" y="1803"/>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2" name="Oval 2504"/>
              <p:cNvSpPr>
                <a:spLocks noChangeArrowheads="1"/>
              </p:cNvSpPr>
              <p:nvPr/>
            </p:nvSpPr>
            <p:spPr bwMode="auto">
              <a:xfrm>
                <a:off x="4878" y="1818"/>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3" name="Freeform 2505"/>
              <p:cNvSpPr>
                <a:spLocks/>
              </p:cNvSpPr>
              <p:nvPr/>
            </p:nvSpPr>
            <p:spPr bwMode="auto">
              <a:xfrm>
                <a:off x="4565" y="1795"/>
                <a:ext cx="336" cy="45"/>
              </a:xfrm>
              <a:custGeom>
                <a:avLst/>
                <a:gdLst>
                  <a:gd name="T0" fmla="*/ 0 w 672"/>
                  <a:gd name="T1" fmla="*/ 0 h 90"/>
                  <a:gd name="T2" fmla="*/ 336 w 672"/>
                  <a:gd name="T3" fmla="*/ 60 h 90"/>
                  <a:gd name="T4" fmla="*/ 672 w 672"/>
                  <a:gd name="T5" fmla="*/ 90 h 90"/>
                </a:gdLst>
                <a:ahLst/>
                <a:cxnLst>
                  <a:cxn ang="0">
                    <a:pos x="T0" y="T1"/>
                  </a:cxn>
                  <a:cxn ang="0">
                    <a:pos x="T2" y="T3"/>
                  </a:cxn>
                  <a:cxn ang="0">
                    <a:pos x="T4" y="T5"/>
                  </a:cxn>
                </a:cxnLst>
                <a:rect l="0" t="0" r="r" b="b"/>
                <a:pathLst>
                  <a:path w="672" h="90">
                    <a:moveTo>
                      <a:pt x="0" y="0"/>
                    </a:moveTo>
                    <a:lnTo>
                      <a:pt x="336" y="60"/>
                    </a:lnTo>
                    <a:lnTo>
                      <a:pt x="672" y="9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4" name="Oval 2506"/>
              <p:cNvSpPr>
                <a:spLocks noChangeArrowheads="1"/>
              </p:cNvSpPr>
              <p:nvPr/>
            </p:nvSpPr>
            <p:spPr bwMode="auto">
              <a:xfrm>
                <a:off x="852" y="214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5" name="Oval 2507"/>
              <p:cNvSpPr>
                <a:spLocks noChangeArrowheads="1"/>
              </p:cNvSpPr>
              <p:nvPr/>
            </p:nvSpPr>
            <p:spPr bwMode="auto">
              <a:xfrm>
                <a:off x="1019" y="2260"/>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6" name="Oval 2508"/>
              <p:cNvSpPr>
                <a:spLocks noChangeArrowheads="1"/>
              </p:cNvSpPr>
              <p:nvPr/>
            </p:nvSpPr>
            <p:spPr bwMode="auto">
              <a:xfrm>
                <a:off x="1187"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7" name="Oval 2509"/>
              <p:cNvSpPr>
                <a:spLocks noChangeArrowheads="1"/>
              </p:cNvSpPr>
              <p:nvPr/>
            </p:nvSpPr>
            <p:spPr bwMode="auto">
              <a:xfrm>
                <a:off x="1355" y="2496"/>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8" name="Oval 2510"/>
              <p:cNvSpPr>
                <a:spLocks noChangeArrowheads="1"/>
              </p:cNvSpPr>
              <p:nvPr/>
            </p:nvSpPr>
            <p:spPr bwMode="auto">
              <a:xfrm>
                <a:off x="1522" y="2481"/>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9" name="Oval 2511"/>
              <p:cNvSpPr>
                <a:spLocks noChangeArrowheads="1"/>
              </p:cNvSpPr>
              <p:nvPr/>
            </p:nvSpPr>
            <p:spPr bwMode="auto">
              <a:xfrm>
                <a:off x="1690"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0" name="Oval 2512"/>
              <p:cNvSpPr>
                <a:spLocks noChangeArrowheads="1"/>
              </p:cNvSpPr>
              <p:nvPr/>
            </p:nvSpPr>
            <p:spPr bwMode="auto">
              <a:xfrm>
                <a:off x="1857" y="2702"/>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1" name="Oval 2513"/>
              <p:cNvSpPr>
                <a:spLocks noChangeArrowheads="1"/>
              </p:cNvSpPr>
              <p:nvPr/>
            </p:nvSpPr>
            <p:spPr bwMode="auto">
              <a:xfrm>
                <a:off x="2025"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2" name="Oval 2514"/>
              <p:cNvSpPr>
                <a:spLocks noChangeArrowheads="1"/>
              </p:cNvSpPr>
              <p:nvPr/>
            </p:nvSpPr>
            <p:spPr bwMode="auto">
              <a:xfrm>
                <a:off x="2193" y="2510"/>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3" name="Oval 2515"/>
              <p:cNvSpPr>
                <a:spLocks noChangeArrowheads="1"/>
              </p:cNvSpPr>
              <p:nvPr/>
            </p:nvSpPr>
            <p:spPr bwMode="auto">
              <a:xfrm>
                <a:off x="2361" y="2569"/>
                <a:ext cx="46" cy="47"/>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4" name="Oval 2516"/>
              <p:cNvSpPr>
                <a:spLocks noChangeArrowheads="1"/>
              </p:cNvSpPr>
              <p:nvPr/>
            </p:nvSpPr>
            <p:spPr bwMode="auto">
              <a:xfrm>
                <a:off x="2529" y="2584"/>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5" name="Oval 2517"/>
              <p:cNvSpPr>
                <a:spLocks noChangeArrowheads="1"/>
              </p:cNvSpPr>
              <p:nvPr/>
            </p:nvSpPr>
            <p:spPr bwMode="auto">
              <a:xfrm>
                <a:off x="2697"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6" name="Oval 2518"/>
              <p:cNvSpPr>
                <a:spLocks noChangeArrowheads="1"/>
              </p:cNvSpPr>
              <p:nvPr/>
            </p:nvSpPr>
            <p:spPr bwMode="auto">
              <a:xfrm>
                <a:off x="2864" y="2628"/>
                <a:ext cx="47"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7" name="Oval 2519"/>
              <p:cNvSpPr>
                <a:spLocks noChangeArrowheads="1"/>
              </p:cNvSpPr>
              <p:nvPr/>
            </p:nvSpPr>
            <p:spPr bwMode="auto">
              <a:xfrm>
                <a:off x="3032" y="2762"/>
                <a:ext cx="46"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8" name="Oval 2520"/>
              <p:cNvSpPr>
                <a:spLocks noChangeArrowheads="1"/>
              </p:cNvSpPr>
              <p:nvPr/>
            </p:nvSpPr>
            <p:spPr bwMode="auto">
              <a:xfrm>
                <a:off x="3200" y="265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9" name="Oval 2521"/>
              <p:cNvSpPr>
                <a:spLocks noChangeArrowheads="1"/>
              </p:cNvSpPr>
              <p:nvPr/>
            </p:nvSpPr>
            <p:spPr bwMode="auto">
              <a:xfrm>
                <a:off x="3368" y="2702"/>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0" name="Oval 2522"/>
              <p:cNvSpPr>
                <a:spLocks noChangeArrowheads="1"/>
              </p:cNvSpPr>
              <p:nvPr/>
            </p:nvSpPr>
            <p:spPr bwMode="auto">
              <a:xfrm>
                <a:off x="3536" y="2628"/>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1" name="Oval 2523"/>
              <p:cNvSpPr>
                <a:spLocks noChangeArrowheads="1"/>
              </p:cNvSpPr>
              <p:nvPr/>
            </p:nvSpPr>
            <p:spPr bwMode="auto">
              <a:xfrm>
                <a:off x="3704" y="2628"/>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2" name="Oval 2524"/>
              <p:cNvSpPr>
                <a:spLocks noChangeArrowheads="1"/>
              </p:cNvSpPr>
              <p:nvPr/>
            </p:nvSpPr>
            <p:spPr bwMode="auto">
              <a:xfrm>
                <a:off x="3871" y="2599"/>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3" name="Oval 2525"/>
              <p:cNvSpPr>
                <a:spLocks noChangeArrowheads="1"/>
              </p:cNvSpPr>
              <p:nvPr/>
            </p:nvSpPr>
            <p:spPr bwMode="auto">
              <a:xfrm>
                <a:off x="4039" y="2555"/>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4" name="Oval 2526"/>
              <p:cNvSpPr>
                <a:spLocks noChangeArrowheads="1"/>
              </p:cNvSpPr>
              <p:nvPr/>
            </p:nvSpPr>
            <p:spPr bwMode="auto">
              <a:xfrm>
                <a:off x="4207" y="2584"/>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5" name="Oval 2527"/>
              <p:cNvSpPr>
                <a:spLocks noChangeArrowheads="1"/>
              </p:cNvSpPr>
              <p:nvPr/>
            </p:nvSpPr>
            <p:spPr bwMode="auto">
              <a:xfrm>
                <a:off x="4375" y="2732"/>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6" name="Oval 2528"/>
              <p:cNvSpPr>
                <a:spLocks noChangeArrowheads="1"/>
              </p:cNvSpPr>
              <p:nvPr/>
            </p:nvSpPr>
            <p:spPr bwMode="auto">
              <a:xfrm>
                <a:off x="4543" y="2762"/>
                <a:ext cx="45" cy="45"/>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7" name="Freeform 2529"/>
              <p:cNvSpPr>
                <a:spLocks/>
              </p:cNvSpPr>
              <p:nvPr/>
            </p:nvSpPr>
            <p:spPr bwMode="auto">
              <a:xfrm>
                <a:off x="874" y="2165"/>
                <a:ext cx="3691" cy="619"/>
              </a:xfrm>
              <a:custGeom>
                <a:avLst/>
                <a:gdLst>
                  <a:gd name="T0" fmla="*/ 0 w 7382"/>
                  <a:gd name="T1" fmla="*/ 0 h 1239"/>
                  <a:gd name="T2" fmla="*/ 336 w 7382"/>
                  <a:gd name="T3" fmla="*/ 236 h 1239"/>
                  <a:gd name="T4" fmla="*/ 670 w 7382"/>
                  <a:gd name="T5" fmla="*/ 590 h 1239"/>
                  <a:gd name="T6" fmla="*/ 1006 w 7382"/>
                  <a:gd name="T7" fmla="*/ 708 h 1239"/>
                  <a:gd name="T8" fmla="*/ 1342 w 7382"/>
                  <a:gd name="T9" fmla="*/ 679 h 1239"/>
                  <a:gd name="T10" fmla="*/ 1678 w 7382"/>
                  <a:gd name="T11" fmla="*/ 915 h 1239"/>
                  <a:gd name="T12" fmla="*/ 2013 w 7382"/>
                  <a:gd name="T13" fmla="*/ 1121 h 1239"/>
                  <a:gd name="T14" fmla="*/ 2348 w 7382"/>
                  <a:gd name="T15" fmla="*/ 885 h 1239"/>
                  <a:gd name="T16" fmla="*/ 2683 w 7382"/>
                  <a:gd name="T17" fmla="*/ 738 h 1239"/>
                  <a:gd name="T18" fmla="*/ 3019 w 7382"/>
                  <a:gd name="T19" fmla="*/ 856 h 1239"/>
                  <a:gd name="T20" fmla="*/ 3355 w 7382"/>
                  <a:gd name="T21" fmla="*/ 885 h 1239"/>
                  <a:gd name="T22" fmla="*/ 3691 w 7382"/>
                  <a:gd name="T23" fmla="*/ 827 h 1239"/>
                  <a:gd name="T24" fmla="*/ 4027 w 7382"/>
                  <a:gd name="T25" fmla="*/ 975 h 1239"/>
                  <a:gd name="T26" fmla="*/ 4361 w 7382"/>
                  <a:gd name="T27" fmla="*/ 1239 h 1239"/>
                  <a:gd name="T28" fmla="*/ 4697 w 7382"/>
                  <a:gd name="T29" fmla="*/ 1033 h 1239"/>
                  <a:gd name="T30" fmla="*/ 5033 w 7382"/>
                  <a:gd name="T31" fmla="*/ 1121 h 1239"/>
                  <a:gd name="T32" fmla="*/ 5369 w 7382"/>
                  <a:gd name="T33" fmla="*/ 975 h 1239"/>
                  <a:gd name="T34" fmla="*/ 5704 w 7382"/>
                  <a:gd name="T35" fmla="*/ 975 h 1239"/>
                  <a:gd name="T36" fmla="*/ 6040 w 7382"/>
                  <a:gd name="T37" fmla="*/ 915 h 1239"/>
                  <a:gd name="T38" fmla="*/ 6374 w 7382"/>
                  <a:gd name="T39" fmla="*/ 827 h 1239"/>
                  <a:gd name="T40" fmla="*/ 6710 w 7382"/>
                  <a:gd name="T41" fmla="*/ 885 h 1239"/>
                  <a:gd name="T42" fmla="*/ 7046 w 7382"/>
                  <a:gd name="T43" fmla="*/ 1181 h 1239"/>
                  <a:gd name="T44" fmla="*/ 7382 w 7382"/>
                  <a:gd name="T45" fmla="*/ 1239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236"/>
                    </a:lnTo>
                    <a:lnTo>
                      <a:pt x="670" y="590"/>
                    </a:lnTo>
                    <a:lnTo>
                      <a:pt x="1006" y="708"/>
                    </a:lnTo>
                    <a:lnTo>
                      <a:pt x="1342" y="679"/>
                    </a:lnTo>
                    <a:lnTo>
                      <a:pt x="1678" y="915"/>
                    </a:lnTo>
                    <a:lnTo>
                      <a:pt x="2013" y="1121"/>
                    </a:lnTo>
                    <a:lnTo>
                      <a:pt x="2348" y="885"/>
                    </a:lnTo>
                    <a:lnTo>
                      <a:pt x="2683" y="738"/>
                    </a:lnTo>
                    <a:lnTo>
                      <a:pt x="3019" y="856"/>
                    </a:lnTo>
                    <a:lnTo>
                      <a:pt x="3355" y="885"/>
                    </a:lnTo>
                    <a:lnTo>
                      <a:pt x="3691" y="827"/>
                    </a:lnTo>
                    <a:lnTo>
                      <a:pt x="4027" y="975"/>
                    </a:lnTo>
                    <a:lnTo>
                      <a:pt x="4361" y="1239"/>
                    </a:lnTo>
                    <a:lnTo>
                      <a:pt x="4697" y="1033"/>
                    </a:lnTo>
                    <a:lnTo>
                      <a:pt x="5033" y="1121"/>
                    </a:lnTo>
                    <a:lnTo>
                      <a:pt x="5369" y="975"/>
                    </a:lnTo>
                    <a:lnTo>
                      <a:pt x="5704" y="975"/>
                    </a:lnTo>
                    <a:lnTo>
                      <a:pt x="6040" y="915"/>
                    </a:lnTo>
                    <a:lnTo>
                      <a:pt x="6374" y="827"/>
                    </a:lnTo>
                    <a:lnTo>
                      <a:pt x="6710" y="885"/>
                    </a:lnTo>
                    <a:lnTo>
                      <a:pt x="7046" y="1181"/>
                    </a:lnTo>
                    <a:lnTo>
                      <a:pt x="7382" y="1239"/>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8" name="Oval 2530"/>
              <p:cNvSpPr>
                <a:spLocks noChangeArrowheads="1"/>
              </p:cNvSpPr>
              <p:nvPr/>
            </p:nvSpPr>
            <p:spPr bwMode="auto">
              <a:xfrm>
                <a:off x="4710" y="2555"/>
                <a:ext cx="46"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9" name="Oval 2531"/>
              <p:cNvSpPr>
                <a:spLocks noChangeArrowheads="1"/>
              </p:cNvSpPr>
              <p:nvPr/>
            </p:nvSpPr>
            <p:spPr bwMode="auto">
              <a:xfrm>
                <a:off x="4878" y="2437"/>
                <a:ext cx="45" cy="46"/>
              </a:xfrm>
              <a:prstGeom prst="ellipse">
                <a:avLst/>
              </a:prstGeom>
              <a:solidFill>
                <a:srgbClr val="808080"/>
              </a:solidFill>
              <a:ln w="33338">
                <a:solidFill>
                  <a:srgbClr val="8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0" name="Freeform 2532"/>
              <p:cNvSpPr>
                <a:spLocks/>
              </p:cNvSpPr>
              <p:nvPr/>
            </p:nvSpPr>
            <p:spPr bwMode="auto">
              <a:xfrm>
                <a:off x="4565" y="2460"/>
                <a:ext cx="336" cy="324"/>
              </a:xfrm>
              <a:custGeom>
                <a:avLst/>
                <a:gdLst>
                  <a:gd name="T0" fmla="*/ 0 w 672"/>
                  <a:gd name="T1" fmla="*/ 649 h 649"/>
                  <a:gd name="T2" fmla="*/ 336 w 672"/>
                  <a:gd name="T3" fmla="*/ 237 h 649"/>
                  <a:gd name="T4" fmla="*/ 672 w 672"/>
                  <a:gd name="T5" fmla="*/ 0 h 649"/>
                </a:gdLst>
                <a:ahLst/>
                <a:cxnLst>
                  <a:cxn ang="0">
                    <a:pos x="T0" y="T1"/>
                  </a:cxn>
                  <a:cxn ang="0">
                    <a:pos x="T2" y="T3"/>
                  </a:cxn>
                  <a:cxn ang="0">
                    <a:pos x="T4" y="T5"/>
                  </a:cxn>
                </a:cxnLst>
                <a:rect l="0" t="0" r="r" b="b"/>
                <a:pathLst>
                  <a:path w="672" h="649">
                    <a:moveTo>
                      <a:pt x="0" y="649"/>
                    </a:moveTo>
                    <a:lnTo>
                      <a:pt x="336" y="237"/>
                    </a:lnTo>
                    <a:lnTo>
                      <a:pt x="672" y="0"/>
                    </a:lnTo>
                  </a:path>
                </a:pathLst>
              </a:custGeom>
              <a:noFill/>
              <a:ln w="333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1" name="Oval 2533"/>
              <p:cNvSpPr>
                <a:spLocks noChangeArrowheads="1"/>
              </p:cNvSpPr>
              <p:nvPr/>
            </p:nvSpPr>
            <p:spPr bwMode="auto">
              <a:xfrm>
                <a:off x="852" y="2142"/>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2" name="Oval 2534"/>
              <p:cNvSpPr>
                <a:spLocks noChangeArrowheads="1"/>
              </p:cNvSpPr>
              <p:nvPr/>
            </p:nvSpPr>
            <p:spPr bwMode="auto">
              <a:xfrm>
                <a:off x="1019" y="223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3" name="Oval 2535"/>
              <p:cNvSpPr>
                <a:spLocks noChangeArrowheads="1"/>
              </p:cNvSpPr>
              <p:nvPr/>
            </p:nvSpPr>
            <p:spPr bwMode="auto">
              <a:xfrm>
                <a:off x="1187" y="2098"/>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4" name="Oval 2536"/>
              <p:cNvSpPr>
                <a:spLocks noChangeArrowheads="1"/>
              </p:cNvSpPr>
              <p:nvPr/>
            </p:nvSpPr>
            <p:spPr bwMode="auto">
              <a:xfrm>
                <a:off x="1355"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5" name="Oval 2537"/>
              <p:cNvSpPr>
                <a:spLocks noChangeArrowheads="1"/>
              </p:cNvSpPr>
              <p:nvPr/>
            </p:nvSpPr>
            <p:spPr bwMode="auto">
              <a:xfrm>
                <a:off x="1522" y="198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6" name="Oval 2538"/>
              <p:cNvSpPr>
                <a:spLocks noChangeArrowheads="1"/>
              </p:cNvSpPr>
              <p:nvPr/>
            </p:nvSpPr>
            <p:spPr bwMode="auto">
              <a:xfrm>
                <a:off x="169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7" name="Oval 2539"/>
              <p:cNvSpPr>
                <a:spLocks noChangeArrowheads="1"/>
              </p:cNvSpPr>
              <p:nvPr/>
            </p:nvSpPr>
            <p:spPr bwMode="auto">
              <a:xfrm>
                <a:off x="1857" y="2171"/>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8" name="Oval 2540"/>
              <p:cNvSpPr>
                <a:spLocks noChangeArrowheads="1"/>
              </p:cNvSpPr>
              <p:nvPr/>
            </p:nvSpPr>
            <p:spPr bwMode="auto">
              <a:xfrm>
                <a:off x="2025" y="2171"/>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9" name="Oval 2541"/>
              <p:cNvSpPr>
                <a:spLocks noChangeArrowheads="1"/>
              </p:cNvSpPr>
              <p:nvPr/>
            </p:nvSpPr>
            <p:spPr bwMode="auto">
              <a:xfrm>
                <a:off x="2193" y="226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0" name="Oval 2542"/>
              <p:cNvSpPr>
                <a:spLocks noChangeArrowheads="1"/>
              </p:cNvSpPr>
              <p:nvPr/>
            </p:nvSpPr>
            <p:spPr bwMode="auto">
              <a:xfrm>
                <a:off x="2361" y="221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1" name="Oval 2543"/>
              <p:cNvSpPr>
                <a:spLocks noChangeArrowheads="1"/>
              </p:cNvSpPr>
              <p:nvPr/>
            </p:nvSpPr>
            <p:spPr bwMode="auto">
              <a:xfrm>
                <a:off x="2529" y="231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2" name="Oval 2544"/>
              <p:cNvSpPr>
                <a:spLocks noChangeArrowheads="1"/>
              </p:cNvSpPr>
              <p:nvPr/>
            </p:nvSpPr>
            <p:spPr bwMode="auto">
              <a:xfrm>
                <a:off x="2697" y="227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3" name="Oval 2545"/>
              <p:cNvSpPr>
                <a:spLocks noChangeArrowheads="1"/>
              </p:cNvSpPr>
              <p:nvPr/>
            </p:nvSpPr>
            <p:spPr bwMode="auto">
              <a:xfrm>
                <a:off x="2864" y="2275"/>
                <a:ext cx="47"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4" name="Oval 2546"/>
              <p:cNvSpPr>
                <a:spLocks noChangeArrowheads="1"/>
              </p:cNvSpPr>
              <p:nvPr/>
            </p:nvSpPr>
            <p:spPr bwMode="auto">
              <a:xfrm>
                <a:off x="3032" y="2083"/>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5" name="Oval 2547"/>
              <p:cNvSpPr>
                <a:spLocks noChangeArrowheads="1"/>
              </p:cNvSpPr>
              <p:nvPr/>
            </p:nvSpPr>
            <p:spPr bwMode="auto">
              <a:xfrm>
                <a:off x="3200" y="2039"/>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6" name="Oval 2548"/>
              <p:cNvSpPr>
                <a:spLocks noChangeArrowheads="1"/>
              </p:cNvSpPr>
              <p:nvPr/>
            </p:nvSpPr>
            <p:spPr bwMode="auto">
              <a:xfrm>
                <a:off x="3368"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7" name="Oval 2549"/>
              <p:cNvSpPr>
                <a:spLocks noChangeArrowheads="1"/>
              </p:cNvSpPr>
              <p:nvPr/>
            </p:nvSpPr>
            <p:spPr bwMode="auto">
              <a:xfrm>
                <a:off x="3536" y="2186"/>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8" name="Oval 2550"/>
              <p:cNvSpPr>
                <a:spLocks noChangeArrowheads="1"/>
              </p:cNvSpPr>
              <p:nvPr/>
            </p:nvSpPr>
            <p:spPr bwMode="auto">
              <a:xfrm>
                <a:off x="3704" y="2127"/>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9" name="Oval 2551"/>
              <p:cNvSpPr>
                <a:spLocks noChangeArrowheads="1"/>
              </p:cNvSpPr>
              <p:nvPr/>
            </p:nvSpPr>
            <p:spPr bwMode="auto">
              <a:xfrm>
                <a:off x="3871" y="214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0" name="Oval 2552"/>
              <p:cNvSpPr>
                <a:spLocks noChangeArrowheads="1"/>
              </p:cNvSpPr>
              <p:nvPr/>
            </p:nvSpPr>
            <p:spPr bwMode="auto">
              <a:xfrm>
                <a:off x="4039" y="2334"/>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1" name="Oval 2553"/>
              <p:cNvSpPr>
                <a:spLocks noChangeArrowheads="1"/>
              </p:cNvSpPr>
              <p:nvPr/>
            </p:nvSpPr>
            <p:spPr bwMode="auto">
              <a:xfrm>
                <a:off x="4207" y="224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2" name="Oval 2554"/>
              <p:cNvSpPr>
                <a:spLocks noChangeArrowheads="1"/>
              </p:cNvSpPr>
              <p:nvPr/>
            </p:nvSpPr>
            <p:spPr bwMode="auto">
              <a:xfrm>
                <a:off x="4375"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3" name="Oval 2555"/>
              <p:cNvSpPr>
                <a:spLocks noChangeArrowheads="1"/>
              </p:cNvSpPr>
              <p:nvPr/>
            </p:nvSpPr>
            <p:spPr bwMode="auto">
              <a:xfrm>
                <a:off x="4543" y="1921"/>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4" name="Freeform 2556"/>
              <p:cNvSpPr>
                <a:spLocks/>
              </p:cNvSpPr>
              <p:nvPr/>
            </p:nvSpPr>
            <p:spPr bwMode="auto">
              <a:xfrm>
                <a:off x="874" y="1943"/>
                <a:ext cx="3691" cy="414"/>
              </a:xfrm>
              <a:custGeom>
                <a:avLst/>
                <a:gdLst>
                  <a:gd name="T0" fmla="*/ 0 w 7382"/>
                  <a:gd name="T1" fmla="*/ 442 h 826"/>
                  <a:gd name="T2" fmla="*/ 336 w 7382"/>
                  <a:gd name="T3" fmla="*/ 618 h 826"/>
                  <a:gd name="T4" fmla="*/ 670 w 7382"/>
                  <a:gd name="T5" fmla="*/ 354 h 826"/>
                  <a:gd name="T6" fmla="*/ 1006 w 7382"/>
                  <a:gd name="T7" fmla="*/ 0 h 826"/>
                  <a:gd name="T8" fmla="*/ 1342 w 7382"/>
                  <a:gd name="T9" fmla="*/ 118 h 826"/>
                  <a:gd name="T10" fmla="*/ 1678 w 7382"/>
                  <a:gd name="T11" fmla="*/ 236 h 826"/>
                  <a:gd name="T12" fmla="*/ 2013 w 7382"/>
                  <a:gd name="T13" fmla="*/ 502 h 826"/>
                  <a:gd name="T14" fmla="*/ 2348 w 7382"/>
                  <a:gd name="T15" fmla="*/ 502 h 826"/>
                  <a:gd name="T16" fmla="*/ 2683 w 7382"/>
                  <a:gd name="T17" fmla="*/ 678 h 826"/>
                  <a:gd name="T18" fmla="*/ 3019 w 7382"/>
                  <a:gd name="T19" fmla="*/ 590 h 826"/>
                  <a:gd name="T20" fmla="*/ 3355 w 7382"/>
                  <a:gd name="T21" fmla="*/ 796 h 826"/>
                  <a:gd name="T22" fmla="*/ 3691 w 7382"/>
                  <a:gd name="T23" fmla="*/ 708 h 826"/>
                  <a:gd name="T24" fmla="*/ 4027 w 7382"/>
                  <a:gd name="T25" fmla="*/ 708 h 826"/>
                  <a:gd name="T26" fmla="*/ 4361 w 7382"/>
                  <a:gd name="T27" fmla="*/ 324 h 826"/>
                  <a:gd name="T28" fmla="*/ 4697 w 7382"/>
                  <a:gd name="T29" fmla="*/ 236 h 826"/>
                  <a:gd name="T30" fmla="*/ 5033 w 7382"/>
                  <a:gd name="T31" fmla="*/ 442 h 826"/>
                  <a:gd name="T32" fmla="*/ 5369 w 7382"/>
                  <a:gd name="T33" fmla="*/ 530 h 826"/>
                  <a:gd name="T34" fmla="*/ 5704 w 7382"/>
                  <a:gd name="T35" fmla="*/ 412 h 826"/>
                  <a:gd name="T36" fmla="*/ 6040 w 7382"/>
                  <a:gd name="T37" fmla="*/ 442 h 826"/>
                  <a:gd name="T38" fmla="*/ 6374 w 7382"/>
                  <a:gd name="T39" fmla="*/ 826 h 826"/>
                  <a:gd name="T40" fmla="*/ 6710 w 7382"/>
                  <a:gd name="T41" fmla="*/ 648 h 826"/>
                  <a:gd name="T42" fmla="*/ 7046 w 7382"/>
                  <a:gd name="T43" fmla="*/ 148 h 826"/>
                  <a:gd name="T44" fmla="*/ 7382 w 7382"/>
                  <a:gd name="T45"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826">
                    <a:moveTo>
                      <a:pt x="0" y="442"/>
                    </a:moveTo>
                    <a:lnTo>
                      <a:pt x="336" y="618"/>
                    </a:lnTo>
                    <a:lnTo>
                      <a:pt x="670" y="354"/>
                    </a:lnTo>
                    <a:lnTo>
                      <a:pt x="1006" y="0"/>
                    </a:lnTo>
                    <a:lnTo>
                      <a:pt x="1342" y="118"/>
                    </a:lnTo>
                    <a:lnTo>
                      <a:pt x="1678" y="236"/>
                    </a:lnTo>
                    <a:lnTo>
                      <a:pt x="2013" y="502"/>
                    </a:lnTo>
                    <a:lnTo>
                      <a:pt x="2348" y="502"/>
                    </a:lnTo>
                    <a:lnTo>
                      <a:pt x="2683" y="678"/>
                    </a:lnTo>
                    <a:lnTo>
                      <a:pt x="3019" y="590"/>
                    </a:lnTo>
                    <a:lnTo>
                      <a:pt x="3355" y="796"/>
                    </a:lnTo>
                    <a:lnTo>
                      <a:pt x="3691" y="708"/>
                    </a:lnTo>
                    <a:lnTo>
                      <a:pt x="4027" y="708"/>
                    </a:lnTo>
                    <a:lnTo>
                      <a:pt x="4361" y="324"/>
                    </a:lnTo>
                    <a:lnTo>
                      <a:pt x="4697" y="236"/>
                    </a:lnTo>
                    <a:lnTo>
                      <a:pt x="5033" y="442"/>
                    </a:lnTo>
                    <a:lnTo>
                      <a:pt x="5369" y="530"/>
                    </a:lnTo>
                    <a:lnTo>
                      <a:pt x="5704" y="412"/>
                    </a:lnTo>
                    <a:lnTo>
                      <a:pt x="6040" y="442"/>
                    </a:lnTo>
                    <a:lnTo>
                      <a:pt x="6374" y="826"/>
                    </a:lnTo>
                    <a:lnTo>
                      <a:pt x="6710" y="648"/>
                    </a:lnTo>
                    <a:lnTo>
                      <a:pt x="7046" y="148"/>
                    </a:lnTo>
                    <a:lnTo>
                      <a:pt x="7382" y="0"/>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5" name="Oval 2557"/>
              <p:cNvSpPr>
                <a:spLocks noChangeArrowheads="1"/>
              </p:cNvSpPr>
              <p:nvPr/>
            </p:nvSpPr>
            <p:spPr bwMode="auto">
              <a:xfrm>
                <a:off x="4710" y="1877"/>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6" name="Oval 2558"/>
              <p:cNvSpPr>
                <a:spLocks noChangeArrowheads="1"/>
              </p:cNvSpPr>
              <p:nvPr/>
            </p:nvSpPr>
            <p:spPr bwMode="auto">
              <a:xfrm>
                <a:off x="4878" y="1994"/>
                <a:ext cx="45" cy="47"/>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7" name="Freeform 2559"/>
              <p:cNvSpPr>
                <a:spLocks/>
              </p:cNvSpPr>
              <p:nvPr/>
            </p:nvSpPr>
            <p:spPr bwMode="auto">
              <a:xfrm>
                <a:off x="4565" y="1899"/>
                <a:ext cx="336" cy="118"/>
              </a:xfrm>
              <a:custGeom>
                <a:avLst/>
                <a:gdLst>
                  <a:gd name="T0" fmla="*/ 0 w 672"/>
                  <a:gd name="T1" fmla="*/ 88 h 236"/>
                  <a:gd name="T2" fmla="*/ 336 w 672"/>
                  <a:gd name="T3" fmla="*/ 0 h 236"/>
                  <a:gd name="T4" fmla="*/ 672 w 672"/>
                  <a:gd name="T5" fmla="*/ 236 h 236"/>
                </a:gdLst>
                <a:ahLst/>
                <a:cxnLst>
                  <a:cxn ang="0">
                    <a:pos x="T0" y="T1"/>
                  </a:cxn>
                  <a:cxn ang="0">
                    <a:pos x="T2" y="T3"/>
                  </a:cxn>
                  <a:cxn ang="0">
                    <a:pos x="T4" y="T5"/>
                  </a:cxn>
                </a:cxnLst>
                <a:rect l="0" t="0" r="r" b="b"/>
                <a:pathLst>
                  <a:path w="672" h="236">
                    <a:moveTo>
                      <a:pt x="0" y="88"/>
                    </a:moveTo>
                    <a:lnTo>
                      <a:pt x="336" y="0"/>
                    </a:lnTo>
                    <a:lnTo>
                      <a:pt x="672" y="23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8" name="Oval 2560"/>
              <p:cNvSpPr>
                <a:spLocks noChangeArrowheads="1"/>
              </p:cNvSpPr>
              <p:nvPr/>
            </p:nvSpPr>
            <p:spPr bwMode="auto">
              <a:xfrm>
                <a:off x="852" y="2142"/>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9" name="Oval 2561"/>
              <p:cNvSpPr>
                <a:spLocks noChangeArrowheads="1"/>
              </p:cNvSpPr>
              <p:nvPr/>
            </p:nvSpPr>
            <p:spPr bwMode="auto">
              <a:xfrm>
                <a:off x="1019" y="2171"/>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0" name="Oval 2562"/>
              <p:cNvSpPr>
                <a:spLocks noChangeArrowheads="1"/>
              </p:cNvSpPr>
              <p:nvPr/>
            </p:nvSpPr>
            <p:spPr bwMode="auto">
              <a:xfrm>
                <a:off x="1187" y="223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1" name="Oval 2563"/>
              <p:cNvSpPr>
                <a:spLocks noChangeArrowheads="1"/>
              </p:cNvSpPr>
              <p:nvPr/>
            </p:nvSpPr>
            <p:spPr bwMode="auto">
              <a:xfrm>
                <a:off x="1355" y="240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2" name="Oval 2564"/>
              <p:cNvSpPr>
                <a:spLocks noChangeArrowheads="1"/>
              </p:cNvSpPr>
              <p:nvPr/>
            </p:nvSpPr>
            <p:spPr bwMode="auto">
              <a:xfrm>
                <a:off x="1522" y="2599"/>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3" name="Oval 2565"/>
              <p:cNvSpPr>
                <a:spLocks noChangeArrowheads="1"/>
              </p:cNvSpPr>
              <p:nvPr/>
            </p:nvSpPr>
            <p:spPr bwMode="auto">
              <a:xfrm>
                <a:off x="1690"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4" name="Oval 2566"/>
              <p:cNvSpPr>
                <a:spLocks noChangeArrowheads="1"/>
              </p:cNvSpPr>
              <p:nvPr/>
            </p:nvSpPr>
            <p:spPr bwMode="auto">
              <a:xfrm>
                <a:off x="1857" y="2806"/>
                <a:ext cx="47"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5" name="Oval 2567"/>
              <p:cNvSpPr>
                <a:spLocks noChangeArrowheads="1"/>
              </p:cNvSpPr>
              <p:nvPr/>
            </p:nvSpPr>
            <p:spPr bwMode="auto">
              <a:xfrm>
                <a:off x="2025"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6" name="Oval 2568"/>
              <p:cNvSpPr>
                <a:spLocks noChangeArrowheads="1"/>
              </p:cNvSpPr>
              <p:nvPr/>
            </p:nvSpPr>
            <p:spPr bwMode="auto">
              <a:xfrm>
                <a:off x="2193" y="2924"/>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7" name="Oval 2569"/>
              <p:cNvSpPr>
                <a:spLocks noChangeArrowheads="1"/>
              </p:cNvSpPr>
              <p:nvPr/>
            </p:nvSpPr>
            <p:spPr bwMode="auto">
              <a:xfrm>
                <a:off x="2361" y="2939"/>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8" name="Oval 2570"/>
              <p:cNvSpPr>
                <a:spLocks noChangeArrowheads="1"/>
              </p:cNvSpPr>
              <p:nvPr/>
            </p:nvSpPr>
            <p:spPr bwMode="auto">
              <a:xfrm>
                <a:off x="2529" y="2836"/>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9" name="Oval 2571"/>
              <p:cNvSpPr>
                <a:spLocks noChangeArrowheads="1"/>
              </p:cNvSpPr>
              <p:nvPr/>
            </p:nvSpPr>
            <p:spPr bwMode="auto">
              <a:xfrm>
                <a:off x="2697" y="285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0" name="Oval 2572"/>
              <p:cNvSpPr>
                <a:spLocks noChangeArrowheads="1"/>
              </p:cNvSpPr>
              <p:nvPr/>
            </p:nvSpPr>
            <p:spPr bwMode="auto">
              <a:xfrm>
                <a:off x="2864" y="2732"/>
                <a:ext cx="47"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1" name="Oval 2573"/>
              <p:cNvSpPr>
                <a:spLocks noChangeArrowheads="1"/>
              </p:cNvSpPr>
              <p:nvPr/>
            </p:nvSpPr>
            <p:spPr bwMode="auto">
              <a:xfrm>
                <a:off x="3032" y="2569"/>
                <a:ext cx="46"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2" name="Oval 2574"/>
              <p:cNvSpPr>
                <a:spLocks noChangeArrowheads="1"/>
              </p:cNvSpPr>
              <p:nvPr/>
            </p:nvSpPr>
            <p:spPr bwMode="auto">
              <a:xfrm>
                <a:off x="3200" y="254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3" name="Oval 2575"/>
              <p:cNvSpPr>
                <a:spLocks noChangeArrowheads="1"/>
              </p:cNvSpPr>
              <p:nvPr/>
            </p:nvSpPr>
            <p:spPr bwMode="auto">
              <a:xfrm>
                <a:off x="3368" y="270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4" name="Oval 2576"/>
              <p:cNvSpPr>
                <a:spLocks noChangeArrowheads="1"/>
              </p:cNvSpPr>
              <p:nvPr/>
            </p:nvSpPr>
            <p:spPr bwMode="auto">
              <a:xfrm>
                <a:off x="3536"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5" name="Oval 2577"/>
              <p:cNvSpPr>
                <a:spLocks noChangeArrowheads="1"/>
              </p:cNvSpPr>
              <p:nvPr/>
            </p:nvSpPr>
            <p:spPr bwMode="auto">
              <a:xfrm>
                <a:off x="3704" y="271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6" name="Oval 2578"/>
              <p:cNvSpPr>
                <a:spLocks noChangeArrowheads="1"/>
              </p:cNvSpPr>
              <p:nvPr/>
            </p:nvSpPr>
            <p:spPr bwMode="auto">
              <a:xfrm>
                <a:off x="3871" y="255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7" name="Oval 2579"/>
              <p:cNvSpPr>
                <a:spLocks noChangeArrowheads="1"/>
              </p:cNvSpPr>
              <p:nvPr/>
            </p:nvSpPr>
            <p:spPr bwMode="auto">
              <a:xfrm>
                <a:off x="4039" y="2510"/>
                <a:ext cx="45"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8" name="Oval 2580"/>
              <p:cNvSpPr>
                <a:spLocks noChangeArrowheads="1"/>
              </p:cNvSpPr>
              <p:nvPr/>
            </p:nvSpPr>
            <p:spPr bwMode="auto">
              <a:xfrm>
                <a:off x="4207" y="261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9" name="Oval 2581"/>
              <p:cNvSpPr>
                <a:spLocks noChangeArrowheads="1"/>
              </p:cNvSpPr>
              <p:nvPr/>
            </p:nvSpPr>
            <p:spPr bwMode="auto">
              <a:xfrm>
                <a:off x="4375" y="2584"/>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0" name="Oval 2582"/>
              <p:cNvSpPr>
                <a:spLocks noChangeArrowheads="1"/>
              </p:cNvSpPr>
              <p:nvPr/>
            </p:nvSpPr>
            <p:spPr bwMode="auto">
              <a:xfrm>
                <a:off x="4543" y="255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1" name="Freeform 2583"/>
              <p:cNvSpPr>
                <a:spLocks/>
              </p:cNvSpPr>
              <p:nvPr/>
            </p:nvSpPr>
            <p:spPr bwMode="auto">
              <a:xfrm>
                <a:off x="874" y="2165"/>
                <a:ext cx="3691" cy="796"/>
              </a:xfrm>
              <a:custGeom>
                <a:avLst/>
                <a:gdLst>
                  <a:gd name="T0" fmla="*/ 0 w 7382"/>
                  <a:gd name="T1" fmla="*/ 0 h 1593"/>
                  <a:gd name="T2" fmla="*/ 336 w 7382"/>
                  <a:gd name="T3" fmla="*/ 60 h 1593"/>
                  <a:gd name="T4" fmla="*/ 670 w 7382"/>
                  <a:gd name="T5" fmla="*/ 176 h 1593"/>
                  <a:gd name="T6" fmla="*/ 1006 w 7382"/>
                  <a:gd name="T7" fmla="*/ 531 h 1593"/>
                  <a:gd name="T8" fmla="*/ 1342 w 7382"/>
                  <a:gd name="T9" fmla="*/ 915 h 1593"/>
                  <a:gd name="T10" fmla="*/ 1678 w 7382"/>
                  <a:gd name="T11" fmla="*/ 1121 h 1593"/>
                  <a:gd name="T12" fmla="*/ 2013 w 7382"/>
                  <a:gd name="T13" fmla="*/ 1327 h 1593"/>
                  <a:gd name="T14" fmla="*/ 2348 w 7382"/>
                  <a:gd name="T15" fmla="*/ 1387 h 1593"/>
                  <a:gd name="T16" fmla="*/ 2683 w 7382"/>
                  <a:gd name="T17" fmla="*/ 1563 h 1593"/>
                  <a:gd name="T18" fmla="*/ 3019 w 7382"/>
                  <a:gd name="T19" fmla="*/ 1593 h 1593"/>
                  <a:gd name="T20" fmla="*/ 3355 w 7382"/>
                  <a:gd name="T21" fmla="*/ 1387 h 1593"/>
                  <a:gd name="T22" fmla="*/ 3691 w 7382"/>
                  <a:gd name="T23" fmla="*/ 1417 h 1593"/>
                  <a:gd name="T24" fmla="*/ 4027 w 7382"/>
                  <a:gd name="T25" fmla="*/ 1181 h 1593"/>
                  <a:gd name="T26" fmla="*/ 4361 w 7382"/>
                  <a:gd name="T27" fmla="*/ 856 h 1593"/>
                  <a:gd name="T28" fmla="*/ 4697 w 7382"/>
                  <a:gd name="T29" fmla="*/ 797 h 1593"/>
                  <a:gd name="T30" fmla="*/ 5033 w 7382"/>
                  <a:gd name="T31" fmla="*/ 1121 h 1593"/>
                  <a:gd name="T32" fmla="*/ 5369 w 7382"/>
                  <a:gd name="T33" fmla="*/ 1093 h 1593"/>
                  <a:gd name="T34" fmla="*/ 5704 w 7382"/>
                  <a:gd name="T35" fmla="*/ 1151 h 1593"/>
                  <a:gd name="T36" fmla="*/ 6040 w 7382"/>
                  <a:gd name="T37" fmla="*/ 827 h 1593"/>
                  <a:gd name="T38" fmla="*/ 6374 w 7382"/>
                  <a:gd name="T39" fmla="*/ 738 h 1593"/>
                  <a:gd name="T40" fmla="*/ 6710 w 7382"/>
                  <a:gd name="T41" fmla="*/ 945 h 1593"/>
                  <a:gd name="T42" fmla="*/ 7046 w 7382"/>
                  <a:gd name="T43" fmla="*/ 885 h 1593"/>
                  <a:gd name="T44" fmla="*/ 7382 w 7382"/>
                  <a:gd name="T45" fmla="*/ 827 h 1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593">
                    <a:moveTo>
                      <a:pt x="0" y="0"/>
                    </a:moveTo>
                    <a:lnTo>
                      <a:pt x="336" y="60"/>
                    </a:lnTo>
                    <a:lnTo>
                      <a:pt x="670" y="176"/>
                    </a:lnTo>
                    <a:lnTo>
                      <a:pt x="1006" y="531"/>
                    </a:lnTo>
                    <a:lnTo>
                      <a:pt x="1342" y="915"/>
                    </a:lnTo>
                    <a:lnTo>
                      <a:pt x="1678" y="1121"/>
                    </a:lnTo>
                    <a:lnTo>
                      <a:pt x="2013" y="1327"/>
                    </a:lnTo>
                    <a:lnTo>
                      <a:pt x="2348" y="1387"/>
                    </a:lnTo>
                    <a:lnTo>
                      <a:pt x="2683" y="1563"/>
                    </a:lnTo>
                    <a:lnTo>
                      <a:pt x="3019" y="1593"/>
                    </a:lnTo>
                    <a:lnTo>
                      <a:pt x="3355" y="1387"/>
                    </a:lnTo>
                    <a:lnTo>
                      <a:pt x="3691" y="1417"/>
                    </a:lnTo>
                    <a:lnTo>
                      <a:pt x="4027" y="1181"/>
                    </a:lnTo>
                    <a:lnTo>
                      <a:pt x="4361" y="856"/>
                    </a:lnTo>
                    <a:lnTo>
                      <a:pt x="4697" y="797"/>
                    </a:lnTo>
                    <a:lnTo>
                      <a:pt x="5033" y="1121"/>
                    </a:lnTo>
                    <a:lnTo>
                      <a:pt x="5369" y="1093"/>
                    </a:lnTo>
                    <a:lnTo>
                      <a:pt x="5704" y="1151"/>
                    </a:lnTo>
                    <a:lnTo>
                      <a:pt x="6040" y="827"/>
                    </a:lnTo>
                    <a:lnTo>
                      <a:pt x="6374" y="738"/>
                    </a:lnTo>
                    <a:lnTo>
                      <a:pt x="6710" y="945"/>
                    </a:lnTo>
                    <a:lnTo>
                      <a:pt x="7046" y="885"/>
                    </a:lnTo>
                    <a:lnTo>
                      <a:pt x="7382" y="827"/>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2" name="Oval 2584"/>
              <p:cNvSpPr>
                <a:spLocks noChangeArrowheads="1"/>
              </p:cNvSpPr>
              <p:nvPr/>
            </p:nvSpPr>
            <p:spPr bwMode="auto">
              <a:xfrm>
                <a:off x="4710" y="268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3" name="Oval 2585"/>
              <p:cNvSpPr>
                <a:spLocks noChangeArrowheads="1"/>
              </p:cNvSpPr>
              <p:nvPr/>
            </p:nvSpPr>
            <p:spPr bwMode="auto">
              <a:xfrm>
                <a:off x="4878" y="2599"/>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4" name="Freeform 2586"/>
              <p:cNvSpPr>
                <a:spLocks/>
              </p:cNvSpPr>
              <p:nvPr/>
            </p:nvSpPr>
            <p:spPr bwMode="auto">
              <a:xfrm>
                <a:off x="4565" y="2578"/>
                <a:ext cx="336" cy="133"/>
              </a:xfrm>
              <a:custGeom>
                <a:avLst/>
                <a:gdLst>
                  <a:gd name="T0" fmla="*/ 0 w 672"/>
                  <a:gd name="T1" fmla="*/ 0 h 266"/>
                  <a:gd name="T2" fmla="*/ 336 w 672"/>
                  <a:gd name="T3" fmla="*/ 266 h 266"/>
                  <a:gd name="T4" fmla="*/ 672 w 672"/>
                  <a:gd name="T5" fmla="*/ 88 h 266"/>
                </a:gdLst>
                <a:ahLst/>
                <a:cxnLst>
                  <a:cxn ang="0">
                    <a:pos x="T0" y="T1"/>
                  </a:cxn>
                  <a:cxn ang="0">
                    <a:pos x="T2" y="T3"/>
                  </a:cxn>
                  <a:cxn ang="0">
                    <a:pos x="T4" y="T5"/>
                  </a:cxn>
                </a:cxnLst>
                <a:rect l="0" t="0" r="r" b="b"/>
                <a:pathLst>
                  <a:path w="672" h="266">
                    <a:moveTo>
                      <a:pt x="0" y="0"/>
                    </a:moveTo>
                    <a:lnTo>
                      <a:pt x="336" y="266"/>
                    </a:lnTo>
                    <a:lnTo>
                      <a:pt x="672" y="88"/>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5" name="Oval 2587"/>
              <p:cNvSpPr>
                <a:spLocks noChangeArrowheads="1"/>
              </p:cNvSpPr>
              <p:nvPr/>
            </p:nvSpPr>
            <p:spPr bwMode="auto">
              <a:xfrm>
                <a:off x="852" y="2142"/>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6" name="Oval 2588"/>
              <p:cNvSpPr>
                <a:spLocks noChangeArrowheads="1"/>
              </p:cNvSpPr>
              <p:nvPr/>
            </p:nvSpPr>
            <p:spPr bwMode="auto">
              <a:xfrm>
                <a:off x="1019" y="221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7" name="Oval 2589"/>
              <p:cNvSpPr>
                <a:spLocks noChangeArrowheads="1"/>
              </p:cNvSpPr>
              <p:nvPr/>
            </p:nvSpPr>
            <p:spPr bwMode="auto">
              <a:xfrm>
                <a:off x="1187" y="226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8" name="Oval 2590"/>
              <p:cNvSpPr>
                <a:spLocks noChangeArrowheads="1"/>
              </p:cNvSpPr>
              <p:nvPr/>
            </p:nvSpPr>
            <p:spPr bwMode="auto">
              <a:xfrm>
                <a:off x="1355" y="233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9" name="Oval 2591"/>
              <p:cNvSpPr>
                <a:spLocks noChangeArrowheads="1"/>
              </p:cNvSpPr>
              <p:nvPr/>
            </p:nvSpPr>
            <p:spPr bwMode="auto">
              <a:xfrm>
                <a:off x="1522" y="2304"/>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0" name="Oval 2592"/>
              <p:cNvSpPr>
                <a:spLocks noChangeArrowheads="1"/>
              </p:cNvSpPr>
              <p:nvPr/>
            </p:nvSpPr>
            <p:spPr bwMode="auto">
              <a:xfrm>
                <a:off x="1690" y="240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1" name="Oval 2593"/>
              <p:cNvSpPr>
                <a:spLocks noChangeArrowheads="1"/>
              </p:cNvSpPr>
              <p:nvPr/>
            </p:nvSpPr>
            <p:spPr bwMode="auto">
              <a:xfrm>
                <a:off x="1857" y="2555"/>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2" name="Oval 2594"/>
              <p:cNvSpPr>
                <a:spLocks noChangeArrowheads="1"/>
              </p:cNvSpPr>
              <p:nvPr/>
            </p:nvSpPr>
            <p:spPr bwMode="auto">
              <a:xfrm>
                <a:off x="2025" y="2569"/>
                <a:ext cx="46" cy="47"/>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3" name="Oval 2595"/>
              <p:cNvSpPr>
                <a:spLocks noChangeArrowheads="1"/>
              </p:cNvSpPr>
              <p:nvPr/>
            </p:nvSpPr>
            <p:spPr bwMode="auto">
              <a:xfrm>
                <a:off x="2193" y="2599"/>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4" name="Oval 2596"/>
              <p:cNvSpPr>
                <a:spLocks noChangeArrowheads="1"/>
              </p:cNvSpPr>
              <p:nvPr/>
            </p:nvSpPr>
            <p:spPr bwMode="auto">
              <a:xfrm>
                <a:off x="2361"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5" name="Oval 2597"/>
              <p:cNvSpPr>
                <a:spLocks noChangeArrowheads="1"/>
              </p:cNvSpPr>
              <p:nvPr/>
            </p:nvSpPr>
            <p:spPr bwMode="auto">
              <a:xfrm>
                <a:off x="2529" y="265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6" name="Oval 2598"/>
              <p:cNvSpPr>
                <a:spLocks noChangeArrowheads="1"/>
              </p:cNvSpPr>
              <p:nvPr/>
            </p:nvSpPr>
            <p:spPr bwMode="auto">
              <a:xfrm>
                <a:off x="2697" y="2643"/>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7" name="Oval 2599"/>
              <p:cNvSpPr>
                <a:spLocks noChangeArrowheads="1"/>
              </p:cNvSpPr>
              <p:nvPr/>
            </p:nvSpPr>
            <p:spPr bwMode="auto">
              <a:xfrm>
                <a:off x="2864" y="2628"/>
                <a:ext cx="47"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8" name="Oval 2600"/>
              <p:cNvSpPr>
                <a:spLocks noChangeArrowheads="1"/>
              </p:cNvSpPr>
              <p:nvPr/>
            </p:nvSpPr>
            <p:spPr bwMode="auto">
              <a:xfrm>
                <a:off x="3032"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9" name="Oval 2601"/>
              <p:cNvSpPr>
                <a:spLocks noChangeArrowheads="1"/>
              </p:cNvSpPr>
              <p:nvPr/>
            </p:nvSpPr>
            <p:spPr bwMode="auto">
              <a:xfrm>
                <a:off x="3200" y="2762"/>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0" name="Oval 2602"/>
              <p:cNvSpPr>
                <a:spLocks noChangeArrowheads="1"/>
              </p:cNvSpPr>
              <p:nvPr/>
            </p:nvSpPr>
            <p:spPr bwMode="auto">
              <a:xfrm>
                <a:off x="3368" y="254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1" name="Oval 2603"/>
              <p:cNvSpPr>
                <a:spLocks noChangeArrowheads="1"/>
              </p:cNvSpPr>
              <p:nvPr/>
            </p:nvSpPr>
            <p:spPr bwMode="auto">
              <a:xfrm>
                <a:off x="3536" y="2466"/>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2" name="Oval 2604"/>
              <p:cNvSpPr>
                <a:spLocks noChangeArrowheads="1"/>
              </p:cNvSpPr>
              <p:nvPr/>
            </p:nvSpPr>
            <p:spPr bwMode="auto">
              <a:xfrm>
                <a:off x="3704"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3" name="Oval 2605"/>
              <p:cNvSpPr>
                <a:spLocks noChangeArrowheads="1"/>
              </p:cNvSpPr>
              <p:nvPr/>
            </p:nvSpPr>
            <p:spPr bwMode="auto">
              <a:xfrm>
                <a:off x="3871" y="234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4" name="Oval 2606"/>
              <p:cNvSpPr>
                <a:spLocks noChangeArrowheads="1"/>
              </p:cNvSpPr>
              <p:nvPr/>
            </p:nvSpPr>
            <p:spPr bwMode="auto">
              <a:xfrm>
                <a:off x="4039" y="2393"/>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5" name="Oval 2607"/>
              <p:cNvSpPr>
                <a:spLocks noChangeArrowheads="1"/>
              </p:cNvSpPr>
              <p:nvPr/>
            </p:nvSpPr>
            <p:spPr bwMode="auto">
              <a:xfrm>
                <a:off x="4207" y="2481"/>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6" name="Oval 2608"/>
              <p:cNvSpPr>
                <a:spLocks noChangeArrowheads="1"/>
              </p:cNvSpPr>
              <p:nvPr/>
            </p:nvSpPr>
            <p:spPr bwMode="auto">
              <a:xfrm>
                <a:off x="4375" y="2496"/>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7" name="Oval 2609"/>
              <p:cNvSpPr>
                <a:spLocks noChangeArrowheads="1"/>
              </p:cNvSpPr>
              <p:nvPr/>
            </p:nvSpPr>
            <p:spPr bwMode="auto">
              <a:xfrm>
                <a:off x="4543" y="255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8" name="Freeform 2610"/>
              <p:cNvSpPr>
                <a:spLocks/>
              </p:cNvSpPr>
              <p:nvPr/>
            </p:nvSpPr>
            <p:spPr bwMode="auto">
              <a:xfrm>
                <a:off x="874" y="2165"/>
                <a:ext cx="3691" cy="619"/>
              </a:xfrm>
              <a:custGeom>
                <a:avLst/>
                <a:gdLst>
                  <a:gd name="T0" fmla="*/ 0 w 7382"/>
                  <a:gd name="T1" fmla="*/ 0 h 1239"/>
                  <a:gd name="T2" fmla="*/ 336 w 7382"/>
                  <a:gd name="T3" fmla="*/ 148 h 1239"/>
                  <a:gd name="T4" fmla="*/ 670 w 7382"/>
                  <a:gd name="T5" fmla="*/ 236 h 1239"/>
                  <a:gd name="T6" fmla="*/ 1006 w 7382"/>
                  <a:gd name="T7" fmla="*/ 384 h 1239"/>
                  <a:gd name="T8" fmla="*/ 1342 w 7382"/>
                  <a:gd name="T9" fmla="*/ 324 h 1239"/>
                  <a:gd name="T10" fmla="*/ 1678 w 7382"/>
                  <a:gd name="T11" fmla="*/ 531 h 1239"/>
                  <a:gd name="T12" fmla="*/ 2013 w 7382"/>
                  <a:gd name="T13" fmla="*/ 827 h 1239"/>
                  <a:gd name="T14" fmla="*/ 2348 w 7382"/>
                  <a:gd name="T15" fmla="*/ 856 h 1239"/>
                  <a:gd name="T16" fmla="*/ 2683 w 7382"/>
                  <a:gd name="T17" fmla="*/ 915 h 1239"/>
                  <a:gd name="T18" fmla="*/ 3019 w 7382"/>
                  <a:gd name="T19" fmla="*/ 797 h 1239"/>
                  <a:gd name="T20" fmla="*/ 3355 w 7382"/>
                  <a:gd name="T21" fmla="*/ 1033 h 1239"/>
                  <a:gd name="T22" fmla="*/ 3691 w 7382"/>
                  <a:gd name="T23" fmla="*/ 1003 h 1239"/>
                  <a:gd name="T24" fmla="*/ 4027 w 7382"/>
                  <a:gd name="T25" fmla="*/ 975 h 1239"/>
                  <a:gd name="T26" fmla="*/ 4361 w 7382"/>
                  <a:gd name="T27" fmla="*/ 1239 h 1239"/>
                  <a:gd name="T28" fmla="*/ 4697 w 7382"/>
                  <a:gd name="T29" fmla="*/ 1239 h 1239"/>
                  <a:gd name="T30" fmla="*/ 5033 w 7382"/>
                  <a:gd name="T31" fmla="*/ 797 h 1239"/>
                  <a:gd name="T32" fmla="*/ 5369 w 7382"/>
                  <a:gd name="T33" fmla="*/ 649 h 1239"/>
                  <a:gd name="T34" fmla="*/ 5704 w 7382"/>
                  <a:gd name="T35" fmla="*/ 502 h 1239"/>
                  <a:gd name="T36" fmla="*/ 6040 w 7382"/>
                  <a:gd name="T37" fmla="*/ 412 h 1239"/>
                  <a:gd name="T38" fmla="*/ 6374 w 7382"/>
                  <a:gd name="T39" fmla="*/ 502 h 1239"/>
                  <a:gd name="T40" fmla="*/ 6710 w 7382"/>
                  <a:gd name="T41" fmla="*/ 679 h 1239"/>
                  <a:gd name="T42" fmla="*/ 7046 w 7382"/>
                  <a:gd name="T43" fmla="*/ 708 h 1239"/>
                  <a:gd name="T44" fmla="*/ 7382 w 7382"/>
                  <a:gd name="T45" fmla="*/ 827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239">
                    <a:moveTo>
                      <a:pt x="0" y="0"/>
                    </a:moveTo>
                    <a:lnTo>
                      <a:pt x="336" y="148"/>
                    </a:lnTo>
                    <a:lnTo>
                      <a:pt x="670" y="236"/>
                    </a:lnTo>
                    <a:lnTo>
                      <a:pt x="1006" y="384"/>
                    </a:lnTo>
                    <a:lnTo>
                      <a:pt x="1342" y="324"/>
                    </a:lnTo>
                    <a:lnTo>
                      <a:pt x="1678" y="531"/>
                    </a:lnTo>
                    <a:lnTo>
                      <a:pt x="2013" y="827"/>
                    </a:lnTo>
                    <a:lnTo>
                      <a:pt x="2348" y="856"/>
                    </a:lnTo>
                    <a:lnTo>
                      <a:pt x="2683" y="915"/>
                    </a:lnTo>
                    <a:lnTo>
                      <a:pt x="3019" y="797"/>
                    </a:lnTo>
                    <a:lnTo>
                      <a:pt x="3355" y="1033"/>
                    </a:lnTo>
                    <a:lnTo>
                      <a:pt x="3691" y="1003"/>
                    </a:lnTo>
                    <a:lnTo>
                      <a:pt x="4027" y="975"/>
                    </a:lnTo>
                    <a:lnTo>
                      <a:pt x="4361" y="1239"/>
                    </a:lnTo>
                    <a:lnTo>
                      <a:pt x="4697" y="1239"/>
                    </a:lnTo>
                    <a:lnTo>
                      <a:pt x="5033" y="797"/>
                    </a:lnTo>
                    <a:lnTo>
                      <a:pt x="5369" y="649"/>
                    </a:lnTo>
                    <a:lnTo>
                      <a:pt x="5704" y="502"/>
                    </a:lnTo>
                    <a:lnTo>
                      <a:pt x="6040" y="412"/>
                    </a:lnTo>
                    <a:lnTo>
                      <a:pt x="6374" y="502"/>
                    </a:lnTo>
                    <a:lnTo>
                      <a:pt x="6710" y="679"/>
                    </a:lnTo>
                    <a:lnTo>
                      <a:pt x="7046" y="708"/>
                    </a:lnTo>
                    <a:lnTo>
                      <a:pt x="7382" y="827"/>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9" name="Oval 2611"/>
              <p:cNvSpPr>
                <a:spLocks noChangeArrowheads="1"/>
              </p:cNvSpPr>
              <p:nvPr/>
            </p:nvSpPr>
            <p:spPr bwMode="auto">
              <a:xfrm>
                <a:off x="4710" y="2437"/>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0" name="Oval 2612"/>
              <p:cNvSpPr>
                <a:spLocks noChangeArrowheads="1"/>
              </p:cNvSpPr>
              <p:nvPr/>
            </p:nvSpPr>
            <p:spPr bwMode="auto">
              <a:xfrm>
                <a:off x="4878" y="2614"/>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1" name="Freeform 2613"/>
              <p:cNvSpPr>
                <a:spLocks/>
              </p:cNvSpPr>
              <p:nvPr/>
            </p:nvSpPr>
            <p:spPr bwMode="auto">
              <a:xfrm>
                <a:off x="4565" y="2460"/>
                <a:ext cx="336" cy="177"/>
              </a:xfrm>
              <a:custGeom>
                <a:avLst/>
                <a:gdLst>
                  <a:gd name="T0" fmla="*/ 0 w 672"/>
                  <a:gd name="T1" fmla="*/ 237 h 355"/>
                  <a:gd name="T2" fmla="*/ 336 w 672"/>
                  <a:gd name="T3" fmla="*/ 0 h 355"/>
                  <a:gd name="T4" fmla="*/ 672 w 672"/>
                  <a:gd name="T5" fmla="*/ 355 h 355"/>
                </a:gdLst>
                <a:ahLst/>
                <a:cxnLst>
                  <a:cxn ang="0">
                    <a:pos x="T0" y="T1"/>
                  </a:cxn>
                  <a:cxn ang="0">
                    <a:pos x="T2" y="T3"/>
                  </a:cxn>
                  <a:cxn ang="0">
                    <a:pos x="T4" y="T5"/>
                  </a:cxn>
                </a:cxnLst>
                <a:rect l="0" t="0" r="r" b="b"/>
                <a:pathLst>
                  <a:path w="672" h="355">
                    <a:moveTo>
                      <a:pt x="0" y="237"/>
                    </a:moveTo>
                    <a:lnTo>
                      <a:pt x="336" y="0"/>
                    </a:lnTo>
                    <a:lnTo>
                      <a:pt x="672" y="355"/>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2" name="Oval 2614"/>
              <p:cNvSpPr>
                <a:spLocks noChangeArrowheads="1"/>
              </p:cNvSpPr>
              <p:nvPr/>
            </p:nvSpPr>
            <p:spPr bwMode="auto">
              <a:xfrm>
                <a:off x="852" y="214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3" name="Oval 2615"/>
              <p:cNvSpPr>
                <a:spLocks noChangeArrowheads="1"/>
              </p:cNvSpPr>
              <p:nvPr/>
            </p:nvSpPr>
            <p:spPr bwMode="auto">
              <a:xfrm>
                <a:off x="1019" y="206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4" name="Oval 2616"/>
              <p:cNvSpPr>
                <a:spLocks noChangeArrowheads="1"/>
              </p:cNvSpPr>
              <p:nvPr/>
            </p:nvSpPr>
            <p:spPr bwMode="auto">
              <a:xfrm>
                <a:off x="1187" y="1832"/>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4" name="Group 2818"/>
            <p:cNvGrpSpPr>
              <a:grpSpLocks/>
            </p:cNvGrpSpPr>
            <p:nvPr/>
          </p:nvGrpSpPr>
          <p:grpSpPr bwMode="auto">
            <a:xfrm>
              <a:off x="972609" y="2259875"/>
              <a:ext cx="6462713" cy="1360488"/>
              <a:chOff x="852" y="1567"/>
              <a:chExt cx="4071" cy="857"/>
            </a:xfrm>
          </p:grpSpPr>
          <p:sp>
            <p:nvSpPr>
              <p:cNvPr id="3715" name="Oval 2618"/>
              <p:cNvSpPr>
                <a:spLocks noChangeArrowheads="1"/>
              </p:cNvSpPr>
              <p:nvPr/>
            </p:nvSpPr>
            <p:spPr bwMode="auto">
              <a:xfrm>
                <a:off x="1355" y="189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6" name="Oval 2619"/>
              <p:cNvSpPr>
                <a:spLocks noChangeArrowheads="1"/>
              </p:cNvSpPr>
              <p:nvPr/>
            </p:nvSpPr>
            <p:spPr bwMode="auto">
              <a:xfrm>
                <a:off x="1522" y="2112"/>
                <a:ext cx="46"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7" name="Oval 2620"/>
              <p:cNvSpPr>
                <a:spLocks noChangeArrowheads="1"/>
              </p:cNvSpPr>
              <p:nvPr/>
            </p:nvSpPr>
            <p:spPr bwMode="auto">
              <a:xfrm>
                <a:off x="1690"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8" name="Oval 2621"/>
              <p:cNvSpPr>
                <a:spLocks noChangeArrowheads="1"/>
              </p:cNvSpPr>
              <p:nvPr/>
            </p:nvSpPr>
            <p:spPr bwMode="auto">
              <a:xfrm>
                <a:off x="1857" y="1994"/>
                <a:ext cx="47"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9" name="Oval 2622"/>
              <p:cNvSpPr>
                <a:spLocks noChangeArrowheads="1"/>
              </p:cNvSpPr>
              <p:nvPr/>
            </p:nvSpPr>
            <p:spPr bwMode="auto">
              <a:xfrm>
                <a:off x="2025" y="2039"/>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0" name="Oval 2623"/>
              <p:cNvSpPr>
                <a:spLocks noChangeArrowheads="1"/>
              </p:cNvSpPr>
              <p:nvPr/>
            </p:nvSpPr>
            <p:spPr bwMode="auto">
              <a:xfrm>
                <a:off x="2193" y="215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1" name="Oval 2624"/>
              <p:cNvSpPr>
                <a:spLocks noChangeArrowheads="1"/>
              </p:cNvSpPr>
              <p:nvPr/>
            </p:nvSpPr>
            <p:spPr bwMode="auto">
              <a:xfrm>
                <a:off x="2361" y="2171"/>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2" name="Oval 2625"/>
              <p:cNvSpPr>
                <a:spLocks noChangeArrowheads="1"/>
              </p:cNvSpPr>
              <p:nvPr/>
            </p:nvSpPr>
            <p:spPr bwMode="auto">
              <a:xfrm>
                <a:off x="2529" y="2142"/>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3" name="Oval 2626"/>
              <p:cNvSpPr>
                <a:spLocks noChangeArrowheads="1"/>
              </p:cNvSpPr>
              <p:nvPr/>
            </p:nvSpPr>
            <p:spPr bwMode="auto">
              <a:xfrm>
                <a:off x="2697" y="2083"/>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4" name="Oval 2627"/>
              <p:cNvSpPr>
                <a:spLocks noChangeArrowheads="1"/>
              </p:cNvSpPr>
              <p:nvPr/>
            </p:nvSpPr>
            <p:spPr bwMode="auto">
              <a:xfrm>
                <a:off x="2864" y="2083"/>
                <a:ext cx="47"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5" name="Oval 2628"/>
              <p:cNvSpPr>
                <a:spLocks noChangeArrowheads="1"/>
              </p:cNvSpPr>
              <p:nvPr/>
            </p:nvSpPr>
            <p:spPr bwMode="auto">
              <a:xfrm>
                <a:off x="3032" y="212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6" name="Oval 2629"/>
              <p:cNvSpPr>
                <a:spLocks noChangeArrowheads="1"/>
              </p:cNvSpPr>
              <p:nvPr/>
            </p:nvSpPr>
            <p:spPr bwMode="auto">
              <a:xfrm>
                <a:off x="3200" y="2098"/>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7" name="Oval 2630"/>
              <p:cNvSpPr>
                <a:spLocks noChangeArrowheads="1"/>
              </p:cNvSpPr>
              <p:nvPr/>
            </p:nvSpPr>
            <p:spPr bwMode="auto">
              <a:xfrm>
                <a:off x="3368" y="218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8" name="Oval 2631"/>
              <p:cNvSpPr>
                <a:spLocks noChangeArrowheads="1"/>
              </p:cNvSpPr>
              <p:nvPr/>
            </p:nvSpPr>
            <p:spPr bwMode="auto">
              <a:xfrm>
                <a:off x="3536"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9" name="Oval 2632"/>
              <p:cNvSpPr>
                <a:spLocks noChangeArrowheads="1"/>
              </p:cNvSpPr>
              <p:nvPr/>
            </p:nvSpPr>
            <p:spPr bwMode="auto">
              <a:xfrm>
                <a:off x="3704" y="2083"/>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0" name="Oval 2633"/>
              <p:cNvSpPr>
                <a:spLocks noChangeArrowheads="1"/>
              </p:cNvSpPr>
              <p:nvPr/>
            </p:nvSpPr>
            <p:spPr bwMode="auto">
              <a:xfrm>
                <a:off x="3871" y="2216"/>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1" name="Oval 2634"/>
              <p:cNvSpPr>
                <a:spLocks noChangeArrowheads="1"/>
              </p:cNvSpPr>
              <p:nvPr/>
            </p:nvSpPr>
            <p:spPr bwMode="auto">
              <a:xfrm>
                <a:off x="4039" y="2216"/>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2" name="Oval 2635"/>
              <p:cNvSpPr>
                <a:spLocks noChangeArrowheads="1"/>
              </p:cNvSpPr>
              <p:nvPr/>
            </p:nvSpPr>
            <p:spPr bwMode="auto">
              <a:xfrm>
                <a:off x="4207" y="237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3" name="Oval 2636"/>
              <p:cNvSpPr>
                <a:spLocks noChangeArrowheads="1"/>
              </p:cNvSpPr>
              <p:nvPr/>
            </p:nvSpPr>
            <p:spPr bwMode="auto">
              <a:xfrm>
                <a:off x="4375" y="2334"/>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4" name="Oval 2637"/>
              <p:cNvSpPr>
                <a:spLocks noChangeArrowheads="1"/>
              </p:cNvSpPr>
              <p:nvPr/>
            </p:nvSpPr>
            <p:spPr bwMode="auto">
              <a:xfrm>
                <a:off x="4543" y="2319"/>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5" name="Freeform 2638"/>
              <p:cNvSpPr>
                <a:spLocks/>
              </p:cNvSpPr>
              <p:nvPr/>
            </p:nvSpPr>
            <p:spPr bwMode="auto">
              <a:xfrm>
                <a:off x="874" y="1854"/>
                <a:ext cx="3691" cy="547"/>
              </a:xfrm>
              <a:custGeom>
                <a:avLst/>
                <a:gdLst>
                  <a:gd name="T0" fmla="*/ 0 w 7382"/>
                  <a:gd name="T1" fmla="*/ 620 h 1092"/>
                  <a:gd name="T2" fmla="*/ 336 w 7382"/>
                  <a:gd name="T3" fmla="*/ 472 h 1092"/>
                  <a:gd name="T4" fmla="*/ 670 w 7382"/>
                  <a:gd name="T5" fmla="*/ 0 h 1092"/>
                  <a:gd name="T6" fmla="*/ 1006 w 7382"/>
                  <a:gd name="T7" fmla="*/ 118 h 1092"/>
                  <a:gd name="T8" fmla="*/ 1342 w 7382"/>
                  <a:gd name="T9" fmla="*/ 562 h 1092"/>
                  <a:gd name="T10" fmla="*/ 1678 w 7382"/>
                  <a:gd name="T11" fmla="*/ 680 h 1092"/>
                  <a:gd name="T12" fmla="*/ 2013 w 7382"/>
                  <a:gd name="T13" fmla="*/ 326 h 1092"/>
                  <a:gd name="T14" fmla="*/ 2348 w 7382"/>
                  <a:gd name="T15" fmla="*/ 414 h 1092"/>
                  <a:gd name="T16" fmla="*/ 2683 w 7382"/>
                  <a:gd name="T17" fmla="*/ 650 h 1092"/>
                  <a:gd name="T18" fmla="*/ 3019 w 7382"/>
                  <a:gd name="T19" fmla="*/ 680 h 1092"/>
                  <a:gd name="T20" fmla="*/ 3355 w 7382"/>
                  <a:gd name="T21" fmla="*/ 620 h 1092"/>
                  <a:gd name="T22" fmla="*/ 3691 w 7382"/>
                  <a:gd name="T23" fmla="*/ 502 h 1092"/>
                  <a:gd name="T24" fmla="*/ 4027 w 7382"/>
                  <a:gd name="T25" fmla="*/ 502 h 1092"/>
                  <a:gd name="T26" fmla="*/ 4361 w 7382"/>
                  <a:gd name="T27" fmla="*/ 590 h 1092"/>
                  <a:gd name="T28" fmla="*/ 4697 w 7382"/>
                  <a:gd name="T29" fmla="*/ 532 h 1092"/>
                  <a:gd name="T30" fmla="*/ 5033 w 7382"/>
                  <a:gd name="T31" fmla="*/ 708 h 1092"/>
                  <a:gd name="T32" fmla="*/ 5369 w 7382"/>
                  <a:gd name="T33" fmla="*/ 796 h 1092"/>
                  <a:gd name="T34" fmla="*/ 5704 w 7382"/>
                  <a:gd name="T35" fmla="*/ 502 h 1092"/>
                  <a:gd name="T36" fmla="*/ 6040 w 7382"/>
                  <a:gd name="T37" fmla="*/ 768 h 1092"/>
                  <a:gd name="T38" fmla="*/ 6374 w 7382"/>
                  <a:gd name="T39" fmla="*/ 768 h 1092"/>
                  <a:gd name="T40" fmla="*/ 6710 w 7382"/>
                  <a:gd name="T41" fmla="*/ 1092 h 1092"/>
                  <a:gd name="T42" fmla="*/ 7046 w 7382"/>
                  <a:gd name="T43" fmla="*/ 1004 h 1092"/>
                  <a:gd name="T44" fmla="*/ 7382 w 7382"/>
                  <a:gd name="T45" fmla="*/ 97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092">
                    <a:moveTo>
                      <a:pt x="0" y="620"/>
                    </a:moveTo>
                    <a:lnTo>
                      <a:pt x="336" y="472"/>
                    </a:lnTo>
                    <a:lnTo>
                      <a:pt x="670" y="0"/>
                    </a:lnTo>
                    <a:lnTo>
                      <a:pt x="1006" y="118"/>
                    </a:lnTo>
                    <a:lnTo>
                      <a:pt x="1342" y="562"/>
                    </a:lnTo>
                    <a:lnTo>
                      <a:pt x="1678" y="680"/>
                    </a:lnTo>
                    <a:lnTo>
                      <a:pt x="2013" y="326"/>
                    </a:lnTo>
                    <a:lnTo>
                      <a:pt x="2348" y="414"/>
                    </a:lnTo>
                    <a:lnTo>
                      <a:pt x="2683" y="650"/>
                    </a:lnTo>
                    <a:lnTo>
                      <a:pt x="3019" y="680"/>
                    </a:lnTo>
                    <a:lnTo>
                      <a:pt x="3355" y="620"/>
                    </a:lnTo>
                    <a:lnTo>
                      <a:pt x="3691" y="502"/>
                    </a:lnTo>
                    <a:lnTo>
                      <a:pt x="4027" y="502"/>
                    </a:lnTo>
                    <a:lnTo>
                      <a:pt x="4361" y="590"/>
                    </a:lnTo>
                    <a:lnTo>
                      <a:pt x="4697" y="532"/>
                    </a:lnTo>
                    <a:lnTo>
                      <a:pt x="5033" y="708"/>
                    </a:lnTo>
                    <a:lnTo>
                      <a:pt x="5369" y="796"/>
                    </a:lnTo>
                    <a:lnTo>
                      <a:pt x="5704" y="502"/>
                    </a:lnTo>
                    <a:lnTo>
                      <a:pt x="6040" y="768"/>
                    </a:lnTo>
                    <a:lnTo>
                      <a:pt x="6374" y="768"/>
                    </a:lnTo>
                    <a:lnTo>
                      <a:pt x="6710" y="1092"/>
                    </a:lnTo>
                    <a:lnTo>
                      <a:pt x="7046" y="1004"/>
                    </a:lnTo>
                    <a:lnTo>
                      <a:pt x="7382" y="974"/>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6" name="Oval 2639"/>
              <p:cNvSpPr>
                <a:spLocks noChangeArrowheads="1"/>
              </p:cNvSpPr>
              <p:nvPr/>
            </p:nvSpPr>
            <p:spPr bwMode="auto">
              <a:xfrm>
                <a:off x="4710" y="223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7" name="Oval 2640"/>
              <p:cNvSpPr>
                <a:spLocks noChangeArrowheads="1"/>
              </p:cNvSpPr>
              <p:nvPr/>
            </p:nvSpPr>
            <p:spPr bwMode="auto">
              <a:xfrm>
                <a:off x="4878" y="2201"/>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8" name="Freeform 2641"/>
              <p:cNvSpPr>
                <a:spLocks/>
              </p:cNvSpPr>
              <p:nvPr/>
            </p:nvSpPr>
            <p:spPr bwMode="auto">
              <a:xfrm>
                <a:off x="4565" y="2224"/>
                <a:ext cx="336" cy="118"/>
              </a:xfrm>
              <a:custGeom>
                <a:avLst/>
                <a:gdLst>
                  <a:gd name="T0" fmla="*/ 0 w 672"/>
                  <a:gd name="T1" fmla="*/ 236 h 236"/>
                  <a:gd name="T2" fmla="*/ 336 w 672"/>
                  <a:gd name="T3" fmla="*/ 58 h 236"/>
                  <a:gd name="T4" fmla="*/ 672 w 672"/>
                  <a:gd name="T5" fmla="*/ 0 h 236"/>
                </a:gdLst>
                <a:ahLst/>
                <a:cxnLst>
                  <a:cxn ang="0">
                    <a:pos x="T0" y="T1"/>
                  </a:cxn>
                  <a:cxn ang="0">
                    <a:pos x="T2" y="T3"/>
                  </a:cxn>
                  <a:cxn ang="0">
                    <a:pos x="T4" y="T5"/>
                  </a:cxn>
                </a:cxnLst>
                <a:rect l="0" t="0" r="r" b="b"/>
                <a:pathLst>
                  <a:path w="672" h="236">
                    <a:moveTo>
                      <a:pt x="0" y="236"/>
                    </a:moveTo>
                    <a:lnTo>
                      <a:pt x="336" y="58"/>
                    </a:lnTo>
                    <a:lnTo>
                      <a:pt x="672" y="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9" name="Oval 2642"/>
              <p:cNvSpPr>
                <a:spLocks noChangeArrowheads="1"/>
              </p:cNvSpPr>
              <p:nvPr/>
            </p:nvSpPr>
            <p:spPr bwMode="auto">
              <a:xfrm>
                <a:off x="852" y="214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0" name="Oval 2643"/>
              <p:cNvSpPr>
                <a:spLocks noChangeArrowheads="1"/>
              </p:cNvSpPr>
              <p:nvPr/>
            </p:nvSpPr>
            <p:spPr bwMode="auto">
              <a:xfrm>
                <a:off x="1019" y="2083"/>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1" name="Oval 2644"/>
              <p:cNvSpPr>
                <a:spLocks noChangeArrowheads="1"/>
              </p:cNvSpPr>
              <p:nvPr/>
            </p:nvSpPr>
            <p:spPr bwMode="auto">
              <a:xfrm>
                <a:off x="1187" y="1994"/>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2" name="Oval 2645"/>
              <p:cNvSpPr>
                <a:spLocks noChangeArrowheads="1"/>
              </p:cNvSpPr>
              <p:nvPr/>
            </p:nvSpPr>
            <p:spPr bwMode="auto">
              <a:xfrm>
                <a:off x="1355" y="2053"/>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3" name="Oval 2646"/>
              <p:cNvSpPr>
                <a:spLocks noChangeArrowheads="1"/>
              </p:cNvSpPr>
              <p:nvPr/>
            </p:nvSpPr>
            <p:spPr bwMode="auto">
              <a:xfrm>
                <a:off x="1522"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4" name="Oval 2647"/>
              <p:cNvSpPr>
                <a:spLocks noChangeArrowheads="1"/>
              </p:cNvSpPr>
              <p:nvPr/>
            </p:nvSpPr>
            <p:spPr bwMode="auto">
              <a:xfrm>
                <a:off x="1690" y="195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5" name="Oval 2648"/>
              <p:cNvSpPr>
                <a:spLocks noChangeArrowheads="1"/>
              </p:cNvSpPr>
              <p:nvPr/>
            </p:nvSpPr>
            <p:spPr bwMode="auto">
              <a:xfrm>
                <a:off x="1857" y="1862"/>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6" name="Oval 2649"/>
              <p:cNvSpPr>
                <a:spLocks noChangeArrowheads="1"/>
              </p:cNvSpPr>
              <p:nvPr/>
            </p:nvSpPr>
            <p:spPr bwMode="auto">
              <a:xfrm>
                <a:off x="2025" y="175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7" name="Oval 2650"/>
              <p:cNvSpPr>
                <a:spLocks noChangeArrowheads="1"/>
              </p:cNvSpPr>
              <p:nvPr/>
            </p:nvSpPr>
            <p:spPr bwMode="auto">
              <a:xfrm>
                <a:off x="2193" y="165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8" name="Oval 2651"/>
              <p:cNvSpPr>
                <a:spLocks noChangeArrowheads="1"/>
              </p:cNvSpPr>
              <p:nvPr/>
            </p:nvSpPr>
            <p:spPr bwMode="auto">
              <a:xfrm>
                <a:off x="2361" y="184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9" name="Oval 2652"/>
              <p:cNvSpPr>
                <a:spLocks noChangeArrowheads="1"/>
              </p:cNvSpPr>
              <p:nvPr/>
            </p:nvSpPr>
            <p:spPr bwMode="auto">
              <a:xfrm>
                <a:off x="2529" y="1773"/>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0" name="Oval 2653"/>
              <p:cNvSpPr>
                <a:spLocks noChangeArrowheads="1"/>
              </p:cNvSpPr>
              <p:nvPr/>
            </p:nvSpPr>
            <p:spPr bwMode="auto">
              <a:xfrm>
                <a:off x="2697" y="183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1" name="Oval 2654"/>
              <p:cNvSpPr>
                <a:spLocks noChangeArrowheads="1"/>
              </p:cNvSpPr>
              <p:nvPr/>
            </p:nvSpPr>
            <p:spPr bwMode="auto">
              <a:xfrm>
                <a:off x="2864" y="1906"/>
                <a:ext cx="47"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2" name="Oval 2655"/>
              <p:cNvSpPr>
                <a:spLocks noChangeArrowheads="1"/>
              </p:cNvSpPr>
              <p:nvPr/>
            </p:nvSpPr>
            <p:spPr bwMode="auto">
              <a:xfrm>
                <a:off x="3032" y="2024"/>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3" name="Oval 2656"/>
              <p:cNvSpPr>
                <a:spLocks noChangeArrowheads="1"/>
              </p:cNvSpPr>
              <p:nvPr/>
            </p:nvSpPr>
            <p:spPr bwMode="auto">
              <a:xfrm>
                <a:off x="3200" y="196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4" name="Oval 2657"/>
              <p:cNvSpPr>
                <a:spLocks noChangeArrowheads="1"/>
              </p:cNvSpPr>
              <p:nvPr/>
            </p:nvSpPr>
            <p:spPr bwMode="auto">
              <a:xfrm>
                <a:off x="3368" y="2009"/>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5" name="Oval 2658"/>
              <p:cNvSpPr>
                <a:spLocks noChangeArrowheads="1"/>
              </p:cNvSpPr>
              <p:nvPr/>
            </p:nvSpPr>
            <p:spPr bwMode="auto">
              <a:xfrm>
                <a:off x="3536" y="1906"/>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6" name="Oval 2659"/>
              <p:cNvSpPr>
                <a:spLocks noChangeArrowheads="1"/>
              </p:cNvSpPr>
              <p:nvPr/>
            </p:nvSpPr>
            <p:spPr bwMode="auto">
              <a:xfrm>
                <a:off x="3704" y="167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7" name="Oval 2660"/>
              <p:cNvSpPr>
                <a:spLocks noChangeArrowheads="1"/>
              </p:cNvSpPr>
              <p:nvPr/>
            </p:nvSpPr>
            <p:spPr bwMode="auto">
              <a:xfrm>
                <a:off x="3871" y="1582"/>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8" name="Oval 2661"/>
              <p:cNvSpPr>
                <a:spLocks noChangeArrowheads="1"/>
              </p:cNvSpPr>
              <p:nvPr/>
            </p:nvSpPr>
            <p:spPr bwMode="auto">
              <a:xfrm>
                <a:off x="4039" y="1596"/>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9" name="Oval 2662"/>
              <p:cNvSpPr>
                <a:spLocks noChangeArrowheads="1"/>
              </p:cNvSpPr>
              <p:nvPr/>
            </p:nvSpPr>
            <p:spPr bwMode="auto">
              <a:xfrm>
                <a:off x="4207" y="168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0" name="Oval 2663"/>
              <p:cNvSpPr>
                <a:spLocks noChangeArrowheads="1"/>
              </p:cNvSpPr>
              <p:nvPr/>
            </p:nvSpPr>
            <p:spPr bwMode="auto">
              <a:xfrm>
                <a:off x="4375" y="195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1" name="Oval 2664"/>
              <p:cNvSpPr>
                <a:spLocks noChangeArrowheads="1"/>
              </p:cNvSpPr>
              <p:nvPr/>
            </p:nvSpPr>
            <p:spPr bwMode="auto">
              <a:xfrm>
                <a:off x="4543" y="1832"/>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2" name="Freeform 2665"/>
              <p:cNvSpPr>
                <a:spLocks/>
              </p:cNvSpPr>
              <p:nvPr/>
            </p:nvSpPr>
            <p:spPr bwMode="auto">
              <a:xfrm>
                <a:off x="874" y="1604"/>
                <a:ext cx="3691" cy="561"/>
              </a:xfrm>
              <a:custGeom>
                <a:avLst/>
                <a:gdLst>
                  <a:gd name="T0" fmla="*/ 0 w 7382"/>
                  <a:gd name="T1" fmla="*/ 1121 h 1121"/>
                  <a:gd name="T2" fmla="*/ 336 w 7382"/>
                  <a:gd name="T3" fmla="*/ 1003 h 1121"/>
                  <a:gd name="T4" fmla="*/ 670 w 7382"/>
                  <a:gd name="T5" fmla="*/ 827 h 1121"/>
                  <a:gd name="T6" fmla="*/ 1006 w 7382"/>
                  <a:gd name="T7" fmla="*/ 945 h 1121"/>
                  <a:gd name="T8" fmla="*/ 1342 w 7382"/>
                  <a:gd name="T9" fmla="*/ 737 h 1121"/>
                  <a:gd name="T10" fmla="*/ 1678 w 7382"/>
                  <a:gd name="T11" fmla="*/ 737 h 1121"/>
                  <a:gd name="T12" fmla="*/ 2013 w 7382"/>
                  <a:gd name="T13" fmla="*/ 561 h 1121"/>
                  <a:gd name="T14" fmla="*/ 2348 w 7382"/>
                  <a:gd name="T15" fmla="*/ 355 h 1121"/>
                  <a:gd name="T16" fmla="*/ 2683 w 7382"/>
                  <a:gd name="T17" fmla="*/ 148 h 1121"/>
                  <a:gd name="T18" fmla="*/ 3019 w 7382"/>
                  <a:gd name="T19" fmla="*/ 531 h 1121"/>
                  <a:gd name="T20" fmla="*/ 3355 w 7382"/>
                  <a:gd name="T21" fmla="*/ 383 h 1121"/>
                  <a:gd name="T22" fmla="*/ 3691 w 7382"/>
                  <a:gd name="T23" fmla="*/ 501 h 1121"/>
                  <a:gd name="T24" fmla="*/ 4027 w 7382"/>
                  <a:gd name="T25" fmla="*/ 649 h 1121"/>
                  <a:gd name="T26" fmla="*/ 4361 w 7382"/>
                  <a:gd name="T27" fmla="*/ 885 h 1121"/>
                  <a:gd name="T28" fmla="*/ 4697 w 7382"/>
                  <a:gd name="T29" fmla="*/ 767 h 1121"/>
                  <a:gd name="T30" fmla="*/ 5033 w 7382"/>
                  <a:gd name="T31" fmla="*/ 855 h 1121"/>
                  <a:gd name="T32" fmla="*/ 5369 w 7382"/>
                  <a:gd name="T33" fmla="*/ 649 h 1121"/>
                  <a:gd name="T34" fmla="*/ 5704 w 7382"/>
                  <a:gd name="T35" fmla="*/ 177 h 1121"/>
                  <a:gd name="T36" fmla="*/ 6040 w 7382"/>
                  <a:gd name="T37" fmla="*/ 0 h 1121"/>
                  <a:gd name="T38" fmla="*/ 6374 w 7382"/>
                  <a:gd name="T39" fmla="*/ 30 h 1121"/>
                  <a:gd name="T40" fmla="*/ 6710 w 7382"/>
                  <a:gd name="T41" fmla="*/ 207 h 1121"/>
                  <a:gd name="T42" fmla="*/ 7046 w 7382"/>
                  <a:gd name="T43" fmla="*/ 737 h 1121"/>
                  <a:gd name="T44" fmla="*/ 7382 w 7382"/>
                  <a:gd name="T45" fmla="*/ 50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121">
                    <a:moveTo>
                      <a:pt x="0" y="1121"/>
                    </a:moveTo>
                    <a:lnTo>
                      <a:pt x="336" y="1003"/>
                    </a:lnTo>
                    <a:lnTo>
                      <a:pt x="670" y="827"/>
                    </a:lnTo>
                    <a:lnTo>
                      <a:pt x="1006" y="945"/>
                    </a:lnTo>
                    <a:lnTo>
                      <a:pt x="1342" y="737"/>
                    </a:lnTo>
                    <a:lnTo>
                      <a:pt x="1678" y="737"/>
                    </a:lnTo>
                    <a:lnTo>
                      <a:pt x="2013" y="561"/>
                    </a:lnTo>
                    <a:lnTo>
                      <a:pt x="2348" y="355"/>
                    </a:lnTo>
                    <a:lnTo>
                      <a:pt x="2683" y="148"/>
                    </a:lnTo>
                    <a:lnTo>
                      <a:pt x="3019" y="531"/>
                    </a:lnTo>
                    <a:lnTo>
                      <a:pt x="3355" y="383"/>
                    </a:lnTo>
                    <a:lnTo>
                      <a:pt x="3691" y="501"/>
                    </a:lnTo>
                    <a:lnTo>
                      <a:pt x="4027" y="649"/>
                    </a:lnTo>
                    <a:lnTo>
                      <a:pt x="4361" y="885"/>
                    </a:lnTo>
                    <a:lnTo>
                      <a:pt x="4697" y="767"/>
                    </a:lnTo>
                    <a:lnTo>
                      <a:pt x="5033" y="855"/>
                    </a:lnTo>
                    <a:lnTo>
                      <a:pt x="5369" y="649"/>
                    </a:lnTo>
                    <a:lnTo>
                      <a:pt x="5704" y="177"/>
                    </a:lnTo>
                    <a:lnTo>
                      <a:pt x="6040" y="0"/>
                    </a:lnTo>
                    <a:lnTo>
                      <a:pt x="6374" y="30"/>
                    </a:lnTo>
                    <a:lnTo>
                      <a:pt x="6710" y="207"/>
                    </a:lnTo>
                    <a:lnTo>
                      <a:pt x="7046" y="737"/>
                    </a:lnTo>
                    <a:lnTo>
                      <a:pt x="7382" y="501"/>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3" name="Oval 2666"/>
              <p:cNvSpPr>
                <a:spLocks noChangeArrowheads="1"/>
              </p:cNvSpPr>
              <p:nvPr/>
            </p:nvSpPr>
            <p:spPr bwMode="auto">
              <a:xfrm>
                <a:off x="4710" y="1877"/>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4" name="Oval 2667"/>
              <p:cNvSpPr>
                <a:spLocks noChangeArrowheads="1"/>
              </p:cNvSpPr>
              <p:nvPr/>
            </p:nvSpPr>
            <p:spPr bwMode="auto">
              <a:xfrm>
                <a:off x="4878" y="1759"/>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5" name="Freeform 2668"/>
              <p:cNvSpPr>
                <a:spLocks/>
              </p:cNvSpPr>
              <p:nvPr/>
            </p:nvSpPr>
            <p:spPr bwMode="auto">
              <a:xfrm>
                <a:off x="4565" y="1781"/>
                <a:ext cx="336" cy="118"/>
              </a:xfrm>
              <a:custGeom>
                <a:avLst/>
                <a:gdLst>
                  <a:gd name="T0" fmla="*/ 0 w 672"/>
                  <a:gd name="T1" fmla="*/ 146 h 236"/>
                  <a:gd name="T2" fmla="*/ 336 w 672"/>
                  <a:gd name="T3" fmla="*/ 236 h 236"/>
                  <a:gd name="T4" fmla="*/ 672 w 672"/>
                  <a:gd name="T5" fmla="*/ 0 h 236"/>
                </a:gdLst>
                <a:ahLst/>
                <a:cxnLst>
                  <a:cxn ang="0">
                    <a:pos x="T0" y="T1"/>
                  </a:cxn>
                  <a:cxn ang="0">
                    <a:pos x="T2" y="T3"/>
                  </a:cxn>
                  <a:cxn ang="0">
                    <a:pos x="T4" y="T5"/>
                  </a:cxn>
                </a:cxnLst>
                <a:rect l="0" t="0" r="r" b="b"/>
                <a:pathLst>
                  <a:path w="672" h="236">
                    <a:moveTo>
                      <a:pt x="0" y="146"/>
                    </a:moveTo>
                    <a:lnTo>
                      <a:pt x="336" y="236"/>
                    </a:lnTo>
                    <a:lnTo>
                      <a:pt x="672"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6" name="Oval 2669"/>
              <p:cNvSpPr>
                <a:spLocks noChangeArrowheads="1"/>
              </p:cNvSpPr>
              <p:nvPr/>
            </p:nvSpPr>
            <p:spPr bwMode="auto">
              <a:xfrm>
                <a:off x="852" y="2142"/>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7" name="Oval 2670"/>
              <p:cNvSpPr>
                <a:spLocks noChangeArrowheads="1"/>
              </p:cNvSpPr>
              <p:nvPr/>
            </p:nvSpPr>
            <p:spPr bwMode="auto">
              <a:xfrm>
                <a:off x="1019" y="212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8" name="Oval 2671"/>
              <p:cNvSpPr>
                <a:spLocks noChangeArrowheads="1"/>
              </p:cNvSpPr>
              <p:nvPr/>
            </p:nvSpPr>
            <p:spPr bwMode="auto">
              <a:xfrm>
                <a:off x="1187" y="2157"/>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9" name="Oval 2672"/>
              <p:cNvSpPr>
                <a:spLocks noChangeArrowheads="1"/>
              </p:cNvSpPr>
              <p:nvPr/>
            </p:nvSpPr>
            <p:spPr bwMode="auto">
              <a:xfrm>
                <a:off x="1355" y="223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0" name="Oval 2673"/>
              <p:cNvSpPr>
                <a:spLocks noChangeArrowheads="1"/>
              </p:cNvSpPr>
              <p:nvPr/>
            </p:nvSpPr>
            <p:spPr bwMode="auto">
              <a:xfrm>
                <a:off x="1522" y="212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1" name="Oval 2674"/>
              <p:cNvSpPr>
                <a:spLocks noChangeArrowheads="1"/>
              </p:cNvSpPr>
              <p:nvPr/>
            </p:nvSpPr>
            <p:spPr bwMode="auto">
              <a:xfrm>
                <a:off x="1690" y="190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2" name="Oval 2675"/>
              <p:cNvSpPr>
                <a:spLocks noChangeArrowheads="1"/>
              </p:cNvSpPr>
              <p:nvPr/>
            </p:nvSpPr>
            <p:spPr bwMode="auto">
              <a:xfrm>
                <a:off x="1857" y="2009"/>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3" name="Oval 2676"/>
              <p:cNvSpPr>
                <a:spLocks noChangeArrowheads="1"/>
              </p:cNvSpPr>
              <p:nvPr/>
            </p:nvSpPr>
            <p:spPr bwMode="auto">
              <a:xfrm>
                <a:off x="2025" y="192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4" name="Oval 2677"/>
              <p:cNvSpPr>
                <a:spLocks noChangeArrowheads="1"/>
              </p:cNvSpPr>
              <p:nvPr/>
            </p:nvSpPr>
            <p:spPr bwMode="auto">
              <a:xfrm>
                <a:off x="2193" y="198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5" name="Oval 2678"/>
              <p:cNvSpPr>
                <a:spLocks noChangeArrowheads="1"/>
              </p:cNvSpPr>
              <p:nvPr/>
            </p:nvSpPr>
            <p:spPr bwMode="auto">
              <a:xfrm>
                <a:off x="2361"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6" name="Oval 2679"/>
              <p:cNvSpPr>
                <a:spLocks noChangeArrowheads="1"/>
              </p:cNvSpPr>
              <p:nvPr/>
            </p:nvSpPr>
            <p:spPr bwMode="auto">
              <a:xfrm>
                <a:off x="2529" y="1936"/>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7" name="Oval 2680"/>
              <p:cNvSpPr>
                <a:spLocks noChangeArrowheads="1"/>
              </p:cNvSpPr>
              <p:nvPr/>
            </p:nvSpPr>
            <p:spPr bwMode="auto">
              <a:xfrm>
                <a:off x="2697" y="1862"/>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8" name="Oval 2681"/>
              <p:cNvSpPr>
                <a:spLocks noChangeArrowheads="1"/>
              </p:cNvSpPr>
              <p:nvPr/>
            </p:nvSpPr>
            <p:spPr bwMode="auto">
              <a:xfrm>
                <a:off x="2864" y="1862"/>
                <a:ext cx="47"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9" name="Oval 2682"/>
              <p:cNvSpPr>
                <a:spLocks noChangeArrowheads="1"/>
              </p:cNvSpPr>
              <p:nvPr/>
            </p:nvSpPr>
            <p:spPr bwMode="auto">
              <a:xfrm>
                <a:off x="3032" y="1641"/>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0" name="Oval 2683"/>
              <p:cNvSpPr>
                <a:spLocks noChangeArrowheads="1"/>
              </p:cNvSpPr>
              <p:nvPr/>
            </p:nvSpPr>
            <p:spPr bwMode="auto">
              <a:xfrm>
                <a:off x="3200" y="1582"/>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1" name="Oval 2684"/>
              <p:cNvSpPr>
                <a:spLocks noChangeArrowheads="1"/>
              </p:cNvSpPr>
              <p:nvPr/>
            </p:nvSpPr>
            <p:spPr bwMode="auto">
              <a:xfrm>
                <a:off x="3368" y="1655"/>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2" name="Oval 2685"/>
              <p:cNvSpPr>
                <a:spLocks noChangeArrowheads="1"/>
              </p:cNvSpPr>
              <p:nvPr/>
            </p:nvSpPr>
            <p:spPr bwMode="auto">
              <a:xfrm>
                <a:off x="3536" y="1567"/>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3" name="Oval 2686"/>
              <p:cNvSpPr>
                <a:spLocks noChangeArrowheads="1"/>
              </p:cNvSpPr>
              <p:nvPr/>
            </p:nvSpPr>
            <p:spPr bwMode="auto">
              <a:xfrm>
                <a:off x="3704" y="1714"/>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4" name="Oval 2687"/>
              <p:cNvSpPr>
                <a:spLocks noChangeArrowheads="1"/>
              </p:cNvSpPr>
              <p:nvPr/>
            </p:nvSpPr>
            <p:spPr bwMode="auto">
              <a:xfrm>
                <a:off x="3871" y="170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5" name="Oval 2688"/>
              <p:cNvSpPr>
                <a:spLocks noChangeArrowheads="1"/>
              </p:cNvSpPr>
              <p:nvPr/>
            </p:nvSpPr>
            <p:spPr bwMode="auto">
              <a:xfrm>
                <a:off x="4039" y="170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6" name="Oval 2689"/>
              <p:cNvSpPr>
                <a:spLocks noChangeArrowheads="1"/>
              </p:cNvSpPr>
              <p:nvPr/>
            </p:nvSpPr>
            <p:spPr bwMode="auto">
              <a:xfrm>
                <a:off x="4207" y="1685"/>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7" name="Oval 2690"/>
              <p:cNvSpPr>
                <a:spLocks noChangeArrowheads="1"/>
              </p:cNvSpPr>
              <p:nvPr/>
            </p:nvSpPr>
            <p:spPr bwMode="auto">
              <a:xfrm>
                <a:off x="4375"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8" name="Oval 2691"/>
              <p:cNvSpPr>
                <a:spLocks noChangeArrowheads="1"/>
              </p:cNvSpPr>
              <p:nvPr/>
            </p:nvSpPr>
            <p:spPr bwMode="auto">
              <a:xfrm>
                <a:off x="4543" y="167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9" name="Freeform 2692"/>
              <p:cNvSpPr>
                <a:spLocks/>
              </p:cNvSpPr>
              <p:nvPr/>
            </p:nvSpPr>
            <p:spPr bwMode="auto">
              <a:xfrm>
                <a:off x="874" y="1589"/>
                <a:ext cx="3691" cy="664"/>
              </a:xfrm>
              <a:custGeom>
                <a:avLst/>
                <a:gdLst>
                  <a:gd name="T0" fmla="*/ 0 w 7382"/>
                  <a:gd name="T1" fmla="*/ 1151 h 1327"/>
                  <a:gd name="T2" fmla="*/ 336 w 7382"/>
                  <a:gd name="T3" fmla="*/ 1121 h 1327"/>
                  <a:gd name="T4" fmla="*/ 670 w 7382"/>
                  <a:gd name="T5" fmla="*/ 1181 h 1327"/>
                  <a:gd name="T6" fmla="*/ 1006 w 7382"/>
                  <a:gd name="T7" fmla="*/ 1327 h 1327"/>
                  <a:gd name="T8" fmla="*/ 1342 w 7382"/>
                  <a:gd name="T9" fmla="*/ 1121 h 1327"/>
                  <a:gd name="T10" fmla="*/ 1678 w 7382"/>
                  <a:gd name="T11" fmla="*/ 679 h 1327"/>
                  <a:gd name="T12" fmla="*/ 2013 w 7382"/>
                  <a:gd name="T13" fmla="*/ 885 h 1327"/>
                  <a:gd name="T14" fmla="*/ 2348 w 7382"/>
                  <a:gd name="T15" fmla="*/ 709 h 1327"/>
                  <a:gd name="T16" fmla="*/ 2683 w 7382"/>
                  <a:gd name="T17" fmla="*/ 827 h 1327"/>
                  <a:gd name="T18" fmla="*/ 3019 w 7382"/>
                  <a:gd name="T19" fmla="*/ 739 h 1327"/>
                  <a:gd name="T20" fmla="*/ 3355 w 7382"/>
                  <a:gd name="T21" fmla="*/ 739 h 1327"/>
                  <a:gd name="T22" fmla="*/ 3691 w 7382"/>
                  <a:gd name="T23" fmla="*/ 591 h 1327"/>
                  <a:gd name="T24" fmla="*/ 4027 w 7382"/>
                  <a:gd name="T25" fmla="*/ 591 h 1327"/>
                  <a:gd name="T26" fmla="*/ 4361 w 7382"/>
                  <a:gd name="T27" fmla="*/ 148 h 1327"/>
                  <a:gd name="T28" fmla="*/ 4697 w 7382"/>
                  <a:gd name="T29" fmla="*/ 30 h 1327"/>
                  <a:gd name="T30" fmla="*/ 5033 w 7382"/>
                  <a:gd name="T31" fmla="*/ 178 h 1327"/>
                  <a:gd name="T32" fmla="*/ 5369 w 7382"/>
                  <a:gd name="T33" fmla="*/ 0 h 1327"/>
                  <a:gd name="T34" fmla="*/ 5704 w 7382"/>
                  <a:gd name="T35" fmla="*/ 296 h 1327"/>
                  <a:gd name="T36" fmla="*/ 6040 w 7382"/>
                  <a:gd name="T37" fmla="*/ 266 h 1327"/>
                  <a:gd name="T38" fmla="*/ 6374 w 7382"/>
                  <a:gd name="T39" fmla="*/ 266 h 1327"/>
                  <a:gd name="T40" fmla="*/ 6710 w 7382"/>
                  <a:gd name="T41" fmla="*/ 237 h 1327"/>
                  <a:gd name="T42" fmla="*/ 7046 w 7382"/>
                  <a:gd name="T43" fmla="*/ 89 h 1327"/>
                  <a:gd name="T44" fmla="*/ 7382 w 7382"/>
                  <a:gd name="T45" fmla="*/ 207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2" h="1327">
                    <a:moveTo>
                      <a:pt x="0" y="1151"/>
                    </a:moveTo>
                    <a:lnTo>
                      <a:pt x="336" y="1121"/>
                    </a:lnTo>
                    <a:lnTo>
                      <a:pt x="670" y="1181"/>
                    </a:lnTo>
                    <a:lnTo>
                      <a:pt x="1006" y="1327"/>
                    </a:lnTo>
                    <a:lnTo>
                      <a:pt x="1342" y="1121"/>
                    </a:lnTo>
                    <a:lnTo>
                      <a:pt x="1678" y="679"/>
                    </a:lnTo>
                    <a:lnTo>
                      <a:pt x="2013" y="885"/>
                    </a:lnTo>
                    <a:lnTo>
                      <a:pt x="2348" y="709"/>
                    </a:lnTo>
                    <a:lnTo>
                      <a:pt x="2683" y="827"/>
                    </a:lnTo>
                    <a:lnTo>
                      <a:pt x="3019" y="739"/>
                    </a:lnTo>
                    <a:lnTo>
                      <a:pt x="3355" y="739"/>
                    </a:lnTo>
                    <a:lnTo>
                      <a:pt x="3691" y="591"/>
                    </a:lnTo>
                    <a:lnTo>
                      <a:pt x="4027" y="591"/>
                    </a:lnTo>
                    <a:lnTo>
                      <a:pt x="4361" y="148"/>
                    </a:lnTo>
                    <a:lnTo>
                      <a:pt x="4697" y="30"/>
                    </a:lnTo>
                    <a:lnTo>
                      <a:pt x="5033" y="178"/>
                    </a:lnTo>
                    <a:lnTo>
                      <a:pt x="5369" y="0"/>
                    </a:lnTo>
                    <a:lnTo>
                      <a:pt x="5704" y="296"/>
                    </a:lnTo>
                    <a:lnTo>
                      <a:pt x="6040" y="266"/>
                    </a:lnTo>
                    <a:lnTo>
                      <a:pt x="6374" y="266"/>
                    </a:lnTo>
                    <a:lnTo>
                      <a:pt x="6710" y="237"/>
                    </a:lnTo>
                    <a:lnTo>
                      <a:pt x="7046" y="89"/>
                    </a:lnTo>
                    <a:lnTo>
                      <a:pt x="7382" y="207"/>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0" name="Oval 2693"/>
              <p:cNvSpPr>
                <a:spLocks noChangeArrowheads="1"/>
              </p:cNvSpPr>
              <p:nvPr/>
            </p:nvSpPr>
            <p:spPr bwMode="auto">
              <a:xfrm>
                <a:off x="4710" y="1611"/>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1" name="Oval 2694"/>
              <p:cNvSpPr>
                <a:spLocks noChangeArrowheads="1"/>
              </p:cNvSpPr>
              <p:nvPr/>
            </p:nvSpPr>
            <p:spPr bwMode="auto">
              <a:xfrm>
                <a:off x="4878" y="1611"/>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2" name="Freeform 2695"/>
              <p:cNvSpPr>
                <a:spLocks/>
              </p:cNvSpPr>
              <p:nvPr/>
            </p:nvSpPr>
            <p:spPr bwMode="auto">
              <a:xfrm>
                <a:off x="4565" y="1633"/>
                <a:ext cx="336" cy="59"/>
              </a:xfrm>
              <a:custGeom>
                <a:avLst/>
                <a:gdLst>
                  <a:gd name="T0" fmla="*/ 0 w 672"/>
                  <a:gd name="T1" fmla="*/ 118 h 118"/>
                  <a:gd name="T2" fmla="*/ 336 w 672"/>
                  <a:gd name="T3" fmla="*/ 0 h 118"/>
                  <a:gd name="T4" fmla="*/ 672 w 672"/>
                  <a:gd name="T5" fmla="*/ 0 h 118"/>
                </a:gdLst>
                <a:ahLst/>
                <a:cxnLst>
                  <a:cxn ang="0">
                    <a:pos x="T0" y="T1"/>
                  </a:cxn>
                  <a:cxn ang="0">
                    <a:pos x="T2" y="T3"/>
                  </a:cxn>
                  <a:cxn ang="0">
                    <a:pos x="T4" y="T5"/>
                  </a:cxn>
                </a:cxnLst>
                <a:rect l="0" t="0" r="r" b="b"/>
                <a:pathLst>
                  <a:path w="672" h="118">
                    <a:moveTo>
                      <a:pt x="0" y="118"/>
                    </a:moveTo>
                    <a:lnTo>
                      <a:pt x="336" y="0"/>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3" name="Oval 2696"/>
              <p:cNvSpPr>
                <a:spLocks noChangeArrowheads="1"/>
              </p:cNvSpPr>
              <p:nvPr/>
            </p:nvSpPr>
            <p:spPr bwMode="auto">
              <a:xfrm>
                <a:off x="852"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4" name="Oval 2697"/>
              <p:cNvSpPr>
                <a:spLocks noChangeArrowheads="1"/>
              </p:cNvSpPr>
              <p:nvPr/>
            </p:nvSpPr>
            <p:spPr bwMode="auto">
              <a:xfrm>
                <a:off x="1019" y="2186"/>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5" name="Oval 2698"/>
              <p:cNvSpPr>
                <a:spLocks noChangeArrowheads="1"/>
              </p:cNvSpPr>
              <p:nvPr/>
            </p:nvSpPr>
            <p:spPr bwMode="auto">
              <a:xfrm>
                <a:off x="1187"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6" name="Oval 2699"/>
              <p:cNvSpPr>
                <a:spLocks noChangeArrowheads="1"/>
              </p:cNvSpPr>
              <p:nvPr/>
            </p:nvSpPr>
            <p:spPr bwMode="auto">
              <a:xfrm>
                <a:off x="1355" y="214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7" name="Oval 2700"/>
              <p:cNvSpPr>
                <a:spLocks noChangeArrowheads="1"/>
              </p:cNvSpPr>
              <p:nvPr/>
            </p:nvSpPr>
            <p:spPr bwMode="auto">
              <a:xfrm>
                <a:off x="1522" y="2201"/>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8" name="Oval 2701"/>
              <p:cNvSpPr>
                <a:spLocks noChangeArrowheads="1"/>
              </p:cNvSpPr>
              <p:nvPr/>
            </p:nvSpPr>
            <p:spPr bwMode="auto">
              <a:xfrm>
                <a:off x="1690" y="230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9" name="Oval 2702"/>
              <p:cNvSpPr>
                <a:spLocks noChangeArrowheads="1"/>
              </p:cNvSpPr>
              <p:nvPr/>
            </p:nvSpPr>
            <p:spPr bwMode="auto">
              <a:xfrm>
                <a:off x="1857" y="2289"/>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0" name="Oval 2703"/>
              <p:cNvSpPr>
                <a:spLocks noChangeArrowheads="1"/>
              </p:cNvSpPr>
              <p:nvPr/>
            </p:nvSpPr>
            <p:spPr bwMode="auto">
              <a:xfrm>
                <a:off x="2025" y="2334"/>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1" name="Oval 2704"/>
              <p:cNvSpPr>
                <a:spLocks noChangeArrowheads="1"/>
              </p:cNvSpPr>
              <p:nvPr/>
            </p:nvSpPr>
            <p:spPr bwMode="auto">
              <a:xfrm>
                <a:off x="2193" y="224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2" name="Oval 2705"/>
              <p:cNvSpPr>
                <a:spLocks noChangeArrowheads="1"/>
              </p:cNvSpPr>
              <p:nvPr/>
            </p:nvSpPr>
            <p:spPr bwMode="auto">
              <a:xfrm>
                <a:off x="2361" y="203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3" name="Oval 2706"/>
              <p:cNvSpPr>
                <a:spLocks noChangeArrowheads="1"/>
              </p:cNvSpPr>
              <p:nvPr/>
            </p:nvSpPr>
            <p:spPr bwMode="auto">
              <a:xfrm>
                <a:off x="2529"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4" name="Oval 2707"/>
              <p:cNvSpPr>
                <a:spLocks noChangeArrowheads="1"/>
              </p:cNvSpPr>
              <p:nvPr/>
            </p:nvSpPr>
            <p:spPr bwMode="auto">
              <a:xfrm>
                <a:off x="2697" y="19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5" name="Oval 2708"/>
              <p:cNvSpPr>
                <a:spLocks noChangeArrowheads="1"/>
              </p:cNvSpPr>
              <p:nvPr/>
            </p:nvSpPr>
            <p:spPr bwMode="auto">
              <a:xfrm>
                <a:off x="2864" y="2024"/>
                <a:ext cx="47"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6" name="Oval 2709"/>
              <p:cNvSpPr>
                <a:spLocks noChangeArrowheads="1"/>
              </p:cNvSpPr>
              <p:nvPr/>
            </p:nvSpPr>
            <p:spPr bwMode="auto">
              <a:xfrm>
                <a:off x="3032" y="209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7" name="Oval 2710"/>
              <p:cNvSpPr>
                <a:spLocks noChangeArrowheads="1"/>
              </p:cNvSpPr>
              <p:nvPr/>
            </p:nvSpPr>
            <p:spPr bwMode="auto">
              <a:xfrm>
                <a:off x="3200"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8" name="Oval 2711"/>
              <p:cNvSpPr>
                <a:spLocks noChangeArrowheads="1"/>
              </p:cNvSpPr>
              <p:nvPr/>
            </p:nvSpPr>
            <p:spPr bwMode="auto">
              <a:xfrm>
                <a:off x="3368" y="1994"/>
                <a:ext cx="46" cy="47"/>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9" name="Oval 2712"/>
              <p:cNvSpPr>
                <a:spLocks noChangeArrowheads="1"/>
              </p:cNvSpPr>
              <p:nvPr/>
            </p:nvSpPr>
            <p:spPr bwMode="auto">
              <a:xfrm>
                <a:off x="3536" y="2009"/>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0" name="Oval 2713"/>
              <p:cNvSpPr>
                <a:spLocks noChangeArrowheads="1"/>
              </p:cNvSpPr>
              <p:nvPr/>
            </p:nvSpPr>
            <p:spPr bwMode="auto">
              <a:xfrm>
                <a:off x="3704" y="2171"/>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1" name="Oval 2714"/>
              <p:cNvSpPr>
                <a:spLocks noChangeArrowheads="1"/>
              </p:cNvSpPr>
              <p:nvPr/>
            </p:nvSpPr>
            <p:spPr bwMode="auto">
              <a:xfrm>
                <a:off x="3871" y="2186"/>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2" name="Oval 2715"/>
              <p:cNvSpPr>
                <a:spLocks noChangeArrowheads="1"/>
              </p:cNvSpPr>
              <p:nvPr/>
            </p:nvSpPr>
            <p:spPr bwMode="auto">
              <a:xfrm>
                <a:off x="4039" y="224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3" name="Oval 2716"/>
              <p:cNvSpPr>
                <a:spLocks noChangeArrowheads="1"/>
              </p:cNvSpPr>
              <p:nvPr/>
            </p:nvSpPr>
            <p:spPr bwMode="auto">
              <a:xfrm>
                <a:off x="4207"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4" name="Oval 2717"/>
              <p:cNvSpPr>
                <a:spLocks noChangeArrowheads="1"/>
              </p:cNvSpPr>
              <p:nvPr/>
            </p:nvSpPr>
            <p:spPr bwMode="auto">
              <a:xfrm>
                <a:off x="4375" y="234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5" name="Oval 2718"/>
              <p:cNvSpPr>
                <a:spLocks noChangeArrowheads="1"/>
              </p:cNvSpPr>
              <p:nvPr/>
            </p:nvSpPr>
            <p:spPr bwMode="auto">
              <a:xfrm>
                <a:off x="4543" y="2378"/>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6" name="Line 2719"/>
              <p:cNvSpPr>
                <a:spLocks noChangeShapeType="1"/>
              </p:cNvSpPr>
              <p:nvPr/>
            </p:nvSpPr>
            <p:spPr bwMode="auto">
              <a:xfrm>
                <a:off x="87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7" name="Line 2720"/>
              <p:cNvSpPr>
                <a:spLocks noChangeShapeType="1"/>
              </p:cNvSpPr>
              <p:nvPr/>
            </p:nvSpPr>
            <p:spPr bwMode="auto">
              <a:xfrm>
                <a:off x="900" y="217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8" name="Line 2721"/>
              <p:cNvSpPr>
                <a:spLocks noChangeShapeType="1"/>
              </p:cNvSpPr>
              <p:nvPr/>
            </p:nvSpPr>
            <p:spPr bwMode="auto">
              <a:xfrm>
                <a:off x="926" y="217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9" name="Line 2722"/>
              <p:cNvSpPr>
                <a:spLocks noChangeShapeType="1"/>
              </p:cNvSpPr>
              <p:nvPr/>
            </p:nvSpPr>
            <p:spPr bwMode="auto">
              <a:xfrm>
                <a:off x="951" y="218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0" name="Line 2723"/>
              <p:cNvSpPr>
                <a:spLocks noChangeShapeType="1"/>
              </p:cNvSpPr>
              <p:nvPr/>
            </p:nvSpPr>
            <p:spPr bwMode="auto">
              <a:xfrm>
                <a:off x="977" y="219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1" name="Line 2724"/>
              <p:cNvSpPr>
                <a:spLocks noChangeShapeType="1"/>
              </p:cNvSpPr>
              <p:nvPr/>
            </p:nvSpPr>
            <p:spPr bwMode="auto">
              <a:xfrm>
                <a:off x="1003"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2" name="Line 2725"/>
              <p:cNvSpPr>
                <a:spLocks noChangeShapeType="1"/>
              </p:cNvSpPr>
              <p:nvPr/>
            </p:nvSpPr>
            <p:spPr bwMode="auto">
              <a:xfrm>
                <a:off x="1029"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3" name="Line 2726"/>
              <p:cNvSpPr>
                <a:spLocks noChangeShapeType="1"/>
              </p:cNvSpPr>
              <p:nvPr/>
            </p:nvSpPr>
            <p:spPr bwMode="auto">
              <a:xfrm flipV="1">
                <a:off x="1054" y="220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4" name="Line 2727"/>
              <p:cNvSpPr>
                <a:spLocks noChangeShapeType="1"/>
              </p:cNvSpPr>
              <p:nvPr/>
            </p:nvSpPr>
            <p:spPr bwMode="auto">
              <a:xfrm flipV="1">
                <a:off x="1080" y="219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5" name="Line 2728"/>
              <p:cNvSpPr>
                <a:spLocks noChangeShapeType="1"/>
              </p:cNvSpPr>
              <p:nvPr/>
            </p:nvSpPr>
            <p:spPr bwMode="auto">
              <a:xfrm flipV="1">
                <a:off x="1106" y="219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6" name="Line 2729"/>
              <p:cNvSpPr>
                <a:spLocks noChangeShapeType="1"/>
              </p:cNvSpPr>
              <p:nvPr/>
            </p:nvSpPr>
            <p:spPr bwMode="auto">
              <a:xfrm flipV="1">
                <a:off x="1132" y="218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7" name="Line 2730"/>
              <p:cNvSpPr>
                <a:spLocks noChangeShapeType="1"/>
              </p:cNvSpPr>
              <p:nvPr/>
            </p:nvSpPr>
            <p:spPr bwMode="auto">
              <a:xfrm flipV="1">
                <a:off x="1158" y="217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8" name="Line 2731"/>
              <p:cNvSpPr>
                <a:spLocks noChangeShapeType="1"/>
              </p:cNvSpPr>
              <p:nvPr/>
            </p:nvSpPr>
            <p:spPr bwMode="auto">
              <a:xfrm flipV="1">
                <a:off x="1183" y="217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9" name="Line 2732"/>
              <p:cNvSpPr>
                <a:spLocks noChangeShapeType="1"/>
              </p:cNvSpPr>
              <p:nvPr/>
            </p:nvSpPr>
            <p:spPr bwMode="auto">
              <a:xfrm>
                <a:off x="1209"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0" name="Line 2733"/>
              <p:cNvSpPr>
                <a:spLocks noChangeShapeType="1"/>
              </p:cNvSpPr>
              <p:nvPr/>
            </p:nvSpPr>
            <p:spPr bwMode="auto">
              <a:xfrm>
                <a:off x="1235"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1" name="Line 2734"/>
              <p:cNvSpPr>
                <a:spLocks noChangeShapeType="1"/>
              </p:cNvSpPr>
              <p:nvPr/>
            </p:nvSpPr>
            <p:spPr bwMode="auto">
              <a:xfrm>
                <a:off x="1261"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2" name="Line 2735"/>
              <p:cNvSpPr>
                <a:spLocks noChangeShapeType="1"/>
              </p:cNvSpPr>
              <p:nvPr/>
            </p:nvSpPr>
            <p:spPr bwMode="auto">
              <a:xfrm>
                <a:off x="1286" y="216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3" name="Line 2736"/>
              <p:cNvSpPr>
                <a:spLocks noChangeShapeType="1"/>
              </p:cNvSpPr>
              <p:nvPr/>
            </p:nvSpPr>
            <p:spPr bwMode="auto">
              <a:xfrm>
                <a:off x="1312"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4" name="Line 2737"/>
              <p:cNvSpPr>
                <a:spLocks noChangeShapeType="1"/>
              </p:cNvSpPr>
              <p:nvPr/>
            </p:nvSpPr>
            <p:spPr bwMode="auto">
              <a:xfrm>
                <a:off x="1338"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5" name="Line 2738"/>
              <p:cNvSpPr>
                <a:spLocks noChangeShapeType="1"/>
              </p:cNvSpPr>
              <p:nvPr/>
            </p:nvSpPr>
            <p:spPr bwMode="auto">
              <a:xfrm>
                <a:off x="1364" y="216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6" name="Line 2739"/>
              <p:cNvSpPr>
                <a:spLocks noChangeShapeType="1"/>
              </p:cNvSpPr>
              <p:nvPr/>
            </p:nvSpPr>
            <p:spPr bwMode="auto">
              <a:xfrm>
                <a:off x="1389" y="216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7" name="Line 2740"/>
              <p:cNvSpPr>
                <a:spLocks noChangeShapeType="1"/>
              </p:cNvSpPr>
              <p:nvPr/>
            </p:nvSpPr>
            <p:spPr bwMode="auto">
              <a:xfrm>
                <a:off x="1415" y="217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8" name="Line 2741"/>
              <p:cNvSpPr>
                <a:spLocks noChangeShapeType="1"/>
              </p:cNvSpPr>
              <p:nvPr/>
            </p:nvSpPr>
            <p:spPr bwMode="auto">
              <a:xfrm>
                <a:off x="1441" y="21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39" name="Line 2742"/>
              <p:cNvSpPr>
                <a:spLocks noChangeShapeType="1"/>
              </p:cNvSpPr>
              <p:nvPr/>
            </p:nvSpPr>
            <p:spPr bwMode="auto">
              <a:xfrm>
                <a:off x="1467"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0" name="Line 2743"/>
              <p:cNvSpPr>
                <a:spLocks noChangeShapeType="1"/>
              </p:cNvSpPr>
              <p:nvPr/>
            </p:nvSpPr>
            <p:spPr bwMode="auto">
              <a:xfrm>
                <a:off x="1493" y="220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1" name="Line 2744"/>
              <p:cNvSpPr>
                <a:spLocks noChangeShapeType="1"/>
              </p:cNvSpPr>
              <p:nvPr/>
            </p:nvSpPr>
            <p:spPr bwMode="auto">
              <a:xfrm>
                <a:off x="1518" y="2214"/>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2" name="Line 2745"/>
              <p:cNvSpPr>
                <a:spLocks noChangeShapeType="1"/>
              </p:cNvSpPr>
              <p:nvPr/>
            </p:nvSpPr>
            <p:spPr bwMode="auto">
              <a:xfrm>
                <a:off x="1544" y="222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3" name="Line 2746"/>
              <p:cNvSpPr>
                <a:spLocks noChangeShapeType="1"/>
              </p:cNvSpPr>
              <p:nvPr/>
            </p:nvSpPr>
            <p:spPr bwMode="auto">
              <a:xfrm>
                <a:off x="1570" y="223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4" name="Line 2747"/>
              <p:cNvSpPr>
                <a:spLocks noChangeShapeType="1"/>
              </p:cNvSpPr>
              <p:nvPr/>
            </p:nvSpPr>
            <p:spPr bwMode="auto">
              <a:xfrm>
                <a:off x="1596" y="225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5" name="Line 2748"/>
              <p:cNvSpPr>
                <a:spLocks noChangeShapeType="1"/>
              </p:cNvSpPr>
              <p:nvPr/>
            </p:nvSpPr>
            <p:spPr bwMode="auto">
              <a:xfrm>
                <a:off x="1621" y="2270"/>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6" name="Line 2749"/>
              <p:cNvSpPr>
                <a:spLocks noChangeShapeType="1"/>
              </p:cNvSpPr>
              <p:nvPr/>
            </p:nvSpPr>
            <p:spPr bwMode="auto">
              <a:xfrm>
                <a:off x="1647" y="228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7" name="Line 2750"/>
              <p:cNvSpPr>
                <a:spLocks noChangeShapeType="1"/>
              </p:cNvSpPr>
              <p:nvPr/>
            </p:nvSpPr>
            <p:spPr bwMode="auto">
              <a:xfrm>
                <a:off x="1673" y="230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8" name="Line 2751"/>
              <p:cNvSpPr>
                <a:spLocks noChangeShapeType="1"/>
              </p:cNvSpPr>
              <p:nvPr/>
            </p:nvSpPr>
            <p:spPr bwMode="auto">
              <a:xfrm>
                <a:off x="1699" y="231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9" name="Line 2752"/>
              <p:cNvSpPr>
                <a:spLocks noChangeShapeType="1"/>
              </p:cNvSpPr>
              <p:nvPr/>
            </p:nvSpPr>
            <p:spPr bwMode="auto">
              <a:xfrm flipV="1">
                <a:off x="1724" y="2325"/>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0" name="Line 2753"/>
              <p:cNvSpPr>
                <a:spLocks noChangeShapeType="1"/>
              </p:cNvSpPr>
              <p:nvPr/>
            </p:nvSpPr>
            <p:spPr bwMode="auto">
              <a:xfrm>
                <a:off x="1750" y="2323"/>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1" name="Line 2754"/>
              <p:cNvSpPr>
                <a:spLocks noChangeShapeType="1"/>
              </p:cNvSpPr>
              <p:nvPr/>
            </p:nvSpPr>
            <p:spPr bwMode="auto">
              <a:xfrm>
                <a:off x="1776" y="232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2" name="Line 2755"/>
              <p:cNvSpPr>
                <a:spLocks noChangeShapeType="1"/>
              </p:cNvSpPr>
              <p:nvPr/>
            </p:nvSpPr>
            <p:spPr bwMode="auto">
              <a:xfrm>
                <a:off x="1802" y="231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3" name="Line 2756"/>
              <p:cNvSpPr>
                <a:spLocks noChangeShapeType="1"/>
              </p:cNvSpPr>
              <p:nvPr/>
            </p:nvSpPr>
            <p:spPr bwMode="auto">
              <a:xfrm flipV="1">
                <a:off x="1828" y="23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4" name="Line 2757"/>
              <p:cNvSpPr>
                <a:spLocks noChangeShapeType="1"/>
              </p:cNvSpPr>
              <p:nvPr/>
            </p:nvSpPr>
            <p:spPr bwMode="auto">
              <a:xfrm>
                <a:off x="1853" y="231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5" name="Line 2758"/>
              <p:cNvSpPr>
                <a:spLocks noChangeShapeType="1"/>
              </p:cNvSpPr>
              <p:nvPr/>
            </p:nvSpPr>
            <p:spPr bwMode="auto">
              <a:xfrm>
                <a:off x="1879" y="231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6" name="Line 2759"/>
              <p:cNvSpPr>
                <a:spLocks noChangeShapeType="1"/>
              </p:cNvSpPr>
              <p:nvPr/>
            </p:nvSpPr>
            <p:spPr bwMode="auto">
              <a:xfrm>
                <a:off x="1905" y="231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7" name="Line 2760"/>
              <p:cNvSpPr>
                <a:spLocks noChangeShapeType="1"/>
              </p:cNvSpPr>
              <p:nvPr/>
            </p:nvSpPr>
            <p:spPr bwMode="auto">
              <a:xfrm>
                <a:off x="1931" y="232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8" name="Line 2761"/>
              <p:cNvSpPr>
                <a:spLocks noChangeShapeType="1"/>
              </p:cNvSpPr>
              <p:nvPr/>
            </p:nvSpPr>
            <p:spPr bwMode="auto">
              <a:xfrm>
                <a:off x="1956" y="233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9" name="Line 2762"/>
              <p:cNvSpPr>
                <a:spLocks noChangeShapeType="1"/>
              </p:cNvSpPr>
              <p:nvPr/>
            </p:nvSpPr>
            <p:spPr bwMode="auto">
              <a:xfrm>
                <a:off x="1982" y="23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0" name="Line 2763"/>
              <p:cNvSpPr>
                <a:spLocks noChangeShapeType="1"/>
              </p:cNvSpPr>
              <p:nvPr/>
            </p:nvSpPr>
            <p:spPr bwMode="auto">
              <a:xfrm>
                <a:off x="2008" y="234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1" name="Line 2764"/>
              <p:cNvSpPr>
                <a:spLocks noChangeShapeType="1"/>
              </p:cNvSpPr>
              <p:nvPr/>
            </p:nvSpPr>
            <p:spPr bwMode="auto">
              <a:xfrm>
                <a:off x="2034" y="235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2" name="Line 2765"/>
              <p:cNvSpPr>
                <a:spLocks noChangeShapeType="1"/>
              </p:cNvSpPr>
              <p:nvPr/>
            </p:nvSpPr>
            <p:spPr bwMode="auto">
              <a:xfrm flipV="1">
                <a:off x="2059" y="2348"/>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3" name="Line 2766"/>
              <p:cNvSpPr>
                <a:spLocks noChangeShapeType="1"/>
              </p:cNvSpPr>
              <p:nvPr/>
            </p:nvSpPr>
            <p:spPr bwMode="auto">
              <a:xfrm flipV="1">
                <a:off x="2085" y="2335"/>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4" name="Line 2767"/>
              <p:cNvSpPr>
                <a:spLocks noChangeShapeType="1"/>
              </p:cNvSpPr>
              <p:nvPr/>
            </p:nvSpPr>
            <p:spPr bwMode="auto">
              <a:xfrm flipV="1">
                <a:off x="2111" y="232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5" name="Line 2768"/>
              <p:cNvSpPr>
                <a:spLocks noChangeShapeType="1"/>
              </p:cNvSpPr>
              <p:nvPr/>
            </p:nvSpPr>
            <p:spPr bwMode="auto">
              <a:xfrm flipV="1">
                <a:off x="2137" y="23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6" name="Line 2769"/>
              <p:cNvSpPr>
                <a:spLocks noChangeShapeType="1"/>
              </p:cNvSpPr>
              <p:nvPr/>
            </p:nvSpPr>
            <p:spPr bwMode="auto">
              <a:xfrm flipV="1">
                <a:off x="2163" y="229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7" name="Line 2770"/>
              <p:cNvSpPr>
                <a:spLocks noChangeShapeType="1"/>
              </p:cNvSpPr>
              <p:nvPr/>
            </p:nvSpPr>
            <p:spPr bwMode="auto">
              <a:xfrm flipV="1">
                <a:off x="2188" y="228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8" name="Line 2771"/>
              <p:cNvSpPr>
                <a:spLocks noChangeShapeType="1"/>
              </p:cNvSpPr>
              <p:nvPr/>
            </p:nvSpPr>
            <p:spPr bwMode="auto">
              <a:xfrm flipV="1">
                <a:off x="2214"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9" name="Line 2772"/>
              <p:cNvSpPr>
                <a:spLocks noChangeShapeType="1"/>
              </p:cNvSpPr>
              <p:nvPr/>
            </p:nvSpPr>
            <p:spPr bwMode="auto">
              <a:xfrm flipV="1">
                <a:off x="2236" y="224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0" name="Line 2773"/>
              <p:cNvSpPr>
                <a:spLocks noChangeShapeType="1"/>
              </p:cNvSpPr>
              <p:nvPr/>
            </p:nvSpPr>
            <p:spPr bwMode="auto">
              <a:xfrm flipV="1">
                <a:off x="2256" y="2214"/>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1" name="Line 2774"/>
              <p:cNvSpPr>
                <a:spLocks noChangeShapeType="1"/>
              </p:cNvSpPr>
              <p:nvPr/>
            </p:nvSpPr>
            <p:spPr bwMode="auto">
              <a:xfrm flipV="1">
                <a:off x="2277" y="218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2" name="Line 2775"/>
              <p:cNvSpPr>
                <a:spLocks noChangeShapeType="1"/>
              </p:cNvSpPr>
              <p:nvPr/>
            </p:nvSpPr>
            <p:spPr bwMode="auto">
              <a:xfrm flipV="1">
                <a:off x="2298" y="216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3" name="Line 2776"/>
              <p:cNvSpPr>
                <a:spLocks noChangeShapeType="1"/>
              </p:cNvSpPr>
              <p:nvPr/>
            </p:nvSpPr>
            <p:spPr bwMode="auto">
              <a:xfrm flipV="1">
                <a:off x="2320" y="2137"/>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4" name="Line 2777"/>
              <p:cNvSpPr>
                <a:spLocks noChangeShapeType="1"/>
              </p:cNvSpPr>
              <p:nvPr/>
            </p:nvSpPr>
            <p:spPr bwMode="auto">
              <a:xfrm flipV="1">
                <a:off x="2340" y="2111"/>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5" name="Line 2778"/>
              <p:cNvSpPr>
                <a:spLocks noChangeShapeType="1"/>
              </p:cNvSpPr>
              <p:nvPr/>
            </p:nvSpPr>
            <p:spPr bwMode="auto">
              <a:xfrm flipV="1">
                <a:off x="2361" y="208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6" name="Line 2779"/>
              <p:cNvSpPr>
                <a:spLocks noChangeShapeType="1"/>
              </p:cNvSpPr>
              <p:nvPr/>
            </p:nvSpPr>
            <p:spPr bwMode="auto">
              <a:xfrm flipV="1">
                <a:off x="2382" y="206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7" name="Line 2780"/>
              <p:cNvSpPr>
                <a:spLocks noChangeShapeType="1"/>
              </p:cNvSpPr>
              <p:nvPr/>
            </p:nvSpPr>
            <p:spPr bwMode="auto">
              <a:xfrm flipV="1">
                <a:off x="2408" y="205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8" name="Line 2781"/>
              <p:cNvSpPr>
                <a:spLocks noChangeShapeType="1"/>
              </p:cNvSpPr>
              <p:nvPr/>
            </p:nvSpPr>
            <p:spPr bwMode="auto">
              <a:xfrm>
                <a:off x="2434" y="205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9" name="Line 2782"/>
              <p:cNvSpPr>
                <a:spLocks noChangeShapeType="1"/>
              </p:cNvSpPr>
              <p:nvPr/>
            </p:nvSpPr>
            <p:spPr bwMode="auto">
              <a:xfrm flipV="1">
                <a:off x="2459" y="2047"/>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0" name="Line 2783"/>
              <p:cNvSpPr>
                <a:spLocks noChangeShapeType="1"/>
              </p:cNvSpPr>
              <p:nvPr/>
            </p:nvSpPr>
            <p:spPr bwMode="auto">
              <a:xfrm>
                <a:off x="2485" y="204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1" name="Line 2784"/>
              <p:cNvSpPr>
                <a:spLocks noChangeShapeType="1"/>
              </p:cNvSpPr>
              <p:nvPr/>
            </p:nvSpPr>
            <p:spPr bwMode="auto">
              <a:xfrm flipV="1">
                <a:off x="2511" y="203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2" name="Line 2785"/>
              <p:cNvSpPr>
                <a:spLocks noChangeShapeType="1"/>
              </p:cNvSpPr>
              <p:nvPr/>
            </p:nvSpPr>
            <p:spPr bwMode="auto">
              <a:xfrm flipV="1">
                <a:off x="2537" y="2033"/>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3" name="Line 2786"/>
              <p:cNvSpPr>
                <a:spLocks noChangeShapeType="1"/>
              </p:cNvSpPr>
              <p:nvPr/>
            </p:nvSpPr>
            <p:spPr bwMode="auto">
              <a:xfrm flipV="1">
                <a:off x="2562" y="2029"/>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4" name="Line 2787"/>
              <p:cNvSpPr>
                <a:spLocks noChangeShapeType="1"/>
              </p:cNvSpPr>
              <p:nvPr/>
            </p:nvSpPr>
            <p:spPr bwMode="auto">
              <a:xfrm>
                <a:off x="2588" y="202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5" name="Line 2788"/>
              <p:cNvSpPr>
                <a:spLocks noChangeShapeType="1"/>
              </p:cNvSpPr>
              <p:nvPr/>
            </p:nvSpPr>
            <p:spPr bwMode="auto">
              <a:xfrm flipV="1">
                <a:off x="2614" y="202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6" name="Line 2789"/>
              <p:cNvSpPr>
                <a:spLocks noChangeShapeType="1"/>
              </p:cNvSpPr>
              <p:nvPr/>
            </p:nvSpPr>
            <p:spPr bwMode="auto">
              <a:xfrm flipV="1">
                <a:off x="2640" y="201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7" name="Line 2790"/>
              <p:cNvSpPr>
                <a:spLocks noChangeShapeType="1"/>
              </p:cNvSpPr>
              <p:nvPr/>
            </p:nvSpPr>
            <p:spPr bwMode="auto">
              <a:xfrm>
                <a:off x="2665" y="201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8" name="Line 2791"/>
              <p:cNvSpPr>
                <a:spLocks noChangeShapeType="1"/>
              </p:cNvSpPr>
              <p:nvPr/>
            </p:nvSpPr>
            <p:spPr bwMode="auto">
              <a:xfrm flipV="1">
                <a:off x="2691" y="200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9" name="Line 2792"/>
              <p:cNvSpPr>
                <a:spLocks noChangeShapeType="1"/>
              </p:cNvSpPr>
              <p:nvPr/>
            </p:nvSpPr>
            <p:spPr bwMode="auto">
              <a:xfrm flipV="1">
                <a:off x="2717" y="200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0" name="Line 2793"/>
              <p:cNvSpPr>
                <a:spLocks noChangeShapeType="1"/>
              </p:cNvSpPr>
              <p:nvPr/>
            </p:nvSpPr>
            <p:spPr bwMode="auto">
              <a:xfrm>
                <a:off x="2743" y="200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1" name="Line 2794"/>
              <p:cNvSpPr>
                <a:spLocks noChangeShapeType="1"/>
              </p:cNvSpPr>
              <p:nvPr/>
            </p:nvSpPr>
            <p:spPr bwMode="auto">
              <a:xfrm>
                <a:off x="2769" y="2015"/>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2" name="Line 2795"/>
              <p:cNvSpPr>
                <a:spLocks noChangeShapeType="1"/>
              </p:cNvSpPr>
              <p:nvPr/>
            </p:nvSpPr>
            <p:spPr bwMode="auto">
              <a:xfrm>
                <a:off x="2794" y="202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3" name="Line 2796"/>
              <p:cNvSpPr>
                <a:spLocks noChangeShapeType="1"/>
              </p:cNvSpPr>
              <p:nvPr/>
            </p:nvSpPr>
            <p:spPr bwMode="auto">
              <a:xfrm>
                <a:off x="2820" y="202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4" name="Line 2797"/>
              <p:cNvSpPr>
                <a:spLocks noChangeShapeType="1"/>
              </p:cNvSpPr>
              <p:nvPr/>
            </p:nvSpPr>
            <p:spPr bwMode="auto">
              <a:xfrm>
                <a:off x="2846" y="203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5" name="Line 2798"/>
              <p:cNvSpPr>
                <a:spLocks noChangeShapeType="1"/>
              </p:cNvSpPr>
              <p:nvPr/>
            </p:nvSpPr>
            <p:spPr bwMode="auto">
              <a:xfrm>
                <a:off x="2872" y="2042"/>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6" name="Line 2799"/>
              <p:cNvSpPr>
                <a:spLocks noChangeShapeType="1"/>
              </p:cNvSpPr>
              <p:nvPr/>
            </p:nvSpPr>
            <p:spPr bwMode="auto">
              <a:xfrm>
                <a:off x="2897" y="2051"/>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7" name="Line 2800"/>
              <p:cNvSpPr>
                <a:spLocks noChangeShapeType="1"/>
              </p:cNvSpPr>
              <p:nvPr/>
            </p:nvSpPr>
            <p:spPr bwMode="auto">
              <a:xfrm>
                <a:off x="2923" y="2062"/>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8" name="Line 2801"/>
              <p:cNvSpPr>
                <a:spLocks noChangeShapeType="1"/>
              </p:cNvSpPr>
              <p:nvPr/>
            </p:nvSpPr>
            <p:spPr bwMode="auto">
              <a:xfrm>
                <a:off x="2949" y="2074"/>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9" name="Line 2802"/>
              <p:cNvSpPr>
                <a:spLocks noChangeShapeType="1"/>
              </p:cNvSpPr>
              <p:nvPr/>
            </p:nvSpPr>
            <p:spPr bwMode="auto">
              <a:xfrm>
                <a:off x="2975" y="208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0" name="Line 2803"/>
              <p:cNvSpPr>
                <a:spLocks noChangeShapeType="1"/>
              </p:cNvSpPr>
              <p:nvPr/>
            </p:nvSpPr>
            <p:spPr bwMode="auto">
              <a:xfrm>
                <a:off x="3000" y="2096"/>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1" name="Line 2804"/>
              <p:cNvSpPr>
                <a:spLocks noChangeShapeType="1"/>
              </p:cNvSpPr>
              <p:nvPr/>
            </p:nvSpPr>
            <p:spPr bwMode="auto">
              <a:xfrm>
                <a:off x="3026" y="210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2" name="Line 2805"/>
              <p:cNvSpPr>
                <a:spLocks noChangeShapeType="1"/>
              </p:cNvSpPr>
              <p:nvPr/>
            </p:nvSpPr>
            <p:spPr bwMode="auto">
              <a:xfrm>
                <a:off x="3052" y="2120"/>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3" name="Line 2806"/>
              <p:cNvSpPr>
                <a:spLocks noChangeShapeType="1"/>
              </p:cNvSpPr>
              <p:nvPr/>
            </p:nvSpPr>
            <p:spPr bwMode="auto">
              <a:xfrm flipV="1">
                <a:off x="3078" y="210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4" name="Line 2807"/>
              <p:cNvSpPr>
                <a:spLocks noChangeShapeType="1"/>
              </p:cNvSpPr>
              <p:nvPr/>
            </p:nvSpPr>
            <p:spPr bwMode="auto">
              <a:xfrm flipV="1">
                <a:off x="3104" y="2093"/>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5" name="Line 2808"/>
              <p:cNvSpPr>
                <a:spLocks noChangeShapeType="1"/>
              </p:cNvSpPr>
              <p:nvPr/>
            </p:nvSpPr>
            <p:spPr bwMode="auto">
              <a:xfrm flipV="1">
                <a:off x="3129" y="2079"/>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6" name="Line 2809"/>
              <p:cNvSpPr>
                <a:spLocks noChangeShapeType="1"/>
              </p:cNvSpPr>
              <p:nvPr/>
            </p:nvSpPr>
            <p:spPr bwMode="auto">
              <a:xfrm flipV="1">
                <a:off x="3155" y="206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7" name="Line 2810"/>
              <p:cNvSpPr>
                <a:spLocks noChangeShapeType="1"/>
              </p:cNvSpPr>
              <p:nvPr/>
            </p:nvSpPr>
            <p:spPr bwMode="auto">
              <a:xfrm flipV="1">
                <a:off x="3181" y="205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8" name="Line 2811"/>
              <p:cNvSpPr>
                <a:spLocks noChangeShapeType="1"/>
              </p:cNvSpPr>
              <p:nvPr/>
            </p:nvSpPr>
            <p:spPr bwMode="auto">
              <a:xfrm flipV="1">
                <a:off x="3207" y="2038"/>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9" name="Line 2812"/>
              <p:cNvSpPr>
                <a:spLocks noChangeShapeType="1"/>
              </p:cNvSpPr>
              <p:nvPr/>
            </p:nvSpPr>
            <p:spPr bwMode="auto">
              <a:xfrm>
                <a:off x="3232" y="203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0" name="Line 2813"/>
              <p:cNvSpPr>
                <a:spLocks noChangeShapeType="1"/>
              </p:cNvSpPr>
              <p:nvPr/>
            </p:nvSpPr>
            <p:spPr bwMode="auto">
              <a:xfrm>
                <a:off x="3258"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1" name="Line 2814"/>
              <p:cNvSpPr>
                <a:spLocks noChangeShapeType="1"/>
              </p:cNvSpPr>
              <p:nvPr/>
            </p:nvSpPr>
            <p:spPr bwMode="auto">
              <a:xfrm flipV="1">
                <a:off x="3284" y="202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2" name="Line 2815"/>
              <p:cNvSpPr>
                <a:spLocks noChangeShapeType="1"/>
              </p:cNvSpPr>
              <p:nvPr/>
            </p:nvSpPr>
            <p:spPr bwMode="auto">
              <a:xfrm>
                <a:off x="3310" y="2024"/>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3" name="Line 2816"/>
              <p:cNvSpPr>
                <a:spLocks noChangeShapeType="1"/>
              </p:cNvSpPr>
              <p:nvPr/>
            </p:nvSpPr>
            <p:spPr bwMode="auto">
              <a:xfrm flipV="1">
                <a:off x="3335" y="202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4" name="Line 2817"/>
              <p:cNvSpPr>
                <a:spLocks noChangeShapeType="1"/>
              </p:cNvSpPr>
              <p:nvPr/>
            </p:nvSpPr>
            <p:spPr bwMode="auto">
              <a:xfrm>
                <a:off x="3361" y="2020"/>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3505" name="Group 3019"/>
            <p:cNvGrpSpPr>
              <a:grpSpLocks/>
            </p:cNvGrpSpPr>
            <p:nvPr/>
          </p:nvGrpSpPr>
          <p:grpSpPr bwMode="auto">
            <a:xfrm>
              <a:off x="972609" y="2517050"/>
              <a:ext cx="6462713" cy="1665288"/>
              <a:chOff x="852" y="1729"/>
              <a:chExt cx="4071" cy="1049"/>
            </a:xfrm>
          </p:grpSpPr>
          <p:sp>
            <p:nvSpPr>
              <p:cNvPr id="3511" name="Line 2819"/>
              <p:cNvSpPr>
                <a:spLocks noChangeShapeType="1"/>
              </p:cNvSpPr>
              <p:nvPr/>
            </p:nvSpPr>
            <p:spPr bwMode="auto">
              <a:xfrm>
                <a:off x="3387" y="201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2" name="Line 2820"/>
              <p:cNvSpPr>
                <a:spLocks noChangeShapeType="1"/>
              </p:cNvSpPr>
              <p:nvPr/>
            </p:nvSpPr>
            <p:spPr bwMode="auto">
              <a:xfrm>
                <a:off x="3413" y="201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3" name="Line 2821"/>
              <p:cNvSpPr>
                <a:spLocks noChangeShapeType="1"/>
              </p:cNvSpPr>
              <p:nvPr/>
            </p:nvSpPr>
            <p:spPr bwMode="auto">
              <a:xfrm>
                <a:off x="3439" y="2022"/>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4" name="Line 2822"/>
              <p:cNvSpPr>
                <a:spLocks noChangeShapeType="1"/>
              </p:cNvSpPr>
              <p:nvPr/>
            </p:nvSpPr>
            <p:spPr bwMode="auto">
              <a:xfrm>
                <a:off x="3464" y="202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5" name="Line 2823"/>
              <p:cNvSpPr>
                <a:spLocks noChangeShapeType="1"/>
              </p:cNvSpPr>
              <p:nvPr/>
            </p:nvSpPr>
            <p:spPr bwMode="auto">
              <a:xfrm>
                <a:off x="3490" y="2026"/>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6" name="Line 2824"/>
              <p:cNvSpPr>
                <a:spLocks noChangeShapeType="1"/>
              </p:cNvSpPr>
              <p:nvPr/>
            </p:nvSpPr>
            <p:spPr bwMode="auto">
              <a:xfrm>
                <a:off x="3516" y="2028"/>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7" name="Line 2825"/>
              <p:cNvSpPr>
                <a:spLocks noChangeShapeType="1"/>
              </p:cNvSpPr>
              <p:nvPr/>
            </p:nvSpPr>
            <p:spPr bwMode="auto">
              <a:xfrm>
                <a:off x="3542" y="203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8" name="Line 2826"/>
              <p:cNvSpPr>
                <a:spLocks noChangeShapeType="1"/>
              </p:cNvSpPr>
              <p:nvPr/>
            </p:nvSpPr>
            <p:spPr bwMode="auto">
              <a:xfrm>
                <a:off x="3567" y="2041"/>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9" name="Line 2827"/>
              <p:cNvSpPr>
                <a:spLocks noChangeShapeType="1"/>
              </p:cNvSpPr>
              <p:nvPr/>
            </p:nvSpPr>
            <p:spPr bwMode="auto">
              <a:xfrm>
                <a:off x="3593" y="2066"/>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0" name="Line 2828"/>
              <p:cNvSpPr>
                <a:spLocks noChangeShapeType="1"/>
              </p:cNvSpPr>
              <p:nvPr/>
            </p:nvSpPr>
            <p:spPr bwMode="auto">
              <a:xfrm>
                <a:off x="3619" y="2091"/>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1" name="Line 2829"/>
              <p:cNvSpPr>
                <a:spLocks noChangeShapeType="1"/>
              </p:cNvSpPr>
              <p:nvPr/>
            </p:nvSpPr>
            <p:spPr bwMode="auto">
              <a:xfrm>
                <a:off x="3645" y="2116"/>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2" name="Line 2830"/>
              <p:cNvSpPr>
                <a:spLocks noChangeShapeType="1"/>
              </p:cNvSpPr>
              <p:nvPr/>
            </p:nvSpPr>
            <p:spPr bwMode="auto">
              <a:xfrm>
                <a:off x="3670" y="2140"/>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3" name="Line 2831"/>
              <p:cNvSpPr>
                <a:spLocks noChangeShapeType="1"/>
              </p:cNvSpPr>
              <p:nvPr/>
            </p:nvSpPr>
            <p:spPr bwMode="auto">
              <a:xfrm>
                <a:off x="3696" y="2165"/>
                <a:ext cx="4"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4" name="Line 2832"/>
              <p:cNvSpPr>
                <a:spLocks noChangeShapeType="1"/>
              </p:cNvSpPr>
              <p:nvPr/>
            </p:nvSpPr>
            <p:spPr bwMode="auto">
              <a:xfrm>
                <a:off x="3722" y="2190"/>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5" name="Line 2833"/>
              <p:cNvSpPr>
                <a:spLocks noChangeShapeType="1"/>
              </p:cNvSpPr>
              <p:nvPr/>
            </p:nvSpPr>
            <p:spPr bwMode="auto">
              <a:xfrm>
                <a:off x="3748" y="2196"/>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6" name="Line 2834"/>
              <p:cNvSpPr>
                <a:spLocks noChangeShapeType="1"/>
              </p:cNvSpPr>
              <p:nvPr/>
            </p:nvSpPr>
            <p:spPr bwMode="auto">
              <a:xfrm>
                <a:off x="3774" y="2199"/>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7" name="Line 2835"/>
              <p:cNvSpPr>
                <a:spLocks noChangeShapeType="1"/>
              </p:cNvSpPr>
              <p:nvPr/>
            </p:nvSpPr>
            <p:spPr bwMode="auto">
              <a:xfrm>
                <a:off x="3799" y="2200"/>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8" name="Line 2836"/>
              <p:cNvSpPr>
                <a:spLocks noChangeShapeType="1"/>
              </p:cNvSpPr>
              <p:nvPr/>
            </p:nvSpPr>
            <p:spPr bwMode="auto">
              <a:xfrm>
                <a:off x="3825" y="220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9" name="Line 2837"/>
              <p:cNvSpPr>
                <a:spLocks noChangeShapeType="1"/>
              </p:cNvSpPr>
              <p:nvPr/>
            </p:nvSpPr>
            <p:spPr bwMode="auto">
              <a:xfrm>
                <a:off x="3851" y="220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0" name="Line 2838"/>
              <p:cNvSpPr>
                <a:spLocks noChangeShapeType="1"/>
              </p:cNvSpPr>
              <p:nvPr/>
            </p:nvSpPr>
            <p:spPr bwMode="auto">
              <a:xfrm>
                <a:off x="3877" y="220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1" name="Line 2839"/>
              <p:cNvSpPr>
                <a:spLocks noChangeShapeType="1"/>
              </p:cNvSpPr>
              <p:nvPr/>
            </p:nvSpPr>
            <p:spPr bwMode="auto">
              <a:xfrm>
                <a:off x="3902" y="2212"/>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2" name="Line 2840"/>
              <p:cNvSpPr>
                <a:spLocks noChangeShapeType="1"/>
              </p:cNvSpPr>
              <p:nvPr/>
            </p:nvSpPr>
            <p:spPr bwMode="auto">
              <a:xfrm>
                <a:off x="3928" y="2220"/>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3" name="Line 2841"/>
              <p:cNvSpPr>
                <a:spLocks noChangeShapeType="1"/>
              </p:cNvSpPr>
              <p:nvPr/>
            </p:nvSpPr>
            <p:spPr bwMode="auto">
              <a:xfrm>
                <a:off x="3954" y="2229"/>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4" name="Line 2842"/>
              <p:cNvSpPr>
                <a:spLocks noChangeShapeType="1"/>
              </p:cNvSpPr>
              <p:nvPr/>
            </p:nvSpPr>
            <p:spPr bwMode="auto">
              <a:xfrm>
                <a:off x="3980" y="223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5" name="Line 2843"/>
              <p:cNvSpPr>
                <a:spLocks noChangeShapeType="1"/>
              </p:cNvSpPr>
              <p:nvPr/>
            </p:nvSpPr>
            <p:spPr bwMode="auto">
              <a:xfrm>
                <a:off x="4005" y="2248"/>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6" name="Line 2844"/>
              <p:cNvSpPr>
                <a:spLocks noChangeShapeType="1"/>
              </p:cNvSpPr>
              <p:nvPr/>
            </p:nvSpPr>
            <p:spPr bwMode="auto">
              <a:xfrm>
                <a:off x="4031" y="2257"/>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7" name="Line 2845"/>
              <p:cNvSpPr>
                <a:spLocks noChangeShapeType="1"/>
              </p:cNvSpPr>
              <p:nvPr/>
            </p:nvSpPr>
            <p:spPr bwMode="auto">
              <a:xfrm>
                <a:off x="4057" y="2266"/>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8" name="Line 2846"/>
              <p:cNvSpPr>
                <a:spLocks noChangeShapeType="1"/>
              </p:cNvSpPr>
              <p:nvPr/>
            </p:nvSpPr>
            <p:spPr bwMode="auto">
              <a:xfrm>
                <a:off x="4083" y="2281"/>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9" name="Line 2847"/>
              <p:cNvSpPr>
                <a:spLocks noChangeShapeType="1"/>
              </p:cNvSpPr>
              <p:nvPr/>
            </p:nvSpPr>
            <p:spPr bwMode="auto">
              <a:xfrm>
                <a:off x="4109" y="22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0" name="Line 2848"/>
              <p:cNvSpPr>
                <a:spLocks noChangeShapeType="1"/>
              </p:cNvSpPr>
              <p:nvPr/>
            </p:nvSpPr>
            <p:spPr bwMode="auto">
              <a:xfrm>
                <a:off x="4134" y="2313"/>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1" name="Line 2849"/>
              <p:cNvSpPr>
                <a:spLocks noChangeShapeType="1"/>
              </p:cNvSpPr>
              <p:nvPr/>
            </p:nvSpPr>
            <p:spPr bwMode="auto">
              <a:xfrm>
                <a:off x="4160" y="2328"/>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2" name="Line 2850"/>
              <p:cNvSpPr>
                <a:spLocks noChangeShapeType="1"/>
              </p:cNvSpPr>
              <p:nvPr/>
            </p:nvSpPr>
            <p:spPr bwMode="auto">
              <a:xfrm>
                <a:off x="4186" y="234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3" name="Line 2851"/>
              <p:cNvSpPr>
                <a:spLocks noChangeShapeType="1"/>
              </p:cNvSpPr>
              <p:nvPr/>
            </p:nvSpPr>
            <p:spPr bwMode="auto">
              <a:xfrm>
                <a:off x="4212" y="2360"/>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4" name="Line 2852"/>
              <p:cNvSpPr>
                <a:spLocks noChangeShapeType="1"/>
              </p:cNvSpPr>
              <p:nvPr/>
            </p:nvSpPr>
            <p:spPr bwMode="auto">
              <a:xfrm>
                <a:off x="4237"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5" name="Line 2853"/>
              <p:cNvSpPr>
                <a:spLocks noChangeShapeType="1"/>
              </p:cNvSpPr>
              <p:nvPr/>
            </p:nvSpPr>
            <p:spPr bwMode="auto">
              <a:xfrm>
                <a:off x="4263"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6" name="Line 2854"/>
              <p:cNvSpPr>
                <a:spLocks noChangeShapeType="1"/>
              </p:cNvSpPr>
              <p:nvPr/>
            </p:nvSpPr>
            <p:spPr bwMode="auto">
              <a:xfrm>
                <a:off x="4289"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7" name="Line 2855"/>
              <p:cNvSpPr>
                <a:spLocks noChangeShapeType="1"/>
              </p:cNvSpPr>
              <p:nvPr/>
            </p:nvSpPr>
            <p:spPr bwMode="auto">
              <a:xfrm>
                <a:off x="4315"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8" name="Line 2856"/>
              <p:cNvSpPr>
                <a:spLocks noChangeShapeType="1"/>
              </p:cNvSpPr>
              <p:nvPr/>
            </p:nvSpPr>
            <p:spPr bwMode="auto">
              <a:xfrm>
                <a:off x="4340"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9" name="Line 2857"/>
              <p:cNvSpPr>
                <a:spLocks noChangeShapeType="1"/>
              </p:cNvSpPr>
              <p:nvPr/>
            </p:nvSpPr>
            <p:spPr bwMode="auto">
              <a:xfrm>
                <a:off x="4366" y="2371"/>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0" name="Line 2858"/>
              <p:cNvSpPr>
                <a:spLocks noChangeShapeType="1"/>
              </p:cNvSpPr>
              <p:nvPr/>
            </p:nvSpPr>
            <p:spPr bwMode="auto">
              <a:xfrm>
                <a:off x="4392" y="2371"/>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1" name="Line 2859"/>
              <p:cNvSpPr>
                <a:spLocks noChangeShapeType="1"/>
              </p:cNvSpPr>
              <p:nvPr/>
            </p:nvSpPr>
            <p:spPr bwMode="auto">
              <a:xfrm>
                <a:off x="4418" y="237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2" name="Line 2860"/>
              <p:cNvSpPr>
                <a:spLocks noChangeShapeType="1"/>
              </p:cNvSpPr>
              <p:nvPr/>
            </p:nvSpPr>
            <p:spPr bwMode="auto">
              <a:xfrm>
                <a:off x="4444" y="2379"/>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3" name="Line 2861"/>
              <p:cNvSpPr>
                <a:spLocks noChangeShapeType="1"/>
              </p:cNvSpPr>
              <p:nvPr/>
            </p:nvSpPr>
            <p:spPr bwMode="auto">
              <a:xfrm>
                <a:off x="4469" y="2384"/>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4" name="Line 2862"/>
              <p:cNvSpPr>
                <a:spLocks noChangeShapeType="1"/>
              </p:cNvSpPr>
              <p:nvPr/>
            </p:nvSpPr>
            <p:spPr bwMode="auto">
              <a:xfrm>
                <a:off x="4495" y="2388"/>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5" name="Line 2863"/>
              <p:cNvSpPr>
                <a:spLocks noChangeShapeType="1"/>
              </p:cNvSpPr>
              <p:nvPr/>
            </p:nvSpPr>
            <p:spPr bwMode="auto">
              <a:xfrm>
                <a:off x="4521" y="2393"/>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6" name="Line 2864"/>
              <p:cNvSpPr>
                <a:spLocks noChangeShapeType="1"/>
              </p:cNvSpPr>
              <p:nvPr/>
            </p:nvSpPr>
            <p:spPr bwMode="auto">
              <a:xfrm>
                <a:off x="4547" y="2397"/>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7" name="Oval 2865"/>
              <p:cNvSpPr>
                <a:spLocks noChangeArrowheads="1"/>
              </p:cNvSpPr>
              <p:nvPr/>
            </p:nvSpPr>
            <p:spPr bwMode="auto">
              <a:xfrm>
                <a:off x="4710" y="270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8" name="Oval 2866"/>
              <p:cNvSpPr>
                <a:spLocks noChangeArrowheads="1"/>
              </p:cNvSpPr>
              <p:nvPr/>
            </p:nvSpPr>
            <p:spPr bwMode="auto">
              <a:xfrm>
                <a:off x="4878" y="273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9" name="Line 2867"/>
              <p:cNvSpPr>
                <a:spLocks noChangeShapeType="1"/>
              </p:cNvSpPr>
              <p:nvPr/>
            </p:nvSpPr>
            <p:spPr bwMode="auto">
              <a:xfrm>
                <a:off x="4565" y="240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0" name="Line 2868"/>
              <p:cNvSpPr>
                <a:spLocks noChangeShapeType="1"/>
              </p:cNvSpPr>
              <p:nvPr/>
            </p:nvSpPr>
            <p:spPr bwMode="auto">
              <a:xfrm>
                <a:off x="4578" y="2426"/>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1" name="Line 2869"/>
              <p:cNvSpPr>
                <a:spLocks noChangeShapeType="1"/>
              </p:cNvSpPr>
              <p:nvPr/>
            </p:nvSpPr>
            <p:spPr bwMode="auto">
              <a:xfrm>
                <a:off x="4592" y="2452"/>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2" name="Line 2870"/>
              <p:cNvSpPr>
                <a:spLocks noChangeShapeType="1"/>
              </p:cNvSpPr>
              <p:nvPr/>
            </p:nvSpPr>
            <p:spPr bwMode="auto">
              <a:xfrm>
                <a:off x="4605" y="2478"/>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3" name="Line 2871"/>
              <p:cNvSpPr>
                <a:spLocks noChangeShapeType="1"/>
              </p:cNvSpPr>
              <p:nvPr/>
            </p:nvSpPr>
            <p:spPr bwMode="auto">
              <a:xfrm>
                <a:off x="4618" y="250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4" name="Line 2872"/>
              <p:cNvSpPr>
                <a:spLocks noChangeShapeType="1"/>
              </p:cNvSpPr>
              <p:nvPr/>
            </p:nvSpPr>
            <p:spPr bwMode="auto">
              <a:xfrm>
                <a:off x="4631" y="253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5" name="Line 2873"/>
              <p:cNvSpPr>
                <a:spLocks noChangeShapeType="1"/>
              </p:cNvSpPr>
              <p:nvPr/>
            </p:nvSpPr>
            <p:spPr bwMode="auto">
              <a:xfrm>
                <a:off x="4645" y="2555"/>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6" name="Line 2874"/>
              <p:cNvSpPr>
                <a:spLocks noChangeShapeType="1"/>
              </p:cNvSpPr>
              <p:nvPr/>
            </p:nvSpPr>
            <p:spPr bwMode="auto">
              <a:xfrm>
                <a:off x="4658" y="258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7" name="Line 2875"/>
              <p:cNvSpPr>
                <a:spLocks noChangeShapeType="1"/>
              </p:cNvSpPr>
              <p:nvPr/>
            </p:nvSpPr>
            <p:spPr bwMode="auto">
              <a:xfrm>
                <a:off x="4671" y="2607"/>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8" name="Line 2876"/>
              <p:cNvSpPr>
                <a:spLocks noChangeShapeType="1"/>
              </p:cNvSpPr>
              <p:nvPr/>
            </p:nvSpPr>
            <p:spPr bwMode="auto">
              <a:xfrm>
                <a:off x="4685" y="263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9" name="Line 2877"/>
              <p:cNvSpPr>
                <a:spLocks noChangeShapeType="1"/>
              </p:cNvSpPr>
              <p:nvPr/>
            </p:nvSpPr>
            <p:spPr bwMode="auto">
              <a:xfrm>
                <a:off x="4699" y="2658"/>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0" name="Line 2878"/>
              <p:cNvSpPr>
                <a:spLocks noChangeShapeType="1"/>
              </p:cNvSpPr>
              <p:nvPr/>
            </p:nvSpPr>
            <p:spPr bwMode="auto">
              <a:xfrm>
                <a:off x="4712" y="2684"/>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1" name="Line 2879"/>
              <p:cNvSpPr>
                <a:spLocks noChangeShapeType="1"/>
              </p:cNvSpPr>
              <p:nvPr/>
            </p:nvSpPr>
            <p:spPr bwMode="auto">
              <a:xfrm>
                <a:off x="4725" y="271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2" name="Line 2880"/>
              <p:cNvSpPr>
                <a:spLocks noChangeShapeType="1"/>
              </p:cNvSpPr>
              <p:nvPr/>
            </p:nvSpPr>
            <p:spPr bwMode="auto">
              <a:xfrm>
                <a:off x="4744" y="272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3" name="Line 2881"/>
              <p:cNvSpPr>
                <a:spLocks noChangeShapeType="1"/>
              </p:cNvSpPr>
              <p:nvPr/>
            </p:nvSpPr>
            <p:spPr bwMode="auto">
              <a:xfrm>
                <a:off x="4769" y="2732"/>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4" name="Line 2882"/>
              <p:cNvSpPr>
                <a:spLocks noChangeShapeType="1"/>
              </p:cNvSpPr>
              <p:nvPr/>
            </p:nvSpPr>
            <p:spPr bwMode="auto">
              <a:xfrm>
                <a:off x="4795" y="2736"/>
                <a:ext cx="4"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5" name="Line 2883"/>
              <p:cNvSpPr>
                <a:spLocks noChangeShapeType="1"/>
              </p:cNvSpPr>
              <p:nvPr/>
            </p:nvSpPr>
            <p:spPr bwMode="auto">
              <a:xfrm>
                <a:off x="4821" y="2741"/>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6" name="Line 2884"/>
              <p:cNvSpPr>
                <a:spLocks noChangeShapeType="1"/>
              </p:cNvSpPr>
              <p:nvPr/>
            </p:nvSpPr>
            <p:spPr bwMode="auto">
              <a:xfrm>
                <a:off x="4847" y="2745"/>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7" name="Line 2885"/>
              <p:cNvSpPr>
                <a:spLocks noChangeShapeType="1"/>
              </p:cNvSpPr>
              <p:nvPr/>
            </p:nvSpPr>
            <p:spPr bwMode="auto">
              <a:xfrm>
                <a:off x="4873" y="2750"/>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8" name="Line 2886"/>
              <p:cNvSpPr>
                <a:spLocks noChangeShapeType="1"/>
              </p:cNvSpPr>
              <p:nvPr/>
            </p:nvSpPr>
            <p:spPr bwMode="auto">
              <a:xfrm>
                <a:off x="4898" y="2754"/>
                <a:ext cx="3" cy="1"/>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9" name="Oval 2887"/>
              <p:cNvSpPr>
                <a:spLocks noChangeArrowheads="1"/>
              </p:cNvSpPr>
              <p:nvPr/>
            </p:nvSpPr>
            <p:spPr bwMode="auto">
              <a:xfrm>
                <a:off x="852" y="214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0" name="Oval 2888"/>
              <p:cNvSpPr>
                <a:spLocks noChangeArrowheads="1"/>
              </p:cNvSpPr>
              <p:nvPr/>
            </p:nvSpPr>
            <p:spPr bwMode="auto">
              <a:xfrm>
                <a:off x="1019" y="1980"/>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1" name="Oval 2889"/>
              <p:cNvSpPr>
                <a:spLocks noChangeArrowheads="1"/>
              </p:cNvSpPr>
              <p:nvPr/>
            </p:nvSpPr>
            <p:spPr bwMode="auto">
              <a:xfrm>
                <a:off x="1187" y="200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2" name="Oval 2890"/>
              <p:cNvSpPr>
                <a:spLocks noChangeArrowheads="1"/>
              </p:cNvSpPr>
              <p:nvPr/>
            </p:nvSpPr>
            <p:spPr bwMode="auto">
              <a:xfrm>
                <a:off x="1355" y="184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3" name="Oval 2891"/>
              <p:cNvSpPr>
                <a:spLocks noChangeArrowheads="1"/>
              </p:cNvSpPr>
              <p:nvPr/>
            </p:nvSpPr>
            <p:spPr bwMode="auto">
              <a:xfrm>
                <a:off x="1522" y="187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4" name="Oval 2892"/>
              <p:cNvSpPr>
                <a:spLocks noChangeArrowheads="1"/>
              </p:cNvSpPr>
              <p:nvPr/>
            </p:nvSpPr>
            <p:spPr bwMode="auto">
              <a:xfrm>
                <a:off x="1690" y="180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5" name="Oval 2893"/>
              <p:cNvSpPr>
                <a:spLocks noChangeArrowheads="1"/>
              </p:cNvSpPr>
              <p:nvPr/>
            </p:nvSpPr>
            <p:spPr bwMode="auto">
              <a:xfrm>
                <a:off x="1857" y="1980"/>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6" name="Oval 2894"/>
              <p:cNvSpPr>
                <a:spLocks noChangeArrowheads="1"/>
              </p:cNvSpPr>
              <p:nvPr/>
            </p:nvSpPr>
            <p:spPr bwMode="auto">
              <a:xfrm>
                <a:off x="2025"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7" name="Oval 2895"/>
              <p:cNvSpPr>
                <a:spLocks noChangeArrowheads="1"/>
              </p:cNvSpPr>
              <p:nvPr/>
            </p:nvSpPr>
            <p:spPr bwMode="auto">
              <a:xfrm>
                <a:off x="2193"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8" name="Oval 2896"/>
              <p:cNvSpPr>
                <a:spLocks noChangeArrowheads="1"/>
              </p:cNvSpPr>
              <p:nvPr/>
            </p:nvSpPr>
            <p:spPr bwMode="auto">
              <a:xfrm>
                <a:off x="2361" y="212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9" name="Oval 2897"/>
              <p:cNvSpPr>
                <a:spLocks noChangeArrowheads="1"/>
              </p:cNvSpPr>
              <p:nvPr/>
            </p:nvSpPr>
            <p:spPr bwMode="auto">
              <a:xfrm>
                <a:off x="2529" y="209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0" name="Oval 2898"/>
              <p:cNvSpPr>
                <a:spLocks noChangeArrowheads="1"/>
              </p:cNvSpPr>
              <p:nvPr/>
            </p:nvSpPr>
            <p:spPr bwMode="auto">
              <a:xfrm>
                <a:off x="2697" y="2083"/>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1" name="Oval 2899"/>
              <p:cNvSpPr>
                <a:spLocks noChangeArrowheads="1"/>
              </p:cNvSpPr>
              <p:nvPr/>
            </p:nvSpPr>
            <p:spPr bwMode="auto">
              <a:xfrm>
                <a:off x="2864" y="1862"/>
                <a:ext cx="47"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2" name="Oval 2900"/>
              <p:cNvSpPr>
                <a:spLocks noChangeArrowheads="1"/>
              </p:cNvSpPr>
              <p:nvPr/>
            </p:nvSpPr>
            <p:spPr bwMode="auto">
              <a:xfrm>
                <a:off x="3032" y="195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3" name="Oval 2901"/>
              <p:cNvSpPr>
                <a:spLocks noChangeArrowheads="1"/>
              </p:cNvSpPr>
              <p:nvPr/>
            </p:nvSpPr>
            <p:spPr bwMode="auto">
              <a:xfrm>
                <a:off x="3200"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4" name="Oval 2902"/>
              <p:cNvSpPr>
                <a:spLocks noChangeArrowheads="1"/>
              </p:cNvSpPr>
              <p:nvPr/>
            </p:nvSpPr>
            <p:spPr bwMode="auto">
              <a:xfrm>
                <a:off x="3368" y="1891"/>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6" name="Oval 2903"/>
              <p:cNvSpPr>
                <a:spLocks noChangeArrowheads="1"/>
              </p:cNvSpPr>
              <p:nvPr/>
            </p:nvSpPr>
            <p:spPr bwMode="auto">
              <a:xfrm>
                <a:off x="3536" y="1847"/>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8" name="Oval 2904"/>
              <p:cNvSpPr>
                <a:spLocks noChangeArrowheads="1"/>
              </p:cNvSpPr>
              <p:nvPr/>
            </p:nvSpPr>
            <p:spPr bwMode="auto">
              <a:xfrm>
                <a:off x="3704" y="186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9" name="Oval 2905"/>
              <p:cNvSpPr>
                <a:spLocks noChangeArrowheads="1"/>
              </p:cNvSpPr>
              <p:nvPr/>
            </p:nvSpPr>
            <p:spPr bwMode="auto">
              <a:xfrm>
                <a:off x="3871" y="1862"/>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0" name="Oval 2906"/>
              <p:cNvSpPr>
                <a:spLocks noChangeArrowheads="1"/>
              </p:cNvSpPr>
              <p:nvPr/>
            </p:nvSpPr>
            <p:spPr bwMode="auto">
              <a:xfrm>
                <a:off x="4039" y="18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1" name="Oval 2907"/>
              <p:cNvSpPr>
                <a:spLocks noChangeArrowheads="1"/>
              </p:cNvSpPr>
              <p:nvPr/>
            </p:nvSpPr>
            <p:spPr bwMode="auto">
              <a:xfrm>
                <a:off x="4207" y="172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2" name="Oval 2908"/>
              <p:cNvSpPr>
                <a:spLocks noChangeArrowheads="1"/>
              </p:cNvSpPr>
              <p:nvPr/>
            </p:nvSpPr>
            <p:spPr bwMode="auto">
              <a:xfrm>
                <a:off x="4375" y="1759"/>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3" name="Oval 2909"/>
              <p:cNvSpPr>
                <a:spLocks noChangeArrowheads="1"/>
              </p:cNvSpPr>
              <p:nvPr/>
            </p:nvSpPr>
            <p:spPr bwMode="auto">
              <a:xfrm>
                <a:off x="4543" y="1921"/>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4" name="Line 2910"/>
              <p:cNvSpPr>
                <a:spLocks noChangeShapeType="1"/>
              </p:cNvSpPr>
              <p:nvPr/>
            </p:nvSpPr>
            <p:spPr bwMode="auto">
              <a:xfrm flipV="1">
                <a:off x="874" y="21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5" name="Line 2911"/>
              <p:cNvSpPr>
                <a:spLocks noChangeShapeType="1"/>
              </p:cNvSpPr>
              <p:nvPr/>
            </p:nvSpPr>
            <p:spPr bwMode="auto">
              <a:xfrm flipV="1">
                <a:off x="900" y="2136"/>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6" name="Line 2912"/>
              <p:cNvSpPr>
                <a:spLocks noChangeShapeType="1"/>
              </p:cNvSpPr>
              <p:nvPr/>
            </p:nvSpPr>
            <p:spPr bwMode="auto">
              <a:xfrm flipV="1">
                <a:off x="926" y="211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7" name="Line 2913"/>
              <p:cNvSpPr>
                <a:spLocks noChangeShapeType="1"/>
              </p:cNvSpPr>
              <p:nvPr/>
            </p:nvSpPr>
            <p:spPr bwMode="auto">
              <a:xfrm flipV="1">
                <a:off x="951" y="2086"/>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8" name="Line 2914"/>
              <p:cNvSpPr>
                <a:spLocks noChangeShapeType="1"/>
              </p:cNvSpPr>
              <p:nvPr/>
            </p:nvSpPr>
            <p:spPr bwMode="auto">
              <a:xfrm flipV="1">
                <a:off x="977" y="206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9" name="Line 2915"/>
              <p:cNvSpPr>
                <a:spLocks noChangeShapeType="1"/>
              </p:cNvSpPr>
              <p:nvPr/>
            </p:nvSpPr>
            <p:spPr bwMode="auto">
              <a:xfrm flipV="1">
                <a:off x="1003" y="20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2" name="Line 2916"/>
              <p:cNvSpPr>
                <a:spLocks noChangeShapeType="1"/>
              </p:cNvSpPr>
              <p:nvPr/>
            </p:nvSpPr>
            <p:spPr bwMode="auto">
              <a:xfrm flipV="1">
                <a:off x="1029" y="2012"/>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3" name="Line 2917"/>
              <p:cNvSpPr>
                <a:spLocks noChangeShapeType="1"/>
              </p:cNvSpPr>
              <p:nvPr/>
            </p:nvSpPr>
            <p:spPr bwMode="auto">
              <a:xfrm>
                <a:off x="1054" y="200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4" name="Line 2918"/>
              <p:cNvSpPr>
                <a:spLocks noChangeShapeType="1"/>
              </p:cNvSpPr>
              <p:nvPr/>
            </p:nvSpPr>
            <p:spPr bwMode="auto">
              <a:xfrm>
                <a:off x="1080" y="200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5" name="Line 2919"/>
              <p:cNvSpPr>
                <a:spLocks noChangeShapeType="1"/>
              </p:cNvSpPr>
              <p:nvPr/>
            </p:nvSpPr>
            <p:spPr bwMode="auto">
              <a:xfrm>
                <a:off x="1106" y="201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6" name="Line 2920"/>
              <p:cNvSpPr>
                <a:spLocks noChangeShapeType="1"/>
              </p:cNvSpPr>
              <p:nvPr/>
            </p:nvSpPr>
            <p:spPr bwMode="auto">
              <a:xfrm>
                <a:off x="1132" y="20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7" name="Line 2921"/>
              <p:cNvSpPr>
                <a:spLocks noChangeShapeType="1"/>
              </p:cNvSpPr>
              <p:nvPr/>
            </p:nvSpPr>
            <p:spPr bwMode="auto">
              <a:xfrm>
                <a:off x="1158" y="2022"/>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8" name="Line 2922"/>
              <p:cNvSpPr>
                <a:spLocks noChangeShapeType="1"/>
              </p:cNvSpPr>
              <p:nvPr/>
            </p:nvSpPr>
            <p:spPr bwMode="auto">
              <a:xfrm>
                <a:off x="1183" y="2027"/>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9" name="Line 2923"/>
              <p:cNvSpPr>
                <a:spLocks noChangeShapeType="1"/>
              </p:cNvSpPr>
              <p:nvPr/>
            </p:nvSpPr>
            <p:spPr bwMode="auto">
              <a:xfrm flipV="1">
                <a:off x="1209" y="20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0" name="Line 2924"/>
              <p:cNvSpPr>
                <a:spLocks noChangeShapeType="1"/>
              </p:cNvSpPr>
              <p:nvPr/>
            </p:nvSpPr>
            <p:spPr bwMode="auto">
              <a:xfrm flipV="1">
                <a:off x="1235" y="2003"/>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1" name="Line 2925"/>
              <p:cNvSpPr>
                <a:spLocks noChangeShapeType="1"/>
              </p:cNvSpPr>
              <p:nvPr/>
            </p:nvSpPr>
            <p:spPr bwMode="auto">
              <a:xfrm flipV="1">
                <a:off x="1261" y="197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2" name="Line 2926"/>
              <p:cNvSpPr>
                <a:spLocks noChangeShapeType="1"/>
              </p:cNvSpPr>
              <p:nvPr/>
            </p:nvSpPr>
            <p:spPr bwMode="auto">
              <a:xfrm flipV="1">
                <a:off x="1286" y="1953"/>
                <a:ext cx="4"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3" name="Line 2927"/>
              <p:cNvSpPr>
                <a:spLocks noChangeShapeType="1"/>
              </p:cNvSpPr>
              <p:nvPr/>
            </p:nvSpPr>
            <p:spPr bwMode="auto">
              <a:xfrm flipV="1">
                <a:off x="1312" y="192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4" name="Line 2928"/>
              <p:cNvSpPr>
                <a:spLocks noChangeShapeType="1"/>
              </p:cNvSpPr>
              <p:nvPr/>
            </p:nvSpPr>
            <p:spPr bwMode="auto">
              <a:xfrm flipV="1">
                <a:off x="1338" y="1904"/>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5" name="Line 2929"/>
              <p:cNvSpPr>
                <a:spLocks noChangeShapeType="1"/>
              </p:cNvSpPr>
              <p:nvPr/>
            </p:nvSpPr>
            <p:spPr bwMode="auto">
              <a:xfrm flipV="1">
                <a:off x="1364" y="187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6" name="Line 2930"/>
              <p:cNvSpPr>
                <a:spLocks noChangeShapeType="1"/>
              </p:cNvSpPr>
              <p:nvPr/>
            </p:nvSpPr>
            <p:spPr bwMode="auto">
              <a:xfrm>
                <a:off x="1389" y="1872"/>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7" name="Line 2931"/>
              <p:cNvSpPr>
                <a:spLocks noChangeShapeType="1"/>
              </p:cNvSpPr>
              <p:nvPr/>
            </p:nvSpPr>
            <p:spPr bwMode="auto">
              <a:xfrm>
                <a:off x="1415" y="187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8" name="Line 2932"/>
              <p:cNvSpPr>
                <a:spLocks noChangeShapeType="1"/>
              </p:cNvSpPr>
              <p:nvPr/>
            </p:nvSpPr>
            <p:spPr bwMode="auto">
              <a:xfrm>
                <a:off x="1441" y="1881"/>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9" name="Line 2933"/>
              <p:cNvSpPr>
                <a:spLocks noChangeShapeType="1"/>
              </p:cNvSpPr>
              <p:nvPr/>
            </p:nvSpPr>
            <p:spPr bwMode="auto">
              <a:xfrm>
                <a:off x="1467" y="188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0" name="Line 2934"/>
              <p:cNvSpPr>
                <a:spLocks noChangeShapeType="1"/>
              </p:cNvSpPr>
              <p:nvPr/>
            </p:nvSpPr>
            <p:spPr bwMode="auto">
              <a:xfrm>
                <a:off x="1493" y="189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1" name="Line 2935"/>
              <p:cNvSpPr>
                <a:spLocks noChangeShapeType="1"/>
              </p:cNvSpPr>
              <p:nvPr/>
            </p:nvSpPr>
            <p:spPr bwMode="auto">
              <a:xfrm>
                <a:off x="1518" y="189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2" name="Line 2936"/>
              <p:cNvSpPr>
                <a:spLocks noChangeShapeType="1"/>
              </p:cNvSpPr>
              <p:nvPr/>
            </p:nvSpPr>
            <p:spPr bwMode="auto">
              <a:xfrm flipV="1">
                <a:off x="1544" y="189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3" name="Line 2937"/>
              <p:cNvSpPr>
                <a:spLocks noChangeShapeType="1"/>
              </p:cNvSpPr>
              <p:nvPr/>
            </p:nvSpPr>
            <p:spPr bwMode="auto">
              <a:xfrm flipV="1">
                <a:off x="1570" y="1887"/>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4" name="Line 2938"/>
              <p:cNvSpPr>
                <a:spLocks noChangeShapeType="1"/>
              </p:cNvSpPr>
              <p:nvPr/>
            </p:nvSpPr>
            <p:spPr bwMode="auto">
              <a:xfrm flipV="1">
                <a:off x="1596" y="187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5" name="Line 2939"/>
              <p:cNvSpPr>
                <a:spLocks noChangeShapeType="1"/>
              </p:cNvSpPr>
              <p:nvPr/>
            </p:nvSpPr>
            <p:spPr bwMode="auto">
              <a:xfrm flipV="1">
                <a:off x="1621" y="1864"/>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6" name="Line 2940"/>
              <p:cNvSpPr>
                <a:spLocks noChangeShapeType="1"/>
              </p:cNvSpPr>
              <p:nvPr/>
            </p:nvSpPr>
            <p:spPr bwMode="auto">
              <a:xfrm flipV="1">
                <a:off x="1647" y="185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7" name="Line 2941"/>
              <p:cNvSpPr>
                <a:spLocks noChangeShapeType="1"/>
              </p:cNvSpPr>
              <p:nvPr/>
            </p:nvSpPr>
            <p:spPr bwMode="auto">
              <a:xfrm flipV="1">
                <a:off x="1673" y="1841"/>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8" name="Line 2942"/>
              <p:cNvSpPr>
                <a:spLocks noChangeShapeType="1"/>
              </p:cNvSpPr>
              <p:nvPr/>
            </p:nvSpPr>
            <p:spPr bwMode="auto">
              <a:xfrm flipV="1">
                <a:off x="1699" y="183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9" name="Line 2943"/>
              <p:cNvSpPr>
                <a:spLocks noChangeShapeType="1"/>
              </p:cNvSpPr>
              <p:nvPr/>
            </p:nvSpPr>
            <p:spPr bwMode="auto">
              <a:xfrm>
                <a:off x="1724" y="183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0" name="Line 2944"/>
              <p:cNvSpPr>
                <a:spLocks noChangeShapeType="1"/>
              </p:cNvSpPr>
              <p:nvPr/>
            </p:nvSpPr>
            <p:spPr bwMode="auto">
              <a:xfrm>
                <a:off x="1749" y="1863"/>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1" name="Line 2945"/>
              <p:cNvSpPr>
                <a:spLocks noChangeShapeType="1"/>
              </p:cNvSpPr>
              <p:nvPr/>
            </p:nvSpPr>
            <p:spPr bwMode="auto">
              <a:xfrm>
                <a:off x="1773" y="1889"/>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2" name="Line 2946"/>
              <p:cNvSpPr>
                <a:spLocks noChangeShapeType="1"/>
              </p:cNvSpPr>
              <p:nvPr/>
            </p:nvSpPr>
            <p:spPr bwMode="auto">
              <a:xfrm>
                <a:off x="1797" y="1914"/>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3" name="Line 2947"/>
              <p:cNvSpPr>
                <a:spLocks noChangeShapeType="1"/>
              </p:cNvSpPr>
              <p:nvPr/>
            </p:nvSpPr>
            <p:spPr bwMode="auto">
              <a:xfrm>
                <a:off x="1822" y="194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4" name="Line 2948"/>
              <p:cNvSpPr>
                <a:spLocks noChangeShapeType="1"/>
              </p:cNvSpPr>
              <p:nvPr/>
            </p:nvSpPr>
            <p:spPr bwMode="auto">
              <a:xfrm>
                <a:off x="1846" y="196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5" name="Line 2949"/>
              <p:cNvSpPr>
                <a:spLocks noChangeShapeType="1"/>
              </p:cNvSpPr>
              <p:nvPr/>
            </p:nvSpPr>
            <p:spPr bwMode="auto">
              <a:xfrm>
                <a:off x="1871" y="1992"/>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6" name="Line 2950"/>
              <p:cNvSpPr>
                <a:spLocks noChangeShapeType="1"/>
              </p:cNvSpPr>
              <p:nvPr/>
            </p:nvSpPr>
            <p:spPr bwMode="auto">
              <a:xfrm>
                <a:off x="1896" y="201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7" name="Line 2951"/>
              <p:cNvSpPr>
                <a:spLocks noChangeShapeType="1"/>
              </p:cNvSpPr>
              <p:nvPr/>
            </p:nvSpPr>
            <p:spPr bwMode="auto">
              <a:xfrm>
                <a:off x="1921" y="2032"/>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8" name="Line 2952"/>
              <p:cNvSpPr>
                <a:spLocks noChangeShapeType="1"/>
              </p:cNvSpPr>
              <p:nvPr/>
            </p:nvSpPr>
            <p:spPr bwMode="auto">
              <a:xfrm>
                <a:off x="1947" y="205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9" name="Line 2953"/>
              <p:cNvSpPr>
                <a:spLocks noChangeShapeType="1"/>
              </p:cNvSpPr>
              <p:nvPr/>
            </p:nvSpPr>
            <p:spPr bwMode="auto">
              <a:xfrm>
                <a:off x="1973" y="2067"/>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0" name="Line 2954"/>
              <p:cNvSpPr>
                <a:spLocks noChangeShapeType="1"/>
              </p:cNvSpPr>
              <p:nvPr/>
            </p:nvSpPr>
            <p:spPr bwMode="auto">
              <a:xfrm>
                <a:off x="1999" y="208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1" name="Line 2955"/>
              <p:cNvSpPr>
                <a:spLocks noChangeShapeType="1"/>
              </p:cNvSpPr>
              <p:nvPr/>
            </p:nvSpPr>
            <p:spPr bwMode="auto">
              <a:xfrm>
                <a:off x="2025" y="21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2" name="Line 2956"/>
              <p:cNvSpPr>
                <a:spLocks noChangeShapeType="1"/>
              </p:cNvSpPr>
              <p:nvPr/>
            </p:nvSpPr>
            <p:spPr bwMode="auto">
              <a:xfrm flipV="1">
                <a:off x="2050" y="2120"/>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3" name="Line 2957"/>
              <p:cNvSpPr>
                <a:spLocks noChangeShapeType="1"/>
              </p:cNvSpPr>
              <p:nvPr/>
            </p:nvSpPr>
            <p:spPr bwMode="auto">
              <a:xfrm>
                <a:off x="2076" y="2118"/>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4" name="Line 2958"/>
              <p:cNvSpPr>
                <a:spLocks noChangeShapeType="1"/>
              </p:cNvSpPr>
              <p:nvPr/>
            </p:nvSpPr>
            <p:spPr bwMode="auto">
              <a:xfrm>
                <a:off x="2102" y="211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5" name="Line 2959"/>
              <p:cNvSpPr>
                <a:spLocks noChangeShapeType="1"/>
              </p:cNvSpPr>
              <p:nvPr/>
            </p:nvSpPr>
            <p:spPr bwMode="auto">
              <a:xfrm>
                <a:off x="2128" y="21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6" name="Line 2960"/>
              <p:cNvSpPr>
                <a:spLocks noChangeShapeType="1"/>
              </p:cNvSpPr>
              <p:nvPr/>
            </p:nvSpPr>
            <p:spPr bwMode="auto">
              <a:xfrm flipV="1">
                <a:off x="2153" y="2111"/>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7" name="Line 2961"/>
              <p:cNvSpPr>
                <a:spLocks noChangeShapeType="1"/>
              </p:cNvSpPr>
              <p:nvPr/>
            </p:nvSpPr>
            <p:spPr bwMode="auto">
              <a:xfrm>
                <a:off x="2179" y="210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8" name="Line 2962"/>
              <p:cNvSpPr>
                <a:spLocks noChangeShapeType="1"/>
              </p:cNvSpPr>
              <p:nvPr/>
            </p:nvSpPr>
            <p:spPr bwMode="auto">
              <a:xfrm>
                <a:off x="2205" y="2106"/>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9" name="Line 2963"/>
              <p:cNvSpPr>
                <a:spLocks noChangeShapeType="1"/>
              </p:cNvSpPr>
              <p:nvPr/>
            </p:nvSpPr>
            <p:spPr bwMode="auto">
              <a:xfrm>
                <a:off x="2231" y="211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0" name="Line 2964"/>
              <p:cNvSpPr>
                <a:spLocks noChangeShapeType="1"/>
              </p:cNvSpPr>
              <p:nvPr/>
            </p:nvSpPr>
            <p:spPr bwMode="auto">
              <a:xfrm>
                <a:off x="2256"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1" name="Line 2965"/>
              <p:cNvSpPr>
                <a:spLocks noChangeShapeType="1"/>
              </p:cNvSpPr>
              <p:nvPr/>
            </p:nvSpPr>
            <p:spPr bwMode="auto">
              <a:xfrm>
                <a:off x="2282" y="212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2" name="Line 2966"/>
              <p:cNvSpPr>
                <a:spLocks noChangeShapeType="1"/>
              </p:cNvSpPr>
              <p:nvPr/>
            </p:nvSpPr>
            <p:spPr bwMode="auto">
              <a:xfrm>
                <a:off x="2308" y="213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3" name="Line 2967"/>
              <p:cNvSpPr>
                <a:spLocks noChangeShapeType="1"/>
              </p:cNvSpPr>
              <p:nvPr/>
            </p:nvSpPr>
            <p:spPr bwMode="auto">
              <a:xfrm>
                <a:off x="2334" y="213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4" name="Line 2968"/>
              <p:cNvSpPr>
                <a:spLocks noChangeShapeType="1"/>
              </p:cNvSpPr>
              <p:nvPr/>
            </p:nvSpPr>
            <p:spPr bwMode="auto">
              <a:xfrm>
                <a:off x="2360" y="214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5" name="Line 2969"/>
              <p:cNvSpPr>
                <a:spLocks noChangeShapeType="1"/>
              </p:cNvSpPr>
              <p:nvPr/>
            </p:nvSpPr>
            <p:spPr bwMode="auto">
              <a:xfrm flipV="1">
                <a:off x="2385" y="214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6" name="Line 2970"/>
              <p:cNvSpPr>
                <a:spLocks noChangeShapeType="1"/>
              </p:cNvSpPr>
              <p:nvPr/>
            </p:nvSpPr>
            <p:spPr bwMode="auto">
              <a:xfrm>
                <a:off x="2411" y="2145"/>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7" name="Line 2971"/>
              <p:cNvSpPr>
                <a:spLocks noChangeShapeType="1"/>
              </p:cNvSpPr>
              <p:nvPr/>
            </p:nvSpPr>
            <p:spPr bwMode="auto">
              <a:xfrm flipV="1">
                <a:off x="2437" y="214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8" name="Line 2972"/>
              <p:cNvSpPr>
                <a:spLocks noChangeShapeType="1"/>
              </p:cNvSpPr>
              <p:nvPr/>
            </p:nvSpPr>
            <p:spPr bwMode="auto">
              <a:xfrm flipV="1">
                <a:off x="2463" y="2135"/>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9" name="Line 2973"/>
              <p:cNvSpPr>
                <a:spLocks noChangeShapeType="1"/>
              </p:cNvSpPr>
              <p:nvPr/>
            </p:nvSpPr>
            <p:spPr bwMode="auto">
              <a:xfrm flipV="1">
                <a:off x="2488" y="2130"/>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0" name="Line 2974"/>
              <p:cNvSpPr>
                <a:spLocks noChangeShapeType="1"/>
              </p:cNvSpPr>
              <p:nvPr/>
            </p:nvSpPr>
            <p:spPr bwMode="auto">
              <a:xfrm flipV="1">
                <a:off x="2514" y="212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1" name="Line 2975"/>
              <p:cNvSpPr>
                <a:spLocks noChangeShapeType="1"/>
              </p:cNvSpPr>
              <p:nvPr/>
            </p:nvSpPr>
            <p:spPr bwMode="auto">
              <a:xfrm>
                <a:off x="2540" y="212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2" name="Line 2976"/>
              <p:cNvSpPr>
                <a:spLocks noChangeShapeType="1"/>
              </p:cNvSpPr>
              <p:nvPr/>
            </p:nvSpPr>
            <p:spPr bwMode="auto">
              <a:xfrm>
                <a:off x="2566" y="2119"/>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3" name="Line 2977"/>
              <p:cNvSpPr>
                <a:spLocks noChangeShapeType="1"/>
              </p:cNvSpPr>
              <p:nvPr/>
            </p:nvSpPr>
            <p:spPr bwMode="auto">
              <a:xfrm flipV="1">
                <a:off x="2591" y="211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4" name="Line 2978"/>
              <p:cNvSpPr>
                <a:spLocks noChangeShapeType="1"/>
              </p:cNvSpPr>
              <p:nvPr/>
            </p:nvSpPr>
            <p:spPr bwMode="auto">
              <a:xfrm>
                <a:off x="2617" y="2115"/>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5" name="Line 2979"/>
              <p:cNvSpPr>
                <a:spLocks noChangeShapeType="1"/>
              </p:cNvSpPr>
              <p:nvPr/>
            </p:nvSpPr>
            <p:spPr bwMode="auto">
              <a:xfrm>
                <a:off x="2643" y="211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6" name="Line 2980"/>
              <p:cNvSpPr>
                <a:spLocks noChangeShapeType="1"/>
              </p:cNvSpPr>
              <p:nvPr/>
            </p:nvSpPr>
            <p:spPr bwMode="auto">
              <a:xfrm>
                <a:off x="2669" y="2110"/>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7" name="Line 2981"/>
              <p:cNvSpPr>
                <a:spLocks noChangeShapeType="1"/>
              </p:cNvSpPr>
              <p:nvPr/>
            </p:nvSpPr>
            <p:spPr bwMode="auto">
              <a:xfrm flipV="1">
                <a:off x="2695" y="2107"/>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8" name="Line 2982"/>
              <p:cNvSpPr>
                <a:spLocks noChangeShapeType="1"/>
              </p:cNvSpPr>
              <p:nvPr/>
            </p:nvSpPr>
            <p:spPr bwMode="auto">
              <a:xfrm flipV="1">
                <a:off x="2720" y="2101"/>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9" name="Line 2983"/>
              <p:cNvSpPr>
                <a:spLocks noChangeShapeType="1"/>
              </p:cNvSpPr>
              <p:nvPr/>
            </p:nvSpPr>
            <p:spPr bwMode="auto">
              <a:xfrm flipV="1">
                <a:off x="2739" y="2076"/>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0" name="Line 2984"/>
              <p:cNvSpPr>
                <a:spLocks noChangeShapeType="1"/>
              </p:cNvSpPr>
              <p:nvPr/>
            </p:nvSpPr>
            <p:spPr bwMode="auto">
              <a:xfrm flipV="1">
                <a:off x="2759" y="2050"/>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1" name="Line 2985"/>
              <p:cNvSpPr>
                <a:spLocks noChangeShapeType="1"/>
              </p:cNvSpPr>
              <p:nvPr/>
            </p:nvSpPr>
            <p:spPr bwMode="auto">
              <a:xfrm flipV="1">
                <a:off x="2779" y="2024"/>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2" name="Line 2986"/>
              <p:cNvSpPr>
                <a:spLocks noChangeShapeType="1"/>
              </p:cNvSpPr>
              <p:nvPr/>
            </p:nvSpPr>
            <p:spPr bwMode="auto">
              <a:xfrm flipV="1">
                <a:off x="2798" y="1998"/>
                <a:ext cx="3"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3" name="Line 2987"/>
              <p:cNvSpPr>
                <a:spLocks noChangeShapeType="1"/>
              </p:cNvSpPr>
              <p:nvPr/>
            </p:nvSpPr>
            <p:spPr bwMode="auto">
              <a:xfrm flipV="1">
                <a:off x="2818" y="1973"/>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4" name="Line 2988"/>
              <p:cNvSpPr>
                <a:spLocks noChangeShapeType="1"/>
              </p:cNvSpPr>
              <p:nvPr/>
            </p:nvSpPr>
            <p:spPr bwMode="auto">
              <a:xfrm flipV="1">
                <a:off x="2838" y="1947"/>
                <a:ext cx="2"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5" name="Line 2989"/>
              <p:cNvSpPr>
                <a:spLocks noChangeShapeType="1"/>
              </p:cNvSpPr>
              <p:nvPr/>
            </p:nvSpPr>
            <p:spPr bwMode="auto">
              <a:xfrm flipV="1">
                <a:off x="2857" y="1921"/>
                <a:ext cx="3" cy="3"/>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6" name="Line 2990"/>
              <p:cNvSpPr>
                <a:spLocks noChangeShapeType="1"/>
              </p:cNvSpPr>
              <p:nvPr/>
            </p:nvSpPr>
            <p:spPr bwMode="auto">
              <a:xfrm flipV="1">
                <a:off x="2877" y="1895"/>
                <a:ext cx="2" cy="4"/>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7" name="Line 2991"/>
              <p:cNvSpPr>
                <a:spLocks noChangeShapeType="1"/>
              </p:cNvSpPr>
              <p:nvPr/>
            </p:nvSpPr>
            <p:spPr bwMode="auto">
              <a:xfrm>
                <a:off x="2899" y="1890"/>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8" name="Line 2992"/>
              <p:cNvSpPr>
                <a:spLocks noChangeShapeType="1"/>
              </p:cNvSpPr>
              <p:nvPr/>
            </p:nvSpPr>
            <p:spPr bwMode="auto">
              <a:xfrm>
                <a:off x="2925" y="190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9" name="Line 2993"/>
              <p:cNvSpPr>
                <a:spLocks noChangeShapeType="1"/>
              </p:cNvSpPr>
              <p:nvPr/>
            </p:nvSpPr>
            <p:spPr bwMode="auto">
              <a:xfrm>
                <a:off x="2951" y="1918"/>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0" name="Line 2994"/>
              <p:cNvSpPr>
                <a:spLocks noChangeShapeType="1"/>
              </p:cNvSpPr>
              <p:nvPr/>
            </p:nvSpPr>
            <p:spPr bwMode="auto">
              <a:xfrm>
                <a:off x="2976" y="1931"/>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1" name="Line 2995"/>
              <p:cNvSpPr>
                <a:spLocks noChangeShapeType="1"/>
              </p:cNvSpPr>
              <p:nvPr/>
            </p:nvSpPr>
            <p:spPr bwMode="auto">
              <a:xfrm>
                <a:off x="3002" y="194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2" name="Line 2996"/>
              <p:cNvSpPr>
                <a:spLocks noChangeShapeType="1"/>
              </p:cNvSpPr>
              <p:nvPr/>
            </p:nvSpPr>
            <p:spPr bwMode="auto">
              <a:xfrm>
                <a:off x="3028" y="1958"/>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3" name="Line 2997"/>
              <p:cNvSpPr>
                <a:spLocks noChangeShapeType="1"/>
              </p:cNvSpPr>
              <p:nvPr/>
            </p:nvSpPr>
            <p:spPr bwMode="auto">
              <a:xfrm>
                <a:off x="3054" y="1972"/>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4" name="Line 2998"/>
              <p:cNvSpPr>
                <a:spLocks noChangeShapeType="1"/>
              </p:cNvSpPr>
              <p:nvPr/>
            </p:nvSpPr>
            <p:spPr bwMode="auto">
              <a:xfrm flipV="1">
                <a:off x="3079" y="196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5" name="Line 2999"/>
              <p:cNvSpPr>
                <a:spLocks noChangeShapeType="1"/>
              </p:cNvSpPr>
              <p:nvPr/>
            </p:nvSpPr>
            <p:spPr bwMode="auto">
              <a:xfrm flipV="1">
                <a:off x="3105" y="1953"/>
                <a:ext cx="4"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6" name="Line 3000"/>
              <p:cNvSpPr>
                <a:spLocks noChangeShapeType="1"/>
              </p:cNvSpPr>
              <p:nvPr/>
            </p:nvSpPr>
            <p:spPr bwMode="auto">
              <a:xfrm flipV="1">
                <a:off x="3131" y="1944"/>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7" name="Line 3001"/>
              <p:cNvSpPr>
                <a:spLocks noChangeShapeType="1"/>
              </p:cNvSpPr>
              <p:nvPr/>
            </p:nvSpPr>
            <p:spPr bwMode="auto">
              <a:xfrm flipV="1">
                <a:off x="3157" y="1935"/>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8" name="Line 3002"/>
              <p:cNvSpPr>
                <a:spLocks noChangeShapeType="1"/>
              </p:cNvSpPr>
              <p:nvPr/>
            </p:nvSpPr>
            <p:spPr bwMode="auto">
              <a:xfrm flipV="1">
                <a:off x="3183" y="1926"/>
                <a:ext cx="3" cy="2"/>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9" name="Line 3003"/>
              <p:cNvSpPr>
                <a:spLocks noChangeShapeType="1"/>
              </p:cNvSpPr>
              <p:nvPr/>
            </p:nvSpPr>
            <p:spPr bwMode="auto">
              <a:xfrm flipV="1">
                <a:off x="3208" y="1918"/>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0" name="Line 3004"/>
              <p:cNvSpPr>
                <a:spLocks noChangeShapeType="1"/>
              </p:cNvSpPr>
              <p:nvPr/>
            </p:nvSpPr>
            <p:spPr bwMode="auto">
              <a:xfrm>
                <a:off x="3234"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1" name="Line 3005"/>
              <p:cNvSpPr>
                <a:spLocks noChangeShapeType="1"/>
              </p:cNvSpPr>
              <p:nvPr/>
            </p:nvSpPr>
            <p:spPr bwMode="auto">
              <a:xfrm>
                <a:off x="3260"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2" name="Line 3006"/>
              <p:cNvSpPr>
                <a:spLocks noChangeShapeType="1"/>
              </p:cNvSpPr>
              <p:nvPr/>
            </p:nvSpPr>
            <p:spPr bwMode="auto">
              <a:xfrm>
                <a:off x="3286"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3" name="Line 3007"/>
              <p:cNvSpPr>
                <a:spLocks noChangeShapeType="1"/>
              </p:cNvSpPr>
              <p:nvPr/>
            </p:nvSpPr>
            <p:spPr bwMode="auto">
              <a:xfrm>
                <a:off x="3311" y="1913"/>
                <a:ext cx="4"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4" name="Line 3008"/>
              <p:cNvSpPr>
                <a:spLocks noChangeShapeType="1"/>
              </p:cNvSpPr>
              <p:nvPr/>
            </p:nvSpPr>
            <p:spPr bwMode="auto">
              <a:xfrm>
                <a:off x="3337"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5" name="Line 3009"/>
              <p:cNvSpPr>
                <a:spLocks noChangeShapeType="1"/>
              </p:cNvSpPr>
              <p:nvPr/>
            </p:nvSpPr>
            <p:spPr bwMode="auto">
              <a:xfrm>
                <a:off x="3363"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6" name="Line 3010"/>
              <p:cNvSpPr>
                <a:spLocks noChangeShapeType="1"/>
              </p:cNvSpPr>
              <p:nvPr/>
            </p:nvSpPr>
            <p:spPr bwMode="auto">
              <a:xfrm flipV="1">
                <a:off x="3389" y="191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7" name="Line 3011"/>
              <p:cNvSpPr>
                <a:spLocks noChangeShapeType="1"/>
              </p:cNvSpPr>
              <p:nvPr/>
            </p:nvSpPr>
            <p:spPr bwMode="auto">
              <a:xfrm flipV="1">
                <a:off x="3414" y="1906"/>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8" name="Line 3012"/>
              <p:cNvSpPr>
                <a:spLocks noChangeShapeType="1"/>
              </p:cNvSpPr>
              <p:nvPr/>
            </p:nvSpPr>
            <p:spPr bwMode="auto">
              <a:xfrm flipV="1">
                <a:off x="3440" y="1899"/>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9" name="Line 3013"/>
              <p:cNvSpPr>
                <a:spLocks noChangeShapeType="1"/>
              </p:cNvSpPr>
              <p:nvPr/>
            </p:nvSpPr>
            <p:spPr bwMode="auto">
              <a:xfrm flipV="1">
                <a:off x="3466" y="1893"/>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0" name="Line 3014"/>
              <p:cNvSpPr>
                <a:spLocks noChangeShapeType="1"/>
              </p:cNvSpPr>
              <p:nvPr/>
            </p:nvSpPr>
            <p:spPr bwMode="auto">
              <a:xfrm flipV="1">
                <a:off x="3492" y="1886"/>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1" name="Line 3015"/>
              <p:cNvSpPr>
                <a:spLocks noChangeShapeType="1"/>
              </p:cNvSpPr>
              <p:nvPr/>
            </p:nvSpPr>
            <p:spPr bwMode="auto">
              <a:xfrm flipV="1">
                <a:off x="3518" y="1879"/>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2" name="Line 3016"/>
              <p:cNvSpPr>
                <a:spLocks noChangeShapeType="1"/>
              </p:cNvSpPr>
              <p:nvPr/>
            </p:nvSpPr>
            <p:spPr bwMode="auto">
              <a:xfrm flipV="1">
                <a:off x="3543" y="1873"/>
                <a:ext cx="4"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3" name="Line 3017"/>
              <p:cNvSpPr>
                <a:spLocks noChangeShapeType="1"/>
              </p:cNvSpPr>
              <p:nvPr/>
            </p:nvSpPr>
            <p:spPr bwMode="auto">
              <a:xfrm>
                <a:off x="3569" y="1870"/>
                <a:ext cx="3" cy="1"/>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4" name="Line 3018"/>
              <p:cNvSpPr>
                <a:spLocks noChangeShapeType="1"/>
              </p:cNvSpPr>
              <p:nvPr/>
            </p:nvSpPr>
            <p:spPr bwMode="auto">
              <a:xfrm>
                <a:off x="3595" y="1873"/>
                <a:ext cx="3" cy="0"/>
              </a:xfrm>
              <a:prstGeom prst="line">
                <a:avLst/>
              </a:prstGeom>
              <a:noFill/>
              <a:ln w="33338">
                <a:solidFill>
                  <a:srgbClr val="00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3506" name="Rectangle 3285"/>
            <p:cNvSpPr>
              <a:spLocks noChangeArrowheads="1"/>
            </p:cNvSpPr>
            <p:nvPr/>
          </p:nvSpPr>
          <p:spPr bwMode="auto">
            <a:xfrm>
              <a:off x="7686146" y="5596800"/>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b="0" i="0" u="none" strike="noStrike" cap="none" normalizeH="0" baseline="0" dirty="0">
                <a:ln>
                  <a:noFill/>
                </a:ln>
                <a:solidFill>
                  <a:schemeClr val="tx1"/>
                </a:solidFill>
                <a:effectLst/>
                <a:cs typeface="Arial" panose="020B0604020202020204" pitchFamily="34" charset="0"/>
              </a:endParaRPr>
            </a:p>
          </p:txBody>
        </p:sp>
        <p:grpSp>
          <p:nvGrpSpPr>
            <p:cNvPr id="3507" name="Group 3506"/>
            <p:cNvGrpSpPr/>
            <p:nvPr/>
          </p:nvGrpSpPr>
          <p:grpSpPr>
            <a:xfrm>
              <a:off x="1031419" y="4426549"/>
              <a:ext cx="6234723" cy="276999"/>
              <a:chOff x="1031419" y="4426549"/>
              <a:chExt cx="6234723" cy="276999"/>
            </a:xfrm>
          </p:grpSpPr>
          <p:sp>
            <p:nvSpPr>
              <p:cNvPr id="3509" name="Line 3154"/>
              <p:cNvSpPr>
                <a:spLocks noChangeShapeType="1"/>
              </p:cNvSpPr>
              <p:nvPr/>
            </p:nvSpPr>
            <p:spPr bwMode="auto">
              <a:xfrm>
                <a:off x="1031419" y="4551431"/>
                <a:ext cx="428625" cy="0"/>
              </a:xfrm>
              <a:prstGeom prst="line">
                <a:avLst/>
              </a:prstGeom>
              <a:noFill/>
              <a:ln w="57150">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10" name="Rectangle 3156"/>
              <p:cNvSpPr>
                <a:spLocks noChangeArrowheads="1"/>
              </p:cNvSpPr>
              <p:nvPr/>
            </p:nvSpPr>
            <p:spPr bwMode="auto">
              <a:xfrm>
                <a:off x="1533804" y="4426549"/>
                <a:ext cx="5732338" cy="276999"/>
              </a:xfrm>
              <a:prstGeom prst="rect">
                <a:avLst/>
              </a:prstGeom>
              <a:solidFill>
                <a:schemeClr val="bg1"/>
              </a:solidFill>
              <a:ln>
                <a:solidFill>
                  <a:schemeClr val="tx1"/>
                </a:solid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effectLst>
                      <a:outerShdw blurRad="38100" dist="38100" dir="2700000" algn="tl">
                        <a:srgbClr val="000000">
                          <a:alpha val="43137"/>
                        </a:srgbClr>
                      </a:outerShdw>
                    </a:effectLst>
                    <a:latin typeface="Arial" panose="020B0604020202020204" pitchFamily="34" charset="0"/>
                  </a:rPr>
                  <a:t>Allele frequency if averaged across </a:t>
                </a:r>
                <a:r>
                  <a:rPr kumimoji="0" lang="en-US" altLang="en-US" sz="1800" b="0" i="0" u="sng" strike="noStrike" cap="none" normalizeH="0" baseline="0" dirty="0">
                    <a:ln>
                      <a:noFill/>
                    </a:ln>
                    <a:effectLst>
                      <a:outerShdw blurRad="38100" dist="38100" dir="2700000" algn="tl">
                        <a:srgbClr val="000000">
                          <a:alpha val="43137"/>
                        </a:srgbClr>
                      </a:outerShdw>
                    </a:effectLst>
                    <a:latin typeface="Arial" panose="020B0604020202020204" pitchFamily="34" charset="0"/>
                  </a:rPr>
                  <a:t>all</a:t>
                </a:r>
                <a:r>
                  <a:rPr kumimoji="0" lang="en-US" altLang="en-US" sz="1800" b="0" i="0" u="none" strike="noStrike" cap="none" normalizeH="0" baseline="0" dirty="0">
                    <a:ln>
                      <a:noFill/>
                    </a:ln>
                    <a:effectLst>
                      <a:outerShdw blurRad="38100" dist="38100" dir="2700000" algn="tl">
                        <a:srgbClr val="000000">
                          <a:alpha val="43137"/>
                        </a:srgbClr>
                      </a:outerShdw>
                    </a:effectLst>
                    <a:latin typeface="Arial" panose="020B0604020202020204" pitchFamily="34" charset="0"/>
                  </a:rPr>
                  <a:t> small populations</a:t>
                </a:r>
              </a:p>
            </p:txBody>
          </p:sp>
        </p:grpSp>
        <p:sp>
          <p:nvSpPr>
            <p:cNvPr id="3508" name="Line 3154"/>
            <p:cNvSpPr>
              <a:spLocks noChangeShapeType="1"/>
            </p:cNvSpPr>
            <p:nvPr/>
          </p:nvSpPr>
          <p:spPr bwMode="auto">
            <a:xfrm flipV="1">
              <a:off x="1035612" y="3196167"/>
              <a:ext cx="6367463" cy="13298"/>
            </a:xfrm>
            <a:prstGeom prst="line">
              <a:avLst/>
            </a:prstGeom>
            <a:noFill/>
            <a:ln w="57150">
              <a:solidFill>
                <a:schemeClr val="tx1"/>
              </a:solidFill>
              <a:prstDash val="solid"/>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3025" name="Textfeld 5"/>
          <p:cNvSpPr txBox="1"/>
          <p:nvPr/>
        </p:nvSpPr>
        <p:spPr>
          <a:xfrm>
            <a:off x="11195408" y="5332409"/>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29</a:t>
            </a:fld>
            <a:endParaRPr lang="en-US" sz="2400" dirty="0">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026" name="TextBox 3025">
                <a:extLst>
                  <a:ext uri="{FF2B5EF4-FFF2-40B4-BE49-F238E27FC236}">
                    <a16:creationId xmlns:a16="http://schemas.microsoft.com/office/drawing/2014/main" id="{29C95D97-CBB1-4925-A865-236DC94914C1}"/>
                  </a:ext>
                </a:extLst>
              </p:cNvPr>
              <p:cNvSpPr txBox="1"/>
              <p:nvPr/>
            </p:nvSpPr>
            <p:spPr>
              <a:xfrm>
                <a:off x="72000" y="6340285"/>
                <a:ext cx="7657870" cy="455317"/>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*No, it wouldn’t. Employ </a:t>
                </a:r>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b="1" i="1">
                                <a:latin typeface="Cambria Math" panose="02040503050406030204" pitchFamily="18" charset="0"/>
                                <a:ea typeface="Times New Roman" panose="02020603050405020304" pitchFamily="18" charset="0"/>
                                <a:cs typeface="Times New Roman" panose="02020603050405020304" pitchFamily="18" charset="0"/>
                              </a:rPr>
                            </m:ctrlPr>
                          </m:sSubPr>
                          <m:e>
                            <m:r>
                              <a:rPr lang="en-GB" b="1" i="0">
                                <a:latin typeface="Cambria Math" panose="02040503050406030204" pitchFamily="18" charset="0"/>
                                <a:ea typeface="Times New Roman" panose="02020603050405020304" pitchFamily="18" charset="0"/>
                                <a:cs typeface="Times New Roman" panose="02020603050405020304" pitchFamily="18" charset="0"/>
                              </a:rPr>
                              <m:t>𝐅</m:t>
                            </m:r>
                          </m:e>
                          <m:sub>
                            <m:r>
                              <a:rPr lang="de-DE" b="1" i="0" smtClean="0">
                                <a:latin typeface="Cambria Math" panose="02040503050406030204" pitchFamily="18" charset="0"/>
                                <a:ea typeface="Times New Roman" panose="02020603050405020304" pitchFamily="18" charset="0"/>
                                <a:cs typeface="Times New Roman" panose="02020603050405020304" pitchFamily="18" charset="0"/>
                              </a:rPr>
                              <m:t>𝐭</m:t>
                            </m:r>
                          </m:sub>
                        </m:sSub>
                        <m:r>
                          <a:rPr lang="en-GB" i="0">
                            <a:latin typeface="Cambria Math" panose="02040503050406030204" pitchFamily="18" charset="0"/>
                            <a:ea typeface="Times New Roman" panose="02020603050405020304" pitchFamily="18" charset="0"/>
                            <a:cs typeface="Times New Roman" panose="02020603050405020304" pitchFamily="18" charset="0"/>
                          </a:rPr>
                          <m:t>=</m:t>
                        </m:r>
                        <m:r>
                          <a:rPr lang="en-GB" b="1" i="0">
                            <a:latin typeface="Cambria Math" panose="02040503050406030204" pitchFamily="18" charset="0"/>
                            <a:ea typeface="Times New Roman" panose="02020603050405020304" pitchFamily="18" charset="0"/>
                            <a:cs typeface="Times New Roman" panose="02020603050405020304" pitchFamily="18" charset="0"/>
                          </a:rPr>
                          <m:t>𝟏</m:t>
                        </m:r>
                        <m:r>
                          <a:rPr lang="en-GB" b="1" i="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0">
                                <a:latin typeface="Cambria Math" panose="02040503050406030204" pitchFamily="18" charset="0"/>
                                <a:ea typeface="Times New Roman" panose="02020603050405020304" pitchFamily="18" charset="0"/>
                                <a:cs typeface="Times New Roman" panose="02020603050405020304" pitchFamily="18" charset="0"/>
                              </a:rPr>
                              <m:t>𝟏</m:t>
                            </m:r>
                            <m:r>
                              <a:rPr lang="en-GB" b="1" i="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de-DE" b="1" i="0" smtClean="0">
                                        <a:solidFill>
                                          <a:srgbClr val="C00000"/>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b="1"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𝐍</m:t>
                                    </m:r>
                                  </m:den>
                                </m:f>
                              </m:e>
                            </m:d>
                          </m:e>
                        </m:d>
                      </m:e>
                      <m:sup>
                        <m:r>
                          <a:rPr lang="de-DE" b="1" i="0"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𝐭</m:t>
                        </m:r>
                      </m:sup>
                    </m:sSup>
                  </m:oMath>
                </a14:m>
                <a:r>
                  <a:rPr lang="en-GB" dirty="0">
                    <a:latin typeface="Arial" panose="020B0604020202020204" pitchFamily="34" charset="0"/>
                    <a:ea typeface="Calibri" panose="020F0502020204030204" pitchFamily="34" charset="0"/>
                    <a:cs typeface="Arial" panose="020B0604020202020204" pitchFamily="34" charset="0"/>
                  </a:rPr>
                  <a:t> </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instead. You knew it! </a:t>
                </a:r>
                <a:endParaRPr lang="de-DE" dirty="0">
                  <a:solidFill>
                    <a:schemeClr val="tx1">
                      <a:lumMod val="50000"/>
                      <a:lumOff val="50000"/>
                    </a:schemeClr>
                  </a:solidFill>
                  <a:latin typeface="Arial" panose="020B0604020202020204" pitchFamily="34" charset="0"/>
                  <a:cs typeface="Arial" panose="020B0604020202020204" pitchFamily="34" charset="0"/>
                </a:endParaRPr>
              </a:p>
            </p:txBody>
          </p:sp>
        </mc:Choice>
        <mc:Fallback xmlns="">
          <p:sp>
            <p:nvSpPr>
              <p:cNvPr id="3026" name="TextBox 3025">
                <a:extLst>
                  <a:ext uri="{FF2B5EF4-FFF2-40B4-BE49-F238E27FC236}">
                    <a16:creationId xmlns:a16="http://schemas.microsoft.com/office/drawing/2014/main" id="{29C95D97-CBB1-4925-A865-236DC94914C1}"/>
                  </a:ext>
                </a:extLst>
              </p:cNvPr>
              <p:cNvSpPr txBox="1">
                <a:spLocks noRot="1" noChangeAspect="1" noMove="1" noResize="1" noEditPoints="1" noAdjustHandles="1" noChangeArrowheads="1" noChangeShapeType="1" noTextEdit="1"/>
              </p:cNvSpPr>
              <p:nvPr/>
            </p:nvSpPr>
            <p:spPr>
              <a:xfrm>
                <a:off x="72000" y="6340285"/>
                <a:ext cx="7657870" cy="455317"/>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spTree>
    <p:extLst>
      <p:ext uri="{BB962C8B-B14F-4D97-AF65-F5344CB8AC3E}">
        <p14:creationId xmlns:p14="http://schemas.microsoft.com/office/powerpoint/2010/main" val="15912046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11238614" y="6342528"/>
            <a:ext cx="892202"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3</a:t>
            </a:fld>
            <a:endParaRPr lang="en-GB" sz="2400" dirty="0">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 name="TextBox 2"/>
              <p:cNvSpPr txBox="1"/>
              <p:nvPr/>
            </p:nvSpPr>
            <p:spPr>
              <a:xfrm>
                <a:off x="72000" y="36000"/>
                <a:ext cx="11965353" cy="3756734"/>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You already know: Hardy-Weinberg-Equilibrium. Inbreeding, Inbreeding Coefficient.</a:t>
                </a:r>
                <a:endParaRPr lang="en-GB" sz="1200" dirty="0">
                  <a:latin typeface="Arial" panose="020B0604020202020204" pitchFamily="34" charset="0"/>
                  <a:cs typeface="Arial" panose="020B0604020202020204" pitchFamily="34" charset="0"/>
                </a:endParaRPr>
              </a:p>
              <a:p>
                <a:endParaRPr lang="en-GB" sz="1200" dirty="0">
                  <a:solidFill>
                    <a:srgbClr val="FF0000"/>
                  </a:solidFill>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Keywords of this chapter:</a:t>
                </a:r>
              </a:p>
              <a:p>
                <a:r>
                  <a:rPr lang="en-GB" dirty="0">
                    <a:latin typeface="Arial" panose="020B0604020202020204" pitchFamily="34" charset="0"/>
                    <a:cs typeface="Arial" panose="020B0604020202020204" pitchFamily="34" charset="0"/>
                  </a:rPr>
                  <a:t>Small Populations. Genetic Drift. Binomial Distribution at the basis of Genetic Drift. Normal Distribution approximates Binomial Distribution. Allele Fixation due to Drift. Small Populations differ from each other due to independent fate of Random Drift. The smaller the population, the harder the Drift-caused increase of inbreeding (of Homozygosity, of Allele Fixation, loss of Diversity).</a:t>
                </a:r>
                <a:endParaRPr lang="en-GB" sz="1200" dirty="0">
                  <a:latin typeface="Arial" panose="020B0604020202020204" pitchFamily="34" charset="0"/>
                  <a:cs typeface="Arial" panose="020B0604020202020204" pitchFamily="34" charset="0"/>
                </a:endParaRPr>
              </a:p>
              <a:p>
                <a:endParaRPr lang="en-GB" sz="1200" dirty="0">
                  <a:solidFill>
                    <a:srgbClr val="FF0000"/>
                  </a:solidFill>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Algebra as introduced in this chapter:  </a:t>
                </a:r>
              </a:p>
              <a:p>
                <a:pPr>
                  <a:spcAft>
                    <a:spcPts val="500"/>
                  </a:spcAft>
                  <a:defRPr/>
                </a:pPr>
                <a:r>
                  <a:rPr lang="en-GB" dirty="0">
                    <a:latin typeface="Arial" panose="020B0604020202020204" pitchFamily="34" charset="0"/>
                    <a:cs typeface="Arial" panose="020B0604020202020204" pitchFamily="34" charset="0"/>
                  </a:rPr>
                  <a:t>Binomial variance σ²=</a:t>
                </a:r>
                <a:r>
                  <a:rPr lang="en-GB" dirty="0" err="1">
                    <a:latin typeface="Arial" panose="020B0604020202020204" pitchFamily="34" charset="0"/>
                    <a:cs typeface="Arial" panose="020B0604020202020204" pitchFamily="34" charset="0"/>
                  </a:rPr>
                  <a:t>N∙pq</a:t>
                </a:r>
                <a:r>
                  <a:rPr lang="en-GB" dirty="0">
                    <a:latin typeface="Arial" panose="020B0604020202020204" pitchFamily="34" charset="0"/>
                    <a:cs typeface="Arial" panose="020B0604020202020204" pitchFamily="34" charset="0"/>
                  </a:rPr>
                  <a:t> (on scale 0 to N). </a:t>
                </a:r>
                <a:r>
                  <a:rPr lang="en-GB" dirty="0">
                    <a:solidFill>
                      <a:schemeClr val="tx1">
                        <a:lumMod val="50000"/>
                        <a:lumOff val="50000"/>
                      </a:schemeClr>
                    </a:solidFill>
                    <a:latin typeface="Arial" panose="020B0604020202020204" pitchFamily="34" charset="0"/>
                    <a:cs typeface="Arial" panose="020B0604020202020204" pitchFamily="34" charset="0"/>
                  </a:rPr>
                  <a:t>Binomial variance σ²=</a:t>
                </a:r>
                <a:r>
                  <a:rPr lang="en-GB" dirty="0" err="1">
                    <a:solidFill>
                      <a:schemeClr val="tx1">
                        <a:lumMod val="50000"/>
                        <a:lumOff val="50000"/>
                      </a:schemeClr>
                    </a:solidFill>
                    <a:latin typeface="Arial" panose="020B0604020202020204" pitchFamily="34" charset="0"/>
                    <a:cs typeface="Arial" panose="020B0604020202020204" pitchFamily="34" charset="0"/>
                  </a:rPr>
                  <a:t>pq</a:t>
                </a:r>
                <a:r>
                  <a:rPr lang="en-GB" dirty="0">
                    <a:solidFill>
                      <a:schemeClr val="tx1">
                        <a:lumMod val="50000"/>
                        <a:lumOff val="50000"/>
                      </a:schemeClr>
                    </a:solidFill>
                    <a:latin typeface="Arial" panose="020B0604020202020204" pitchFamily="34" charset="0"/>
                    <a:cs typeface="Arial" panose="020B0604020202020204" pitchFamily="34" charset="0"/>
                  </a:rPr>
                  <a:t>/N (on scale 0 to 1).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Inbreeding coefficient after t generations of Drift:  </a:t>
                </a:r>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i="1">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b="0" i="0">
                                <a:latin typeface="Cambria Math" panose="02040503050406030204" pitchFamily="18" charset="0"/>
                                <a:ea typeface="Times New Roman" panose="02020603050405020304" pitchFamily="18" charset="0"/>
                                <a:cs typeface="Times New Roman" panose="02020603050405020304" pitchFamily="18" charset="0"/>
                              </a:rPr>
                              <m:t>F</m:t>
                            </m:r>
                          </m:e>
                          <m:sub>
                            <m:r>
                              <m:rPr>
                                <m:sty m:val="p"/>
                              </m:rPr>
                              <a:rPr lang="de-DE" b="0" i="0">
                                <a:latin typeface="Cambria Math" panose="02040503050406030204" pitchFamily="18" charset="0"/>
                                <a:ea typeface="Times New Roman" panose="02020603050405020304" pitchFamily="18" charset="0"/>
                                <a:cs typeface="Times New Roman" panose="02020603050405020304" pitchFamily="18" charset="0"/>
                              </a:rPr>
                              <m:t>t</m:t>
                            </m:r>
                          </m:sub>
                        </m:sSub>
                        <m:r>
                          <a:rPr lang="en-GB" b="0" i="0">
                            <a:latin typeface="Cambria Math" panose="02040503050406030204" pitchFamily="18" charset="0"/>
                            <a:ea typeface="Times New Roman" panose="02020603050405020304" pitchFamily="18" charset="0"/>
                            <a:cs typeface="Times New Roman" panose="02020603050405020304" pitchFamily="18" charset="0"/>
                          </a:rPr>
                          <m:t>=1−</m:t>
                        </m:r>
                        <m:d>
                          <m:dPr>
                            <m:ctrlPr>
                              <a:rPr lang="en-GB"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0" i="0">
                                <a:latin typeface="Cambria Math" panose="02040503050406030204" pitchFamily="18" charset="0"/>
                                <a:ea typeface="Times New Roman" panose="02020603050405020304" pitchFamily="18" charset="0"/>
                                <a:cs typeface="Times New Roman" panose="02020603050405020304" pitchFamily="18" charset="0"/>
                              </a:rPr>
                              <m:t>1−</m:t>
                            </m:r>
                            <m:d>
                              <m:dPr>
                                <m:ctrlPr>
                                  <a:rPr lang="en-GB"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0"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1</m:t>
                                    </m:r>
                                  </m:num>
                                  <m:den>
                                    <m:r>
                                      <a:rPr lang="en-GB" b="0"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2</m:t>
                                    </m:r>
                                    <m:r>
                                      <m:rPr>
                                        <m:sty m:val="p"/>
                                      </m:rPr>
                                      <a:rPr lang="en-GB" b="0" i="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N</m:t>
                                    </m:r>
                                  </m:den>
                                </m:f>
                              </m:e>
                            </m:d>
                          </m:e>
                        </m:d>
                      </m:e>
                      <m:sup>
                        <m:r>
                          <m:rPr>
                            <m:sty m:val="p"/>
                          </m:rPr>
                          <a:rPr lang="de-DE" b="0" i="0"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t</m:t>
                        </m:r>
                      </m:sup>
                    </m:sSup>
                  </m:oMath>
                </a14:m>
                <a:r>
                  <a:rPr lang="en-GB" dirty="0">
                    <a:latin typeface="Arial" panose="020B0604020202020204" pitchFamily="34" charset="0"/>
                    <a:cs typeface="Arial" panose="020B0604020202020204" pitchFamily="34" charset="0"/>
                  </a:rPr>
                  <a:t>;    at t=∞,  </a:t>
                </a:r>
                <a14:m>
                  <m:oMath xmlns:m="http://schemas.openxmlformats.org/officeDocument/2006/math">
                    <m:sSub>
                      <m:sSubPr>
                        <m:ctrlPr>
                          <a:rPr lang="en-GB" i="1">
                            <a:latin typeface="Cambria Math" panose="02040503050406030204" pitchFamily="18" charset="0"/>
                            <a:ea typeface="Times New Roman" panose="02020603050405020304" pitchFamily="18" charset="0"/>
                            <a:cs typeface="Times New Roman" panose="02020603050405020304" pitchFamily="18" charset="0"/>
                          </a:rPr>
                        </m:ctrlPr>
                      </m:sSubPr>
                      <m:e>
                        <m:r>
                          <a:rPr lang="en-GB" b="0" i="1">
                            <a:latin typeface="Cambria Math" panose="02040503050406030204" pitchFamily="18" charset="0"/>
                            <a:ea typeface="Times New Roman" panose="02020603050405020304" pitchFamily="18" charset="0"/>
                            <a:cs typeface="Times New Roman" panose="02020603050405020304" pitchFamily="18" charset="0"/>
                          </a:rPr>
                          <m:t>𝐹</m:t>
                        </m:r>
                      </m:e>
                      <m:sub>
                        <m:r>
                          <a:rPr lang="de-DE" b="0" i="1">
                            <a:latin typeface="Cambria Math" panose="02040503050406030204" pitchFamily="18" charset="0"/>
                            <a:ea typeface="Times New Roman" panose="02020603050405020304" pitchFamily="18" charset="0"/>
                            <a:cs typeface="Times New Roman" panose="02020603050405020304" pitchFamily="18" charset="0"/>
                          </a:rPr>
                          <m:t>𝑡</m:t>
                        </m:r>
                      </m:sub>
                    </m:sSub>
                    <m:r>
                      <a:rPr lang="en-GB" b="0">
                        <a:latin typeface="Cambria Math" panose="02040503050406030204" pitchFamily="18" charset="0"/>
                        <a:ea typeface="Times New Roman" panose="02020603050405020304" pitchFamily="18" charset="0"/>
                        <a:cs typeface="Times New Roman" panose="02020603050405020304" pitchFamily="18" charset="0"/>
                      </a:rPr>
                      <m:t>=</m:t>
                    </m:r>
                    <m:r>
                      <a:rPr lang="en-GB" b="0" i="1">
                        <a:latin typeface="Cambria Math" panose="02040503050406030204" pitchFamily="18" charset="0"/>
                        <a:ea typeface="Times New Roman" panose="02020603050405020304" pitchFamily="18" charset="0"/>
                        <a:cs typeface="Times New Roman" panose="02020603050405020304" pitchFamily="18" charset="0"/>
                      </a:rPr>
                      <m:t>1</m:t>
                    </m:r>
                  </m:oMath>
                </a14:m>
                <a:r>
                  <a:rPr lang="en-GB" dirty="0">
                    <a:latin typeface="Arial" panose="020B0604020202020204" pitchFamily="34" charset="0"/>
                    <a:cs typeface="Arial" panose="020B0604020202020204" pitchFamily="34" charset="0"/>
                  </a:rPr>
                  <a:t>.</a:t>
                </a:r>
              </a:p>
              <a:p>
                <a:r>
                  <a:rPr lang="de-DE" dirty="0" err="1">
                    <a:latin typeface="Arial" panose="020B0604020202020204" pitchFamily="34" charset="0"/>
                    <a:cs typeface="Arial" panose="020B0604020202020204" pitchFamily="34" charset="0"/>
                  </a:rPr>
                  <a:t>Variance</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between</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small</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populations</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for</a:t>
                </a:r>
                <a:r>
                  <a:rPr lang="de-DE" dirty="0">
                    <a:latin typeface="Arial" panose="020B0604020202020204" pitchFamily="34" charset="0"/>
                    <a:cs typeface="Arial" panose="020B0604020202020204" pitchFamily="34" charset="0"/>
                  </a:rPr>
                  <a:t> allele </a:t>
                </a:r>
                <a:r>
                  <a:rPr lang="de-DE" dirty="0" err="1">
                    <a:latin typeface="Arial" panose="020B0604020202020204" pitchFamily="34" charset="0"/>
                    <a:cs typeface="Arial" panose="020B0604020202020204" pitchFamily="34" charset="0"/>
                  </a:rPr>
                  <a:t>frequency</a:t>
                </a:r>
                <a:r>
                  <a:rPr lang="de-DE" dirty="0">
                    <a:latin typeface="Arial" panose="020B0604020202020204" pitchFamily="34" charset="0"/>
                    <a:cs typeface="Arial" panose="020B0604020202020204" pitchFamily="34" charset="0"/>
                  </a:rPr>
                  <a:t>  </a:t>
                </a:r>
                <a14:m>
                  <m:oMath xmlns:m="http://schemas.openxmlformats.org/officeDocument/2006/math">
                    <m:sSub>
                      <m:sSubPr>
                        <m:ctrlPr>
                          <a:rPr lang="en-GB" sz="2000" i="1">
                            <a:latin typeface="Cambria Math" panose="02040503050406030204" pitchFamily="18" charset="0"/>
                            <a:ea typeface="Times New Roman" panose="02020603050405020304" pitchFamily="18" charset="0"/>
                            <a:cs typeface="Times New Roman" panose="02020603050405020304" pitchFamily="18" charset="0"/>
                          </a:rPr>
                        </m:ctrlPr>
                      </m:sSubPr>
                      <m:e>
                        <m:r>
                          <a:rPr lang="el-GR" sz="2000" b="0" i="1">
                            <a:latin typeface="Cambria Math" panose="02040503050406030204" pitchFamily="18" charset="0"/>
                            <a:ea typeface="Times New Roman" panose="02020603050405020304" pitchFamily="18" charset="0"/>
                            <a:cs typeface="Times New Roman" panose="02020603050405020304" pitchFamily="18" charset="0"/>
                          </a:rPr>
                          <m:t>𝜎</m:t>
                        </m:r>
                        <m:r>
                          <a:rPr lang="de-DE" sz="2000" b="0">
                            <a:latin typeface="Cambria Math" panose="02040503050406030204" pitchFamily="18" charset="0"/>
                            <a:ea typeface="Times New Roman" panose="02020603050405020304" pitchFamily="18" charset="0"/>
                            <a:cs typeface="Times New Roman" panose="02020603050405020304" pitchFamily="18" charset="0"/>
                          </a:rPr>
                          <m:t>²</m:t>
                        </m:r>
                      </m:e>
                      <m:sub>
                        <m:r>
                          <a:rPr lang="de-DE" sz="2000" b="0" i="1">
                            <a:latin typeface="Cambria Math" panose="02040503050406030204" pitchFamily="18" charset="0"/>
                            <a:ea typeface="Times New Roman" panose="02020603050405020304" pitchFamily="18" charset="0"/>
                            <a:cs typeface="Times New Roman" panose="02020603050405020304" pitchFamily="18" charset="0"/>
                          </a:rPr>
                          <m:t>𝑡</m:t>
                        </m:r>
                      </m:sub>
                    </m:sSub>
                    <m:r>
                      <a:rPr lang="en-GB" sz="2000" b="0">
                        <a:latin typeface="Cambria Math" panose="02040503050406030204" pitchFamily="18" charset="0"/>
                        <a:ea typeface="Times New Roman" panose="02020603050405020304" pitchFamily="18" charset="0"/>
                        <a:cs typeface="Times New Roman" panose="02020603050405020304" pitchFamily="18" charset="0"/>
                      </a:rPr>
                      <m:t>=</m:t>
                    </m:r>
                    <m:r>
                      <m:rPr>
                        <m:sty m:val="p"/>
                      </m:rPr>
                      <a:rPr lang="de-DE" sz="2000" b="0" i="1">
                        <a:latin typeface="Cambria Math" panose="02040503050406030204" pitchFamily="18" charset="0"/>
                        <a:ea typeface="Times New Roman" panose="02020603050405020304" pitchFamily="18" charset="0"/>
                        <a:cs typeface="Times New Roman" panose="02020603050405020304" pitchFamily="18" charset="0"/>
                      </a:rPr>
                      <m:t>p</m:t>
                    </m:r>
                    <m:r>
                      <a:rPr lang="de-DE" sz="2000" b="0" i="1" baseline="-25000">
                        <a:latin typeface="Cambria Math" panose="02040503050406030204" pitchFamily="18" charset="0"/>
                        <a:ea typeface="Times New Roman" panose="02020603050405020304" pitchFamily="18" charset="0"/>
                        <a:cs typeface="Times New Roman" panose="02020603050405020304" pitchFamily="18" charset="0"/>
                      </a:rPr>
                      <m:t>0</m:t>
                    </m:r>
                    <m:r>
                      <m:rPr>
                        <m:sty m:val="p"/>
                      </m:rPr>
                      <a:rPr lang="de-DE" sz="2000" b="0" i="1">
                        <a:latin typeface="Cambria Math" panose="02040503050406030204" pitchFamily="18" charset="0"/>
                        <a:ea typeface="Times New Roman" panose="02020603050405020304" pitchFamily="18" charset="0"/>
                        <a:cs typeface="Times New Roman" panose="02020603050405020304" pitchFamily="18" charset="0"/>
                      </a:rPr>
                      <m:t>q</m:t>
                    </m:r>
                    <m:r>
                      <a:rPr lang="de-DE" sz="2000" b="0" i="1" baseline="-25000">
                        <a:latin typeface="Cambria Math" panose="02040503050406030204" pitchFamily="18" charset="0"/>
                        <a:ea typeface="Times New Roman" panose="02020603050405020304" pitchFamily="18" charset="0"/>
                        <a:cs typeface="Times New Roman" panose="02020603050405020304" pitchFamily="18" charset="0"/>
                      </a:rPr>
                      <m:t>0</m:t>
                    </m:r>
                    <m:r>
                      <a:rPr lang="de-DE" sz="2000" b="0">
                        <a:latin typeface="Cambria Math" panose="02040503050406030204" pitchFamily="18" charset="0"/>
                        <a:ea typeface="Times New Roman" panose="02020603050405020304" pitchFamily="18" charset="0"/>
                        <a:cs typeface="Times New Roman" panose="02020603050405020304" pitchFamily="18" charset="0"/>
                      </a:rPr>
                      <m:t>[</m:t>
                    </m:r>
                    <m:r>
                      <a:rPr lang="de-DE" sz="2000" b="0" i="1">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1</m:t>
                    </m:r>
                    <m:r>
                      <a:rPr lang="de-DE" sz="2000" b="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00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sz="2000" b="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1</m:t>
                        </m:r>
                        <m:r>
                          <a:rPr lang="en-GB" sz="2000" b="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00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sz="200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sz="2000" b="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1</m:t>
                                </m:r>
                              </m:num>
                              <m:den>
                                <m:r>
                                  <a:rPr lang="en-GB" sz="2000" b="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2</m:t>
                                </m:r>
                                <m:r>
                                  <m:rPr>
                                    <m:sty m:val="p"/>
                                  </m:rPr>
                                  <a:rPr lang="en-GB" sz="2000" b="0"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N</m:t>
                                </m:r>
                              </m:den>
                            </m:f>
                          </m:e>
                        </m:d>
                      </m:e>
                    </m:d>
                    <m:r>
                      <m:rPr>
                        <m:sty m:val="p"/>
                      </m:rPr>
                      <a:rPr lang="de-DE" sz="2000" b="0" i="1" baseline="4000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t</m:t>
                    </m:r>
                    <m:r>
                      <a:rPr lang="de-DE" sz="2000" b="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m:t>
                    </m:r>
                  </m:oMath>
                </a14:m>
                <a:endParaRPr lang="en-GB" sz="2000" dirty="0">
                  <a:latin typeface="Arial" panose="020B0604020202020204" pitchFamily="34" charset="0"/>
                  <a:cs typeface="Arial" panose="020B0604020202020204" pitchFamily="34" charset="0"/>
                </a:endParaRPr>
              </a:p>
              <a:p>
                <a:r>
                  <a:rPr lang="de-DE" dirty="0">
                    <a:latin typeface="Arial" panose="020B0604020202020204" pitchFamily="34" charset="0"/>
                    <a:cs typeface="Arial" panose="020B0604020202020204" pitchFamily="34" charset="0"/>
                  </a:rPr>
                  <a:t>Variance </a:t>
                </a:r>
                <a:r>
                  <a:rPr lang="de-DE" dirty="0" err="1">
                    <a:latin typeface="Arial" panose="020B0604020202020204" pitchFamily="34" charset="0"/>
                    <a:cs typeface="Arial" panose="020B0604020202020204" pitchFamily="34" charset="0"/>
                  </a:rPr>
                  <a:t>between</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small</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populations</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for</a:t>
                </a:r>
                <a:r>
                  <a:rPr lang="de-DE" dirty="0">
                    <a:latin typeface="Arial" panose="020B0604020202020204" pitchFamily="34" charset="0"/>
                    <a:cs typeface="Arial" panose="020B0604020202020204" pitchFamily="34" charset="0"/>
                  </a:rPr>
                  <a:t> allele </a:t>
                </a:r>
                <a:r>
                  <a:rPr lang="de-DE" dirty="0" err="1">
                    <a:latin typeface="Arial" panose="020B0604020202020204" pitchFamily="34" charset="0"/>
                    <a:cs typeface="Arial" panose="020B0604020202020204" pitchFamily="34" charset="0"/>
                  </a:rPr>
                  <a:t>frequency</a:t>
                </a:r>
                <a:r>
                  <a:rPr lang="de-DE" dirty="0">
                    <a:latin typeface="Arial" panose="020B0604020202020204" pitchFamily="34" charset="0"/>
                    <a:cs typeface="Arial" panose="020B0604020202020204" pitchFamily="34" charset="0"/>
                  </a:rPr>
                  <a:t> after </a:t>
                </a:r>
                <a:r>
                  <a:rPr lang="en-GB" dirty="0">
                    <a:latin typeface="Arial" panose="020B0604020202020204" pitchFamily="34" charset="0"/>
                    <a:cs typeface="Arial" panose="020B0604020202020204" pitchFamily="34" charset="0"/>
                  </a:rPr>
                  <a:t>t=∞:  </a:t>
                </a:r>
                <a14:m>
                  <m:oMath xmlns:m="http://schemas.openxmlformats.org/officeDocument/2006/math">
                    <m:sSub>
                      <m:sSubPr>
                        <m:ctrlPr>
                          <a:rPr lang="en-GB" sz="2000" i="1">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sz="2000" b="0" i="0">
                            <a:latin typeface="Cambria Math" panose="02040503050406030204" pitchFamily="18" charset="0"/>
                            <a:ea typeface="Times New Roman" panose="02020603050405020304" pitchFamily="18" charset="0"/>
                            <a:cs typeface="Times New Roman" panose="02020603050405020304" pitchFamily="18" charset="0"/>
                          </a:rPr>
                          <m:t>σ</m:t>
                        </m:r>
                        <m:r>
                          <a:rPr lang="en-GB" sz="2000" b="0" i="0">
                            <a:latin typeface="Cambria Math" panose="02040503050406030204" pitchFamily="18" charset="0"/>
                            <a:ea typeface="Times New Roman" panose="02020603050405020304" pitchFamily="18" charset="0"/>
                            <a:cs typeface="Times New Roman" panose="02020603050405020304" pitchFamily="18" charset="0"/>
                          </a:rPr>
                          <m:t>²</m:t>
                        </m:r>
                      </m:e>
                      <m:sub>
                        <m:r>
                          <m:rPr>
                            <m:sty m:val="p"/>
                          </m:rPr>
                          <a:rPr lang="de-DE" sz="2000" b="0" i="0" smtClean="0">
                            <a:latin typeface="Cambria Math" panose="02040503050406030204" pitchFamily="18" charset="0"/>
                            <a:ea typeface="Times New Roman" panose="02020603050405020304" pitchFamily="18" charset="0"/>
                            <a:cs typeface="Times New Roman" panose="02020603050405020304" pitchFamily="18" charset="0"/>
                          </a:rPr>
                          <m:t>t</m:t>
                        </m:r>
                        <m:r>
                          <a:rPr lang="de-DE" sz="2000" b="0" i="0" smtClean="0">
                            <a:latin typeface="Cambria Math" panose="02040503050406030204" pitchFamily="18" charset="0"/>
                            <a:ea typeface="Times New Roman" panose="02020603050405020304" pitchFamily="18" charset="0"/>
                            <a:cs typeface="Times New Roman" panose="02020603050405020304" pitchFamily="18" charset="0"/>
                          </a:rPr>
                          <m:t>=∞</m:t>
                        </m:r>
                      </m:sub>
                    </m:sSub>
                    <m:r>
                      <a:rPr lang="en-GB" sz="2000" b="0" i="0">
                        <a:latin typeface="Cambria Math" panose="02040503050406030204" pitchFamily="18" charset="0"/>
                        <a:ea typeface="Times New Roman" panose="02020603050405020304" pitchFamily="18" charset="0"/>
                        <a:cs typeface="Times New Roman" panose="02020603050405020304" pitchFamily="18" charset="0"/>
                      </a:rPr>
                      <m:t>=</m:t>
                    </m:r>
                    <m:r>
                      <m:rPr>
                        <m:sty m:val="p"/>
                      </m:rPr>
                      <a:rPr lang="en-GB" sz="2000" b="0" i="0">
                        <a:latin typeface="Cambria Math" panose="02040503050406030204" pitchFamily="18" charset="0"/>
                        <a:ea typeface="Times New Roman" panose="02020603050405020304" pitchFamily="18" charset="0"/>
                        <a:cs typeface="Times New Roman" panose="02020603050405020304" pitchFamily="18" charset="0"/>
                      </a:rPr>
                      <m:t>p</m:t>
                    </m:r>
                    <m:r>
                      <a:rPr lang="en-GB" sz="2000" b="0" i="0" baseline="-25000">
                        <a:latin typeface="Cambria Math" panose="02040503050406030204" pitchFamily="18" charset="0"/>
                        <a:ea typeface="Times New Roman" panose="02020603050405020304" pitchFamily="18" charset="0"/>
                        <a:cs typeface="Times New Roman" panose="02020603050405020304" pitchFamily="18" charset="0"/>
                      </a:rPr>
                      <m:t>0</m:t>
                    </m:r>
                    <m:r>
                      <m:rPr>
                        <m:sty m:val="p"/>
                      </m:rPr>
                      <a:rPr lang="en-GB" sz="2000" b="0" i="0">
                        <a:latin typeface="Cambria Math" panose="02040503050406030204" pitchFamily="18" charset="0"/>
                        <a:ea typeface="Times New Roman" panose="02020603050405020304" pitchFamily="18" charset="0"/>
                        <a:cs typeface="Times New Roman" panose="02020603050405020304" pitchFamily="18" charset="0"/>
                      </a:rPr>
                      <m:t>q</m:t>
                    </m:r>
                    <m:r>
                      <a:rPr lang="en-GB" sz="2000" b="0" i="0" baseline="-25000">
                        <a:latin typeface="Cambria Math" panose="02040503050406030204" pitchFamily="18" charset="0"/>
                        <a:ea typeface="Times New Roman" panose="02020603050405020304" pitchFamily="18" charset="0"/>
                        <a:cs typeface="Times New Roman" panose="02020603050405020304" pitchFamily="18" charset="0"/>
                      </a:rPr>
                      <m:t>0</m:t>
                    </m:r>
                  </m:oMath>
                </a14:m>
                <a:r>
                  <a:rPr lang="en-GB" dirty="0">
                    <a:latin typeface="Arial" panose="020B0604020202020204" pitchFamily="34" charset="0"/>
                    <a:cs typeface="Arial" panose="020B0604020202020204" pitchFamily="34" charset="0"/>
                  </a:rPr>
                  <a:t> </a:t>
                </a:r>
              </a:p>
            </p:txBody>
          </p:sp>
        </mc:Choice>
        <mc:Fallback xmlns="">
          <p:sp>
            <p:nvSpPr>
              <p:cNvPr id="3" name="TextBox 2"/>
              <p:cNvSpPr txBox="1">
                <a:spLocks noRot="1" noChangeAspect="1" noMove="1" noResize="1" noEditPoints="1" noAdjustHandles="1" noChangeArrowheads="1" noChangeShapeType="1" noTextEdit="1"/>
              </p:cNvSpPr>
              <p:nvPr/>
            </p:nvSpPr>
            <p:spPr>
              <a:xfrm>
                <a:off x="72000" y="36000"/>
                <a:ext cx="11965353" cy="3756734"/>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spTree>
    <p:extLst>
      <p:ext uri="{BB962C8B-B14F-4D97-AF65-F5344CB8AC3E}">
        <p14:creationId xmlns:p14="http://schemas.microsoft.com/office/powerpoint/2010/main" val="173550894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gerundete rechteckige Legende 4"/>
          <p:cNvSpPr/>
          <p:nvPr/>
        </p:nvSpPr>
        <p:spPr>
          <a:xfrm>
            <a:off x="96000" y="45205"/>
            <a:ext cx="11939973" cy="5842127"/>
          </a:xfrm>
          <a:prstGeom prst="wedgeRoundRectCallout">
            <a:avLst>
              <a:gd name="adj1" fmla="val -50595"/>
              <a:gd name="adj2" fmla="val 66044"/>
              <a:gd name="adj3" fmla="val 16667"/>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extfeld 5"/>
          <p:cNvSpPr txBox="1"/>
          <p:nvPr/>
        </p:nvSpPr>
        <p:spPr>
          <a:xfrm>
            <a:off x="541868" y="239384"/>
            <a:ext cx="11267656" cy="5016758"/>
          </a:xfrm>
          <a:prstGeom prst="rect">
            <a:avLst/>
          </a:prstGeom>
          <a:noFill/>
        </p:spPr>
        <p:txBody>
          <a:bodyPr wrap="square" rtlCol="0">
            <a:spAutoFit/>
          </a:bodyPr>
          <a:lstStyle/>
          <a:p>
            <a:r>
              <a:rPr lang="en-GB" sz="2400" dirty="0">
                <a:latin typeface="Arial" panose="020B0604020202020204" pitchFamily="34" charset="0"/>
                <a:cs typeface="Arial" panose="020B0604020202020204" pitchFamily="34" charset="0"/>
              </a:rPr>
              <a:t>As we go now from N=100 down again to N=10, things become really heavy. The jumps of the allele frequency from generation to generation (up, down) can be large. You remember (see below) that with only 10 parental individuals hence </a:t>
            </a:r>
            <a:r>
              <a:rPr lang="en-GB" sz="2400" dirty="0">
                <a:solidFill>
                  <a:srgbClr val="FF0000"/>
                </a:solidFill>
                <a:latin typeface="Arial" panose="020B0604020202020204" pitchFamily="34" charset="0"/>
                <a:cs typeface="Arial" panose="020B0604020202020204" pitchFamily="34" charset="0"/>
              </a:rPr>
              <a:t>20</a:t>
            </a:r>
            <a:r>
              <a:rPr lang="en-GB" sz="2400" dirty="0">
                <a:latin typeface="Arial" panose="020B0604020202020204" pitchFamily="34" charset="0"/>
                <a:cs typeface="Arial" panose="020B0604020202020204" pitchFamily="34" charset="0"/>
              </a:rPr>
              <a:t> gametes, the randomly drifting one-step fluctuations may be large when starting at p=0.5 and still large when starting at p=0.8. With N=10, easily the allele </a:t>
            </a:r>
            <a:r>
              <a:rPr lang="en-GB" sz="2400" dirty="0" err="1">
                <a:latin typeface="Arial" panose="020B0604020202020204" pitchFamily="34" charset="0"/>
                <a:cs typeface="Arial" panose="020B0604020202020204" pitchFamily="34" charset="0"/>
              </a:rPr>
              <a:t>fre-quency</a:t>
            </a:r>
            <a:r>
              <a:rPr lang="en-GB" sz="2400" dirty="0">
                <a:latin typeface="Arial" panose="020B0604020202020204" pitchFamily="34" charset="0"/>
                <a:cs typeface="Arial" panose="020B0604020202020204" pitchFamily="34" charset="0"/>
              </a:rPr>
              <a:t> can for instance jump from p=0.5 up to p=0.7 in the next generation (or down to p=0.3). Or, starting at p=0.8, a one-step jump may easily be to p=1.0 or to p=0.6; the latter meaning: only 12 of 20 instead of the expected 16 gametes carry the focal allele).</a:t>
            </a:r>
          </a:p>
          <a:p>
            <a:endParaRPr lang="en-GB" sz="2400" dirty="0">
              <a:latin typeface="Arial" panose="020B0604020202020204" pitchFamily="34" charset="0"/>
              <a:cs typeface="Arial" panose="020B0604020202020204" pitchFamily="34" charset="0"/>
            </a:endParaRPr>
          </a:p>
          <a:p>
            <a:endParaRPr lang="en-GB" sz="2400" dirty="0">
              <a:latin typeface="Arial" panose="020B0604020202020204" pitchFamily="34" charset="0"/>
              <a:cs typeface="Arial" panose="020B0604020202020204" pitchFamily="34" charset="0"/>
            </a:endParaRPr>
          </a:p>
          <a:p>
            <a:endParaRPr lang="en-GB" sz="2400" dirty="0">
              <a:latin typeface="Arial" panose="020B0604020202020204" pitchFamily="34" charset="0"/>
              <a:cs typeface="Arial" panose="020B0604020202020204" pitchFamily="34" charset="0"/>
            </a:endParaRPr>
          </a:p>
          <a:p>
            <a:r>
              <a:rPr lang="en-GB" sz="3200" dirty="0">
                <a:solidFill>
                  <a:schemeClr val="tx1">
                    <a:lumMod val="50000"/>
                    <a:lumOff val="50000"/>
                  </a:schemeClr>
                </a:solidFill>
              </a:rPr>
              <a:t> </a:t>
            </a:r>
          </a:p>
        </p:txBody>
      </p:sp>
      <p:pic>
        <p:nvPicPr>
          <p:cNvPr id="3" name="Picture 2"/>
          <p:cNvPicPr>
            <a:picLocks noChangeAspect="1"/>
          </p:cNvPicPr>
          <p:nvPr/>
        </p:nvPicPr>
        <p:blipFill>
          <a:blip r:embed="rId2"/>
          <a:stretch>
            <a:fillRect/>
          </a:stretch>
        </p:blipFill>
        <p:spPr>
          <a:xfrm>
            <a:off x="3761934" y="3299400"/>
            <a:ext cx="3549000" cy="2520000"/>
          </a:xfrm>
          <a:prstGeom prst="rect">
            <a:avLst/>
          </a:prstGeom>
        </p:spPr>
      </p:pic>
      <p:pic>
        <p:nvPicPr>
          <p:cNvPr id="4" name="Picture 3"/>
          <p:cNvPicPr>
            <a:picLocks noChangeAspect="1"/>
          </p:cNvPicPr>
          <p:nvPr/>
        </p:nvPicPr>
        <p:blipFill>
          <a:blip r:embed="rId3"/>
          <a:stretch>
            <a:fillRect/>
          </a:stretch>
        </p:blipFill>
        <p:spPr>
          <a:xfrm>
            <a:off x="7455662" y="3345992"/>
            <a:ext cx="3510702" cy="2520000"/>
          </a:xfrm>
          <a:prstGeom prst="rect">
            <a:avLst/>
          </a:prstGeom>
        </p:spPr>
      </p:pic>
      <p:sp>
        <p:nvSpPr>
          <p:cNvPr id="8"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30</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8312523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83" name="Group 3382"/>
          <p:cNvGrpSpPr/>
          <p:nvPr/>
        </p:nvGrpSpPr>
        <p:grpSpPr>
          <a:xfrm>
            <a:off x="72000" y="556466"/>
            <a:ext cx="7434264" cy="5516563"/>
            <a:chOff x="865187" y="865188"/>
            <a:chExt cx="7434264" cy="5516563"/>
          </a:xfrm>
        </p:grpSpPr>
        <p:sp>
          <p:nvSpPr>
            <p:cNvPr id="3184" name="Line 6"/>
            <p:cNvSpPr>
              <a:spLocks noChangeShapeType="1"/>
            </p:cNvSpPr>
            <p:nvPr/>
          </p:nvSpPr>
          <p:spPr bwMode="auto">
            <a:xfrm flipV="1">
              <a:off x="1779588" y="965200"/>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5" name="Line 7"/>
            <p:cNvSpPr>
              <a:spLocks noChangeShapeType="1"/>
            </p:cNvSpPr>
            <p:nvPr/>
          </p:nvSpPr>
          <p:spPr bwMode="auto">
            <a:xfrm flipV="1">
              <a:off x="8199438" y="965200"/>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6" name="Line 8"/>
            <p:cNvSpPr>
              <a:spLocks noChangeShapeType="1"/>
            </p:cNvSpPr>
            <p:nvPr/>
          </p:nvSpPr>
          <p:spPr bwMode="auto">
            <a:xfrm flipH="1">
              <a:off x="1677988" y="5694363"/>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7" name="Line 9"/>
            <p:cNvSpPr>
              <a:spLocks noChangeShapeType="1"/>
            </p:cNvSpPr>
            <p:nvPr/>
          </p:nvSpPr>
          <p:spPr bwMode="auto">
            <a:xfrm>
              <a:off x="8199438" y="5694363"/>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8" name="Rectangle 10"/>
            <p:cNvSpPr>
              <a:spLocks noChangeArrowheads="1"/>
            </p:cNvSpPr>
            <p:nvPr/>
          </p:nvSpPr>
          <p:spPr bwMode="auto">
            <a:xfrm>
              <a:off x="1141413" y="5554663"/>
              <a:ext cx="3206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3189" name="Line 11"/>
            <p:cNvSpPr>
              <a:spLocks noChangeShapeType="1"/>
            </p:cNvSpPr>
            <p:nvPr/>
          </p:nvSpPr>
          <p:spPr bwMode="auto">
            <a:xfrm flipH="1">
              <a:off x="1677988" y="47593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0" name="Line 12"/>
            <p:cNvSpPr>
              <a:spLocks noChangeShapeType="1"/>
            </p:cNvSpPr>
            <p:nvPr/>
          </p:nvSpPr>
          <p:spPr bwMode="auto">
            <a:xfrm>
              <a:off x="8199438" y="47593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1" name="Line 13"/>
            <p:cNvSpPr>
              <a:spLocks noChangeShapeType="1"/>
            </p:cNvSpPr>
            <p:nvPr/>
          </p:nvSpPr>
          <p:spPr bwMode="auto">
            <a:xfrm>
              <a:off x="1779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2" name="Line 14"/>
            <p:cNvSpPr>
              <a:spLocks noChangeShapeType="1"/>
            </p:cNvSpPr>
            <p:nvPr/>
          </p:nvSpPr>
          <p:spPr bwMode="auto">
            <a:xfrm>
              <a:off x="1793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3" name="Line 15"/>
            <p:cNvSpPr>
              <a:spLocks noChangeShapeType="1"/>
            </p:cNvSpPr>
            <p:nvPr/>
          </p:nvSpPr>
          <p:spPr bwMode="auto">
            <a:xfrm>
              <a:off x="1808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4" name="Line 16"/>
            <p:cNvSpPr>
              <a:spLocks noChangeShapeType="1"/>
            </p:cNvSpPr>
            <p:nvPr/>
          </p:nvSpPr>
          <p:spPr bwMode="auto">
            <a:xfrm>
              <a:off x="18224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5" name="Line 17"/>
            <p:cNvSpPr>
              <a:spLocks noChangeShapeType="1"/>
            </p:cNvSpPr>
            <p:nvPr/>
          </p:nvSpPr>
          <p:spPr bwMode="auto">
            <a:xfrm>
              <a:off x="18367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6" name="Line 18"/>
            <p:cNvSpPr>
              <a:spLocks noChangeShapeType="1"/>
            </p:cNvSpPr>
            <p:nvPr/>
          </p:nvSpPr>
          <p:spPr bwMode="auto">
            <a:xfrm>
              <a:off x="1851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7" name="Line 19"/>
            <p:cNvSpPr>
              <a:spLocks noChangeShapeType="1"/>
            </p:cNvSpPr>
            <p:nvPr/>
          </p:nvSpPr>
          <p:spPr bwMode="auto">
            <a:xfrm>
              <a:off x="18653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8" name="Line 20"/>
            <p:cNvSpPr>
              <a:spLocks noChangeShapeType="1"/>
            </p:cNvSpPr>
            <p:nvPr/>
          </p:nvSpPr>
          <p:spPr bwMode="auto">
            <a:xfrm>
              <a:off x="1881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9" name="Line 21"/>
            <p:cNvSpPr>
              <a:spLocks noChangeShapeType="1"/>
            </p:cNvSpPr>
            <p:nvPr/>
          </p:nvSpPr>
          <p:spPr bwMode="auto">
            <a:xfrm>
              <a:off x="1895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0" name="Line 22"/>
            <p:cNvSpPr>
              <a:spLocks noChangeShapeType="1"/>
            </p:cNvSpPr>
            <p:nvPr/>
          </p:nvSpPr>
          <p:spPr bwMode="auto">
            <a:xfrm>
              <a:off x="1909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1" name="Line 23"/>
            <p:cNvSpPr>
              <a:spLocks noChangeShapeType="1"/>
            </p:cNvSpPr>
            <p:nvPr/>
          </p:nvSpPr>
          <p:spPr bwMode="auto">
            <a:xfrm>
              <a:off x="19240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2" name="Line 24"/>
            <p:cNvSpPr>
              <a:spLocks noChangeShapeType="1"/>
            </p:cNvSpPr>
            <p:nvPr/>
          </p:nvSpPr>
          <p:spPr bwMode="auto">
            <a:xfrm>
              <a:off x="19383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3" name="Line 25"/>
            <p:cNvSpPr>
              <a:spLocks noChangeShapeType="1"/>
            </p:cNvSpPr>
            <p:nvPr/>
          </p:nvSpPr>
          <p:spPr bwMode="auto">
            <a:xfrm>
              <a:off x="1952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4" name="Line 26"/>
            <p:cNvSpPr>
              <a:spLocks noChangeShapeType="1"/>
            </p:cNvSpPr>
            <p:nvPr/>
          </p:nvSpPr>
          <p:spPr bwMode="auto">
            <a:xfrm>
              <a:off x="19669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5" name="Line 27"/>
            <p:cNvSpPr>
              <a:spLocks noChangeShapeType="1"/>
            </p:cNvSpPr>
            <p:nvPr/>
          </p:nvSpPr>
          <p:spPr bwMode="auto">
            <a:xfrm>
              <a:off x="1982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6" name="Line 28"/>
            <p:cNvSpPr>
              <a:spLocks noChangeShapeType="1"/>
            </p:cNvSpPr>
            <p:nvPr/>
          </p:nvSpPr>
          <p:spPr bwMode="auto">
            <a:xfrm>
              <a:off x="1997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7" name="Line 29"/>
            <p:cNvSpPr>
              <a:spLocks noChangeShapeType="1"/>
            </p:cNvSpPr>
            <p:nvPr/>
          </p:nvSpPr>
          <p:spPr bwMode="auto">
            <a:xfrm>
              <a:off x="2011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8" name="Line 30"/>
            <p:cNvSpPr>
              <a:spLocks noChangeShapeType="1"/>
            </p:cNvSpPr>
            <p:nvPr/>
          </p:nvSpPr>
          <p:spPr bwMode="auto">
            <a:xfrm>
              <a:off x="20256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9" name="Line 31"/>
            <p:cNvSpPr>
              <a:spLocks noChangeShapeType="1"/>
            </p:cNvSpPr>
            <p:nvPr/>
          </p:nvSpPr>
          <p:spPr bwMode="auto">
            <a:xfrm>
              <a:off x="20399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0" name="Line 32"/>
            <p:cNvSpPr>
              <a:spLocks noChangeShapeType="1"/>
            </p:cNvSpPr>
            <p:nvPr/>
          </p:nvSpPr>
          <p:spPr bwMode="auto">
            <a:xfrm>
              <a:off x="20542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1" name="Line 33"/>
            <p:cNvSpPr>
              <a:spLocks noChangeShapeType="1"/>
            </p:cNvSpPr>
            <p:nvPr/>
          </p:nvSpPr>
          <p:spPr bwMode="auto">
            <a:xfrm>
              <a:off x="20685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2" name="Line 34"/>
            <p:cNvSpPr>
              <a:spLocks noChangeShapeType="1"/>
            </p:cNvSpPr>
            <p:nvPr/>
          </p:nvSpPr>
          <p:spPr bwMode="auto">
            <a:xfrm>
              <a:off x="2084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3" name="Line 35"/>
            <p:cNvSpPr>
              <a:spLocks noChangeShapeType="1"/>
            </p:cNvSpPr>
            <p:nvPr/>
          </p:nvSpPr>
          <p:spPr bwMode="auto">
            <a:xfrm>
              <a:off x="2098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4" name="Line 36"/>
            <p:cNvSpPr>
              <a:spLocks noChangeShapeType="1"/>
            </p:cNvSpPr>
            <p:nvPr/>
          </p:nvSpPr>
          <p:spPr bwMode="auto">
            <a:xfrm>
              <a:off x="2112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5" name="Line 37"/>
            <p:cNvSpPr>
              <a:spLocks noChangeShapeType="1"/>
            </p:cNvSpPr>
            <p:nvPr/>
          </p:nvSpPr>
          <p:spPr bwMode="auto">
            <a:xfrm>
              <a:off x="21272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6" name="Line 38"/>
            <p:cNvSpPr>
              <a:spLocks noChangeShapeType="1"/>
            </p:cNvSpPr>
            <p:nvPr/>
          </p:nvSpPr>
          <p:spPr bwMode="auto">
            <a:xfrm>
              <a:off x="2141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7" name="Line 39"/>
            <p:cNvSpPr>
              <a:spLocks noChangeShapeType="1"/>
            </p:cNvSpPr>
            <p:nvPr/>
          </p:nvSpPr>
          <p:spPr bwMode="auto">
            <a:xfrm>
              <a:off x="21558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8" name="Line 40"/>
            <p:cNvSpPr>
              <a:spLocks noChangeShapeType="1"/>
            </p:cNvSpPr>
            <p:nvPr/>
          </p:nvSpPr>
          <p:spPr bwMode="auto">
            <a:xfrm>
              <a:off x="21701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9" name="Line 41"/>
            <p:cNvSpPr>
              <a:spLocks noChangeShapeType="1"/>
            </p:cNvSpPr>
            <p:nvPr/>
          </p:nvSpPr>
          <p:spPr bwMode="auto">
            <a:xfrm>
              <a:off x="2185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0" name="Line 42"/>
            <p:cNvSpPr>
              <a:spLocks noChangeShapeType="1"/>
            </p:cNvSpPr>
            <p:nvPr/>
          </p:nvSpPr>
          <p:spPr bwMode="auto">
            <a:xfrm>
              <a:off x="2200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1" name="Line 43"/>
            <p:cNvSpPr>
              <a:spLocks noChangeShapeType="1"/>
            </p:cNvSpPr>
            <p:nvPr/>
          </p:nvSpPr>
          <p:spPr bwMode="auto">
            <a:xfrm>
              <a:off x="2214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2" name="Line 44"/>
            <p:cNvSpPr>
              <a:spLocks noChangeShapeType="1"/>
            </p:cNvSpPr>
            <p:nvPr/>
          </p:nvSpPr>
          <p:spPr bwMode="auto">
            <a:xfrm>
              <a:off x="22288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3" name="Line 45"/>
            <p:cNvSpPr>
              <a:spLocks noChangeShapeType="1"/>
            </p:cNvSpPr>
            <p:nvPr/>
          </p:nvSpPr>
          <p:spPr bwMode="auto">
            <a:xfrm>
              <a:off x="2243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4" name="Line 46"/>
            <p:cNvSpPr>
              <a:spLocks noChangeShapeType="1"/>
            </p:cNvSpPr>
            <p:nvPr/>
          </p:nvSpPr>
          <p:spPr bwMode="auto">
            <a:xfrm>
              <a:off x="22574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5" name="Line 47"/>
            <p:cNvSpPr>
              <a:spLocks noChangeShapeType="1"/>
            </p:cNvSpPr>
            <p:nvPr/>
          </p:nvSpPr>
          <p:spPr bwMode="auto">
            <a:xfrm>
              <a:off x="2273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6" name="Line 48"/>
            <p:cNvSpPr>
              <a:spLocks noChangeShapeType="1"/>
            </p:cNvSpPr>
            <p:nvPr/>
          </p:nvSpPr>
          <p:spPr bwMode="auto">
            <a:xfrm>
              <a:off x="2287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7" name="Line 49"/>
            <p:cNvSpPr>
              <a:spLocks noChangeShapeType="1"/>
            </p:cNvSpPr>
            <p:nvPr/>
          </p:nvSpPr>
          <p:spPr bwMode="auto">
            <a:xfrm>
              <a:off x="2301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8" name="Line 50"/>
            <p:cNvSpPr>
              <a:spLocks noChangeShapeType="1"/>
            </p:cNvSpPr>
            <p:nvPr/>
          </p:nvSpPr>
          <p:spPr bwMode="auto">
            <a:xfrm>
              <a:off x="2316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9" name="Line 51"/>
            <p:cNvSpPr>
              <a:spLocks noChangeShapeType="1"/>
            </p:cNvSpPr>
            <p:nvPr/>
          </p:nvSpPr>
          <p:spPr bwMode="auto">
            <a:xfrm>
              <a:off x="23304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0" name="Line 52"/>
            <p:cNvSpPr>
              <a:spLocks noChangeShapeType="1"/>
            </p:cNvSpPr>
            <p:nvPr/>
          </p:nvSpPr>
          <p:spPr bwMode="auto">
            <a:xfrm>
              <a:off x="2344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1" name="Line 53"/>
            <p:cNvSpPr>
              <a:spLocks noChangeShapeType="1"/>
            </p:cNvSpPr>
            <p:nvPr/>
          </p:nvSpPr>
          <p:spPr bwMode="auto">
            <a:xfrm>
              <a:off x="2359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2" name="Line 54"/>
            <p:cNvSpPr>
              <a:spLocks noChangeShapeType="1"/>
            </p:cNvSpPr>
            <p:nvPr/>
          </p:nvSpPr>
          <p:spPr bwMode="auto">
            <a:xfrm>
              <a:off x="2374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3" name="Line 55"/>
            <p:cNvSpPr>
              <a:spLocks noChangeShapeType="1"/>
            </p:cNvSpPr>
            <p:nvPr/>
          </p:nvSpPr>
          <p:spPr bwMode="auto">
            <a:xfrm>
              <a:off x="2389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4" name="Line 56"/>
            <p:cNvSpPr>
              <a:spLocks noChangeShapeType="1"/>
            </p:cNvSpPr>
            <p:nvPr/>
          </p:nvSpPr>
          <p:spPr bwMode="auto">
            <a:xfrm>
              <a:off x="2403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5" name="Line 57"/>
            <p:cNvSpPr>
              <a:spLocks noChangeShapeType="1"/>
            </p:cNvSpPr>
            <p:nvPr/>
          </p:nvSpPr>
          <p:spPr bwMode="auto">
            <a:xfrm>
              <a:off x="2417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6" name="Line 58"/>
            <p:cNvSpPr>
              <a:spLocks noChangeShapeType="1"/>
            </p:cNvSpPr>
            <p:nvPr/>
          </p:nvSpPr>
          <p:spPr bwMode="auto">
            <a:xfrm>
              <a:off x="24320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7" name="Line 59"/>
            <p:cNvSpPr>
              <a:spLocks noChangeShapeType="1"/>
            </p:cNvSpPr>
            <p:nvPr/>
          </p:nvSpPr>
          <p:spPr bwMode="auto">
            <a:xfrm>
              <a:off x="2446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8" name="Line 60"/>
            <p:cNvSpPr>
              <a:spLocks noChangeShapeType="1"/>
            </p:cNvSpPr>
            <p:nvPr/>
          </p:nvSpPr>
          <p:spPr bwMode="auto">
            <a:xfrm>
              <a:off x="2460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9" name="Line 61"/>
            <p:cNvSpPr>
              <a:spLocks noChangeShapeType="1"/>
            </p:cNvSpPr>
            <p:nvPr/>
          </p:nvSpPr>
          <p:spPr bwMode="auto">
            <a:xfrm>
              <a:off x="2476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0" name="Line 62"/>
            <p:cNvSpPr>
              <a:spLocks noChangeShapeType="1"/>
            </p:cNvSpPr>
            <p:nvPr/>
          </p:nvSpPr>
          <p:spPr bwMode="auto">
            <a:xfrm>
              <a:off x="2490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1" name="Line 63"/>
            <p:cNvSpPr>
              <a:spLocks noChangeShapeType="1"/>
            </p:cNvSpPr>
            <p:nvPr/>
          </p:nvSpPr>
          <p:spPr bwMode="auto">
            <a:xfrm>
              <a:off x="2505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2" name="Line 64"/>
            <p:cNvSpPr>
              <a:spLocks noChangeShapeType="1"/>
            </p:cNvSpPr>
            <p:nvPr/>
          </p:nvSpPr>
          <p:spPr bwMode="auto">
            <a:xfrm>
              <a:off x="2519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3" name="Line 65"/>
            <p:cNvSpPr>
              <a:spLocks noChangeShapeType="1"/>
            </p:cNvSpPr>
            <p:nvPr/>
          </p:nvSpPr>
          <p:spPr bwMode="auto">
            <a:xfrm>
              <a:off x="25336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4" name="Line 66"/>
            <p:cNvSpPr>
              <a:spLocks noChangeShapeType="1"/>
            </p:cNvSpPr>
            <p:nvPr/>
          </p:nvSpPr>
          <p:spPr bwMode="auto">
            <a:xfrm>
              <a:off x="2547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5" name="Line 67"/>
            <p:cNvSpPr>
              <a:spLocks noChangeShapeType="1"/>
            </p:cNvSpPr>
            <p:nvPr/>
          </p:nvSpPr>
          <p:spPr bwMode="auto">
            <a:xfrm>
              <a:off x="25622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6" name="Line 68"/>
            <p:cNvSpPr>
              <a:spLocks noChangeShapeType="1"/>
            </p:cNvSpPr>
            <p:nvPr/>
          </p:nvSpPr>
          <p:spPr bwMode="auto">
            <a:xfrm>
              <a:off x="2578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7" name="Line 69"/>
            <p:cNvSpPr>
              <a:spLocks noChangeShapeType="1"/>
            </p:cNvSpPr>
            <p:nvPr/>
          </p:nvSpPr>
          <p:spPr bwMode="auto">
            <a:xfrm>
              <a:off x="2592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8" name="Line 70"/>
            <p:cNvSpPr>
              <a:spLocks noChangeShapeType="1"/>
            </p:cNvSpPr>
            <p:nvPr/>
          </p:nvSpPr>
          <p:spPr bwMode="auto">
            <a:xfrm>
              <a:off x="2606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9" name="Line 71"/>
            <p:cNvSpPr>
              <a:spLocks noChangeShapeType="1"/>
            </p:cNvSpPr>
            <p:nvPr/>
          </p:nvSpPr>
          <p:spPr bwMode="auto">
            <a:xfrm>
              <a:off x="2620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0" name="Line 72"/>
            <p:cNvSpPr>
              <a:spLocks noChangeShapeType="1"/>
            </p:cNvSpPr>
            <p:nvPr/>
          </p:nvSpPr>
          <p:spPr bwMode="auto">
            <a:xfrm>
              <a:off x="26352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1" name="Line 73"/>
            <p:cNvSpPr>
              <a:spLocks noChangeShapeType="1"/>
            </p:cNvSpPr>
            <p:nvPr/>
          </p:nvSpPr>
          <p:spPr bwMode="auto">
            <a:xfrm>
              <a:off x="2649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2" name="Line 74"/>
            <p:cNvSpPr>
              <a:spLocks noChangeShapeType="1"/>
            </p:cNvSpPr>
            <p:nvPr/>
          </p:nvSpPr>
          <p:spPr bwMode="auto">
            <a:xfrm>
              <a:off x="26638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3" name="Line 75"/>
            <p:cNvSpPr>
              <a:spLocks noChangeShapeType="1"/>
            </p:cNvSpPr>
            <p:nvPr/>
          </p:nvSpPr>
          <p:spPr bwMode="auto">
            <a:xfrm>
              <a:off x="2679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4" name="Line 76"/>
            <p:cNvSpPr>
              <a:spLocks noChangeShapeType="1"/>
            </p:cNvSpPr>
            <p:nvPr/>
          </p:nvSpPr>
          <p:spPr bwMode="auto">
            <a:xfrm>
              <a:off x="2693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5" name="Line 77"/>
            <p:cNvSpPr>
              <a:spLocks noChangeShapeType="1"/>
            </p:cNvSpPr>
            <p:nvPr/>
          </p:nvSpPr>
          <p:spPr bwMode="auto">
            <a:xfrm>
              <a:off x="2708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6" name="Line 78"/>
            <p:cNvSpPr>
              <a:spLocks noChangeShapeType="1"/>
            </p:cNvSpPr>
            <p:nvPr/>
          </p:nvSpPr>
          <p:spPr bwMode="auto">
            <a:xfrm>
              <a:off x="2722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7" name="Line 79"/>
            <p:cNvSpPr>
              <a:spLocks noChangeShapeType="1"/>
            </p:cNvSpPr>
            <p:nvPr/>
          </p:nvSpPr>
          <p:spPr bwMode="auto">
            <a:xfrm>
              <a:off x="27368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8" name="Line 80"/>
            <p:cNvSpPr>
              <a:spLocks noChangeShapeType="1"/>
            </p:cNvSpPr>
            <p:nvPr/>
          </p:nvSpPr>
          <p:spPr bwMode="auto">
            <a:xfrm>
              <a:off x="2751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9" name="Line 81"/>
            <p:cNvSpPr>
              <a:spLocks noChangeShapeType="1"/>
            </p:cNvSpPr>
            <p:nvPr/>
          </p:nvSpPr>
          <p:spPr bwMode="auto">
            <a:xfrm>
              <a:off x="27654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0" name="Line 82"/>
            <p:cNvSpPr>
              <a:spLocks noChangeShapeType="1"/>
            </p:cNvSpPr>
            <p:nvPr/>
          </p:nvSpPr>
          <p:spPr bwMode="auto">
            <a:xfrm>
              <a:off x="2781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1" name="Line 83"/>
            <p:cNvSpPr>
              <a:spLocks noChangeShapeType="1"/>
            </p:cNvSpPr>
            <p:nvPr/>
          </p:nvSpPr>
          <p:spPr bwMode="auto">
            <a:xfrm>
              <a:off x="2795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2" name="Line 84"/>
            <p:cNvSpPr>
              <a:spLocks noChangeShapeType="1"/>
            </p:cNvSpPr>
            <p:nvPr/>
          </p:nvSpPr>
          <p:spPr bwMode="auto">
            <a:xfrm>
              <a:off x="2809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3" name="Line 85"/>
            <p:cNvSpPr>
              <a:spLocks noChangeShapeType="1"/>
            </p:cNvSpPr>
            <p:nvPr/>
          </p:nvSpPr>
          <p:spPr bwMode="auto">
            <a:xfrm>
              <a:off x="2824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4" name="Line 86"/>
            <p:cNvSpPr>
              <a:spLocks noChangeShapeType="1"/>
            </p:cNvSpPr>
            <p:nvPr/>
          </p:nvSpPr>
          <p:spPr bwMode="auto">
            <a:xfrm>
              <a:off x="2838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5" name="Line 87"/>
            <p:cNvSpPr>
              <a:spLocks noChangeShapeType="1"/>
            </p:cNvSpPr>
            <p:nvPr/>
          </p:nvSpPr>
          <p:spPr bwMode="auto">
            <a:xfrm>
              <a:off x="2852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6" name="Line 88"/>
            <p:cNvSpPr>
              <a:spLocks noChangeShapeType="1"/>
            </p:cNvSpPr>
            <p:nvPr/>
          </p:nvSpPr>
          <p:spPr bwMode="auto">
            <a:xfrm>
              <a:off x="2867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7" name="Line 89"/>
            <p:cNvSpPr>
              <a:spLocks noChangeShapeType="1"/>
            </p:cNvSpPr>
            <p:nvPr/>
          </p:nvSpPr>
          <p:spPr bwMode="auto">
            <a:xfrm>
              <a:off x="2882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8" name="Line 90"/>
            <p:cNvSpPr>
              <a:spLocks noChangeShapeType="1"/>
            </p:cNvSpPr>
            <p:nvPr/>
          </p:nvSpPr>
          <p:spPr bwMode="auto">
            <a:xfrm>
              <a:off x="2897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9" name="Line 91"/>
            <p:cNvSpPr>
              <a:spLocks noChangeShapeType="1"/>
            </p:cNvSpPr>
            <p:nvPr/>
          </p:nvSpPr>
          <p:spPr bwMode="auto">
            <a:xfrm>
              <a:off x="2911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0" name="Line 92"/>
            <p:cNvSpPr>
              <a:spLocks noChangeShapeType="1"/>
            </p:cNvSpPr>
            <p:nvPr/>
          </p:nvSpPr>
          <p:spPr bwMode="auto">
            <a:xfrm>
              <a:off x="2925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1" name="Line 93"/>
            <p:cNvSpPr>
              <a:spLocks noChangeShapeType="1"/>
            </p:cNvSpPr>
            <p:nvPr/>
          </p:nvSpPr>
          <p:spPr bwMode="auto">
            <a:xfrm>
              <a:off x="2940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2" name="Line 94"/>
            <p:cNvSpPr>
              <a:spLocks noChangeShapeType="1"/>
            </p:cNvSpPr>
            <p:nvPr/>
          </p:nvSpPr>
          <p:spPr bwMode="auto">
            <a:xfrm>
              <a:off x="2954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3" name="Line 95"/>
            <p:cNvSpPr>
              <a:spLocks noChangeShapeType="1"/>
            </p:cNvSpPr>
            <p:nvPr/>
          </p:nvSpPr>
          <p:spPr bwMode="auto">
            <a:xfrm>
              <a:off x="2968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4" name="Line 96"/>
            <p:cNvSpPr>
              <a:spLocks noChangeShapeType="1"/>
            </p:cNvSpPr>
            <p:nvPr/>
          </p:nvSpPr>
          <p:spPr bwMode="auto">
            <a:xfrm>
              <a:off x="2984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5" name="Line 97"/>
            <p:cNvSpPr>
              <a:spLocks noChangeShapeType="1"/>
            </p:cNvSpPr>
            <p:nvPr/>
          </p:nvSpPr>
          <p:spPr bwMode="auto">
            <a:xfrm>
              <a:off x="2998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6" name="Line 98"/>
            <p:cNvSpPr>
              <a:spLocks noChangeShapeType="1"/>
            </p:cNvSpPr>
            <p:nvPr/>
          </p:nvSpPr>
          <p:spPr bwMode="auto">
            <a:xfrm>
              <a:off x="3013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7" name="Line 99"/>
            <p:cNvSpPr>
              <a:spLocks noChangeShapeType="1"/>
            </p:cNvSpPr>
            <p:nvPr/>
          </p:nvSpPr>
          <p:spPr bwMode="auto">
            <a:xfrm>
              <a:off x="3027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8" name="Line 100"/>
            <p:cNvSpPr>
              <a:spLocks noChangeShapeType="1"/>
            </p:cNvSpPr>
            <p:nvPr/>
          </p:nvSpPr>
          <p:spPr bwMode="auto">
            <a:xfrm>
              <a:off x="3041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9" name="Line 101"/>
            <p:cNvSpPr>
              <a:spLocks noChangeShapeType="1"/>
            </p:cNvSpPr>
            <p:nvPr/>
          </p:nvSpPr>
          <p:spPr bwMode="auto">
            <a:xfrm>
              <a:off x="3055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0" name="Line 102"/>
            <p:cNvSpPr>
              <a:spLocks noChangeShapeType="1"/>
            </p:cNvSpPr>
            <p:nvPr/>
          </p:nvSpPr>
          <p:spPr bwMode="auto">
            <a:xfrm>
              <a:off x="3071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1" name="Line 103"/>
            <p:cNvSpPr>
              <a:spLocks noChangeShapeType="1"/>
            </p:cNvSpPr>
            <p:nvPr/>
          </p:nvSpPr>
          <p:spPr bwMode="auto">
            <a:xfrm>
              <a:off x="3086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2" name="Line 104"/>
            <p:cNvSpPr>
              <a:spLocks noChangeShapeType="1"/>
            </p:cNvSpPr>
            <p:nvPr/>
          </p:nvSpPr>
          <p:spPr bwMode="auto">
            <a:xfrm>
              <a:off x="3100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3" name="Line 105"/>
            <p:cNvSpPr>
              <a:spLocks noChangeShapeType="1"/>
            </p:cNvSpPr>
            <p:nvPr/>
          </p:nvSpPr>
          <p:spPr bwMode="auto">
            <a:xfrm>
              <a:off x="3114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4" name="Line 106"/>
            <p:cNvSpPr>
              <a:spLocks noChangeShapeType="1"/>
            </p:cNvSpPr>
            <p:nvPr/>
          </p:nvSpPr>
          <p:spPr bwMode="auto">
            <a:xfrm>
              <a:off x="3128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5" name="Line 107"/>
            <p:cNvSpPr>
              <a:spLocks noChangeShapeType="1"/>
            </p:cNvSpPr>
            <p:nvPr/>
          </p:nvSpPr>
          <p:spPr bwMode="auto">
            <a:xfrm>
              <a:off x="3143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6" name="Line 108"/>
            <p:cNvSpPr>
              <a:spLocks noChangeShapeType="1"/>
            </p:cNvSpPr>
            <p:nvPr/>
          </p:nvSpPr>
          <p:spPr bwMode="auto">
            <a:xfrm>
              <a:off x="3157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7" name="Line 109"/>
            <p:cNvSpPr>
              <a:spLocks noChangeShapeType="1"/>
            </p:cNvSpPr>
            <p:nvPr/>
          </p:nvSpPr>
          <p:spPr bwMode="auto">
            <a:xfrm>
              <a:off x="3173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8" name="Line 110"/>
            <p:cNvSpPr>
              <a:spLocks noChangeShapeType="1"/>
            </p:cNvSpPr>
            <p:nvPr/>
          </p:nvSpPr>
          <p:spPr bwMode="auto">
            <a:xfrm>
              <a:off x="3187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9" name="Line 111"/>
            <p:cNvSpPr>
              <a:spLocks noChangeShapeType="1"/>
            </p:cNvSpPr>
            <p:nvPr/>
          </p:nvSpPr>
          <p:spPr bwMode="auto">
            <a:xfrm>
              <a:off x="3201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0" name="Line 112"/>
            <p:cNvSpPr>
              <a:spLocks noChangeShapeType="1"/>
            </p:cNvSpPr>
            <p:nvPr/>
          </p:nvSpPr>
          <p:spPr bwMode="auto">
            <a:xfrm>
              <a:off x="3216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1" name="Line 113"/>
            <p:cNvSpPr>
              <a:spLocks noChangeShapeType="1"/>
            </p:cNvSpPr>
            <p:nvPr/>
          </p:nvSpPr>
          <p:spPr bwMode="auto">
            <a:xfrm>
              <a:off x="3230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2" name="Line 114"/>
            <p:cNvSpPr>
              <a:spLocks noChangeShapeType="1"/>
            </p:cNvSpPr>
            <p:nvPr/>
          </p:nvSpPr>
          <p:spPr bwMode="auto">
            <a:xfrm>
              <a:off x="3244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3" name="Line 115"/>
            <p:cNvSpPr>
              <a:spLocks noChangeShapeType="1"/>
            </p:cNvSpPr>
            <p:nvPr/>
          </p:nvSpPr>
          <p:spPr bwMode="auto">
            <a:xfrm>
              <a:off x="3259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4" name="Line 116"/>
            <p:cNvSpPr>
              <a:spLocks noChangeShapeType="1"/>
            </p:cNvSpPr>
            <p:nvPr/>
          </p:nvSpPr>
          <p:spPr bwMode="auto">
            <a:xfrm>
              <a:off x="3275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5" name="Line 117"/>
            <p:cNvSpPr>
              <a:spLocks noChangeShapeType="1"/>
            </p:cNvSpPr>
            <p:nvPr/>
          </p:nvSpPr>
          <p:spPr bwMode="auto">
            <a:xfrm>
              <a:off x="3289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6" name="Line 118"/>
            <p:cNvSpPr>
              <a:spLocks noChangeShapeType="1"/>
            </p:cNvSpPr>
            <p:nvPr/>
          </p:nvSpPr>
          <p:spPr bwMode="auto">
            <a:xfrm>
              <a:off x="3303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7" name="Line 119"/>
            <p:cNvSpPr>
              <a:spLocks noChangeShapeType="1"/>
            </p:cNvSpPr>
            <p:nvPr/>
          </p:nvSpPr>
          <p:spPr bwMode="auto">
            <a:xfrm>
              <a:off x="3317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8" name="Line 120"/>
            <p:cNvSpPr>
              <a:spLocks noChangeShapeType="1"/>
            </p:cNvSpPr>
            <p:nvPr/>
          </p:nvSpPr>
          <p:spPr bwMode="auto">
            <a:xfrm>
              <a:off x="3332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9" name="Line 121"/>
            <p:cNvSpPr>
              <a:spLocks noChangeShapeType="1"/>
            </p:cNvSpPr>
            <p:nvPr/>
          </p:nvSpPr>
          <p:spPr bwMode="auto">
            <a:xfrm>
              <a:off x="3346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0" name="Line 122"/>
            <p:cNvSpPr>
              <a:spLocks noChangeShapeType="1"/>
            </p:cNvSpPr>
            <p:nvPr/>
          </p:nvSpPr>
          <p:spPr bwMode="auto">
            <a:xfrm>
              <a:off x="3360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1" name="Line 123"/>
            <p:cNvSpPr>
              <a:spLocks noChangeShapeType="1"/>
            </p:cNvSpPr>
            <p:nvPr/>
          </p:nvSpPr>
          <p:spPr bwMode="auto">
            <a:xfrm>
              <a:off x="3376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2" name="Line 124"/>
            <p:cNvSpPr>
              <a:spLocks noChangeShapeType="1"/>
            </p:cNvSpPr>
            <p:nvPr/>
          </p:nvSpPr>
          <p:spPr bwMode="auto">
            <a:xfrm>
              <a:off x="3390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3" name="Line 125"/>
            <p:cNvSpPr>
              <a:spLocks noChangeShapeType="1"/>
            </p:cNvSpPr>
            <p:nvPr/>
          </p:nvSpPr>
          <p:spPr bwMode="auto">
            <a:xfrm>
              <a:off x="3405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4" name="Line 126"/>
            <p:cNvSpPr>
              <a:spLocks noChangeShapeType="1"/>
            </p:cNvSpPr>
            <p:nvPr/>
          </p:nvSpPr>
          <p:spPr bwMode="auto">
            <a:xfrm>
              <a:off x="3419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5" name="Line 127"/>
            <p:cNvSpPr>
              <a:spLocks noChangeShapeType="1"/>
            </p:cNvSpPr>
            <p:nvPr/>
          </p:nvSpPr>
          <p:spPr bwMode="auto">
            <a:xfrm>
              <a:off x="3433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6" name="Line 128"/>
            <p:cNvSpPr>
              <a:spLocks noChangeShapeType="1"/>
            </p:cNvSpPr>
            <p:nvPr/>
          </p:nvSpPr>
          <p:spPr bwMode="auto">
            <a:xfrm>
              <a:off x="3448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7" name="Line 129"/>
            <p:cNvSpPr>
              <a:spLocks noChangeShapeType="1"/>
            </p:cNvSpPr>
            <p:nvPr/>
          </p:nvSpPr>
          <p:spPr bwMode="auto">
            <a:xfrm>
              <a:off x="3462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8" name="Line 130"/>
            <p:cNvSpPr>
              <a:spLocks noChangeShapeType="1"/>
            </p:cNvSpPr>
            <p:nvPr/>
          </p:nvSpPr>
          <p:spPr bwMode="auto">
            <a:xfrm>
              <a:off x="3478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9" name="Line 131"/>
            <p:cNvSpPr>
              <a:spLocks noChangeShapeType="1"/>
            </p:cNvSpPr>
            <p:nvPr/>
          </p:nvSpPr>
          <p:spPr bwMode="auto">
            <a:xfrm>
              <a:off x="3492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0" name="Line 132"/>
            <p:cNvSpPr>
              <a:spLocks noChangeShapeType="1"/>
            </p:cNvSpPr>
            <p:nvPr/>
          </p:nvSpPr>
          <p:spPr bwMode="auto">
            <a:xfrm>
              <a:off x="3506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1" name="Line 133"/>
            <p:cNvSpPr>
              <a:spLocks noChangeShapeType="1"/>
            </p:cNvSpPr>
            <p:nvPr/>
          </p:nvSpPr>
          <p:spPr bwMode="auto">
            <a:xfrm>
              <a:off x="3521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2" name="Line 134"/>
            <p:cNvSpPr>
              <a:spLocks noChangeShapeType="1"/>
            </p:cNvSpPr>
            <p:nvPr/>
          </p:nvSpPr>
          <p:spPr bwMode="auto">
            <a:xfrm>
              <a:off x="3535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3" name="Line 135"/>
            <p:cNvSpPr>
              <a:spLocks noChangeShapeType="1"/>
            </p:cNvSpPr>
            <p:nvPr/>
          </p:nvSpPr>
          <p:spPr bwMode="auto">
            <a:xfrm>
              <a:off x="3549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4" name="Line 136"/>
            <p:cNvSpPr>
              <a:spLocks noChangeShapeType="1"/>
            </p:cNvSpPr>
            <p:nvPr/>
          </p:nvSpPr>
          <p:spPr bwMode="auto">
            <a:xfrm>
              <a:off x="3563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5" name="Line 137"/>
            <p:cNvSpPr>
              <a:spLocks noChangeShapeType="1"/>
            </p:cNvSpPr>
            <p:nvPr/>
          </p:nvSpPr>
          <p:spPr bwMode="auto">
            <a:xfrm>
              <a:off x="3579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6" name="Line 138"/>
            <p:cNvSpPr>
              <a:spLocks noChangeShapeType="1"/>
            </p:cNvSpPr>
            <p:nvPr/>
          </p:nvSpPr>
          <p:spPr bwMode="auto">
            <a:xfrm>
              <a:off x="3594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7" name="Line 139"/>
            <p:cNvSpPr>
              <a:spLocks noChangeShapeType="1"/>
            </p:cNvSpPr>
            <p:nvPr/>
          </p:nvSpPr>
          <p:spPr bwMode="auto">
            <a:xfrm>
              <a:off x="3608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8" name="Line 140"/>
            <p:cNvSpPr>
              <a:spLocks noChangeShapeType="1"/>
            </p:cNvSpPr>
            <p:nvPr/>
          </p:nvSpPr>
          <p:spPr bwMode="auto">
            <a:xfrm>
              <a:off x="3622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9" name="Line 141"/>
            <p:cNvSpPr>
              <a:spLocks noChangeShapeType="1"/>
            </p:cNvSpPr>
            <p:nvPr/>
          </p:nvSpPr>
          <p:spPr bwMode="auto">
            <a:xfrm>
              <a:off x="36369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0" name="Line 142"/>
            <p:cNvSpPr>
              <a:spLocks noChangeShapeType="1"/>
            </p:cNvSpPr>
            <p:nvPr/>
          </p:nvSpPr>
          <p:spPr bwMode="auto">
            <a:xfrm>
              <a:off x="3651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1" name="Line 143"/>
            <p:cNvSpPr>
              <a:spLocks noChangeShapeType="1"/>
            </p:cNvSpPr>
            <p:nvPr/>
          </p:nvSpPr>
          <p:spPr bwMode="auto">
            <a:xfrm>
              <a:off x="3665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2" name="Line 144"/>
            <p:cNvSpPr>
              <a:spLocks noChangeShapeType="1"/>
            </p:cNvSpPr>
            <p:nvPr/>
          </p:nvSpPr>
          <p:spPr bwMode="auto">
            <a:xfrm>
              <a:off x="3681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3" name="Line 145"/>
            <p:cNvSpPr>
              <a:spLocks noChangeShapeType="1"/>
            </p:cNvSpPr>
            <p:nvPr/>
          </p:nvSpPr>
          <p:spPr bwMode="auto">
            <a:xfrm>
              <a:off x="3695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4" name="Line 146"/>
            <p:cNvSpPr>
              <a:spLocks noChangeShapeType="1"/>
            </p:cNvSpPr>
            <p:nvPr/>
          </p:nvSpPr>
          <p:spPr bwMode="auto">
            <a:xfrm>
              <a:off x="3709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5" name="Line 147"/>
            <p:cNvSpPr>
              <a:spLocks noChangeShapeType="1"/>
            </p:cNvSpPr>
            <p:nvPr/>
          </p:nvSpPr>
          <p:spPr bwMode="auto">
            <a:xfrm>
              <a:off x="3724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6" name="Line 148"/>
            <p:cNvSpPr>
              <a:spLocks noChangeShapeType="1"/>
            </p:cNvSpPr>
            <p:nvPr/>
          </p:nvSpPr>
          <p:spPr bwMode="auto">
            <a:xfrm>
              <a:off x="37385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7" name="Line 149"/>
            <p:cNvSpPr>
              <a:spLocks noChangeShapeType="1"/>
            </p:cNvSpPr>
            <p:nvPr/>
          </p:nvSpPr>
          <p:spPr bwMode="auto">
            <a:xfrm>
              <a:off x="3752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8" name="Line 150"/>
            <p:cNvSpPr>
              <a:spLocks noChangeShapeType="1"/>
            </p:cNvSpPr>
            <p:nvPr/>
          </p:nvSpPr>
          <p:spPr bwMode="auto">
            <a:xfrm>
              <a:off x="37687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9" name="Line 151"/>
            <p:cNvSpPr>
              <a:spLocks noChangeShapeType="1"/>
            </p:cNvSpPr>
            <p:nvPr/>
          </p:nvSpPr>
          <p:spPr bwMode="auto">
            <a:xfrm>
              <a:off x="3783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0" name="Line 152"/>
            <p:cNvSpPr>
              <a:spLocks noChangeShapeType="1"/>
            </p:cNvSpPr>
            <p:nvPr/>
          </p:nvSpPr>
          <p:spPr bwMode="auto">
            <a:xfrm>
              <a:off x="3797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1" name="Line 153"/>
            <p:cNvSpPr>
              <a:spLocks noChangeShapeType="1"/>
            </p:cNvSpPr>
            <p:nvPr/>
          </p:nvSpPr>
          <p:spPr bwMode="auto">
            <a:xfrm>
              <a:off x="3811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2" name="Line 154"/>
            <p:cNvSpPr>
              <a:spLocks noChangeShapeType="1"/>
            </p:cNvSpPr>
            <p:nvPr/>
          </p:nvSpPr>
          <p:spPr bwMode="auto">
            <a:xfrm>
              <a:off x="3825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3" name="Line 155"/>
            <p:cNvSpPr>
              <a:spLocks noChangeShapeType="1"/>
            </p:cNvSpPr>
            <p:nvPr/>
          </p:nvSpPr>
          <p:spPr bwMode="auto">
            <a:xfrm>
              <a:off x="38401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4" name="Line 156"/>
            <p:cNvSpPr>
              <a:spLocks noChangeShapeType="1"/>
            </p:cNvSpPr>
            <p:nvPr/>
          </p:nvSpPr>
          <p:spPr bwMode="auto">
            <a:xfrm>
              <a:off x="3854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5" name="Line 157"/>
            <p:cNvSpPr>
              <a:spLocks noChangeShapeType="1"/>
            </p:cNvSpPr>
            <p:nvPr/>
          </p:nvSpPr>
          <p:spPr bwMode="auto">
            <a:xfrm>
              <a:off x="38703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6" name="Line 158"/>
            <p:cNvSpPr>
              <a:spLocks noChangeShapeType="1"/>
            </p:cNvSpPr>
            <p:nvPr/>
          </p:nvSpPr>
          <p:spPr bwMode="auto">
            <a:xfrm>
              <a:off x="3884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7" name="Line 159"/>
            <p:cNvSpPr>
              <a:spLocks noChangeShapeType="1"/>
            </p:cNvSpPr>
            <p:nvPr/>
          </p:nvSpPr>
          <p:spPr bwMode="auto">
            <a:xfrm>
              <a:off x="3898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8" name="Line 160"/>
            <p:cNvSpPr>
              <a:spLocks noChangeShapeType="1"/>
            </p:cNvSpPr>
            <p:nvPr/>
          </p:nvSpPr>
          <p:spPr bwMode="auto">
            <a:xfrm>
              <a:off x="3913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9" name="Line 161"/>
            <p:cNvSpPr>
              <a:spLocks noChangeShapeType="1"/>
            </p:cNvSpPr>
            <p:nvPr/>
          </p:nvSpPr>
          <p:spPr bwMode="auto">
            <a:xfrm>
              <a:off x="3927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0" name="Line 162"/>
            <p:cNvSpPr>
              <a:spLocks noChangeShapeType="1"/>
            </p:cNvSpPr>
            <p:nvPr/>
          </p:nvSpPr>
          <p:spPr bwMode="auto">
            <a:xfrm>
              <a:off x="39417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1" name="Line 163"/>
            <p:cNvSpPr>
              <a:spLocks noChangeShapeType="1"/>
            </p:cNvSpPr>
            <p:nvPr/>
          </p:nvSpPr>
          <p:spPr bwMode="auto">
            <a:xfrm>
              <a:off x="3956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2" name="Line 164"/>
            <p:cNvSpPr>
              <a:spLocks noChangeShapeType="1"/>
            </p:cNvSpPr>
            <p:nvPr/>
          </p:nvSpPr>
          <p:spPr bwMode="auto">
            <a:xfrm>
              <a:off x="39719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3" name="Line 165"/>
            <p:cNvSpPr>
              <a:spLocks noChangeShapeType="1"/>
            </p:cNvSpPr>
            <p:nvPr/>
          </p:nvSpPr>
          <p:spPr bwMode="auto">
            <a:xfrm>
              <a:off x="3986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4" name="Line 166"/>
            <p:cNvSpPr>
              <a:spLocks noChangeShapeType="1"/>
            </p:cNvSpPr>
            <p:nvPr/>
          </p:nvSpPr>
          <p:spPr bwMode="auto">
            <a:xfrm>
              <a:off x="4000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5" name="Line 167"/>
            <p:cNvSpPr>
              <a:spLocks noChangeShapeType="1"/>
            </p:cNvSpPr>
            <p:nvPr/>
          </p:nvSpPr>
          <p:spPr bwMode="auto">
            <a:xfrm>
              <a:off x="4014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6" name="Line 168"/>
            <p:cNvSpPr>
              <a:spLocks noChangeShapeType="1"/>
            </p:cNvSpPr>
            <p:nvPr/>
          </p:nvSpPr>
          <p:spPr bwMode="auto">
            <a:xfrm>
              <a:off x="4029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7" name="Line 169"/>
            <p:cNvSpPr>
              <a:spLocks noChangeShapeType="1"/>
            </p:cNvSpPr>
            <p:nvPr/>
          </p:nvSpPr>
          <p:spPr bwMode="auto">
            <a:xfrm>
              <a:off x="4043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8" name="Line 170"/>
            <p:cNvSpPr>
              <a:spLocks noChangeShapeType="1"/>
            </p:cNvSpPr>
            <p:nvPr/>
          </p:nvSpPr>
          <p:spPr bwMode="auto">
            <a:xfrm>
              <a:off x="4057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9" name="Line 171"/>
            <p:cNvSpPr>
              <a:spLocks noChangeShapeType="1"/>
            </p:cNvSpPr>
            <p:nvPr/>
          </p:nvSpPr>
          <p:spPr bwMode="auto">
            <a:xfrm>
              <a:off x="40735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0" name="Line 172"/>
            <p:cNvSpPr>
              <a:spLocks noChangeShapeType="1"/>
            </p:cNvSpPr>
            <p:nvPr/>
          </p:nvSpPr>
          <p:spPr bwMode="auto">
            <a:xfrm>
              <a:off x="4087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1" name="Line 173"/>
            <p:cNvSpPr>
              <a:spLocks noChangeShapeType="1"/>
            </p:cNvSpPr>
            <p:nvPr/>
          </p:nvSpPr>
          <p:spPr bwMode="auto">
            <a:xfrm>
              <a:off x="4102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2" name="Line 174"/>
            <p:cNvSpPr>
              <a:spLocks noChangeShapeType="1"/>
            </p:cNvSpPr>
            <p:nvPr/>
          </p:nvSpPr>
          <p:spPr bwMode="auto">
            <a:xfrm>
              <a:off x="4116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3" name="Line 175"/>
            <p:cNvSpPr>
              <a:spLocks noChangeShapeType="1"/>
            </p:cNvSpPr>
            <p:nvPr/>
          </p:nvSpPr>
          <p:spPr bwMode="auto">
            <a:xfrm>
              <a:off x="4130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4" name="Line 176"/>
            <p:cNvSpPr>
              <a:spLocks noChangeShapeType="1"/>
            </p:cNvSpPr>
            <p:nvPr/>
          </p:nvSpPr>
          <p:spPr bwMode="auto">
            <a:xfrm>
              <a:off x="41449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5" name="Line 177"/>
            <p:cNvSpPr>
              <a:spLocks noChangeShapeType="1"/>
            </p:cNvSpPr>
            <p:nvPr/>
          </p:nvSpPr>
          <p:spPr bwMode="auto">
            <a:xfrm>
              <a:off x="4159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6" name="Line 178"/>
            <p:cNvSpPr>
              <a:spLocks noChangeShapeType="1"/>
            </p:cNvSpPr>
            <p:nvPr/>
          </p:nvSpPr>
          <p:spPr bwMode="auto">
            <a:xfrm>
              <a:off x="41751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7" name="Line 179"/>
            <p:cNvSpPr>
              <a:spLocks noChangeShapeType="1"/>
            </p:cNvSpPr>
            <p:nvPr/>
          </p:nvSpPr>
          <p:spPr bwMode="auto">
            <a:xfrm>
              <a:off x="4189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8" name="Line 180"/>
            <p:cNvSpPr>
              <a:spLocks noChangeShapeType="1"/>
            </p:cNvSpPr>
            <p:nvPr/>
          </p:nvSpPr>
          <p:spPr bwMode="auto">
            <a:xfrm>
              <a:off x="4203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9" name="Line 181"/>
            <p:cNvSpPr>
              <a:spLocks noChangeShapeType="1"/>
            </p:cNvSpPr>
            <p:nvPr/>
          </p:nvSpPr>
          <p:spPr bwMode="auto">
            <a:xfrm>
              <a:off x="4217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0" name="Line 182"/>
            <p:cNvSpPr>
              <a:spLocks noChangeShapeType="1"/>
            </p:cNvSpPr>
            <p:nvPr/>
          </p:nvSpPr>
          <p:spPr bwMode="auto">
            <a:xfrm>
              <a:off x="42322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1" name="Line 183"/>
            <p:cNvSpPr>
              <a:spLocks noChangeShapeType="1"/>
            </p:cNvSpPr>
            <p:nvPr/>
          </p:nvSpPr>
          <p:spPr bwMode="auto">
            <a:xfrm>
              <a:off x="42465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2" name="Line 184"/>
            <p:cNvSpPr>
              <a:spLocks noChangeShapeType="1"/>
            </p:cNvSpPr>
            <p:nvPr/>
          </p:nvSpPr>
          <p:spPr bwMode="auto">
            <a:xfrm>
              <a:off x="4260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3" name="Line 185"/>
            <p:cNvSpPr>
              <a:spLocks noChangeShapeType="1"/>
            </p:cNvSpPr>
            <p:nvPr/>
          </p:nvSpPr>
          <p:spPr bwMode="auto">
            <a:xfrm>
              <a:off x="42767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4" name="Line 186"/>
            <p:cNvSpPr>
              <a:spLocks noChangeShapeType="1"/>
            </p:cNvSpPr>
            <p:nvPr/>
          </p:nvSpPr>
          <p:spPr bwMode="auto">
            <a:xfrm>
              <a:off x="4291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5" name="Line 187"/>
            <p:cNvSpPr>
              <a:spLocks noChangeShapeType="1"/>
            </p:cNvSpPr>
            <p:nvPr/>
          </p:nvSpPr>
          <p:spPr bwMode="auto">
            <a:xfrm>
              <a:off x="4305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6" name="Line 188"/>
            <p:cNvSpPr>
              <a:spLocks noChangeShapeType="1"/>
            </p:cNvSpPr>
            <p:nvPr/>
          </p:nvSpPr>
          <p:spPr bwMode="auto">
            <a:xfrm>
              <a:off x="4319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7" name="Line 189"/>
            <p:cNvSpPr>
              <a:spLocks noChangeShapeType="1"/>
            </p:cNvSpPr>
            <p:nvPr/>
          </p:nvSpPr>
          <p:spPr bwMode="auto">
            <a:xfrm>
              <a:off x="43338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8" name="Line 190"/>
            <p:cNvSpPr>
              <a:spLocks noChangeShapeType="1"/>
            </p:cNvSpPr>
            <p:nvPr/>
          </p:nvSpPr>
          <p:spPr bwMode="auto">
            <a:xfrm>
              <a:off x="43481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9" name="Line 191"/>
            <p:cNvSpPr>
              <a:spLocks noChangeShapeType="1"/>
            </p:cNvSpPr>
            <p:nvPr/>
          </p:nvSpPr>
          <p:spPr bwMode="auto">
            <a:xfrm>
              <a:off x="4362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0" name="Line 192"/>
            <p:cNvSpPr>
              <a:spLocks noChangeShapeType="1"/>
            </p:cNvSpPr>
            <p:nvPr/>
          </p:nvSpPr>
          <p:spPr bwMode="auto">
            <a:xfrm>
              <a:off x="43783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1" name="Line 193"/>
            <p:cNvSpPr>
              <a:spLocks noChangeShapeType="1"/>
            </p:cNvSpPr>
            <p:nvPr/>
          </p:nvSpPr>
          <p:spPr bwMode="auto">
            <a:xfrm>
              <a:off x="4392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2" name="Line 194"/>
            <p:cNvSpPr>
              <a:spLocks noChangeShapeType="1"/>
            </p:cNvSpPr>
            <p:nvPr/>
          </p:nvSpPr>
          <p:spPr bwMode="auto">
            <a:xfrm>
              <a:off x="4406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3" name="Line 195"/>
            <p:cNvSpPr>
              <a:spLocks noChangeShapeType="1"/>
            </p:cNvSpPr>
            <p:nvPr/>
          </p:nvSpPr>
          <p:spPr bwMode="auto">
            <a:xfrm>
              <a:off x="4421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4" name="Line 196"/>
            <p:cNvSpPr>
              <a:spLocks noChangeShapeType="1"/>
            </p:cNvSpPr>
            <p:nvPr/>
          </p:nvSpPr>
          <p:spPr bwMode="auto">
            <a:xfrm>
              <a:off x="44354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5" name="Line 197"/>
            <p:cNvSpPr>
              <a:spLocks noChangeShapeType="1"/>
            </p:cNvSpPr>
            <p:nvPr/>
          </p:nvSpPr>
          <p:spPr bwMode="auto">
            <a:xfrm>
              <a:off x="44497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6" name="Line 198"/>
            <p:cNvSpPr>
              <a:spLocks noChangeShapeType="1"/>
            </p:cNvSpPr>
            <p:nvPr/>
          </p:nvSpPr>
          <p:spPr bwMode="auto">
            <a:xfrm>
              <a:off x="44656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7" name="Line 199"/>
            <p:cNvSpPr>
              <a:spLocks noChangeShapeType="1"/>
            </p:cNvSpPr>
            <p:nvPr/>
          </p:nvSpPr>
          <p:spPr bwMode="auto">
            <a:xfrm>
              <a:off x="44799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8" name="Line 200"/>
            <p:cNvSpPr>
              <a:spLocks noChangeShapeType="1"/>
            </p:cNvSpPr>
            <p:nvPr/>
          </p:nvSpPr>
          <p:spPr bwMode="auto">
            <a:xfrm>
              <a:off x="4494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9" name="Line 201"/>
            <p:cNvSpPr>
              <a:spLocks noChangeShapeType="1"/>
            </p:cNvSpPr>
            <p:nvPr/>
          </p:nvSpPr>
          <p:spPr bwMode="auto">
            <a:xfrm>
              <a:off x="4508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0" name="Line 202"/>
            <p:cNvSpPr>
              <a:spLocks noChangeShapeType="1"/>
            </p:cNvSpPr>
            <p:nvPr/>
          </p:nvSpPr>
          <p:spPr bwMode="auto">
            <a:xfrm>
              <a:off x="4522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1" name="Line 203"/>
            <p:cNvSpPr>
              <a:spLocks noChangeShapeType="1"/>
            </p:cNvSpPr>
            <p:nvPr/>
          </p:nvSpPr>
          <p:spPr bwMode="auto">
            <a:xfrm>
              <a:off x="45370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2" name="Line 204"/>
            <p:cNvSpPr>
              <a:spLocks noChangeShapeType="1"/>
            </p:cNvSpPr>
            <p:nvPr/>
          </p:nvSpPr>
          <p:spPr bwMode="auto">
            <a:xfrm>
              <a:off x="4551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nvGrpSpPr>
            <p:cNvPr id="7" name="Group 406"/>
            <p:cNvGrpSpPr>
              <a:grpSpLocks/>
            </p:cNvGrpSpPr>
            <p:nvPr/>
          </p:nvGrpSpPr>
          <p:grpSpPr bwMode="auto">
            <a:xfrm>
              <a:off x="4567238" y="4759325"/>
              <a:ext cx="2894013" cy="0"/>
              <a:chOff x="2877" y="2998"/>
              <a:chExt cx="1823" cy="0"/>
            </a:xfrm>
          </p:grpSpPr>
          <p:sp>
            <p:nvSpPr>
              <p:cNvPr id="2983" name="Line 206"/>
              <p:cNvSpPr>
                <a:spLocks noChangeShapeType="1"/>
              </p:cNvSpPr>
              <p:nvPr/>
            </p:nvSpPr>
            <p:spPr bwMode="auto">
              <a:xfrm>
                <a:off x="28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4" name="Line 207"/>
              <p:cNvSpPr>
                <a:spLocks noChangeShapeType="1"/>
              </p:cNvSpPr>
              <p:nvPr/>
            </p:nvSpPr>
            <p:spPr bwMode="auto">
              <a:xfrm>
                <a:off x="288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5" name="Line 208"/>
              <p:cNvSpPr>
                <a:spLocks noChangeShapeType="1"/>
              </p:cNvSpPr>
              <p:nvPr/>
            </p:nvSpPr>
            <p:spPr bwMode="auto">
              <a:xfrm>
                <a:off x="289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6" name="Line 209"/>
              <p:cNvSpPr>
                <a:spLocks noChangeShapeType="1"/>
              </p:cNvSpPr>
              <p:nvPr/>
            </p:nvSpPr>
            <p:spPr bwMode="auto">
              <a:xfrm>
                <a:off x="290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7" name="Line 210"/>
              <p:cNvSpPr>
                <a:spLocks noChangeShapeType="1"/>
              </p:cNvSpPr>
              <p:nvPr/>
            </p:nvSpPr>
            <p:spPr bwMode="auto">
              <a:xfrm>
                <a:off x="291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8" name="Line 211"/>
              <p:cNvSpPr>
                <a:spLocks noChangeShapeType="1"/>
              </p:cNvSpPr>
              <p:nvPr/>
            </p:nvSpPr>
            <p:spPr bwMode="auto">
              <a:xfrm>
                <a:off x="292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9" name="Line 212"/>
              <p:cNvSpPr>
                <a:spLocks noChangeShapeType="1"/>
              </p:cNvSpPr>
              <p:nvPr/>
            </p:nvSpPr>
            <p:spPr bwMode="auto">
              <a:xfrm>
                <a:off x="293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0" name="Line 213"/>
              <p:cNvSpPr>
                <a:spLocks noChangeShapeType="1"/>
              </p:cNvSpPr>
              <p:nvPr/>
            </p:nvSpPr>
            <p:spPr bwMode="auto">
              <a:xfrm>
                <a:off x="29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1" name="Line 214"/>
              <p:cNvSpPr>
                <a:spLocks noChangeShapeType="1"/>
              </p:cNvSpPr>
              <p:nvPr/>
            </p:nvSpPr>
            <p:spPr bwMode="auto">
              <a:xfrm>
                <a:off x="295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2" name="Line 215"/>
              <p:cNvSpPr>
                <a:spLocks noChangeShapeType="1"/>
              </p:cNvSpPr>
              <p:nvPr/>
            </p:nvSpPr>
            <p:spPr bwMode="auto">
              <a:xfrm>
                <a:off x="295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3" name="Line 216"/>
              <p:cNvSpPr>
                <a:spLocks noChangeShapeType="1"/>
              </p:cNvSpPr>
              <p:nvPr/>
            </p:nvSpPr>
            <p:spPr bwMode="auto">
              <a:xfrm>
                <a:off x="296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4" name="Line 217"/>
              <p:cNvSpPr>
                <a:spLocks noChangeShapeType="1"/>
              </p:cNvSpPr>
              <p:nvPr/>
            </p:nvSpPr>
            <p:spPr bwMode="auto">
              <a:xfrm>
                <a:off x="29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5" name="Line 218"/>
              <p:cNvSpPr>
                <a:spLocks noChangeShapeType="1"/>
              </p:cNvSpPr>
              <p:nvPr/>
            </p:nvSpPr>
            <p:spPr bwMode="auto">
              <a:xfrm>
                <a:off x="298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6" name="Line 219"/>
              <p:cNvSpPr>
                <a:spLocks noChangeShapeType="1"/>
              </p:cNvSpPr>
              <p:nvPr/>
            </p:nvSpPr>
            <p:spPr bwMode="auto">
              <a:xfrm>
                <a:off x="299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7" name="Line 220"/>
              <p:cNvSpPr>
                <a:spLocks noChangeShapeType="1"/>
              </p:cNvSpPr>
              <p:nvPr/>
            </p:nvSpPr>
            <p:spPr bwMode="auto">
              <a:xfrm>
                <a:off x="300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8" name="Line 221"/>
              <p:cNvSpPr>
                <a:spLocks noChangeShapeType="1"/>
              </p:cNvSpPr>
              <p:nvPr/>
            </p:nvSpPr>
            <p:spPr bwMode="auto">
              <a:xfrm>
                <a:off x="301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9" name="Line 222"/>
              <p:cNvSpPr>
                <a:spLocks noChangeShapeType="1"/>
              </p:cNvSpPr>
              <p:nvPr/>
            </p:nvSpPr>
            <p:spPr bwMode="auto">
              <a:xfrm>
                <a:off x="302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0" name="Line 223"/>
              <p:cNvSpPr>
                <a:spLocks noChangeShapeType="1"/>
              </p:cNvSpPr>
              <p:nvPr/>
            </p:nvSpPr>
            <p:spPr bwMode="auto">
              <a:xfrm>
                <a:off x="303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1" name="Line 224"/>
              <p:cNvSpPr>
                <a:spLocks noChangeShapeType="1"/>
              </p:cNvSpPr>
              <p:nvPr/>
            </p:nvSpPr>
            <p:spPr bwMode="auto">
              <a:xfrm>
                <a:off x="30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2" name="Line 225"/>
              <p:cNvSpPr>
                <a:spLocks noChangeShapeType="1"/>
              </p:cNvSpPr>
              <p:nvPr/>
            </p:nvSpPr>
            <p:spPr bwMode="auto">
              <a:xfrm>
                <a:off x="305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3" name="Line 226"/>
              <p:cNvSpPr>
                <a:spLocks noChangeShapeType="1"/>
              </p:cNvSpPr>
              <p:nvPr/>
            </p:nvSpPr>
            <p:spPr bwMode="auto">
              <a:xfrm>
                <a:off x="305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4" name="Line 227"/>
              <p:cNvSpPr>
                <a:spLocks noChangeShapeType="1"/>
              </p:cNvSpPr>
              <p:nvPr/>
            </p:nvSpPr>
            <p:spPr bwMode="auto">
              <a:xfrm>
                <a:off x="30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5" name="Line 228"/>
              <p:cNvSpPr>
                <a:spLocks noChangeShapeType="1"/>
              </p:cNvSpPr>
              <p:nvPr/>
            </p:nvSpPr>
            <p:spPr bwMode="auto">
              <a:xfrm>
                <a:off x="307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6" name="Line 229"/>
              <p:cNvSpPr>
                <a:spLocks noChangeShapeType="1"/>
              </p:cNvSpPr>
              <p:nvPr/>
            </p:nvSpPr>
            <p:spPr bwMode="auto">
              <a:xfrm>
                <a:off x="308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7" name="Line 230"/>
              <p:cNvSpPr>
                <a:spLocks noChangeShapeType="1"/>
              </p:cNvSpPr>
              <p:nvPr/>
            </p:nvSpPr>
            <p:spPr bwMode="auto">
              <a:xfrm>
                <a:off x="309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8" name="Line 231"/>
              <p:cNvSpPr>
                <a:spLocks noChangeShapeType="1"/>
              </p:cNvSpPr>
              <p:nvPr/>
            </p:nvSpPr>
            <p:spPr bwMode="auto">
              <a:xfrm>
                <a:off x="310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9" name="Line 232"/>
              <p:cNvSpPr>
                <a:spLocks noChangeShapeType="1"/>
              </p:cNvSpPr>
              <p:nvPr/>
            </p:nvSpPr>
            <p:spPr bwMode="auto">
              <a:xfrm>
                <a:off x="311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0" name="Line 233"/>
              <p:cNvSpPr>
                <a:spLocks noChangeShapeType="1"/>
              </p:cNvSpPr>
              <p:nvPr/>
            </p:nvSpPr>
            <p:spPr bwMode="auto">
              <a:xfrm>
                <a:off x="312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1" name="Line 234"/>
              <p:cNvSpPr>
                <a:spLocks noChangeShapeType="1"/>
              </p:cNvSpPr>
              <p:nvPr/>
            </p:nvSpPr>
            <p:spPr bwMode="auto">
              <a:xfrm>
                <a:off x="31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2" name="Line 235"/>
              <p:cNvSpPr>
                <a:spLocks noChangeShapeType="1"/>
              </p:cNvSpPr>
              <p:nvPr/>
            </p:nvSpPr>
            <p:spPr bwMode="auto">
              <a:xfrm>
                <a:off x="314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3" name="Line 236"/>
              <p:cNvSpPr>
                <a:spLocks noChangeShapeType="1"/>
              </p:cNvSpPr>
              <p:nvPr/>
            </p:nvSpPr>
            <p:spPr bwMode="auto">
              <a:xfrm>
                <a:off x="315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4" name="Line 237"/>
              <p:cNvSpPr>
                <a:spLocks noChangeShapeType="1"/>
              </p:cNvSpPr>
              <p:nvPr/>
            </p:nvSpPr>
            <p:spPr bwMode="auto">
              <a:xfrm>
                <a:off x="316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5" name="Line 238"/>
              <p:cNvSpPr>
                <a:spLocks noChangeShapeType="1"/>
              </p:cNvSpPr>
              <p:nvPr/>
            </p:nvSpPr>
            <p:spPr bwMode="auto">
              <a:xfrm>
                <a:off x="316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6" name="Line 239"/>
              <p:cNvSpPr>
                <a:spLocks noChangeShapeType="1"/>
              </p:cNvSpPr>
              <p:nvPr/>
            </p:nvSpPr>
            <p:spPr bwMode="auto">
              <a:xfrm>
                <a:off x="317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7" name="Line 240"/>
              <p:cNvSpPr>
                <a:spLocks noChangeShapeType="1"/>
              </p:cNvSpPr>
              <p:nvPr/>
            </p:nvSpPr>
            <p:spPr bwMode="auto">
              <a:xfrm>
                <a:off x="318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8" name="Line 241"/>
              <p:cNvSpPr>
                <a:spLocks noChangeShapeType="1"/>
              </p:cNvSpPr>
              <p:nvPr/>
            </p:nvSpPr>
            <p:spPr bwMode="auto">
              <a:xfrm>
                <a:off x="31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9" name="Line 242"/>
              <p:cNvSpPr>
                <a:spLocks noChangeShapeType="1"/>
              </p:cNvSpPr>
              <p:nvPr/>
            </p:nvSpPr>
            <p:spPr bwMode="auto">
              <a:xfrm>
                <a:off x="320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0" name="Line 243"/>
              <p:cNvSpPr>
                <a:spLocks noChangeShapeType="1"/>
              </p:cNvSpPr>
              <p:nvPr/>
            </p:nvSpPr>
            <p:spPr bwMode="auto">
              <a:xfrm>
                <a:off x="321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1" name="Line 244"/>
              <p:cNvSpPr>
                <a:spLocks noChangeShapeType="1"/>
              </p:cNvSpPr>
              <p:nvPr/>
            </p:nvSpPr>
            <p:spPr bwMode="auto">
              <a:xfrm>
                <a:off x="322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2" name="Line 245"/>
              <p:cNvSpPr>
                <a:spLocks noChangeShapeType="1"/>
              </p:cNvSpPr>
              <p:nvPr/>
            </p:nvSpPr>
            <p:spPr bwMode="auto">
              <a:xfrm>
                <a:off x="323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3" name="Line 246"/>
              <p:cNvSpPr>
                <a:spLocks noChangeShapeType="1"/>
              </p:cNvSpPr>
              <p:nvPr/>
            </p:nvSpPr>
            <p:spPr bwMode="auto">
              <a:xfrm>
                <a:off x="324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4" name="Line 247"/>
              <p:cNvSpPr>
                <a:spLocks noChangeShapeType="1"/>
              </p:cNvSpPr>
              <p:nvPr/>
            </p:nvSpPr>
            <p:spPr bwMode="auto">
              <a:xfrm>
                <a:off x="32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5" name="Line 248"/>
              <p:cNvSpPr>
                <a:spLocks noChangeShapeType="1"/>
              </p:cNvSpPr>
              <p:nvPr/>
            </p:nvSpPr>
            <p:spPr bwMode="auto">
              <a:xfrm>
                <a:off x="326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6" name="Line 249"/>
              <p:cNvSpPr>
                <a:spLocks noChangeShapeType="1"/>
              </p:cNvSpPr>
              <p:nvPr/>
            </p:nvSpPr>
            <p:spPr bwMode="auto">
              <a:xfrm>
                <a:off x="327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7" name="Line 250"/>
              <p:cNvSpPr>
                <a:spLocks noChangeShapeType="1"/>
              </p:cNvSpPr>
              <p:nvPr/>
            </p:nvSpPr>
            <p:spPr bwMode="auto">
              <a:xfrm>
                <a:off x="327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8" name="Line 251"/>
              <p:cNvSpPr>
                <a:spLocks noChangeShapeType="1"/>
              </p:cNvSpPr>
              <p:nvPr/>
            </p:nvSpPr>
            <p:spPr bwMode="auto">
              <a:xfrm>
                <a:off x="328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9" name="Line 252"/>
              <p:cNvSpPr>
                <a:spLocks noChangeShapeType="1"/>
              </p:cNvSpPr>
              <p:nvPr/>
            </p:nvSpPr>
            <p:spPr bwMode="auto">
              <a:xfrm>
                <a:off x="329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0" name="Line 253"/>
              <p:cNvSpPr>
                <a:spLocks noChangeShapeType="1"/>
              </p:cNvSpPr>
              <p:nvPr/>
            </p:nvSpPr>
            <p:spPr bwMode="auto">
              <a:xfrm>
                <a:off x="330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1" name="Line 254"/>
              <p:cNvSpPr>
                <a:spLocks noChangeShapeType="1"/>
              </p:cNvSpPr>
              <p:nvPr/>
            </p:nvSpPr>
            <p:spPr bwMode="auto">
              <a:xfrm>
                <a:off x="33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2" name="Line 255"/>
              <p:cNvSpPr>
                <a:spLocks noChangeShapeType="1"/>
              </p:cNvSpPr>
              <p:nvPr/>
            </p:nvSpPr>
            <p:spPr bwMode="auto">
              <a:xfrm>
                <a:off x="332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3" name="Line 256"/>
              <p:cNvSpPr>
                <a:spLocks noChangeShapeType="1"/>
              </p:cNvSpPr>
              <p:nvPr/>
            </p:nvSpPr>
            <p:spPr bwMode="auto">
              <a:xfrm>
                <a:off x="333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4" name="Line 257"/>
              <p:cNvSpPr>
                <a:spLocks noChangeShapeType="1"/>
              </p:cNvSpPr>
              <p:nvPr/>
            </p:nvSpPr>
            <p:spPr bwMode="auto">
              <a:xfrm>
                <a:off x="334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5" name="Line 258"/>
              <p:cNvSpPr>
                <a:spLocks noChangeShapeType="1"/>
              </p:cNvSpPr>
              <p:nvPr/>
            </p:nvSpPr>
            <p:spPr bwMode="auto">
              <a:xfrm>
                <a:off x="33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6" name="Line 259"/>
              <p:cNvSpPr>
                <a:spLocks noChangeShapeType="1"/>
              </p:cNvSpPr>
              <p:nvPr/>
            </p:nvSpPr>
            <p:spPr bwMode="auto">
              <a:xfrm>
                <a:off x="336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7" name="Line 260"/>
              <p:cNvSpPr>
                <a:spLocks noChangeShapeType="1"/>
              </p:cNvSpPr>
              <p:nvPr/>
            </p:nvSpPr>
            <p:spPr bwMode="auto">
              <a:xfrm>
                <a:off x="337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8" name="Line 261"/>
              <p:cNvSpPr>
                <a:spLocks noChangeShapeType="1"/>
              </p:cNvSpPr>
              <p:nvPr/>
            </p:nvSpPr>
            <p:spPr bwMode="auto">
              <a:xfrm>
                <a:off x="33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9" name="Line 262"/>
              <p:cNvSpPr>
                <a:spLocks noChangeShapeType="1"/>
              </p:cNvSpPr>
              <p:nvPr/>
            </p:nvSpPr>
            <p:spPr bwMode="auto">
              <a:xfrm>
                <a:off x="338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0" name="Line 263"/>
              <p:cNvSpPr>
                <a:spLocks noChangeShapeType="1"/>
              </p:cNvSpPr>
              <p:nvPr/>
            </p:nvSpPr>
            <p:spPr bwMode="auto">
              <a:xfrm>
                <a:off x="339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1" name="Line 264"/>
              <p:cNvSpPr>
                <a:spLocks noChangeShapeType="1"/>
              </p:cNvSpPr>
              <p:nvPr/>
            </p:nvSpPr>
            <p:spPr bwMode="auto">
              <a:xfrm>
                <a:off x="340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2" name="Line 265"/>
              <p:cNvSpPr>
                <a:spLocks noChangeShapeType="1"/>
              </p:cNvSpPr>
              <p:nvPr/>
            </p:nvSpPr>
            <p:spPr bwMode="auto">
              <a:xfrm>
                <a:off x="34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3" name="Line 266"/>
              <p:cNvSpPr>
                <a:spLocks noChangeShapeType="1"/>
              </p:cNvSpPr>
              <p:nvPr/>
            </p:nvSpPr>
            <p:spPr bwMode="auto">
              <a:xfrm>
                <a:off x="342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4" name="Line 267"/>
              <p:cNvSpPr>
                <a:spLocks noChangeShapeType="1"/>
              </p:cNvSpPr>
              <p:nvPr/>
            </p:nvSpPr>
            <p:spPr bwMode="auto">
              <a:xfrm>
                <a:off x="343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5" name="Line 268"/>
              <p:cNvSpPr>
                <a:spLocks noChangeShapeType="1"/>
              </p:cNvSpPr>
              <p:nvPr/>
            </p:nvSpPr>
            <p:spPr bwMode="auto">
              <a:xfrm>
                <a:off x="344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6" name="Line 269"/>
              <p:cNvSpPr>
                <a:spLocks noChangeShapeType="1"/>
              </p:cNvSpPr>
              <p:nvPr/>
            </p:nvSpPr>
            <p:spPr bwMode="auto">
              <a:xfrm>
                <a:off x="345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7" name="Line 270"/>
              <p:cNvSpPr>
                <a:spLocks noChangeShapeType="1"/>
              </p:cNvSpPr>
              <p:nvPr/>
            </p:nvSpPr>
            <p:spPr bwMode="auto">
              <a:xfrm>
                <a:off x="346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8" name="Line 271"/>
              <p:cNvSpPr>
                <a:spLocks noChangeShapeType="1"/>
              </p:cNvSpPr>
              <p:nvPr/>
            </p:nvSpPr>
            <p:spPr bwMode="auto">
              <a:xfrm>
                <a:off x="347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9" name="Line 272"/>
              <p:cNvSpPr>
                <a:spLocks noChangeShapeType="1"/>
              </p:cNvSpPr>
              <p:nvPr/>
            </p:nvSpPr>
            <p:spPr bwMode="auto">
              <a:xfrm>
                <a:off x="34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0" name="Line 273"/>
              <p:cNvSpPr>
                <a:spLocks noChangeShapeType="1"/>
              </p:cNvSpPr>
              <p:nvPr/>
            </p:nvSpPr>
            <p:spPr bwMode="auto">
              <a:xfrm>
                <a:off x="348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1" name="Line 274"/>
              <p:cNvSpPr>
                <a:spLocks noChangeShapeType="1"/>
              </p:cNvSpPr>
              <p:nvPr/>
            </p:nvSpPr>
            <p:spPr bwMode="auto">
              <a:xfrm>
                <a:off x="349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2" name="Line 275"/>
              <p:cNvSpPr>
                <a:spLocks noChangeShapeType="1"/>
              </p:cNvSpPr>
              <p:nvPr/>
            </p:nvSpPr>
            <p:spPr bwMode="auto">
              <a:xfrm>
                <a:off x="35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3" name="Line 276"/>
              <p:cNvSpPr>
                <a:spLocks noChangeShapeType="1"/>
              </p:cNvSpPr>
              <p:nvPr/>
            </p:nvSpPr>
            <p:spPr bwMode="auto">
              <a:xfrm>
                <a:off x="351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4" name="Line 277"/>
              <p:cNvSpPr>
                <a:spLocks noChangeShapeType="1"/>
              </p:cNvSpPr>
              <p:nvPr/>
            </p:nvSpPr>
            <p:spPr bwMode="auto">
              <a:xfrm>
                <a:off x="352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5" name="Line 278"/>
              <p:cNvSpPr>
                <a:spLocks noChangeShapeType="1"/>
              </p:cNvSpPr>
              <p:nvPr/>
            </p:nvSpPr>
            <p:spPr bwMode="auto">
              <a:xfrm>
                <a:off x="353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6" name="Line 279"/>
              <p:cNvSpPr>
                <a:spLocks noChangeShapeType="1"/>
              </p:cNvSpPr>
              <p:nvPr/>
            </p:nvSpPr>
            <p:spPr bwMode="auto">
              <a:xfrm>
                <a:off x="354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7" name="Line 280"/>
              <p:cNvSpPr>
                <a:spLocks noChangeShapeType="1"/>
              </p:cNvSpPr>
              <p:nvPr/>
            </p:nvSpPr>
            <p:spPr bwMode="auto">
              <a:xfrm>
                <a:off x="355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8" name="Line 281"/>
              <p:cNvSpPr>
                <a:spLocks noChangeShapeType="1"/>
              </p:cNvSpPr>
              <p:nvPr/>
            </p:nvSpPr>
            <p:spPr bwMode="auto">
              <a:xfrm>
                <a:off x="356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9" name="Line 282"/>
              <p:cNvSpPr>
                <a:spLocks noChangeShapeType="1"/>
              </p:cNvSpPr>
              <p:nvPr/>
            </p:nvSpPr>
            <p:spPr bwMode="auto">
              <a:xfrm>
                <a:off x="357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0" name="Line 283"/>
              <p:cNvSpPr>
                <a:spLocks noChangeShapeType="1"/>
              </p:cNvSpPr>
              <p:nvPr/>
            </p:nvSpPr>
            <p:spPr bwMode="auto">
              <a:xfrm>
                <a:off x="358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1" name="Line 284"/>
              <p:cNvSpPr>
                <a:spLocks noChangeShapeType="1"/>
              </p:cNvSpPr>
              <p:nvPr/>
            </p:nvSpPr>
            <p:spPr bwMode="auto">
              <a:xfrm>
                <a:off x="359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2" name="Line 285"/>
              <p:cNvSpPr>
                <a:spLocks noChangeShapeType="1"/>
              </p:cNvSpPr>
              <p:nvPr/>
            </p:nvSpPr>
            <p:spPr bwMode="auto">
              <a:xfrm>
                <a:off x="359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3" name="Line 286"/>
              <p:cNvSpPr>
                <a:spLocks noChangeShapeType="1"/>
              </p:cNvSpPr>
              <p:nvPr/>
            </p:nvSpPr>
            <p:spPr bwMode="auto">
              <a:xfrm>
                <a:off x="360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4" name="Line 287"/>
              <p:cNvSpPr>
                <a:spLocks noChangeShapeType="1"/>
              </p:cNvSpPr>
              <p:nvPr/>
            </p:nvSpPr>
            <p:spPr bwMode="auto">
              <a:xfrm>
                <a:off x="361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5" name="Line 288"/>
              <p:cNvSpPr>
                <a:spLocks noChangeShapeType="1"/>
              </p:cNvSpPr>
              <p:nvPr/>
            </p:nvSpPr>
            <p:spPr bwMode="auto">
              <a:xfrm>
                <a:off x="362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6" name="Line 289"/>
              <p:cNvSpPr>
                <a:spLocks noChangeShapeType="1"/>
              </p:cNvSpPr>
              <p:nvPr/>
            </p:nvSpPr>
            <p:spPr bwMode="auto">
              <a:xfrm>
                <a:off x="363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7" name="Line 290"/>
              <p:cNvSpPr>
                <a:spLocks noChangeShapeType="1"/>
              </p:cNvSpPr>
              <p:nvPr/>
            </p:nvSpPr>
            <p:spPr bwMode="auto">
              <a:xfrm>
                <a:off x="364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8" name="Line 291"/>
              <p:cNvSpPr>
                <a:spLocks noChangeShapeType="1"/>
              </p:cNvSpPr>
              <p:nvPr/>
            </p:nvSpPr>
            <p:spPr bwMode="auto">
              <a:xfrm>
                <a:off x="365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9" name="Line 292"/>
              <p:cNvSpPr>
                <a:spLocks noChangeShapeType="1"/>
              </p:cNvSpPr>
              <p:nvPr/>
            </p:nvSpPr>
            <p:spPr bwMode="auto">
              <a:xfrm>
                <a:off x="366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0" name="Line 293"/>
              <p:cNvSpPr>
                <a:spLocks noChangeShapeType="1"/>
              </p:cNvSpPr>
              <p:nvPr/>
            </p:nvSpPr>
            <p:spPr bwMode="auto">
              <a:xfrm>
                <a:off x="367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1" name="Line 294"/>
              <p:cNvSpPr>
                <a:spLocks noChangeShapeType="1"/>
              </p:cNvSpPr>
              <p:nvPr/>
            </p:nvSpPr>
            <p:spPr bwMode="auto">
              <a:xfrm>
                <a:off x="368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2" name="Line 295"/>
              <p:cNvSpPr>
                <a:spLocks noChangeShapeType="1"/>
              </p:cNvSpPr>
              <p:nvPr/>
            </p:nvSpPr>
            <p:spPr bwMode="auto">
              <a:xfrm>
                <a:off x="369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3" name="Line 296"/>
              <p:cNvSpPr>
                <a:spLocks noChangeShapeType="1"/>
              </p:cNvSpPr>
              <p:nvPr/>
            </p:nvSpPr>
            <p:spPr bwMode="auto">
              <a:xfrm>
                <a:off x="370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4" name="Line 297"/>
              <p:cNvSpPr>
                <a:spLocks noChangeShapeType="1"/>
              </p:cNvSpPr>
              <p:nvPr/>
            </p:nvSpPr>
            <p:spPr bwMode="auto">
              <a:xfrm>
                <a:off x="370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5" name="Line 298"/>
              <p:cNvSpPr>
                <a:spLocks noChangeShapeType="1"/>
              </p:cNvSpPr>
              <p:nvPr/>
            </p:nvSpPr>
            <p:spPr bwMode="auto">
              <a:xfrm>
                <a:off x="371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6" name="Line 299"/>
              <p:cNvSpPr>
                <a:spLocks noChangeShapeType="1"/>
              </p:cNvSpPr>
              <p:nvPr/>
            </p:nvSpPr>
            <p:spPr bwMode="auto">
              <a:xfrm>
                <a:off x="372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7" name="Line 300"/>
              <p:cNvSpPr>
                <a:spLocks noChangeShapeType="1"/>
              </p:cNvSpPr>
              <p:nvPr/>
            </p:nvSpPr>
            <p:spPr bwMode="auto">
              <a:xfrm>
                <a:off x="373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8" name="Line 301"/>
              <p:cNvSpPr>
                <a:spLocks noChangeShapeType="1"/>
              </p:cNvSpPr>
              <p:nvPr/>
            </p:nvSpPr>
            <p:spPr bwMode="auto">
              <a:xfrm>
                <a:off x="374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9" name="Line 302"/>
              <p:cNvSpPr>
                <a:spLocks noChangeShapeType="1"/>
              </p:cNvSpPr>
              <p:nvPr/>
            </p:nvSpPr>
            <p:spPr bwMode="auto">
              <a:xfrm>
                <a:off x="375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0" name="Line 303"/>
              <p:cNvSpPr>
                <a:spLocks noChangeShapeType="1"/>
              </p:cNvSpPr>
              <p:nvPr/>
            </p:nvSpPr>
            <p:spPr bwMode="auto">
              <a:xfrm>
                <a:off x="376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1" name="Line 304"/>
              <p:cNvSpPr>
                <a:spLocks noChangeShapeType="1"/>
              </p:cNvSpPr>
              <p:nvPr/>
            </p:nvSpPr>
            <p:spPr bwMode="auto">
              <a:xfrm>
                <a:off x="377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2" name="Line 305"/>
              <p:cNvSpPr>
                <a:spLocks noChangeShapeType="1"/>
              </p:cNvSpPr>
              <p:nvPr/>
            </p:nvSpPr>
            <p:spPr bwMode="auto">
              <a:xfrm>
                <a:off x="378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3" name="Line 306"/>
              <p:cNvSpPr>
                <a:spLocks noChangeShapeType="1"/>
              </p:cNvSpPr>
              <p:nvPr/>
            </p:nvSpPr>
            <p:spPr bwMode="auto">
              <a:xfrm>
                <a:off x="379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4" name="Line 307"/>
              <p:cNvSpPr>
                <a:spLocks noChangeShapeType="1"/>
              </p:cNvSpPr>
              <p:nvPr/>
            </p:nvSpPr>
            <p:spPr bwMode="auto">
              <a:xfrm>
                <a:off x="380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5" name="Line 308"/>
              <p:cNvSpPr>
                <a:spLocks noChangeShapeType="1"/>
              </p:cNvSpPr>
              <p:nvPr/>
            </p:nvSpPr>
            <p:spPr bwMode="auto">
              <a:xfrm>
                <a:off x="380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6" name="Line 309"/>
              <p:cNvSpPr>
                <a:spLocks noChangeShapeType="1"/>
              </p:cNvSpPr>
              <p:nvPr/>
            </p:nvSpPr>
            <p:spPr bwMode="auto">
              <a:xfrm>
                <a:off x="381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7" name="Line 310"/>
              <p:cNvSpPr>
                <a:spLocks noChangeShapeType="1"/>
              </p:cNvSpPr>
              <p:nvPr/>
            </p:nvSpPr>
            <p:spPr bwMode="auto">
              <a:xfrm>
                <a:off x="382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8" name="Line 311"/>
              <p:cNvSpPr>
                <a:spLocks noChangeShapeType="1"/>
              </p:cNvSpPr>
              <p:nvPr/>
            </p:nvSpPr>
            <p:spPr bwMode="auto">
              <a:xfrm>
                <a:off x="383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9" name="Line 312"/>
              <p:cNvSpPr>
                <a:spLocks noChangeShapeType="1"/>
              </p:cNvSpPr>
              <p:nvPr/>
            </p:nvSpPr>
            <p:spPr bwMode="auto">
              <a:xfrm>
                <a:off x="384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0" name="Line 313"/>
              <p:cNvSpPr>
                <a:spLocks noChangeShapeType="1"/>
              </p:cNvSpPr>
              <p:nvPr/>
            </p:nvSpPr>
            <p:spPr bwMode="auto">
              <a:xfrm>
                <a:off x="385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1" name="Line 314"/>
              <p:cNvSpPr>
                <a:spLocks noChangeShapeType="1"/>
              </p:cNvSpPr>
              <p:nvPr/>
            </p:nvSpPr>
            <p:spPr bwMode="auto">
              <a:xfrm>
                <a:off x="386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2" name="Line 315"/>
              <p:cNvSpPr>
                <a:spLocks noChangeShapeType="1"/>
              </p:cNvSpPr>
              <p:nvPr/>
            </p:nvSpPr>
            <p:spPr bwMode="auto">
              <a:xfrm>
                <a:off x="387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3" name="Line 316"/>
              <p:cNvSpPr>
                <a:spLocks noChangeShapeType="1"/>
              </p:cNvSpPr>
              <p:nvPr/>
            </p:nvSpPr>
            <p:spPr bwMode="auto">
              <a:xfrm>
                <a:off x="388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4" name="Line 317"/>
              <p:cNvSpPr>
                <a:spLocks noChangeShapeType="1"/>
              </p:cNvSpPr>
              <p:nvPr/>
            </p:nvSpPr>
            <p:spPr bwMode="auto">
              <a:xfrm>
                <a:off x="389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5" name="Line 318"/>
              <p:cNvSpPr>
                <a:spLocks noChangeShapeType="1"/>
              </p:cNvSpPr>
              <p:nvPr/>
            </p:nvSpPr>
            <p:spPr bwMode="auto">
              <a:xfrm>
                <a:off x="390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6" name="Line 319"/>
              <p:cNvSpPr>
                <a:spLocks noChangeShapeType="1"/>
              </p:cNvSpPr>
              <p:nvPr/>
            </p:nvSpPr>
            <p:spPr bwMode="auto">
              <a:xfrm>
                <a:off x="391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7" name="Line 320"/>
              <p:cNvSpPr>
                <a:spLocks noChangeShapeType="1"/>
              </p:cNvSpPr>
              <p:nvPr/>
            </p:nvSpPr>
            <p:spPr bwMode="auto">
              <a:xfrm>
                <a:off x="391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8" name="Line 321"/>
              <p:cNvSpPr>
                <a:spLocks noChangeShapeType="1"/>
              </p:cNvSpPr>
              <p:nvPr/>
            </p:nvSpPr>
            <p:spPr bwMode="auto">
              <a:xfrm>
                <a:off x="392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9" name="Line 322"/>
              <p:cNvSpPr>
                <a:spLocks noChangeShapeType="1"/>
              </p:cNvSpPr>
              <p:nvPr/>
            </p:nvSpPr>
            <p:spPr bwMode="auto">
              <a:xfrm>
                <a:off x="393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0" name="Line 323"/>
              <p:cNvSpPr>
                <a:spLocks noChangeShapeType="1"/>
              </p:cNvSpPr>
              <p:nvPr/>
            </p:nvSpPr>
            <p:spPr bwMode="auto">
              <a:xfrm>
                <a:off x="394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1" name="Line 324"/>
              <p:cNvSpPr>
                <a:spLocks noChangeShapeType="1"/>
              </p:cNvSpPr>
              <p:nvPr/>
            </p:nvSpPr>
            <p:spPr bwMode="auto">
              <a:xfrm>
                <a:off x="395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2" name="Line 325"/>
              <p:cNvSpPr>
                <a:spLocks noChangeShapeType="1"/>
              </p:cNvSpPr>
              <p:nvPr/>
            </p:nvSpPr>
            <p:spPr bwMode="auto">
              <a:xfrm>
                <a:off x="396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3" name="Line 326"/>
              <p:cNvSpPr>
                <a:spLocks noChangeShapeType="1"/>
              </p:cNvSpPr>
              <p:nvPr/>
            </p:nvSpPr>
            <p:spPr bwMode="auto">
              <a:xfrm>
                <a:off x="397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4" name="Line 327"/>
              <p:cNvSpPr>
                <a:spLocks noChangeShapeType="1"/>
              </p:cNvSpPr>
              <p:nvPr/>
            </p:nvSpPr>
            <p:spPr bwMode="auto">
              <a:xfrm>
                <a:off x="398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5" name="Line 328"/>
              <p:cNvSpPr>
                <a:spLocks noChangeShapeType="1"/>
              </p:cNvSpPr>
              <p:nvPr/>
            </p:nvSpPr>
            <p:spPr bwMode="auto">
              <a:xfrm>
                <a:off x="399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6" name="Line 329"/>
              <p:cNvSpPr>
                <a:spLocks noChangeShapeType="1"/>
              </p:cNvSpPr>
              <p:nvPr/>
            </p:nvSpPr>
            <p:spPr bwMode="auto">
              <a:xfrm>
                <a:off x="400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7" name="Line 330"/>
              <p:cNvSpPr>
                <a:spLocks noChangeShapeType="1"/>
              </p:cNvSpPr>
              <p:nvPr/>
            </p:nvSpPr>
            <p:spPr bwMode="auto">
              <a:xfrm>
                <a:off x="401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8" name="Line 331"/>
              <p:cNvSpPr>
                <a:spLocks noChangeShapeType="1"/>
              </p:cNvSpPr>
              <p:nvPr/>
            </p:nvSpPr>
            <p:spPr bwMode="auto">
              <a:xfrm>
                <a:off x="402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9" name="Line 332"/>
              <p:cNvSpPr>
                <a:spLocks noChangeShapeType="1"/>
              </p:cNvSpPr>
              <p:nvPr/>
            </p:nvSpPr>
            <p:spPr bwMode="auto">
              <a:xfrm>
                <a:off x="402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0" name="Line 333"/>
              <p:cNvSpPr>
                <a:spLocks noChangeShapeType="1"/>
              </p:cNvSpPr>
              <p:nvPr/>
            </p:nvSpPr>
            <p:spPr bwMode="auto">
              <a:xfrm>
                <a:off x="403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1" name="Line 334"/>
              <p:cNvSpPr>
                <a:spLocks noChangeShapeType="1"/>
              </p:cNvSpPr>
              <p:nvPr/>
            </p:nvSpPr>
            <p:spPr bwMode="auto">
              <a:xfrm>
                <a:off x="404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2" name="Line 335"/>
              <p:cNvSpPr>
                <a:spLocks noChangeShapeType="1"/>
              </p:cNvSpPr>
              <p:nvPr/>
            </p:nvSpPr>
            <p:spPr bwMode="auto">
              <a:xfrm>
                <a:off x="405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3" name="Line 336"/>
              <p:cNvSpPr>
                <a:spLocks noChangeShapeType="1"/>
              </p:cNvSpPr>
              <p:nvPr/>
            </p:nvSpPr>
            <p:spPr bwMode="auto">
              <a:xfrm>
                <a:off x="406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4" name="Line 337"/>
              <p:cNvSpPr>
                <a:spLocks noChangeShapeType="1"/>
              </p:cNvSpPr>
              <p:nvPr/>
            </p:nvSpPr>
            <p:spPr bwMode="auto">
              <a:xfrm>
                <a:off x="407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5" name="Line 338"/>
              <p:cNvSpPr>
                <a:spLocks noChangeShapeType="1"/>
              </p:cNvSpPr>
              <p:nvPr/>
            </p:nvSpPr>
            <p:spPr bwMode="auto">
              <a:xfrm>
                <a:off x="408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6" name="Line 339"/>
              <p:cNvSpPr>
                <a:spLocks noChangeShapeType="1"/>
              </p:cNvSpPr>
              <p:nvPr/>
            </p:nvSpPr>
            <p:spPr bwMode="auto">
              <a:xfrm>
                <a:off x="409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7" name="Line 340"/>
              <p:cNvSpPr>
                <a:spLocks noChangeShapeType="1"/>
              </p:cNvSpPr>
              <p:nvPr/>
            </p:nvSpPr>
            <p:spPr bwMode="auto">
              <a:xfrm>
                <a:off x="410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8" name="Line 341"/>
              <p:cNvSpPr>
                <a:spLocks noChangeShapeType="1"/>
              </p:cNvSpPr>
              <p:nvPr/>
            </p:nvSpPr>
            <p:spPr bwMode="auto">
              <a:xfrm>
                <a:off x="411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9" name="Line 342"/>
              <p:cNvSpPr>
                <a:spLocks noChangeShapeType="1"/>
              </p:cNvSpPr>
              <p:nvPr/>
            </p:nvSpPr>
            <p:spPr bwMode="auto">
              <a:xfrm>
                <a:off x="412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0" name="Line 343"/>
              <p:cNvSpPr>
                <a:spLocks noChangeShapeType="1"/>
              </p:cNvSpPr>
              <p:nvPr/>
            </p:nvSpPr>
            <p:spPr bwMode="auto">
              <a:xfrm>
                <a:off x="413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1" name="Line 344"/>
              <p:cNvSpPr>
                <a:spLocks noChangeShapeType="1"/>
              </p:cNvSpPr>
              <p:nvPr/>
            </p:nvSpPr>
            <p:spPr bwMode="auto">
              <a:xfrm>
                <a:off x="413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2" name="Line 345"/>
              <p:cNvSpPr>
                <a:spLocks noChangeShapeType="1"/>
              </p:cNvSpPr>
              <p:nvPr/>
            </p:nvSpPr>
            <p:spPr bwMode="auto">
              <a:xfrm>
                <a:off x="414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3" name="Line 346"/>
              <p:cNvSpPr>
                <a:spLocks noChangeShapeType="1"/>
              </p:cNvSpPr>
              <p:nvPr/>
            </p:nvSpPr>
            <p:spPr bwMode="auto">
              <a:xfrm>
                <a:off x="415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4" name="Line 347"/>
              <p:cNvSpPr>
                <a:spLocks noChangeShapeType="1"/>
              </p:cNvSpPr>
              <p:nvPr/>
            </p:nvSpPr>
            <p:spPr bwMode="auto">
              <a:xfrm>
                <a:off x="416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5" name="Line 348"/>
              <p:cNvSpPr>
                <a:spLocks noChangeShapeType="1"/>
              </p:cNvSpPr>
              <p:nvPr/>
            </p:nvSpPr>
            <p:spPr bwMode="auto">
              <a:xfrm>
                <a:off x="417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6" name="Line 349"/>
              <p:cNvSpPr>
                <a:spLocks noChangeShapeType="1"/>
              </p:cNvSpPr>
              <p:nvPr/>
            </p:nvSpPr>
            <p:spPr bwMode="auto">
              <a:xfrm>
                <a:off x="418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7" name="Line 350"/>
              <p:cNvSpPr>
                <a:spLocks noChangeShapeType="1"/>
              </p:cNvSpPr>
              <p:nvPr/>
            </p:nvSpPr>
            <p:spPr bwMode="auto">
              <a:xfrm>
                <a:off x="419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8" name="Line 351"/>
              <p:cNvSpPr>
                <a:spLocks noChangeShapeType="1"/>
              </p:cNvSpPr>
              <p:nvPr/>
            </p:nvSpPr>
            <p:spPr bwMode="auto">
              <a:xfrm>
                <a:off x="420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9" name="Line 352"/>
              <p:cNvSpPr>
                <a:spLocks noChangeShapeType="1"/>
              </p:cNvSpPr>
              <p:nvPr/>
            </p:nvSpPr>
            <p:spPr bwMode="auto">
              <a:xfrm>
                <a:off x="421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0" name="Line 353"/>
              <p:cNvSpPr>
                <a:spLocks noChangeShapeType="1"/>
              </p:cNvSpPr>
              <p:nvPr/>
            </p:nvSpPr>
            <p:spPr bwMode="auto">
              <a:xfrm>
                <a:off x="422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1" name="Line 354"/>
              <p:cNvSpPr>
                <a:spLocks noChangeShapeType="1"/>
              </p:cNvSpPr>
              <p:nvPr/>
            </p:nvSpPr>
            <p:spPr bwMode="auto">
              <a:xfrm>
                <a:off x="423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2" name="Line 355"/>
              <p:cNvSpPr>
                <a:spLocks noChangeShapeType="1"/>
              </p:cNvSpPr>
              <p:nvPr/>
            </p:nvSpPr>
            <p:spPr bwMode="auto">
              <a:xfrm>
                <a:off x="423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3" name="Line 356"/>
              <p:cNvSpPr>
                <a:spLocks noChangeShapeType="1"/>
              </p:cNvSpPr>
              <p:nvPr/>
            </p:nvSpPr>
            <p:spPr bwMode="auto">
              <a:xfrm>
                <a:off x="424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4" name="Line 357"/>
              <p:cNvSpPr>
                <a:spLocks noChangeShapeType="1"/>
              </p:cNvSpPr>
              <p:nvPr/>
            </p:nvSpPr>
            <p:spPr bwMode="auto">
              <a:xfrm>
                <a:off x="425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5" name="Line 358"/>
              <p:cNvSpPr>
                <a:spLocks noChangeShapeType="1"/>
              </p:cNvSpPr>
              <p:nvPr/>
            </p:nvSpPr>
            <p:spPr bwMode="auto">
              <a:xfrm>
                <a:off x="426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6" name="Line 359"/>
              <p:cNvSpPr>
                <a:spLocks noChangeShapeType="1"/>
              </p:cNvSpPr>
              <p:nvPr/>
            </p:nvSpPr>
            <p:spPr bwMode="auto">
              <a:xfrm>
                <a:off x="427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7" name="Line 360"/>
              <p:cNvSpPr>
                <a:spLocks noChangeShapeType="1"/>
              </p:cNvSpPr>
              <p:nvPr/>
            </p:nvSpPr>
            <p:spPr bwMode="auto">
              <a:xfrm>
                <a:off x="428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8" name="Line 361"/>
              <p:cNvSpPr>
                <a:spLocks noChangeShapeType="1"/>
              </p:cNvSpPr>
              <p:nvPr/>
            </p:nvSpPr>
            <p:spPr bwMode="auto">
              <a:xfrm>
                <a:off x="429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9" name="Line 362"/>
              <p:cNvSpPr>
                <a:spLocks noChangeShapeType="1"/>
              </p:cNvSpPr>
              <p:nvPr/>
            </p:nvSpPr>
            <p:spPr bwMode="auto">
              <a:xfrm>
                <a:off x="430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0" name="Line 363"/>
              <p:cNvSpPr>
                <a:spLocks noChangeShapeType="1"/>
              </p:cNvSpPr>
              <p:nvPr/>
            </p:nvSpPr>
            <p:spPr bwMode="auto">
              <a:xfrm>
                <a:off x="431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1" name="Line 364"/>
              <p:cNvSpPr>
                <a:spLocks noChangeShapeType="1"/>
              </p:cNvSpPr>
              <p:nvPr/>
            </p:nvSpPr>
            <p:spPr bwMode="auto">
              <a:xfrm>
                <a:off x="432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2" name="Line 365"/>
              <p:cNvSpPr>
                <a:spLocks noChangeShapeType="1"/>
              </p:cNvSpPr>
              <p:nvPr/>
            </p:nvSpPr>
            <p:spPr bwMode="auto">
              <a:xfrm>
                <a:off x="433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3" name="Line 366"/>
              <p:cNvSpPr>
                <a:spLocks noChangeShapeType="1"/>
              </p:cNvSpPr>
              <p:nvPr/>
            </p:nvSpPr>
            <p:spPr bwMode="auto">
              <a:xfrm>
                <a:off x="434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4" name="Line 367"/>
              <p:cNvSpPr>
                <a:spLocks noChangeShapeType="1"/>
              </p:cNvSpPr>
              <p:nvPr/>
            </p:nvSpPr>
            <p:spPr bwMode="auto">
              <a:xfrm>
                <a:off x="434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5" name="Line 368"/>
              <p:cNvSpPr>
                <a:spLocks noChangeShapeType="1"/>
              </p:cNvSpPr>
              <p:nvPr/>
            </p:nvSpPr>
            <p:spPr bwMode="auto">
              <a:xfrm>
                <a:off x="435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6" name="Line 369"/>
              <p:cNvSpPr>
                <a:spLocks noChangeShapeType="1"/>
              </p:cNvSpPr>
              <p:nvPr/>
            </p:nvSpPr>
            <p:spPr bwMode="auto">
              <a:xfrm>
                <a:off x="436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7" name="Line 370"/>
              <p:cNvSpPr>
                <a:spLocks noChangeShapeType="1"/>
              </p:cNvSpPr>
              <p:nvPr/>
            </p:nvSpPr>
            <p:spPr bwMode="auto">
              <a:xfrm>
                <a:off x="437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8" name="Line 371"/>
              <p:cNvSpPr>
                <a:spLocks noChangeShapeType="1"/>
              </p:cNvSpPr>
              <p:nvPr/>
            </p:nvSpPr>
            <p:spPr bwMode="auto">
              <a:xfrm>
                <a:off x="438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9" name="Line 372"/>
              <p:cNvSpPr>
                <a:spLocks noChangeShapeType="1"/>
              </p:cNvSpPr>
              <p:nvPr/>
            </p:nvSpPr>
            <p:spPr bwMode="auto">
              <a:xfrm>
                <a:off x="439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0" name="Line 373"/>
              <p:cNvSpPr>
                <a:spLocks noChangeShapeType="1"/>
              </p:cNvSpPr>
              <p:nvPr/>
            </p:nvSpPr>
            <p:spPr bwMode="auto">
              <a:xfrm>
                <a:off x="440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1" name="Line 374"/>
              <p:cNvSpPr>
                <a:spLocks noChangeShapeType="1"/>
              </p:cNvSpPr>
              <p:nvPr/>
            </p:nvSpPr>
            <p:spPr bwMode="auto">
              <a:xfrm>
                <a:off x="441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2" name="Line 375"/>
              <p:cNvSpPr>
                <a:spLocks noChangeShapeType="1"/>
              </p:cNvSpPr>
              <p:nvPr/>
            </p:nvSpPr>
            <p:spPr bwMode="auto">
              <a:xfrm>
                <a:off x="442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3" name="Line 376"/>
              <p:cNvSpPr>
                <a:spLocks noChangeShapeType="1"/>
              </p:cNvSpPr>
              <p:nvPr/>
            </p:nvSpPr>
            <p:spPr bwMode="auto">
              <a:xfrm>
                <a:off x="443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4" name="Line 377"/>
              <p:cNvSpPr>
                <a:spLocks noChangeShapeType="1"/>
              </p:cNvSpPr>
              <p:nvPr/>
            </p:nvSpPr>
            <p:spPr bwMode="auto">
              <a:xfrm>
                <a:off x="444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5" name="Line 378"/>
              <p:cNvSpPr>
                <a:spLocks noChangeShapeType="1"/>
              </p:cNvSpPr>
              <p:nvPr/>
            </p:nvSpPr>
            <p:spPr bwMode="auto">
              <a:xfrm>
                <a:off x="445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6" name="Line 379"/>
              <p:cNvSpPr>
                <a:spLocks noChangeShapeType="1"/>
              </p:cNvSpPr>
              <p:nvPr/>
            </p:nvSpPr>
            <p:spPr bwMode="auto">
              <a:xfrm>
                <a:off x="445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7" name="Line 380"/>
              <p:cNvSpPr>
                <a:spLocks noChangeShapeType="1"/>
              </p:cNvSpPr>
              <p:nvPr/>
            </p:nvSpPr>
            <p:spPr bwMode="auto">
              <a:xfrm>
                <a:off x="446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8" name="Line 381"/>
              <p:cNvSpPr>
                <a:spLocks noChangeShapeType="1"/>
              </p:cNvSpPr>
              <p:nvPr/>
            </p:nvSpPr>
            <p:spPr bwMode="auto">
              <a:xfrm>
                <a:off x="44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9" name="Line 382"/>
              <p:cNvSpPr>
                <a:spLocks noChangeShapeType="1"/>
              </p:cNvSpPr>
              <p:nvPr/>
            </p:nvSpPr>
            <p:spPr bwMode="auto">
              <a:xfrm>
                <a:off x="448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0" name="Line 383"/>
              <p:cNvSpPr>
                <a:spLocks noChangeShapeType="1"/>
              </p:cNvSpPr>
              <p:nvPr/>
            </p:nvSpPr>
            <p:spPr bwMode="auto">
              <a:xfrm>
                <a:off x="449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1" name="Line 384"/>
              <p:cNvSpPr>
                <a:spLocks noChangeShapeType="1"/>
              </p:cNvSpPr>
              <p:nvPr/>
            </p:nvSpPr>
            <p:spPr bwMode="auto">
              <a:xfrm>
                <a:off x="450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2" name="Line 385"/>
              <p:cNvSpPr>
                <a:spLocks noChangeShapeType="1"/>
              </p:cNvSpPr>
              <p:nvPr/>
            </p:nvSpPr>
            <p:spPr bwMode="auto">
              <a:xfrm>
                <a:off x="451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3" name="Line 386"/>
              <p:cNvSpPr>
                <a:spLocks noChangeShapeType="1"/>
              </p:cNvSpPr>
              <p:nvPr/>
            </p:nvSpPr>
            <p:spPr bwMode="auto">
              <a:xfrm>
                <a:off x="452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4" name="Line 387"/>
              <p:cNvSpPr>
                <a:spLocks noChangeShapeType="1"/>
              </p:cNvSpPr>
              <p:nvPr/>
            </p:nvSpPr>
            <p:spPr bwMode="auto">
              <a:xfrm>
                <a:off x="453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5" name="Line 388"/>
              <p:cNvSpPr>
                <a:spLocks noChangeShapeType="1"/>
              </p:cNvSpPr>
              <p:nvPr/>
            </p:nvSpPr>
            <p:spPr bwMode="auto">
              <a:xfrm>
                <a:off x="45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6" name="Line 389"/>
              <p:cNvSpPr>
                <a:spLocks noChangeShapeType="1"/>
              </p:cNvSpPr>
              <p:nvPr/>
            </p:nvSpPr>
            <p:spPr bwMode="auto">
              <a:xfrm>
                <a:off x="455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7" name="Line 390"/>
              <p:cNvSpPr>
                <a:spLocks noChangeShapeType="1"/>
              </p:cNvSpPr>
              <p:nvPr/>
            </p:nvSpPr>
            <p:spPr bwMode="auto">
              <a:xfrm>
                <a:off x="455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8" name="Line 391"/>
              <p:cNvSpPr>
                <a:spLocks noChangeShapeType="1"/>
              </p:cNvSpPr>
              <p:nvPr/>
            </p:nvSpPr>
            <p:spPr bwMode="auto">
              <a:xfrm>
                <a:off x="45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9" name="Line 392"/>
              <p:cNvSpPr>
                <a:spLocks noChangeShapeType="1"/>
              </p:cNvSpPr>
              <p:nvPr/>
            </p:nvSpPr>
            <p:spPr bwMode="auto">
              <a:xfrm>
                <a:off x="457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0" name="Line 393"/>
              <p:cNvSpPr>
                <a:spLocks noChangeShapeType="1"/>
              </p:cNvSpPr>
              <p:nvPr/>
            </p:nvSpPr>
            <p:spPr bwMode="auto">
              <a:xfrm>
                <a:off x="458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1" name="Line 394"/>
              <p:cNvSpPr>
                <a:spLocks noChangeShapeType="1"/>
              </p:cNvSpPr>
              <p:nvPr/>
            </p:nvSpPr>
            <p:spPr bwMode="auto">
              <a:xfrm>
                <a:off x="459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2" name="Line 395"/>
              <p:cNvSpPr>
                <a:spLocks noChangeShapeType="1"/>
              </p:cNvSpPr>
              <p:nvPr/>
            </p:nvSpPr>
            <p:spPr bwMode="auto">
              <a:xfrm>
                <a:off x="460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3" name="Line 396"/>
              <p:cNvSpPr>
                <a:spLocks noChangeShapeType="1"/>
              </p:cNvSpPr>
              <p:nvPr/>
            </p:nvSpPr>
            <p:spPr bwMode="auto">
              <a:xfrm>
                <a:off x="461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4" name="Line 397"/>
              <p:cNvSpPr>
                <a:spLocks noChangeShapeType="1"/>
              </p:cNvSpPr>
              <p:nvPr/>
            </p:nvSpPr>
            <p:spPr bwMode="auto">
              <a:xfrm>
                <a:off x="462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5" name="Line 398"/>
              <p:cNvSpPr>
                <a:spLocks noChangeShapeType="1"/>
              </p:cNvSpPr>
              <p:nvPr/>
            </p:nvSpPr>
            <p:spPr bwMode="auto">
              <a:xfrm>
                <a:off x="46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6" name="Line 399"/>
              <p:cNvSpPr>
                <a:spLocks noChangeShapeType="1"/>
              </p:cNvSpPr>
              <p:nvPr/>
            </p:nvSpPr>
            <p:spPr bwMode="auto">
              <a:xfrm>
                <a:off x="464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7" name="Line 400"/>
              <p:cNvSpPr>
                <a:spLocks noChangeShapeType="1"/>
              </p:cNvSpPr>
              <p:nvPr/>
            </p:nvSpPr>
            <p:spPr bwMode="auto">
              <a:xfrm>
                <a:off x="465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8" name="Line 401"/>
              <p:cNvSpPr>
                <a:spLocks noChangeShapeType="1"/>
              </p:cNvSpPr>
              <p:nvPr/>
            </p:nvSpPr>
            <p:spPr bwMode="auto">
              <a:xfrm>
                <a:off x="466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9" name="Line 402"/>
              <p:cNvSpPr>
                <a:spLocks noChangeShapeType="1"/>
              </p:cNvSpPr>
              <p:nvPr/>
            </p:nvSpPr>
            <p:spPr bwMode="auto">
              <a:xfrm>
                <a:off x="46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0" name="Line 403"/>
              <p:cNvSpPr>
                <a:spLocks noChangeShapeType="1"/>
              </p:cNvSpPr>
              <p:nvPr/>
            </p:nvSpPr>
            <p:spPr bwMode="auto">
              <a:xfrm>
                <a:off x="467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1" name="Line 404"/>
              <p:cNvSpPr>
                <a:spLocks noChangeShapeType="1"/>
              </p:cNvSpPr>
              <p:nvPr/>
            </p:nvSpPr>
            <p:spPr bwMode="auto">
              <a:xfrm>
                <a:off x="468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2" name="Line 405"/>
              <p:cNvSpPr>
                <a:spLocks noChangeShapeType="1"/>
              </p:cNvSpPr>
              <p:nvPr/>
            </p:nvSpPr>
            <p:spPr bwMode="auto">
              <a:xfrm>
                <a:off x="46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8" name="Group 607"/>
            <p:cNvGrpSpPr>
              <a:grpSpLocks/>
            </p:cNvGrpSpPr>
            <p:nvPr/>
          </p:nvGrpSpPr>
          <p:grpSpPr bwMode="auto">
            <a:xfrm>
              <a:off x="1141413" y="3822700"/>
              <a:ext cx="7158038" cy="1069975"/>
              <a:chOff x="719" y="2408"/>
              <a:chExt cx="4509" cy="674"/>
            </a:xfrm>
          </p:grpSpPr>
          <p:sp>
            <p:nvSpPr>
              <p:cNvPr id="2783" name="Line 407"/>
              <p:cNvSpPr>
                <a:spLocks noChangeShapeType="1"/>
              </p:cNvSpPr>
              <p:nvPr/>
            </p:nvSpPr>
            <p:spPr bwMode="auto">
              <a:xfrm>
                <a:off x="470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4" name="Line 408"/>
              <p:cNvSpPr>
                <a:spLocks noChangeShapeType="1"/>
              </p:cNvSpPr>
              <p:nvPr/>
            </p:nvSpPr>
            <p:spPr bwMode="auto">
              <a:xfrm>
                <a:off x="471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5" name="Line 409"/>
              <p:cNvSpPr>
                <a:spLocks noChangeShapeType="1"/>
              </p:cNvSpPr>
              <p:nvPr/>
            </p:nvSpPr>
            <p:spPr bwMode="auto">
              <a:xfrm>
                <a:off x="472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6" name="Line 410"/>
              <p:cNvSpPr>
                <a:spLocks noChangeShapeType="1"/>
              </p:cNvSpPr>
              <p:nvPr/>
            </p:nvSpPr>
            <p:spPr bwMode="auto">
              <a:xfrm>
                <a:off x="47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7" name="Line 411"/>
              <p:cNvSpPr>
                <a:spLocks noChangeShapeType="1"/>
              </p:cNvSpPr>
              <p:nvPr/>
            </p:nvSpPr>
            <p:spPr bwMode="auto">
              <a:xfrm>
                <a:off x="474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8" name="Line 412"/>
              <p:cNvSpPr>
                <a:spLocks noChangeShapeType="1"/>
              </p:cNvSpPr>
              <p:nvPr/>
            </p:nvSpPr>
            <p:spPr bwMode="auto">
              <a:xfrm>
                <a:off x="475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9" name="Line 413"/>
              <p:cNvSpPr>
                <a:spLocks noChangeShapeType="1"/>
              </p:cNvSpPr>
              <p:nvPr/>
            </p:nvSpPr>
            <p:spPr bwMode="auto">
              <a:xfrm>
                <a:off x="476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0" name="Line 414"/>
              <p:cNvSpPr>
                <a:spLocks noChangeShapeType="1"/>
              </p:cNvSpPr>
              <p:nvPr/>
            </p:nvSpPr>
            <p:spPr bwMode="auto">
              <a:xfrm>
                <a:off x="477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1" name="Line 415"/>
              <p:cNvSpPr>
                <a:spLocks noChangeShapeType="1"/>
              </p:cNvSpPr>
              <p:nvPr/>
            </p:nvSpPr>
            <p:spPr bwMode="auto">
              <a:xfrm>
                <a:off x="477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2" name="Line 416"/>
              <p:cNvSpPr>
                <a:spLocks noChangeShapeType="1"/>
              </p:cNvSpPr>
              <p:nvPr/>
            </p:nvSpPr>
            <p:spPr bwMode="auto">
              <a:xfrm>
                <a:off x="478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3" name="Line 417"/>
              <p:cNvSpPr>
                <a:spLocks noChangeShapeType="1"/>
              </p:cNvSpPr>
              <p:nvPr/>
            </p:nvSpPr>
            <p:spPr bwMode="auto">
              <a:xfrm>
                <a:off x="47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4" name="Line 418"/>
              <p:cNvSpPr>
                <a:spLocks noChangeShapeType="1"/>
              </p:cNvSpPr>
              <p:nvPr/>
            </p:nvSpPr>
            <p:spPr bwMode="auto">
              <a:xfrm>
                <a:off x="480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5" name="Line 419"/>
              <p:cNvSpPr>
                <a:spLocks noChangeShapeType="1"/>
              </p:cNvSpPr>
              <p:nvPr/>
            </p:nvSpPr>
            <p:spPr bwMode="auto">
              <a:xfrm>
                <a:off x="481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6" name="Line 420"/>
              <p:cNvSpPr>
                <a:spLocks noChangeShapeType="1"/>
              </p:cNvSpPr>
              <p:nvPr/>
            </p:nvSpPr>
            <p:spPr bwMode="auto">
              <a:xfrm>
                <a:off x="482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7" name="Line 421"/>
              <p:cNvSpPr>
                <a:spLocks noChangeShapeType="1"/>
              </p:cNvSpPr>
              <p:nvPr/>
            </p:nvSpPr>
            <p:spPr bwMode="auto">
              <a:xfrm>
                <a:off x="483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8" name="Line 422"/>
              <p:cNvSpPr>
                <a:spLocks noChangeShapeType="1"/>
              </p:cNvSpPr>
              <p:nvPr/>
            </p:nvSpPr>
            <p:spPr bwMode="auto">
              <a:xfrm>
                <a:off x="484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9" name="Line 423"/>
              <p:cNvSpPr>
                <a:spLocks noChangeShapeType="1"/>
              </p:cNvSpPr>
              <p:nvPr/>
            </p:nvSpPr>
            <p:spPr bwMode="auto">
              <a:xfrm>
                <a:off x="48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0" name="Line 424"/>
              <p:cNvSpPr>
                <a:spLocks noChangeShapeType="1"/>
              </p:cNvSpPr>
              <p:nvPr/>
            </p:nvSpPr>
            <p:spPr bwMode="auto">
              <a:xfrm>
                <a:off x="486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1" name="Line 425"/>
              <p:cNvSpPr>
                <a:spLocks noChangeShapeType="1"/>
              </p:cNvSpPr>
              <p:nvPr/>
            </p:nvSpPr>
            <p:spPr bwMode="auto">
              <a:xfrm>
                <a:off x="487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2" name="Line 426"/>
              <p:cNvSpPr>
                <a:spLocks noChangeShapeType="1"/>
              </p:cNvSpPr>
              <p:nvPr/>
            </p:nvSpPr>
            <p:spPr bwMode="auto">
              <a:xfrm>
                <a:off x="487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3" name="Line 427"/>
              <p:cNvSpPr>
                <a:spLocks noChangeShapeType="1"/>
              </p:cNvSpPr>
              <p:nvPr/>
            </p:nvSpPr>
            <p:spPr bwMode="auto">
              <a:xfrm>
                <a:off x="488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4" name="Line 428"/>
              <p:cNvSpPr>
                <a:spLocks noChangeShapeType="1"/>
              </p:cNvSpPr>
              <p:nvPr/>
            </p:nvSpPr>
            <p:spPr bwMode="auto">
              <a:xfrm>
                <a:off x="489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5" name="Line 429"/>
              <p:cNvSpPr>
                <a:spLocks noChangeShapeType="1"/>
              </p:cNvSpPr>
              <p:nvPr/>
            </p:nvSpPr>
            <p:spPr bwMode="auto">
              <a:xfrm>
                <a:off x="490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6" name="Line 430"/>
              <p:cNvSpPr>
                <a:spLocks noChangeShapeType="1"/>
              </p:cNvSpPr>
              <p:nvPr/>
            </p:nvSpPr>
            <p:spPr bwMode="auto">
              <a:xfrm>
                <a:off x="49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7" name="Line 431"/>
              <p:cNvSpPr>
                <a:spLocks noChangeShapeType="1"/>
              </p:cNvSpPr>
              <p:nvPr/>
            </p:nvSpPr>
            <p:spPr bwMode="auto">
              <a:xfrm>
                <a:off x="492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8" name="Line 432"/>
              <p:cNvSpPr>
                <a:spLocks noChangeShapeType="1"/>
              </p:cNvSpPr>
              <p:nvPr/>
            </p:nvSpPr>
            <p:spPr bwMode="auto">
              <a:xfrm>
                <a:off x="493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9" name="Line 433"/>
              <p:cNvSpPr>
                <a:spLocks noChangeShapeType="1"/>
              </p:cNvSpPr>
              <p:nvPr/>
            </p:nvSpPr>
            <p:spPr bwMode="auto">
              <a:xfrm>
                <a:off x="494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0" name="Line 434"/>
              <p:cNvSpPr>
                <a:spLocks noChangeShapeType="1"/>
              </p:cNvSpPr>
              <p:nvPr/>
            </p:nvSpPr>
            <p:spPr bwMode="auto">
              <a:xfrm>
                <a:off x="495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1" name="Line 435"/>
              <p:cNvSpPr>
                <a:spLocks noChangeShapeType="1"/>
              </p:cNvSpPr>
              <p:nvPr/>
            </p:nvSpPr>
            <p:spPr bwMode="auto">
              <a:xfrm>
                <a:off x="496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2" name="Line 436"/>
              <p:cNvSpPr>
                <a:spLocks noChangeShapeType="1"/>
              </p:cNvSpPr>
              <p:nvPr/>
            </p:nvSpPr>
            <p:spPr bwMode="auto">
              <a:xfrm>
                <a:off x="497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3" name="Line 437"/>
              <p:cNvSpPr>
                <a:spLocks noChangeShapeType="1"/>
              </p:cNvSpPr>
              <p:nvPr/>
            </p:nvSpPr>
            <p:spPr bwMode="auto">
              <a:xfrm>
                <a:off x="49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4" name="Line 438"/>
              <p:cNvSpPr>
                <a:spLocks noChangeShapeType="1"/>
              </p:cNvSpPr>
              <p:nvPr/>
            </p:nvSpPr>
            <p:spPr bwMode="auto">
              <a:xfrm>
                <a:off x="498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5" name="Line 439"/>
              <p:cNvSpPr>
                <a:spLocks noChangeShapeType="1"/>
              </p:cNvSpPr>
              <p:nvPr/>
            </p:nvSpPr>
            <p:spPr bwMode="auto">
              <a:xfrm>
                <a:off x="499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6" name="Line 440"/>
              <p:cNvSpPr>
                <a:spLocks noChangeShapeType="1"/>
              </p:cNvSpPr>
              <p:nvPr/>
            </p:nvSpPr>
            <p:spPr bwMode="auto">
              <a:xfrm>
                <a:off x="50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7" name="Line 441"/>
              <p:cNvSpPr>
                <a:spLocks noChangeShapeType="1"/>
              </p:cNvSpPr>
              <p:nvPr/>
            </p:nvSpPr>
            <p:spPr bwMode="auto">
              <a:xfrm>
                <a:off x="501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8" name="Line 442"/>
              <p:cNvSpPr>
                <a:spLocks noChangeShapeType="1"/>
              </p:cNvSpPr>
              <p:nvPr/>
            </p:nvSpPr>
            <p:spPr bwMode="auto">
              <a:xfrm>
                <a:off x="502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9" name="Line 443"/>
              <p:cNvSpPr>
                <a:spLocks noChangeShapeType="1"/>
              </p:cNvSpPr>
              <p:nvPr/>
            </p:nvSpPr>
            <p:spPr bwMode="auto">
              <a:xfrm>
                <a:off x="503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0" name="Line 444"/>
              <p:cNvSpPr>
                <a:spLocks noChangeShapeType="1"/>
              </p:cNvSpPr>
              <p:nvPr/>
            </p:nvSpPr>
            <p:spPr bwMode="auto">
              <a:xfrm>
                <a:off x="504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1" name="Line 445"/>
              <p:cNvSpPr>
                <a:spLocks noChangeShapeType="1"/>
              </p:cNvSpPr>
              <p:nvPr/>
            </p:nvSpPr>
            <p:spPr bwMode="auto">
              <a:xfrm>
                <a:off x="505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2" name="Line 446"/>
              <p:cNvSpPr>
                <a:spLocks noChangeShapeType="1"/>
              </p:cNvSpPr>
              <p:nvPr/>
            </p:nvSpPr>
            <p:spPr bwMode="auto">
              <a:xfrm>
                <a:off x="506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3" name="Line 447"/>
              <p:cNvSpPr>
                <a:spLocks noChangeShapeType="1"/>
              </p:cNvSpPr>
              <p:nvPr/>
            </p:nvSpPr>
            <p:spPr bwMode="auto">
              <a:xfrm>
                <a:off x="507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4" name="Line 448"/>
              <p:cNvSpPr>
                <a:spLocks noChangeShapeType="1"/>
              </p:cNvSpPr>
              <p:nvPr/>
            </p:nvSpPr>
            <p:spPr bwMode="auto">
              <a:xfrm>
                <a:off x="508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5" name="Line 449"/>
              <p:cNvSpPr>
                <a:spLocks noChangeShapeType="1"/>
              </p:cNvSpPr>
              <p:nvPr/>
            </p:nvSpPr>
            <p:spPr bwMode="auto">
              <a:xfrm>
                <a:off x="509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6" name="Line 450"/>
              <p:cNvSpPr>
                <a:spLocks noChangeShapeType="1"/>
              </p:cNvSpPr>
              <p:nvPr/>
            </p:nvSpPr>
            <p:spPr bwMode="auto">
              <a:xfrm>
                <a:off x="509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7" name="Line 451"/>
              <p:cNvSpPr>
                <a:spLocks noChangeShapeType="1"/>
              </p:cNvSpPr>
              <p:nvPr/>
            </p:nvSpPr>
            <p:spPr bwMode="auto">
              <a:xfrm>
                <a:off x="51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8" name="Line 452"/>
              <p:cNvSpPr>
                <a:spLocks noChangeShapeType="1"/>
              </p:cNvSpPr>
              <p:nvPr/>
            </p:nvSpPr>
            <p:spPr bwMode="auto">
              <a:xfrm>
                <a:off x="511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9" name="Line 453"/>
              <p:cNvSpPr>
                <a:spLocks noChangeShapeType="1"/>
              </p:cNvSpPr>
              <p:nvPr/>
            </p:nvSpPr>
            <p:spPr bwMode="auto">
              <a:xfrm>
                <a:off x="512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0" name="Line 454"/>
              <p:cNvSpPr>
                <a:spLocks noChangeShapeType="1"/>
              </p:cNvSpPr>
              <p:nvPr/>
            </p:nvSpPr>
            <p:spPr bwMode="auto">
              <a:xfrm>
                <a:off x="513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1" name="Line 455"/>
              <p:cNvSpPr>
                <a:spLocks noChangeShapeType="1"/>
              </p:cNvSpPr>
              <p:nvPr/>
            </p:nvSpPr>
            <p:spPr bwMode="auto">
              <a:xfrm>
                <a:off x="514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2" name="Line 456"/>
              <p:cNvSpPr>
                <a:spLocks noChangeShapeType="1"/>
              </p:cNvSpPr>
              <p:nvPr/>
            </p:nvSpPr>
            <p:spPr bwMode="auto">
              <a:xfrm>
                <a:off x="515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3" name="Line 457"/>
              <p:cNvSpPr>
                <a:spLocks noChangeShapeType="1"/>
              </p:cNvSpPr>
              <p:nvPr/>
            </p:nvSpPr>
            <p:spPr bwMode="auto">
              <a:xfrm>
                <a:off x="5163" y="299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4" name="Rectangle 458"/>
              <p:cNvSpPr>
                <a:spLocks noChangeArrowheads="1"/>
              </p:cNvSpPr>
              <p:nvPr/>
            </p:nvSpPr>
            <p:spPr bwMode="auto">
              <a:xfrm>
                <a:off x="719" y="290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0.2</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835" name="Line 459"/>
              <p:cNvSpPr>
                <a:spLocks noChangeShapeType="1"/>
              </p:cNvSpPr>
              <p:nvPr/>
            </p:nvSpPr>
            <p:spPr bwMode="auto">
              <a:xfrm flipH="1">
                <a:off x="1057" y="2408"/>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6" name="Line 460"/>
              <p:cNvSpPr>
                <a:spLocks noChangeShapeType="1"/>
              </p:cNvSpPr>
              <p:nvPr/>
            </p:nvSpPr>
            <p:spPr bwMode="auto">
              <a:xfrm>
                <a:off x="5165" y="2408"/>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7" name="Line 461"/>
              <p:cNvSpPr>
                <a:spLocks noChangeShapeType="1"/>
              </p:cNvSpPr>
              <p:nvPr/>
            </p:nvSpPr>
            <p:spPr bwMode="auto">
              <a:xfrm>
                <a:off x="11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8" name="Line 462"/>
              <p:cNvSpPr>
                <a:spLocks noChangeShapeType="1"/>
              </p:cNvSpPr>
              <p:nvPr/>
            </p:nvSpPr>
            <p:spPr bwMode="auto">
              <a:xfrm>
                <a:off x="11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9" name="Line 463"/>
              <p:cNvSpPr>
                <a:spLocks noChangeShapeType="1"/>
              </p:cNvSpPr>
              <p:nvPr/>
            </p:nvSpPr>
            <p:spPr bwMode="auto">
              <a:xfrm>
                <a:off x="11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0" name="Line 464"/>
              <p:cNvSpPr>
                <a:spLocks noChangeShapeType="1"/>
              </p:cNvSpPr>
              <p:nvPr/>
            </p:nvSpPr>
            <p:spPr bwMode="auto">
              <a:xfrm>
                <a:off x="11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1" name="Line 465"/>
              <p:cNvSpPr>
                <a:spLocks noChangeShapeType="1"/>
              </p:cNvSpPr>
              <p:nvPr/>
            </p:nvSpPr>
            <p:spPr bwMode="auto">
              <a:xfrm>
                <a:off x="11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2" name="Line 466"/>
              <p:cNvSpPr>
                <a:spLocks noChangeShapeType="1"/>
              </p:cNvSpPr>
              <p:nvPr/>
            </p:nvSpPr>
            <p:spPr bwMode="auto">
              <a:xfrm>
                <a:off x="116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3" name="Line 467"/>
              <p:cNvSpPr>
                <a:spLocks noChangeShapeType="1"/>
              </p:cNvSpPr>
              <p:nvPr/>
            </p:nvSpPr>
            <p:spPr bwMode="auto">
              <a:xfrm>
                <a:off x="11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4" name="Line 468"/>
              <p:cNvSpPr>
                <a:spLocks noChangeShapeType="1"/>
              </p:cNvSpPr>
              <p:nvPr/>
            </p:nvSpPr>
            <p:spPr bwMode="auto">
              <a:xfrm>
                <a:off x="11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5" name="Line 469"/>
              <p:cNvSpPr>
                <a:spLocks noChangeShapeType="1"/>
              </p:cNvSpPr>
              <p:nvPr/>
            </p:nvSpPr>
            <p:spPr bwMode="auto">
              <a:xfrm>
                <a:off x="11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6" name="Line 470"/>
              <p:cNvSpPr>
                <a:spLocks noChangeShapeType="1"/>
              </p:cNvSpPr>
              <p:nvPr/>
            </p:nvSpPr>
            <p:spPr bwMode="auto">
              <a:xfrm>
                <a:off x="12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7" name="Line 471"/>
              <p:cNvSpPr>
                <a:spLocks noChangeShapeType="1"/>
              </p:cNvSpPr>
              <p:nvPr/>
            </p:nvSpPr>
            <p:spPr bwMode="auto">
              <a:xfrm>
                <a:off x="12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8" name="Line 472"/>
              <p:cNvSpPr>
                <a:spLocks noChangeShapeType="1"/>
              </p:cNvSpPr>
              <p:nvPr/>
            </p:nvSpPr>
            <p:spPr bwMode="auto">
              <a:xfrm>
                <a:off x="12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9" name="Line 473"/>
              <p:cNvSpPr>
                <a:spLocks noChangeShapeType="1"/>
              </p:cNvSpPr>
              <p:nvPr/>
            </p:nvSpPr>
            <p:spPr bwMode="auto">
              <a:xfrm>
                <a:off x="123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0" name="Line 474"/>
              <p:cNvSpPr>
                <a:spLocks noChangeShapeType="1"/>
              </p:cNvSpPr>
              <p:nvPr/>
            </p:nvSpPr>
            <p:spPr bwMode="auto">
              <a:xfrm>
                <a:off x="12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1" name="Line 475"/>
              <p:cNvSpPr>
                <a:spLocks noChangeShapeType="1"/>
              </p:cNvSpPr>
              <p:nvPr/>
            </p:nvSpPr>
            <p:spPr bwMode="auto">
              <a:xfrm>
                <a:off x="12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2" name="Line 476"/>
              <p:cNvSpPr>
                <a:spLocks noChangeShapeType="1"/>
              </p:cNvSpPr>
              <p:nvPr/>
            </p:nvSpPr>
            <p:spPr bwMode="auto">
              <a:xfrm>
                <a:off x="12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3" name="Line 477"/>
              <p:cNvSpPr>
                <a:spLocks noChangeShapeType="1"/>
              </p:cNvSpPr>
              <p:nvPr/>
            </p:nvSpPr>
            <p:spPr bwMode="auto">
              <a:xfrm>
                <a:off x="12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4" name="Line 478"/>
              <p:cNvSpPr>
                <a:spLocks noChangeShapeType="1"/>
              </p:cNvSpPr>
              <p:nvPr/>
            </p:nvSpPr>
            <p:spPr bwMode="auto">
              <a:xfrm>
                <a:off x="12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5" name="Line 479"/>
              <p:cNvSpPr>
                <a:spLocks noChangeShapeType="1"/>
              </p:cNvSpPr>
              <p:nvPr/>
            </p:nvSpPr>
            <p:spPr bwMode="auto">
              <a:xfrm>
                <a:off x="12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6" name="Line 480"/>
              <p:cNvSpPr>
                <a:spLocks noChangeShapeType="1"/>
              </p:cNvSpPr>
              <p:nvPr/>
            </p:nvSpPr>
            <p:spPr bwMode="auto">
              <a:xfrm>
                <a:off x="129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7" name="Line 481"/>
              <p:cNvSpPr>
                <a:spLocks noChangeShapeType="1"/>
              </p:cNvSpPr>
              <p:nvPr/>
            </p:nvSpPr>
            <p:spPr bwMode="auto">
              <a:xfrm>
                <a:off x="13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8" name="Line 482"/>
              <p:cNvSpPr>
                <a:spLocks noChangeShapeType="1"/>
              </p:cNvSpPr>
              <p:nvPr/>
            </p:nvSpPr>
            <p:spPr bwMode="auto">
              <a:xfrm>
                <a:off x="13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9" name="Line 483"/>
              <p:cNvSpPr>
                <a:spLocks noChangeShapeType="1"/>
              </p:cNvSpPr>
              <p:nvPr/>
            </p:nvSpPr>
            <p:spPr bwMode="auto">
              <a:xfrm>
                <a:off x="13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0" name="Line 484"/>
              <p:cNvSpPr>
                <a:spLocks noChangeShapeType="1"/>
              </p:cNvSpPr>
              <p:nvPr/>
            </p:nvSpPr>
            <p:spPr bwMode="auto">
              <a:xfrm>
                <a:off x="13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1" name="Line 485"/>
              <p:cNvSpPr>
                <a:spLocks noChangeShapeType="1"/>
              </p:cNvSpPr>
              <p:nvPr/>
            </p:nvSpPr>
            <p:spPr bwMode="auto">
              <a:xfrm>
                <a:off x="13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2" name="Line 486"/>
              <p:cNvSpPr>
                <a:spLocks noChangeShapeType="1"/>
              </p:cNvSpPr>
              <p:nvPr/>
            </p:nvSpPr>
            <p:spPr bwMode="auto">
              <a:xfrm>
                <a:off x="134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3" name="Line 487"/>
              <p:cNvSpPr>
                <a:spLocks noChangeShapeType="1"/>
              </p:cNvSpPr>
              <p:nvPr/>
            </p:nvSpPr>
            <p:spPr bwMode="auto">
              <a:xfrm>
                <a:off x="135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4" name="Line 488"/>
              <p:cNvSpPr>
                <a:spLocks noChangeShapeType="1"/>
              </p:cNvSpPr>
              <p:nvPr/>
            </p:nvSpPr>
            <p:spPr bwMode="auto">
              <a:xfrm>
                <a:off x="13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5" name="Line 489"/>
              <p:cNvSpPr>
                <a:spLocks noChangeShapeType="1"/>
              </p:cNvSpPr>
              <p:nvPr/>
            </p:nvSpPr>
            <p:spPr bwMode="auto">
              <a:xfrm>
                <a:off x="13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6" name="Line 490"/>
              <p:cNvSpPr>
                <a:spLocks noChangeShapeType="1"/>
              </p:cNvSpPr>
              <p:nvPr/>
            </p:nvSpPr>
            <p:spPr bwMode="auto">
              <a:xfrm>
                <a:off x="13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7" name="Line 491"/>
              <p:cNvSpPr>
                <a:spLocks noChangeShapeType="1"/>
              </p:cNvSpPr>
              <p:nvPr/>
            </p:nvSpPr>
            <p:spPr bwMode="auto">
              <a:xfrm>
                <a:off x="13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8" name="Line 492"/>
              <p:cNvSpPr>
                <a:spLocks noChangeShapeType="1"/>
              </p:cNvSpPr>
              <p:nvPr/>
            </p:nvSpPr>
            <p:spPr bwMode="auto">
              <a:xfrm>
                <a:off x="14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9" name="Line 493"/>
              <p:cNvSpPr>
                <a:spLocks noChangeShapeType="1"/>
              </p:cNvSpPr>
              <p:nvPr/>
            </p:nvSpPr>
            <p:spPr bwMode="auto">
              <a:xfrm>
                <a:off x="141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0" name="Line 494"/>
              <p:cNvSpPr>
                <a:spLocks noChangeShapeType="1"/>
              </p:cNvSpPr>
              <p:nvPr/>
            </p:nvSpPr>
            <p:spPr bwMode="auto">
              <a:xfrm>
                <a:off x="14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1" name="Line 495"/>
              <p:cNvSpPr>
                <a:spLocks noChangeShapeType="1"/>
              </p:cNvSpPr>
              <p:nvPr/>
            </p:nvSpPr>
            <p:spPr bwMode="auto">
              <a:xfrm>
                <a:off x="14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2" name="Line 496"/>
              <p:cNvSpPr>
                <a:spLocks noChangeShapeType="1"/>
              </p:cNvSpPr>
              <p:nvPr/>
            </p:nvSpPr>
            <p:spPr bwMode="auto">
              <a:xfrm>
                <a:off x="14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3" name="Line 497"/>
              <p:cNvSpPr>
                <a:spLocks noChangeShapeType="1"/>
              </p:cNvSpPr>
              <p:nvPr/>
            </p:nvSpPr>
            <p:spPr bwMode="auto">
              <a:xfrm>
                <a:off x="14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4" name="Line 498"/>
              <p:cNvSpPr>
                <a:spLocks noChangeShapeType="1"/>
              </p:cNvSpPr>
              <p:nvPr/>
            </p:nvSpPr>
            <p:spPr bwMode="auto">
              <a:xfrm>
                <a:off x="14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5" name="Line 499"/>
              <p:cNvSpPr>
                <a:spLocks noChangeShapeType="1"/>
              </p:cNvSpPr>
              <p:nvPr/>
            </p:nvSpPr>
            <p:spPr bwMode="auto">
              <a:xfrm>
                <a:off x="14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6" name="Line 500"/>
              <p:cNvSpPr>
                <a:spLocks noChangeShapeType="1"/>
              </p:cNvSpPr>
              <p:nvPr/>
            </p:nvSpPr>
            <p:spPr bwMode="auto">
              <a:xfrm>
                <a:off x="147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7" name="Line 501"/>
              <p:cNvSpPr>
                <a:spLocks noChangeShapeType="1"/>
              </p:cNvSpPr>
              <p:nvPr/>
            </p:nvSpPr>
            <p:spPr bwMode="auto">
              <a:xfrm>
                <a:off x="14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8" name="Line 502"/>
              <p:cNvSpPr>
                <a:spLocks noChangeShapeType="1"/>
              </p:cNvSpPr>
              <p:nvPr/>
            </p:nvSpPr>
            <p:spPr bwMode="auto">
              <a:xfrm>
                <a:off x="14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9" name="Line 503"/>
              <p:cNvSpPr>
                <a:spLocks noChangeShapeType="1"/>
              </p:cNvSpPr>
              <p:nvPr/>
            </p:nvSpPr>
            <p:spPr bwMode="auto">
              <a:xfrm>
                <a:off x="15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0" name="Line 504"/>
              <p:cNvSpPr>
                <a:spLocks noChangeShapeType="1"/>
              </p:cNvSpPr>
              <p:nvPr/>
            </p:nvSpPr>
            <p:spPr bwMode="auto">
              <a:xfrm>
                <a:off x="15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1" name="Line 505"/>
              <p:cNvSpPr>
                <a:spLocks noChangeShapeType="1"/>
              </p:cNvSpPr>
              <p:nvPr/>
            </p:nvSpPr>
            <p:spPr bwMode="auto">
              <a:xfrm>
                <a:off x="15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2" name="Line 506"/>
              <p:cNvSpPr>
                <a:spLocks noChangeShapeType="1"/>
              </p:cNvSpPr>
              <p:nvPr/>
            </p:nvSpPr>
            <p:spPr bwMode="auto">
              <a:xfrm>
                <a:off x="15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3" name="Line 507"/>
              <p:cNvSpPr>
                <a:spLocks noChangeShapeType="1"/>
              </p:cNvSpPr>
              <p:nvPr/>
            </p:nvSpPr>
            <p:spPr bwMode="auto">
              <a:xfrm>
                <a:off x="154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4" name="Line 508"/>
              <p:cNvSpPr>
                <a:spLocks noChangeShapeType="1"/>
              </p:cNvSpPr>
              <p:nvPr/>
            </p:nvSpPr>
            <p:spPr bwMode="auto">
              <a:xfrm>
                <a:off x="15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5" name="Line 509"/>
              <p:cNvSpPr>
                <a:spLocks noChangeShapeType="1"/>
              </p:cNvSpPr>
              <p:nvPr/>
            </p:nvSpPr>
            <p:spPr bwMode="auto">
              <a:xfrm>
                <a:off x="15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6" name="Line 510"/>
              <p:cNvSpPr>
                <a:spLocks noChangeShapeType="1"/>
              </p:cNvSpPr>
              <p:nvPr/>
            </p:nvSpPr>
            <p:spPr bwMode="auto">
              <a:xfrm>
                <a:off x="15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7" name="Line 511"/>
              <p:cNvSpPr>
                <a:spLocks noChangeShapeType="1"/>
              </p:cNvSpPr>
              <p:nvPr/>
            </p:nvSpPr>
            <p:spPr bwMode="auto">
              <a:xfrm>
                <a:off x="15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8" name="Line 512"/>
              <p:cNvSpPr>
                <a:spLocks noChangeShapeType="1"/>
              </p:cNvSpPr>
              <p:nvPr/>
            </p:nvSpPr>
            <p:spPr bwMode="auto">
              <a:xfrm>
                <a:off x="15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9" name="Line 513"/>
              <p:cNvSpPr>
                <a:spLocks noChangeShapeType="1"/>
              </p:cNvSpPr>
              <p:nvPr/>
            </p:nvSpPr>
            <p:spPr bwMode="auto">
              <a:xfrm>
                <a:off x="15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0" name="Line 514"/>
              <p:cNvSpPr>
                <a:spLocks noChangeShapeType="1"/>
              </p:cNvSpPr>
              <p:nvPr/>
            </p:nvSpPr>
            <p:spPr bwMode="auto">
              <a:xfrm>
                <a:off x="160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1" name="Line 515"/>
              <p:cNvSpPr>
                <a:spLocks noChangeShapeType="1"/>
              </p:cNvSpPr>
              <p:nvPr/>
            </p:nvSpPr>
            <p:spPr bwMode="auto">
              <a:xfrm>
                <a:off x="16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2" name="Line 516"/>
              <p:cNvSpPr>
                <a:spLocks noChangeShapeType="1"/>
              </p:cNvSpPr>
              <p:nvPr/>
            </p:nvSpPr>
            <p:spPr bwMode="auto">
              <a:xfrm>
                <a:off x="16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3" name="Line 517"/>
              <p:cNvSpPr>
                <a:spLocks noChangeShapeType="1"/>
              </p:cNvSpPr>
              <p:nvPr/>
            </p:nvSpPr>
            <p:spPr bwMode="auto">
              <a:xfrm>
                <a:off x="16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4" name="Line 518"/>
              <p:cNvSpPr>
                <a:spLocks noChangeShapeType="1"/>
              </p:cNvSpPr>
              <p:nvPr/>
            </p:nvSpPr>
            <p:spPr bwMode="auto">
              <a:xfrm>
                <a:off x="16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5" name="Line 519"/>
              <p:cNvSpPr>
                <a:spLocks noChangeShapeType="1"/>
              </p:cNvSpPr>
              <p:nvPr/>
            </p:nvSpPr>
            <p:spPr bwMode="auto">
              <a:xfrm>
                <a:off x="16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6" name="Line 520"/>
              <p:cNvSpPr>
                <a:spLocks noChangeShapeType="1"/>
              </p:cNvSpPr>
              <p:nvPr/>
            </p:nvSpPr>
            <p:spPr bwMode="auto">
              <a:xfrm>
                <a:off x="16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7" name="Line 521"/>
              <p:cNvSpPr>
                <a:spLocks noChangeShapeType="1"/>
              </p:cNvSpPr>
              <p:nvPr/>
            </p:nvSpPr>
            <p:spPr bwMode="auto">
              <a:xfrm>
                <a:off x="166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8" name="Line 522"/>
              <p:cNvSpPr>
                <a:spLocks noChangeShapeType="1"/>
              </p:cNvSpPr>
              <p:nvPr/>
            </p:nvSpPr>
            <p:spPr bwMode="auto">
              <a:xfrm>
                <a:off x="16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9" name="Line 523"/>
              <p:cNvSpPr>
                <a:spLocks noChangeShapeType="1"/>
              </p:cNvSpPr>
              <p:nvPr/>
            </p:nvSpPr>
            <p:spPr bwMode="auto">
              <a:xfrm>
                <a:off x="16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0" name="Line 524"/>
              <p:cNvSpPr>
                <a:spLocks noChangeShapeType="1"/>
              </p:cNvSpPr>
              <p:nvPr/>
            </p:nvSpPr>
            <p:spPr bwMode="auto">
              <a:xfrm>
                <a:off x="16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1" name="Line 525"/>
              <p:cNvSpPr>
                <a:spLocks noChangeShapeType="1"/>
              </p:cNvSpPr>
              <p:nvPr/>
            </p:nvSpPr>
            <p:spPr bwMode="auto">
              <a:xfrm>
                <a:off x="17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2" name="Line 526"/>
              <p:cNvSpPr>
                <a:spLocks noChangeShapeType="1"/>
              </p:cNvSpPr>
              <p:nvPr/>
            </p:nvSpPr>
            <p:spPr bwMode="auto">
              <a:xfrm>
                <a:off x="17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3" name="Line 527"/>
              <p:cNvSpPr>
                <a:spLocks noChangeShapeType="1"/>
              </p:cNvSpPr>
              <p:nvPr/>
            </p:nvSpPr>
            <p:spPr bwMode="auto">
              <a:xfrm>
                <a:off x="17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4" name="Line 528"/>
              <p:cNvSpPr>
                <a:spLocks noChangeShapeType="1"/>
              </p:cNvSpPr>
              <p:nvPr/>
            </p:nvSpPr>
            <p:spPr bwMode="auto">
              <a:xfrm>
                <a:off x="173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5" name="Line 529"/>
              <p:cNvSpPr>
                <a:spLocks noChangeShapeType="1"/>
              </p:cNvSpPr>
              <p:nvPr/>
            </p:nvSpPr>
            <p:spPr bwMode="auto">
              <a:xfrm>
                <a:off x="17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6" name="Line 530"/>
              <p:cNvSpPr>
                <a:spLocks noChangeShapeType="1"/>
              </p:cNvSpPr>
              <p:nvPr/>
            </p:nvSpPr>
            <p:spPr bwMode="auto">
              <a:xfrm>
                <a:off x="17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7" name="Line 531"/>
              <p:cNvSpPr>
                <a:spLocks noChangeShapeType="1"/>
              </p:cNvSpPr>
              <p:nvPr/>
            </p:nvSpPr>
            <p:spPr bwMode="auto">
              <a:xfrm>
                <a:off x="17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8" name="Line 532"/>
              <p:cNvSpPr>
                <a:spLocks noChangeShapeType="1"/>
              </p:cNvSpPr>
              <p:nvPr/>
            </p:nvSpPr>
            <p:spPr bwMode="auto">
              <a:xfrm>
                <a:off x="17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9" name="Line 533"/>
              <p:cNvSpPr>
                <a:spLocks noChangeShapeType="1"/>
              </p:cNvSpPr>
              <p:nvPr/>
            </p:nvSpPr>
            <p:spPr bwMode="auto">
              <a:xfrm>
                <a:off x="17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0" name="Line 534"/>
              <p:cNvSpPr>
                <a:spLocks noChangeShapeType="1"/>
              </p:cNvSpPr>
              <p:nvPr/>
            </p:nvSpPr>
            <p:spPr bwMode="auto">
              <a:xfrm>
                <a:off x="178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1" name="Line 535"/>
              <p:cNvSpPr>
                <a:spLocks noChangeShapeType="1"/>
              </p:cNvSpPr>
              <p:nvPr/>
            </p:nvSpPr>
            <p:spPr bwMode="auto">
              <a:xfrm>
                <a:off x="179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2" name="Line 536"/>
              <p:cNvSpPr>
                <a:spLocks noChangeShapeType="1"/>
              </p:cNvSpPr>
              <p:nvPr/>
            </p:nvSpPr>
            <p:spPr bwMode="auto">
              <a:xfrm>
                <a:off x="18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3" name="Line 537"/>
              <p:cNvSpPr>
                <a:spLocks noChangeShapeType="1"/>
              </p:cNvSpPr>
              <p:nvPr/>
            </p:nvSpPr>
            <p:spPr bwMode="auto">
              <a:xfrm>
                <a:off x="18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4" name="Line 538"/>
              <p:cNvSpPr>
                <a:spLocks noChangeShapeType="1"/>
              </p:cNvSpPr>
              <p:nvPr/>
            </p:nvSpPr>
            <p:spPr bwMode="auto">
              <a:xfrm>
                <a:off x="18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5" name="Line 539"/>
              <p:cNvSpPr>
                <a:spLocks noChangeShapeType="1"/>
              </p:cNvSpPr>
              <p:nvPr/>
            </p:nvSpPr>
            <p:spPr bwMode="auto">
              <a:xfrm>
                <a:off x="18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6" name="Line 540"/>
              <p:cNvSpPr>
                <a:spLocks noChangeShapeType="1"/>
              </p:cNvSpPr>
              <p:nvPr/>
            </p:nvSpPr>
            <p:spPr bwMode="auto">
              <a:xfrm>
                <a:off x="18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7" name="Line 541"/>
              <p:cNvSpPr>
                <a:spLocks noChangeShapeType="1"/>
              </p:cNvSpPr>
              <p:nvPr/>
            </p:nvSpPr>
            <p:spPr bwMode="auto">
              <a:xfrm>
                <a:off x="185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8" name="Line 542"/>
              <p:cNvSpPr>
                <a:spLocks noChangeShapeType="1"/>
              </p:cNvSpPr>
              <p:nvPr/>
            </p:nvSpPr>
            <p:spPr bwMode="auto">
              <a:xfrm>
                <a:off x="18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9" name="Line 543"/>
              <p:cNvSpPr>
                <a:spLocks noChangeShapeType="1"/>
              </p:cNvSpPr>
              <p:nvPr/>
            </p:nvSpPr>
            <p:spPr bwMode="auto">
              <a:xfrm>
                <a:off x="18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0" name="Line 544"/>
              <p:cNvSpPr>
                <a:spLocks noChangeShapeType="1"/>
              </p:cNvSpPr>
              <p:nvPr/>
            </p:nvSpPr>
            <p:spPr bwMode="auto">
              <a:xfrm>
                <a:off x="18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1" name="Line 545"/>
              <p:cNvSpPr>
                <a:spLocks noChangeShapeType="1"/>
              </p:cNvSpPr>
              <p:nvPr/>
            </p:nvSpPr>
            <p:spPr bwMode="auto">
              <a:xfrm>
                <a:off x="18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2" name="Line 546"/>
              <p:cNvSpPr>
                <a:spLocks noChangeShapeType="1"/>
              </p:cNvSpPr>
              <p:nvPr/>
            </p:nvSpPr>
            <p:spPr bwMode="auto">
              <a:xfrm>
                <a:off x="18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3" name="Line 547"/>
              <p:cNvSpPr>
                <a:spLocks noChangeShapeType="1"/>
              </p:cNvSpPr>
              <p:nvPr/>
            </p:nvSpPr>
            <p:spPr bwMode="auto">
              <a:xfrm>
                <a:off x="19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4" name="Line 548"/>
              <p:cNvSpPr>
                <a:spLocks noChangeShapeType="1"/>
              </p:cNvSpPr>
              <p:nvPr/>
            </p:nvSpPr>
            <p:spPr bwMode="auto">
              <a:xfrm>
                <a:off x="191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5" name="Line 549"/>
              <p:cNvSpPr>
                <a:spLocks noChangeShapeType="1"/>
              </p:cNvSpPr>
              <p:nvPr/>
            </p:nvSpPr>
            <p:spPr bwMode="auto">
              <a:xfrm>
                <a:off x="19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6" name="Line 550"/>
              <p:cNvSpPr>
                <a:spLocks noChangeShapeType="1"/>
              </p:cNvSpPr>
              <p:nvPr/>
            </p:nvSpPr>
            <p:spPr bwMode="auto">
              <a:xfrm>
                <a:off x="19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7" name="Line 551"/>
              <p:cNvSpPr>
                <a:spLocks noChangeShapeType="1"/>
              </p:cNvSpPr>
              <p:nvPr/>
            </p:nvSpPr>
            <p:spPr bwMode="auto">
              <a:xfrm>
                <a:off x="19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8" name="Line 552"/>
              <p:cNvSpPr>
                <a:spLocks noChangeShapeType="1"/>
              </p:cNvSpPr>
              <p:nvPr/>
            </p:nvSpPr>
            <p:spPr bwMode="auto">
              <a:xfrm>
                <a:off x="19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9" name="Line 553"/>
              <p:cNvSpPr>
                <a:spLocks noChangeShapeType="1"/>
              </p:cNvSpPr>
              <p:nvPr/>
            </p:nvSpPr>
            <p:spPr bwMode="auto">
              <a:xfrm>
                <a:off x="19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0" name="Line 554"/>
              <p:cNvSpPr>
                <a:spLocks noChangeShapeType="1"/>
              </p:cNvSpPr>
              <p:nvPr/>
            </p:nvSpPr>
            <p:spPr bwMode="auto">
              <a:xfrm>
                <a:off x="19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1" name="Line 555"/>
              <p:cNvSpPr>
                <a:spLocks noChangeShapeType="1"/>
              </p:cNvSpPr>
              <p:nvPr/>
            </p:nvSpPr>
            <p:spPr bwMode="auto">
              <a:xfrm>
                <a:off x="198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2" name="Line 556"/>
              <p:cNvSpPr>
                <a:spLocks noChangeShapeType="1"/>
              </p:cNvSpPr>
              <p:nvPr/>
            </p:nvSpPr>
            <p:spPr bwMode="auto">
              <a:xfrm>
                <a:off x="19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3" name="Line 557"/>
              <p:cNvSpPr>
                <a:spLocks noChangeShapeType="1"/>
              </p:cNvSpPr>
              <p:nvPr/>
            </p:nvSpPr>
            <p:spPr bwMode="auto">
              <a:xfrm>
                <a:off x="19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4" name="Line 558"/>
              <p:cNvSpPr>
                <a:spLocks noChangeShapeType="1"/>
              </p:cNvSpPr>
              <p:nvPr/>
            </p:nvSpPr>
            <p:spPr bwMode="auto">
              <a:xfrm>
                <a:off x="20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5" name="Line 559"/>
              <p:cNvSpPr>
                <a:spLocks noChangeShapeType="1"/>
              </p:cNvSpPr>
              <p:nvPr/>
            </p:nvSpPr>
            <p:spPr bwMode="auto">
              <a:xfrm>
                <a:off x="20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6" name="Line 560"/>
              <p:cNvSpPr>
                <a:spLocks noChangeShapeType="1"/>
              </p:cNvSpPr>
              <p:nvPr/>
            </p:nvSpPr>
            <p:spPr bwMode="auto">
              <a:xfrm>
                <a:off x="20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7" name="Line 561"/>
              <p:cNvSpPr>
                <a:spLocks noChangeShapeType="1"/>
              </p:cNvSpPr>
              <p:nvPr/>
            </p:nvSpPr>
            <p:spPr bwMode="auto">
              <a:xfrm>
                <a:off x="20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8" name="Line 562"/>
              <p:cNvSpPr>
                <a:spLocks noChangeShapeType="1"/>
              </p:cNvSpPr>
              <p:nvPr/>
            </p:nvSpPr>
            <p:spPr bwMode="auto">
              <a:xfrm>
                <a:off x="204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9" name="Line 563"/>
              <p:cNvSpPr>
                <a:spLocks noChangeShapeType="1"/>
              </p:cNvSpPr>
              <p:nvPr/>
            </p:nvSpPr>
            <p:spPr bwMode="auto">
              <a:xfrm>
                <a:off x="20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0" name="Line 564"/>
              <p:cNvSpPr>
                <a:spLocks noChangeShapeType="1"/>
              </p:cNvSpPr>
              <p:nvPr/>
            </p:nvSpPr>
            <p:spPr bwMode="auto">
              <a:xfrm>
                <a:off x="20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1" name="Line 565"/>
              <p:cNvSpPr>
                <a:spLocks noChangeShapeType="1"/>
              </p:cNvSpPr>
              <p:nvPr/>
            </p:nvSpPr>
            <p:spPr bwMode="auto">
              <a:xfrm>
                <a:off x="20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2" name="Line 566"/>
              <p:cNvSpPr>
                <a:spLocks noChangeShapeType="1"/>
              </p:cNvSpPr>
              <p:nvPr/>
            </p:nvSpPr>
            <p:spPr bwMode="auto">
              <a:xfrm>
                <a:off x="20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3" name="Line 567"/>
              <p:cNvSpPr>
                <a:spLocks noChangeShapeType="1"/>
              </p:cNvSpPr>
              <p:nvPr/>
            </p:nvSpPr>
            <p:spPr bwMode="auto">
              <a:xfrm>
                <a:off x="20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4" name="Line 568"/>
              <p:cNvSpPr>
                <a:spLocks noChangeShapeType="1"/>
              </p:cNvSpPr>
              <p:nvPr/>
            </p:nvSpPr>
            <p:spPr bwMode="auto">
              <a:xfrm>
                <a:off x="20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5" name="Line 569"/>
              <p:cNvSpPr>
                <a:spLocks noChangeShapeType="1"/>
              </p:cNvSpPr>
              <p:nvPr/>
            </p:nvSpPr>
            <p:spPr bwMode="auto">
              <a:xfrm>
                <a:off x="210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6" name="Line 570"/>
              <p:cNvSpPr>
                <a:spLocks noChangeShapeType="1"/>
              </p:cNvSpPr>
              <p:nvPr/>
            </p:nvSpPr>
            <p:spPr bwMode="auto">
              <a:xfrm>
                <a:off x="21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7" name="Line 571"/>
              <p:cNvSpPr>
                <a:spLocks noChangeShapeType="1"/>
              </p:cNvSpPr>
              <p:nvPr/>
            </p:nvSpPr>
            <p:spPr bwMode="auto">
              <a:xfrm>
                <a:off x="212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8" name="Line 572"/>
              <p:cNvSpPr>
                <a:spLocks noChangeShapeType="1"/>
              </p:cNvSpPr>
              <p:nvPr/>
            </p:nvSpPr>
            <p:spPr bwMode="auto">
              <a:xfrm>
                <a:off x="21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9" name="Line 573"/>
              <p:cNvSpPr>
                <a:spLocks noChangeShapeType="1"/>
              </p:cNvSpPr>
              <p:nvPr/>
            </p:nvSpPr>
            <p:spPr bwMode="auto">
              <a:xfrm>
                <a:off x="21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0" name="Line 574"/>
              <p:cNvSpPr>
                <a:spLocks noChangeShapeType="1"/>
              </p:cNvSpPr>
              <p:nvPr/>
            </p:nvSpPr>
            <p:spPr bwMode="auto">
              <a:xfrm>
                <a:off x="21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1" name="Line 575"/>
              <p:cNvSpPr>
                <a:spLocks noChangeShapeType="1"/>
              </p:cNvSpPr>
              <p:nvPr/>
            </p:nvSpPr>
            <p:spPr bwMode="auto">
              <a:xfrm>
                <a:off x="21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2" name="Line 576"/>
              <p:cNvSpPr>
                <a:spLocks noChangeShapeType="1"/>
              </p:cNvSpPr>
              <p:nvPr/>
            </p:nvSpPr>
            <p:spPr bwMode="auto">
              <a:xfrm>
                <a:off x="217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3" name="Line 577"/>
              <p:cNvSpPr>
                <a:spLocks noChangeShapeType="1"/>
              </p:cNvSpPr>
              <p:nvPr/>
            </p:nvSpPr>
            <p:spPr bwMode="auto">
              <a:xfrm>
                <a:off x="218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4" name="Line 578"/>
              <p:cNvSpPr>
                <a:spLocks noChangeShapeType="1"/>
              </p:cNvSpPr>
              <p:nvPr/>
            </p:nvSpPr>
            <p:spPr bwMode="auto">
              <a:xfrm>
                <a:off x="21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5" name="Line 579"/>
              <p:cNvSpPr>
                <a:spLocks noChangeShapeType="1"/>
              </p:cNvSpPr>
              <p:nvPr/>
            </p:nvSpPr>
            <p:spPr bwMode="auto">
              <a:xfrm>
                <a:off x="220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6" name="Line 580"/>
              <p:cNvSpPr>
                <a:spLocks noChangeShapeType="1"/>
              </p:cNvSpPr>
              <p:nvPr/>
            </p:nvSpPr>
            <p:spPr bwMode="auto">
              <a:xfrm>
                <a:off x="220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7" name="Line 581"/>
              <p:cNvSpPr>
                <a:spLocks noChangeShapeType="1"/>
              </p:cNvSpPr>
              <p:nvPr/>
            </p:nvSpPr>
            <p:spPr bwMode="auto">
              <a:xfrm>
                <a:off x="221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8" name="Line 582"/>
              <p:cNvSpPr>
                <a:spLocks noChangeShapeType="1"/>
              </p:cNvSpPr>
              <p:nvPr/>
            </p:nvSpPr>
            <p:spPr bwMode="auto">
              <a:xfrm>
                <a:off x="222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9" name="Line 583"/>
              <p:cNvSpPr>
                <a:spLocks noChangeShapeType="1"/>
              </p:cNvSpPr>
              <p:nvPr/>
            </p:nvSpPr>
            <p:spPr bwMode="auto">
              <a:xfrm>
                <a:off x="223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0" name="Line 584"/>
              <p:cNvSpPr>
                <a:spLocks noChangeShapeType="1"/>
              </p:cNvSpPr>
              <p:nvPr/>
            </p:nvSpPr>
            <p:spPr bwMode="auto">
              <a:xfrm>
                <a:off x="224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1" name="Line 585"/>
              <p:cNvSpPr>
                <a:spLocks noChangeShapeType="1"/>
              </p:cNvSpPr>
              <p:nvPr/>
            </p:nvSpPr>
            <p:spPr bwMode="auto">
              <a:xfrm>
                <a:off x="22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2" name="Line 586"/>
              <p:cNvSpPr>
                <a:spLocks noChangeShapeType="1"/>
              </p:cNvSpPr>
              <p:nvPr/>
            </p:nvSpPr>
            <p:spPr bwMode="auto">
              <a:xfrm>
                <a:off x="226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3" name="Line 587"/>
              <p:cNvSpPr>
                <a:spLocks noChangeShapeType="1"/>
              </p:cNvSpPr>
              <p:nvPr/>
            </p:nvSpPr>
            <p:spPr bwMode="auto">
              <a:xfrm>
                <a:off x="227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4" name="Line 588"/>
              <p:cNvSpPr>
                <a:spLocks noChangeShapeType="1"/>
              </p:cNvSpPr>
              <p:nvPr/>
            </p:nvSpPr>
            <p:spPr bwMode="auto">
              <a:xfrm>
                <a:off x="228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5" name="Line 589"/>
              <p:cNvSpPr>
                <a:spLocks noChangeShapeType="1"/>
              </p:cNvSpPr>
              <p:nvPr/>
            </p:nvSpPr>
            <p:spPr bwMode="auto">
              <a:xfrm>
                <a:off x="229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6" name="Line 590"/>
              <p:cNvSpPr>
                <a:spLocks noChangeShapeType="1"/>
              </p:cNvSpPr>
              <p:nvPr/>
            </p:nvSpPr>
            <p:spPr bwMode="auto">
              <a:xfrm>
                <a:off x="230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7" name="Line 591"/>
              <p:cNvSpPr>
                <a:spLocks noChangeShapeType="1"/>
              </p:cNvSpPr>
              <p:nvPr/>
            </p:nvSpPr>
            <p:spPr bwMode="auto">
              <a:xfrm>
                <a:off x="230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8" name="Line 592"/>
              <p:cNvSpPr>
                <a:spLocks noChangeShapeType="1"/>
              </p:cNvSpPr>
              <p:nvPr/>
            </p:nvSpPr>
            <p:spPr bwMode="auto">
              <a:xfrm>
                <a:off x="23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9" name="Line 593"/>
              <p:cNvSpPr>
                <a:spLocks noChangeShapeType="1"/>
              </p:cNvSpPr>
              <p:nvPr/>
            </p:nvSpPr>
            <p:spPr bwMode="auto">
              <a:xfrm>
                <a:off x="232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0" name="Line 594"/>
              <p:cNvSpPr>
                <a:spLocks noChangeShapeType="1"/>
              </p:cNvSpPr>
              <p:nvPr/>
            </p:nvSpPr>
            <p:spPr bwMode="auto">
              <a:xfrm>
                <a:off x="233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1" name="Line 595"/>
              <p:cNvSpPr>
                <a:spLocks noChangeShapeType="1"/>
              </p:cNvSpPr>
              <p:nvPr/>
            </p:nvSpPr>
            <p:spPr bwMode="auto">
              <a:xfrm>
                <a:off x="234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2" name="Line 596"/>
              <p:cNvSpPr>
                <a:spLocks noChangeShapeType="1"/>
              </p:cNvSpPr>
              <p:nvPr/>
            </p:nvSpPr>
            <p:spPr bwMode="auto">
              <a:xfrm>
                <a:off x="235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3" name="Line 597"/>
              <p:cNvSpPr>
                <a:spLocks noChangeShapeType="1"/>
              </p:cNvSpPr>
              <p:nvPr/>
            </p:nvSpPr>
            <p:spPr bwMode="auto">
              <a:xfrm>
                <a:off x="236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4" name="Line 598"/>
              <p:cNvSpPr>
                <a:spLocks noChangeShapeType="1"/>
              </p:cNvSpPr>
              <p:nvPr/>
            </p:nvSpPr>
            <p:spPr bwMode="auto">
              <a:xfrm>
                <a:off x="23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5" name="Line 599"/>
              <p:cNvSpPr>
                <a:spLocks noChangeShapeType="1"/>
              </p:cNvSpPr>
              <p:nvPr/>
            </p:nvSpPr>
            <p:spPr bwMode="auto">
              <a:xfrm>
                <a:off x="238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6" name="Line 600"/>
              <p:cNvSpPr>
                <a:spLocks noChangeShapeType="1"/>
              </p:cNvSpPr>
              <p:nvPr/>
            </p:nvSpPr>
            <p:spPr bwMode="auto">
              <a:xfrm>
                <a:off x="239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7" name="Line 601"/>
              <p:cNvSpPr>
                <a:spLocks noChangeShapeType="1"/>
              </p:cNvSpPr>
              <p:nvPr/>
            </p:nvSpPr>
            <p:spPr bwMode="auto">
              <a:xfrm>
                <a:off x="240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8" name="Line 602"/>
              <p:cNvSpPr>
                <a:spLocks noChangeShapeType="1"/>
              </p:cNvSpPr>
              <p:nvPr/>
            </p:nvSpPr>
            <p:spPr bwMode="auto">
              <a:xfrm>
                <a:off x="241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9" name="Line 603"/>
              <p:cNvSpPr>
                <a:spLocks noChangeShapeType="1"/>
              </p:cNvSpPr>
              <p:nvPr/>
            </p:nvSpPr>
            <p:spPr bwMode="auto">
              <a:xfrm>
                <a:off x="241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0" name="Line 604"/>
              <p:cNvSpPr>
                <a:spLocks noChangeShapeType="1"/>
              </p:cNvSpPr>
              <p:nvPr/>
            </p:nvSpPr>
            <p:spPr bwMode="auto">
              <a:xfrm>
                <a:off x="242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1" name="Line 605"/>
              <p:cNvSpPr>
                <a:spLocks noChangeShapeType="1"/>
              </p:cNvSpPr>
              <p:nvPr/>
            </p:nvSpPr>
            <p:spPr bwMode="auto">
              <a:xfrm>
                <a:off x="24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2" name="Line 606"/>
              <p:cNvSpPr>
                <a:spLocks noChangeShapeType="1"/>
              </p:cNvSpPr>
              <p:nvPr/>
            </p:nvSpPr>
            <p:spPr bwMode="auto">
              <a:xfrm>
                <a:off x="244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9" name="Group 808"/>
            <p:cNvGrpSpPr>
              <a:grpSpLocks/>
            </p:cNvGrpSpPr>
            <p:nvPr/>
          </p:nvGrpSpPr>
          <p:grpSpPr bwMode="auto">
            <a:xfrm>
              <a:off x="3898900" y="3822700"/>
              <a:ext cx="2894013" cy="0"/>
              <a:chOff x="2456" y="2408"/>
              <a:chExt cx="1823" cy="0"/>
            </a:xfrm>
          </p:grpSpPr>
          <p:sp>
            <p:nvSpPr>
              <p:cNvPr id="2583" name="Line 608"/>
              <p:cNvSpPr>
                <a:spLocks noChangeShapeType="1"/>
              </p:cNvSpPr>
              <p:nvPr/>
            </p:nvSpPr>
            <p:spPr bwMode="auto">
              <a:xfrm>
                <a:off x="245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4" name="Line 609"/>
              <p:cNvSpPr>
                <a:spLocks noChangeShapeType="1"/>
              </p:cNvSpPr>
              <p:nvPr/>
            </p:nvSpPr>
            <p:spPr bwMode="auto">
              <a:xfrm>
                <a:off x="246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5" name="Line 610"/>
              <p:cNvSpPr>
                <a:spLocks noChangeShapeType="1"/>
              </p:cNvSpPr>
              <p:nvPr/>
            </p:nvSpPr>
            <p:spPr bwMode="auto">
              <a:xfrm>
                <a:off x="24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6" name="Line 611"/>
              <p:cNvSpPr>
                <a:spLocks noChangeShapeType="1"/>
              </p:cNvSpPr>
              <p:nvPr/>
            </p:nvSpPr>
            <p:spPr bwMode="auto">
              <a:xfrm>
                <a:off x="248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7" name="Line 612"/>
              <p:cNvSpPr>
                <a:spLocks noChangeShapeType="1"/>
              </p:cNvSpPr>
              <p:nvPr/>
            </p:nvSpPr>
            <p:spPr bwMode="auto">
              <a:xfrm>
                <a:off x="249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8" name="Line 613"/>
              <p:cNvSpPr>
                <a:spLocks noChangeShapeType="1"/>
              </p:cNvSpPr>
              <p:nvPr/>
            </p:nvSpPr>
            <p:spPr bwMode="auto">
              <a:xfrm>
                <a:off x="25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9" name="Line 614"/>
              <p:cNvSpPr>
                <a:spLocks noChangeShapeType="1"/>
              </p:cNvSpPr>
              <p:nvPr/>
            </p:nvSpPr>
            <p:spPr bwMode="auto">
              <a:xfrm>
                <a:off x="251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0" name="Line 615"/>
              <p:cNvSpPr>
                <a:spLocks noChangeShapeType="1"/>
              </p:cNvSpPr>
              <p:nvPr/>
            </p:nvSpPr>
            <p:spPr bwMode="auto">
              <a:xfrm>
                <a:off x="252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1" name="Line 616"/>
              <p:cNvSpPr>
                <a:spLocks noChangeShapeType="1"/>
              </p:cNvSpPr>
              <p:nvPr/>
            </p:nvSpPr>
            <p:spPr bwMode="auto">
              <a:xfrm>
                <a:off x="252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2" name="Line 617"/>
              <p:cNvSpPr>
                <a:spLocks noChangeShapeType="1"/>
              </p:cNvSpPr>
              <p:nvPr/>
            </p:nvSpPr>
            <p:spPr bwMode="auto">
              <a:xfrm>
                <a:off x="25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3" name="Line 618"/>
              <p:cNvSpPr>
                <a:spLocks noChangeShapeType="1"/>
              </p:cNvSpPr>
              <p:nvPr/>
            </p:nvSpPr>
            <p:spPr bwMode="auto">
              <a:xfrm>
                <a:off x="254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4" name="Line 619"/>
              <p:cNvSpPr>
                <a:spLocks noChangeShapeType="1"/>
              </p:cNvSpPr>
              <p:nvPr/>
            </p:nvSpPr>
            <p:spPr bwMode="auto">
              <a:xfrm>
                <a:off x="255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5" name="Line 620"/>
              <p:cNvSpPr>
                <a:spLocks noChangeShapeType="1"/>
              </p:cNvSpPr>
              <p:nvPr/>
            </p:nvSpPr>
            <p:spPr bwMode="auto">
              <a:xfrm>
                <a:off x="256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6" name="Line 621"/>
              <p:cNvSpPr>
                <a:spLocks noChangeShapeType="1"/>
              </p:cNvSpPr>
              <p:nvPr/>
            </p:nvSpPr>
            <p:spPr bwMode="auto">
              <a:xfrm>
                <a:off x="257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7" name="Line 622"/>
              <p:cNvSpPr>
                <a:spLocks noChangeShapeType="1"/>
              </p:cNvSpPr>
              <p:nvPr/>
            </p:nvSpPr>
            <p:spPr bwMode="auto">
              <a:xfrm>
                <a:off x="258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8" name="Line 623"/>
              <p:cNvSpPr>
                <a:spLocks noChangeShapeType="1"/>
              </p:cNvSpPr>
              <p:nvPr/>
            </p:nvSpPr>
            <p:spPr bwMode="auto">
              <a:xfrm>
                <a:off x="259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9" name="Line 624"/>
              <p:cNvSpPr>
                <a:spLocks noChangeShapeType="1"/>
              </p:cNvSpPr>
              <p:nvPr/>
            </p:nvSpPr>
            <p:spPr bwMode="auto">
              <a:xfrm>
                <a:off x="26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0" name="Line 625"/>
              <p:cNvSpPr>
                <a:spLocks noChangeShapeType="1"/>
              </p:cNvSpPr>
              <p:nvPr/>
            </p:nvSpPr>
            <p:spPr bwMode="auto">
              <a:xfrm>
                <a:off x="261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1" name="Line 626"/>
              <p:cNvSpPr>
                <a:spLocks noChangeShapeType="1"/>
              </p:cNvSpPr>
              <p:nvPr/>
            </p:nvSpPr>
            <p:spPr bwMode="auto">
              <a:xfrm>
                <a:off x="262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2" name="Line 627"/>
              <p:cNvSpPr>
                <a:spLocks noChangeShapeType="1"/>
              </p:cNvSpPr>
              <p:nvPr/>
            </p:nvSpPr>
            <p:spPr bwMode="auto">
              <a:xfrm>
                <a:off x="26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3" name="Line 628"/>
              <p:cNvSpPr>
                <a:spLocks noChangeShapeType="1"/>
              </p:cNvSpPr>
              <p:nvPr/>
            </p:nvSpPr>
            <p:spPr bwMode="auto">
              <a:xfrm>
                <a:off x="26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4" name="Line 629"/>
              <p:cNvSpPr>
                <a:spLocks noChangeShapeType="1"/>
              </p:cNvSpPr>
              <p:nvPr/>
            </p:nvSpPr>
            <p:spPr bwMode="auto">
              <a:xfrm>
                <a:off x="26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5" name="Line 630"/>
              <p:cNvSpPr>
                <a:spLocks noChangeShapeType="1"/>
              </p:cNvSpPr>
              <p:nvPr/>
            </p:nvSpPr>
            <p:spPr bwMode="auto">
              <a:xfrm>
                <a:off x="26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6" name="Line 631"/>
              <p:cNvSpPr>
                <a:spLocks noChangeShapeType="1"/>
              </p:cNvSpPr>
              <p:nvPr/>
            </p:nvSpPr>
            <p:spPr bwMode="auto">
              <a:xfrm>
                <a:off x="266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7" name="Line 632"/>
              <p:cNvSpPr>
                <a:spLocks noChangeShapeType="1"/>
              </p:cNvSpPr>
              <p:nvPr/>
            </p:nvSpPr>
            <p:spPr bwMode="auto">
              <a:xfrm>
                <a:off x="26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8" name="Line 633"/>
              <p:cNvSpPr>
                <a:spLocks noChangeShapeType="1"/>
              </p:cNvSpPr>
              <p:nvPr/>
            </p:nvSpPr>
            <p:spPr bwMode="auto">
              <a:xfrm>
                <a:off x="268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9" name="Line 634"/>
              <p:cNvSpPr>
                <a:spLocks noChangeShapeType="1"/>
              </p:cNvSpPr>
              <p:nvPr/>
            </p:nvSpPr>
            <p:spPr bwMode="auto">
              <a:xfrm>
                <a:off x="26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0" name="Line 635"/>
              <p:cNvSpPr>
                <a:spLocks noChangeShapeType="1"/>
              </p:cNvSpPr>
              <p:nvPr/>
            </p:nvSpPr>
            <p:spPr bwMode="auto">
              <a:xfrm>
                <a:off x="27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1" name="Line 636"/>
              <p:cNvSpPr>
                <a:spLocks noChangeShapeType="1"/>
              </p:cNvSpPr>
              <p:nvPr/>
            </p:nvSpPr>
            <p:spPr bwMode="auto">
              <a:xfrm>
                <a:off x="27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2" name="Line 637"/>
              <p:cNvSpPr>
                <a:spLocks noChangeShapeType="1"/>
              </p:cNvSpPr>
              <p:nvPr/>
            </p:nvSpPr>
            <p:spPr bwMode="auto">
              <a:xfrm>
                <a:off x="27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3" name="Line 638"/>
              <p:cNvSpPr>
                <a:spLocks noChangeShapeType="1"/>
              </p:cNvSpPr>
              <p:nvPr/>
            </p:nvSpPr>
            <p:spPr bwMode="auto">
              <a:xfrm>
                <a:off x="273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4" name="Line 639"/>
              <p:cNvSpPr>
                <a:spLocks noChangeShapeType="1"/>
              </p:cNvSpPr>
              <p:nvPr/>
            </p:nvSpPr>
            <p:spPr bwMode="auto">
              <a:xfrm>
                <a:off x="27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5" name="Line 640"/>
              <p:cNvSpPr>
                <a:spLocks noChangeShapeType="1"/>
              </p:cNvSpPr>
              <p:nvPr/>
            </p:nvSpPr>
            <p:spPr bwMode="auto">
              <a:xfrm>
                <a:off x="274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6" name="Line 641"/>
              <p:cNvSpPr>
                <a:spLocks noChangeShapeType="1"/>
              </p:cNvSpPr>
              <p:nvPr/>
            </p:nvSpPr>
            <p:spPr bwMode="auto">
              <a:xfrm>
                <a:off x="27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7" name="Line 642"/>
              <p:cNvSpPr>
                <a:spLocks noChangeShapeType="1"/>
              </p:cNvSpPr>
              <p:nvPr/>
            </p:nvSpPr>
            <p:spPr bwMode="auto">
              <a:xfrm>
                <a:off x="27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8" name="Line 643"/>
              <p:cNvSpPr>
                <a:spLocks noChangeShapeType="1"/>
              </p:cNvSpPr>
              <p:nvPr/>
            </p:nvSpPr>
            <p:spPr bwMode="auto">
              <a:xfrm>
                <a:off x="27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9" name="Line 644"/>
              <p:cNvSpPr>
                <a:spLocks noChangeShapeType="1"/>
              </p:cNvSpPr>
              <p:nvPr/>
            </p:nvSpPr>
            <p:spPr bwMode="auto">
              <a:xfrm>
                <a:off x="27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0" name="Line 645"/>
              <p:cNvSpPr>
                <a:spLocks noChangeShapeType="1"/>
              </p:cNvSpPr>
              <p:nvPr/>
            </p:nvSpPr>
            <p:spPr bwMode="auto">
              <a:xfrm>
                <a:off x="279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1" name="Line 646"/>
              <p:cNvSpPr>
                <a:spLocks noChangeShapeType="1"/>
              </p:cNvSpPr>
              <p:nvPr/>
            </p:nvSpPr>
            <p:spPr bwMode="auto">
              <a:xfrm>
                <a:off x="28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2" name="Line 647"/>
              <p:cNvSpPr>
                <a:spLocks noChangeShapeType="1"/>
              </p:cNvSpPr>
              <p:nvPr/>
            </p:nvSpPr>
            <p:spPr bwMode="auto">
              <a:xfrm>
                <a:off x="28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3" name="Line 648"/>
              <p:cNvSpPr>
                <a:spLocks noChangeShapeType="1"/>
              </p:cNvSpPr>
              <p:nvPr/>
            </p:nvSpPr>
            <p:spPr bwMode="auto">
              <a:xfrm>
                <a:off x="28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4" name="Line 649"/>
              <p:cNvSpPr>
                <a:spLocks noChangeShapeType="1"/>
              </p:cNvSpPr>
              <p:nvPr/>
            </p:nvSpPr>
            <p:spPr bwMode="auto">
              <a:xfrm>
                <a:off x="28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5" name="Line 650"/>
              <p:cNvSpPr>
                <a:spLocks noChangeShapeType="1"/>
              </p:cNvSpPr>
              <p:nvPr/>
            </p:nvSpPr>
            <p:spPr bwMode="auto">
              <a:xfrm>
                <a:off x="28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6" name="Line 651"/>
              <p:cNvSpPr>
                <a:spLocks noChangeShapeType="1"/>
              </p:cNvSpPr>
              <p:nvPr/>
            </p:nvSpPr>
            <p:spPr bwMode="auto">
              <a:xfrm>
                <a:off x="28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7" name="Line 652"/>
              <p:cNvSpPr>
                <a:spLocks noChangeShapeType="1"/>
              </p:cNvSpPr>
              <p:nvPr/>
            </p:nvSpPr>
            <p:spPr bwMode="auto">
              <a:xfrm>
                <a:off x="285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8" name="Line 653"/>
              <p:cNvSpPr>
                <a:spLocks noChangeShapeType="1"/>
              </p:cNvSpPr>
              <p:nvPr/>
            </p:nvSpPr>
            <p:spPr bwMode="auto">
              <a:xfrm>
                <a:off x="28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9" name="Line 654"/>
              <p:cNvSpPr>
                <a:spLocks noChangeShapeType="1"/>
              </p:cNvSpPr>
              <p:nvPr/>
            </p:nvSpPr>
            <p:spPr bwMode="auto">
              <a:xfrm>
                <a:off x="28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0" name="Line 655"/>
              <p:cNvSpPr>
                <a:spLocks noChangeShapeType="1"/>
              </p:cNvSpPr>
              <p:nvPr/>
            </p:nvSpPr>
            <p:spPr bwMode="auto">
              <a:xfrm>
                <a:off x="28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1" name="Line 656"/>
              <p:cNvSpPr>
                <a:spLocks noChangeShapeType="1"/>
              </p:cNvSpPr>
              <p:nvPr/>
            </p:nvSpPr>
            <p:spPr bwMode="auto">
              <a:xfrm>
                <a:off x="28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2" name="Line 657"/>
              <p:cNvSpPr>
                <a:spLocks noChangeShapeType="1"/>
              </p:cNvSpPr>
              <p:nvPr/>
            </p:nvSpPr>
            <p:spPr bwMode="auto">
              <a:xfrm>
                <a:off x="29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3" name="Line 658"/>
              <p:cNvSpPr>
                <a:spLocks noChangeShapeType="1"/>
              </p:cNvSpPr>
              <p:nvPr/>
            </p:nvSpPr>
            <p:spPr bwMode="auto">
              <a:xfrm>
                <a:off x="29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4" name="Line 659"/>
              <p:cNvSpPr>
                <a:spLocks noChangeShapeType="1"/>
              </p:cNvSpPr>
              <p:nvPr/>
            </p:nvSpPr>
            <p:spPr bwMode="auto">
              <a:xfrm>
                <a:off x="29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5" name="Line 660"/>
              <p:cNvSpPr>
                <a:spLocks noChangeShapeType="1"/>
              </p:cNvSpPr>
              <p:nvPr/>
            </p:nvSpPr>
            <p:spPr bwMode="auto">
              <a:xfrm>
                <a:off x="293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6" name="Line 661"/>
              <p:cNvSpPr>
                <a:spLocks noChangeShapeType="1"/>
              </p:cNvSpPr>
              <p:nvPr/>
            </p:nvSpPr>
            <p:spPr bwMode="auto">
              <a:xfrm>
                <a:off x="29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7" name="Line 662"/>
              <p:cNvSpPr>
                <a:spLocks noChangeShapeType="1"/>
              </p:cNvSpPr>
              <p:nvPr/>
            </p:nvSpPr>
            <p:spPr bwMode="auto">
              <a:xfrm>
                <a:off x="29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8" name="Line 663"/>
              <p:cNvSpPr>
                <a:spLocks noChangeShapeType="1"/>
              </p:cNvSpPr>
              <p:nvPr/>
            </p:nvSpPr>
            <p:spPr bwMode="auto">
              <a:xfrm>
                <a:off x="29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9" name="Line 664"/>
              <p:cNvSpPr>
                <a:spLocks noChangeShapeType="1"/>
              </p:cNvSpPr>
              <p:nvPr/>
            </p:nvSpPr>
            <p:spPr bwMode="auto">
              <a:xfrm>
                <a:off x="29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0" name="Line 665"/>
              <p:cNvSpPr>
                <a:spLocks noChangeShapeType="1"/>
              </p:cNvSpPr>
              <p:nvPr/>
            </p:nvSpPr>
            <p:spPr bwMode="auto">
              <a:xfrm>
                <a:off x="29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1" name="Line 666"/>
              <p:cNvSpPr>
                <a:spLocks noChangeShapeType="1"/>
              </p:cNvSpPr>
              <p:nvPr/>
            </p:nvSpPr>
            <p:spPr bwMode="auto">
              <a:xfrm>
                <a:off x="29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2" name="Line 667"/>
              <p:cNvSpPr>
                <a:spLocks noChangeShapeType="1"/>
              </p:cNvSpPr>
              <p:nvPr/>
            </p:nvSpPr>
            <p:spPr bwMode="auto">
              <a:xfrm>
                <a:off x="299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3" name="Line 668"/>
              <p:cNvSpPr>
                <a:spLocks noChangeShapeType="1"/>
              </p:cNvSpPr>
              <p:nvPr/>
            </p:nvSpPr>
            <p:spPr bwMode="auto">
              <a:xfrm>
                <a:off x="30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4" name="Line 669"/>
              <p:cNvSpPr>
                <a:spLocks noChangeShapeType="1"/>
              </p:cNvSpPr>
              <p:nvPr/>
            </p:nvSpPr>
            <p:spPr bwMode="auto">
              <a:xfrm>
                <a:off x="30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5" name="Line 670"/>
              <p:cNvSpPr>
                <a:spLocks noChangeShapeType="1"/>
              </p:cNvSpPr>
              <p:nvPr/>
            </p:nvSpPr>
            <p:spPr bwMode="auto">
              <a:xfrm>
                <a:off x="30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6" name="Line 671"/>
              <p:cNvSpPr>
                <a:spLocks noChangeShapeType="1"/>
              </p:cNvSpPr>
              <p:nvPr/>
            </p:nvSpPr>
            <p:spPr bwMode="auto">
              <a:xfrm>
                <a:off x="30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7" name="Line 672"/>
              <p:cNvSpPr>
                <a:spLocks noChangeShapeType="1"/>
              </p:cNvSpPr>
              <p:nvPr/>
            </p:nvSpPr>
            <p:spPr bwMode="auto">
              <a:xfrm>
                <a:off x="30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8" name="Line 673"/>
              <p:cNvSpPr>
                <a:spLocks noChangeShapeType="1"/>
              </p:cNvSpPr>
              <p:nvPr/>
            </p:nvSpPr>
            <p:spPr bwMode="auto">
              <a:xfrm>
                <a:off x="30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9" name="Line 674"/>
              <p:cNvSpPr>
                <a:spLocks noChangeShapeType="1"/>
              </p:cNvSpPr>
              <p:nvPr/>
            </p:nvSpPr>
            <p:spPr bwMode="auto">
              <a:xfrm>
                <a:off x="305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0" name="Line 675"/>
              <p:cNvSpPr>
                <a:spLocks noChangeShapeType="1"/>
              </p:cNvSpPr>
              <p:nvPr/>
            </p:nvSpPr>
            <p:spPr bwMode="auto">
              <a:xfrm>
                <a:off x="30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1" name="Line 676"/>
              <p:cNvSpPr>
                <a:spLocks noChangeShapeType="1"/>
              </p:cNvSpPr>
              <p:nvPr/>
            </p:nvSpPr>
            <p:spPr bwMode="auto">
              <a:xfrm>
                <a:off x="30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2" name="Line 677"/>
              <p:cNvSpPr>
                <a:spLocks noChangeShapeType="1"/>
              </p:cNvSpPr>
              <p:nvPr/>
            </p:nvSpPr>
            <p:spPr bwMode="auto">
              <a:xfrm>
                <a:off x="30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3" name="Line 678"/>
              <p:cNvSpPr>
                <a:spLocks noChangeShapeType="1"/>
              </p:cNvSpPr>
              <p:nvPr/>
            </p:nvSpPr>
            <p:spPr bwMode="auto">
              <a:xfrm>
                <a:off x="30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4" name="Line 679"/>
              <p:cNvSpPr>
                <a:spLocks noChangeShapeType="1"/>
              </p:cNvSpPr>
              <p:nvPr/>
            </p:nvSpPr>
            <p:spPr bwMode="auto">
              <a:xfrm>
                <a:off x="310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5" name="Line 680"/>
              <p:cNvSpPr>
                <a:spLocks noChangeShapeType="1"/>
              </p:cNvSpPr>
              <p:nvPr/>
            </p:nvSpPr>
            <p:spPr bwMode="auto">
              <a:xfrm>
                <a:off x="31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6" name="Line 681"/>
              <p:cNvSpPr>
                <a:spLocks noChangeShapeType="1"/>
              </p:cNvSpPr>
              <p:nvPr/>
            </p:nvSpPr>
            <p:spPr bwMode="auto">
              <a:xfrm>
                <a:off x="312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7" name="Line 682"/>
              <p:cNvSpPr>
                <a:spLocks noChangeShapeType="1"/>
              </p:cNvSpPr>
              <p:nvPr/>
            </p:nvSpPr>
            <p:spPr bwMode="auto">
              <a:xfrm>
                <a:off x="31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8" name="Line 683"/>
              <p:cNvSpPr>
                <a:spLocks noChangeShapeType="1"/>
              </p:cNvSpPr>
              <p:nvPr/>
            </p:nvSpPr>
            <p:spPr bwMode="auto">
              <a:xfrm>
                <a:off x="31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9" name="Line 684"/>
              <p:cNvSpPr>
                <a:spLocks noChangeShapeType="1"/>
              </p:cNvSpPr>
              <p:nvPr/>
            </p:nvSpPr>
            <p:spPr bwMode="auto">
              <a:xfrm>
                <a:off x="31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0" name="Line 685"/>
              <p:cNvSpPr>
                <a:spLocks noChangeShapeType="1"/>
              </p:cNvSpPr>
              <p:nvPr/>
            </p:nvSpPr>
            <p:spPr bwMode="auto">
              <a:xfrm>
                <a:off x="31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1" name="Line 686"/>
              <p:cNvSpPr>
                <a:spLocks noChangeShapeType="1"/>
              </p:cNvSpPr>
              <p:nvPr/>
            </p:nvSpPr>
            <p:spPr bwMode="auto">
              <a:xfrm>
                <a:off x="316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2" name="Line 687"/>
              <p:cNvSpPr>
                <a:spLocks noChangeShapeType="1"/>
              </p:cNvSpPr>
              <p:nvPr/>
            </p:nvSpPr>
            <p:spPr bwMode="auto">
              <a:xfrm>
                <a:off x="31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3" name="Line 688"/>
              <p:cNvSpPr>
                <a:spLocks noChangeShapeType="1"/>
              </p:cNvSpPr>
              <p:nvPr/>
            </p:nvSpPr>
            <p:spPr bwMode="auto">
              <a:xfrm>
                <a:off x="318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4" name="Line 689"/>
              <p:cNvSpPr>
                <a:spLocks noChangeShapeType="1"/>
              </p:cNvSpPr>
              <p:nvPr/>
            </p:nvSpPr>
            <p:spPr bwMode="auto">
              <a:xfrm>
                <a:off x="31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5" name="Line 690"/>
              <p:cNvSpPr>
                <a:spLocks noChangeShapeType="1"/>
              </p:cNvSpPr>
              <p:nvPr/>
            </p:nvSpPr>
            <p:spPr bwMode="auto">
              <a:xfrm>
                <a:off x="32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6" name="Line 691"/>
              <p:cNvSpPr>
                <a:spLocks noChangeShapeType="1"/>
              </p:cNvSpPr>
              <p:nvPr/>
            </p:nvSpPr>
            <p:spPr bwMode="auto">
              <a:xfrm>
                <a:off x="32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7" name="Line 692"/>
              <p:cNvSpPr>
                <a:spLocks noChangeShapeType="1"/>
              </p:cNvSpPr>
              <p:nvPr/>
            </p:nvSpPr>
            <p:spPr bwMode="auto">
              <a:xfrm>
                <a:off x="32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8" name="Line 693"/>
              <p:cNvSpPr>
                <a:spLocks noChangeShapeType="1"/>
              </p:cNvSpPr>
              <p:nvPr/>
            </p:nvSpPr>
            <p:spPr bwMode="auto">
              <a:xfrm>
                <a:off x="323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9" name="Line 694"/>
              <p:cNvSpPr>
                <a:spLocks noChangeShapeType="1"/>
              </p:cNvSpPr>
              <p:nvPr/>
            </p:nvSpPr>
            <p:spPr bwMode="auto">
              <a:xfrm>
                <a:off x="32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0" name="Line 695"/>
              <p:cNvSpPr>
                <a:spLocks noChangeShapeType="1"/>
              </p:cNvSpPr>
              <p:nvPr/>
            </p:nvSpPr>
            <p:spPr bwMode="auto">
              <a:xfrm>
                <a:off x="32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1" name="Line 696"/>
              <p:cNvSpPr>
                <a:spLocks noChangeShapeType="1"/>
              </p:cNvSpPr>
              <p:nvPr/>
            </p:nvSpPr>
            <p:spPr bwMode="auto">
              <a:xfrm>
                <a:off x="32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2" name="Line 697"/>
              <p:cNvSpPr>
                <a:spLocks noChangeShapeType="1"/>
              </p:cNvSpPr>
              <p:nvPr/>
            </p:nvSpPr>
            <p:spPr bwMode="auto">
              <a:xfrm>
                <a:off x="32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3" name="Line 698"/>
              <p:cNvSpPr>
                <a:spLocks noChangeShapeType="1"/>
              </p:cNvSpPr>
              <p:nvPr/>
            </p:nvSpPr>
            <p:spPr bwMode="auto">
              <a:xfrm>
                <a:off x="32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4" name="Line 699"/>
              <p:cNvSpPr>
                <a:spLocks noChangeShapeType="1"/>
              </p:cNvSpPr>
              <p:nvPr/>
            </p:nvSpPr>
            <p:spPr bwMode="auto">
              <a:xfrm>
                <a:off x="32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5" name="Line 700"/>
              <p:cNvSpPr>
                <a:spLocks noChangeShapeType="1"/>
              </p:cNvSpPr>
              <p:nvPr/>
            </p:nvSpPr>
            <p:spPr bwMode="auto">
              <a:xfrm>
                <a:off x="329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6" name="Line 701"/>
              <p:cNvSpPr>
                <a:spLocks noChangeShapeType="1"/>
              </p:cNvSpPr>
              <p:nvPr/>
            </p:nvSpPr>
            <p:spPr bwMode="auto">
              <a:xfrm>
                <a:off x="33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7" name="Line 702"/>
              <p:cNvSpPr>
                <a:spLocks noChangeShapeType="1"/>
              </p:cNvSpPr>
              <p:nvPr/>
            </p:nvSpPr>
            <p:spPr bwMode="auto">
              <a:xfrm>
                <a:off x="33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8" name="Line 703"/>
              <p:cNvSpPr>
                <a:spLocks noChangeShapeType="1"/>
              </p:cNvSpPr>
              <p:nvPr/>
            </p:nvSpPr>
            <p:spPr bwMode="auto">
              <a:xfrm>
                <a:off x="33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9" name="Line 704"/>
              <p:cNvSpPr>
                <a:spLocks noChangeShapeType="1"/>
              </p:cNvSpPr>
              <p:nvPr/>
            </p:nvSpPr>
            <p:spPr bwMode="auto">
              <a:xfrm>
                <a:off x="33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0" name="Line 705"/>
              <p:cNvSpPr>
                <a:spLocks noChangeShapeType="1"/>
              </p:cNvSpPr>
              <p:nvPr/>
            </p:nvSpPr>
            <p:spPr bwMode="auto">
              <a:xfrm>
                <a:off x="33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1" name="Line 706"/>
              <p:cNvSpPr>
                <a:spLocks noChangeShapeType="1"/>
              </p:cNvSpPr>
              <p:nvPr/>
            </p:nvSpPr>
            <p:spPr bwMode="auto">
              <a:xfrm>
                <a:off x="33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2" name="Line 707"/>
              <p:cNvSpPr>
                <a:spLocks noChangeShapeType="1"/>
              </p:cNvSpPr>
              <p:nvPr/>
            </p:nvSpPr>
            <p:spPr bwMode="auto">
              <a:xfrm>
                <a:off x="33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3" name="Line 708"/>
              <p:cNvSpPr>
                <a:spLocks noChangeShapeType="1"/>
              </p:cNvSpPr>
              <p:nvPr/>
            </p:nvSpPr>
            <p:spPr bwMode="auto">
              <a:xfrm>
                <a:off x="33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4" name="Line 709"/>
              <p:cNvSpPr>
                <a:spLocks noChangeShapeType="1"/>
              </p:cNvSpPr>
              <p:nvPr/>
            </p:nvSpPr>
            <p:spPr bwMode="auto">
              <a:xfrm>
                <a:off x="33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5" name="Line 710"/>
              <p:cNvSpPr>
                <a:spLocks noChangeShapeType="1"/>
              </p:cNvSpPr>
              <p:nvPr/>
            </p:nvSpPr>
            <p:spPr bwMode="auto">
              <a:xfrm>
                <a:off x="33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6" name="Line 711"/>
              <p:cNvSpPr>
                <a:spLocks noChangeShapeType="1"/>
              </p:cNvSpPr>
              <p:nvPr/>
            </p:nvSpPr>
            <p:spPr bwMode="auto">
              <a:xfrm>
                <a:off x="33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7" name="Line 712"/>
              <p:cNvSpPr>
                <a:spLocks noChangeShapeType="1"/>
              </p:cNvSpPr>
              <p:nvPr/>
            </p:nvSpPr>
            <p:spPr bwMode="auto">
              <a:xfrm>
                <a:off x="34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8" name="Line 713"/>
              <p:cNvSpPr>
                <a:spLocks noChangeShapeType="1"/>
              </p:cNvSpPr>
              <p:nvPr/>
            </p:nvSpPr>
            <p:spPr bwMode="auto">
              <a:xfrm>
                <a:off x="34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9" name="Line 714"/>
              <p:cNvSpPr>
                <a:spLocks noChangeShapeType="1"/>
              </p:cNvSpPr>
              <p:nvPr/>
            </p:nvSpPr>
            <p:spPr bwMode="auto">
              <a:xfrm>
                <a:off x="34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0" name="Line 715"/>
              <p:cNvSpPr>
                <a:spLocks noChangeShapeType="1"/>
              </p:cNvSpPr>
              <p:nvPr/>
            </p:nvSpPr>
            <p:spPr bwMode="auto">
              <a:xfrm>
                <a:off x="343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1" name="Line 716"/>
              <p:cNvSpPr>
                <a:spLocks noChangeShapeType="1"/>
              </p:cNvSpPr>
              <p:nvPr/>
            </p:nvSpPr>
            <p:spPr bwMode="auto">
              <a:xfrm>
                <a:off x="34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2" name="Line 717"/>
              <p:cNvSpPr>
                <a:spLocks noChangeShapeType="1"/>
              </p:cNvSpPr>
              <p:nvPr/>
            </p:nvSpPr>
            <p:spPr bwMode="auto">
              <a:xfrm>
                <a:off x="34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3" name="Line 718"/>
              <p:cNvSpPr>
                <a:spLocks noChangeShapeType="1"/>
              </p:cNvSpPr>
              <p:nvPr/>
            </p:nvSpPr>
            <p:spPr bwMode="auto">
              <a:xfrm>
                <a:off x="34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4" name="Line 719"/>
              <p:cNvSpPr>
                <a:spLocks noChangeShapeType="1"/>
              </p:cNvSpPr>
              <p:nvPr/>
            </p:nvSpPr>
            <p:spPr bwMode="auto">
              <a:xfrm>
                <a:off x="34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5" name="Line 720"/>
              <p:cNvSpPr>
                <a:spLocks noChangeShapeType="1"/>
              </p:cNvSpPr>
              <p:nvPr/>
            </p:nvSpPr>
            <p:spPr bwMode="auto">
              <a:xfrm>
                <a:off x="34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6" name="Line 721"/>
              <p:cNvSpPr>
                <a:spLocks noChangeShapeType="1"/>
              </p:cNvSpPr>
              <p:nvPr/>
            </p:nvSpPr>
            <p:spPr bwMode="auto">
              <a:xfrm>
                <a:off x="34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7" name="Line 722"/>
              <p:cNvSpPr>
                <a:spLocks noChangeShapeType="1"/>
              </p:cNvSpPr>
              <p:nvPr/>
            </p:nvSpPr>
            <p:spPr bwMode="auto">
              <a:xfrm>
                <a:off x="349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8" name="Line 723"/>
              <p:cNvSpPr>
                <a:spLocks noChangeShapeType="1"/>
              </p:cNvSpPr>
              <p:nvPr/>
            </p:nvSpPr>
            <p:spPr bwMode="auto">
              <a:xfrm>
                <a:off x="35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9" name="Line 724"/>
              <p:cNvSpPr>
                <a:spLocks noChangeShapeType="1"/>
              </p:cNvSpPr>
              <p:nvPr/>
            </p:nvSpPr>
            <p:spPr bwMode="auto">
              <a:xfrm>
                <a:off x="35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0" name="Line 725"/>
              <p:cNvSpPr>
                <a:spLocks noChangeShapeType="1"/>
              </p:cNvSpPr>
              <p:nvPr/>
            </p:nvSpPr>
            <p:spPr bwMode="auto">
              <a:xfrm>
                <a:off x="35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1" name="Line 726"/>
              <p:cNvSpPr>
                <a:spLocks noChangeShapeType="1"/>
              </p:cNvSpPr>
              <p:nvPr/>
            </p:nvSpPr>
            <p:spPr bwMode="auto">
              <a:xfrm>
                <a:off x="35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2" name="Line 727"/>
              <p:cNvSpPr>
                <a:spLocks noChangeShapeType="1"/>
              </p:cNvSpPr>
              <p:nvPr/>
            </p:nvSpPr>
            <p:spPr bwMode="auto">
              <a:xfrm>
                <a:off x="354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3" name="Line 728"/>
              <p:cNvSpPr>
                <a:spLocks noChangeShapeType="1"/>
              </p:cNvSpPr>
              <p:nvPr/>
            </p:nvSpPr>
            <p:spPr bwMode="auto">
              <a:xfrm>
                <a:off x="35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4" name="Line 729"/>
              <p:cNvSpPr>
                <a:spLocks noChangeShapeType="1"/>
              </p:cNvSpPr>
              <p:nvPr/>
            </p:nvSpPr>
            <p:spPr bwMode="auto">
              <a:xfrm>
                <a:off x="356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5" name="Line 730"/>
              <p:cNvSpPr>
                <a:spLocks noChangeShapeType="1"/>
              </p:cNvSpPr>
              <p:nvPr/>
            </p:nvSpPr>
            <p:spPr bwMode="auto">
              <a:xfrm>
                <a:off x="35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6" name="Line 731"/>
              <p:cNvSpPr>
                <a:spLocks noChangeShapeType="1"/>
              </p:cNvSpPr>
              <p:nvPr/>
            </p:nvSpPr>
            <p:spPr bwMode="auto">
              <a:xfrm>
                <a:off x="35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7" name="Line 732"/>
              <p:cNvSpPr>
                <a:spLocks noChangeShapeType="1"/>
              </p:cNvSpPr>
              <p:nvPr/>
            </p:nvSpPr>
            <p:spPr bwMode="auto">
              <a:xfrm>
                <a:off x="35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8" name="Line 733"/>
              <p:cNvSpPr>
                <a:spLocks noChangeShapeType="1"/>
              </p:cNvSpPr>
              <p:nvPr/>
            </p:nvSpPr>
            <p:spPr bwMode="auto">
              <a:xfrm>
                <a:off x="35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9" name="Line 734"/>
              <p:cNvSpPr>
                <a:spLocks noChangeShapeType="1"/>
              </p:cNvSpPr>
              <p:nvPr/>
            </p:nvSpPr>
            <p:spPr bwMode="auto">
              <a:xfrm>
                <a:off x="360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0" name="Line 735"/>
              <p:cNvSpPr>
                <a:spLocks noChangeShapeType="1"/>
              </p:cNvSpPr>
              <p:nvPr/>
            </p:nvSpPr>
            <p:spPr bwMode="auto">
              <a:xfrm>
                <a:off x="36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1" name="Line 736"/>
              <p:cNvSpPr>
                <a:spLocks noChangeShapeType="1"/>
              </p:cNvSpPr>
              <p:nvPr/>
            </p:nvSpPr>
            <p:spPr bwMode="auto">
              <a:xfrm>
                <a:off x="362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2" name="Line 737"/>
              <p:cNvSpPr>
                <a:spLocks noChangeShapeType="1"/>
              </p:cNvSpPr>
              <p:nvPr/>
            </p:nvSpPr>
            <p:spPr bwMode="auto">
              <a:xfrm>
                <a:off x="36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3" name="Line 738"/>
              <p:cNvSpPr>
                <a:spLocks noChangeShapeType="1"/>
              </p:cNvSpPr>
              <p:nvPr/>
            </p:nvSpPr>
            <p:spPr bwMode="auto">
              <a:xfrm>
                <a:off x="36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4" name="Line 739"/>
              <p:cNvSpPr>
                <a:spLocks noChangeShapeType="1"/>
              </p:cNvSpPr>
              <p:nvPr/>
            </p:nvSpPr>
            <p:spPr bwMode="auto">
              <a:xfrm>
                <a:off x="36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5" name="Line 740"/>
              <p:cNvSpPr>
                <a:spLocks noChangeShapeType="1"/>
              </p:cNvSpPr>
              <p:nvPr/>
            </p:nvSpPr>
            <p:spPr bwMode="auto">
              <a:xfrm>
                <a:off x="36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6" name="Line 741"/>
              <p:cNvSpPr>
                <a:spLocks noChangeShapeType="1"/>
              </p:cNvSpPr>
              <p:nvPr/>
            </p:nvSpPr>
            <p:spPr bwMode="auto">
              <a:xfrm>
                <a:off x="367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7" name="Line 742"/>
              <p:cNvSpPr>
                <a:spLocks noChangeShapeType="1"/>
              </p:cNvSpPr>
              <p:nvPr/>
            </p:nvSpPr>
            <p:spPr bwMode="auto">
              <a:xfrm>
                <a:off x="368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8" name="Line 743"/>
              <p:cNvSpPr>
                <a:spLocks noChangeShapeType="1"/>
              </p:cNvSpPr>
              <p:nvPr/>
            </p:nvSpPr>
            <p:spPr bwMode="auto">
              <a:xfrm>
                <a:off x="36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9" name="Line 744"/>
              <p:cNvSpPr>
                <a:spLocks noChangeShapeType="1"/>
              </p:cNvSpPr>
              <p:nvPr/>
            </p:nvSpPr>
            <p:spPr bwMode="auto">
              <a:xfrm>
                <a:off x="370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0" name="Line 745"/>
              <p:cNvSpPr>
                <a:spLocks noChangeShapeType="1"/>
              </p:cNvSpPr>
              <p:nvPr/>
            </p:nvSpPr>
            <p:spPr bwMode="auto">
              <a:xfrm>
                <a:off x="370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1" name="Line 746"/>
              <p:cNvSpPr>
                <a:spLocks noChangeShapeType="1"/>
              </p:cNvSpPr>
              <p:nvPr/>
            </p:nvSpPr>
            <p:spPr bwMode="auto">
              <a:xfrm>
                <a:off x="371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2" name="Line 747"/>
              <p:cNvSpPr>
                <a:spLocks noChangeShapeType="1"/>
              </p:cNvSpPr>
              <p:nvPr/>
            </p:nvSpPr>
            <p:spPr bwMode="auto">
              <a:xfrm>
                <a:off x="372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3" name="Line 748"/>
              <p:cNvSpPr>
                <a:spLocks noChangeShapeType="1"/>
              </p:cNvSpPr>
              <p:nvPr/>
            </p:nvSpPr>
            <p:spPr bwMode="auto">
              <a:xfrm>
                <a:off x="373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4" name="Line 749"/>
              <p:cNvSpPr>
                <a:spLocks noChangeShapeType="1"/>
              </p:cNvSpPr>
              <p:nvPr/>
            </p:nvSpPr>
            <p:spPr bwMode="auto">
              <a:xfrm>
                <a:off x="374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5" name="Line 750"/>
              <p:cNvSpPr>
                <a:spLocks noChangeShapeType="1"/>
              </p:cNvSpPr>
              <p:nvPr/>
            </p:nvSpPr>
            <p:spPr bwMode="auto">
              <a:xfrm>
                <a:off x="37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6" name="Line 751"/>
              <p:cNvSpPr>
                <a:spLocks noChangeShapeType="1"/>
              </p:cNvSpPr>
              <p:nvPr/>
            </p:nvSpPr>
            <p:spPr bwMode="auto">
              <a:xfrm>
                <a:off x="376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7" name="Line 752"/>
              <p:cNvSpPr>
                <a:spLocks noChangeShapeType="1"/>
              </p:cNvSpPr>
              <p:nvPr/>
            </p:nvSpPr>
            <p:spPr bwMode="auto">
              <a:xfrm>
                <a:off x="377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8" name="Line 753"/>
              <p:cNvSpPr>
                <a:spLocks noChangeShapeType="1"/>
              </p:cNvSpPr>
              <p:nvPr/>
            </p:nvSpPr>
            <p:spPr bwMode="auto">
              <a:xfrm>
                <a:off x="378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9" name="Line 754"/>
              <p:cNvSpPr>
                <a:spLocks noChangeShapeType="1"/>
              </p:cNvSpPr>
              <p:nvPr/>
            </p:nvSpPr>
            <p:spPr bwMode="auto">
              <a:xfrm>
                <a:off x="37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0" name="Line 755"/>
              <p:cNvSpPr>
                <a:spLocks noChangeShapeType="1"/>
              </p:cNvSpPr>
              <p:nvPr/>
            </p:nvSpPr>
            <p:spPr bwMode="auto">
              <a:xfrm>
                <a:off x="380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1" name="Line 756"/>
              <p:cNvSpPr>
                <a:spLocks noChangeShapeType="1"/>
              </p:cNvSpPr>
              <p:nvPr/>
            </p:nvSpPr>
            <p:spPr bwMode="auto">
              <a:xfrm>
                <a:off x="380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2" name="Line 757"/>
              <p:cNvSpPr>
                <a:spLocks noChangeShapeType="1"/>
              </p:cNvSpPr>
              <p:nvPr/>
            </p:nvSpPr>
            <p:spPr bwMode="auto">
              <a:xfrm>
                <a:off x="38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3" name="Line 758"/>
              <p:cNvSpPr>
                <a:spLocks noChangeShapeType="1"/>
              </p:cNvSpPr>
              <p:nvPr/>
            </p:nvSpPr>
            <p:spPr bwMode="auto">
              <a:xfrm>
                <a:off x="382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4" name="Line 759"/>
              <p:cNvSpPr>
                <a:spLocks noChangeShapeType="1"/>
              </p:cNvSpPr>
              <p:nvPr/>
            </p:nvSpPr>
            <p:spPr bwMode="auto">
              <a:xfrm>
                <a:off x="383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5" name="Line 760"/>
              <p:cNvSpPr>
                <a:spLocks noChangeShapeType="1"/>
              </p:cNvSpPr>
              <p:nvPr/>
            </p:nvSpPr>
            <p:spPr bwMode="auto">
              <a:xfrm>
                <a:off x="384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6" name="Line 761"/>
              <p:cNvSpPr>
                <a:spLocks noChangeShapeType="1"/>
              </p:cNvSpPr>
              <p:nvPr/>
            </p:nvSpPr>
            <p:spPr bwMode="auto">
              <a:xfrm>
                <a:off x="38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7" name="Line 762"/>
              <p:cNvSpPr>
                <a:spLocks noChangeShapeType="1"/>
              </p:cNvSpPr>
              <p:nvPr/>
            </p:nvSpPr>
            <p:spPr bwMode="auto">
              <a:xfrm>
                <a:off x="386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8" name="Line 763"/>
              <p:cNvSpPr>
                <a:spLocks noChangeShapeType="1"/>
              </p:cNvSpPr>
              <p:nvPr/>
            </p:nvSpPr>
            <p:spPr bwMode="auto">
              <a:xfrm>
                <a:off x="387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9" name="Line 764"/>
              <p:cNvSpPr>
                <a:spLocks noChangeShapeType="1"/>
              </p:cNvSpPr>
              <p:nvPr/>
            </p:nvSpPr>
            <p:spPr bwMode="auto">
              <a:xfrm>
                <a:off x="388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0" name="Line 765"/>
              <p:cNvSpPr>
                <a:spLocks noChangeShapeType="1"/>
              </p:cNvSpPr>
              <p:nvPr/>
            </p:nvSpPr>
            <p:spPr bwMode="auto">
              <a:xfrm>
                <a:off x="389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1" name="Line 766"/>
              <p:cNvSpPr>
                <a:spLocks noChangeShapeType="1"/>
              </p:cNvSpPr>
              <p:nvPr/>
            </p:nvSpPr>
            <p:spPr bwMode="auto">
              <a:xfrm>
                <a:off x="390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2" name="Line 767"/>
              <p:cNvSpPr>
                <a:spLocks noChangeShapeType="1"/>
              </p:cNvSpPr>
              <p:nvPr/>
            </p:nvSpPr>
            <p:spPr bwMode="auto">
              <a:xfrm>
                <a:off x="391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3" name="Line 768"/>
              <p:cNvSpPr>
                <a:spLocks noChangeShapeType="1"/>
              </p:cNvSpPr>
              <p:nvPr/>
            </p:nvSpPr>
            <p:spPr bwMode="auto">
              <a:xfrm>
                <a:off x="39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4" name="Line 769"/>
              <p:cNvSpPr>
                <a:spLocks noChangeShapeType="1"/>
              </p:cNvSpPr>
              <p:nvPr/>
            </p:nvSpPr>
            <p:spPr bwMode="auto">
              <a:xfrm>
                <a:off x="392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5" name="Line 770"/>
              <p:cNvSpPr>
                <a:spLocks noChangeShapeType="1"/>
              </p:cNvSpPr>
              <p:nvPr/>
            </p:nvSpPr>
            <p:spPr bwMode="auto">
              <a:xfrm>
                <a:off x="393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6" name="Line 771"/>
              <p:cNvSpPr>
                <a:spLocks noChangeShapeType="1"/>
              </p:cNvSpPr>
              <p:nvPr/>
            </p:nvSpPr>
            <p:spPr bwMode="auto">
              <a:xfrm>
                <a:off x="394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7" name="Line 772"/>
              <p:cNvSpPr>
                <a:spLocks noChangeShapeType="1"/>
              </p:cNvSpPr>
              <p:nvPr/>
            </p:nvSpPr>
            <p:spPr bwMode="auto">
              <a:xfrm>
                <a:off x="395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8" name="Line 773"/>
              <p:cNvSpPr>
                <a:spLocks noChangeShapeType="1"/>
              </p:cNvSpPr>
              <p:nvPr/>
            </p:nvSpPr>
            <p:spPr bwMode="auto">
              <a:xfrm>
                <a:off x="396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9" name="Line 774"/>
              <p:cNvSpPr>
                <a:spLocks noChangeShapeType="1"/>
              </p:cNvSpPr>
              <p:nvPr/>
            </p:nvSpPr>
            <p:spPr bwMode="auto">
              <a:xfrm>
                <a:off x="39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0" name="Line 775"/>
              <p:cNvSpPr>
                <a:spLocks noChangeShapeType="1"/>
              </p:cNvSpPr>
              <p:nvPr/>
            </p:nvSpPr>
            <p:spPr bwMode="auto">
              <a:xfrm>
                <a:off x="398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1" name="Line 776"/>
              <p:cNvSpPr>
                <a:spLocks noChangeShapeType="1"/>
              </p:cNvSpPr>
              <p:nvPr/>
            </p:nvSpPr>
            <p:spPr bwMode="auto">
              <a:xfrm>
                <a:off x="399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2" name="Line 777"/>
              <p:cNvSpPr>
                <a:spLocks noChangeShapeType="1"/>
              </p:cNvSpPr>
              <p:nvPr/>
            </p:nvSpPr>
            <p:spPr bwMode="auto">
              <a:xfrm>
                <a:off x="400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3" name="Line 778"/>
              <p:cNvSpPr>
                <a:spLocks noChangeShapeType="1"/>
              </p:cNvSpPr>
              <p:nvPr/>
            </p:nvSpPr>
            <p:spPr bwMode="auto">
              <a:xfrm>
                <a:off x="401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4" name="Line 779"/>
              <p:cNvSpPr>
                <a:spLocks noChangeShapeType="1"/>
              </p:cNvSpPr>
              <p:nvPr/>
            </p:nvSpPr>
            <p:spPr bwMode="auto">
              <a:xfrm>
                <a:off x="402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5" name="Line 780"/>
              <p:cNvSpPr>
                <a:spLocks noChangeShapeType="1"/>
              </p:cNvSpPr>
              <p:nvPr/>
            </p:nvSpPr>
            <p:spPr bwMode="auto">
              <a:xfrm>
                <a:off x="402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6" name="Line 781"/>
              <p:cNvSpPr>
                <a:spLocks noChangeShapeType="1"/>
              </p:cNvSpPr>
              <p:nvPr/>
            </p:nvSpPr>
            <p:spPr bwMode="auto">
              <a:xfrm>
                <a:off x="40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7" name="Line 782"/>
              <p:cNvSpPr>
                <a:spLocks noChangeShapeType="1"/>
              </p:cNvSpPr>
              <p:nvPr/>
            </p:nvSpPr>
            <p:spPr bwMode="auto">
              <a:xfrm>
                <a:off x="404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8" name="Line 783"/>
              <p:cNvSpPr>
                <a:spLocks noChangeShapeType="1"/>
              </p:cNvSpPr>
              <p:nvPr/>
            </p:nvSpPr>
            <p:spPr bwMode="auto">
              <a:xfrm>
                <a:off x="405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9" name="Line 784"/>
              <p:cNvSpPr>
                <a:spLocks noChangeShapeType="1"/>
              </p:cNvSpPr>
              <p:nvPr/>
            </p:nvSpPr>
            <p:spPr bwMode="auto">
              <a:xfrm>
                <a:off x="406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0" name="Line 785"/>
              <p:cNvSpPr>
                <a:spLocks noChangeShapeType="1"/>
              </p:cNvSpPr>
              <p:nvPr/>
            </p:nvSpPr>
            <p:spPr bwMode="auto">
              <a:xfrm>
                <a:off x="407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1" name="Line 786"/>
              <p:cNvSpPr>
                <a:spLocks noChangeShapeType="1"/>
              </p:cNvSpPr>
              <p:nvPr/>
            </p:nvSpPr>
            <p:spPr bwMode="auto">
              <a:xfrm>
                <a:off x="408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2" name="Line 787"/>
              <p:cNvSpPr>
                <a:spLocks noChangeShapeType="1"/>
              </p:cNvSpPr>
              <p:nvPr/>
            </p:nvSpPr>
            <p:spPr bwMode="auto">
              <a:xfrm>
                <a:off x="409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3" name="Line 788"/>
              <p:cNvSpPr>
                <a:spLocks noChangeShapeType="1"/>
              </p:cNvSpPr>
              <p:nvPr/>
            </p:nvSpPr>
            <p:spPr bwMode="auto">
              <a:xfrm>
                <a:off x="41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4" name="Line 789"/>
              <p:cNvSpPr>
                <a:spLocks noChangeShapeType="1"/>
              </p:cNvSpPr>
              <p:nvPr/>
            </p:nvSpPr>
            <p:spPr bwMode="auto">
              <a:xfrm>
                <a:off x="411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5" name="Line 790"/>
              <p:cNvSpPr>
                <a:spLocks noChangeShapeType="1"/>
              </p:cNvSpPr>
              <p:nvPr/>
            </p:nvSpPr>
            <p:spPr bwMode="auto">
              <a:xfrm>
                <a:off x="412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6" name="Line 791"/>
              <p:cNvSpPr>
                <a:spLocks noChangeShapeType="1"/>
              </p:cNvSpPr>
              <p:nvPr/>
            </p:nvSpPr>
            <p:spPr bwMode="auto">
              <a:xfrm>
                <a:off x="41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7" name="Line 792"/>
              <p:cNvSpPr>
                <a:spLocks noChangeShapeType="1"/>
              </p:cNvSpPr>
              <p:nvPr/>
            </p:nvSpPr>
            <p:spPr bwMode="auto">
              <a:xfrm>
                <a:off x="41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8" name="Line 793"/>
              <p:cNvSpPr>
                <a:spLocks noChangeShapeType="1"/>
              </p:cNvSpPr>
              <p:nvPr/>
            </p:nvSpPr>
            <p:spPr bwMode="auto">
              <a:xfrm>
                <a:off x="41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9" name="Line 794"/>
              <p:cNvSpPr>
                <a:spLocks noChangeShapeType="1"/>
              </p:cNvSpPr>
              <p:nvPr/>
            </p:nvSpPr>
            <p:spPr bwMode="auto">
              <a:xfrm>
                <a:off x="41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0" name="Line 795"/>
              <p:cNvSpPr>
                <a:spLocks noChangeShapeType="1"/>
              </p:cNvSpPr>
              <p:nvPr/>
            </p:nvSpPr>
            <p:spPr bwMode="auto">
              <a:xfrm>
                <a:off x="416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1" name="Line 796"/>
              <p:cNvSpPr>
                <a:spLocks noChangeShapeType="1"/>
              </p:cNvSpPr>
              <p:nvPr/>
            </p:nvSpPr>
            <p:spPr bwMode="auto">
              <a:xfrm>
                <a:off x="41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2" name="Line 797"/>
              <p:cNvSpPr>
                <a:spLocks noChangeShapeType="1"/>
              </p:cNvSpPr>
              <p:nvPr/>
            </p:nvSpPr>
            <p:spPr bwMode="auto">
              <a:xfrm>
                <a:off x="418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3" name="Line 798"/>
              <p:cNvSpPr>
                <a:spLocks noChangeShapeType="1"/>
              </p:cNvSpPr>
              <p:nvPr/>
            </p:nvSpPr>
            <p:spPr bwMode="auto">
              <a:xfrm>
                <a:off x="41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4" name="Line 799"/>
              <p:cNvSpPr>
                <a:spLocks noChangeShapeType="1"/>
              </p:cNvSpPr>
              <p:nvPr/>
            </p:nvSpPr>
            <p:spPr bwMode="auto">
              <a:xfrm>
                <a:off x="42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5" name="Line 800"/>
              <p:cNvSpPr>
                <a:spLocks noChangeShapeType="1"/>
              </p:cNvSpPr>
              <p:nvPr/>
            </p:nvSpPr>
            <p:spPr bwMode="auto">
              <a:xfrm>
                <a:off x="42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6" name="Line 801"/>
              <p:cNvSpPr>
                <a:spLocks noChangeShapeType="1"/>
              </p:cNvSpPr>
              <p:nvPr/>
            </p:nvSpPr>
            <p:spPr bwMode="auto">
              <a:xfrm>
                <a:off x="42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7" name="Line 802"/>
              <p:cNvSpPr>
                <a:spLocks noChangeShapeType="1"/>
              </p:cNvSpPr>
              <p:nvPr/>
            </p:nvSpPr>
            <p:spPr bwMode="auto">
              <a:xfrm>
                <a:off x="42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8" name="Line 803"/>
              <p:cNvSpPr>
                <a:spLocks noChangeShapeType="1"/>
              </p:cNvSpPr>
              <p:nvPr/>
            </p:nvSpPr>
            <p:spPr bwMode="auto">
              <a:xfrm>
                <a:off x="42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9" name="Line 804"/>
              <p:cNvSpPr>
                <a:spLocks noChangeShapeType="1"/>
              </p:cNvSpPr>
              <p:nvPr/>
            </p:nvSpPr>
            <p:spPr bwMode="auto">
              <a:xfrm>
                <a:off x="424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0" name="Line 805"/>
              <p:cNvSpPr>
                <a:spLocks noChangeShapeType="1"/>
              </p:cNvSpPr>
              <p:nvPr/>
            </p:nvSpPr>
            <p:spPr bwMode="auto">
              <a:xfrm>
                <a:off x="42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1" name="Line 806"/>
              <p:cNvSpPr>
                <a:spLocks noChangeShapeType="1"/>
              </p:cNvSpPr>
              <p:nvPr/>
            </p:nvSpPr>
            <p:spPr bwMode="auto">
              <a:xfrm>
                <a:off x="42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2" name="Line 807"/>
              <p:cNvSpPr>
                <a:spLocks noChangeShapeType="1"/>
              </p:cNvSpPr>
              <p:nvPr/>
            </p:nvSpPr>
            <p:spPr bwMode="auto">
              <a:xfrm>
                <a:off x="42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0" name="Group 1009"/>
            <p:cNvGrpSpPr>
              <a:grpSpLocks/>
            </p:cNvGrpSpPr>
            <p:nvPr/>
          </p:nvGrpSpPr>
          <p:grpSpPr bwMode="auto">
            <a:xfrm>
              <a:off x="1141413" y="2884488"/>
              <a:ext cx="7158038" cy="1071563"/>
              <a:chOff x="719" y="1817"/>
              <a:chExt cx="4509" cy="675"/>
            </a:xfrm>
          </p:grpSpPr>
          <p:sp>
            <p:nvSpPr>
              <p:cNvPr id="2383" name="Line 809"/>
              <p:cNvSpPr>
                <a:spLocks noChangeShapeType="1"/>
              </p:cNvSpPr>
              <p:nvPr/>
            </p:nvSpPr>
            <p:spPr bwMode="auto">
              <a:xfrm>
                <a:off x="42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4" name="Line 810"/>
              <p:cNvSpPr>
                <a:spLocks noChangeShapeType="1"/>
              </p:cNvSpPr>
              <p:nvPr/>
            </p:nvSpPr>
            <p:spPr bwMode="auto">
              <a:xfrm>
                <a:off x="42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5" name="Line 811"/>
              <p:cNvSpPr>
                <a:spLocks noChangeShapeType="1"/>
              </p:cNvSpPr>
              <p:nvPr/>
            </p:nvSpPr>
            <p:spPr bwMode="auto">
              <a:xfrm>
                <a:off x="43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6" name="Line 812"/>
              <p:cNvSpPr>
                <a:spLocks noChangeShapeType="1"/>
              </p:cNvSpPr>
              <p:nvPr/>
            </p:nvSpPr>
            <p:spPr bwMode="auto">
              <a:xfrm>
                <a:off x="431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7" name="Line 813"/>
              <p:cNvSpPr>
                <a:spLocks noChangeShapeType="1"/>
              </p:cNvSpPr>
              <p:nvPr/>
            </p:nvSpPr>
            <p:spPr bwMode="auto">
              <a:xfrm>
                <a:off x="43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8" name="Line 814"/>
              <p:cNvSpPr>
                <a:spLocks noChangeShapeType="1"/>
              </p:cNvSpPr>
              <p:nvPr/>
            </p:nvSpPr>
            <p:spPr bwMode="auto">
              <a:xfrm>
                <a:off x="43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9" name="Line 815"/>
              <p:cNvSpPr>
                <a:spLocks noChangeShapeType="1"/>
              </p:cNvSpPr>
              <p:nvPr/>
            </p:nvSpPr>
            <p:spPr bwMode="auto">
              <a:xfrm>
                <a:off x="43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0" name="Line 816"/>
              <p:cNvSpPr>
                <a:spLocks noChangeShapeType="1"/>
              </p:cNvSpPr>
              <p:nvPr/>
            </p:nvSpPr>
            <p:spPr bwMode="auto">
              <a:xfrm>
                <a:off x="43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1" name="Line 817"/>
              <p:cNvSpPr>
                <a:spLocks noChangeShapeType="1"/>
              </p:cNvSpPr>
              <p:nvPr/>
            </p:nvSpPr>
            <p:spPr bwMode="auto">
              <a:xfrm>
                <a:off x="43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2" name="Line 818"/>
              <p:cNvSpPr>
                <a:spLocks noChangeShapeType="1"/>
              </p:cNvSpPr>
              <p:nvPr/>
            </p:nvSpPr>
            <p:spPr bwMode="auto">
              <a:xfrm>
                <a:off x="43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3" name="Line 819"/>
              <p:cNvSpPr>
                <a:spLocks noChangeShapeType="1"/>
              </p:cNvSpPr>
              <p:nvPr/>
            </p:nvSpPr>
            <p:spPr bwMode="auto">
              <a:xfrm>
                <a:off x="437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4" name="Line 820"/>
              <p:cNvSpPr>
                <a:spLocks noChangeShapeType="1"/>
              </p:cNvSpPr>
              <p:nvPr/>
            </p:nvSpPr>
            <p:spPr bwMode="auto">
              <a:xfrm>
                <a:off x="43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5" name="Line 821"/>
              <p:cNvSpPr>
                <a:spLocks noChangeShapeType="1"/>
              </p:cNvSpPr>
              <p:nvPr/>
            </p:nvSpPr>
            <p:spPr bwMode="auto">
              <a:xfrm>
                <a:off x="43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6" name="Line 822"/>
              <p:cNvSpPr>
                <a:spLocks noChangeShapeType="1"/>
              </p:cNvSpPr>
              <p:nvPr/>
            </p:nvSpPr>
            <p:spPr bwMode="auto">
              <a:xfrm>
                <a:off x="44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7" name="Line 823"/>
              <p:cNvSpPr>
                <a:spLocks noChangeShapeType="1"/>
              </p:cNvSpPr>
              <p:nvPr/>
            </p:nvSpPr>
            <p:spPr bwMode="auto">
              <a:xfrm>
                <a:off x="44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8" name="Line 824"/>
              <p:cNvSpPr>
                <a:spLocks noChangeShapeType="1"/>
              </p:cNvSpPr>
              <p:nvPr/>
            </p:nvSpPr>
            <p:spPr bwMode="auto">
              <a:xfrm>
                <a:off x="44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9" name="Line 825"/>
              <p:cNvSpPr>
                <a:spLocks noChangeShapeType="1"/>
              </p:cNvSpPr>
              <p:nvPr/>
            </p:nvSpPr>
            <p:spPr bwMode="auto">
              <a:xfrm>
                <a:off x="443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0" name="Line 826"/>
              <p:cNvSpPr>
                <a:spLocks noChangeShapeType="1"/>
              </p:cNvSpPr>
              <p:nvPr/>
            </p:nvSpPr>
            <p:spPr bwMode="auto">
              <a:xfrm>
                <a:off x="444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1" name="Line 827"/>
              <p:cNvSpPr>
                <a:spLocks noChangeShapeType="1"/>
              </p:cNvSpPr>
              <p:nvPr/>
            </p:nvSpPr>
            <p:spPr bwMode="auto">
              <a:xfrm>
                <a:off x="44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2" name="Line 828"/>
              <p:cNvSpPr>
                <a:spLocks noChangeShapeType="1"/>
              </p:cNvSpPr>
              <p:nvPr/>
            </p:nvSpPr>
            <p:spPr bwMode="auto">
              <a:xfrm>
                <a:off x="44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3" name="Line 829"/>
              <p:cNvSpPr>
                <a:spLocks noChangeShapeType="1"/>
              </p:cNvSpPr>
              <p:nvPr/>
            </p:nvSpPr>
            <p:spPr bwMode="auto">
              <a:xfrm>
                <a:off x="44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4" name="Line 830"/>
              <p:cNvSpPr>
                <a:spLocks noChangeShapeType="1"/>
              </p:cNvSpPr>
              <p:nvPr/>
            </p:nvSpPr>
            <p:spPr bwMode="auto">
              <a:xfrm>
                <a:off x="44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5" name="Line 831"/>
              <p:cNvSpPr>
                <a:spLocks noChangeShapeType="1"/>
              </p:cNvSpPr>
              <p:nvPr/>
            </p:nvSpPr>
            <p:spPr bwMode="auto">
              <a:xfrm>
                <a:off x="44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6" name="Line 832"/>
              <p:cNvSpPr>
                <a:spLocks noChangeShapeType="1"/>
              </p:cNvSpPr>
              <p:nvPr/>
            </p:nvSpPr>
            <p:spPr bwMode="auto">
              <a:xfrm>
                <a:off x="449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7" name="Line 833"/>
              <p:cNvSpPr>
                <a:spLocks noChangeShapeType="1"/>
              </p:cNvSpPr>
              <p:nvPr/>
            </p:nvSpPr>
            <p:spPr bwMode="auto">
              <a:xfrm>
                <a:off x="450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8" name="Line 834"/>
              <p:cNvSpPr>
                <a:spLocks noChangeShapeType="1"/>
              </p:cNvSpPr>
              <p:nvPr/>
            </p:nvSpPr>
            <p:spPr bwMode="auto">
              <a:xfrm>
                <a:off x="45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9" name="Line 835"/>
              <p:cNvSpPr>
                <a:spLocks noChangeShapeType="1"/>
              </p:cNvSpPr>
              <p:nvPr/>
            </p:nvSpPr>
            <p:spPr bwMode="auto">
              <a:xfrm>
                <a:off x="45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0" name="Line 836"/>
              <p:cNvSpPr>
                <a:spLocks noChangeShapeType="1"/>
              </p:cNvSpPr>
              <p:nvPr/>
            </p:nvSpPr>
            <p:spPr bwMode="auto">
              <a:xfrm>
                <a:off x="45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1" name="Line 837"/>
              <p:cNvSpPr>
                <a:spLocks noChangeShapeType="1"/>
              </p:cNvSpPr>
              <p:nvPr/>
            </p:nvSpPr>
            <p:spPr bwMode="auto">
              <a:xfrm>
                <a:off x="45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2" name="Line 838"/>
              <p:cNvSpPr>
                <a:spLocks noChangeShapeType="1"/>
              </p:cNvSpPr>
              <p:nvPr/>
            </p:nvSpPr>
            <p:spPr bwMode="auto">
              <a:xfrm>
                <a:off x="45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3" name="Line 839"/>
              <p:cNvSpPr>
                <a:spLocks noChangeShapeType="1"/>
              </p:cNvSpPr>
              <p:nvPr/>
            </p:nvSpPr>
            <p:spPr bwMode="auto">
              <a:xfrm>
                <a:off x="455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4" name="Line 840"/>
              <p:cNvSpPr>
                <a:spLocks noChangeShapeType="1"/>
              </p:cNvSpPr>
              <p:nvPr/>
            </p:nvSpPr>
            <p:spPr bwMode="auto">
              <a:xfrm>
                <a:off x="45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5" name="Line 841"/>
              <p:cNvSpPr>
                <a:spLocks noChangeShapeType="1"/>
              </p:cNvSpPr>
              <p:nvPr/>
            </p:nvSpPr>
            <p:spPr bwMode="auto">
              <a:xfrm>
                <a:off x="45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6" name="Line 842"/>
              <p:cNvSpPr>
                <a:spLocks noChangeShapeType="1"/>
              </p:cNvSpPr>
              <p:nvPr/>
            </p:nvSpPr>
            <p:spPr bwMode="auto">
              <a:xfrm>
                <a:off x="45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7" name="Line 843"/>
              <p:cNvSpPr>
                <a:spLocks noChangeShapeType="1"/>
              </p:cNvSpPr>
              <p:nvPr/>
            </p:nvSpPr>
            <p:spPr bwMode="auto">
              <a:xfrm>
                <a:off x="45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8" name="Line 844"/>
              <p:cNvSpPr>
                <a:spLocks noChangeShapeType="1"/>
              </p:cNvSpPr>
              <p:nvPr/>
            </p:nvSpPr>
            <p:spPr bwMode="auto">
              <a:xfrm>
                <a:off x="46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9" name="Line 845"/>
              <p:cNvSpPr>
                <a:spLocks noChangeShapeType="1"/>
              </p:cNvSpPr>
              <p:nvPr/>
            </p:nvSpPr>
            <p:spPr bwMode="auto">
              <a:xfrm>
                <a:off x="46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0" name="Line 846"/>
              <p:cNvSpPr>
                <a:spLocks noChangeShapeType="1"/>
              </p:cNvSpPr>
              <p:nvPr/>
            </p:nvSpPr>
            <p:spPr bwMode="auto">
              <a:xfrm>
                <a:off x="462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1" name="Line 847"/>
              <p:cNvSpPr>
                <a:spLocks noChangeShapeType="1"/>
              </p:cNvSpPr>
              <p:nvPr/>
            </p:nvSpPr>
            <p:spPr bwMode="auto">
              <a:xfrm>
                <a:off x="46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2" name="Line 848"/>
              <p:cNvSpPr>
                <a:spLocks noChangeShapeType="1"/>
              </p:cNvSpPr>
              <p:nvPr/>
            </p:nvSpPr>
            <p:spPr bwMode="auto">
              <a:xfrm>
                <a:off x="46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3" name="Line 849"/>
              <p:cNvSpPr>
                <a:spLocks noChangeShapeType="1"/>
              </p:cNvSpPr>
              <p:nvPr/>
            </p:nvSpPr>
            <p:spPr bwMode="auto">
              <a:xfrm>
                <a:off x="46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4" name="Line 850"/>
              <p:cNvSpPr>
                <a:spLocks noChangeShapeType="1"/>
              </p:cNvSpPr>
              <p:nvPr/>
            </p:nvSpPr>
            <p:spPr bwMode="auto">
              <a:xfrm>
                <a:off x="46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5" name="Line 851"/>
              <p:cNvSpPr>
                <a:spLocks noChangeShapeType="1"/>
              </p:cNvSpPr>
              <p:nvPr/>
            </p:nvSpPr>
            <p:spPr bwMode="auto">
              <a:xfrm>
                <a:off x="46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6" name="Line 852"/>
              <p:cNvSpPr>
                <a:spLocks noChangeShapeType="1"/>
              </p:cNvSpPr>
              <p:nvPr/>
            </p:nvSpPr>
            <p:spPr bwMode="auto">
              <a:xfrm>
                <a:off x="46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7" name="Line 853"/>
              <p:cNvSpPr>
                <a:spLocks noChangeShapeType="1"/>
              </p:cNvSpPr>
              <p:nvPr/>
            </p:nvSpPr>
            <p:spPr bwMode="auto">
              <a:xfrm>
                <a:off x="468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8" name="Line 854"/>
              <p:cNvSpPr>
                <a:spLocks noChangeShapeType="1"/>
              </p:cNvSpPr>
              <p:nvPr/>
            </p:nvSpPr>
            <p:spPr bwMode="auto">
              <a:xfrm>
                <a:off x="46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9" name="Line 855"/>
              <p:cNvSpPr>
                <a:spLocks noChangeShapeType="1"/>
              </p:cNvSpPr>
              <p:nvPr/>
            </p:nvSpPr>
            <p:spPr bwMode="auto">
              <a:xfrm>
                <a:off x="47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0" name="Line 856"/>
              <p:cNvSpPr>
                <a:spLocks noChangeShapeType="1"/>
              </p:cNvSpPr>
              <p:nvPr/>
            </p:nvSpPr>
            <p:spPr bwMode="auto">
              <a:xfrm>
                <a:off x="47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1" name="Line 857"/>
              <p:cNvSpPr>
                <a:spLocks noChangeShapeType="1"/>
              </p:cNvSpPr>
              <p:nvPr/>
            </p:nvSpPr>
            <p:spPr bwMode="auto">
              <a:xfrm>
                <a:off x="47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2" name="Line 858"/>
              <p:cNvSpPr>
                <a:spLocks noChangeShapeType="1"/>
              </p:cNvSpPr>
              <p:nvPr/>
            </p:nvSpPr>
            <p:spPr bwMode="auto">
              <a:xfrm>
                <a:off x="47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3" name="Line 859"/>
              <p:cNvSpPr>
                <a:spLocks noChangeShapeType="1"/>
              </p:cNvSpPr>
              <p:nvPr/>
            </p:nvSpPr>
            <p:spPr bwMode="auto">
              <a:xfrm>
                <a:off x="47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4" name="Line 860"/>
              <p:cNvSpPr>
                <a:spLocks noChangeShapeType="1"/>
              </p:cNvSpPr>
              <p:nvPr/>
            </p:nvSpPr>
            <p:spPr bwMode="auto">
              <a:xfrm>
                <a:off x="475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5" name="Line 861"/>
              <p:cNvSpPr>
                <a:spLocks noChangeShapeType="1"/>
              </p:cNvSpPr>
              <p:nvPr/>
            </p:nvSpPr>
            <p:spPr bwMode="auto">
              <a:xfrm>
                <a:off x="47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6" name="Line 862"/>
              <p:cNvSpPr>
                <a:spLocks noChangeShapeType="1"/>
              </p:cNvSpPr>
              <p:nvPr/>
            </p:nvSpPr>
            <p:spPr bwMode="auto">
              <a:xfrm>
                <a:off x="47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7" name="Line 863"/>
              <p:cNvSpPr>
                <a:spLocks noChangeShapeType="1"/>
              </p:cNvSpPr>
              <p:nvPr/>
            </p:nvSpPr>
            <p:spPr bwMode="auto">
              <a:xfrm>
                <a:off x="47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8" name="Line 864"/>
              <p:cNvSpPr>
                <a:spLocks noChangeShapeType="1"/>
              </p:cNvSpPr>
              <p:nvPr/>
            </p:nvSpPr>
            <p:spPr bwMode="auto">
              <a:xfrm>
                <a:off x="47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9" name="Line 865"/>
              <p:cNvSpPr>
                <a:spLocks noChangeShapeType="1"/>
              </p:cNvSpPr>
              <p:nvPr/>
            </p:nvSpPr>
            <p:spPr bwMode="auto">
              <a:xfrm>
                <a:off x="47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0" name="Line 866"/>
              <p:cNvSpPr>
                <a:spLocks noChangeShapeType="1"/>
              </p:cNvSpPr>
              <p:nvPr/>
            </p:nvSpPr>
            <p:spPr bwMode="auto">
              <a:xfrm>
                <a:off x="48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1" name="Line 867"/>
              <p:cNvSpPr>
                <a:spLocks noChangeShapeType="1"/>
              </p:cNvSpPr>
              <p:nvPr/>
            </p:nvSpPr>
            <p:spPr bwMode="auto">
              <a:xfrm>
                <a:off x="481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2" name="Line 868"/>
              <p:cNvSpPr>
                <a:spLocks noChangeShapeType="1"/>
              </p:cNvSpPr>
              <p:nvPr/>
            </p:nvSpPr>
            <p:spPr bwMode="auto">
              <a:xfrm>
                <a:off x="48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3" name="Line 869"/>
              <p:cNvSpPr>
                <a:spLocks noChangeShapeType="1"/>
              </p:cNvSpPr>
              <p:nvPr/>
            </p:nvSpPr>
            <p:spPr bwMode="auto">
              <a:xfrm>
                <a:off x="48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4" name="Line 870"/>
              <p:cNvSpPr>
                <a:spLocks noChangeShapeType="1"/>
              </p:cNvSpPr>
              <p:nvPr/>
            </p:nvSpPr>
            <p:spPr bwMode="auto">
              <a:xfrm>
                <a:off x="48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5" name="Line 871"/>
              <p:cNvSpPr>
                <a:spLocks noChangeShapeType="1"/>
              </p:cNvSpPr>
              <p:nvPr/>
            </p:nvSpPr>
            <p:spPr bwMode="auto">
              <a:xfrm>
                <a:off x="48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6" name="Line 872"/>
              <p:cNvSpPr>
                <a:spLocks noChangeShapeType="1"/>
              </p:cNvSpPr>
              <p:nvPr/>
            </p:nvSpPr>
            <p:spPr bwMode="auto">
              <a:xfrm>
                <a:off x="48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7" name="Line 873"/>
              <p:cNvSpPr>
                <a:spLocks noChangeShapeType="1"/>
              </p:cNvSpPr>
              <p:nvPr/>
            </p:nvSpPr>
            <p:spPr bwMode="auto">
              <a:xfrm>
                <a:off x="48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8" name="Line 874"/>
              <p:cNvSpPr>
                <a:spLocks noChangeShapeType="1"/>
              </p:cNvSpPr>
              <p:nvPr/>
            </p:nvSpPr>
            <p:spPr bwMode="auto">
              <a:xfrm>
                <a:off x="487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9" name="Line 875"/>
              <p:cNvSpPr>
                <a:spLocks noChangeShapeType="1"/>
              </p:cNvSpPr>
              <p:nvPr/>
            </p:nvSpPr>
            <p:spPr bwMode="auto">
              <a:xfrm>
                <a:off x="48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0" name="Line 876"/>
              <p:cNvSpPr>
                <a:spLocks noChangeShapeType="1"/>
              </p:cNvSpPr>
              <p:nvPr/>
            </p:nvSpPr>
            <p:spPr bwMode="auto">
              <a:xfrm>
                <a:off x="48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1" name="Line 877"/>
              <p:cNvSpPr>
                <a:spLocks noChangeShapeType="1"/>
              </p:cNvSpPr>
              <p:nvPr/>
            </p:nvSpPr>
            <p:spPr bwMode="auto">
              <a:xfrm>
                <a:off x="49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2" name="Line 878"/>
              <p:cNvSpPr>
                <a:spLocks noChangeShapeType="1"/>
              </p:cNvSpPr>
              <p:nvPr/>
            </p:nvSpPr>
            <p:spPr bwMode="auto">
              <a:xfrm>
                <a:off x="49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3" name="Line 879"/>
              <p:cNvSpPr>
                <a:spLocks noChangeShapeType="1"/>
              </p:cNvSpPr>
              <p:nvPr/>
            </p:nvSpPr>
            <p:spPr bwMode="auto">
              <a:xfrm>
                <a:off x="49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4" name="Line 880"/>
              <p:cNvSpPr>
                <a:spLocks noChangeShapeType="1"/>
              </p:cNvSpPr>
              <p:nvPr/>
            </p:nvSpPr>
            <p:spPr bwMode="auto">
              <a:xfrm>
                <a:off x="493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5" name="Line 881"/>
              <p:cNvSpPr>
                <a:spLocks noChangeShapeType="1"/>
              </p:cNvSpPr>
              <p:nvPr/>
            </p:nvSpPr>
            <p:spPr bwMode="auto">
              <a:xfrm>
                <a:off x="494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6" name="Line 882"/>
              <p:cNvSpPr>
                <a:spLocks noChangeShapeType="1"/>
              </p:cNvSpPr>
              <p:nvPr/>
            </p:nvSpPr>
            <p:spPr bwMode="auto">
              <a:xfrm>
                <a:off x="49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7" name="Line 883"/>
              <p:cNvSpPr>
                <a:spLocks noChangeShapeType="1"/>
              </p:cNvSpPr>
              <p:nvPr/>
            </p:nvSpPr>
            <p:spPr bwMode="auto">
              <a:xfrm>
                <a:off x="49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8" name="Line 884"/>
              <p:cNvSpPr>
                <a:spLocks noChangeShapeType="1"/>
              </p:cNvSpPr>
              <p:nvPr/>
            </p:nvSpPr>
            <p:spPr bwMode="auto">
              <a:xfrm>
                <a:off x="49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9" name="Line 885"/>
              <p:cNvSpPr>
                <a:spLocks noChangeShapeType="1"/>
              </p:cNvSpPr>
              <p:nvPr/>
            </p:nvSpPr>
            <p:spPr bwMode="auto">
              <a:xfrm>
                <a:off x="49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0" name="Line 886"/>
              <p:cNvSpPr>
                <a:spLocks noChangeShapeType="1"/>
              </p:cNvSpPr>
              <p:nvPr/>
            </p:nvSpPr>
            <p:spPr bwMode="auto">
              <a:xfrm>
                <a:off x="49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1" name="Line 887"/>
              <p:cNvSpPr>
                <a:spLocks noChangeShapeType="1"/>
              </p:cNvSpPr>
              <p:nvPr/>
            </p:nvSpPr>
            <p:spPr bwMode="auto">
              <a:xfrm>
                <a:off x="499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2" name="Line 888"/>
              <p:cNvSpPr>
                <a:spLocks noChangeShapeType="1"/>
              </p:cNvSpPr>
              <p:nvPr/>
            </p:nvSpPr>
            <p:spPr bwMode="auto">
              <a:xfrm>
                <a:off x="50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3" name="Line 889"/>
              <p:cNvSpPr>
                <a:spLocks noChangeShapeType="1"/>
              </p:cNvSpPr>
              <p:nvPr/>
            </p:nvSpPr>
            <p:spPr bwMode="auto">
              <a:xfrm>
                <a:off x="50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4" name="Line 890"/>
              <p:cNvSpPr>
                <a:spLocks noChangeShapeType="1"/>
              </p:cNvSpPr>
              <p:nvPr/>
            </p:nvSpPr>
            <p:spPr bwMode="auto">
              <a:xfrm>
                <a:off x="50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5" name="Line 891"/>
              <p:cNvSpPr>
                <a:spLocks noChangeShapeType="1"/>
              </p:cNvSpPr>
              <p:nvPr/>
            </p:nvSpPr>
            <p:spPr bwMode="auto">
              <a:xfrm>
                <a:off x="50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6" name="Line 892"/>
              <p:cNvSpPr>
                <a:spLocks noChangeShapeType="1"/>
              </p:cNvSpPr>
              <p:nvPr/>
            </p:nvSpPr>
            <p:spPr bwMode="auto">
              <a:xfrm>
                <a:off x="50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7" name="Line 893"/>
              <p:cNvSpPr>
                <a:spLocks noChangeShapeType="1"/>
              </p:cNvSpPr>
              <p:nvPr/>
            </p:nvSpPr>
            <p:spPr bwMode="auto">
              <a:xfrm>
                <a:off x="50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8" name="Line 894"/>
              <p:cNvSpPr>
                <a:spLocks noChangeShapeType="1"/>
              </p:cNvSpPr>
              <p:nvPr/>
            </p:nvSpPr>
            <p:spPr bwMode="auto">
              <a:xfrm>
                <a:off x="506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9" name="Line 895"/>
              <p:cNvSpPr>
                <a:spLocks noChangeShapeType="1"/>
              </p:cNvSpPr>
              <p:nvPr/>
            </p:nvSpPr>
            <p:spPr bwMode="auto">
              <a:xfrm>
                <a:off x="50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0" name="Line 896"/>
              <p:cNvSpPr>
                <a:spLocks noChangeShapeType="1"/>
              </p:cNvSpPr>
              <p:nvPr/>
            </p:nvSpPr>
            <p:spPr bwMode="auto">
              <a:xfrm>
                <a:off x="50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1" name="Line 897"/>
              <p:cNvSpPr>
                <a:spLocks noChangeShapeType="1"/>
              </p:cNvSpPr>
              <p:nvPr/>
            </p:nvSpPr>
            <p:spPr bwMode="auto">
              <a:xfrm>
                <a:off x="50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2" name="Line 898"/>
              <p:cNvSpPr>
                <a:spLocks noChangeShapeType="1"/>
              </p:cNvSpPr>
              <p:nvPr/>
            </p:nvSpPr>
            <p:spPr bwMode="auto">
              <a:xfrm>
                <a:off x="50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3" name="Line 899"/>
              <p:cNvSpPr>
                <a:spLocks noChangeShapeType="1"/>
              </p:cNvSpPr>
              <p:nvPr/>
            </p:nvSpPr>
            <p:spPr bwMode="auto">
              <a:xfrm>
                <a:off x="51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4" name="Line 900"/>
              <p:cNvSpPr>
                <a:spLocks noChangeShapeType="1"/>
              </p:cNvSpPr>
              <p:nvPr/>
            </p:nvSpPr>
            <p:spPr bwMode="auto">
              <a:xfrm>
                <a:off x="51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5" name="Line 901"/>
              <p:cNvSpPr>
                <a:spLocks noChangeShapeType="1"/>
              </p:cNvSpPr>
              <p:nvPr/>
            </p:nvSpPr>
            <p:spPr bwMode="auto">
              <a:xfrm>
                <a:off x="512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6" name="Line 902"/>
              <p:cNvSpPr>
                <a:spLocks noChangeShapeType="1"/>
              </p:cNvSpPr>
              <p:nvPr/>
            </p:nvSpPr>
            <p:spPr bwMode="auto">
              <a:xfrm>
                <a:off x="51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7" name="Line 903"/>
              <p:cNvSpPr>
                <a:spLocks noChangeShapeType="1"/>
              </p:cNvSpPr>
              <p:nvPr/>
            </p:nvSpPr>
            <p:spPr bwMode="auto">
              <a:xfrm>
                <a:off x="51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8" name="Line 904"/>
              <p:cNvSpPr>
                <a:spLocks noChangeShapeType="1"/>
              </p:cNvSpPr>
              <p:nvPr/>
            </p:nvSpPr>
            <p:spPr bwMode="auto">
              <a:xfrm>
                <a:off x="51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9" name="Line 905"/>
              <p:cNvSpPr>
                <a:spLocks noChangeShapeType="1"/>
              </p:cNvSpPr>
              <p:nvPr/>
            </p:nvSpPr>
            <p:spPr bwMode="auto">
              <a:xfrm>
                <a:off x="5163" y="240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0" name="Rectangle 906"/>
              <p:cNvSpPr>
                <a:spLocks noChangeArrowheads="1"/>
              </p:cNvSpPr>
              <p:nvPr/>
            </p:nvSpPr>
            <p:spPr bwMode="auto">
              <a:xfrm>
                <a:off x="719" y="231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0.4</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481" name="Line 907"/>
              <p:cNvSpPr>
                <a:spLocks noChangeShapeType="1"/>
              </p:cNvSpPr>
              <p:nvPr/>
            </p:nvSpPr>
            <p:spPr bwMode="auto">
              <a:xfrm flipH="1">
                <a:off x="1057" y="1817"/>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2" name="Line 908"/>
              <p:cNvSpPr>
                <a:spLocks noChangeShapeType="1"/>
              </p:cNvSpPr>
              <p:nvPr/>
            </p:nvSpPr>
            <p:spPr bwMode="auto">
              <a:xfrm>
                <a:off x="5165" y="1817"/>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3" name="Line 909"/>
              <p:cNvSpPr>
                <a:spLocks noChangeShapeType="1"/>
              </p:cNvSpPr>
              <p:nvPr/>
            </p:nvSpPr>
            <p:spPr bwMode="auto">
              <a:xfrm>
                <a:off x="11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4" name="Line 910"/>
              <p:cNvSpPr>
                <a:spLocks noChangeShapeType="1"/>
              </p:cNvSpPr>
              <p:nvPr/>
            </p:nvSpPr>
            <p:spPr bwMode="auto">
              <a:xfrm>
                <a:off x="11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5" name="Line 911"/>
              <p:cNvSpPr>
                <a:spLocks noChangeShapeType="1"/>
              </p:cNvSpPr>
              <p:nvPr/>
            </p:nvSpPr>
            <p:spPr bwMode="auto">
              <a:xfrm>
                <a:off x="11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6" name="Line 912"/>
              <p:cNvSpPr>
                <a:spLocks noChangeShapeType="1"/>
              </p:cNvSpPr>
              <p:nvPr/>
            </p:nvSpPr>
            <p:spPr bwMode="auto">
              <a:xfrm>
                <a:off x="11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7" name="Line 913"/>
              <p:cNvSpPr>
                <a:spLocks noChangeShapeType="1"/>
              </p:cNvSpPr>
              <p:nvPr/>
            </p:nvSpPr>
            <p:spPr bwMode="auto">
              <a:xfrm>
                <a:off x="11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8" name="Line 914"/>
              <p:cNvSpPr>
                <a:spLocks noChangeShapeType="1"/>
              </p:cNvSpPr>
              <p:nvPr/>
            </p:nvSpPr>
            <p:spPr bwMode="auto">
              <a:xfrm>
                <a:off x="116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9" name="Line 915"/>
              <p:cNvSpPr>
                <a:spLocks noChangeShapeType="1"/>
              </p:cNvSpPr>
              <p:nvPr/>
            </p:nvSpPr>
            <p:spPr bwMode="auto">
              <a:xfrm>
                <a:off x="11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0" name="Line 916"/>
              <p:cNvSpPr>
                <a:spLocks noChangeShapeType="1"/>
              </p:cNvSpPr>
              <p:nvPr/>
            </p:nvSpPr>
            <p:spPr bwMode="auto">
              <a:xfrm>
                <a:off x="11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1" name="Line 917"/>
              <p:cNvSpPr>
                <a:spLocks noChangeShapeType="1"/>
              </p:cNvSpPr>
              <p:nvPr/>
            </p:nvSpPr>
            <p:spPr bwMode="auto">
              <a:xfrm>
                <a:off x="11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2" name="Line 918"/>
              <p:cNvSpPr>
                <a:spLocks noChangeShapeType="1"/>
              </p:cNvSpPr>
              <p:nvPr/>
            </p:nvSpPr>
            <p:spPr bwMode="auto">
              <a:xfrm>
                <a:off x="12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3" name="Line 919"/>
              <p:cNvSpPr>
                <a:spLocks noChangeShapeType="1"/>
              </p:cNvSpPr>
              <p:nvPr/>
            </p:nvSpPr>
            <p:spPr bwMode="auto">
              <a:xfrm>
                <a:off x="12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4" name="Line 920"/>
              <p:cNvSpPr>
                <a:spLocks noChangeShapeType="1"/>
              </p:cNvSpPr>
              <p:nvPr/>
            </p:nvSpPr>
            <p:spPr bwMode="auto">
              <a:xfrm>
                <a:off x="12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5" name="Line 921"/>
              <p:cNvSpPr>
                <a:spLocks noChangeShapeType="1"/>
              </p:cNvSpPr>
              <p:nvPr/>
            </p:nvSpPr>
            <p:spPr bwMode="auto">
              <a:xfrm>
                <a:off x="123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6" name="Line 922"/>
              <p:cNvSpPr>
                <a:spLocks noChangeShapeType="1"/>
              </p:cNvSpPr>
              <p:nvPr/>
            </p:nvSpPr>
            <p:spPr bwMode="auto">
              <a:xfrm>
                <a:off x="12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7" name="Line 923"/>
              <p:cNvSpPr>
                <a:spLocks noChangeShapeType="1"/>
              </p:cNvSpPr>
              <p:nvPr/>
            </p:nvSpPr>
            <p:spPr bwMode="auto">
              <a:xfrm>
                <a:off x="12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8" name="Line 924"/>
              <p:cNvSpPr>
                <a:spLocks noChangeShapeType="1"/>
              </p:cNvSpPr>
              <p:nvPr/>
            </p:nvSpPr>
            <p:spPr bwMode="auto">
              <a:xfrm>
                <a:off x="12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9" name="Line 925"/>
              <p:cNvSpPr>
                <a:spLocks noChangeShapeType="1"/>
              </p:cNvSpPr>
              <p:nvPr/>
            </p:nvSpPr>
            <p:spPr bwMode="auto">
              <a:xfrm>
                <a:off x="12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0" name="Line 926"/>
              <p:cNvSpPr>
                <a:spLocks noChangeShapeType="1"/>
              </p:cNvSpPr>
              <p:nvPr/>
            </p:nvSpPr>
            <p:spPr bwMode="auto">
              <a:xfrm>
                <a:off x="12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1" name="Line 927"/>
              <p:cNvSpPr>
                <a:spLocks noChangeShapeType="1"/>
              </p:cNvSpPr>
              <p:nvPr/>
            </p:nvSpPr>
            <p:spPr bwMode="auto">
              <a:xfrm>
                <a:off x="12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2" name="Line 928"/>
              <p:cNvSpPr>
                <a:spLocks noChangeShapeType="1"/>
              </p:cNvSpPr>
              <p:nvPr/>
            </p:nvSpPr>
            <p:spPr bwMode="auto">
              <a:xfrm>
                <a:off x="129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3" name="Line 929"/>
              <p:cNvSpPr>
                <a:spLocks noChangeShapeType="1"/>
              </p:cNvSpPr>
              <p:nvPr/>
            </p:nvSpPr>
            <p:spPr bwMode="auto">
              <a:xfrm>
                <a:off x="13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4" name="Line 930"/>
              <p:cNvSpPr>
                <a:spLocks noChangeShapeType="1"/>
              </p:cNvSpPr>
              <p:nvPr/>
            </p:nvSpPr>
            <p:spPr bwMode="auto">
              <a:xfrm>
                <a:off x="13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5" name="Line 931"/>
              <p:cNvSpPr>
                <a:spLocks noChangeShapeType="1"/>
              </p:cNvSpPr>
              <p:nvPr/>
            </p:nvSpPr>
            <p:spPr bwMode="auto">
              <a:xfrm>
                <a:off x="13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6" name="Line 932"/>
              <p:cNvSpPr>
                <a:spLocks noChangeShapeType="1"/>
              </p:cNvSpPr>
              <p:nvPr/>
            </p:nvSpPr>
            <p:spPr bwMode="auto">
              <a:xfrm>
                <a:off x="13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7" name="Line 933"/>
              <p:cNvSpPr>
                <a:spLocks noChangeShapeType="1"/>
              </p:cNvSpPr>
              <p:nvPr/>
            </p:nvSpPr>
            <p:spPr bwMode="auto">
              <a:xfrm>
                <a:off x="13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8" name="Line 934"/>
              <p:cNvSpPr>
                <a:spLocks noChangeShapeType="1"/>
              </p:cNvSpPr>
              <p:nvPr/>
            </p:nvSpPr>
            <p:spPr bwMode="auto">
              <a:xfrm>
                <a:off x="134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9" name="Line 935"/>
              <p:cNvSpPr>
                <a:spLocks noChangeShapeType="1"/>
              </p:cNvSpPr>
              <p:nvPr/>
            </p:nvSpPr>
            <p:spPr bwMode="auto">
              <a:xfrm>
                <a:off x="135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0" name="Line 936"/>
              <p:cNvSpPr>
                <a:spLocks noChangeShapeType="1"/>
              </p:cNvSpPr>
              <p:nvPr/>
            </p:nvSpPr>
            <p:spPr bwMode="auto">
              <a:xfrm>
                <a:off x="13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1" name="Line 937"/>
              <p:cNvSpPr>
                <a:spLocks noChangeShapeType="1"/>
              </p:cNvSpPr>
              <p:nvPr/>
            </p:nvSpPr>
            <p:spPr bwMode="auto">
              <a:xfrm>
                <a:off x="13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2" name="Line 938"/>
              <p:cNvSpPr>
                <a:spLocks noChangeShapeType="1"/>
              </p:cNvSpPr>
              <p:nvPr/>
            </p:nvSpPr>
            <p:spPr bwMode="auto">
              <a:xfrm>
                <a:off x="13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3" name="Line 939"/>
              <p:cNvSpPr>
                <a:spLocks noChangeShapeType="1"/>
              </p:cNvSpPr>
              <p:nvPr/>
            </p:nvSpPr>
            <p:spPr bwMode="auto">
              <a:xfrm>
                <a:off x="13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4" name="Line 940"/>
              <p:cNvSpPr>
                <a:spLocks noChangeShapeType="1"/>
              </p:cNvSpPr>
              <p:nvPr/>
            </p:nvSpPr>
            <p:spPr bwMode="auto">
              <a:xfrm>
                <a:off x="14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5" name="Line 941"/>
              <p:cNvSpPr>
                <a:spLocks noChangeShapeType="1"/>
              </p:cNvSpPr>
              <p:nvPr/>
            </p:nvSpPr>
            <p:spPr bwMode="auto">
              <a:xfrm>
                <a:off x="141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6" name="Line 942"/>
              <p:cNvSpPr>
                <a:spLocks noChangeShapeType="1"/>
              </p:cNvSpPr>
              <p:nvPr/>
            </p:nvSpPr>
            <p:spPr bwMode="auto">
              <a:xfrm>
                <a:off x="14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7" name="Line 943"/>
              <p:cNvSpPr>
                <a:spLocks noChangeShapeType="1"/>
              </p:cNvSpPr>
              <p:nvPr/>
            </p:nvSpPr>
            <p:spPr bwMode="auto">
              <a:xfrm>
                <a:off x="14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8" name="Line 944"/>
              <p:cNvSpPr>
                <a:spLocks noChangeShapeType="1"/>
              </p:cNvSpPr>
              <p:nvPr/>
            </p:nvSpPr>
            <p:spPr bwMode="auto">
              <a:xfrm>
                <a:off x="14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9" name="Line 945"/>
              <p:cNvSpPr>
                <a:spLocks noChangeShapeType="1"/>
              </p:cNvSpPr>
              <p:nvPr/>
            </p:nvSpPr>
            <p:spPr bwMode="auto">
              <a:xfrm>
                <a:off x="14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0" name="Line 946"/>
              <p:cNvSpPr>
                <a:spLocks noChangeShapeType="1"/>
              </p:cNvSpPr>
              <p:nvPr/>
            </p:nvSpPr>
            <p:spPr bwMode="auto">
              <a:xfrm>
                <a:off x="14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1" name="Line 947"/>
              <p:cNvSpPr>
                <a:spLocks noChangeShapeType="1"/>
              </p:cNvSpPr>
              <p:nvPr/>
            </p:nvSpPr>
            <p:spPr bwMode="auto">
              <a:xfrm>
                <a:off x="14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2" name="Line 948"/>
              <p:cNvSpPr>
                <a:spLocks noChangeShapeType="1"/>
              </p:cNvSpPr>
              <p:nvPr/>
            </p:nvSpPr>
            <p:spPr bwMode="auto">
              <a:xfrm>
                <a:off x="147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3" name="Line 949"/>
              <p:cNvSpPr>
                <a:spLocks noChangeShapeType="1"/>
              </p:cNvSpPr>
              <p:nvPr/>
            </p:nvSpPr>
            <p:spPr bwMode="auto">
              <a:xfrm>
                <a:off x="14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4" name="Line 950"/>
              <p:cNvSpPr>
                <a:spLocks noChangeShapeType="1"/>
              </p:cNvSpPr>
              <p:nvPr/>
            </p:nvSpPr>
            <p:spPr bwMode="auto">
              <a:xfrm>
                <a:off x="14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5" name="Line 951"/>
              <p:cNvSpPr>
                <a:spLocks noChangeShapeType="1"/>
              </p:cNvSpPr>
              <p:nvPr/>
            </p:nvSpPr>
            <p:spPr bwMode="auto">
              <a:xfrm>
                <a:off x="15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6" name="Line 952"/>
              <p:cNvSpPr>
                <a:spLocks noChangeShapeType="1"/>
              </p:cNvSpPr>
              <p:nvPr/>
            </p:nvSpPr>
            <p:spPr bwMode="auto">
              <a:xfrm>
                <a:off x="15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7" name="Line 953"/>
              <p:cNvSpPr>
                <a:spLocks noChangeShapeType="1"/>
              </p:cNvSpPr>
              <p:nvPr/>
            </p:nvSpPr>
            <p:spPr bwMode="auto">
              <a:xfrm>
                <a:off x="15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8" name="Line 954"/>
              <p:cNvSpPr>
                <a:spLocks noChangeShapeType="1"/>
              </p:cNvSpPr>
              <p:nvPr/>
            </p:nvSpPr>
            <p:spPr bwMode="auto">
              <a:xfrm>
                <a:off x="15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9" name="Line 955"/>
              <p:cNvSpPr>
                <a:spLocks noChangeShapeType="1"/>
              </p:cNvSpPr>
              <p:nvPr/>
            </p:nvSpPr>
            <p:spPr bwMode="auto">
              <a:xfrm>
                <a:off x="154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0" name="Line 956"/>
              <p:cNvSpPr>
                <a:spLocks noChangeShapeType="1"/>
              </p:cNvSpPr>
              <p:nvPr/>
            </p:nvSpPr>
            <p:spPr bwMode="auto">
              <a:xfrm>
                <a:off x="15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1" name="Line 957"/>
              <p:cNvSpPr>
                <a:spLocks noChangeShapeType="1"/>
              </p:cNvSpPr>
              <p:nvPr/>
            </p:nvSpPr>
            <p:spPr bwMode="auto">
              <a:xfrm>
                <a:off x="15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2" name="Line 958"/>
              <p:cNvSpPr>
                <a:spLocks noChangeShapeType="1"/>
              </p:cNvSpPr>
              <p:nvPr/>
            </p:nvSpPr>
            <p:spPr bwMode="auto">
              <a:xfrm>
                <a:off x="15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3" name="Line 959"/>
              <p:cNvSpPr>
                <a:spLocks noChangeShapeType="1"/>
              </p:cNvSpPr>
              <p:nvPr/>
            </p:nvSpPr>
            <p:spPr bwMode="auto">
              <a:xfrm>
                <a:off x="15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4" name="Line 960"/>
              <p:cNvSpPr>
                <a:spLocks noChangeShapeType="1"/>
              </p:cNvSpPr>
              <p:nvPr/>
            </p:nvSpPr>
            <p:spPr bwMode="auto">
              <a:xfrm>
                <a:off x="15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5" name="Line 961"/>
              <p:cNvSpPr>
                <a:spLocks noChangeShapeType="1"/>
              </p:cNvSpPr>
              <p:nvPr/>
            </p:nvSpPr>
            <p:spPr bwMode="auto">
              <a:xfrm>
                <a:off x="15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6" name="Line 962"/>
              <p:cNvSpPr>
                <a:spLocks noChangeShapeType="1"/>
              </p:cNvSpPr>
              <p:nvPr/>
            </p:nvSpPr>
            <p:spPr bwMode="auto">
              <a:xfrm>
                <a:off x="160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7" name="Line 963"/>
              <p:cNvSpPr>
                <a:spLocks noChangeShapeType="1"/>
              </p:cNvSpPr>
              <p:nvPr/>
            </p:nvSpPr>
            <p:spPr bwMode="auto">
              <a:xfrm>
                <a:off x="16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8" name="Line 964"/>
              <p:cNvSpPr>
                <a:spLocks noChangeShapeType="1"/>
              </p:cNvSpPr>
              <p:nvPr/>
            </p:nvSpPr>
            <p:spPr bwMode="auto">
              <a:xfrm>
                <a:off x="16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9" name="Line 965"/>
              <p:cNvSpPr>
                <a:spLocks noChangeShapeType="1"/>
              </p:cNvSpPr>
              <p:nvPr/>
            </p:nvSpPr>
            <p:spPr bwMode="auto">
              <a:xfrm>
                <a:off x="16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0" name="Line 966"/>
              <p:cNvSpPr>
                <a:spLocks noChangeShapeType="1"/>
              </p:cNvSpPr>
              <p:nvPr/>
            </p:nvSpPr>
            <p:spPr bwMode="auto">
              <a:xfrm>
                <a:off x="16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1" name="Line 967"/>
              <p:cNvSpPr>
                <a:spLocks noChangeShapeType="1"/>
              </p:cNvSpPr>
              <p:nvPr/>
            </p:nvSpPr>
            <p:spPr bwMode="auto">
              <a:xfrm>
                <a:off x="16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2" name="Line 968"/>
              <p:cNvSpPr>
                <a:spLocks noChangeShapeType="1"/>
              </p:cNvSpPr>
              <p:nvPr/>
            </p:nvSpPr>
            <p:spPr bwMode="auto">
              <a:xfrm>
                <a:off x="16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3" name="Line 969"/>
              <p:cNvSpPr>
                <a:spLocks noChangeShapeType="1"/>
              </p:cNvSpPr>
              <p:nvPr/>
            </p:nvSpPr>
            <p:spPr bwMode="auto">
              <a:xfrm>
                <a:off x="166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4" name="Line 970"/>
              <p:cNvSpPr>
                <a:spLocks noChangeShapeType="1"/>
              </p:cNvSpPr>
              <p:nvPr/>
            </p:nvSpPr>
            <p:spPr bwMode="auto">
              <a:xfrm>
                <a:off x="16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5" name="Line 971"/>
              <p:cNvSpPr>
                <a:spLocks noChangeShapeType="1"/>
              </p:cNvSpPr>
              <p:nvPr/>
            </p:nvSpPr>
            <p:spPr bwMode="auto">
              <a:xfrm>
                <a:off x="16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6" name="Line 972"/>
              <p:cNvSpPr>
                <a:spLocks noChangeShapeType="1"/>
              </p:cNvSpPr>
              <p:nvPr/>
            </p:nvSpPr>
            <p:spPr bwMode="auto">
              <a:xfrm>
                <a:off x="16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7" name="Line 973"/>
              <p:cNvSpPr>
                <a:spLocks noChangeShapeType="1"/>
              </p:cNvSpPr>
              <p:nvPr/>
            </p:nvSpPr>
            <p:spPr bwMode="auto">
              <a:xfrm>
                <a:off x="17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8" name="Line 974"/>
              <p:cNvSpPr>
                <a:spLocks noChangeShapeType="1"/>
              </p:cNvSpPr>
              <p:nvPr/>
            </p:nvSpPr>
            <p:spPr bwMode="auto">
              <a:xfrm>
                <a:off x="17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9" name="Line 975"/>
              <p:cNvSpPr>
                <a:spLocks noChangeShapeType="1"/>
              </p:cNvSpPr>
              <p:nvPr/>
            </p:nvSpPr>
            <p:spPr bwMode="auto">
              <a:xfrm>
                <a:off x="17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0" name="Line 976"/>
              <p:cNvSpPr>
                <a:spLocks noChangeShapeType="1"/>
              </p:cNvSpPr>
              <p:nvPr/>
            </p:nvSpPr>
            <p:spPr bwMode="auto">
              <a:xfrm>
                <a:off x="173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1" name="Line 977"/>
              <p:cNvSpPr>
                <a:spLocks noChangeShapeType="1"/>
              </p:cNvSpPr>
              <p:nvPr/>
            </p:nvSpPr>
            <p:spPr bwMode="auto">
              <a:xfrm>
                <a:off x="17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2" name="Line 978"/>
              <p:cNvSpPr>
                <a:spLocks noChangeShapeType="1"/>
              </p:cNvSpPr>
              <p:nvPr/>
            </p:nvSpPr>
            <p:spPr bwMode="auto">
              <a:xfrm>
                <a:off x="17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3" name="Line 979"/>
              <p:cNvSpPr>
                <a:spLocks noChangeShapeType="1"/>
              </p:cNvSpPr>
              <p:nvPr/>
            </p:nvSpPr>
            <p:spPr bwMode="auto">
              <a:xfrm>
                <a:off x="17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4" name="Line 980"/>
              <p:cNvSpPr>
                <a:spLocks noChangeShapeType="1"/>
              </p:cNvSpPr>
              <p:nvPr/>
            </p:nvSpPr>
            <p:spPr bwMode="auto">
              <a:xfrm>
                <a:off x="17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5" name="Line 981"/>
              <p:cNvSpPr>
                <a:spLocks noChangeShapeType="1"/>
              </p:cNvSpPr>
              <p:nvPr/>
            </p:nvSpPr>
            <p:spPr bwMode="auto">
              <a:xfrm>
                <a:off x="17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6" name="Line 982"/>
              <p:cNvSpPr>
                <a:spLocks noChangeShapeType="1"/>
              </p:cNvSpPr>
              <p:nvPr/>
            </p:nvSpPr>
            <p:spPr bwMode="auto">
              <a:xfrm>
                <a:off x="178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7" name="Line 983"/>
              <p:cNvSpPr>
                <a:spLocks noChangeShapeType="1"/>
              </p:cNvSpPr>
              <p:nvPr/>
            </p:nvSpPr>
            <p:spPr bwMode="auto">
              <a:xfrm>
                <a:off x="179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8" name="Line 984"/>
              <p:cNvSpPr>
                <a:spLocks noChangeShapeType="1"/>
              </p:cNvSpPr>
              <p:nvPr/>
            </p:nvSpPr>
            <p:spPr bwMode="auto">
              <a:xfrm>
                <a:off x="18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9" name="Line 985"/>
              <p:cNvSpPr>
                <a:spLocks noChangeShapeType="1"/>
              </p:cNvSpPr>
              <p:nvPr/>
            </p:nvSpPr>
            <p:spPr bwMode="auto">
              <a:xfrm>
                <a:off x="18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0" name="Line 986"/>
              <p:cNvSpPr>
                <a:spLocks noChangeShapeType="1"/>
              </p:cNvSpPr>
              <p:nvPr/>
            </p:nvSpPr>
            <p:spPr bwMode="auto">
              <a:xfrm>
                <a:off x="18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1" name="Line 987"/>
              <p:cNvSpPr>
                <a:spLocks noChangeShapeType="1"/>
              </p:cNvSpPr>
              <p:nvPr/>
            </p:nvSpPr>
            <p:spPr bwMode="auto">
              <a:xfrm>
                <a:off x="18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2" name="Line 988"/>
              <p:cNvSpPr>
                <a:spLocks noChangeShapeType="1"/>
              </p:cNvSpPr>
              <p:nvPr/>
            </p:nvSpPr>
            <p:spPr bwMode="auto">
              <a:xfrm>
                <a:off x="18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3" name="Line 989"/>
              <p:cNvSpPr>
                <a:spLocks noChangeShapeType="1"/>
              </p:cNvSpPr>
              <p:nvPr/>
            </p:nvSpPr>
            <p:spPr bwMode="auto">
              <a:xfrm>
                <a:off x="185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4" name="Line 990"/>
              <p:cNvSpPr>
                <a:spLocks noChangeShapeType="1"/>
              </p:cNvSpPr>
              <p:nvPr/>
            </p:nvSpPr>
            <p:spPr bwMode="auto">
              <a:xfrm>
                <a:off x="18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5" name="Line 991"/>
              <p:cNvSpPr>
                <a:spLocks noChangeShapeType="1"/>
              </p:cNvSpPr>
              <p:nvPr/>
            </p:nvSpPr>
            <p:spPr bwMode="auto">
              <a:xfrm>
                <a:off x="18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6" name="Line 992"/>
              <p:cNvSpPr>
                <a:spLocks noChangeShapeType="1"/>
              </p:cNvSpPr>
              <p:nvPr/>
            </p:nvSpPr>
            <p:spPr bwMode="auto">
              <a:xfrm>
                <a:off x="18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7" name="Line 993"/>
              <p:cNvSpPr>
                <a:spLocks noChangeShapeType="1"/>
              </p:cNvSpPr>
              <p:nvPr/>
            </p:nvSpPr>
            <p:spPr bwMode="auto">
              <a:xfrm>
                <a:off x="18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8" name="Line 994"/>
              <p:cNvSpPr>
                <a:spLocks noChangeShapeType="1"/>
              </p:cNvSpPr>
              <p:nvPr/>
            </p:nvSpPr>
            <p:spPr bwMode="auto">
              <a:xfrm>
                <a:off x="18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9" name="Line 995"/>
              <p:cNvSpPr>
                <a:spLocks noChangeShapeType="1"/>
              </p:cNvSpPr>
              <p:nvPr/>
            </p:nvSpPr>
            <p:spPr bwMode="auto">
              <a:xfrm>
                <a:off x="19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0" name="Line 996"/>
              <p:cNvSpPr>
                <a:spLocks noChangeShapeType="1"/>
              </p:cNvSpPr>
              <p:nvPr/>
            </p:nvSpPr>
            <p:spPr bwMode="auto">
              <a:xfrm>
                <a:off x="191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1" name="Line 997"/>
              <p:cNvSpPr>
                <a:spLocks noChangeShapeType="1"/>
              </p:cNvSpPr>
              <p:nvPr/>
            </p:nvSpPr>
            <p:spPr bwMode="auto">
              <a:xfrm>
                <a:off x="19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2" name="Line 998"/>
              <p:cNvSpPr>
                <a:spLocks noChangeShapeType="1"/>
              </p:cNvSpPr>
              <p:nvPr/>
            </p:nvSpPr>
            <p:spPr bwMode="auto">
              <a:xfrm>
                <a:off x="19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3" name="Line 999"/>
              <p:cNvSpPr>
                <a:spLocks noChangeShapeType="1"/>
              </p:cNvSpPr>
              <p:nvPr/>
            </p:nvSpPr>
            <p:spPr bwMode="auto">
              <a:xfrm>
                <a:off x="19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4" name="Line 1000"/>
              <p:cNvSpPr>
                <a:spLocks noChangeShapeType="1"/>
              </p:cNvSpPr>
              <p:nvPr/>
            </p:nvSpPr>
            <p:spPr bwMode="auto">
              <a:xfrm>
                <a:off x="19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5" name="Line 1001"/>
              <p:cNvSpPr>
                <a:spLocks noChangeShapeType="1"/>
              </p:cNvSpPr>
              <p:nvPr/>
            </p:nvSpPr>
            <p:spPr bwMode="auto">
              <a:xfrm>
                <a:off x="19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6" name="Line 1002"/>
              <p:cNvSpPr>
                <a:spLocks noChangeShapeType="1"/>
              </p:cNvSpPr>
              <p:nvPr/>
            </p:nvSpPr>
            <p:spPr bwMode="auto">
              <a:xfrm>
                <a:off x="19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7" name="Line 1003"/>
              <p:cNvSpPr>
                <a:spLocks noChangeShapeType="1"/>
              </p:cNvSpPr>
              <p:nvPr/>
            </p:nvSpPr>
            <p:spPr bwMode="auto">
              <a:xfrm>
                <a:off x="198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8" name="Line 1004"/>
              <p:cNvSpPr>
                <a:spLocks noChangeShapeType="1"/>
              </p:cNvSpPr>
              <p:nvPr/>
            </p:nvSpPr>
            <p:spPr bwMode="auto">
              <a:xfrm>
                <a:off x="19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9" name="Line 1005"/>
              <p:cNvSpPr>
                <a:spLocks noChangeShapeType="1"/>
              </p:cNvSpPr>
              <p:nvPr/>
            </p:nvSpPr>
            <p:spPr bwMode="auto">
              <a:xfrm>
                <a:off x="19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0" name="Line 1006"/>
              <p:cNvSpPr>
                <a:spLocks noChangeShapeType="1"/>
              </p:cNvSpPr>
              <p:nvPr/>
            </p:nvSpPr>
            <p:spPr bwMode="auto">
              <a:xfrm>
                <a:off x="20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1" name="Line 1007"/>
              <p:cNvSpPr>
                <a:spLocks noChangeShapeType="1"/>
              </p:cNvSpPr>
              <p:nvPr/>
            </p:nvSpPr>
            <p:spPr bwMode="auto">
              <a:xfrm>
                <a:off x="20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2" name="Line 1008"/>
              <p:cNvSpPr>
                <a:spLocks noChangeShapeType="1"/>
              </p:cNvSpPr>
              <p:nvPr/>
            </p:nvSpPr>
            <p:spPr bwMode="auto">
              <a:xfrm>
                <a:off x="20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1" name="Group 1210"/>
            <p:cNvGrpSpPr>
              <a:grpSpLocks/>
            </p:cNvGrpSpPr>
            <p:nvPr/>
          </p:nvGrpSpPr>
          <p:grpSpPr bwMode="auto">
            <a:xfrm>
              <a:off x="3230563" y="2884488"/>
              <a:ext cx="2894013" cy="0"/>
              <a:chOff x="2035" y="1817"/>
              <a:chExt cx="1823" cy="0"/>
            </a:xfrm>
          </p:grpSpPr>
          <p:sp>
            <p:nvSpPr>
              <p:cNvPr id="2183" name="Line 1010"/>
              <p:cNvSpPr>
                <a:spLocks noChangeShapeType="1"/>
              </p:cNvSpPr>
              <p:nvPr/>
            </p:nvSpPr>
            <p:spPr bwMode="auto">
              <a:xfrm>
                <a:off x="20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4" name="Line 1011"/>
              <p:cNvSpPr>
                <a:spLocks noChangeShapeType="1"/>
              </p:cNvSpPr>
              <p:nvPr/>
            </p:nvSpPr>
            <p:spPr bwMode="auto">
              <a:xfrm>
                <a:off x="204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5" name="Line 1012"/>
              <p:cNvSpPr>
                <a:spLocks noChangeShapeType="1"/>
              </p:cNvSpPr>
              <p:nvPr/>
            </p:nvSpPr>
            <p:spPr bwMode="auto">
              <a:xfrm>
                <a:off x="20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6" name="Line 1013"/>
              <p:cNvSpPr>
                <a:spLocks noChangeShapeType="1"/>
              </p:cNvSpPr>
              <p:nvPr/>
            </p:nvSpPr>
            <p:spPr bwMode="auto">
              <a:xfrm>
                <a:off x="20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7" name="Line 1014"/>
              <p:cNvSpPr>
                <a:spLocks noChangeShapeType="1"/>
              </p:cNvSpPr>
              <p:nvPr/>
            </p:nvSpPr>
            <p:spPr bwMode="auto">
              <a:xfrm>
                <a:off x="20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8" name="Line 1015"/>
              <p:cNvSpPr>
                <a:spLocks noChangeShapeType="1"/>
              </p:cNvSpPr>
              <p:nvPr/>
            </p:nvSpPr>
            <p:spPr bwMode="auto">
              <a:xfrm>
                <a:off x="20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9" name="Line 1016"/>
              <p:cNvSpPr>
                <a:spLocks noChangeShapeType="1"/>
              </p:cNvSpPr>
              <p:nvPr/>
            </p:nvSpPr>
            <p:spPr bwMode="auto">
              <a:xfrm>
                <a:off x="20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0" name="Line 1017"/>
              <p:cNvSpPr>
                <a:spLocks noChangeShapeType="1"/>
              </p:cNvSpPr>
              <p:nvPr/>
            </p:nvSpPr>
            <p:spPr bwMode="auto">
              <a:xfrm>
                <a:off x="20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1" name="Line 1018"/>
              <p:cNvSpPr>
                <a:spLocks noChangeShapeType="1"/>
              </p:cNvSpPr>
              <p:nvPr/>
            </p:nvSpPr>
            <p:spPr bwMode="auto">
              <a:xfrm>
                <a:off x="210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2" name="Line 1019"/>
              <p:cNvSpPr>
                <a:spLocks noChangeShapeType="1"/>
              </p:cNvSpPr>
              <p:nvPr/>
            </p:nvSpPr>
            <p:spPr bwMode="auto">
              <a:xfrm>
                <a:off x="21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3" name="Line 1020"/>
              <p:cNvSpPr>
                <a:spLocks noChangeShapeType="1"/>
              </p:cNvSpPr>
              <p:nvPr/>
            </p:nvSpPr>
            <p:spPr bwMode="auto">
              <a:xfrm>
                <a:off x="212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4" name="Line 1021"/>
              <p:cNvSpPr>
                <a:spLocks noChangeShapeType="1"/>
              </p:cNvSpPr>
              <p:nvPr/>
            </p:nvSpPr>
            <p:spPr bwMode="auto">
              <a:xfrm>
                <a:off x="21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5" name="Line 1022"/>
              <p:cNvSpPr>
                <a:spLocks noChangeShapeType="1"/>
              </p:cNvSpPr>
              <p:nvPr/>
            </p:nvSpPr>
            <p:spPr bwMode="auto">
              <a:xfrm>
                <a:off x="21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6" name="Line 1023"/>
              <p:cNvSpPr>
                <a:spLocks noChangeShapeType="1"/>
              </p:cNvSpPr>
              <p:nvPr/>
            </p:nvSpPr>
            <p:spPr bwMode="auto">
              <a:xfrm>
                <a:off x="21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7" name="Line 1024"/>
              <p:cNvSpPr>
                <a:spLocks noChangeShapeType="1"/>
              </p:cNvSpPr>
              <p:nvPr/>
            </p:nvSpPr>
            <p:spPr bwMode="auto">
              <a:xfrm>
                <a:off x="21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8" name="Line 1025"/>
              <p:cNvSpPr>
                <a:spLocks noChangeShapeType="1"/>
              </p:cNvSpPr>
              <p:nvPr/>
            </p:nvSpPr>
            <p:spPr bwMode="auto">
              <a:xfrm>
                <a:off x="217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9" name="Line 1026"/>
              <p:cNvSpPr>
                <a:spLocks noChangeShapeType="1"/>
              </p:cNvSpPr>
              <p:nvPr/>
            </p:nvSpPr>
            <p:spPr bwMode="auto">
              <a:xfrm>
                <a:off x="218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0" name="Line 1027"/>
              <p:cNvSpPr>
                <a:spLocks noChangeShapeType="1"/>
              </p:cNvSpPr>
              <p:nvPr/>
            </p:nvSpPr>
            <p:spPr bwMode="auto">
              <a:xfrm>
                <a:off x="21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1" name="Line 1028"/>
              <p:cNvSpPr>
                <a:spLocks noChangeShapeType="1"/>
              </p:cNvSpPr>
              <p:nvPr/>
            </p:nvSpPr>
            <p:spPr bwMode="auto">
              <a:xfrm>
                <a:off x="220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2" name="Line 1029"/>
              <p:cNvSpPr>
                <a:spLocks noChangeShapeType="1"/>
              </p:cNvSpPr>
              <p:nvPr/>
            </p:nvSpPr>
            <p:spPr bwMode="auto">
              <a:xfrm>
                <a:off x="220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3" name="Line 1030"/>
              <p:cNvSpPr>
                <a:spLocks noChangeShapeType="1"/>
              </p:cNvSpPr>
              <p:nvPr/>
            </p:nvSpPr>
            <p:spPr bwMode="auto">
              <a:xfrm>
                <a:off x="221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4" name="Line 1031"/>
              <p:cNvSpPr>
                <a:spLocks noChangeShapeType="1"/>
              </p:cNvSpPr>
              <p:nvPr/>
            </p:nvSpPr>
            <p:spPr bwMode="auto">
              <a:xfrm>
                <a:off x="222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5" name="Line 1032"/>
              <p:cNvSpPr>
                <a:spLocks noChangeShapeType="1"/>
              </p:cNvSpPr>
              <p:nvPr/>
            </p:nvSpPr>
            <p:spPr bwMode="auto">
              <a:xfrm>
                <a:off x="223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6" name="Line 1033"/>
              <p:cNvSpPr>
                <a:spLocks noChangeShapeType="1"/>
              </p:cNvSpPr>
              <p:nvPr/>
            </p:nvSpPr>
            <p:spPr bwMode="auto">
              <a:xfrm>
                <a:off x="224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7" name="Line 1034"/>
              <p:cNvSpPr>
                <a:spLocks noChangeShapeType="1"/>
              </p:cNvSpPr>
              <p:nvPr/>
            </p:nvSpPr>
            <p:spPr bwMode="auto">
              <a:xfrm>
                <a:off x="22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8" name="Line 1035"/>
              <p:cNvSpPr>
                <a:spLocks noChangeShapeType="1"/>
              </p:cNvSpPr>
              <p:nvPr/>
            </p:nvSpPr>
            <p:spPr bwMode="auto">
              <a:xfrm>
                <a:off x="226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9" name="Line 1036"/>
              <p:cNvSpPr>
                <a:spLocks noChangeShapeType="1"/>
              </p:cNvSpPr>
              <p:nvPr/>
            </p:nvSpPr>
            <p:spPr bwMode="auto">
              <a:xfrm>
                <a:off x="227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0" name="Line 1037"/>
              <p:cNvSpPr>
                <a:spLocks noChangeShapeType="1"/>
              </p:cNvSpPr>
              <p:nvPr/>
            </p:nvSpPr>
            <p:spPr bwMode="auto">
              <a:xfrm>
                <a:off x="228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1" name="Line 1038"/>
              <p:cNvSpPr>
                <a:spLocks noChangeShapeType="1"/>
              </p:cNvSpPr>
              <p:nvPr/>
            </p:nvSpPr>
            <p:spPr bwMode="auto">
              <a:xfrm>
                <a:off x="229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2" name="Line 1039"/>
              <p:cNvSpPr>
                <a:spLocks noChangeShapeType="1"/>
              </p:cNvSpPr>
              <p:nvPr/>
            </p:nvSpPr>
            <p:spPr bwMode="auto">
              <a:xfrm>
                <a:off x="230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3" name="Line 1040"/>
              <p:cNvSpPr>
                <a:spLocks noChangeShapeType="1"/>
              </p:cNvSpPr>
              <p:nvPr/>
            </p:nvSpPr>
            <p:spPr bwMode="auto">
              <a:xfrm>
                <a:off x="230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4" name="Line 1041"/>
              <p:cNvSpPr>
                <a:spLocks noChangeShapeType="1"/>
              </p:cNvSpPr>
              <p:nvPr/>
            </p:nvSpPr>
            <p:spPr bwMode="auto">
              <a:xfrm>
                <a:off x="23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5" name="Line 1042"/>
              <p:cNvSpPr>
                <a:spLocks noChangeShapeType="1"/>
              </p:cNvSpPr>
              <p:nvPr/>
            </p:nvSpPr>
            <p:spPr bwMode="auto">
              <a:xfrm>
                <a:off x="232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6" name="Line 1043"/>
              <p:cNvSpPr>
                <a:spLocks noChangeShapeType="1"/>
              </p:cNvSpPr>
              <p:nvPr/>
            </p:nvSpPr>
            <p:spPr bwMode="auto">
              <a:xfrm>
                <a:off x="233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7" name="Line 1044"/>
              <p:cNvSpPr>
                <a:spLocks noChangeShapeType="1"/>
              </p:cNvSpPr>
              <p:nvPr/>
            </p:nvSpPr>
            <p:spPr bwMode="auto">
              <a:xfrm>
                <a:off x="234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8" name="Line 1045"/>
              <p:cNvSpPr>
                <a:spLocks noChangeShapeType="1"/>
              </p:cNvSpPr>
              <p:nvPr/>
            </p:nvSpPr>
            <p:spPr bwMode="auto">
              <a:xfrm>
                <a:off x="235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9" name="Line 1046"/>
              <p:cNvSpPr>
                <a:spLocks noChangeShapeType="1"/>
              </p:cNvSpPr>
              <p:nvPr/>
            </p:nvSpPr>
            <p:spPr bwMode="auto">
              <a:xfrm>
                <a:off x="236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0" name="Line 1047"/>
              <p:cNvSpPr>
                <a:spLocks noChangeShapeType="1"/>
              </p:cNvSpPr>
              <p:nvPr/>
            </p:nvSpPr>
            <p:spPr bwMode="auto">
              <a:xfrm>
                <a:off x="23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1" name="Line 1048"/>
              <p:cNvSpPr>
                <a:spLocks noChangeShapeType="1"/>
              </p:cNvSpPr>
              <p:nvPr/>
            </p:nvSpPr>
            <p:spPr bwMode="auto">
              <a:xfrm>
                <a:off x="238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2" name="Line 1049"/>
              <p:cNvSpPr>
                <a:spLocks noChangeShapeType="1"/>
              </p:cNvSpPr>
              <p:nvPr/>
            </p:nvSpPr>
            <p:spPr bwMode="auto">
              <a:xfrm>
                <a:off x="239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3" name="Line 1050"/>
              <p:cNvSpPr>
                <a:spLocks noChangeShapeType="1"/>
              </p:cNvSpPr>
              <p:nvPr/>
            </p:nvSpPr>
            <p:spPr bwMode="auto">
              <a:xfrm>
                <a:off x="240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4" name="Line 1051"/>
              <p:cNvSpPr>
                <a:spLocks noChangeShapeType="1"/>
              </p:cNvSpPr>
              <p:nvPr/>
            </p:nvSpPr>
            <p:spPr bwMode="auto">
              <a:xfrm>
                <a:off x="241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5" name="Line 1052"/>
              <p:cNvSpPr>
                <a:spLocks noChangeShapeType="1"/>
              </p:cNvSpPr>
              <p:nvPr/>
            </p:nvSpPr>
            <p:spPr bwMode="auto">
              <a:xfrm>
                <a:off x="241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6" name="Line 1053"/>
              <p:cNvSpPr>
                <a:spLocks noChangeShapeType="1"/>
              </p:cNvSpPr>
              <p:nvPr/>
            </p:nvSpPr>
            <p:spPr bwMode="auto">
              <a:xfrm>
                <a:off x="242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7" name="Line 1054"/>
              <p:cNvSpPr>
                <a:spLocks noChangeShapeType="1"/>
              </p:cNvSpPr>
              <p:nvPr/>
            </p:nvSpPr>
            <p:spPr bwMode="auto">
              <a:xfrm>
                <a:off x="24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8" name="Line 1055"/>
              <p:cNvSpPr>
                <a:spLocks noChangeShapeType="1"/>
              </p:cNvSpPr>
              <p:nvPr/>
            </p:nvSpPr>
            <p:spPr bwMode="auto">
              <a:xfrm>
                <a:off x="244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9" name="Line 1056"/>
              <p:cNvSpPr>
                <a:spLocks noChangeShapeType="1"/>
              </p:cNvSpPr>
              <p:nvPr/>
            </p:nvSpPr>
            <p:spPr bwMode="auto">
              <a:xfrm>
                <a:off x="245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0" name="Line 1057"/>
              <p:cNvSpPr>
                <a:spLocks noChangeShapeType="1"/>
              </p:cNvSpPr>
              <p:nvPr/>
            </p:nvSpPr>
            <p:spPr bwMode="auto">
              <a:xfrm>
                <a:off x="246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1" name="Line 1058"/>
              <p:cNvSpPr>
                <a:spLocks noChangeShapeType="1"/>
              </p:cNvSpPr>
              <p:nvPr/>
            </p:nvSpPr>
            <p:spPr bwMode="auto">
              <a:xfrm>
                <a:off x="24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2" name="Line 1059"/>
              <p:cNvSpPr>
                <a:spLocks noChangeShapeType="1"/>
              </p:cNvSpPr>
              <p:nvPr/>
            </p:nvSpPr>
            <p:spPr bwMode="auto">
              <a:xfrm>
                <a:off x="248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3" name="Line 1060"/>
              <p:cNvSpPr>
                <a:spLocks noChangeShapeType="1"/>
              </p:cNvSpPr>
              <p:nvPr/>
            </p:nvSpPr>
            <p:spPr bwMode="auto">
              <a:xfrm>
                <a:off x="249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4" name="Line 1061"/>
              <p:cNvSpPr>
                <a:spLocks noChangeShapeType="1"/>
              </p:cNvSpPr>
              <p:nvPr/>
            </p:nvSpPr>
            <p:spPr bwMode="auto">
              <a:xfrm>
                <a:off x="25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5" name="Line 1062"/>
              <p:cNvSpPr>
                <a:spLocks noChangeShapeType="1"/>
              </p:cNvSpPr>
              <p:nvPr/>
            </p:nvSpPr>
            <p:spPr bwMode="auto">
              <a:xfrm>
                <a:off x="251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6" name="Line 1063"/>
              <p:cNvSpPr>
                <a:spLocks noChangeShapeType="1"/>
              </p:cNvSpPr>
              <p:nvPr/>
            </p:nvSpPr>
            <p:spPr bwMode="auto">
              <a:xfrm>
                <a:off x="252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7" name="Line 1064"/>
              <p:cNvSpPr>
                <a:spLocks noChangeShapeType="1"/>
              </p:cNvSpPr>
              <p:nvPr/>
            </p:nvSpPr>
            <p:spPr bwMode="auto">
              <a:xfrm>
                <a:off x="252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8" name="Line 1065"/>
              <p:cNvSpPr>
                <a:spLocks noChangeShapeType="1"/>
              </p:cNvSpPr>
              <p:nvPr/>
            </p:nvSpPr>
            <p:spPr bwMode="auto">
              <a:xfrm>
                <a:off x="25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9" name="Line 1066"/>
              <p:cNvSpPr>
                <a:spLocks noChangeShapeType="1"/>
              </p:cNvSpPr>
              <p:nvPr/>
            </p:nvSpPr>
            <p:spPr bwMode="auto">
              <a:xfrm>
                <a:off x="254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0" name="Line 1067"/>
              <p:cNvSpPr>
                <a:spLocks noChangeShapeType="1"/>
              </p:cNvSpPr>
              <p:nvPr/>
            </p:nvSpPr>
            <p:spPr bwMode="auto">
              <a:xfrm>
                <a:off x="255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1" name="Line 1068"/>
              <p:cNvSpPr>
                <a:spLocks noChangeShapeType="1"/>
              </p:cNvSpPr>
              <p:nvPr/>
            </p:nvSpPr>
            <p:spPr bwMode="auto">
              <a:xfrm>
                <a:off x="256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2" name="Line 1069"/>
              <p:cNvSpPr>
                <a:spLocks noChangeShapeType="1"/>
              </p:cNvSpPr>
              <p:nvPr/>
            </p:nvSpPr>
            <p:spPr bwMode="auto">
              <a:xfrm>
                <a:off x="257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3" name="Line 1070"/>
              <p:cNvSpPr>
                <a:spLocks noChangeShapeType="1"/>
              </p:cNvSpPr>
              <p:nvPr/>
            </p:nvSpPr>
            <p:spPr bwMode="auto">
              <a:xfrm>
                <a:off x="258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4" name="Line 1071"/>
              <p:cNvSpPr>
                <a:spLocks noChangeShapeType="1"/>
              </p:cNvSpPr>
              <p:nvPr/>
            </p:nvSpPr>
            <p:spPr bwMode="auto">
              <a:xfrm>
                <a:off x="259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5" name="Line 1072"/>
              <p:cNvSpPr>
                <a:spLocks noChangeShapeType="1"/>
              </p:cNvSpPr>
              <p:nvPr/>
            </p:nvSpPr>
            <p:spPr bwMode="auto">
              <a:xfrm>
                <a:off x="26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6" name="Line 1073"/>
              <p:cNvSpPr>
                <a:spLocks noChangeShapeType="1"/>
              </p:cNvSpPr>
              <p:nvPr/>
            </p:nvSpPr>
            <p:spPr bwMode="auto">
              <a:xfrm>
                <a:off x="261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7" name="Line 1074"/>
              <p:cNvSpPr>
                <a:spLocks noChangeShapeType="1"/>
              </p:cNvSpPr>
              <p:nvPr/>
            </p:nvSpPr>
            <p:spPr bwMode="auto">
              <a:xfrm>
                <a:off x="262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8" name="Line 1075"/>
              <p:cNvSpPr>
                <a:spLocks noChangeShapeType="1"/>
              </p:cNvSpPr>
              <p:nvPr/>
            </p:nvSpPr>
            <p:spPr bwMode="auto">
              <a:xfrm>
                <a:off x="26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9" name="Line 1076"/>
              <p:cNvSpPr>
                <a:spLocks noChangeShapeType="1"/>
              </p:cNvSpPr>
              <p:nvPr/>
            </p:nvSpPr>
            <p:spPr bwMode="auto">
              <a:xfrm>
                <a:off x="26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0" name="Line 1077"/>
              <p:cNvSpPr>
                <a:spLocks noChangeShapeType="1"/>
              </p:cNvSpPr>
              <p:nvPr/>
            </p:nvSpPr>
            <p:spPr bwMode="auto">
              <a:xfrm>
                <a:off x="26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1" name="Line 1078"/>
              <p:cNvSpPr>
                <a:spLocks noChangeShapeType="1"/>
              </p:cNvSpPr>
              <p:nvPr/>
            </p:nvSpPr>
            <p:spPr bwMode="auto">
              <a:xfrm>
                <a:off x="26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2" name="Line 1079"/>
              <p:cNvSpPr>
                <a:spLocks noChangeShapeType="1"/>
              </p:cNvSpPr>
              <p:nvPr/>
            </p:nvSpPr>
            <p:spPr bwMode="auto">
              <a:xfrm>
                <a:off x="266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3" name="Line 1080"/>
              <p:cNvSpPr>
                <a:spLocks noChangeShapeType="1"/>
              </p:cNvSpPr>
              <p:nvPr/>
            </p:nvSpPr>
            <p:spPr bwMode="auto">
              <a:xfrm>
                <a:off x="26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4" name="Line 1081"/>
              <p:cNvSpPr>
                <a:spLocks noChangeShapeType="1"/>
              </p:cNvSpPr>
              <p:nvPr/>
            </p:nvSpPr>
            <p:spPr bwMode="auto">
              <a:xfrm>
                <a:off x="268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5" name="Line 1082"/>
              <p:cNvSpPr>
                <a:spLocks noChangeShapeType="1"/>
              </p:cNvSpPr>
              <p:nvPr/>
            </p:nvSpPr>
            <p:spPr bwMode="auto">
              <a:xfrm>
                <a:off x="26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6" name="Line 1083"/>
              <p:cNvSpPr>
                <a:spLocks noChangeShapeType="1"/>
              </p:cNvSpPr>
              <p:nvPr/>
            </p:nvSpPr>
            <p:spPr bwMode="auto">
              <a:xfrm>
                <a:off x="27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7" name="Line 1084"/>
              <p:cNvSpPr>
                <a:spLocks noChangeShapeType="1"/>
              </p:cNvSpPr>
              <p:nvPr/>
            </p:nvSpPr>
            <p:spPr bwMode="auto">
              <a:xfrm>
                <a:off x="27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8" name="Line 1085"/>
              <p:cNvSpPr>
                <a:spLocks noChangeShapeType="1"/>
              </p:cNvSpPr>
              <p:nvPr/>
            </p:nvSpPr>
            <p:spPr bwMode="auto">
              <a:xfrm>
                <a:off x="27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9" name="Line 1086"/>
              <p:cNvSpPr>
                <a:spLocks noChangeShapeType="1"/>
              </p:cNvSpPr>
              <p:nvPr/>
            </p:nvSpPr>
            <p:spPr bwMode="auto">
              <a:xfrm>
                <a:off x="273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0" name="Line 1087"/>
              <p:cNvSpPr>
                <a:spLocks noChangeShapeType="1"/>
              </p:cNvSpPr>
              <p:nvPr/>
            </p:nvSpPr>
            <p:spPr bwMode="auto">
              <a:xfrm>
                <a:off x="27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1" name="Line 1088"/>
              <p:cNvSpPr>
                <a:spLocks noChangeShapeType="1"/>
              </p:cNvSpPr>
              <p:nvPr/>
            </p:nvSpPr>
            <p:spPr bwMode="auto">
              <a:xfrm>
                <a:off x="274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2" name="Line 1089"/>
              <p:cNvSpPr>
                <a:spLocks noChangeShapeType="1"/>
              </p:cNvSpPr>
              <p:nvPr/>
            </p:nvSpPr>
            <p:spPr bwMode="auto">
              <a:xfrm>
                <a:off x="27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3" name="Line 1090"/>
              <p:cNvSpPr>
                <a:spLocks noChangeShapeType="1"/>
              </p:cNvSpPr>
              <p:nvPr/>
            </p:nvSpPr>
            <p:spPr bwMode="auto">
              <a:xfrm>
                <a:off x="27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4" name="Line 1091"/>
              <p:cNvSpPr>
                <a:spLocks noChangeShapeType="1"/>
              </p:cNvSpPr>
              <p:nvPr/>
            </p:nvSpPr>
            <p:spPr bwMode="auto">
              <a:xfrm>
                <a:off x="27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5" name="Line 1092"/>
              <p:cNvSpPr>
                <a:spLocks noChangeShapeType="1"/>
              </p:cNvSpPr>
              <p:nvPr/>
            </p:nvSpPr>
            <p:spPr bwMode="auto">
              <a:xfrm>
                <a:off x="27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6" name="Line 1093"/>
              <p:cNvSpPr>
                <a:spLocks noChangeShapeType="1"/>
              </p:cNvSpPr>
              <p:nvPr/>
            </p:nvSpPr>
            <p:spPr bwMode="auto">
              <a:xfrm>
                <a:off x="279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7" name="Line 1094"/>
              <p:cNvSpPr>
                <a:spLocks noChangeShapeType="1"/>
              </p:cNvSpPr>
              <p:nvPr/>
            </p:nvSpPr>
            <p:spPr bwMode="auto">
              <a:xfrm>
                <a:off x="28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8" name="Line 1095"/>
              <p:cNvSpPr>
                <a:spLocks noChangeShapeType="1"/>
              </p:cNvSpPr>
              <p:nvPr/>
            </p:nvSpPr>
            <p:spPr bwMode="auto">
              <a:xfrm>
                <a:off x="28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9" name="Line 1096"/>
              <p:cNvSpPr>
                <a:spLocks noChangeShapeType="1"/>
              </p:cNvSpPr>
              <p:nvPr/>
            </p:nvSpPr>
            <p:spPr bwMode="auto">
              <a:xfrm>
                <a:off x="28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0" name="Line 1097"/>
              <p:cNvSpPr>
                <a:spLocks noChangeShapeType="1"/>
              </p:cNvSpPr>
              <p:nvPr/>
            </p:nvSpPr>
            <p:spPr bwMode="auto">
              <a:xfrm>
                <a:off x="28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1" name="Line 1098"/>
              <p:cNvSpPr>
                <a:spLocks noChangeShapeType="1"/>
              </p:cNvSpPr>
              <p:nvPr/>
            </p:nvSpPr>
            <p:spPr bwMode="auto">
              <a:xfrm>
                <a:off x="28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2" name="Line 1099"/>
              <p:cNvSpPr>
                <a:spLocks noChangeShapeType="1"/>
              </p:cNvSpPr>
              <p:nvPr/>
            </p:nvSpPr>
            <p:spPr bwMode="auto">
              <a:xfrm>
                <a:off x="28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3" name="Line 1100"/>
              <p:cNvSpPr>
                <a:spLocks noChangeShapeType="1"/>
              </p:cNvSpPr>
              <p:nvPr/>
            </p:nvSpPr>
            <p:spPr bwMode="auto">
              <a:xfrm>
                <a:off x="285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4" name="Line 1101"/>
              <p:cNvSpPr>
                <a:spLocks noChangeShapeType="1"/>
              </p:cNvSpPr>
              <p:nvPr/>
            </p:nvSpPr>
            <p:spPr bwMode="auto">
              <a:xfrm>
                <a:off x="28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5" name="Line 1102"/>
              <p:cNvSpPr>
                <a:spLocks noChangeShapeType="1"/>
              </p:cNvSpPr>
              <p:nvPr/>
            </p:nvSpPr>
            <p:spPr bwMode="auto">
              <a:xfrm>
                <a:off x="28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6" name="Line 1103"/>
              <p:cNvSpPr>
                <a:spLocks noChangeShapeType="1"/>
              </p:cNvSpPr>
              <p:nvPr/>
            </p:nvSpPr>
            <p:spPr bwMode="auto">
              <a:xfrm>
                <a:off x="28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7" name="Line 1104"/>
              <p:cNvSpPr>
                <a:spLocks noChangeShapeType="1"/>
              </p:cNvSpPr>
              <p:nvPr/>
            </p:nvSpPr>
            <p:spPr bwMode="auto">
              <a:xfrm>
                <a:off x="28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8" name="Line 1105"/>
              <p:cNvSpPr>
                <a:spLocks noChangeShapeType="1"/>
              </p:cNvSpPr>
              <p:nvPr/>
            </p:nvSpPr>
            <p:spPr bwMode="auto">
              <a:xfrm>
                <a:off x="29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9" name="Line 1106"/>
              <p:cNvSpPr>
                <a:spLocks noChangeShapeType="1"/>
              </p:cNvSpPr>
              <p:nvPr/>
            </p:nvSpPr>
            <p:spPr bwMode="auto">
              <a:xfrm>
                <a:off x="29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0" name="Line 1107"/>
              <p:cNvSpPr>
                <a:spLocks noChangeShapeType="1"/>
              </p:cNvSpPr>
              <p:nvPr/>
            </p:nvSpPr>
            <p:spPr bwMode="auto">
              <a:xfrm>
                <a:off x="29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1" name="Line 1108"/>
              <p:cNvSpPr>
                <a:spLocks noChangeShapeType="1"/>
              </p:cNvSpPr>
              <p:nvPr/>
            </p:nvSpPr>
            <p:spPr bwMode="auto">
              <a:xfrm>
                <a:off x="293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2" name="Line 1109"/>
              <p:cNvSpPr>
                <a:spLocks noChangeShapeType="1"/>
              </p:cNvSpPr>
              <p:nvPr/>
            </p:nvSpPr>
            <p:spPr bwMode="auto">
              <a:xfrm>
                <a:off x="29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3" name="Line 1110"/>
              <p:cNvSpPr>
                <a:spLocks noChangeShapeType="1"/>
              </p:cNvSpPr>
              <p:nvPr/>
            </p:nvSpPr>
            <p:spPr bwMode="auto">
              <a:xfrm>
                <a:off x="29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4" name="Line 1111"/>
              <p:cNvSpPr>
                <a:spLocks noChangeShapeType="1"/>
              </p:cNvSpPr>
              <p:nvPr/>
            </p:nvSpPr>
            <p:spPr bwMode="auto">
              <a:xfrm>
                <a:off x="29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5" name="Line 1112"/>
              <p:cNvSpPr>
                <a:spLocks noChangeShapeType="1"/>
              </p:cNvSpPr>
              <p:nvPr/>
            </p:nvSpPr>
            <p:spPr bwMode="auto">
              <a:xfrm>
                <a:off x="29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6" name="Line 1113"/>
              <p:cNvSpPr>
                <a:spLocks noChangeShapeType="1"/>
              </p:cNvSpPr>
              <p:nvPr/>
            </p:nvSpPr>
            <p:spPr bwMode="auto">
              <a:xfrm>
                <a:off x="29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7" name="Line 1114"/>
              <p:cNvSpPr>
                <a:spLocks noChangeShapeType="1"/>
              </p:cNvSpPr>
              <p:nvPr/>
            </p:nvSpPr>
            <p:spPr bwMode="auto">
              <a:xfrm>
                <a:off x="29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8" name="Line 1115"/>
              <p:cNvSpPr>
                <a:spLocks noChangeShapeType="1"/>
              </p:cNvSpPr>
              <p:nvPr/>
            </p:nvSpPr>
            <p:spPr bwMode="auto">
              <a:xfrm>
                <a:off x="299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9" name="Line 1116"/>
              <p:cNvSpPr>
                <a:spLocks noChangeShapeType="1"/>
              </p:cNvSpPr>
              <p:nvPr/>
            </p:nvSpPr>
            <p:spPr bwMode="auto">
              <a:xfrm>
                <a:off x="30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0" name="Line 1117"/>
              <p:cNvSpPr>
                <a:spLocks noChangeShapeType="1"/>
              </p:cNvSpPr>
              <p:nvPr/>
            </p:nvSpPr>
            <p:spPr bwMode="auto">
              <a:xfrm>
                <a:off x="30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1" name="Line 1118"/>
              <p:cNvSpPr>
                <a:spLocks noChangeShapeType="1"/>
              </p:cNvSpPr>
              <p:nvPr/>
            </p:nvSpPr>
            <p:spPr bwMode="auto">
              <a:xfrm>
                <a:off x="30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2" name="Line 1119"/>
              <p:cNvSpPr>
                <a:spLocks noChangeShapeType="1"/>
              </p:cNvSpPr>
              <p:nvPr/>
            </p:nvSpPr>
            <p:spPr bwMode="auto">
              <a:xfrm>
                <a:off x="30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3" name="Line 1120"/>
              <p:cNvSpPr>
                <a:spLocks noChangeShapeType="1"/>
              </p:cNvSpPr>
              <p:nvPr/>
            </p:nvSpPr>
            <p:spPr bwMode="auto">
              <a:xfrm>
                <a:off x="30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4" name="Line 1121"/>
              <p:cNvSpPr>
                <a:spLocks noChangeShapeType="1"/>
              </p:cNvSpPr>
              <p:nvPr/>
            </p:nvSpPr>
            <p:spPr bwMode="auto">
              <a:xfrm>
                <a:off x="30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5" name="Line 1122"/>
              <p:cNvSpPr>
                <a:spLocks noChangeShapeType="1"/>
              </p:cNvSpPr>
              <p:nvPr/>
            </p:nvSpPr>
            <p:spPr bwMode="auto">
              <a:xfrm>
                <a:off x="305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6" name="Line 1123"/>
              <p:cNvSpPr>
                <a:spLocks noChangeShapeType="1"/>
              </p:cNvSpPr>
              <p:nvPr/>
            </p:nvSpPr>
            <p:spPr bwMode="auto">
              <a:xfrm>
                <a:off x="30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7" name="Line 1124"/>
              <p:cNvSpPr>
                <a:spLocks noChangeShapeType="1"/>
              </p:cNvSpPr>
              <p:nvPr/>
            </p:nvSpPr>
            <p:spPr bwMode="auto">
              <a:xfrm>
                <a:off x="30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8" name="Line 1125"/>
              <p:cNvSpPr>
                <a:spLocks noChangeShapeType="1"/>
              </p:cNvSpPr>
              <p:nvPr/>
            </p:nvSpPr>
            <p:spPr bwMode="auto">
              <a:xfrm>
                <a:off x="30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9" name="Line 1126"/>
              <p:cNvSpPr>
                <a:spLocks noChangeShapeType="1"/>
              </p:cNvSpPr>
              <p:nvPr/>
            </p:nvSpPr>
            <p:spPr bwMode="auto">
              <a:xfrm>
                <a:off x="30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0" name="Line 1127"/>
              <p:cNvSpPr>
                <a:spLocks noChangeShapeType="1"/>
              </p:cNvSpPr>
              <p:nvPr/>
            </p:nvSpPr>
            <p:spPr bwMode="auto">
              <a:xfrm>
                <a:off x="310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1" name="Line 1128"/>
              <p:cNvSpPr>
                <a:spLocks noChangeShapeType="1"/>
              </p:cNvSpPr>
              <p:nvPr/>
            </p:nvSpPr>
            <p:spPr bwMode="auto">
              <a:xfrm>
                <a:off x="31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2" name="Line 1129"/>
              <p:cNvSpPr>
                <a:spLocks noChangeShapeType="1"/>
              </p:cNvSpPr>
              <p:nvPr/>
            </p:nvSpPr>
            <p:spPr bwMode="auto">
              <a:xfrm>
                <a:off x="312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3" name="Line 1130"/>
              <p:cNvSpPr>
                <a:spLocks noChangeShapeType="1"/>
              </p:cNvSpPr>
              <p:nvPr/>
            </p:nvSpPr>
            <p:spPr bwMode="auto">
              <a:xfrm>
                <a:off x="31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4" name="Line 1131"/>
              <p:cNvSpPr>
                <a:spLocks noChangeShapeType="1"/>
              </p:cNvSpPr>
              <p:nvPr/>
            </p:nvSpPr>
            <p:spPr bwMode="auto">
              <a:xfrm>
                <a:off x="31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5" name="Line 1132"/>
              <p:cNvSpPr>
                <a:spLocks noChangeShapeType="1"/>
              </p:cNvSpPr>
              <p:nvPr/>
            </p:nvSpPr>
            <p:spPr bwMode="auto">
              <a:xfrm>
                <a:off x="31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6" name="Line 1133"/>
              <p:cNvSpPr>
                <a:spLocks noChangeShapeType="1"/>
              </p:cNvSpPr>
              <p:nvPr/>
            </p:nvSpPr>
            <p:spPr bwMode="auto">
              <a:xfrm>
                <a:off x="31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7" name="Line 1134"/>
              <p:cNvSpPr>
                <a:spLocks noChangeShapeType="1"/>
              </p:cNvSpPr>
              <p:nvPr/>
            </p:nvSpPr>
            <p:spPr bwMode="auto">
              <a:xfrm>
                <a:off x="316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8" name="Line 1135"/>
              <p:cNvSpPr>
                <a:spLocks noChangeShapeType="1"/>
              </p:cNvSpPr>
              <p:nvPr/>
            </p:nvSpPr>
            <p:spPr bwMode="auto">
              <a:xfrm>
                <a:off x="31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9" name="Line 1136"/>
              <p:cNvSpPr>
                <a:spLocks noChangeShapeType="1"/>
              </p:cNvSpPr>
              <p:nvPr/>
            </p:nvSpPr>
            <p:spPr bwMode="auto">
              <a:xfrm>
                <a:off x="318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0" name="Line 1137"/>
              <p:cNvSpPr>
                <a:spLocks noChangeShapeType="1"/>
              </p:cNvSpPr>
              <p:nvPr/>
            </p:nvSpPr>
            <p:spPr bwMode="auto">
              <a:xfrm>
                <a:off x="31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1" name="Line 1138"/>
              <p:cNvSpPr>
                <a:spLocks noChangeShapeType="1"/>
              </p:cNvSpPr>
              <p:nvPr/>
            </p:nvSpPr>
            <p:spPr bwMode="auto">
              <a:xfrm>
                <a:off x="32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2" name="Line 1139"/>
              <p:cNvSpPr>
                <a:spLocks noChangeShapeType="1"/>
              </p:cNvSpPr>
              <p:nvPr/>
            </p:nvSpPr>
            <p:spPr bwMode="auto">
              <a:xfrm>
                <a:off x="32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3" name="Line 1140"/>
              <p:cNvSpPr>
                <a:spLocks noChangeShapeType="1"/>
              </p:cNvSpPr>
              <p:nvPr/>
            </p:nvSpPr>
            <p:spPr bwMode="auto">
              <a:xfrm>
                <a:off x="32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4" name="Line 1141"/>
              <p:cNvSpPr>
                <a:spLocks noChangeShapeType="1"/>
              </p:cNvSpPr>
              <p:nvPr/>
            </p:nvSpPr>
            <p:spPr bwMode="auto">
              <a:xfrm>
                <a:off x="323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5" name="Line 1142"/>
              <p:cNvSpPr>
                <a:spLocks noChangeShapeType="1"/>
              </p:cNvSpPr>
              <p:nvPr/>
            </p:nvSpPr>
            <p:spPr bwMode="auto">
              <a:xfrm>
                <a:off x="32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6" name="Line 1143"/>
              <p:cNvSpPr>
                <a:spLocks noChangeShapeType="1"/>
              </p:cNvSpPr>
              <p:nvPr/>
            </p:nvSpPr>
            <p:spPr bwMode="auto">
              <a:xfrm>
                <a:off x="32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7" name="Line 1144"/>
              <p:cNvSpPr>
                <a:spLocks noChangeShapeType="1"/>
              </p:cNvSpPr>
              <p:nvPr/>
            </p:nvSpPr>
            <p:spPr bwMode="auto">
              <a:xfrm>
                <a:off x="32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8" name="Line 1145"/>
              <p:cNvSpPr>
                <a:spLocks noChangeShapeType="1"/>
              </p:cNvSpPr>
              <p:nvPr/>
            </p:nvSpPr>
            <p:spPr bwMode="auto">
              <a:xfrm>
                <a:off x="32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9" name="Line 1146"/>
              <p:cNvSpPr>
                <a:spLocks noChangeShapeType="1"/>
              </p:cNvSpPr>
              <p:nvPr/>
            </p:nvSpPr>
            <p:spPr bwMode="auto">
              <a:xfrm>
                <a:off x="32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0" name="Line 1147"/>
              <p:cNvSpPr>
                <a:spLocks noChangeShapeType="1"/>
              </p:cNvSpPr>
              <p:nvPr/>
            </p:nvSpPr>
            <p:spPr bwMode="auto">
              <a:xfrm>
                <a:off x="32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1" name="Line 1148"/>
              <p:cNvSpPr>
                <a:spLocks noChangeShapeType="1"/>
              </p:cNvSpPr>
              <p:nvPr/>
            </p:nvSpPr>
            <p:spPr bwMode="auto">
              <a:xfrm>
                <a:off x="329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2" name="Line 1149"/>
              <p:cNvSpPr>
                <a:spLocks noChangeShapeType="1"/>
              </p:cNvSpPr>
              <p:nvPr/>
            </p:nvSpPr>
            <p:spPr bwMode="auto">
              <a:xfrm>
                <a:off x="33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3" name="Line 1150"/>
              <p:cNvSpPr>
                <a:spLocks noChangeShapeType="1"/>
              </p:cNvSpPr>
              <p:nvPr/>
            </p:nvSpPr>
            <p:spPr bwMode="auto">
              <a:xfrm>
                <a:off x="33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4" name="Line 1151"/>
              <p:cNvSpPr>
                <a:spLocks noChangeShapeType="1"/>
              </p:cNvSpPr>
              <p:nvPr/>
            </p:nvSpPr>
            <p:spPr bwMode="auto">
              <a:xfrm>
                <a:off x="33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5" name="Line 1152"/>
              <p:cNvSpPr>
                <a:spLocks noChangeShapeType="1"/>
              </p:cNvSpPr>
              <p:nvPr/>
            </p:nvSpPr>
            <p:spPr bwMode="auto">
              <a:xfrm>
                <a:off x="33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6" name="Line 1153"/>
              <p:cNvSpPr>
                <a:spLocks noChangeShapeType="1"/>
              </p:cNvSpPr>
              <p:nvPr/>
            </p:nvSpPr>
            <p:spPr bwMode="auto">
              <a:xfrm>
                <a:off x="33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7" name="Line 1154"/>
              <p:cNvSpPr>
                <a:spLocks noChangeShapeType="1"/>
              </p:cNvSpPr>
              <p:nvPr/>
            </p:nvSpPr>
            <p:spPr bwMode="auto">
              <a:xfrm>
                <a:off x="33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8" name="Line 1155"/>
              <p:cNvSpPr>
                <a:spLocks noChangeShapeType="1"/>
              </p:cNvSpPr>
              <p:nvPr/>
            </p:nvSpPr>
            <p:spPr bwMode="auto">
              <a:xfrm>
                <a:off x="33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9" name="Line 1156"/>
              <p:cNvSpPr>
                <a:spLocks noChangeShapeType="1"/>
              </p:cNvSpPr>
              <p:nvPr/>
            </p:nvSpPr>
            <p:spPr bwMode="auto">
              <a:xfrm>
                <a:off x="33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0" name="Line 1157"/>
              <p:cNvSpPr>
                <a:spLocks noChangeShapeType="1"/>
              </p:cNvSpPr>
              <p:nvPr/>
            </p:nvSpPr>
            <p:spPr bwMode="auto">
              <a:xfrm>
                <a:off x="33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1" name="Line 1158"/>
              <p:cNvSpPr>
                <a:spLocks noChangeShapeType="1"/>
              </p:cNvSpPr>
              <p:nvPr/>
            </p:nvSpPr>
            <p:spPr bwMode="auto">
              <a:xfrm>
                <a:off x="33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2" name="Line 1159"/>
              <p:cNvSpPr>
                <a:spLocks noChangeShapeType="1"/>
              </p:cNvSpPr>
              <p:nvPr/>
            </p:nvSpPr>
            <p:spPr bwMode="auto">
              <a:xfrm>
                <a:off x="33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3" name="Line 1160"/>
              <p:cNvSpPr>
                <a:spLocks noChangeShapeType="1"/>
              </p:cNvSpPr>
              <p:nvPr/>
            </p:nvSpPr>
            <p:spPr bwMode="auto">
              <a:xfrm>
                <a:off x="34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4" name="Line 1161"/>
              <p:cNvSpPr>
                <a:spLocks noChangeShapeType="1"/>
              </p:cNvSpPr>
              <p:nvPr/>
            </p:nvSpPr>
            <p:spPr bwMode="auto">
              <a:xfrm>
                <a:off x="34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5" name="Line 1162"/>
              <p:cNvSpPr>
                <a:spLocks noChangeShapeType="1"/>
              </p:cNvSpPr>
              <p:nvPr/>
            </p:nvSpPr>
            <p:spPr bwMode="auto">
              <a:xfrm>
                <a:off x="34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6" name="Line 1163"/>
              <p:cNvSpPr>
                <a:spLocks noChangeShapeType="1"/>
              </p:cNvSpPr>
              <p:nvPr/>
            </p:nvSpPr>
            <p:spPr bwMode="auto">
              <a:xfrm>
                <a:off x="343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7" name="Line 1164"/>
              <p:cNvSpPr>
                <a:spLocks noChangeShapeType="1"/>
              </p:cNvSpPr>
              <p:nvPr/>
            </p:nvSpPr>
            <p:spPr bwMode="auto">
              <a:xfrm>
                <a:off x="34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8" name="Line 1165"/>
              <p:cNvSpPr>
                <a:spLocks noChangeShapeType="1"/>
              </p:cNvSpPr>
              <p:nvPr/>
            </p:nvSpPr>
            <p:spPr bwMode="auto">
              <a:xfrm>
                <a:off x="34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9" name="Line 1166"/>
              <p:cNvSpPr>
                <a:spLocks noChangeShapeType="1"/>
              </p:cNvSpPr>
              <p:nvPr/>
            </p:nvSpPr>
            <p:spPr bwMode="auto">
              <a:xfrm>
                <a:off x="34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0" name="Line 1167"/>
              <p:cNvSpPr>
                <a:spLocks noChangeShapeType="1"/>
              </p:cNvSpPr>
              <p:nvPr/>
            </p:nvSpPr>
            <p:spPr bwMode="auto">
              <a:xfrm>
                <a:off x="34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1" name="Line 1168"/>
              <p:cNvSpPr>
                <a:spLocks noChangeShapeType="1"/>
              </p:cNvSpPr>
              <p:nvPr/>
            </p:nvSpPr>
            <p:spPr bwMode="auto">
              <a:xfrm>
                <a:off x="34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2" name="Line 1169"/>
              <p:cNvSpPr>
                <a:spLocks noChangeShapeType="1"/>
              </p:cNvSpPr>
              <p:nvPr/>
            </p:nvSpPr>
            <p:spPr bwMode="auto">
              <a:xfrm>
                <a:off x="34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3" name="Line 1170"/>
              <p:cNvSpPr>
                <a:spLocks noChangeShapeType="1"/>
              </p:cNvSpPr>
              <p:nvPr/>
            </p:nvSpPr>
            <p:spPr bwMode="auto">
              <a:xfrm>
                <a:off x="349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4" name="Line 1171"/>
              <p:cNvSpPr>
                <a:spLocks noChangeShapeType="1"/>
              </p:cNvSpPr>
              <p:nvPr/>
            </p:nvSpPr>
            <p:spPr bwMode="auto">
              <a:xfrm>
                <a:off x="35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5" name="Line 1172"/>
              <p:cNvSpPr>
                <a:spLocks noChangeShapeType="1"/>
              </p:cNvSpPr>
              <p:nvPr/>
            </p:nvSpPr>
            <p:spPr bwMode="auto">
              <a:xfrm>
                <a:off x="35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6" name="Line 1173"/>
              <p:cNvSpPr>
                <a:spLocks noChangeShapeType="1"/>
              </p:cNvSpPr>
              <p:nvPr/>
            </p:nvSpPr>
            <p:spPr bwMode="auto">
              <a:xfrm>
                <a:off x="35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7" name="Line 1174"/>
              <p:cNvSpPr>
                <a:spLocks noChangeShapeType="1"/>
              </p:cNvSpPr>
              <p:nvPr/>
            </p:nvSpPr>
            <p:spPr bwMode="auto">
              <a:xfrm>
                <a:off x="35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8" name="Line 1175"/>
              <p:cNvSpPr>
                <a:spLocks noChangeShapeType="1"/>
              </p:cNvSpPr>
              <p:nvPr/>
            </p:nvSpPr>
            <p:spPr bwMode="auto">
              <a:xfrm>
                <a:off x="354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9" name="Line 1176"/>
              <p:cNvSpPr>
                <a:spLocks noChangeShapeType="1"/>
              </p:cNvSpPr>
              <p:nvPr/>
            </p:nvSpPr>
            <p:spPr bwMode="auto">
              <a:xfrm>
                <a:off x="35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0" name="Line 1177"/>
              <p:cNvSpPr>
                <a:spLocks noChangeShapeType="1"/>
              </p:cNvSpPr>
              <p:nvPr/>
            </p:nvSpPr>
            <p:spPr bwMode="auto">
              <a:xfrm>
                <a:off x="356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1" name="Line 1178"/>
              <p:cNvSpPr>
                <a:spLocks noChangeShapeType="1"/>
              </p:cNvSpPr>
              <p:nvPr/>
            </p:nvSpPr>
            <p:spPr bwMode="auto">
              <a:xfrm>
                <a:off x="35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2" name="Line 1179"/>
              <p:cNvSpPr>
                <a:spLocks noChangeShapeType="1"/>
              </p:cNvSpPr>
              <p:nvPr/>
            </p:nvSpPr>
            <p:spPr bwMode="auto">
              <a:xfrm>
                <a:off x="35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3" name="Line 1180"/>
              <p:cNvSpPr>
                <a:spLocks noChangeShapeType="1"/>
              </p:cNvSpPr>
              <p:nvPr/>
            </p:nvSpPr>
            <p:spPr bwMode="auto">
              <a:xfrm>
                <a:off x="35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4" name="Line 1181"/>
              <p:cNvSpPr>
                <a:spLocks noChangeShapeType="1"/>
              </p:cNvSpPr>
              <p:nvPr/>
            </p:nvSpPr>
            <p:spPr bwMode="auto">
              <a:xfrm>
                <a:off x="35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5" name="Line 1182"/>
              <p:cNvSpPr>
                <a:spLocks noChangeShapeType="1"/>
              </p:cNvSpPr>
              <p:nvPr/>
            </p:nvSpPr>
            <p:spPr bwMode="auto">
              <a:xfrm>
                <a:off x="360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6" name="Line 1183"/>
              <p:cNvSpPr>
                <a:spLocks noChangeShapeType="1"/>
              </p:cNvSpPr>
              <p:nvPr/>
            </p:nvSpPr>
            <p:spPr bwMode="auto">
              <a:xfrm>
                <a:off x="36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7" name="Line 1184"/>
              <p:cNvSpPr>
                <a:spLocks noChangeShapeType="1"/>
              </p:cNvSpPr>
              <p:nvPr/>
            </p:nvSpPr>
            <p:spPr bwMode="auto">
              <a:xfrm>
                <a:off x="362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8" name="Line 1185"/>
              <p:cNvSpPr>
                <a:spLocks noChangeShapeType="1"/>
              </p:cNvSpPr>
              <p:nvPr/>
            </p:nvSpPr>
            <p:spPr bwMode="auto">
              <a:xfrm>
                <a:off x="36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9" name="Line 1186"/>
              <p:cNvSpPr>
                <a:spLocks noChangeShapeType="1"/>
              </p:cNvSpPr>
              <p:nvPr/>
            </p:nvSpPr>
            <p:spPr bwMode="auto">
              <a:xfrm>
                <a:off x="36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0" name="Line 1187"/>
              <p:cNvSpPr>
                <a:spLocks noChangeShapeType="1"/>
              </p:cNvSpPr>
              <p:nvPr/>
            </p:nvSpPr>
            <p:spPr bwMode="auto">
              <a:xfrm>
                <a:off x="36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1" name="Line 1188"/>
              <p:cNvSpPr>
                <a:spLocks noChangeShapeType="1"/>
              </p:cNvSpPr>
              <p:nvPr/>
            </p:nvSpPr>
            <p:spPr bwMode="auto">
              <a:xfrm>
                <a:off x="36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2" name="Line 1189"/>
              <p:cNvSpPr>
                <a:spLocks noChangeShapeType="1"/>
              </p:cNvSpPr>
              <p:nvPr/>
            </p:nvSpPr>
            <p:spPr bwMode="auto">
              <a:xfrm>
                <a:off x="367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3" name="Line 1190"/>
              <p:cNvSpPr>
                <a:spLocks noChangeShapeType="1"/>
              </p:cNvSpPr>
              <p:nvPr/>
            </p:nvSpPr>
            <p:spPr bwMode="auto">
              <a:xfrm>
                <a:off x="368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4" name="Line 1191"/>
              <p:cNvSpPr>
                <a:spLocks noChangeShapeType="1"/>
              </p:cNvSpPr>
              <p:nvPr/>
            </p:nvSpPr>
            <p:spPr bwMode="auto">
              <a:xfrm>
                <a:off x="36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5" name="Line 1192"/>
              <p:cNvSpPr>
                <a:spLocks noChangeShapeType="1"/>
              </p:cNvSpPr>
              <p:nvPr/>
            </p:nvSpPr>
            <p:spPr bwMode="auto">
              <a:xfrm>
                <a:off x="370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6" name="Line 1193"/>
              <p:cNvSpPr>
                <a:spLocks noChangeShapeType="1"/>
              </p:cNvSpPr>
              <p:nvPr/>
            </p:nvSpPr>
            <p:spPr bwMode="auto">
              <a:xfrm>
                <a:off x="370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7" name="Line 1194"/>
              <p:cNvSpPr>
                <a:spLocks noChangeShapeType="1"/>
              </p:cNvSpPr>
              <p:nvPr/>
            </p:nvSpPr>
            <p:spPr bwMode="auto">
              <a:xfrm>
                <a:off x="371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8" name="Line 1195"/>
              <p:cNvSpPr>
                <a:spLocks noChangeShapeType="1"/>
              </p:cNvSpPr>
              <p:nvPr/>
            </p:nvSpPr>
            <p:spPr bwMode="auto">
              <a:xfrm>
                <a:off x="372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9" name="Line 1196"/>
              <p:cNvSpPr>
                <a:spLocks noChangeShapeType="1"/>
              </p:cNvSpPr>
              <p:nvPr/>
            </p:nvSpPr>
            <p:spPr bwMode="auto">
              <a:xfrm>
                <a:off x="373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0" name="Line 1197"/>
              <p:cNvSpPr>
                <a:spLocks noChangeShapeType="1"/>
              </p:cNvSpPr>
              <p:nvPr/>
            </p:nvSpPr>
            <p:spPr bwMode="auto">
              <a:xfrm>
                <a:off x="374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1" name="Line 1198"/>
              <p:cNvSpPr>
                <a:spLocks noChangeShapeType="1"/>
              </p:cNvSpPr>
              <p:nvPr/>
            </p:nvSpPr>
            <p:spPr bwMode="auto">
              <a:xfrm>
                <a:off x="37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2" name="Line 1199"/>
              <p:cNvSpPr>
                <a:spLocks noChangeShapeType="1"/>
              </p:cNvSpPr>
              <p:nvPr/>
            </p:nvSpPr>
            <p:spPr bwMode="auto">
              <a:xfrm>
                <a:off x="376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3" name="Line 1200"/>
              <p:cNvSpPr>
                <a:spLocks noChangeShapeType="1"/>
              </p:cNvSpPr>
              <p:nvPr/>
            </p:nvSpPr>
            <p:spPr bwMode="auto">
              <a:xfrm>
                <a:off x="377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4" name="Line 1201"/>
              <p:cNvSpPr>
                <a:spLocks noChangeShapeType="1"/>
              </p:cNvSpPr>
              <p:nvPr/>
            </p:nvSpPr>
            <p:spPr bwMode="auto">
              <a:xfrm>
                <a:off x="378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5" name="Line 1202"/>
              <p:cNvSpPr>
                <a:spLocks noChangeShapeType="1"/>
              </p:cNvSpPr>
              <p:nvPr/>
            </p:nvSpPr>
            <p:spPr bwMode="auto">
              <a:xfrm>
                <a:off x="37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6" name="Line 1203"/>
              <p:cNvSpPr>
                <a:spLocks noChangeShapeType="1"/>
              </p:cNvSpPr>
              <p:nvPr/>
            </p:nvSpPr>
            <p:spPr bwMode="auto">
              <a:xfrm>
                <a:off x="380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7" name="Line 1204"/>
              <p:cNvSpPr>
                <a:spLocks noChangeShapeType="1"/>
              </p:cNvSpPr>
              <p:nvPr/>
            </p:nvSpPr>
            <p:spPr bwMode="auto">
              <a:xfrm>
                <a:off x="380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8" name="Line 1205"/>
              <p:cNvSpPr>
                <a:spLocks noChangeShapeType="1"/>
              </p:cNvSpPr>
              <p:nvPr/>
            </p:nvSpPr>
            <p:spPr bwMode="auto">
              <a:xfrm>
                <a:off x="38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9" name="Line 1206"/>
              <p:cNvSpPr>
                <a:spLocks noChangeShapeType="1"/>
              </p:cNvSpPr>
              <p:nvPr/>
            </p:nvSpPr>
            <p:spPr bwMode="auto">
              <a:xfrm>
                <a:off x="382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0" name="Line 1207"/>
              <p:cNvSpPr>
                <a:spLocks noChangeShapeType="1"/>
              </p:cNvSpPr>
              <p:nvPr/>
            </p:nvSpPr>
            <p:spPr bwMode="auto">
              <a:xfrm>
                <a:off x="383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1" name="Line 1208"/>
              <p:cNvSpPr>
                <a:spLocks noChangeShapeType="1"/>
              </p:cNvSpPr>
              <p:nvPr/>
            </p:nvSpPr>
            <p:spPr bwMode="auto">
              <a:xfrm>
                <a:off x="384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2" name="Line 1209"/>
              <p:cNvSpPr>
                <a:spLocks noChangeShapeType="1"/>
              </p:cNvSpPr>
              <p:nvPr/>
            </p:nvSpPr>
            <p:spPr bwMode="auto">
              <a:xfrm>
                <a:off x="38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2" name="Group 1411"/>
            <p:cNvGrpSpPr>
              <a:grpSpLocks/>
            </p:cNvGrpSpPr>
            <p:nvPr/>
          </p:nvGrpSpPr>
          <p:grpSpPr bwMode="auto">
            <a:xfrm>
              <a:off x="1141413" y="1947863"/>
              <a:ext cx="7158038" cy="1071563"/>
              <a:chOff x="719" y="1227"/>
              <a:chExt cx="4509" cy="675"/>
            </a:xfrm>
          </p:grpSpPr>
          <p:sp>
            <p:nvSpPr>
              <p:cNvPr id="1983" name="Line 1211"/>
              <p:cNvSpPr>
                <a:spLocks noChangeShapeType="1"/>
              </p:cNvSpPr>
              <p:nvPr/>
            </p:nvSpPr>
            <p:spPr bwMode="auto">
              <a:xfrm>
                <a:off x="386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4" name="Line 1212"/>
              <p:cNvSpPr>
                <a:spLocks noChangeShapeType="1"/>
              </p:cNvSpPr>
              <p:nvPr/>
            </p:nvSpPr>
            <p:spPr bwMode="auto">
              <a:xfrm>
                <a:off x="387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5" name="Line 1213"/>
              <p:cNvSpPr>
                <a:spLocks noChangeShapeType="1"/>
              </p:cNvSpPr>
              <p:nvPr/>
            </p:nvSpPr>
            <p:spPr bwMode="auto">
              <a:xfrm>
                <a:off x="388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6" name="Line 1214"/>
              <p:cNvSpPr>
                <a:spLocks noChangeShapeType="1"/>
              </p:cNvSpPr>
              <p:nvPr/>
            </p:nvSpPr>
            <p:spPr bwMode="auto">
              <a:xfrm>
                <a:off x="389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7" name="Line 1215"/>
              <p:cNvSpPr>
                <a:spLocks noChangeShapeType="1"/>
              </p:cNvSpPr>
              <p:nvPr/>
            </p:nvSpPr>
            <p:spPr bwMode="auto">
              <a:xfrm>
                <a:off x="390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8" name="Line 1216"/>
              <p:cNvSpPr>
                <a:spLocks noChangeShapeType="1"/>
              </p:cNvSpPr>
              <p:nvPr/>
            </p:nvSpPr>
            <p:spPr bwMode="auto">
              <a:xfrm>
                <a:off x="391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9" name="Line 1217"/>
              <p:cNvSpPr>
                <a:spLocks noChangeShapeType="1"/>
              </p:cNvSpPr>
              <p:nvPr/>
            </p:nvSpPr>
            <p:spPr bwMode="auto">
              <a:xfrm>
                <a:off x="39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0" name="Line 1218"/>
              <p:cNvSpPr>
                <a:spLocks noChangeShapeType="1"/>
              </p:cNvSpPr>
              <p:nvPr/>
            </p:nvSpPr>
            <p:spPr bwMode="auto">
              <a:xfrm>
                <a:off x="392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1" name="Line 1219"/>
              <p:cNvSpPr>
                <a:spLocks noChangeShapeType="1"/>
              </p:cNvSpPr>
              <p:nvPr/>
            </p:nvSpPr>
            <p:spPr bwMode="auto">
              <a:xfrm>
                <a:off x="393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2" name="Line 1220"/>
              <p:cNvSpPr>
                <a:spLocks noChangeShapeType="1"/>
              </p:cNvSpPr>
              <p:nvPr/>
            </p:nvSpPr>
            <p:spPr bwMode="auto">
              <a:xfrm>
                <a:off x="394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3" name="Line 1221"/>
              <p:cNvSpPr>
                <a:spLocks noChangeShapeType="1"/>
              </p:cNvSpPr>
              <p:nvPr/>
            </p:nvSpPr>
            <p:spPr bwMode="auto">
              <a:xfrm>
                <a:off x="395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4" name="Line 1222"/>
              <p:cNvSpPr>
                <a:spLocks noChangeShapeType="1"/>
              </p:cNvSpPr>
              <p:nvPr/>
            </p:nvSpPr>
            <p:spPr bwMode="auto">
              <a:xfrm>
                <a:off x="396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5" name="Line 1223"/>
              <p:cNvSpPr>
                <a:spLocks noChangeShapeType="1"/>
              </p:cNvSpPr>
              <p:nvPr/>
            </p:nvSpPr>
            <p:spPr bwMode="auto">
              <a:xfrm>
                <a:off x="39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6" name="Line 1224"/>
              <p:cNvSpPr>
                <a:spLocks noChangeShapeType="1"/>
              </p:cNvSpPr>
              <p:nvPr/>
            </p:nvSpPr>
            <p:spPr bwMode="auto">
              <a:xfrm>
                <a:off x="398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7" name="Line 1225"/>
              <p:cNvSpPr>
                <a:spLocks noChangeShapeType="1"/>
              </p:cNvSpPr>
              <p:nvPr/>
            </p:nvSpPr>
            <p:spPr bwMode="auto">
              <a:xfrm>
                <a:off x="399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8" name="Line 1226"/>
              <p:cNvSpPr>
                <a:spLocks noChangeShapeType="1"/>
              </p:cNvSpPr>
              <p:nvPr/>
            </p:nvSpPr>
            <p:spPr bwMode="auto">
              <a:xfrm>
                <a:off x="400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9" name="Line 1227"/>
              <p:cNvSpPr>
                <a:spLocks noChangeShapeType="1"/>
              </p:cNvSpPr>
              <p:nvPr/>
            </p:nvSpPr>
            <p:spPr bwMode="auto">
              <a:xfrm>
                <a:off x="401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0" name="Line 1228"/>
              <p:cNvSpPr>
                <a:spLocks noChangeShapeType="1"/>
              </p:cNvSpPr>
              <p:nvPr/>
            </p:nvSpPr>
            <p:spPr bwMode="auto">
              <a:xfrm>
                <a:off x="402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1" name="Line 1229"/>
              <p:cNvSpPr>
                <a:spLocks noChangeShapeType="1"/>
              </p:cNvSpPr>
              <p:nvPr/>
            </p:nvSpPr>
            <p:spPr bwMode="auto">
              <a:xfrm>
                <a:off x="402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2" name="Line 1230"/>
              <p:cNvSpPr>
                <a:spLocks noChangeShapeType="1"/>
              </p:cNvSpPr>
              <p:nvPr/>
            </p:nvSpPr>
            <p:spPr bwMode="auto">
              <a:xfrm>
                <a:off x="40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3" name="Line 1231"/>
              <p:cNvSpPr>
                <a:spLocks noChangeShapeType="1"/>
              </p:cNvSpPr>
              <p:nvPr/>
            </p:nvSpPr>
            <p:spPr bwMode="auto">
              <a:xfrm>
                <a:off x="404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4" name="Line 1232"/>
              <p:cNvSpPr>
                <a:spLocks noChangeShapeType="1"/>
              </p:cNvSpPr>
              <p:nvPr/>
            </p:nvSpPr>
            <p:spPr bwMode="auto">
              <a:xfrm>
                <a:off x="405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5" name="Line 1233"/>
              <p:cNvSpPr>
                <a:spLocks noChangeShapeType="1"/>
              </p:cNvSpPr>
              <p:nvPr/>
            </p:nvSpPr>
            <p:spPr bwMode="auto">
              <a:xfrm>
                <a:off x="406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6" name="Line 1234"/>
              <p:cNvSpPr>
                <a:spLocks noChangeShapeType="1"/>
              </p:cNvSpPr>
              <p:nvPr/>
            </p:nvSpPr>
            <p:spPr bwMode="auto">
              <a:xfrm>
                <a:off x="407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7" name="Line 1235"/>
              <p:cNvSpPr>
                <a:spLocks noChangeShapeType="1"/>
              </p:cNvSpPr>
              <p:nvPr/>
            </p:nvSpPr>
            <p:spPr bwMode="auto">
              <a:xfrm>
                <a:off x="408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8" name="Line 1236"/>
              <p:cNvSpPr>
                <a:spLocks noChangeShapeType="1"/>
              </p:cNvSpPr>
              <p:nvPr/>
            </p:nvSpPr>
            <p:spPr bwMode="auto">
              <a:xfrm>
                <a:off x="409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9" name="Line 1237"/>
              <p:cNvSpPr>
                <a:spLocks noChangeShapeType="1"/>
              </p:cNvSpPr>
              <p:nvPr/>
            </p:nvSpPr>
            <p:spPr bwMode="auto">
              <a:xfrm>
                <a:off x="41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0" name="Line 1238"/>
              <p:cNvSpPr>
                <a:spLocks noChangeShapeType="1"/>
              </p:cNvSpPr>
              <p:nvPr/>
            </p:nvSpPr>
            <p:spPr bwMode="auto">
              <a:xfrm>
                <a:off x="411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1" name="Line 1239"/>
              <p:cNvSpPr>
                <a:spLocks noChangeShapeType="1"/>
              </p:cNvSpPr>
              <p:nvPr/>
            </p:nvSpPr>
            <p:spPr bwMode="auto">
              <a:xfrm>
                <a:off x="412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2" name="Line 1240"/>
              <p:cNvSpPr>
                <a:spLocks noChangeShapeType="1"/>
              </p:cNvSpPr>
              <p:nvPr/>
            </p:nvSpPr>
            <p:spPr bwMode="auto">
              <a:xfrm>
                <a:off x="41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3" name="Line 1241"/>
              <p:cNvSpPr>
                <a:spLocks noChangeShapeType="1"/>
              </p:cNvSpPr>
              <p:nvPr/>
            </p:nvSpPr>
            <p:spPr bwMode="auto">
              <a:xfrm>
                <a:off x="41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4" name="Line 1242"/>
              <p:cNvSpPr>
                <a:spLocks noChangeShapeType="1"/>
              </p:cNvSpPr>
              <p:nvPr/>
            </p:nvSpPr>
            <p:spPr bwMode="auto">
              <a:xfrm>
                <a:off x="41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5" name="Line 1243"/>
              <p:cNvSpPr>
                <a:spLocks noChangeShapeType="1"/>
              </p:cNvSpPr>
              <p:nvPr/>
            </p:nvSpPr>
            <p:spPr bwMode="auto">
              <a:xfrm>
                <a:off x="41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6" name="Line 1244"/>
              <p:cNvSpPr>
                <a:spLocks noChangeShapeType="1"/>
              </p:cNvSpPr>
              <p:nvPr/>
            </p:nvSpPr>
            <p:spPr bwMode="auto">
              <a:xfrm>
                <a:off x="416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7" name="Line 1245"/>
              <p:cNvSpPr>
                <a:spLocks noChangeShapeType="1"/>
              </p:cNvSpPr>
              <p:nvPr/>
            </p:nvSpPr>
            <p:spPr bwMode="auto">
              <a:xfrm>
                <a:off x="41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8" name="Line 1246"/>
              <p:cNvSpPr>
                <a:spLocks noChangeShapeType="1"/>
              </p:cNvSpPr>
              <p:nvPr/>
            </p:nvSpPr>
            <p:spPr bwMode="auto">
              <a:xfrm>
                <a:off x="418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9" name="Line 1247"/>
              <p:cNvSpPr>
                <a:spLocks noChangeShapeType="1"/>
              </p:cNvSpPr>
              <p:nvPr/>
            </p:nvSpPr>
            <p:spPr bwMode="auto">
              <a:xfrm>
                <a:off x="41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0" name="Line 1248"/>
              <p:cNvSpPr>
                <a:spLocks noChangeShapeType="1"/>
              </p:cNvSpPr>
              <p:nvPr/>
            </p:nvSpPr>
            <p:spPr bwMode="auto">
              <a:xfrm>
                <a:off x="42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1" name="Line 1249"/>
              <p:cNvSpPr>
                <a:spLocks noChangeShapeType="1"/>
              </p:cNvSpPr>
              <p:nvPr/>
            </p:nvSpPr>
            <p:spPr bwMode="auto">
              <a:xfrm>
                <a:off x="42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2" name="Line 1250"/>
              <p:cNvSpPr>
                <a:spLocks noChangeShapeType="1"/>
              </p:cNvSpPr>
              <p:nvPr/>
            </p:nvSpPr>
            <p:spPr bwMode="auto">
              <a:xfrm>
                <a:off x="42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3" name="Line 1251"/>
              <p:cNvSpPr>
                <a:spLocks noChangeShapeType="1"/>
              </p:cNvSpPr>
              <p:nvPr/>
            </p:nvSpPr>
            <p:spPr bwMode="auto">
              <a:xfrm>
                <a:off x="42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4" name="Line 1252"/>
              <p:cNvSpPr>
                <a:spLocks noChangeShapeType="1"/>
              </p:cNvSpPr>
              <p:nvPr/>
            </p:nvSpPr>
            <p:spPr bwMode="auto">
              <a:xfrm>
                <a:off x="42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5" name="Line 1253"/>
              <p:cNvSpPr>
                <a:spLocks noChangeShapeType="1"/>
              </p:cNvSpPr>
              <p:nvPr/>
            </p:nvSpPr>
            <p:spPr bwMode="auto">
              <a:xfrm>
                <a:off x="424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6" name="Line 1254"/>
              <p:cNvSpPr>
                <a:spLocks noChangeShapeType="1"/>
              </p:cNvSpPr>
              <p:nvPr/>
            </p:nvSpPr>
            <p:spPr bwMode="auto">
              <a:xfrm>
                <a:off x="42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7" name="Line 1255"/>
              <p:cNvSpPr>
                <a:spLocks noChangeShapeType="1"/>
              </p:cNvSpPr>
              <p:nvPr/>
            </p:nvSpPr>
            <p:spPr bwMode="auto">
              <a:xfrm>
                <a:off x="42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8" name="Line 1256"/>
              <p:cNvSpPr>
                <a:spLocks noChangeShapeType="1"/>
              </p:cNvSpPr>
              <p:nvPr/>
            </p:nvSpPr>
            <p:spPr bwMode="auto">
              <a:xfrm>
                <a:off x="42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9" name="Line 1257"/>
              <p:cNvSpPr>
                <a:spLocks noChangeShapeType="1"/>
              </p:cNvSpPr>
              <p:nvPr/>
            </p:nvSpPr>
            <p:spPr bwMode="auto">
              <a:xfrm>
                <a:off x="42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0" name="Line 1258"/>
              <p:cNvSpPr>
                <a:spLocks noChangeShapeType="1"/>
              </p:cNvSpPr>
              <p:nvPr/>
            </p:nvSpPr>
            <p:spPr bwMode="auto">
              <a:xfrm>
                <a:off x="42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1" name="Line 1259"/>
              <p:cNvSpPr>
                <a:spLocks noChangeShapeType="1"/>
              </p:cNvSpPr>
              <p:nvPr/>
            </p:nvSpPr>
            <p:spPr bwMode="auto">
              <a:xfrm>
                <a:off x="43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2" name="Line 1260"/>
              <p:cNvSpPr>
                <a:spLocks noChangeShapeType="1"/>
              </p:cNvSpPr>
              <p:nvPr/>
            </p:nvSpPr>
            <p:spPr bwMode="auto">
              <a:xfrm>
                <a:off x="431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3" name="Line 1261"/>
              <p:cNvSpPr>
                <a:spLocks noChangeShapeType="1"/>
              </p:cNvSpPr>
              <p:nvPr/>
            </p:nvSpPr>
            <p:spPr bwMode="auto">
              <a:xfrm>
                <a:off x="43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4" name="Line 1262"/>
              <p:cNvSpPr>
                <a:spLocks noChangeShapeType="1"/>
              </p:cNvSpPr>
              <p:nvPr/>
            </p:nvSpPr>
            <p:spPr bwMode="auto">
              <a:xfrm>
                <a:off x="43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5" name="Line 1263"/>
              <p:cNvSpPr>
                <a:spLocks noChangeShapeType="1"/>
              </p:cNvSpPr>
              <p:nvPr/>
            </p:nvSpPr>
            <p:spPr bwMode="auto">
              <a:xfrm>
                <a:off x="43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6" name="Line 1264"/>
              <p:cNvSpPr>
                <a:spLocks noChangeShapeType="1"/>
              </p:cNvSpPr>
              <p:nvPr/>
            </p:nvSpPr>
            <p:spPr bwMode="auto">
              <a:xfrm>
                <a:off x="43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7" name="Line 1265"/>
              <p:cNvSpPr>
                <a:spLocks noChangeShapeType="1"/>
              </p:cNvSpPr>
              <p:nvPr/>
            </p:nvSpPr>
            <p:spPr bwMode="auto">
              <a:xfrm>
                <a:off x="43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8" name="Line 1266"/>
              <p:cNvSpPr>
                <a:spLocks noChangeShapeType="1"/>
              </p:cNvSpPr>
              <p:nvPr/>
            </p:nvSpPr>
            <p:spPr bwMode="auto">
              <a:xfrm>
                <a:off x="43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9" name="Line 1267"/>
              <p:cNvSpPr>
                <a:spLocks noChangeShapeType="1"/>
              </p:cNvSpPr>
              <p:nvPr/>
            </p:nvSpPr>
            <p:spPr bwMode="auto">
              <a:xfrm>
                <a:off x="437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0" name="Line 1268"/>
              <p:cNvSpPr>
                <a:spLocks noChangeShapeType="1"/>
              </p:cNvSpPr>
              <p:nvPr/>
            </p:nvSpPr>
            <p:spPr bwMode="auto">
              <a:xfrm>
                <a:off x="43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1" name="Line 1269"/>
              <p:cNvSpPr>
                <a:spLocks noChangeShapeType="1"/>
              </p:cNvSpPr>
              <p:nvPr/>
            </p:nvSpPr>
            <p:spPr bwMode="auto">
              <a:xfrm>
                <a:off x="43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2" name="Line 1270"/>
              <p:cNvSpPr>
                <a:spLocks noChangeShapeType="1"/>
              </p:cNvSpPr>
              <p:nvPr/>
            </p:nvSpPr>
            <p:spPr bwMode="auto">
              <a:xfrm>
                <a:off x="44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3" name="Line 1271"/>
              <p:cNvSpPr>
                <a:spLocks noChangeShapeType="1"/>
              </p:cNvSpPr>
              <p:nvPr/>
            </p:nvSpPr>
            <p:spPr bwMode="auto">
              <a:xfrm>
                <a:off x="44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4" name="Line 1272"/>
              <p:cNvSpPr>
                <a:spLocks noChangeShapeType="1"/>
              </p:cNvSpPr>
              <p:nvPr/>
            </p:nvSpPr>
            <p:spPr bwMode="auto">
              <a:xfrm>
                <a:off x="44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5" name="Line 1273"/>
              <p:cNvSpPr>
                <a:spLocks noChangeShapeType="1"/>
              </p:cNvSpPr>
              <p:nvPr/>
            </p:nvSpPr>
            <p:spPr bwMode="auto">
              <a:xfrm>
                <a:off x="443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6" name="Line 1274"/>
              <p:cNvSpPr>
                <a:spLocks noChangeShapeType="1"/>
              </p:cNvSpPr>
              <p:nvPr/>
            </p:nvSpPr>
            <p:spPr bwMode="auto">
              <a:xfrm>
                <a:off x="444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7" name="Line 1275"/>
              <p:cNvSpPr>
                <a:spLocks noChangeShapeType="1"/>
              </p:cNvSpPr>
              <p:nvPr/>
            </p:nvSpPr>
            <p:spPr bwMode="auto">
              <a:xfrm>
                <a:off x="44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8" name="Line 1276"/>
              <p:cNvSpPr>
                <a:spLocks noChangeShapeType="1"/>
              </p:cNvSpPr>
              <p:nvPr/>
            </p:nvSpPr>
            <p:spPr bwMode="auto">
              <a:xfrm>
                <a:off x="44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9" name="Line 1277"/>
              <p:cNvSpPr>
                <a:spLocks noChangeShapeType="1"/>
              </p:cNvSpPr>
              <p:nvPr/>
            </p:nvSpPr>
            <p:spPr bwMode="auto">
              <a:xfrm>
                <a:off x="44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0" name="Line 1278"/>
              <p:cNvSpPr>
                <a:spLocks noChangeShapeType="1"/>
              </p:cNvSpPr>
              <p:nvPr/>
            </p:nvSpPr>
            <p:spPr bwMode="auto">
              <a:xfrm>
                <a:off x="44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1" name="Line 1279"/>
              <p:cNvSpPr>
                <a:spLocks noChangeShapeType="1"/>
              </p:cNvSpPr>
              <p:nvPr/>
            </p:nvSpPr>
            <p:spPr bwMode="auto">
              <a:xfrm>
                <a:off x="44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2" name="Line 1280"/>
              <p:cNvSpPr>
                <a:spLocks noChangeShapeType="1"/>
              </p:cNvSpPr>
              <p:nvPr/>
            </p:nvSpPr>
            <p:spPr bwMode="auto">
              <a:xfrm>
                <a:off x="449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3" name="Line 1281"/>
              <p:cNvSpPr>
                <a:spLocks noChangeShapeType="1"/>
              </p:cNvSpPr>
              <p:nvPr/>
            </p:nvSpPr>
            <p:spPr bwMode="auto">
              <a:xfrm>
                <a:off x="450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4" name="Line 1282"/>
              <p:cNvSpPr>
                <a:spLocks noChangeShapeType="1"/>
              </p:cNvSpPr>
              <p:nvPr/>
            </p:nvSpPr>
            <p:spPr bwMode="auto">
              <a:xfrm>
                <a:off x="45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5" name="Line 1283"/>
              <p:cNvSpPr>
                <a:spLocks noChangeShapeType="1"/>
              </p:cNvSpPr>
              <p:nvPr/>
            </p:nvSpPr>
            <p:spPr bwMode="auto">
              <a:xfrm>
                <a:off x="45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6" name="Line 1284"/>
              <p:cNvSpPr>
                <a:spLocks noChangeShapeType="1"/>
              </p:cNvSpPr>
              <p:nvPr/>
            </p:nvSpPr>
            <p:spPr bwMode="auto">
              <a:xfrm>
                <a:off x="45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7" name="Line 1285"/>
              <p:cNvSpPr>
                <a:spLocks noChangeShapeType="1"/>
              </p:cNvSpPr>
              <p:nvPr/>
            </p:nvSpPr>
            <p:spPr bwMode="auto">
              <a:xfrm>
                <a:off x="45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8" name="Line 1286"/>
              <p:cNvSpPr>
                <a:spLocks noChangeShapeType="1"/>
              </p:cNvSpPr>
              <p:nvPr/>
            </p:nvSpPr>
            <p:spPr bwMode="auto">
              <a:xfrm>
                <a:off x="45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9" name="Line 1287"/>
              <p:cNvSpPr>
                <a:spLocks noChangeShapeType="1"/>
              </p:cNvSpPr>
              <p:nvPr/>
            </p:nvSpPr>
            <p:spPr bwMode="auto">
              <a:xfrm>
                <a:off x="455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0" name="Line 1288"/>
              <p:cNvSpPr>
                <a:spLocks noChangeShapeType="1"/>
              </p:cNvSpPr>
              <p:nvPr/>
            </p:nvSpPr>
            <p:spPr bwMode="auto">
              <a:xfrm>
                <a:off x="45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1" name="Line 1289"/>
              <p:cNvSpPr>
                <a:spLocks noChangeShapeType="1"/>
              </p:cNvSpPr>
              <p:nvPr/>
            </p:nvSpPr>
            <p:spPr bwMode="auto">
              <a:xfrm>
                <a:off x="45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2" name="Line 1290"/>
              <p:cNvSpPr>
                <a:spLocks noChangeShapeType="1"/>
              </p:cNvSpPr>
              <p:nvPr/>
            </p:nvSpPr>
            <p:spPr bwMode="auto">
              <a:xfrm>
                <a:off x="45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3" name="Line 1291"/>
              <p:cNvSpPr>
                <a:spLocks noChangeShapeType="1"/>
              </p:cNvSpPr>
              <p:nvPr/>
            </p:nvSpPr>
            <p:spPr bwMode="auto">
              <a:xfrm>
                <a:off x="45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4" name="Line 1292"/>
              <p:cNvSpPr>
                <a:spLocks noChangeShapeType="1"/>
              </p:cNvSpPr>
              <p:nvPr/>
            </p:nvSpPr>
            <p:spPr bwMode="auto">
              <a:xfrm>
                <a:off x="46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5" name="Line 1293"/>
              <p:cNvSpPr>
                <a:spLocks noChangeShapeType="1"/>
              </p:cNvSpPr>
              <p:nvPr/>
            </p:nvSpPr>
            <p:spPr bwMode="auto">
              <a:xfrm>
                <a:off x="46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6" name="Line 1294"/>
              <p:cNvSpPr>
                <a:spLocks noChangeShapeType="1"/>
              </p:cNvSpPr>
              <p:nvPr/>
            </p:nvSpPr>
            <p:spPr bwMode="auto">
              <a:xfrm>
                <a:off x="462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7" name="Line 1295"/>
              <p:cNvSpPr>
                <a:spLocks noChangeShapeType="1"/>
              </p:cNvSpPr>
              <p:nvPr/>
            </p:nvSpPr>
            <p:spPr bwMode="auto">
              <a:xfrm>
                <a:off x="46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8" name="Line 1296"/>
              <p:cNvSpPr>
                <a:spLocks noChangeShapeType="1"/>
              </p:cNvSpPr>
              <p:nvPr/>
            </p:nvSpPr>
            <p:spPr bwMode="auto">
              <a:xfrm>
                <a:off x="46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9" name="Line 1297"/>
              <p:cNvSpPr>
                <a:spLocks noChangeShapeType="1"/>
              </p:cNvSpPr>
              <p:nvPr/>
            </p:nvSpPr>
            <p:spPr bwMode="auto">
              <a:xfrm>
                <a:off x="46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0" name="Line 1298"/>
              <p:cNvSpPr>
                <a:spLocks noChangeShapeType="1"/>
              </p:cNvSpPr>
              <p:nvPr/>
            </p:nvSpPr>
            <p:spPr bwMode="auto">
              <a:xfrm>
                <a:off x="46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1" name="Line 1299"/>
              <p:cNvSpPr>
                <a:spLocks noChangeShapeType="1"/>
              </p:cNvSpPr>
              <p:nvPr/>
            </p:nvSpPr>
            <p:spPr bwMode="auto">
              <a:xfrm>
                <a:off x="46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2" name="Line 1300"/>
              <p:cNvSpPr>
                <a:spLocks noChangeShapeType="1"/>
              </p:cNvSpPr>
              <p:nvPr/>
            </p:nvSpPr>
            <p:spPr bwMode="auto">
              <a:xfrm>
                <a:off x="46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3" name="Line 1301"/>
              <p:cNvSpPr>
                <a:spLocks noChangeShapeType="1"/>
              </p:cNvSpPr>
              <p:nvPr/>
            </p:nvSpPr>
            <p:spPr bwMode="auto">
              <a:xfrm>
                <a:off x="468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4" name="Line 1302"/>
              <p:cNvSpPr>
                <a:spLocks noChangeShapeType="1"/>
              </p:cNvSpPr>
              <p:nvPr/>
            </p:nvSpPr>
            <p:spPr bwMode="auto">
              <a:xfrm>
                <a:off x="46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5" name="Line 1303"/>
              <p:cNvSpPr>
                <a:spLocks noChangeShapeType="1"/>
              </p:cNvSpPr>
              <p:nvPr/>
            </p:nvSpPr>
            <p:spPr bwMode="auto">
              <a:xfrm>
                <a:off x="47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6" name="Line 1304"/>
              <p:cNvSpPr>
                <a:spLocks noChangeShapeType="1"/>
              </p:cNvSpPr>
              <p:nvPr/>
            </p:nvSpPr>
            <p:spPr bwMode="auto">
              <a:xfrm>
                <a:off x="47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7" name="Line 1305"/>
              <p:cNvSpPr>
                <a:spLocks noChangeShapeType="1"/>
              </p:cNvSpPr>
              <p:nvPr/>
            </p:nvSpPr>
            <p:spPr bwMode="auto">
              <a:xfrm>
                <a:off x="47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8" name="Line 1306"/>
              <p:cNvSpPr>
                <a:spLocks noChangeShapeType="1"/>
              </p:cNvSpPr>
              <p:nvPr/>
            </p:nvSpPr>
            <p:spPr bwMode="auto">
              <a:xfrm>
                <a:off x="47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9" name="Line 1307"/>
              <p:cNvSpPr>
                <a:spLocks noChangeShapeType="1"/>
              </p:cNvSpPr>
              <p:nvPr/>
            </p:nvSpPr>
            <p:spPr bwMode="auto">
              <a:xfrm>
                <a:off x="47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0" name="Line 1308"/>
              <p:cNvSpPr>
                <a:spLocks noChangeShapeType="1"/>
              </p:cNvSpPr>
              <p:nvPr/>
            </p:nvSpPr>
            <p:spPr bwMode="auto">
              <a:xfrm>
                <a:off x="475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1" name="Line 1309"/>
              <p:cNvSpPr>
                <a:spLocks noChangeShapeType="1"/>
              </p:cNvSpPr>
              <p:nvPr/>
            </p:nvSpPr>
            <p:spPr bwMode="auto">
              <a:xfrm>
                <a:off x="47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2" name="Line 1310"/>
              <p:cNvSpPr>
                <a:spLocks noChangeShapeType="1"/>
              </p:cNvSpPr>
              <p:nvPr/>
            </p:nvSpPr>
            <p:spPr bwMode="auto">
              <a:xfrm>
                <a:off x="47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3" name="Line 1311"/>
              <p:cNvSpPr>
                <a:spLocks noChangeShapeType="1"/>
              </p:cNvSpPr>
              <p:nvPr/>
            </p:nvSpPr>
            <p:spPr bwMode="auto">
              <a:xfrm>
                <a:off x="47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4" name="Line 1312"/>
              <p:cNvSpPr>
                <a:spLocks noChangeShapeType="1"/>
              </p:cNvSpPr>
              <p:nvPr/>
            </p:nvSpPr>
            <p:spPr bwMode="auto">
              <a:xfrm>
                <a:off x="47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5" name="Line 1313"/>
              <p:cNvSpPr>
                <a:spLocks noChangeShapeType="1"/>
              </p:cNvSpPr>
              <p:nvPr/>
            </p:nvSpPr>
            <p:spPr bwMode="auto">
              <a:xfrm>
                <a:off x="47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6" name="Line 1314"/>
              <p:cNvSpPr>
                <a:spLocks noChangeShapeType="1"/>
              </p:cNvSpPr>
              <p:nvPr/>
            </p:nvSpPr>
            <p:spPr bwMode="auto">
              <a:xfrm>
                <a:off x="48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7" name="Line 1315"/>
              <p:cNvSpPr>
                <a:spLocks noChangeShapeType="1"/>
              </p:cNvSpPr>
              <p:nvPr/>
            </p:nvSpPr>
            <p:spPr bwMode="auto">
              <a:xfrm>
                <a:off x="481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8" name="Line 1316"/>
              <p:cNvSpPr>
                <a:spLocks noChangeShapeType="1"/>
              </p:cNvSpPr>
              <p:nvPr/>
            </p:nvSpPr>
            <p:spPr bwMode="auto">
              <a:xfrm>
                <a:off x="48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9" name="Line 1317"/>
              <p:cNvSpPr>
                <a:spLocks noChangeShapeType="1"/>
              </p:cNvSpPr>
              <p:nvPr/>
            </p:nvSpPr>
            <p:spPr bwMode="auto">
              <a:xfrm>
                <a:off x="48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0" name="Line 1318"/>
              <p:cNvSpPr>
                <a:spLocks noChangeShapeType="1"/>
              </p:cNvSpPr>
              <p:nvPr/>
            </p:nvSpPr>
            <p:spPr bwMode="auto">
              <a:xfrm>
                <a:off x="48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1" name="Line 1319"/>
              <p:cNvSpPr>
                <a:spLocks noChangeShapeType="1"/>
              </p:cNvSpPr>
              <p:nvPr/>
            </p:nvSpPr>
            <p:spPr bwMode="auto">
              <a:xfrm>
                <a:off x="48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2" name="Line 1320"/>
              <p:cNvSpPr>
                <a:spLocks noChangeShapeType="1"/>
              </p:cNvSpPr>
              <p:nvPr/>
            </p:nvSpPr>
            <p:spPr bwMode="auto">
              <a:xfrm>
                <a:off x="48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3" name="Line 1321"/>
              <p:cNvSpPr>
                <a:spLocks noChangeShapeType="1"/>
              </p:cNvSpPr>
              <p:nvPr/>
            </p:nvSpPr>
            <p:spPr bwMode="auto">
              <a:xfrm>
                <a:off x="48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4" name="Line 1322"/>
              <p:cNvSpPr>
                <a:spLocks noChangeShapeType="1"/>
              </p:cNvSpPr>
              <p:nvPr/>
            </p:nvSpPr>
            <p:spPr bwMode="auto">
              <a:xfrm>
                <a:off x="487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5" name="Line 1323"/>
              <p:cNvSpPr>
                <a:spLocks noChangeShapeType="1"/>
              </p:cNvSpPr>
              <p:nvPr/>
            </p:nvSpPr>
            <p:spPr bwMode="auto">
              <a:xfrm>
                <a:off x="48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6" name="Line 1324"/>
              <p:cNvSpPr>
                <a:spLocks noChangeShapeType="1"/>
              </p:cNvSpPr>
              <p:nvPr/>
            </p:nvSpPr>
            <p:spPr bwMode="auto">
              <a:xfrm>
                <a:off x="48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7" name="Line 1325"/>
              <p:cNvSpPr>
                <a:spLocks noChangeShapeType="1"/>
              </p:cNvSpPr>
              <p:nvPr/>
            </p:nvSpPr>
            <p:spPr bwMode="auto">
              <a:xfrm>
                <a:off x="49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8" name="Line 1326"/>
              <p:cNvSpPr>
                <a:spLocks noChangeShapeType="1"/>
              </p:cNvSpPr>
              <p:nvPr/>
            </p:nvSpPr>
            <p:spPr bwMode="auto">
              <a:xfrm>
                <a:off x="49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9" name="Line 1327"/>
              <p:cNvSpPr>
                <a:spLocks noChangeShapeType="1"/>
              </p:cNvSpPr>
              <p:nvPr/>
            </p:nvSpPr>
            <p:spPr bwMode="auto">
              <a:xfrm>
                <a:off x="49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0" name="Line 1328"/>
              <p:cNvSpPr>
                <a:spLocks noChangeShapeType="1"/>
              </p:cNvSpPr>
              <p:nvPr/>
            </p:nvSpPr>
            <p:spPr bwMode="auto">
              <a:xfrm>
                <a:off x="493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1" name="Line 1329"/>
              <p:cNvSpPr>
                <a:spLocks noChangeShapeType="1"/>
              </p:cNvSpPr>
              <p:nvPr/>
            </p:nvSpPr>
            <p:spPr bwMode="auto">
              <a:xfrm>
                <a:off x="494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2" name="Line 1330"/>
              <p:cNvSpPr>
                <a:spLocks noChangeShapeType="1"/>
              </p:cNvSpPr>
              <p:nvPr/>
            </p:nvSpPr>
            <p:spPr bwMode="auto">
              <a:xfrm>
                <a:off x="49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3" name="Line 1331"/>
              <p:cNvSpPr>
                <a:spLocks noChangeShapeType="1"/>
              </p:cNvSpPr>
              <p:nvPr/>
            </p:nvSpPr>
            <p:spPr bwMode="auto">
              <a:xfrm>
                <a:off x="49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4" name="Line 1332"/>
              <p:cNvSpPr>
                <a:spLocks noChangeShapeType="1"/>
              </p:cNvSpPr>
              <p:nvPr/>
            </p:nvSpPr>
            <p:spPr bwMode="auto">
              <a:xfrm>
                <a:off x="49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5" name="Line 1333"/>
              <p:cNvSpPr>
                <a:spLocks noChangeShapeType="1"/>
              </p:cNvSpPr>
              <p:nvPr/>
            </p:nvSpPr>
            <p:spPr bwMode="auto">
              <a:xfrm>
                <a:off x="49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6" name="Line 1334"/>
              <p:cNvSpPr>
                <a:spLocks noChangeShapeType="1"/>
              </p:cNvSpPr>
              <p:nvPr/>
            </p:nvSpPr>
            <p:spPr bwMode="auto">
              <a:xfrm>
                <a:off x="49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7" name="Line 1335"/>
              <p:cNvSpPr>
                <a:spLocks noChangeShapeType="1"/>
              </p:cNvSpPr>
              <p:nvPr/>
            </p:nvSpPr>
            <p:spPr bwMode="auto">
              <a:xfrm>
                <a:off x="499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8" name="Line 1336"/>
              <p:cNvSpPr>
                <a:spLocks noChangeShapeType="1"/>
              </p:cNvSpPr>
              <p:nvPr/>
            </p:nvSpPr>
            <p:spPr bwMode="auto">
              <a:xfrm>
                <a:off x="50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9" name="Line 1337"/>
              <p:cNvSpPr>
                <a:spLocks noChangeShapeType="1"/>
              </p:cNvSpPr>
              <p:nvPr/>
            </p:nvSpPr>
            <p:spPr bwMode="auto">
              <a:xfrm>
                <a:off x="50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0" name="Line 1338"/>
              <p:cNvSpPr>
                <a:spLocks noChangeShapeType="1"/>
              </p:cNvSpPr>
              <p:nvPr/>
            </p:nvSpPr>
            <p:spPr bwMode="auto">
              <a:xfrm>
                <a:off x="50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1" name="Line 1339"/>
              <p:cNvSpPr>
                <a:spLocks noChangeShapeType="1"/>
              </p:cNvSpPr>
              <p:nvPr/>
            </p:nvSpPr>
            <p:spPr bwMode="auto">
              <a:xfrm>
                <a:off x="50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2" name="Line 1340"/>
              <p:cNvSpPr>
                <a:spLocks noChangeShapeType="1"/>
              </p:cNvSpPr>
              <p:nvPr/>
            </p:nvSpPr>
            <p:spPr bwMode="auto">
              <a:xfrm>
                <a:off x="50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3" name="Line 1341"/>
              <p:cNvSpPr>
                <a:spLocks noChangeShapeType="1"/>
              </p:cNvSpPr>
              <p:nvPr/>
            </p:nvSpPr>
            <p:spPr bwMode="auto">
              <a:xfrm>
                <a:off x="50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4" name="Line 1342"/>
              <p:cNvSpPr>
                <a:spLocks noChangeShapeType="1"/>
              </p:cNvSpPr>
              <p:nvPr/>
            </p:nvSpPr>
            <p:spPr bwMode="auto">
              <a:xfrm>
                <a:off x="506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5" name="Line 1343"/>
              <p:cNvSpPr>
                <a:spLocks noChangeShapeType="1"/>
              </p:cNvSpPr>
              <p:nvPr/>
            </p:nvSpPr>
            <p:spPr bwMode="auto">
              <a:xfrm>
                <a:off x="50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6" name="Line 1344"/>
              <p:cNvSpPr>
                <a:spLocks noChangeShapeType="1"/>
              </p:cNvSpPr>
              <p:nvPr/>
            </p:nvSpPr>
            <p:spPr bwMode="auto">
              <a:xfrm>
                <a:off x="50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7" name="Line 1345"/>
              <p:cNvSpPr>
                <a:spLocks noChangeShapeType="1"/>
              </p:cNvSpPr>
              <p:nvPr/>
            </p:nvSpPr>
            <p:spPr bwMode="auto">
              <a:xfrm>
                <a:off x="50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8" name="Line 1346"/>
              <p:cNvSpPr>
                <a:spLocks noChangeShapeType="1"/>
              </p:cNvSpPr>
              <p:nvPr/>
            </p:nvSpPr>
            <p:spPr bwMode="auto">
              <a:xfrm>
                <a:off x="50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9" name="Line 1347"/>
              <p:cNvSpPr>
                <a:spLocks noChangeShapeType="1"/>
              </p:cNvSpPr>
              <p:nvPr/>
            </p:nvSpPr>
            <p:spPr bwMode="auto">
              <a:xfrm>
                <a:off x="51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0" name="Line 1348"/>
              <p:cNvSpPr>
                <a:spLocks noChangeShapeType="1"/>
              </p:cNvSpPr>
              <p:nvPr/>
            </p:nvSpPr>
            <p:spPr bwMode="auto">
              <a:xfrm>
                <a:off x="51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1" name="Line 1349"/>
              <p:cNvSpPr>
                <a:spLocks noChangeShapeType="1"/>
              </p:cNvSpPr>
              <p:nvPr/>
            </p:nvSpPr>
            <p:spPr bwMode="auto">
              <a:xfrm>
                <a:off x="512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2" name="Line 1350"/>
              <p:cNvSpPr>
                <a:spLocks noChangeShapeType="1"/>
              </p:cNvSpPr>
              <p:nvPr/>
            </p:nvSpPr>
            <p:spPr bwMode="auto">
              <a:xfrm>
                <a:off x="51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3" name="Line 1351"/>
              <p:cNvSpPr>
                <a:spLocks noChangeShapeType="1"/>
              </p:cNvSpPr>
              <p:nvPr/>
            </p:nvSpPr>
            <p:spPr bwMode="auto">
              <a:xfrm>
                <a:off x="51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4" name="Line 1352"/>
              <p:cNvSpPr>
                <a:spLocks noChangeShapeType="1"/>
              </p:cNvSpPr>
              <p:nvPr/>
            </p:nvSpPr>
            <p:spPr bwMode="auto">
              <a:xfrm>
                <a:off x="51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5" name="Line 1353"/>
              <p:cNvSpPr>
                <a:spLocks noChangeShapeType="1"/>
              </p:cNvSpPr>
              <p:nvPr/>
            </p:nvSpPr>
            <p:spPr bwMode="auto">
              <a:xfrm>
                <a:off x="5163" y="1817"/>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6" name="Rectangle 1354"/>
              <p:cNvSpPr>
                <a:spLocks noChangeArrowheads="1"/>
              </p:cNvSpPr>
              <p:nvPr/>
            </p:nvSpPr>
            <p:spPr bwMode="auto">
              <a:xfrm>
                <a:off x="719" y="172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0.6</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2127" name="Line 1355"/>
              <p:cNvSpPr>
                <a:spLocks noChangeShapeType="1"/>
              </p:cNvSpPr>
              <p:nvPr/>
            </p:nvSpPr>
            <p:spPr bwMode="auto">
              <a:xfrm flipH="1">
                <a:off x="1057" y="1227"/>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8" name="Line 1356"/>
              <p:cNvSpPr>
                <a:spLocks noChangeShapeType="1"/>
              </p:cNvSpPr>
              <p:nvPr/>
            </p:nvSpPr>
            <p:spPr bwMode="auto">
              <a:xfrm>
                <a:off x="5165" y="1227"/>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9" name="Line 1357"/>
              <p:cNvSpPr>
                <a:spLocks noChangeShapeType="1"/>
              </p:cNvSpPr>
              <p:nvPr/>
            </p:nvSpPr>
            <p:spPr bwMode="auto">
              <a:xfrm>
                <a:off x="11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0" name="Line 1358"/>
              <p:cNvSpPr>
                <a:spLocks noChangeShapeType="1"/>
              </p:cNvSpPr>
              <p:nvPr/>
            </p:nvSpPr>
            <p:spPr bwMode="auto">
              <a:xfrm>
                <a:off x="11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1" name="Line 1359"/>
              <p:cNvSpPr>
                <a:spLocks noChangeShapeType="1"/>
              </p:cNvSpPr>
              <p:nvPr/>
            </p:nvSpPr>
            <p:spPr bwMode="auto">
              <a:xfrm>
                <a:off x="11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2" name="Line 1360"/>
              <p:cNvSpPr>
                <a:spLocks noChangeShapeType="1"/>
              </p:cNvSpPr>
              <p:nvPr/>
            </p:nvSpPr>
            <p:spPr bwMode="auto">
              <a:xfrm>
                <a:off x="11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3" name="Line 1361"/>
              <p:cNvSpPr>
                <a:spLocks noChangeShapeType="1"/>
              </p:cNvSpPr>
              <p:nvPr/>
            </p:nvSpPr>
            <p:spPr bwMode="auto">
              <a:xfrm>
                <a:off x="11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4" name="Line 1362"/>
              <p:cNvSpPr>
                <a:spLocks noChangeShapeType="1"/>
              </p:cNvSpPr>
              <p:nvPr/>
            </p:nvSpPr>
            <p:spPr bwMode="auto">
              <a:xfrm>
                <a:off x="116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5" name="Line 1363"/>
              <p:cNvSpPr>
                <a:spLocks noChangeShapeType="1"/>
              </p:cNvSpPr>
              <p:nvPr/>
            </p:nvSpPr>
            <p:spPr bwMode="auto">
              <a:xfrm>
                <a:off x="11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6" name="Line 1364"/>
              <p:cNvSpPr>
                <a:spLocks noChangeShapeType="1"/>
              </p:cNvSpPr>
              <p:nvPr/>
            </p:nvSpPr>
            <p:spPr bwMode="auto">
              <a:xfrm>
                <a:off x="11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7" name="Line 1365"/>
              <p:cNvSpPr>
                <a:spLocks noChangeShapeType="1"/>
              </p:cNvSpPr>
              <p:nvPr/>
            </p:nvSpPr>
            <p:spPr bwMode="auto">
              <a:xfrm>
                <a:off x="11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8" name="Line 1366"/>
              <p:cNvSpPr>
                <a:spLocks noChangeShapeType="1"/>
              </p:cNvSpPr>
              <p:nvPr/>
            </p:nvSpPr>
            <p:spPr bwMode="auto">
              <a:xfrm>
                <a:off x="12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9" name="Line 1367"/>
              <p:cNvSpPr>
                <a:spLocks noChangeShapeType="1"/>
              </p:cNvSpPr>
              <p:nvPr/>
            </p:nvSpPr>
            <p:spPr bwMode="auto">
              <a:xfrm>
                <a:off x="12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0" name="Line 1368"/>
              <p:cNvSpPr>
                <a:spLocks noChangeShapeType="1"/>
              </p:cNvSpPr>
              <p:nvPr/>
            </p:nvSpPr>
            <p:spPr bwMode="auto">
              <a:xfrm>
                <a:off x="12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1" name="Line 1369"/>
              <p:cNvSpPr>
                <a:spLocks noChangeShapeType="1"/>
              </p:cNvSpPr>
              <p:nvPr/>
            </p:nvSpPr>
            <p:spPr bwMode="auto">
              <a:xfrm>
                <a:off x="123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2" name="Line 1370"/>
              <p:cNvSpPr>
                <a:spLocks noChangeShapeType="1"/>
              </p:cNvSpPr>
              <p:nvPr/>
            </p:nvSpPr>
            <p:spPr bwMode="auto">
              <a:xfrm>
                <a:off x="12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3" name="Line 1371"/>
              <p:cNvSpPr>
                <a:spLocks noChangeShapeType="1"/>
              </p:cNvSpPr>
              <p:nvPr/>
            </p:nvSpPr>
            <p:spPr bwMode="auto">
              <a:xfrm>
                <a:off x="12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4" name="Line 1372"/>
              <p:cNvSpPr>
                <a:spLocks noChangeShapeType="1"/>
              </p:cNvSpPr>
              <p:nvPr/>
            </p:nvSpPr>
            <p:spPr bwMode="auto">
              <a:xfrm>
                <a:off x="12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5" name="Line 1373"/>
              <p:cNvSpPr>
                <a:spLocks noChangeShapeType="1"/>
              </p:cNvSpPr>
              <p:nvPr/>
            </p:nvSpPr>
            <p:spPr bwMode="auto">
              <a:xfrm>
                <a:off x="12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6" name="Line 1374"/>
              <p:cNvSpPr>
                <a:spLocks noChangeShapeType="1"/>
              </p:cNvSpPr>
              <p:nvPr/>
            </p:nvSpPr>
            <p:spPr bwMode="auto">
              <a:xfrm>
                <a:off x="12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7" name="Line 1375"/>
              <p:cNvSpPr>
                <a:spLocks noChangeShapeType="1"/>
              </p:cNvSpPr>
              <p:nvPr/>
            </p:nvSpPr>
            <p:spPr bwMode="auto">
              <a:xfrm>
                <a:off x="12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8" name="Line 1376"/>
              <p:cNvSpPr>
                <a:spLocks noChangeShapeType="1"/>
              </p:cNvSpPr>
              <p:nvPr/>
            </p:nvSpPr>
            <p:spPr bwMode="auto">
              <a:xfrm>
                <a:off x="129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9" name="Line 1377"/>
              <p:cNvSpPr>
                <a:spLocks noChangeShapeType="1"/>
              </p:cNvSpPr>
              <p:nvPr/>
            </p:nvSpPr>
            <p:spPr bwMode="auto">
              <a:xfrm>
                <a:off x="13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0" name="Line 1378"/>
              <p:cNvSpPr>
                <a:spLocks noChangeShapeType="1"/>
              </p:cNvSpPr>
              <p:nvPr/>
            </p:nvSpPr>
            <p:spPr bwMode="auto">
              <a:xfrm>
                <a:off x="13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1" name="Line 1379"/>
              <p:cNvSpPr>
                <a:spLocks noChangeShapeType="1"/>
              </p:cNvSpPr>
              <p:nvPr/>
            </p:nvSpPr>
            <p:spPr bwMode="auto">
              <a:xfrm>
                <a:off x="13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2" name="Line 1380"/>
              <p:cNvSpPr>
                <a:spLocks noChangeShapeType="1"/>
              </p:cNvSpPr>
              <p:nvPr/>
            </p:nvSpPr>
            <p:spPr bwMode="auto">
              <a:xfrm>
                <a:off x="13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3" name="Line 1381"/>
              <p:cNvSpPr>
                <a:spLocks noChangeShapeType="1"/>
              </p:cNvSpPr>
              <p:nvPr/>
            </p:nvSpPr>
            <p:spPr bwMode="auto">
              <a:xfrm>
                <a:off x="13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4" name="Line 1382"/>
              <p:cNvSpPr>
                <a:spLocks noChangeShapeType="1"/>
              </p:cNvSpPr>
              <p:nvPr/>
            </p:nvSpPr>
            <p:spPr bwMode="auto">
              <a:xfrm>
                <a:off x="134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5" name="Line 1383"/>
              <p:cNvSpPr>
                <a:spLocks noChangeShapeType="1"/>
              </p:cNvSpPr>
              <p:nvPr/>
            </p:nvSpPr>
            <p:spPr bwMode="auto">
              <a:xfrm>
                <a:off x="135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6" name="Line 1384"/>
              <p:cNvSpPr>
                <a:spLocks noChangeShapeType="1"/>
              </p:cNvSpPr>
              <p:nvPr/>
            </p:nvSpPr>
            <p:spPr bwMode="auto">
              <a:xfrm>
                <a:off x="13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7" name="Line 1385"/>
              <p:cNvSpPr>
                <a:spLocks noChangeShapeType="1"/>
              </p:cNvSpPr>
              <p:nvPr/>
            </p:nvSpPr>
            <p:spPr bwMode="auto">
              <a:xfrm>
                <a:off x="13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8" name="Line 1386"/>
              <p:cNvSpPr>
                <a:spLocks noChangeShapeType="1"/>
              </p:cNvSpPr>
              <p:nvPr/>
            </p:nvSpPr>
            <p:spPr bwMode="auto">
              <a:xfrm>
                <a:off x="13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9" name="Line 1387"/>
              <p:cNvSpPr>
                <a:spLocks noChangeShapeType="1"/>
              </p:cNvSpPr>
              <p:nvPr/>
            </p:nvSpPr>
            <p:spPr bwMode="auto">
              <a:xfrm>
                <a:off x="13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0" name="Line 1388"/>
              <p:cNvSpPr>
                <a:spLocks noChangeShapeType="1"/>
              </p:cNvSpPr>
              <p:nvPr/>
            </p:nvSpPr>
            <p:spPr bwMode="auto">
              <a:xfrm>
                <a:off x="14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1" name="Line 1389"/>
              <p:cNvSpPr>
                <a:spLocks noChangeShapeType="1"/>
              </p:cNvSpPr>
              <p:nvPr/>
            </p:nvSpPr>
            <p:spPr bwMode="auto">
              <a:xfrm>
                <a:off x="141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2" name="Line 1390"/>
              <p:cNvSpPr>
                <a:spLocks noChangeShapeType="1"/>
              </p:cNvSpPr>
              <p:nvPr/>
            </p:nvSpPr>
            <p:spPr bwMode="auto">
              <a:xfrm>
                <a:off x="14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3" name="Line 1391"/>
              <p:cNvSpPr>
                <a:spLocks noChangeShapeType="1"/>
              </p:cNvSpPr>
              <p:nvPr/>
            </p:nvSpPr>
            <p:spPr bwMode="auto">
              <a:xfrm>
                <a:off x="14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4" name="Line 1392"/>
              <p:cNvSpPr>
                <a:spLocks noChangeShapeType="1"/>
              </p:cNvSpPr>
              <p:nvPr/>
            </p:nvSpPr>
            <p:spPr bwMode="auto">
              <a:xfrm>
                <a:off x="14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5" name="Line 1393"/>
              <p:cNvSpPr>
                <a:spLocks noChangeShapeType="1"/>
              </p:cNvSpPr>
              <p:nvPr/>
            </p:nvSpPr>
            <p:spPr bwMode="auto">
              <a:xfrm>
                <a:off x="14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6" name="Line 1394"/>
              <p:cNvSpPr>
                <a:spLocks noChangeShapeType="1"/>
              </p:cNvSpPr>
              <p:nvPr/>
            </p:nvSpPr>
            <p:spPr bwMode="auto">
              <a:xfrm>
                <a:off x="14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7" name="Line 1395"/>
              <p:cNvSpPr>
                <a:spLocks noChangeShapeType="1"/>
              </p:cNvSpPr>
              <p:nvPr/>
            </p:nvSpPr>
            <p:spPr bwMode="auto">
              <a:xfrm>
                <a:off x="14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8" name="Line 1396"/>
              <p:cNvSpPr>
                <a:spLocks noChangeShapeType="1"/>
              </p:cNvSpPr>
              <p:nvPr/>
            </p:nvSpPr>
            <p:spPr bwMode="auto">
              <a:xfrm>
                <a:off x="147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9" name="Line 1397"/>
              <p:cNvSpPr>
                <a:spLocks noChangeShapeType="1"/>
              </p:cNvSpPr>
              <p:nvPr/>
            </p:nvSpPr>
            <p:spPr bwMode="auto">
              <a:xfrm>
                <a:off x="14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0" name="Line 1398"/>
              <p:cNvSpPr>
                <a:spLocks noChangeShapeType="1"/>
              </p:cNvSpPr>
              <p:nvPr/>
            </p:nvSpPr>
            <p:spPr bwMode="auto">
              <a:xfrm>
                <a:off x="14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1" name="Line 1399"/>
              <p:cNvSpPr>
                <a:spLocks noChangeShapeType="1"/>
              </p:cNvSpPr>
              <p:nvPr/>
            </p:nvSpPr>
            <p:spPr bwMode="auto">
              <a:xfrm>
                <a:off x="15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2" name="Line 1400"/>
              <p:cNvSpPr>
                <a:spLocks noChangeShapeType="1"/>
              </p:cNvSpPr>
              <p:nvPr/>
            </p:nvSpPr>
            <p:spPr bwMode="auto">
              <a:xfrm>
                <a:off x="15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3" name="Line 1401"/>
              <p:cNvSpPr>
                <a:spLocks noChangeShapeType="1"/>
              </p:cNvSpPr>
              <p:nvPr/>
            </p:nvSpPr>
            <p:spPr bwMode="auto">
              <a:xfrm>
                <a:off x="15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4" name="Line 1402"/>
              <p:cNvSpPr>
                <a:spLocks noChangeShapeType="1"/>
              </p:cNvSpPr>
              <p:nvPr/>
            </p:nvSpPr>
            <p:spPr bwMode="auto">
              <a:xfrm>
                <a:off x="15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5" name="Line 1403"/>
              <p:cNvSpPr>
                <a:spLocks noChangeShapeType="1"/>
              </p:cNvSpPr>
              <p:nvPr/>
            </p:nvSpPr>
            <p:spPr bwMode="auto">
              <a:xfrm>
                <a:off x="154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6" name="Line 1404"/>
              <p:cNvSpPr>
                <a:spLocks noChangeShapeType="1"/>
              </p:cNvSpPr>
              <p:nvPr/>
            </p:nvSpPr>
            <p:spPr bwMode="auto">
              <a:xfrm>
                <a:off x="15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7" name="Line 1405"/>
              <p:cNvSpPr>
                <a:spLocks noChangeShapeType="1"/>
              </p:cNvSpPr>
              <p:nvPr/>
            </p:nvSpPr>
            <p:spPr bwMode="auto">
              <a:xfrm>
                <a:off x="15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8" name="Line 1406"/>
              <p:cNvSpPr>
                <a:spLocks noChangeShapeType="1"/>
              </p:cNvSpPr>
              <p:nvPr/>
            </p:nvSpPr>
            <p:spPr bwMode="auto">
              <a:xfrm>
                <a:off x="15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9" name="Line 1407"/>
              <p:cNvSpPr>
                <a:spLocks noChangeShapeType="1"/>
              </p:cNvSpPr>
              <p:nvPr/>
            </p:nvSpPr>
            <p:spPr bwMode="auto">
              <a:xfrm>
                <a:off x="15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0" name="Line 1408"/>
              <p:cNvSpPr>
                <a:spLocks noChangeShapeType="1"/>
              </p:cNvSpPr>
              <p:nvPr/>
            </p:nvSpPr>
            <p:spPr bwMode="auto">
              <a:xfrm>
                <a:off x="15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1" name="Line 1409"/>
              <p:cNvSpPr>
                <a:spLocks noChangeShapeType="1"/>
              </p:cNvSpPr>
              <p:nvPr/>
            </p:nvSpPr>
            <p:spPr bwMode="auto">
              <a:xfrm>
                <a:off x="15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2" name="Line 1410"/>
              <p:cNvSpPr>
                <a:spLocks noChangeShapeType="1"/>
              </p:cNvSpPr>
              <p:nvPr/>
            </p:nvSpPr>
            <p:spPr bwMode="auto">
              <a:xfrm>
                <a:off x="160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3" name="Group 1612"/>
            <p:cNvGrpSpPr>
              <a:grpSpLocks/>
            </p:cNvGrpSpPr>
            <p:nvPr/>
          </p:nvGrpSpPr>
          <p:grpSpPr bwMode="auto">
            <a:xfrm>
              <a:off x="2562225" y="1947863"/>
              <a:ext cx="2895600" cy="0"/>
              <a:chOff x="1614" y="1227"/>
              <a:chExt cx="1824" cy="0"/>
            </a:xfrm>
          </p:grpSpPr>
          <p:sp>
            <p:nvSpPr>
              <p:cNvPr id="1783" name="Line 1412"/>
              <p:cNvSpPr>
                <a:spLocks noChangeShapeType="1"/>
              </p:cNvSpPr>
              <p:nvPr/>
            </p:nvSpPr>
            <p:spPr bwMode="auto">
              <a:xfrm>
                <a:off x="16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4" name="Line 1413"/>
              <p:cNvSpPr>
                <a:spLocks noChangeShapeType="1"/>
              </p:cNvSpPr>
              <p:nvPr/>
            </p:nvSpPr>
            <p:spPr bwMode="auto">
              <a:xfrm>
                <a:off x="16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5" name="Line 1414"/>
              <p:cNvSpPr>
                <a:spLocks noChangeShapeType="1"/>
              </p:cNvSpPr>
              <p:nvPr/>
            </p:nvSpPr>
            <p:spPr bwMode="auto">
              <a:xfrm>
                <a:off x="16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6" name="Line 1415"/>
              <p:cNvSpPr>
                <a:spLocks noChangeShapeType="1"/>
              </p:cNvSpPr>
              <p:nvPr/>
            </p:nvSpPr>
            <p:spPr bwMode="auto">
              <a:xfrm>
                <a:off x="16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7" name="Line 1416"/>
              <p:cNvSpPr>
                <a:spLocks noChangeShapeType="1"/>
              </p:cNvSpPr>
              <p:nvPr/>
            </p:nvSpPr>
            <p:spPr bwMode="auto">
              <a:xfrm>
                <a:off x="16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8" name="Line 1417"/>
              <p:cNvSpPr>
                <a:spLocks noChangeShapeType="1"/>
              </p:cNvSpPr>
              <p:nvPr/>
            </p:nvSpPr>
            <p:spPr bwMode="auto">
              <a:xfrm>
                <a:off x="16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9" name="Line 1418"/>
              <p:cNvSpPr>
                <a:spLocks noChangeShapeType="1"/>
              </p:cNvSpPr>
              <p:nvPr/>
            </p:nvSpPr>
            <p:spPr bwMode="auto">
              <a:xfrm>
                <a:off x="166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0" name="Line 1419"/>
              <p:cNvSpPr>
                <a:spLocks noChangeShapeType="1"/>
              </p:cNvSpPr>
              <p:nvPr/>
            </p:nvSpPr>
            <p:spPr bwMode="auto">
              <a:xfrm>
                <a:off x="16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1" name="Line 1420"/>
              <p:cNvSpPr>
                <a:spLocks noChangeShapeType="1"/>
              </p:cNvSpPr>
              <p:nvPr/>
            </p:nvSpPr>
            <p:spPr bwMode="auto">
              <a:xfrm>
                <a:off x="16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2" name="Line 1421"/>
              <p:cNvSpPr>
                <a:spLocks noChangeShapeType="1"/>
              </p:cNvSpPr>
              <p:nvPr/>
            </p:nvSpPr>
            <p:spPr bwMode="auto">
              <a:xfrm>
                <a:off x="16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3" name="Line 1422"/>
              <p:cNvSpPr>
                <a:spLocks noChangeShapeType="1"/>
              </p:cNvSpPr>
              <p:nvPr/>
            </p:nvSpPr>
            <p:spPr bwMode="auto">
              <a:xfrm>
                <a:off x="17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4" name="Line 1423"/>
              <p:cNvSpPr>
                <a:spLocks noChangeShapeType="1"/>
              </p:cNvSpPr>
              <p:nvPr/>
            </p:nvSpPr>
            <p:spPr bwMode="auto">
              <a:xfrm>
                <a:off x="17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5" name="Line 1424"/>
              <p:cNvSpPr>
                <a:spLocks noChangeShapeType="1"/>
              </p:cNvSpPr>
              <p:nvPr/>
            </p:nvSpPr>
            <p:spPr bwMode="auto">
              <a:xfrm>
                <a:off x="17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6" name="Line 1425"/>
              <p:cNvSpPr>
                <a:spLocks noChangeShapeType="1"/>
              </p:cNvSpPr>
              <p:nvPr/>
            </p:nvSpPr>
            <p:spPr bwMode="auto">
              <a:xfrm>
                <a:off x="173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7" name="Line 1426"/>
              <p:cNvSpPr>
                <a:spLocks noChangeShapeType="1"/>
              </p:cNvSpPr>
              <p:nvPr/>
            </p:nvSpPr>
            <p:spPr bwMode="auto">
              <a:xfrm>
                <a:off x="17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8" name="Line 1427"/>
              <p:cNvSpPr>
                <a:spLocks noChangeShapeType="1"/>
              </p:cNvSpPr>
              <p:nvPr/>
            </p:nvSpPr>
            <p:spPr bwMode="auto">
              <a:xfrm>
                <a:off x="17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9" name="Line 1428"/>
              <p:cNvSpPr>
                <a:spLocks noChangeShapeType="1"/>
              </p:cNvSpPr>
              <p:nvPr/>
            </p:nvSpPr>
            <p:spPr bwMode="auto">
              <a:xfrm>
                <a:off x="17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0" name="Line 1429"/>
              <p:cNvSpPr>
                <a:spLocks noChangeShapeType="1"/>
              </p:cNvSpPr>
              <p:nvPr/>
            </p:nvSpPr>
            <p:spPr bwMode="auto">
              <a:xfrm>
                <a:off x="17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1" name="Line 1430"/>
              <p:cNvSpPr>
                <a:spLocks noChangeShapeType="1"/>
              </p:cNvSpPr>
              <p:nvPr/>
            </p:nvSpPr>
            <p:spPr bwMode="auto">
              <a:xfrm>
                <a:off x="17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2" name="Line 1431"/>
              <p:cNvSpPr>
                <a:spLocks noChangeShapeType="1"/>
              </p:cNvSpPr>
              <p:nvPr/>
            </p:nvSpPr>
            <p:spPr bwMode="auto">
              <a:xfrm>
                <a:off x="178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3" name="Line 1432"/>
              <p:cNvSpPr>
                <a:spLocks noChangeShapeType="1"/>
              </p:cNvSpPr>
              <p:nvPr/>
            </p:nvSpPr>
            <p:spPr bwMode="auto">
              <a:xfrm>
                <a:off x="179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4" name="Line 1433"/>
              <p:cNvSpPr>
                <a:spLocks noChangeShapeType="1"/>
              </p:cNvSpPr>
              <p:nvPr/>
            </p:nvSpPr>
            <p:spPr bwMode="auto">
              <a:xfrm>
                <a:off x="18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5" name="Line 1434"/>
              <p:cNvSpPr>
                <a:spLocks noChangeShapeType="1"/>
              </p:cNvSpPr>
              <p:nvPr/>
            </p:nvSpPr>
            <p:spPr bwMode="auto">
              <a:xfrm>
                <a:off x="18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6" name="Line 1435"/>
              <p:cNvSpPr>
                <a:spLocks noChangeShapeType="1"/>
              </p:cNvSpPr>
              <p:nvPr/>
            </p:nvSpPr>
            <p:spPr bwMode="auto">
              <a:xfrm>
                <a:off x="18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7" name="Line 1436"/>
              <p:cNvSpPr>
                <a:spLocks noChangeShapeType="1"/>
              </p:cNvSpPr>
              <p:nvPr/>
            </p:nvSpPr>
            <p:spPr bwMode="auto">
              <a:xfrm>
                <a:off x="18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8" name="Line 1437"/>
              <p:cNvSpPr>
                <a:spLocks noChangeShapeType="1"/>
              </p:cNvSpPr>
              <p:nvPr/>
            </p:nvSpPr>
            <p:spPr bwMode="auto">
              <a:xfrm>
                <a:off x="18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9" name="Line 1438"/>
              <p:cNvSpPr>
                <a:spLocks noChangeShapeType="1"/>
              </p:cNvSpPr>
              <p:nvPr/>
            </p:nvSpPr>
            <p:spPr bwMode="auto">
              <a:xfrm>
                <a:off x="185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0" name="Line 1439"/>
              <p:cNvSpPr>
                <a:spLocks noChangeShapeType="1"/>
              </p:cNvSpPr>
              <p:nvPr/>
            </p:nvSpPr>
            <p:spPr bwMode="auto">
              <a:xfrm>
                <a:off x="18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1" name="Line 1440"/>
              <p:cNvSpPr>
                <a:spLocks noChangeShapeType="1"/>
              </p:cNvSpPr>
              <p:nvPr/>
            </p:nvSpPr>
            <p:spPr bwMode="auto">
              <a:xfrm>
                <a:off x="18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2" name="Line 1441"/>
              <p:cNvSpPr>
                <a:spLocks noChangeShapeType="1"/>
              </p:cNvSpPr>
              <p:nvPr/>
            </p:nvSpPr>
            <p:spPr bwMode="auto">
              <a:xfrm>
                <a:off x="18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3" name="Line 1442"/>
              <p:cNvSpPr>
                <a:spLocks noChangeShapeType="1"/>
              </p:cNvSpPr>
              <p:nvPr/>
            </p:nvSpPr>
            <p:spPr bwMode="auto">
              <a:xfrm>
                <a:off x="18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4" name="Line 1443"/>
              <p:cNvSpPr>
                <a:spLocks noChangeShapeType="1"/>
              </p:cNvSpPr>
              <p:nvPr/>
            </p:nvSpPr>
            <p:spPr bwMode="auto">
              <a:xfrm>
                <a:off x="18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5" name="Line 1444"/>
              <p:cNvSpPr>
                <a:spLocks noChangeShapeType="1"/>
              </p:cNvSpPr>
              <p:nvPr/>
            </p:nvSpPr>
            <p:spPr bwMode="auto">
              <a:xfrm>
                <a:off x="19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6" name="Line 1445"/>
              <p:cNvSpPr>
                <a:spLocks noChangeShapeType="1"/>
              </p:cNvSpPr>
              <p:nvPr/>
            </p:nvSpPr>
            <p:spPr bwMode="auto">
              <a:xfrm>
                <a:off x="191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7" name="Line 1446"/>
              <p:cNvSpPr>
                <a:spLocks noChangeShapeType="1"/>
              </p:cNvSpPr>
              <p:nvPr/>
            </p:nvSpPr>
            <p:spPr bwMode="auto">
              <a:xfrm>
                <a:off x="19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8" name="Line 1447"/>
              <p:cNvSpPr>
                <a:spLocks noChangeShapeType="1"/>
              </p:cNvSpPr>
              <p:nvPr/>
            </p:nvSpPr>
            <p:spPr bwMode="auto">
              <a:xfrm>
                <a:off x="19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19" name="Line 1448"/>
              <p:cNvSpPr>
                <a:spLocks noChangeShapeType="1"/>
              </p:cNvSpPr>
              <p:nvPr/>
            </p:nvSpPr>
            <p:spPr bwMode="auto">
              <a:xfrm>
                <a:off x="19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0" name="Line 1449"/>
              <p:cNvSpPr>
                <a:spLocks noChangeShapeType="1"/>
              </p:cNvSpPr>
              <p:nvPr/>
            </p:nvSpPr>
            <p:spPr bwMode="auto">
              <a:xfrm>
                <a:off x="19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1" name="Line 1450"/>
              <p:cNvSpPr>
                <a:spLocks noChangeShapeType="1"/>
              </p:cNvSpPr>
              <p:nvPr/>
            </p:nvSpPr>
            <p:spPr bwMode="auto">
              <a:xfrm>
                <a:off x="19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2" name="Line 1451"/>
              <p:cNvSpPr>
                <a:spLocks noChangeShapeType="1"/>
              </p:cNvSpPr>
              <p:nvPr/>
            </p:nvSpPr>
            <p:spPr bwMode="auto">
              <a:xfrm>
                <a:off x="19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3" name="Line 1452"/>
              <p:cNvSpPr>
                <a:spLocks noChangeShapeType="1"/>
              </p:cNvSpPr>
              <p:nvPr/>
            </p:nvSpPr>
            <p:spPr bwMode="auto">
              <a:xfrm>
                <a:off x="198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4" name="Line 1453"/>
              <p:cNvSpPr>
                <a:spLocks noChangeShapeType="1"/>
              </p:cNvSpPr>
              <p:nvPr/>
            </p:nvSpPr>
            <p:spPr bwMode="auto">
              <a:xfrm>
                <a:off x="19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5" name="Line 1454"/>
              <p:cNvSpPr>
                <a:spLocks noChangeShapeType="1"/>
              </p:cNvSpPr>
              <p:nvPr/>
            </p:nvSpPr>
            <p:spPr bwMode="auto">
              <a:xfrm>
                <a:off x="19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6" name="Line 1455"/>
              <p:cNvSpPr>
                <a:spLocks noChangeShapeType="1"/>
              </p:cNvSpPr>
              <p:nvPr/>
            </p:nvSpPr>
            <p:spPr bwMode="auto">
              <a:xfrm>
                <a:off x="20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7" name="Line 1456"/>
              <p:cNvSpPr>
                <a:spLocks noChangeShapeType="1"/>
              </p:cNvSpPr>
              <p:nvPr/>
            </p:nvSpPr>
            <p:spPr bwMode="auto">
              <a:xfrm>
                <a:off x="20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8" name="Line 1457"/>
              <p:cNvSpPr>
                <a:spLocks noChangeShapeType="1"/>
              </p:cNvSpPr>
              <p:nvPr/>
            </p:nvSpPr>
            <p:spPr bwMode="auto">
              <a:xfrm>
                <a:off x="20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29" name="Line 1458"/>
              <p:cNvSpPr>
                <a:spLocks noChangeShapeType="1"/>
              </p:cNvSpPr>
              <p:nvPr/>
            </p:nvSpPr>
            <p:spPr bwMode="auto">
              <a:xfrm>
                <a:off x="20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0" name="Line 1459"/>
              <p:cNvSpPr>
                <a:spLocks noChangeShapeType="1"/>
              </p:cNvSpPr>
              <p:nvPr/>
            </p:nvSpPr>
            <p:spPr bwMode="auto">
              <a:xfrm>
                <a:off x="204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1" name="Line 1460"/>
              <p:cNvSpPr>
                <a:spLocks noChangeShapeType="1"/>
              </p:cNvSpPr>
              <p:nvPr/>
            </p:nvSpPr>
            <p:spPr bwMode="auto">
              <a:xfrm>
                <a:off x="20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2" name="Line 1461"/>
              <p:cNvSpPr>
                <a:spLocks noChangeShapeType="1"/>
              </p:cNvSpPr>
              <p:nvPr/>
            </p:nvSpPr>
            <p:spPr bwMode="auto">
              <a:xfrm>
                <a:off x="20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3" name="Line 1462"/>
              <p:cNvSpPr>
                <a:spLocks noChangeShapeType="1"/>
              </p:cNvSpPr>
              <p:nvPr/>
            </p:nvSpPr>
            <p:spPr bwMode="auto">
              <a:xfrm>
                <a:off x="20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4" name="Line 1463"/>
              <p:cNvSpPr>
                <a:spLocks noChangeShapeType="1"/>
              </p:cNvSpPr>
              <p:nvPr/>
            </p:nvSpPr>
            <p:spPr bwMode="auto">
              <a:xfrm>
                <a:off x="20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5" name="Line 1464"/>
              <p:cNvSpPr>
                <a:spLocks noChangeShapeType="1"/>
              </p:cNvSpPr>
              <p:nvPr/>
            </p:nvSpPr>
            <p:spPr bwMode="auto">
              <a:xfrm>
                <a:off x="20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6" name="Line 1465"/>
              <p:cNvSpPr>
                <a:spLocks noChangeShapeType="1"/>
              </p:cNvSpPr>
              <p:nvPr/>
            </p:nvSpPr>
            <p:spPr bwMode="auto">
              <a:xfrm>
                <a:off x="20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7" name="Line 1466"/>
              <p:cNvSpPr>
                <a:spLocks noChangeShapeType="1"/>
              </p:cNvSpPr>
              <p:nvPr/>
            </p:nvSpPr>
            <p:spPr bwMode="auto">
              <a:xfrm>
                <a:off x="210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8" name="Line 1467"/>
              <p:cNvSpPr>
                <a:spLocks noChangeShapeType="1"/>
              </p:cNvSpPr>
              <p:nvPr/>
            </p:nvSpPr>
            <p:spPr bwMode="auto">
              <a:xfrm>
                <a:off x="21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39" name="Line 1468"/>
              <p:cNvSpPr>
                <a:spLocks noChangeShapeType="1"/>
              </p:cNvSpPr>
              <p:nvPr/>
            </p:nvSpPr>
            <p:spPr bwMode="auto">
              <a:xfrm>
                <a:off x="212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0" name="Line 1469"/>
              <p:cNvSpPr>
                <a:spLocks noChangeShapeType="1"/>
              </p:cNvSpPr>
              <p:nvPr/>
            </p:nvSpPr>
            <p:spPr bwMode="auto">
              <a:xfrm>
                <a:off x="21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1" name="Line 1470"/>
              <p:cNvSpPr>
                <a:spLocks noChangeShapeType="1"/>
              </p:cNvSpPr>
              <p:nvPr/>
            </p:nvSpPr>
            <p:spPr bwMode="auto">
              <a:xfrm>
                <a:off x="21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2" name="Line 1471"/>
              <p:cNvSpPr>
                <a:spLocks noChangeShapeType="1"/>
              </p:cNvSpPr>
              <p:nvPr/>
            </p:nvSpPr>
            <p:spPr bwMode="auto">
              <a:xfrm>
                <a:off x="21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3" name="Line 1472"/>
              <p:cNvSpPr>
                <a:spLocks noChangeShapeType="1"/>
              </p:cNvSpPr>
              <p:nvPr/>
            </p:nvSpPr>
            <p:spPr bwMode="auto">
              <a:xfrm>
                <a:off x="21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4" name="Line 1473"/>
              <p:cNvSpPr>
                <a:spLocks noChangeShapeType="1"/>
              </p:cNvSpPr>
              <p:nvPr/>
            </p:nvSpPr>
            <p:spPr bwMode="auto">
              <a:xfrm>
                <a:off x="217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5" name="Line 1474"/>
              <p:cNvSpPr>
                <a:spLocks noChangeShapeType="1"/>
              </p:cNvSpPr>
              <p:nvPr/>
            </p:nvSpPr>
            <p:spPr bwMode="auto">
              <a:xfrm>
                <a:off x="218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6" name="Line 1475"/>
              <p:cNvSpPr>
                <a:spLocks noChangeShapeType="1"/>
              </p:cNvSpPr>
              <p:nvPr/>
            </p:nvSpPr>
            <p:spPr bwMode="auto">
              <a:xfrm>
                <a:off x="21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7" name="Line 1476"/>
              <p:cNvSpPr>
                <a:spLocks noChangeShapeType="1"/>
              </p:cNvSpPr>
              <p:nvPr/>
            </p:nvSpPr>
            <p:spPr bwMode="auto">
              <a:xfrm>
                <a:off x="220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8" name="Line 1477"/>
              <p:cNvSpPr>
                <a:spLocks noChangeShapeType="1"/>
              </p:cNvSpPr>
              <p:nvPr/>
            </p:nvSpPr>
            <p:spPr bwMode="auto">
              <a:xfrm>
                <a:off x="220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9" name="Line 1478"/>
              <p:cNvSpPr>
                <a:spLocks noChangeShapeType="1"/>
              </p:cNvSpPr>
              <p:nvPr/>
            </p:nvSpPr>
            <p:spPr bwMode="auto">
              <a:xfrm>
                <a:off x="221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0" name="Line 1479"/>
              <p:cNvSpPr>
                <a:spLocks noChangeShapeType="1"/>
              </p:cNvSpPr>
              <p:nvPr/>
            </p:nvSpPr>
            <p:spPr bwMode="auto">
              <a:xfrm>
                <a:off x="222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1" name="Line 1480"/>
              <p:cNvSpPr>
                <a:spLocks noChangeShapeType="1"/>
              </p:cNvSpPr>
              <p:nvPr/>
            </p:nvSpPr>
            <p:spPr bwMode="auto">
              <a:xfrm>
                <a:off x="223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2" name="Line 1481"/>
              <p:cNvSpPr>
                <a:spLocks noChangeShapeType="1"/>
              </p:cNvSpPr>
              <p:nvPr/>
            </p:nvSpPr>
            <p:spPr bwMode="auto">
              <a:xfrm>
                <a:off x="224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3" name="Line 1482"/>
              <p:cNvSpPr>
                <a:spLocks noChangeShapeType="1"/>
              </p:cNvSpPr>
              <p:nvPr/>
            </p:nvSpPr>
            <p:spPr bwMode="auto">
              <a:xfrm>
                <a:off x="22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4" name="Line 1483"/>
              <p:cNvSpPr>
                <a:spLocks noChangeShapeType="1"/>
              </p:cNvSpPr>
              <p:nvPr/>
            </p:nvSpPr>
            <p:spPr bwMode="auto">
              <a:xfrm>
                <a:off x="226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5" name="Line 1484"/>
              <p:cNvSpPr>
                <a:spLocks noChangeShapeType="1"/>
              </p:cNvSpPr>
              <p:nvPr/>
            </p:nvSpPr>
            <p:spPr bwMode="auto">
              <a:xfrm>
                <a:off x="227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6" name="Line 1485"/>
              <p:cNvSpPr>
                <a:spLocks noChangeShapeType="1"/>
              </p:cNvSpPr>
              <p:nvPr/>
            </p:nvSpPr>
            <p:spPr bwMode="auto">
              <a:xfrm>
                <a:off x="228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7" name="Line 1486"/>
              <p:cNvSpPr>
                <a:spLocks noChangeShapeType="1"/>
              </p:cNvSpPr>
              <p:nvPr/>
            </p:nvSpPr>
            <p:spPr bwMode="auto">
              <a:xfrm>
                <a:off x="229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8" name="Line 1487"/>
              <p:cNvSpPr>
                <a:spLocks noChangeShapeType="1"/>
              </p:cNvSpPr>
              <p:nvPr/>
            </p:nvSpPr>
            <p:spPr bwMode="auto">
              <a:xfrm>
                <a:off x="230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9" name="Line 1488"/>
              <p:cNvSpPr>
                <a:spLocks noChangeShapeType="1"/>
              </p:cNvSpPr>
              <p:nvPr/>
            </p:nvSpPr>
            <p:spPr bwMode="auto">
              <a:xfrm>
                <a:off x="230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0" name="Line 1489"/>
              <p:cNvSpPr>
                <a:spLocks noChangeShapeType="1"/>
              </p:cNvSpPr>
              <p:nvPr/>
            </p:nvSpPr>
            <p:spPr bwMode="auto">
              <a:xfrm>
                <a:off x="23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1" name="Line 1490"/>
              <p:cNvSpPr>
                <a:spLocks noChangeShapeType="1"/>
              </p:cNvSpPr>
              <p:nvPr/>
            </p:nvSpPr>
            <p:spPr bwMode="auto">
              <a:xfrm>
                <a:off x="232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2" name="Line 1491"/>
              <p:cNvSpPr>
                <a:spLocks noChangeShapeType="1"/>
              </p:cNvSpPr>
              <p:nvPr/>
            </p:nvSpPr>
            <p:spPr bwMode="auto">
              <a:xfrm>
                <a:off x="233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3" name="Line 1492"/>
              <p:cNvSpPr>
                <a:spLocks noChangeShapeType="1"/>
              </p:cNvSpPr>
              <p:nvPr/>
            </p:nvSpPr>
            <p:spPr bwMode="auto">
              <a:xfrm>
                <a:off x="234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4" name="Line 1493"/>
              <p:cNvSpPr>
                <a:spLocks noChangeShapeType="1"/>
              </p:cNvSpPr>
              <p:nvPr/>
            </p:nvSpPr>
            <p:spPr bwMode="auto">
              <a:xfrm>
                <a:off x="235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5" name="Line 1494"/>
              <p:cNvSpPr>
                <a:spLocks noChangeShapeType="1"/>
              </p:cNvSpPr>
              <p:nvPr/>
            </p:nvSpPr>
            <p:spPr bwMode="auto">
              <a:xfrm>
                <a:off x="236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6" name="Line 1495"/>
              <p:cNvSpPr>
                <a:spLocks noChangeShapeType="1"/>
              </p:cNvSpPr>
              <p:nvPr/>
            </p:nvSpPr>
            <p:spPr bwMode="auto">
              <a:xfrm>
                <a:off x="23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7" name="Line 1496"/>
              <p:cNvSpPr>
                <a:spLocks noChangeShapeType="1"/>
              </p:cNvSpPr>
              <p:nvPr/>
            </p:nvSpPr>
            <p:spPr bwMode="auto">
              <a:xfrm>
                <a:off x="238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8" name="Line 1497"/>
              <p:cNvSpPr>
                <a:spLocks noChangeShapeType="1"/>
              </p:cNvSpPr>
              <p:nvPr/>
            </p:nvSpPr>
            <p:spPr bwMode="auto">
              <a:xfrm>
                <a:off x="239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9" name="Line 1498"/>
              <p:cNvSpPr>
                <a:spLocks noChangeShapeType="1"/>
              </p:cNvSpPr>
              <p:nvPr/>
            </p:nvSpPr>
            <p:spPr bwMode="auto">
              <a:xfrm>
                <a:off x="240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0" name="Line 1499"/>
              <p:cNvSpPr>
                <a:spLocks noChangeShapeType="1"/>
              </p:cNvSpPr>
              <p:nvPr/>
            </p:nvSpPr>
            <p:spPr bwMode="auto">
              <a:xfrm>
                <a:off x="241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1" name="Line 1500"/>
              <p:cNvSpPr>
                <a:spLocks noChangeShapeType="1"/>
              </p:cNvSpPr>
              <p:nvPr/>
            </p:nvSpPr>
            <p:spPr bwMode="auto">
              <a:xfrm>
                <a:off x="241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2" name="Line 1501"/>
              <p:cNvSpPr>
                <a:spLocks noChangeShapeType="1"/>
              </p:cNvSpPr>
              <p:nvPr/>
            </p:nvSpPr>
            <p:spPr bwMode="auto">
              <a:xfrm>
                <a:off x="242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3" name="Line 1502"/>
              <p:cNvSpPr>
                <a:spLocks noChangeShapeType="1"/>
              </p:cNvSpPr>
              <p:nvPr/>
            </p:nvSpPr>
            <p:spPr bwMode="auto">
              <a:xfrm>
                <a:off x="24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4" name="Line 1503"/>
              <p:cNvSpPr>
                <a:spLocks noChangeShapeType="1"/>
              </p:cNvSpPr>
              <p:nvPr/>
            </p:nvSpPr>
            <p:spPr bwMode="auto">
              <a:xfrm>
                <a:off x="244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5" name="Line 1504"/>
              <p:cNvSpPr>
                <a:spLocks noChangeShapeType="1"/>
              </p:cNvSpPr>
              <p:nvPr/>
            </p:nvSpPr>
            <p:spPr bwMode="auto">
              <a:xfrm>
                <a:off x="245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6" name="Line 1505"/>
              <p:cNvSpPr>
                <a:spLocks noChangeShapeType="1"/>
              </p:cNvSpPr>
              <p:nvPr/>
            </p:nvSpPr>
            <p:spPr bwMode="auto">
              <a:xfrm>
                <a:off x="246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7" name="Line 1506"/>
              <p:cNvSpPr>
                <a:spLocks noChangeShapeType="1"/>
              </p:cNvSpPr>
              <p:nvPr/>
            </p:nvSpPr>
            <p:spPr bwMode="auto">
              <a:xfrm>
                <a:off x="24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8" name="Line 1507"/>
              <p:cNvSpPr>
                <a:spLocks noChangeShapeType="1"/>
              </p:cNvSpPr>
              <p:nvPr/>
            </p:nvSpPr>
            <p:spPr bwMode="auto">
              <a:xfrm>
                <a:off x="248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9" name="Line 1508"/>
              <p:cNvSpPr>
                <a:spLocks noChangeShapeType="1"/>
              </p:cNvSpPr>
              <p:nvPr/>
            </p:nvSpPr>
            <p:spPr bwMode="auto">
              <a:xfrm>
                <a:off x="249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0" name="Line 1509"/>
              <p:cNvSpPr>
                <a:spLocks noChangeShapeType="1"/>
              </p:cNvSpPr>
              <p:nvPr/>
            </p:nvSpPr>
            <p:spPr bwMode="auto">
              <a:xfrm>
                <a:off x="25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1" name="Line 1510"/>
              <p:cNvSpPr>
                <a:spLocks noChangeShapeType="1"/>
              </p:cNvSpPr>
              <p:nvPr/>
            </p:nvSpPr>
            <p:spPr bwMode="auto">
              <a:xfrm>
                <a:off x="251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2" name="Line 1511"/>
              <p:cNvSpPr>
                <a:spLocks noChangeShapeType="1"/>
              </p:cNvSpPr>
              <p:nvPr/>
            </p:nvSpPr>
            <p:spPr bwMode="auto">
              <a:xfrm>
                <a:off x="252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3" name="Line 1512"/>
              <p:cNvSpPr>
                <a:spLocks noChangeShapeType="1"/>
              </p:cNvSpPr>
              <p:nvPr/>
            </p:nvSpPr>
            <p:spPr bwMode="auto">
              <a:xfrm>
                <a:off x="252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4" name="Line 1513"/>
              <p:cNvSpPr>
                <a:spLocks noChangeShapeType="1"/>
              </p:cNvSpPr>
              <p:nvPr/>
            </p:nvSpPr>
            <p:spPr bwMode="auto">
              <a:xfrm>
                <a:off x="25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5" name="Line 1514"/>
              <p:cNvSpPr>
                <a:spLocks noChangeShapeType="1"/>
              </p:cNvSpPr>
              <p:nvPr/>
            </p:nvSpPr>
            <p:spPr bwMode="auto">
              <a:xfrm>
                <a:off x="254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6" name="Line 1515"/>
              <p:cNvSpPr>
                <a:spLocks noChangeShapeType="1"/>
              </p:cNvSpPr>
              <p:nvPr/>
            </p:nvSpPr>
            <p:spPr bwMode="auto">
              <a:xfrm>
                <a:off x="255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7" name="Line 1516"/>
              <p:cNvSpPr>
                <a:spLocks noChangeShapeType="1"/>
              </p:cNvSpPr>
              <p:nvPr/>
            </p:nvSpPr>
            <p:spPr bwMode="auto">
              <a:xfrm>
                <a:off x="256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8" name="Line 1517"/>
              <p:cNvSpPr>
                <a:spLocks noChangeShapeType="1"/>
              </p:cNvSpPr>
              <p:nvPr/>
            </p:nvSpPr>
            <p:spPr bwMode="auto">
              <a:xfrm>
                <a:off x="257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9" name="Line 1518"/>
              <p:cNvSpPr>
                <a:spLocks noChangeShapeType="1"/>
              </p:cNvSpPr>
              <p:nvPr/>
            </p:nvSpPr>
            <p:spPr bwMode="auto">
              <a:xfrm>
                <a:off x="258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0" name="Line 1519"/>
              <p:cNvSpPr>
                <a:spLocks noChangeShapeType="1"/>
              </p:cNvSpPr>
              <p:nvPr/>
            </p:nvSpPr>
            <p:spPr bwMode="auto">
              <a:xfrm>
                <a:off x="259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1" name="Line 1520"/>
              <p:cNvSpPr>
                <a:spLocks noChangeShapeType="1"/>
              </p:cNvSpPr>
              <p:nvPr/>
            </p:nvSpPr>
            <p:spPr bwMode="auto">
              <a:xfrm>
                <a:off x="26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2" name="Line 1521"/>
              <p:cNvSpPr>
                <a:spLocks noChangeShapeType="1"/>
              </p:cNvSpPr>
              <p:nvPr/>
            </p:nvSpPr>
            <p:spPr bwMode="auto">
              <a:xfrm>
                <a:off x="261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3" name="Line 1522"/>
              <p:cNvSpPr>
                <a:spLocks noChangeShapeType="1"/>
              </p:cNvSpPr>
              <p:nvPr/>
            </p:nvSpPr>
            <p:spPr bwMode="auto">
              <a:xfrm>
                <a:off x="262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4" name="Line 1523"/>
              <p:cNvSpPr>
                <a:spLocks noChangeShapeType="1"/>
              </p:cNvSpPr>
              <p:nvPr/>
            </p:nvSpPr>
            <p:spPr bwMode="auto">
              <a:xfrm>
                <a:off x="26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5" name="Line 1524"/>
              <p:cNvSpPr>
                <a:spLocks noChangeShapeType="1"/>
              </p:cNvSpPr>
              <p:nvPr/>
            </p:nvSpPr>
            <p:spPr bwMode="auto">
              <a:xfrm>
                <a:off x="26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6" name="Line 1525"/>
              <p:cNvSpPr>
                <a:spLocks noChangeShapeType="1"/>
              </p:cNvSpPr>
              <p:nvPr/>
            </p:nvSpPr>
            <p:spPr bwMode="auto">
              <a:xfrm>
                <a:off x="26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7" name="Line 1526"/>
              <p:cNvSpPr>
                <a:spLocks noChangeShapeType="1"/>
              </p:cNvSpPr>
              <p:nvPr/>
            </p:nvSpPr>
            <p:spPr bwMode="auto">
              <a:xfrm>
                <a:off x="26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8" name="Line 1527"/>
              <p:cNvSpPr>
                <a:spLocks noChangeShapeType="1"/>
              </p:cNvSpPr>
              <p:nvPr/>
            </p:nvSpPr>
            <p:spPr bwMode="auto">
              <a:xfrm>
                <a:off x="266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9" name="Line 1528"/>
              <p:cNvSpPr>
                <a:spLocks noChangeShapeType="1"/>
              </p:cNvSpPr>
              <p:nvPr/>
            </p:nvSpPr>
            <p:spPr bwMode="auto">
              <a:xfrm>
                <a:off x="26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0" name="Line 1529"/>
              <p:cNvSpPr>
                <a:spLocks noChangeShapeType="1"/>
              </p:cNvSpPr>
              <p:nvPr/>
            </p:nvSpPr>
            <p:spPr bwMode="auto">
              <a:xfrm>
                <a:off x="268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1" name="Line 1530"/>
              <p:cNvSpPr>
                <a:spLocks noChangeShapeType="1"/>
              </p:cNvSpPr>
              <p:nvPr/>
            </p:nvSpPr>
            <p:spPr bwMode="auto">
              <a:xfrm>
                <a:off x="26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2" name="Line 1531"/>
              <p:cNvSpPr>
                <a:spLocks noChangeShapeType="1"/>
              </p:cNvSpPr>
              <p:nvPr/>
            </p:nvSpPr>
            <p:spPr bwMode="auto">
              <a:xfrm>
                <a:off x="27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3" name="Line 1532"/>
              <p:cNvSpPr>
                <a:spLocks noChangeShapeType="1"/>
              </p:cNvSpPr>
              <p:nvPr/>
            </p:nvSpPr>
            <p:spPr bwMode="auto">
              <a:xfrm>
                <a:off x="27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4" name="Line 1533"/>
              <p:cNvSpPr>
                <a:spLocks noChangeShapeType="1"/>
              </p:cNvSpPr>
              <p:nvPr/>
            </p:nvSpPr>
            <p:spPr bwMode="auto">
              <a:xfrm>
                <a:off x="27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5" name="Line 1534"/>
              <p:cNvSpPr>
                <a:spLocks noChangeShapeType="1"/>
              </p:cNvSpPr>
              <p:nvPr/>
            </p:nvSpPr>
            <p:spPr bwMode="auto">
              <a:xfrm>
                <a:off x="273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6" name="Line 1535"/>
              <p:cNvSpPr>
                <a:spLocks noChangeShapeType="1"/>
              </p:cNvSpPr>
              <p:nvPr/>
            </p:nvSpPr>
            <p:spPr bwMode="auto">
              <a:xfrm>
                <a:off x="27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7" name="Line 1536"/>
              <p:cNvSpPr>
                <a:spLocks noChangeShapeType="1"/>
              </p:cNvSpPr>
              <p:nvPr/>
            </p:nvSpPr>
            <p:spPr bwMode="auto">
              <a:xfrm>
                <a:off x="274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8" name="Line 1537"/>
              <p:cNvSpPr>
                <a:spLocks noChangeShapeType="1"/>
              </p:cNvSpPr>
              <p:nvPr/>
            </p:nvSpPr>
            <p:spPr bwMode="auto">
              <a:xfrm>
                <a:off x="27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9" name="Line 1538"/>
              <p:cNvSpPr>
                <a:spLocks noChangeShapeType="1"/>
              </p:cNvSpPr>
              <p:nvPr/>
            </p:nvSpPr>
            <p:spPr bwMode="auto">
              <a:xfrm>
                <a:off x="27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0" name="Line 1539"/>
              <p:cNvSpPr>
                <a:spLocks noChangeShapeType="1"/>
              </p:cNvSpPr>
              <p:nvPr/>
            </p:nvSpPr>
            <p:spPr bwMode="auto">
              <a:xfrm>
                <a:off x="27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1" name="Line 1540"/>
              <p:cNvSpPr>
                <a:spLocks noChangeShapeType="1"/>
              </p:cNvSpPr>
              <p:nvPr/>
            </p:nvSpPr>
            <p:spPr bwMode="auto">
              <a:xfrm>
                <a:off x="27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2" name="Line 1541"/>
              <p:cNvSpPr>
                <a:spLocks noChangeShapeType="1"/>
              </p:cNvSpPr>
              <p:nvPr/>
            </p:nvSpPr>
            <p:spPr bwMode="auto">
              <a:xfrm>
                <a:off x="279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3" name="Line 1542"/>
              <p:cNvSpPr>
                <a:spLocks noChangeShapeType="1"/>
              </p:cNvSpPr>
              <p:nvPr/>
            </p:nvSpPr>
            <p:spPr bwMode="auto">
              <a:xfrm>
                <a:off x="28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4" name="Line 1543"/>
              <p:cNvSpPr>
                <a:spLocks noChangeShapeType="1"/>
              </p:cNvSpPr>
              <p:nvPr/>
            </p:nvSpPr>
            <p:spPr bwMode="auto">
              <a:xfrm>
                <a:off x="28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5" name="Line 1544"/>
              <p:cNvSpPr>
                <a:spLocks noChangeShapeType="1"/>
              </p:cNvSpPr>
              <p:nvPr/>
            </p:nvSpPr>
            <p:spPr bwMode="auto">
              <a:xfrm>
                <a:off x="28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6" name="Line 1545"/>
              <p:cNvSpPr>
                <a:spLocks noChangeShapeType="1"/>
              </p:cNvSpPr>
              <p:nvPr/>
            </p:nvSpPr>
            <p:spPr bwMode="auto">
              <a:xfrm>
                <a:off x="28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7" name="Line 1546"/>
              <p:cNvSpPr>
                <a:spLocks noChangeShapeType="1"/>
              </p:cNvSpPr>
              <p:nvPr/>
            </p:nvSpPr>
            <p:spPr bwMode="auto">
              <a:xfrm>
                <a:off x="28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8" name="Line 1547"/>
              <p:cNvSpPr>
                <a:spLocks noChangeShapeType="1"/>
              </p:cNvSpPr>
              <p:nvPr/>
            </p:nvSpPr>
            <p:spPr bwMode="auto">
              <a:xfrm>
                <a:off x="28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9" name="Line 1548"/>
              <p:cNvSpPr>
                <a:spLocks noChangeShapeType="1"/>
              </p:cNvSpPr>
              <p:nvPr/>
            </p:nvSpPr>
            <p:spPr bwMode="auto">
              <a:xfrm>
                <a:off x="285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0" name="Line 1549"/>
              <p:cNvSpPr>
                <a:spLocks noChangeShapeType="1"/>
              </p:cNvSpPr>
              <p:nvPr/>
            </p:nvSpPr>
            <p:spPr bwMode="auto">
              <a:xfrm>
                <a:off x="28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1" name="Line 1550"/>
              <p:cNvSpPr>
                <a:spLocks noChangeShapeType="1"/>
              </p:cNvSpPr>
              <p:nvPr/>
            </p:nvSpPr>
            <p:spPr bwMode="auto">
              <a:xfrm>
                <a:off x="28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2" name="Line 1551"/>
              <p:cNvSpPr>
                <a:spLocks noChangeShapeType="1"/>
              </p:cNvSpPr>
              <p:nvPr/>
            </p:nvSpPr>
            <p:spPr bwMode="auto">
              <a:xfrm>
                <a:off x="28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3" name="Line 1552"/>
              <p:cNvSpPr>
                <a:spLocks noChangeShapeType="1"/>
              </p:cNvSpPr>
              <p:nvPr/>
            </p:nvSpPr>
            <p:spPr bwMode="auto">
              <a:xfrm>
                <a:off x="28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4" name="Line 1553"/>
              <p:cNvSpPr>
                <a:spLocks noChangeShapeType="1"/>
              </p:cNvSpPr>
              <p:nvPr/>
            </p:nvSpPr>
            <p:spPr bwMode="auto">
              <a:xfrm>
                <a:off x="29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5" name="Line 1554"/>
              <p:cNvSpPr>
                <a:spLocks noChangeShapeType="1"/>
              </p:cNvSpPr>
              <p:nvPr/>
            </p:nvSpPr>
            <p:spPr bwMode="auto">
              <a:xfrm>
                <a:off x="29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6" name="Line 1555"/>
              <p:cNvSpPr>
                <a:spLocks noChangeShapeType="1"/>
              </p:cNvSpPr>
              <p:nvPr/>
            </p:nvSpPr>
            <p:spPr bwMode="auto">
              <a:xfrm>
                <a:off x="29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7" name="Line 1556"/>
              <p:cNvSpPr>
                <a:spLocks noChangeShapeType="1"/>
              </p:cNvSpPr>
              <p:nvPr/>
            </p:nvSpPr>
            <p:spPr bwMode="auto">
              <a:xfrm>
                <a:off x="293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8" name="Line 1557"/>
              <p:cNvSpPr>
                <a:spLocks noChangeShapeType="1"/>
              </p:cNvSpPr>
              <p:nvPr/>
            </p:nvSpPr>
            <p:spPr bwMode="auto">
              <a:xfrm>
                <a:off x="29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9" name="Line 1558"/>
              <p:cNvSpPr>
                <a:spLocks noChangeShapeType="1"/>
              </p:cNvSpPr>
              <p:nvPr/>
            </p:nvSpPr>
            <p:spPr bwMode="auto">
              <a:xfrm>
                <a:off x="29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0" name="Line 1559"/>
              <p:cNvSpPr>
                <a:spLocks noChangeShapeType="1"/>
              </p:cNvSpPr>
              <p:nvPr/>
            </p:nvSpPr>
            <p:spPr bwMode="auto">
              <a:xfrm>
                <a:off x="29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1" name="Line 1560"/>
              <p:cNvSpPr>
                <a:spLocks noChangeShapeType="1"/>
              </p:cNvSpPr>
              <p:nvPr/>
            </p:nvSpPr>
            <p:spPr bwMode="auto">
              <a:xfrm>
                <a:off x="29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2" name="Line 1561"/>
              <p:cNvSpPr>
                <a:spLocks noChangeShapeType="1"/>
              </p:cNvSpPr>
              <p:nvPr/>
            </p:nvSpPr>
            <p:spPr bwMode="auto">
              <a:xfrm>
                <a:off x="29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3" name="Line 1562"/>
              <p:cNvSpPr>
                <a:spLocks noChangeShapeType="1"/>
              </p:cNvSpPr>
              <p:nvPr/>
            </p:nvSpPr>
            <p:spPr bwMode="auto">
              <a:xfrm>
                <a:off x="29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4" name="Line 1563"/>
              <p:cNvSpPr>
                <a:spLocks noChangeShapeType="1"/>
              </p:cNvSpPr>
              <p:nvPr/>
            </p:nvSpPr>
            <p:spPr bwMode="auto">
              <a:xfrm>
                <a:off x="299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5" name="Line 1564"/>
              <p:cNvSpPr>
                <a:spLocks noChangeShapeType="1"/>
              </p:cNvSpPr>
              <p:nvPr/>
            </p:nvSpPr>
            <p:spPr bwMode="auto">
              <a:xfrm>
                <a:off x="30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6" name="Line 1565"/>
              <p:cNvSpPr>
                <a:spLocks noChangeShapeType="1"/>
              </p:cNvSpPr>
              <p:nvPr/>
            </p:nvSpPr>
            <p:spPr bwMode="auto">
              <a:xfrm>
                <a:off x="30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7" name="Line 1566"/>
              <p:cNvSpPr>
                <a:spLocks noChangeShapeType="1"/>
              </p:cNvSpPr>
              <p:nvPr/>
            </p:nvSpPr>
            <p:spPr bwMode="auto">
              <a:xfrm>
                <a:off x="30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8" name="Line 1567"/>
              <p:cNvSpPr>
                <a:spLocks noChangeShapeType="1"/>
              </p:cNvSpPr>
              <p:nvPr/>
            </p:nvSpPr>
            <p:spPr bwMode="auto">
              <a:xfrm>
                <a:off x="30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9" name="Line 1568"/>
              <p:cNvSpPr>
                <a:spLocks noChangeShapeType="1"/>
              </p:cNvSpPr>
              <p:nvPr/>
            </p:nvSpPr>
            <p:spPr bwMode="auto">
              <a:xfrm>
                <a:off x="30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0" name="Line 1569"/>
              <p:cNvSpPr>
                <a:spLocks noChangeShapeType="1"/>
              </p:cNvSpPr>
              <p:nvPr/>
            </p:nvSpPr>
            <p:spPr bwMode="auto">
              <a:xfrm>
                <a:off x="30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1" name="Line 1570"/>
              <p:cNvSpPr>
                <a:spLocks noChangeShapeType="1"/>
              </p:cNvSpPr>
              <p:nvPr/>
            </p:nvSpPr>
            <p:spPr bwMode="auto">
              <a:xfrm>
                <a:off x="305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2" name="Line 1571"/>
              <p:cNvSpPr>
                <a:spLocks noChangeShapeType="1"/>
              </p:cNvSpPr>
              <p:nvPr/>
            </p:nvSpPr>
            <p:spPr bwMode="auto">
              <a:xfrm>
                <a:off x="30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3" name="Line 1572"/>
              <p:cNvSpPr>
                <a:spLocks noChangeShapeType="1"/>
              </p:cNvSpPr>
              <p:nvPr/>
            </p:nvSpPr>
            <p:spPr bwMode="auto">
              <a:xfrm>
                <a:off x="30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4" name="Line 1573"/>
              <p:cNvSpPr>
                <a:spLocks noChangeShapeType="1"/>
              </p:cNvSpPr>
              <p:nvPr/>
            </p:nvSpPr>
            <p:spPr bwMode="auto">
              <a:xfrm>
                <a:off x="30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5" name="Line 1574"/>
              <p:cNvSpPr>
                <a:spLocks noChangeShapeType="1"/>
              </p:cNvSpPr>
              <p:nvPr/>
            </p:nvSpPr>
            <p:spPr bwMode="auto">
              <a:xfrm>
                <a:off x="30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6" name="Line 1575"/>
              <p:cNvSpPr>
                <a:spLocks noChangeShapeType="1"/>
              </p:cNvSpPr>
              <p:nvPr/>
            </p:nvSpPr>
            <p:spPr bwMode="auto">
              <a:xfrm>
                <a:off x="310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7" name="Line 1576"/>
              <p:cNvSpPr>
                <a:spLocks noChangeShapeType="1"/>
              </p:cNvSpPr>
              <p:nvPr/>
            </p:nvSpPr>
            <p:spPr bwMode="auto">
              <a:xfrm>
                <a:off x="31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8" name="Line 1577"/>
              <p:cNvSpPr>
                <a:spLocks noChangeShapeType="1"/>
              </p:cNvSpPr>
              <p:nvPr/>
            </p:nvSpPr>
            <p:spPr bwMode="auto">
              <a:xfrm>
                <a:off x="312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9" name="Line 1578"/>
              <p:cNvSpPr>
                <a:spLocks noChangeShapeType="1"/>
              </p:cNvSpPr>
              <p:nvPr/>
            </p:nvSpPr>
            <p:spPr bwMode="auto">
              <a:xfrm>
                <a:off x="31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0" name="Line 1579"/>
              <p:cNvSpPr>
                <a:spLocks noChangeShapeType="1"/>
              </p:cNvSpPr>
              <p:nvPr/>
            </p:nvSpPr>
            <p:spPr bwMode="auto">
              <a:xfrm>
                <a:off x="31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1" name="Line 1580"/>
              <p:cNvSpPr>
                <a:spLocks noChangeShapeType="1"/>
              </p:cNvSpPr>
              <p:nvPr/>
            </p:nvSpPr>
            <p:spPr bwMode="auto">
              <a:xfrm>
                <a:off x="31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2" name="Line 1581"/>
              <p:cNvSpPr>
                <a:spLocks noChangeShapeType="1"/>
              </p:cNvSpPr>
              <p:nvPr/>
            </p:nvSpPr>
            <p:spPr bwMode="auto">
              <a:xfrm>
                <a:off x="31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3" name="Line 1582"/>
              <p:cNvSpPr>
                <a:spLocks noChangeShapeType="1"/>
              </p:cNvSpPr>
              <p:nvPr/>
            </p:nvSpPr>
            <p:spPr bwMode="auto">
              <a:xfrm>
                <a:off x="316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4" name="Line 1583"/>
              <p:cNvSpPr>
                <a:spLocks noChangeShapeType="1"/>
              </p:cNvSpPr>
              <p:nvPr/>
            </p:nvSpPr>
            <p:spPr bwMode="auto">
              <a:xfrm>
                <a:off x="31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5" name="Line 1584"/>
              <p:cNvSpPr>
                <a:spLocks noChangeShapeType="1"/>
              </p:cNvSpPr>
              <p:nvPr/>
            </p:nvSpPr>
            <p:spPr bwMode="auto">
              <a:xfrm>
                <a:off x="318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6" name="Line 1585"/>
              <p:cNvSpPr>
                <a:spLocks noChangeShapeType="1"/>
              </p:cNvSpPr>
              <p:nvPr/>
            </p:nvSpPr>
            <p:spPr bwMode="auto">
              <a:xfrm>
                <a:off x="31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7" name="Line 1586"/>
              <p:cNvSpPr>
                <a:spLocks noChangeShapeType="1"/>
              </p:cNvSpPr>
              <p:nvPr/>
            </p:nvSpPr>
            <p:spPr bwMode="auto">
              <a:xfrm>
                <a:off x="32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8" name="Line 1587"/>
              <p:cNvSpPr>
                <a:spLocks noChangeShapeType="1"/>
              </p:cNvSpPr>
              <p:nvPr/>
            </p:nvSpPr>
            <p:spPr bwMode="auto">
              <a:xfrm>
                <a:off x="32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9" name="Line 1588"/>
              <p:cNvSpPr>
                <a:spLocks noChangeShapeType="1"/>
              </p:cNvSpPr>
              <p:nvPr/>
            </p:nvSpPr>
            <p:spPr bwMode="auto">
              <a:xfrm>
                <a:off x="32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0" name="Line 1589"/>
              <p:cNvSpPr>
                <a:spLocks noChangeShapeType="1"/>
              </p:cNvSpPr>
              <p:nvPr/>
            </p:nvSpPr>
            <p:spPr bwMode="auto">
              <a:xfrm>
                <a:off x="323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1" name="Line 1590"/>
              <p:cNvSpPr>
                <a:spLocks noChangeShapeType="1"/>
              </p:cNvSpPr>
              <p:nvPr/>
            </p:nvSpPr>
            <p:spPr bwMode="auto">
              <a:xfrm>
                <a:off x="32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2" name="Line 1591"/>
              <p:cNvSpPr>
                <a:spLocks noChangeShapeType="1"/>
              </p:cNvSpPr>
              <p:nvPr/>
            </p:nvSpPr>
            <p:spPr bwMode="auto">
              <a:xfrm>
                <a:off x="32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3" name="Line 1592"/>
              <p:cNvSpPr>
                <a:spLocks noChangeShapeType="1"/>
              </p:cNvSpPr>
              <p:nvPr/>
            </p:nvSpPr>
            <p:spPr bwMode="auto">
              <a:xfrm>
                <a:off x="32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4" name="Line 1593"/>
              <p:cNvSpPr>
                <a:spLocks noChangeShapeType="1"/>
              </p:cNvSpPr>
              <p:nvPr/>
            </p:nvSpPr>
            <p:spPr bwMode="auto">
              <a:xfrm>
                <a:off x="32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5" name="Line 1594"/>
              <p:cNvSpPr>
                <a:spLocks noChangeShapeType="1"/>
              </p:cNvSpPr>
              <p:nvPr/>
            </p:nvSpPr>
            <p:spPr bwMode="auto">
              <a:xfrm>
                <a:off x="32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6" name="Line 1595"/>
              <p:cNvSpPr>
                <a:spLocks noChangeShapeType="1"/>
              </p:cNvSpPr>
              <p:nvPr/>
            </p:nvSpPr>
            <p:spPr bwMode="auto">
              <a:xfrm>
                <a:off x="32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7" name="Line 1596"/>
              <p:cNvSpPr>
                <a:spLocks noChangeShapeType="1"/>
              </p:cNvSpPr>
              <p:nvPr/>
            </p:nvSpPr>
            <p:spPr bwMode="auto">
              <a:xfrm>
                <a:off x="329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8" name="Line 1597"/>
              <p:cNvSpPr>
                <a:spLocks noChangeShapeType="1"/>
              </p:cNvSpPr>
              <p:nvPr/>
            </p:nvSpPr>
            <p:spPr bwMode="auto">
              <a:xfrm>
                <a:off x="33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9" name="Line 1598"/>
              <p:cNvSpPr>
                <a:spLocks noChangeShapeType="1"/>
              </p:cNvSpPr>
              <p:nvPr/>
            </p:nvSpPr>
            <p:spPr bwMode="auto">
              <a:xfrm>
                <a:off x="33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0" name="Line 1599"/>
              <p:cNvSpPr>
                <a:spLocks noChangeShapeType="1"/>
              </p:cNvSpPr>
              <p:nvPr/>
            </p:nvSpPr>
            <p:spPr bwMode="auto">
              <a:xfrm>
                <a:off x="33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1" name="Line 1600"/>
              <p:cNvSpPr>
                <a:spLocks noChangeShapeType="1"/>
              </p:cNvSpPr>
              <p:nvPr/>
            </p:nvSpPr>
            <p:spPr bwMode="auto">
              <a:xfrm>
                <a:off x="33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2" name="Line 1601"/>
              <p:cNvSpPr>
                <a:spLocks noChangeShapeType="1"/>
              </p:cNvSpPr>
              <p:nvPr/>
            </p:nvSpPr>
            <p:spPr bwMode="auto">
              <a:xfrm>
                <a:off x="33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3" name="Line 1602"/>
              <p:cNvSpPr>
                <a:spLocks noChangeShapeType="1"/>
              </p:cNvSpPr>
              <p:nvPr/>
            </p:nvSpPr>
            <p:spPr bwMode="auto">
              <a:xfrm>
                <a:off x="33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4" name="Line 1603"/>
              <p:cNvSpPr>
                <a:spLocks noChangeShapeType="1"/>
              </p:cNvSpPr>
              <p:nvPr/>
            </p:nvSpPr>
            <p:spPr bwMode="auto">
              <a:xfrm>
                <a:off x="33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5" name="Line 1604"/>
              <p:cNvSpPr>
                <a:spLocks noChangeShapeType="1"/>
              </p:cNvSpPr>
              <p:nvPr/>
            </p:nvSpPr>
            <p:spPr bwMode="auto">
              <a:xfrm>
                <a:off x="33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6" name="Line 1605"/>
              <p:cNvSpPr>
                <a:spLocks noChangeShapeType="1"/>
              </p:cNvSpPr>
              <p:nvPr/>
            </p:nvSpPr>
            <p:spPr bwMode="auto">
              <a:xfrm>
                <a:off x="33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7" name="Line 1606"/>
              <p:cNvSpPr>
                <a:spLocks noChangeShapeType="1"/>
              </p:cNvSpPr>
              <p:nvPr/>
            </p:nvSpPr>
            <p:spPr bwMode="auto">
              <a:xfrm>
                <a:off x="33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8" name="Line 1607"/>
              <p:cNvSpPr>
                <a:spLocks noChangeShapeType="1"/>
              </p:cNvSpPr>
              <p:nvPr/>
            </p:nvSpPr>
            <p:spPr bwMode="auto">
              <a:xfrm>
                <a:off x="33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9" name="Line 1608"/>
              <p:cNvSpPr>
                <a:spLocks noChangeShapeType="1"/>
              </p:cNvSpPr>
              <p:nvPr/>
            </p:nvSpPr>
            <p:spPr bwMode="auto">
              <a:xfrm>
                <a:off x="34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0" name="Line 1609"/>
              <p:cNvSpPr>
                <a:spLocks noChangeShapeType="1"/>
              </p:cNvSpPr>
              <p:nvPr/>
            </p:nvSpPr>
            <p:spPr bwMode="auto">
              <a:xfrm>
                <a:off x="34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1" name="Line 1610"/>
              <p:cNvSpPr>
                <a:spLocks noChangeShapeType="1"/>
              </p:cNvSpPr>
              <p:nvPr/>
            </p:nvSpPr>
            <p:spPr bwMode="auto">
              <a:xfrm>
                <a:off x="34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2" name="Line 1611"/>
              <p:cNvSpPr>
                <a:spLocks noChangeShapeType="1"/>
              </p:cNvSpPr>
              <p:nvPr/>
            </p:nvSpPr>
            <p:spPr bwMode="auto">
              <a:xfrm>
                <a:off x="343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4" name="Group 1813"/>
            <p:cNvGrpSpPr>
              <a:grpSpLocks/>
            </p:cNvGrpSpPr>
            <p:nvPr/>
          </p:nvGrpSpPr>
          <p:grpSpPr bwMode="auto">
            <a:xfrm>
              <a:off x="1141413" y="1012825"/>
              <a:ext cx="7158038" cy="1069975"/>
              <a:chOff x="719" y="638"/>
              <a:chExt cx="4509" cy="674"/>
            </a:xfrm>
          </p:grpSpPr>
          <p:sp>
            <p:nvSpPr>
              <p:cNvPr id="1583" name="Line 1613"/>
              <p:cNvSpPr>
                <a:spLocks noChangeShapeType="1"/>
              </p:cNvSpPr>
              <p:nvPr/>
            </p:nvSpPr>
            <p:spPr bwMode="auto">
              <a:xfrm>
                <a:off x="34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4" name="Line 1614"/>
              <p:cNvSpPr>
                <a:spLocks noChangeShapeType="1"/>
              </p:cNvSpPr>
              <p:nvPr/>
            </p:nvSpPr>
            <p:spPr bwMode="auto">
              <a:xfrm>
                <a:off x="34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5" name="Line 1615"/>
              <p:cNvSpPr>
                <a:spLocks noChangeShapeType="1"/>
              </p:cNvSpPr>
              <p:nvPr/>
            </p:nvSpPr>
            <p:spPr bwMode="auto">
              <a:xfrm>
                <a:off x="34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6" name="Line 1616"/>
              <p:cNvSpPr>
                <a:spLocks noChangeShapeType="1"/>
              </p:cNvSpPr>
              <p:nvPr/>
            </p:nvSpPr>
            <p:spPr bwMode="auto">
              <a:xfrm>
                <a:off x="34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7" name="Line 1617"/>
              <p:cNvSpPr>
                <a:spLocks noChangeShapeType="1"/>
              </p:cNvSpPr>
              <p:nvPr/>
            </p:nvSpPr>
            <p:spPr bwMode="auto">
              <a:xfrm>
                <a:off x="34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8" name="Line 1618"/>
              <p:cNvSpPr>
                <a:spLocks noChangeShapeType="1"/>
              </p:cNvSpPr>
              <p:nvPr/>
            </p:nvSpPr>
            <p:spPr bwMode="auto">
              <a:xfrm>
                <a:off x="34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9" name="Line 1619"/>
              <p:cNvSpPr>
                <a:spLocks noChangeShapeType="1"/>
              </p:cNvSpPr>
              <p:nvPr/>
            </p:nvSpPr>
            <p:spPr bwMode="auto">
              <a:xfrm>
                <a:off x="349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0" name="Line 1620"/>
              <p:cNvSpPr>
                <a:spLocks noChangeShapeType="1"/>
              </p:cNvSpPr>
              <p:nvPr/>
            </p:nvSpPr>
            <p:spPr bwMode="auto">
              <a:xfrm>
                <a:off x="35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1" name="Line 1621"/>
              <p:cNvSpPr>
                <a:spLocks noChangeShapeType="1"/>
              </p:cNvSpPr>
              <p:nvPr/>
            </p:nvSpPr>
            <p:spPr bwMode="auto">
              <a:xfrm>
                <a:off x="35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2" name="Line 1622"/>
              <p:cNvSpPr>
                <a:spLocks noChangeShapeType="1"/>
              </p:cNvSpPr>
              <p:nvPr/>
            </p:nvSpPr>
            <p:spPr bwMode="auto">
              <a:xfrm>
                <a:off x="35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3" name="Line 1623"/>
              <p:cNvSpPr>
                <a:spLocks noChangeShapeType="1"/>
              </p:cNvSpPr>
              <p:nvPr/>
            </p:nvSpPr>
            <p:spPr bwMode="auto">
              <a:xfrm>
                <a:off x="35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4" name="Line 1624"/>
              <p:cNvSpPr>
                <a:spLocks noChangeShapeType="1"/>
              </p:cNvSpPr>
              <p:nvPr/>
            </p:nvSpPr>
            <p:spPr bwMode="auto">
              <a:xfrm>
                <a:off x="354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5" name="Line 1625"/>
              <p:cNvSpPr>
                <a:spLocks noChangeShapeType="1"/>
              </p:cNvSpPr>
              <p:nvPr/>
            </p:nvSpPr>
            <p:spPr bwMode="auto">
              <a:xfrm>
                <a:off x="35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6" name="Line 1626"/>
              <p:cNvSpPr>
                <a:spLocks noChangeShapeType="1"/>
              </p:cNvSpPr>
              <p:nvPr/>
            </p:nvSpPr>
            <p:spPr bwMode="auto">
              <a:xfrm>
                <a:off x="356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7" name="Line 1627"/>
              <p:cNvSpPr>
                <a:spLocks noChangeShapeType="1"/>
              </p:cNvSpPr>
              <p:nvPr/>
            </p:nvSpPr>
            <p:spPr bwMode="auto">
              <a:xfrm>
                <a:off x="35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8" name="Line 1628"/>
              <p:cNvSpPr>
                <a:spLocks noChangeShapeType="1"/>
              </p:cNvSpPr>
              <p:nvPr/>
            </p:nvSpPr>
            <p:spPr bwMode="auto">
              <a:xfrm>
                <a:off x="35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9" name="Line 1629"/>
              <p:cNvSpPr>
                <a:spLocks noChangeShapeType="1"/>
              </p:cNvSpPr>
              <p:nvPr/>
            </p:nvSpPr>
            <p:spPr bwMode="auto">
              <a:xfrm>
                <a:off x="35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0" name="Line 1630"/>
              <p:cNvSpPr>
                <a:spLocks noChangeShapeType="1"/>
              </p:cNvSpPr>
              <p:nvPr/>
            </p:nvSpPr>
            <p:spPr bwMode="auto">
              <a:xfrm>
                <a:off x="35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1" name="Line 1631"/>
              <p:cNvSpPr>
                <a:spLocks noChangeShapeType="1"/>
              </p:cNvSpPr>
              <p:nvPr/>
            </p:nvSpPr>
            <p:spPr bwMode="auto">
              <a:xfrm>
                <a:off x="360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2" name="Line 1632"/>
              <p:cNvSpPr>
                <a:spLocks noChangeShapeType="1"/>
              </p:cNvSpPr>
              <p:nvPr/>
            </p:nvSpPr>
            <p:spPr bwMode="auto">
              <a:xfrm>
                <a:off x="36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3" name="Line 1633"/>
              <p:cNvSpPr>
                <a:spLocks noChangeShapeType="1"/>
              </p:cNvSpPr>
              <p:nvPr/>
            </p:nvSpPr>
            <p:spPr bwMode="auto">
              <a:xfrm>
                <a:off x="362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4" name="Line 1634"/>
              <p:cNvSpPr>
                <a:spLocks noChangeShapeType="1"/>
              </p:cNvSpPr>
              <p:nvPr/>
            </p:nvSpPr>
            <p:spPr bwMode="auto">
              <a:xfrm>
                <a:off x="36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5" name="Line 1635"/>
              <p:cNvSpPr>
                <a:spLocks noChangeShapeType="1"/>
              </p:cNvSpPr>
              <p:nvPr/>
            </p:nvSpPr>
            <p:spPr bwMode="auto">
              <a:xfrm>
                <a:off x="36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6" name="Line 1636"/>
              <p:cNvSpPr>
                <a:spLocks noChangeShapeType="1"/>
              </p:cNvSpPr>
              <p:nvPr/>
            </p:nvSpPr>
            <p:spPr bwMode="auto">
              <a:xfrm>
                <a:off x="36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7" name="Line 1637"/>
              <p:cNvSpPr>
                <a:spLocks noChangeShapeType="1"/>
              </p:cNvSpPr>
              <p:nvPr/>
            </p:nvSpPr>
            <p:spPr bwMode="auto">
              <a:xfrm>
                <a:off x="36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8" name="Line 1638"/>
              <p:cNvSpPr>
                <a:spLocks noChangeShapeType="1"/>
              </p:cNvSpPr>
              <p:nvPr/>
            </p:nvSpPr>
            <p:spPr bwMode="auto">
              <a:xfrm>
                <a:off x="367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9" name="Line 1639"/>
              <p:cNvSpPr>
                <a:spLocks noChangeShapeType="1"/>
              </p:cNvSpPr>
              <p:nvPr/>
            </p:nvSpPr>
            <p:spPr bwMode="auto">
              <a:xfrm>
                <a:off x="368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0" name="Line 1640"/>
              <p:cNvSpPr>
                <a:spLocks noChangeShapeType="1"/>
              </p:cNvSpPr>
              <p:nvPr/>
            </p:nvSpPr>
            <p:spPr bwMode="auto">
              <a:xfrm>
                <a:off x="36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1" name="Line 1641"/>
              <p:cNvSpPr>
                <a:spLocks noChangeShapeType="1"/>
              </p:cNvSpPr>
              <p:nvPr/>
            </p:nvSpPr>
            <p:spPr bwMode="auto">
              <a:xfrm>
                <a:off x="370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2" name="Line 1642"/>
              <p:cNvSpPr>
                <a:spLocks noChangeShapeType="1"/>
              </p:cNvSpPr>
              <p:nvPr/>
            </p:nvSpPr>
            <p:spPr bwMode="auto">
              <a:xfrm>
                <a:off x="370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3" name="Line 1643"/>
              <p:cNvSpPr>
                <a:spLocks noChangeShapeType="1"/>
              </p:cNvSpPr>
              <p:nvPr/>
            </p:nvSpPr>
            <p:spPr bwMode="auto">
              <a:xfrm>
                <a:off x="371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4" name="Line 1644"/>
              <p:cNvSpPr>
                <a:spLocks noChangeShapeType="1"/>
              </p:cNvSpPr>
              <p:nvPr/>
            </p:nvSpPr>
            <p:spPr bwMode="auto">
              <a:xfrm>
                <a:off x="372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5" name="Line 1645"/>
              <p:cNvSpPr>
                <a:spLocks noChangeShapeType="1"/>
              </p:cNvSpPr>
              <p:nvPr/>
            </p:nvSpPr>
            <p:spPr bwMode="auto">
              <a:xfrm>
                <a:off x="373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6" name="Line 1646"/>
              <p:cNvSpPr>
                <a:spLocks noChangeShapeType="1"/>
              </p:cNvSpPr>
              <p:nvPr/>
            </p:nvSpPr>
            <p:spPr bwMode="auto">
              <a:xfrm>
                <a:off x="374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7" name="Line 1647"/>
              <p:cNvSpPr>
                <a:spLocks noChangeShapeType="1"/>
              </p:cNvSpPr>
              <p:nvPr/>
            </p:nvSpPr>
            <p:spPr bwMode="auto">
              <a:xfrm>
                <a:off x="37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8" name="Line 1648"/>
              <p:cNvSpPr>
                <a:spLocks noChangeShapeType="1"/>
              </p:cNvSpPr>
              <p:nvPr/>
            </p:nvSpPr>
            <p:spPr bwMode="auto">
              <a:xfrm>
                <a:off x="376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9" name="Line 1649"/>
              <p:cNvSpPr>
                <a:spLocks noChangeShapeType="1"/>
              </p:cNvSpPr>
              <p:nvPr/>
            </p:nvSpPr>
            <p:spPr bwMode="auto">
              <a:xfrm>
                <a:off x="377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0" name="Line 1650"/>
              <p:cNvSpPr>
                <a:spLocks noChangeShapeType="1"/>
              </p:cNvSpPr>
              <p:nvPr/>
            </p:nvSpPr>
            <p:spPr bwMode="auto">
              <a:xfrm>
                <a:off x="378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1" name="Line 1651"/>
              <p:cNvSpPr>
                <a:spLocks noChangeShapeType="1"/>
              </p:cNvSpPr>
              <p:nvPr/>
            </p:nvSpPr>
            <p:spPr bwMode="auto">
              <a:xfrm>
                <a:off x="37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2" name="Line 1652"/>
              <p:cNvSpPr>
                <a:spLocks noChangeShapeType="1"/>
              </p:cNvSpPr>
              <p:nvPr/>
            </p:nvSpPr>
            <p:spPr bwMode="auto">
              <a:xfrm>
                <a:off x="380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3" name="Line 1653"/>
              <p:cNvSpPr>
                <a:spLocks noChangeShapeType="1"/>
              </p:cNvSpPr>
              <p:nvPr/>
            </p:nvSpPr>
            <p:spPr bwMode="auto">
              <a:xfrm>
                <a:off x="380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4" name="Line 1654"/>
              <p:cNvSpPr>
                <a:spLocks noChangeShapeType="1"/>
              </p:cNvSpPr>
              <p:nvPr/>
            </p:nvSpPr>
            <p:spPr bwMode="auto">
              <a:xfrm>
                <a:off x="38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5" name="Line 1655"/>
              <p:cNvSpPr>
                <a:spLocks noChangeShapeType="1"/>
              </p:cNvSpPr>
              <p:nvPr/>
            </p:nvSpPr>
            <p:spPr bwMode="auto">
              <a:xfrm>
                <a:off x="382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6" name="Line 1656"/>
              <p:cNvSpPr>
                <a:spLocks noChangeShapeType="1"/>
              </p:cNvSpPr>
              <p:nvPr/>
            </p:nvSpPr>
            <p:spPr bwMode="auto">
              <a:xfrm>
                <a:off x="383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7" name="Line 1657"/>
              <p:cNvSpPr>
                <a:spLocks noChangeShapeType="1"/>
              </p:cNvSpPr>
              <p:nvPr/>
            </p:nvSpPr>
            <p:spPr bwMode="auto">
              <a:xfrm>
                <a:off x="384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8" name="Line 1658"/>
              <p:cNvSpPr>
                <a:spLocks noChangeShapeType="1"/>
              </p:cNvSpPr>
              <p:nvPr/>
            </p:nvSpPr>
            <p:spPr bwMode="auto">
              <a:xfrm>
                <a:off x="38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9" name="Line 1659"/>
              <p:cNvSpPr>
                <a:spLocks noChangeShapeType="1"/>
              </p:cNvSpPr>
              <p:nvPr/>
            </p:nvSpPr>
            <p:spPr bwMode="auto">
              <a:xfrm>
                <a:off x="386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0" name="Line 1660"/>
              <p:cNvSpPr>
                <a:spLocks noChangeShapeType="1"/>
              </p:cNvSpPr>
              <p:nvPr/>
            </p:nvSpPr>
            <p:spPr bwMode="auto">
              <a:xfrm>
                <a:off x="387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1" name="Line 1661"/>
              <p:cNvSpPr>
                <a:spLocks noChangeShapeType="1"/>
              </p:cNvSpPr>
              <p:nvPr/>
            </p:nvSpPr>
            <p:spPr bwMode="auto">
              <a:xfrm>
                <a:off x="388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2" name="Line 1662"/>
              <p:cNvSpPr>
                <a:spLocks noChangeShapeType="1"/>
              </p:cNvSpPr>
              <p:nvPr/>
            </p:nvSpPr>
            <p:spPr bwMode="auto">
              <a:xfrm>
                <a:off x="389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3" name="Line 1663"/>
              <p:cNvSpPr>
                <a:spLocks noChangeShapeType="1"/>
              </p:cNvSpPr>
              <p:nvPr/>
            </p:nvSpPr>
            <p:spPr bwMode="auto">
              <a:xfrm>
                <a:off x="390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4" name="Line 1664"/>
              <p:cNvSpPr>
                <a:spLocks noChangeShapeType="1"/>
              </p:cNvSpPr>
              <p:nvPr/>
            </p:nvSpPr>
            <p:spPr bwMode="auto">
              <a:xfrm>
                <a:off x="391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5" name="Line 1665"/>
              <p:cNvSpPr>
                <a:spLocks noChangeShapeType="1"/>
              </p:cNvSpPr>
              <p:nvPr/>
            </p:nvSpPr>
            <p:spPr bwMode="auto">
              <a:xfrm>
                <a:off x="39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6" name="Line 1666"/>
              <p:cNvSpPr>
                <a:spLocks noChangeShapeType="1"/>
              </p:cNvSpPr>
              <p:nvPr/>
            </p:nvSpPr>
            <p:spPr bwMode="auto">
              <a:xfrm>
                <a:off x="392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7" name="Line 1667"/>
              <p:cNvSpPr>
                <a:spLocks noChangeShapeType="1"/>
              </p:cNvSpPr>
              <p:nvPr/>
            </p:nvSpPr>
            <p:spPr bwMode="auto">
              <a:xfrm>
                <a:off x="393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8" name="Line 1668"/>
              <p:cNvSpPr>
                <a:spLocks noChangeShapeType="1"/>
              </p:cNvSpPr>
              <p:nvPr/>
            </p:nvSpPr>
            <p:spPr bwMode="auto">
              <a:xfrm>
                <a:off x="394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9" name="Line 1669"/>
              <p:cNvSpPr>
                <a:spLocks noChangeShapeType="1"/>
              </p:cNvSpPr>
              <p:nvPr/>
            </p:nvSpPr>
            <p:spPr bwMode="auto">
              <a:xfrm>
                <a:off x="395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0" name="Line 1670"/>
              <p:cNvSpPr>
                <a:spLocks noChangeShapeType="1"/>
              </p:cNvSpPr>
              <p:nvPr/>
            </p:nvSpPr>
            <p:spPr bwMode="auto">
              <a:xfrm>
                <a:off x="396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1" name="Line 1671"/>
              <p:cNvSpPr>
                <a:spLocks noChangeShapeType="1"/>
              </p:cNvSpPr>
              <p:nvPr/>
            </p:nvSpPr>
            <p:spPr bwMode="auto">
              <a:xfrm>
                <a:off x="39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2" name="Line 1672"/>
              <p:cNvSpPr>
                <a:spLocks noChangeShapeType="1"/>
              </p:cNvSpPr>
              <p:nvPr/>
            </p:nvSpPr>
            <p:spPr bwMode="auto">
              <a:xfrm>
                <a:off x="398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3" name="Line 1673"/>
              <p:cNvSpPr>
                <a:spLocks noChangeShapeType="1"/>
              </p:cNvSpPr>
              <p:nvPr/>
            </p:nvSpPr>
            <p:spPr bwMode="auto">
              <a:xfrm>
                <a:off x="399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4" name="Line 1674"/>
              <p:cNvSpPr>
                <a:spLocks noChangeShapeType="1"/>
              </p:cNvSpPr>
              <p:nvPr/>
            </p:nvSpPr>
            <p:spPr bwMode="auto">
              <a:xfrm>
                <a:off x="400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5" name="Line 1675"/>
              <p:cNvSpPr>
                <a:spLocks noChangeShapeType="1"/>
              </p:cNvSpPr>
              <p:nvPr/>
            </p:nvSpPr>
            <p:spPr bwMode="auto">
              <a:xfrm>
                <a:off x="401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6" name="Line 1676"/>
              <p:cNvSpPr>
                <a:spLocks noChangeShapeType="1"/>
              </p:cNvSpPr>
              <p:nvPr/>
            </p:nvSpPr>
            <p:spPr bwMode="auto">
              <a:xfrm>
                <a:off x="402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7" name="Line 1677"/>
              <p:cNvSpPr>
                <a:spLocks noChangeShapeType="1"/>
              </p:cNvSpPr>
              <p:nvPr/>
            </p:nvSpPr>
            <p:spPr bwMode="auto">
              <a:xfrm>
                <a:off x="402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8" name="Line 1678"/>
              <p:cNvSpPr>
                <a:spLocks noChangeShapeType="1"/>
              </p:cNvSpPr>
              <p:nvPr/>
            </p:nvSpPr>
            <p:spPr bwMode="auto">
              <a:xfrm>
                <a:off x="40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9" name="Line 1679"/>
              <p:cNvSpPr>
                <a:spLocks noChangeShapeType="1"/>
              </p:cNvSpPr>
              <p:nvPr/>
            </p:nvSpPr>
            <p:spPr bwMode="auto">
              <a:xfrm>
                <a:off x="404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0" name="Line 1680"/>
              <p:cNvSpPr>
                <a:spLocks noChangeShapeType="1"/>
              </p:cNvSpPr>
              <p:nvPr/>
            </p:nvSpPr>
            <p:spPr bwMode="auto">
              <a:xfrm>
                <a:off x="405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1" name="Line 1681"/>
              <p:cNvSpPr>
                <a:spLocks noChangeShapeType="1"/>
              </p:cNvSpPr>
              <p:nvPr/>
            </p:nvSpPr>
            <p:spPr bwMode="auto">
              <a:xfrm>
                <a:off x="406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2" name="Line 1682"/>
              <p:cNvSpPr>
                <a:spLocks noChangeShapeType="1"/>
              </p:cNvSpPr>
              <p:nvPr/>
            </p:nvSpPr>
            <p:spPr bwMode="auto">
              <a:xfrm>
                <a:off x="407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3" name="Line 1683"/>
              <p:cNvSpPr>
                <a:spLocks noChangeShapeType="1"/>
              </p:cNvSpPr>
              <p:nvPr/>
            </p:nvSpPr>
            <p:spPr bwMode="auto">
              <a:xfrm>
                <a:off x="408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4" name="Line 1684"/>
              <p:cNvSpPr>
                <a:spLocks noChangeShapeType="1"/>
              </p:cNvSpPr>
              <p:nvPr/>
            </p:nvSpPr>
            <p:spPr bwMode="auto">
              <a:xfrm>
                <a:off x="409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5" name="Line 1685"/>
              <p:cNvSpPr>
                <a:spLocks noChangeShapeType="1"/>
              </p:cNvSpPr>
              <p:nvPr/>
            </p:nvSpPr>
            <p:spPr bwMode="auto">
              <a:xfrm>
                <a:off x="41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6" name="Line 1686"/>
              <p:cNvSpPr>
                <a:spLocks noChangeShapeType="1"/>
              </p:cNvSpPr>
              <p:nvPr/>
            </p:nvSpPr>
            <p:spPr bwMode="auto">
              <a:xfrm>
                <a:off x="411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7" name="Line 1687"/>
              <p:cNvSpPr>
                <a:spLocks noChangeShapeType="1"/>
              </p:cNvSpPr>
              <p:nvPr/>
            </p:nvSpPr>
            <p:spPr bwMode="auto">
              <a:xfrm>
                <a:off x="412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8" name="Line 1688"/>
              <p:cNvSpPr>
                <a:spLocks noChangeShapeType="1"/>
              </p:cNvSpPr>
              <p:nvPr/>
            </p:nvSpPr>
            <p:spPr bwMode="auto">
              <a:xfrm>
                <a:off x="41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9" name="Line 1689"/>
              <p:cNvSpPr>
                <a:spLocks noChangeShapeType="1"/>
              </p:cNvSpPr>
              <p:nvPr/>
            </p:nvSpPr>
            <p:spPr bwMode="auto">
              <a:xfrm>
                <a:off x="41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0" name="Line 1690"/>
              <p:cNvSpPr>
                <a:spLocks noChangeShapeType="1"/>
              </p:cNvSpPr>
              <p:nvPr/>
            </p:nvSpPr>
            <p:spPr bwMode="auto">
              <a:xfrm>
                <a:off x="41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1" name="Line 1691"/>
              <p:cNvSpPr>
                <a:spLocks noChangeShapeType="1"/>
              </p:cNvSpPr>
              <p:nvPr/>
            </p:nvSpPr>
            <p:spPr bwMode="auto">
              <a:xfrm>
                <a:off x="41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2" name="Line 1692"/>
              <p:cNvSpPr>
                <a:spLocks noChangeShapeType="1"/>
              </p:cNvSpPr>
              <p:nvPr/>
            </p:nvSpPr>
            <p:spPr bwMode="auto">
              <a:xfrm>
                <a:off x="416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3" name="Line 1693"/>
              <p:cNvSpPr>
                <a:spLocks noChangeShapeType="1"/>
              </p:cNvSpPr>
              <p:nvPr/>
            </p:nvSpPr>
            <p:spPr bwMode="auto">
              <a:xfrm>
                <a:off x="41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4" name="Line 1694"/>
              <p:cNvSpPr>
                <a:spLocks noChangeShapeType="1"/>
              </p:cNvSpPr>
              <p:nvPr/>
            </p:nvSpPr>
            <p:spPr bwMode="auto">
              <a:xfrm>
                <a:off x="418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5" name="Line 1695"/>
              <p:cNvSpPr>
                <a:spLocks noChangeShapeType="1"/>
              </p:cNvSpPr>
              <p:nvPr/>
            </p:nvSpPr>
            <p:spPr bwMode="auto">
              <a:xfrm>
                <a:off x="41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6" name="Line 1696"/>
              <p:cNvSpPr>
                <a:spLocks noChangeShapeType="1"/>
              </p:cNvSpPr>
              <p:nvPr/>
            </p:nvSpPr>
            <p:spPr bwMode="auto">
              <a:xfrm>
                <a:off x="42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7" name="Line 1697"/>
              <p:cNvSpPr>
                <a:spLocks noChangeShapeType="1"/>
              </p:cNvSpPr>
              <p:nvPr/>
            </p:nvSpPr>
            <p:spPr bwMode="auto">
              <a:xfrm>
                <a:off x="42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8" name="Line 1698"/>
              <p:cNvSpPr>
                <a:spLocks noChangeShapeType="1"/>
              </p:cNvSpPr>
              <p:nvPr/>
            </p:nvSpPr>
            <p:spPr bwMode="auto">
              <a:xfrm>
                <a:off x="42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9" name="Line 1699"/>
              <p:cNvSpPr>
                <a:spLocks noChangeShapeType="1"/>
              </p:cNvSpPr>
              <p:nvPr/>
            </p:nvSpPr>
            <p:spPr bwMode="auto">
              <a:xfrm>
                <a:off x="42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0" name="Line 1700"/>
              <p:cNvSpPr>
                <a:spLocks noChangeShapeType="1"/>
              </p:cNvSpPr>
              <p:nvPr/>
            </p:nvSpPr>
            <p:spPr bwMode="auto">
              <a:xfrm>
                <a:off x="42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1" name="Line 1701"/>
              <p:cNvSpPr>
                <a:spLocks noChangeShapeType="1"/>
              </p:cNvSpPr>
              <p:nvPr/>
            </p:nvSpPr>
            <p:spPr bwMode="auto">
              <a:xfrm>
                <a:off x="424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2" name="Line 1702"/>
              <p:cNvSpPr>
                <a:spLocks noChangeShapeType="1"/>
              </p:cNvSpPr>
              <p:nvPr/>
            </p:nvSpPr>
            <p:spPr bwMode="auto">
              <a:xfrm>
                <a:off x="42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3" name="Line 1703"/>
              <p:cNvSpPr>
                <a:spLocks noChangeShapeType="1"/>
              </p:cNvSpPr>
              <p:nvPr/>
            </p:nvSpPr>
            <p:spPr bwMode="auto">
              <a:xfrm>
                <a:off x="42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4" name="Line 1704"/>
              <p:cNvSpPr>
                <a:spLocks noChangeShapeType="1"/>
              </p:cNvSpPr>
              <p:nvPr/>
            </p:nvSpPr>
            <p:spPr bwMode="auto">
              <a:xfrm>
                <a:off x="42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5" name="Line 1705"/>
              <p:cNvSpPr>
                <a:spLocks noChangeShapeType="1"/>
              </p:cNvSpPr>
              <p:nvPr/>
            </p:nvSpPr>
            <p:spPr bwMode="auto">
              <a:xfrm>
                <a:off x="42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6" name="Line 1706"/>
              <p:cNvSpPr>
                <a:spLocks noChangeShapeType="1"/>
              </p:cNvSpPr>
              <p:nvPr/>
            </p:nvSpPr>
            <p:spPr bwMode="auto">
              <a:xfrm>
                <a:off x="42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7" name="Line 1707"/>
              <p:cNvSpPr>
                <a:spLocks noChangeShapeType="1"/>
              </p:cNvSpPr>
              <p:nvPr/>
            </p:nvSpPr>
            <p:spPr bwMode="auto">
              <a:xfrm>
                <a:off x="43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8" name="Line 1708"/>
              <p:cNvSpPr>
                <a:spLocks noChangeShapeType="1"/>
              </p:cNvSpPr>
              <p:nvPr/>
            </p:nvSpPr>
            <p:spPr bwMode="auto">
              <a:xfrm>
                <a:off x="431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9" name="Line 1709"/>
              <p:cNvSpPr>
                <a:spLocks noChangeShapeType="1"/>
              </p:cNvSpPr>
              <p:nvPr/>
            </p:nvSpPr>
            <p:spPr bwMode="auto">
              <a:xfrm>
                <a:off x="43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0" name="Line 1710"/>
              <p:cNvSpPr>
                <a:spLocks noChangeShapeType="1"/>
              </p:cNvSpPr>
              <p:nvPr/>
            </p:nvSpPr>
            <p:spPr bwMode="auto">
              <a:xfrm>
                <a:off x="43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1" name="Line 1711"/>
              <p:cNvSpPr>
                <a:spLocks noChangeShapeType="1"/>
              </p:cNvSpPr>
              <p:nvPr/>
            </p:nvSpPr>
            <p:spPr bwMode="auto">
              <a:xfrm>
                <a:off x="43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2" name="Line 1712"/>
              <p:cNvSpPr>
                <a:spLocks noChangeShapeType="1"/>
              </p:cNvSpPr>
              <p:nvPr/>
            </p:nvSpPr>
            <p:spPr bwMode="auto">
              <a:xfrm>
                <a:off x="43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3" name="Line 1713"/>
              <p:cNvSpPr>
                <a:spLocks noChangeShapeType="1"/>
              </p:cNvSpPr>
              <p:nvPr/>
            </p:nvSpPr>
            <p:spPr bwMode="auto">
              <a:xfrm>
                <a:off x="43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4" name="Line 1714"/>
              <p:cNvSpPr>
                <a:spLocks noChangeShapeType="1"/>
              </p:cNvSpPr>
              <p:nvPr/>
            </p:nvSpPr>
            <p:spPr bwMode="auto">
              <a:xfrm>
                <a:off x="43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5" name="Line 1715"/>
              <p:cNvSpPr>
                <a:spLocks noChangeShapeType="1"/>
              </p:cNvSpPr>
              <p:nvPr/>
            </p:nvSpPr>
            <p:spPr bwMode="auto">
              <a:xfrm>
                <a:off x="437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6" name="Line 1716"/>
              <p:cNvSpPr>
                <a:spLocks noChangeShapeType="1"/>
              </p:cNvSpPr>
              <p:nvPr/>
            </p:nvSpPr>
            <p:spPr bwMode="auto">
              <a:xfrm>
                <a:off x="43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7" name="Line 1717"/>
              <p:cNvSpPr>
                <a:spLocks noChangeShapeType="1"/>
              </p:cNvSpPr>
              <p:nvPr/>
            </p:nvSpPr>
            <p:spPr bwMode="auto">
              <a:xfrm>
                <a:off x="43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8" name="Line 1718"/>
              <p:cNvSpPr>
                <a:spLocks noChangeShapeType="1"/>
              </p:cNvSpPr>
              <p:nvPr/>
            </p:nvSpPr>
            <p:spPr bwMode="auto">
              <a:xfrm>
                <a:off x="44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9" name="Line 1719"/>
              <p:cNvSpPr>
                <a:spLocks noChangeShapeType="1"/>
              </p:cNvSpPr>
              <p:nvPr/>
            </p:nvSpPr>
            <p:spPr bwMode="auto">
              <a:xfrm>
                <a:off x="44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0" name="Line 1720"/>
              <p:cNvSpPr>
                <a:spLocks noChangeShapeType="1"/>
              </p:cNvSpPr>
              <p:nvPr/>
            </p:nvSpPr>
            <p:spPr bwMode="auto">
              <a:xfrm>
                <a:off x="44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1" name="Line 1721"/>
              <p:cNvSpPr>
                <a:spLocks noChangeShapeType="1"/>
              </p:cNvSpPr>
              <p:nvPr/>
            </p:nvSpPr>
            <p:spPr bwMode="auto">
              <a:xfrm>
                <a:off x="443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2" name="Line 1722"/>
              <p:cNvSpPr>
                <a:spLocks noChangeShapeType="1"/>
              </p:cNvSpPr>
              <p:nvPr/>
            </p:nvSpPr>
            <p:spPr bwMode="auto">
              <a:xfrm>
                <a:off x="444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3" name="Line 1723"/>
              <p:cNvSpPr>
                <a:spLocks noChangeShapeType="1"/>
              </p:cNvSpPr>
              <p:nvPr/>
            </p:nvSpPr>
            <p:spPr bwMode="auto">
              <a:xfrm>
                <a:off x="44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4" name="Line 1724"/>
              <p:cNvSpPr>
                <a:spLocks noChangeShapeType="1"/>
              </p:cNvSpPr>
              <p:nvPr/>
            </p:nvSpPr>
            <p:spPr bwMode="auto">
              <a:xfrm>
                <a:off x="44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5" name="Line 1725"/>
              <p:cNvSpPr>
                <a:spLocks noChangeShapeType="1"/>
              </p:cNvSpPr>
              <p:nvPr/>
            </p:nvSpPr>
            <p:spPr bwMode="auto">
              <a:xfrm>
                <a:off x="44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6" name="Line 1726"/>
              <p:cNvSpPr>
                <a:spLocks noChangeShapeType="1"/>
              </p:cNvSpPr>
              <p:nvPr/>
            </p:nvSpPr>
            <p:spPr bwMode="auto">
              <a:xfrm>
                <a:off x="44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7" name="Line 1727"/>
              <p:cNvSpPr>
                <a:spLocks noChangeShapeType="1"/>
              </p:cNvSpPr>
              <p:nvPr/>
            </p:nvSpPr>
            <p:spPr bwMode="auto">
              <a:xfrm>
                <a:off x="44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8" name="Line 1728"/>
              <p:cNvSpPr>
                <a:spLocks noChangeShapeType="1"/>
              </p:cNvSpPr>
              <p:nvPr/>
            </p:nvSpPr>
            <p:spPr bwMode="auto">
              <a:xfrm>
                <a:off x="449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9" name="Line 1729"/>
              <p:cNvSpPr>
                <a:spLocks noChangeShapeType="1"/>
              </p:cNvSpPr>
              <p:nvPr/>
            </p:nvSpPr>
            <p:spPr bwMode="auto">
              <a:xfrm>
                <a:off x="450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0" name="Line 1730"/>
              <p:cNvSpPr>
                <a:spLocks noChangeShapeType="1"/>
              </p:cNvSpPr>
              <p:nvPr/>
            </p:nvSpPr>
            <p:spPr bwMode="auto">
              <a:xfrm>
                <a:off x="45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1" name="Line 1731"/>
              <p:cNvSpPr>
                <a:spLocks noChangeShapeType="1"/>
              </p:cNvSpPr>
              <p:nvPr/>
            </p:nvSpPr>
            <p:spPr bwMode="auto">
              <a:xfrm>
                <a:off x="45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2" name="Line 1732"/>
              <p:cNvSpPr>
                <a:spLocks noChangeShapeType="1"/>
              </p:cNvSpPr>
              <p:nvPr/>
            </p:nvSpPr>
            <p:spPr bwMode="auto">
              <a:xfrm>
                <a:off x="45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3" name="Line 1733"/>
              <p:cNvSpPr>
                <a:spLocks noChangeShapeType="1"/>
              </p:cNvSpPr>
              <p:nvPr/>
            </p:nvSpPr>
            <p:spPr bwMode="auto">
              <a:xfrm>
                <a:off x="45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4" name="Line 1734"/>
              <p:cNvSpPr>
                <a:spLocks noChangeShapeType="1"/>
              </p:cNvSpPr>
              <p:nvPr/>
            </p:nvSpPr>
            <p:spPr bwMode="auto">
              <a:xfrm>
                <a:off x="45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5" name="Line 1735"/>
              <p:cNvSpPr>
                <a:spLocks noChangeShapeType="1"/>
              </p:cNvSpPr>
              <p:nvPr/>
            </p:nvSpPr>
            <p:spPr bwMode="auto">
              <a:xfrm>
                <a:off x="455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6" name="Line 1736"/>
              <p:cNvSpPr>
                <a:spLocks noChangeShapeType="1"/>
              </p:cNvSpPr>
              <p:nvPr/>
            </p:nvSpPr>
            <p:spPr bwMode="auto">
              <a:xfrm>
                <a:off x="45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7" name="Line 1737"/>
              <p:cNvSpPr>
                <a:spLocks noChangeShapeType="1"/>
              </p:cNvSpPr>
              <p:nvPr/>
            </p:nvSpPr>
            <p:spPr bwMode="auto">
              <a:xfrm>
                <a:off x="45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8" name="Line 1738"/>
              <p:cNvSpPr>
                <a:spLocks noChangeShapeType="1"/>
              </p:cNvSpPr>
              <p:nvPr/>
            </p:nvSpPr>
            <p:spPr bwMode="auto">
              <a:xfrm>
                <a:off x="45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9" name="Line 1739"/>
              <p:cNvSpPr>
                <a:spLocks noChangeShapeType="1"/>
              </p:cNvSpPr>
              <p:nvPr/>
            </p:nvSpPr>
            <p:spPr bwMode="auto">
              <a:xfrm>
                <a:off x="45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0" name="Line 1740"/>
              <p:cNvSpPr>
                <a:spLocks noChangeShapeType="1"/>
              </p:cNvSpPr>
              <p:nvPr/>
            </p:nvSpPr>
            <p:spPr bwMode="auto">
              <a:xfrm>
                <a:off x="46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1" name="Line 1741"/>
              <p:cNvSpPr>
                <a:spLocks noChangeShapeType="1"/>
              </p:cNvSpPr>
              <p:nvPr/>
            </p:nvSpPr>
            <p:spPr bwMode="auto">
              <a:xfrm>
                <a:off x="46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2" name="Line 1742"/>
              <p:cNvSpPr>
                <a:spLocks noChangeShapeType="1"/>
              </p:cNvSpPr>
              <p:nvPr/>
            </p:nvSpPr>
            <p:spPr bwMode="auto">
              <a:xfrm>
                <a:off x="462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3" name="Line 1743"/>
              <p:cNvSpPr>
                <a:spLocks noChangeShapeType="1"/>
              </p:cNvSpPr>
              <p:nvPr/>
            </p:nvSpPr>
            <p:spPr bwMode="auto">
              <a:xfrm>
                <a:off x="46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4" name="Line 1744"/>
              <p:cNvSpPr>
                <a:spLocks noChangeShapeType="1"/>
              </p:cNvSpPr>
              <p:nvPr/>
            </p:nvSpPr>
            <p:spPr bwMode="auto">
              <a:xfrm>
                <a:off x="46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5" name="Line 1745"/>
              <p:cNvSpPr>
                <a:spLocks noChangeShapeType="1"/>
              </p:cNvSpPr>
              <p:nvPr/>
            </p:nvSpPr>
            <p:spPr bwMode="auto">
              <a:xfrm>
                <a:off x="46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6" name="Line 1746"/>
              <p:cNvSpPr>
                <a:spLocks noChangeShapeType="1"/>
              </p:cNvSpPr>
              <p:nvPr/>
            </p:nvSpPr>
            <p:spPr bwMode="auto">
              <a:xfrm>
                <a:off x="46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7" name="Line 1747"/>
              <p:cNvSpPr>
                <a:spLocks noChangeShapeType="1"/>
              </p:cNvSpPr>
              <p:nvPr/>
            </p:nvSpPr>
            <p:spPr bwMode="auto">
              <a:xfrm>
                <a:off x="46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8" name="Line 1748"/>
              <p:cNvSpPr>
                <a:spLocks noChangeShapeType="1"/>
              </p:cNvSpPr>
              <p:nvPr/>
            </p:nvSpPr>
            <p:spPr bwMode="auto">
              <a:xfrm>
                <a:off x="46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9" name="Line 1749"/>
              <p:cNvSpPr>
                <a:spLocks noChangeShapeType="1"/>
              </p:cNvSpPr>
              <p:nvPr/>
            </p:nvSpPr>
            <p:spPr bwMode="auto">
              <a:xfrm>
                <a:off x="468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0" name="Line 1750"/>
              <p:cNvSpPr>
                <a:spLocks noChangeShapeType="1"/>
              </p:cNvSpPr>
              <p:nvPr/>
            </p:nvSpPr>
            <p:spPr bwMode="auto">
              <a:xfrm>
                <a:off x="46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1" name="Line 1751"/>
              <p:cNvSpPr>
                <a:spLocks noChangeShapeType="1"/>
              </p:cNvSpPr>
              <p:nvPr/>
            </p:nvSpPr>
            <p:spPr bwMode="auto">
              <a:xfrm>
                <a:off x="47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2" name="Line 1752"/>
              <p:cNvSpPr>
                <a:spLocks noChangeShapeType="1"/>
              </p:cNvSpPr>
              <p:nvPr/>
            </p:nvSpPr>
            <p:spPr bwMode="auto">
              <a:xfrm>
                <a:off x="47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3" name="Line 1753"/>
              <p:cNvSpPr>
                <a:spLocks noChangeShapeType="1"/>
              </p:cNvSpPr>
              <p:nvPr/>
            </p:nvSpPr>
            <p:spPr bwMode="auto">
              <a:xfrm>
                <a:off x="47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4" name="Line 1754"/>
              <p:cNvSpPr>
                <a:spLocks noChangeShapeType="1"/>
              </p:cNvSpPr>
              <p:nvPr/>
            </p:nvSpPr>
            <p:spPr bwMode="auto">
              <a:xfrm>
                <a:off x="47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5" name="Line 1755"/>
              <p:cNvSpPr>
                <a:spLocks noChangeShapeType="1"/>
              </p:cNvSpPr>
              <p:nvPr/>
            </p:nvSpPr>
            <p:spPr bwMode="auto">
              <a:xfrm>
                <a:off x="47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6" name="Line 1756"/>
              <p:cNvSpPr>
                <a:spLocks noChangeShapeType="1"/>
              </p:cNvSpPr>
              <p:nvPr/>
            </p:nvSpPr>
            <p:spPr bwMode="auto">
              <a:xfrm>
                <a:off x="475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7" name="Line 1757"/>
              <p:cNvSpPr>
                <a:spLocks noChangeShapeType="1"/>
              </p:cNvSpPr>
              <p:nvPr/>
            </p:nvSpPr>
            <p:spPr bwMode="auto">
              <a:xfrm>
                <a:off x="47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8" name="Line 1758"/>
              <p:cNvSpPr>
                <a:spLocks noChangeShapeType="1"/>
              </p:cNvSpPr>
              <p:nvPr/>
            </p:nvSpPr>
            <p:spPr bwMode="auto">
              <a:xfrm>
                <a:off x="47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9" name="Line 1759"/>
              <p:cNvSpPr>
                <a:spLocks noChangeShapeType="1"/>
              </p:cNvSpPr>
              <p:nvPr/>
            </p:nvSpPr>
            <p:spPr bwMode="auto">
              <a:xfrm>
                <a:off x="47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0" name="Line 1760"/>
              <p:cNvSpPr>
                <a:spLocks noChangeShapeType="1"/>
              </p:cNvSpPr>
              <p:nvPr/>
            </p:nvSpPr>
            <p:spPr bwMode="auto">
              <a:xfrm>
                <a:off x="47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1" name="Line 1761"/>
              <p:cNvSpPr>
                <a:spLocks noChangeShapeType="1"/>
              </p:cNvSpPr>
              <p:nvPr/>
            </p:nvSpPr>
            <p:spPr bwMode="auto">
              <a:xfrm>
                <a:off x="47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2" name="Line 1762"/>
              <p:cNvSpPr>
                <a:spLocks noChangeShapeType="1"/>
              </p:cNvSpPr>
              <p:nvPr/>
            </p:nvSpPr>
            <p:spPr bwMode="auto">
              <a:xfrm>
                <a:off x="48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3" name="Line 1763"/>
              <p:cNvSpPr>
                <a:spLocks noChangeShapeType="1"/>
              </p:cNvSpPr>
              <p:nvPr/>
            </p:nvSpPr>
            <p:spPr bwMode="auto">
              <a:xfrm>
                <a:off x="481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4" name="Line 1764"/>
              <p:cNvSpPr>
                <a:spLocks noChangeShapeType="1"/>
              </p:cNvSpPr>
              <p:nvPr/>
            </p:nvSpPr>
            <p:spPr bwMode="auto">
              <a:xfrm>
                <a:off x="48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5" name="Line 1765"/>
              <p:cNvSpPr>
                <a:spLocks noChangeShapeType="1"/>
              </p:cNvSpPr>
              <p:nvPr/>
            </p:nvSpPr>
            <p:spPr bwMode="auto">
              <a:xfrm>
                <a:off x="48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6" name="Line 1766"/>
              <p:cNvSpPr>
                <a:spLocks noChangeShapeType="1"/>
              </p:cNvSpPr>
              <p:nvPr/>
            </p:nvSpPr>
            <p:spPr bwMode="auto">
              <a:xfrm>
                <a:off x="48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7" name="Line 1767"/>
              <p:cNvSpPr>
                <a:spLocks noChangeShapeType="1"/>
              </p:cNvSpPr>
              <p:nvPr/>
            </p:nvSpPr>
            <p:spPr bwMode="auto">
              <a:xfrm>
                <a:off x="48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8" name="Line 1768"/>
              <p:cNvSpPr>
                <a:spLocks noChangeShapeType="1"/>
              </p:cNvSpPr>
              <p:nvPr/>
            </p:nvSpPr>
            <p:spPr bwMode="auto">
              <a:xfrm>
                <a:off x="48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9" name="Line 1769"/>
              <p:cNvSpPr>
                <a:spLocks noChangeShapeType="1"/>
              </p:cNvSpPr>
              <p:nvPr/>
            </p:nvSpPr>
            <p:spPr bwMode="auto">
              <a:xfrm>
                <a:off x="48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0" name="Line 1770"/>
              <p:cNvSpPr>
                <a:spLocks noChangeShapeType="1"/>
              </p:cNvSpPr>
              <p:nvPr/>
            </p:nvSpPr>
            <p:spPr bwMode="auto">
              <a:xfrm>
                <a:off x="487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1" name="Line 1771"/>
              <p:cNvSpPr>
                <a:spLocks noChangeShapeType="1"/>
              </p:cNvSpPr>
              <p:nvPr/>
            </p:nvSpPr>
            <p:spPr bwMode="auto">
              <a:xfrm>
                <a:off x="48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2" name="Line 1772"/>
              <p:cNvSpPr>
                <a:spLocks noChangeShapeType="1"/>
              </p:cNvSpPr>
              <p:nvPr/>
            </p:nvSpPr>
            <p:spPr bwMode="auto">
              <a:xfrm>
                <a:off x="48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3" name="Line 1773"/>
              <p:cNvSpPr>
                <a:spLocks noChangeShapeType="1"/>
              </p:cNvSpPr>
              <p:nvPr/>
            </p:nvSpPr>
            <p:spPr bwMode="auto">
              <a:xfrm>
                <a:off x="49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4" name="Line 1774"/>
              <p:cNvSpPr>
                <a:spLocks noChangeShapeType="1"/>
              </p:cNvSpPr>
              <p:nvPr/>
            </p:nvSpPr>
            <p:spPr bwMode="auto">
              <a:xfrm>
                <a:off x="49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5" name="Line 1775"/>
              <p:cNvSpPr>
                <a:spLocks noChangeShapeType="1"/>
              </p:cNvSpPr>
              <p:nvPr/>
            </p:nvSpPr>
            <p:spPr bwMode="auto">
              <a:xfrm>
                <a:off x="49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6" name="Line 1776"/>
              <p:cNvSpPr>
                <a:spLocks noChangeShapeType="1"/>
              </p:cNvSpPr>
              <p:nvPr/>
            </p:nvSpPr>
            <p:spPr bwMode="auto">
              <a:xfrm>
                <a:off x="493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7" name="Line 1777"/>
              <p:cNvSpPr>
                <a:spLocks noChangeShapeType="1"/>
              </p:cNvSpPr>
              <p:nvPr/>
            </p:nvSpPr>
            <p:spPr bwMode="auto">
              <a:xfrm>
                <a:off x="494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8" name="Line 1778"/>
              <p:cNvSpPr>
                <a:spLocks noChangeShapeType="1"/>
              </p:cNvSpPr>
              <p:nvPr/>
            </p:nvSpPr>
            <p:spPr bwMode="auto">
              <a:xfrm>
                <a:off x="49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9" name="Line 1779"/>
              <p:cNvSpPr>
                <a:spLocks noChangeShapeType="1"/>
              </p:cNvSpPr>
              <p:nvPr/>
            </p:nvSpPr>
            <p:spPr bwMode="auto">
              <a:xfrm>
                <a:off x="49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0" name="Line 1780"/>
              <p:cNvSpPr>
                <a:spLocks noChangeShapeType="1"/>
              </p:cNvSpPr>
              <p:nvPr/>
            </p:nvSpPr>
            <p:spPr bwMode="auto">
              <a:xfrm>
                <a:off x="49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1" name="Line 1781"/>
              <p:cNvSpPr>
                <a:spLocks noChangeShapeType="1"/>
              </p:cNvSpPr>
              <p:nvPr/>
            </p:nvSpPr>
            <p:spPr bwMode="auto">
              <a:xfrm>
                <a:off x="49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2" name="Line 1782"/>
              <p:cNvSpPr>
                <a:spLocks noChangeShapeType="1"/>
              </p:cNvSpPr>
              <p:nvPr/>
            </p:nvSpPr>
            <p:spPr bwMode="auto">
              <a:xfrm>
                <a:off x="49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3" name="Line 1783"/>
              <p:cNvSpPr>
                <a:spLocks noChangeShapeType="1"/>
              </p:cNvSpPr>
              <p:nvPr/>
            </p:nvSpPr>
            <p:spPr bwMode="auto">
              <a:xfrm>
                <a:off x="499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4" name="Line 1784"/>
              <p:cNvSpPr>
                <a:spLocks noChangeShapeType="1"/>
              </p:cNvSpPr>
              <p:nvPr/>
            </p:nvSpPr>
            <p:spPr bwMode="auto">
              <a:xfrm>
                <a:off x="50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5" name="Line 1785"/>
              <p:cNvSpPr>
                <a:spLocks noChangeShapeType="1"/>
              </p:cNvSpPr>
              <p:nvPr/>
            </p:nvSpPr>
            <p:spPr bwMode="auto">
              <a:xfrm>
                <a:off x="50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6" name="Line 1786"/>
              <p:cNvSpPr>
                <a:spLocks noChangeShapeType="1"/>
              </p:cNvSpPr>
              <p:nvPr/>
            </p:nvSpPr>
            <p:spPr bwMode="auto">
              <a:xfrm>
                <a:off x="50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7" name="Line 1787"/>
              <p:cNvSpPr>
                <a:spLocks noChangeShapeType="1"/>
              </p:cNvSpPr>
              <p:nvPr/>
            </p:nvSpPr>
            <p:spPr bwMode="auto">
              <a:xfrm>
                <a:off x="50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8" name="Line 1788"/>
              <p:cNvSpPr>
                <a:spLocks noChangeShapeType="1"/>
              </p:cNvSpPr>
              <p:nvPr/>
            </p:nvSpPr>
            <p:spPr bwMode="auto">
              <a:xfrm>
                <a:off x="50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9" name="Line 1789"/>
              <p:cNvSpPr>
                <a:spLocks noChangeShapeType="1"/>
              </p:cNvSpPr>
              <p:nvPr/>
            </p:nvSpPr>
            <p:spPr bwMode="auto">
              <a:xfrm>
                <a:off x="50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0" name="Line 1790"/>
              <p:cNvSpPr>
                <a:spLocks noChangeShapeType="1"/>
              </p:cNvSpPr>
              <p:nvPr/>
            </p:nvSpPr>
            <p:spPr bwMode="auto">
              <a:xfrm>
                <a:off x="506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1" name="Line 1791"/>
              <p:cNvSpPr>
                <a:spLocks noChangeShapeType="1"/>
              </p:cNvSpPr>
              <p:nvPr/>
            </p:nvSpPr>
            <p:spPr bwMode="auto">
              <a:xfrm>
                <a:off x="50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2" name="Line 1792"/>
              <p:cNvSpPr>
                <a:spLocks noChangeShapeType="1"/>
              </p:cNvSpPr>
              <p:nvPr/>
            </p:nvSpPr>
            <p:spPr bwMode="auto">
              <a:xfrm>
                <a:off x="50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3" name="Line 1793"/>
              <p:cNvSpPr>
                <a:spLocks noChangeShapeType="1"/>
              </p:cNvSpPr>
              <p:nvPr/>
            </p:nvSpPr>
            <p:spPr bwMode="auto">
              <a:xfrm>
                <a:off x="50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4" name="Line 1794"/>
              <p:cNvSpPr>
                <a:spLocks noChangeShapeType="1"/>
              </p:cNvSpPr>
              <p:nvPr/>
            </p:nvSpPr>
            <p:spPr bwMode="auto">
              <a:xfrm>
                <a:off x="50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5" name="Line 1795"/>
              <p:cNvSpPr>
                <a:spLocks noChangeShapeType="1"/>
              </p:cNvSpPr>
              <p:nvPr/>
            </p:nvSpPr>
            <p:spPr bwMode="auto">
              <a:xfrm>
                <a:off x="51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6" name="Line 1796"/>
              <p:cNvSpPr>
                <a:spLocks noChangeShapeType="1"/>
              </p:cNvSpPr>
              <p:nvPr/>
            </p:nvSpPr>
            <p:spPr bwMode="auto">
              <a:xfrm>
                <a:off x="51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7" name="Line 1797"/>
              <p:cNvSpPr>
                <a:spLocks noChangeShapeType="1"/>
              </p:cNvSpPr>
              <p:nvPr/>
            </p:nvSpPr>
            <p:spPr bwMode="auto">
              <a:xfrm>
                <a:off x="512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8" name="Line 1798"/>
              <p:cNvSpPr>
                <a:spLocks noChangeShapeType="1"/>
              </p:cNvSpPr>
              <p:nvPr/>
            </p:nvSpPr>
            <p:spPr bwMode="auto">
              <a:xfrm>
                <a:off x="51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9" name="Line 1799"/>
              <p:cNvSpPr>
                <a:spLocks noChangeShapeType="1"/>
              </p:cNvSpPr>
              <p:nvPr/>
            </p:nvSpPr>
            <p:spPr bwMode="auto">
              <a:xfrm>
                <a:off x="51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0" name="Line 1800"/>
              <p:cNvSpPr>
                <a:spLocks noChangeShapeType="1"/>
              </p:cNvSpPr>
              <p:nvPr/>
            </p:nvSpPr>
            <p:spPr bwMode="auto">
              <a:xfrm>
                <a:off x="51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1" name="Line 1801"/>
              <p:cNvSpPr>
                <a:spLocks noChangeShapeType="1"/>
              </p:cNvSpPr>
              <p:nvPr/>
            </p:nvSpPr>
            <p:spPr bwMode="auto">
              <a:xfrm>
                <a:off x="5163" y="1227"/>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2" name="Rectangle 1802"/>
              <p:cNvSpPr>
                <a:spLocks noChangeArrowheads="1"/>
              </p:cNvSpPr>
              <p:nvPr/>
            </p:nvSpPr>
            <p:spPr bwMode="auto">
              <a:xfrm>
                <a:off x="719" y="113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0.8</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773" name="Line 1803"/>
              <p:cNvSpPr>
                <a:spLocks noChangeShapeType="1"/>
              </p:cNvSpPr>
              <p:nvPr/>
            </p:nvSpPr>
            <p:spPr bwMode="auto">
              <a:xfrm flipH="1">
                <a:off x="1057" y="638"/>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4" name="Line 1804"/>
              <p:cNvSpPr>
                <a:spLocks noChangeShapeType="1"/>
              </p:cNvSpPr>
              <p:nvPr/>
            </p:nvSpPr>
            <p:spPr bwMode="auto">
              <a:xfrm>
                <a:off x="5165" y="638"/>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5" name="Line 1805"/>
              <p:cNvSpPr>
                <a:spLocks noChangeShapeType="1"/>
              </p:cNvSpPr>
              <p:nvPr/>
            </p:nvSpPr>
            <p:spPr bwMode="auto">
              <a:xfrm>
                <a:off x="11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6" name="Line 1806"/>
              <p:cNvSpPr>
                <a:spLocks noChangeShapeType="1"/>
              </p:cNvSpPr>
              <p:nvPr/>
            </p:nvSpPr>
            <p:spPr bwMode="auto">
              <a:xfrm>
                <a:off x="11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7" name="Line 1807"/>
              <p:cNvSpPr>
                <a:spLocks noChangeShapeType="1"/>
              </p:cNvSpPr>
              <p:nvPr/>
            </p:nvSpPr>
            <p:spPr bwMode="auto">
              <a:xfrm>
                <a:off x="11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8" name="Line 1808"/>
              <p:cNvSpPr>
                <a:spLocks noChangeShapeType="1"/>
              </p:cNvSpPr>
              <p:nvPr/>
            </p:nvSpPr>
            <p:spPr bwMode="auto">
              <a:xfrm>
                <a:off x="11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9" name="Line 1809"/>
              <p:cNvSpPr>
                <a:spLocks noChangeShapeType="1"/>
              </p:cNvSpPr>
              <p:nvPr/>
            </p:nvSpPr>
            <p:spPr bwMode="auto">
              <a:xfrm>
                <a:off x="11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0" name="Line 1810"/>
              <p:cNvSpPr>
                <a:spLocks noChangeShapeType="1"/>
              </p:cNvSpPr>
              <p:nvPr/>
            </p:nvSpPr>
            <p:spPr bwMode="auto">
              <a:xfrm>
                <a:off x="116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1" name="Line 1811"/>
              <p:cNvSpPr>
                <a:spLocks noChangeShapeType="1"/>
              </p:cNvSpPr>
              <p:nvPr/>
            </p:nvSpPr>
            <p:spPr bwMode="auto">
              <a:xfrm>
                <a:off x="11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2" name="Line 1812"/>
              <p:cNvSpPr>
                <a:spLocks noChangeShapeType="1"/>
              </p:cNvSpPr>
              <p:nvPr/>
            </p:nvSpPr>
            <p:spPr bwMode="auto">
              <a:xfrm>
                <a:off x="11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5" name="Group 2014"/>
            <p:cNvGrpSpPr>
              <a:grpSpLocks/>
            </p:cNvGrpSpPr>
            <p:nvPr/>
          </p:nvGrpSpPr>
          <p:grpSpPr bwMode="auto">
            <a:xfrm>
              <a:off x="1895475" y="1012825"/>
              <a:ext cx="2894013" cy="0"/>
              <a:chOff x="1194" y="638"/>
              <a:chExt cx="1823" cy="0"/>
            </a:xfrm>
          </p:grpSpPr>
          <p:sp>
            <p:nvSpPr>
              <p:cNvPr id="1383" name="Line 1814"/>
              <p:cNvSpPr>
                <a:spLocks noChangeShapeType="1"/>
              </p:cNvSpPr>
              <p:nvPr/>
            </p:nvSpPr>
            <p:spPr bwMode="auto">
              <a:xfrm>
                <a:off x="11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4" name="Line 1815"/>
              <p:cNvSpPr>
                <a:spLocks noChangeShapeType="1"/>
              </p:cNvSpPr>
              <p:nvPr/>
            </p:nvSpPr>
            <p:spPr bwMode="auto">
              <a:xfrm>
                <a:off x="12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5" name="Line 1816"/>
              <p:cNvSpPr>
                <a:spLocks noChangeShapeType="1"/>
              </p:cNvSpPr>
              <p:nvPr/>
            </p:nvSpPr>
            <p:spPr bwMode="auto">
              <a:xfrm>
                <a:off x="12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6" name="Line 1817"/>
              <p:cNvSpPr>
                <a:spLocks noChangeShapeType="1"/>
              </p:cNvSpPr>
              <p:nvPr/>
            </p:nvSpPr>
            <p:spPr bwMode="auto">
              <a:xfrm>
                <a:off x="12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7" name="Line 1818"/>
              <p:cNvSpPr>
                <a:spLocks noChangeShapeType="1"/>
              </p:cNvSpPr>
              <p:nvPr/>
            </p:nvSpPr>
            <p:spPr bwMode="auto">
              <a:xfrm>
                <a:off x="123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8" name="Line 1819"/>
              <p:cNvSpPr>
                <a:spLocks noChangeShapeType="1"/>
              </p:cNvSpPr>
              <p:nvPr/>
            </p:nvSpPr>
            <p:spPr bwMode="auto">
              <a:xfrm>
                <a:off x="12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9" name="Line 1820"/>
              <p:cNvSpPr>
                <a:spLocks noChangeShapeType="1"/>
              </p:cNvSpPr>
              <p:nvPr/>
            </p:nvSpPr>
            <p:spPr bwMode="auto">
              <a:xfrm>
                <a:off x="12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0" name="Line 1821"/>
              <p:cNvSpPr>
                <a:spLocks noChangeShapeType="1"/>
              </p:cNvSpPr>
              <p:nvPr/>
            </p:nvSpPr>
            <p:spPr bwMode="auto">
              <a:xfrm>
                <a:off x="12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1" name="Line 1822"/>
              <p:cNvSpPr>
                <a:spLocks noChangeShapeType="1"/>
              </p:cNvSpPr>
              <p:nvPr/>
            </p:nvSpPr>
            <p:spPr bwMode="auto">
              <a:xfrm>
                <a:off x="12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2" name="Line 1823"/>
              <p:cNvSpPr>
                <a:spLocks noChangeShapeType="1"/>
              </p:cNvSpPr>
              <p:nvPr/>
            </p:nvSpPr>
            <p:spPr bwMode="auto">
              <a:xfrm>
                <a:off x="12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3" name="Line 1824"/>
              <p:cNvSpPr>
                <a:spLocks noChangeShapeType="1"/>
              </p:cNvSpPr>
              <p:nvPr/>
            </p:nvSpPr>
            <p:spPr bwMode="auto">
              <a:xfrm>
                <a:off x="12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4" name="Line 1825"/>
              <p:cNvSpPr>
                <a:spLocks noChangeShapeType="1"/>
              </p:cNvSpPr>
              <p:nvPr/>
            </p:nvSpPr>
            <p:spPr bwMode="auto">
              <a:xfrm>
                <a:off x="129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5" name="Line 1826"/>
              <p:cNvSpPr>
                <a:spLocks noChangeShapeType="1"/>
              </p:cNvSpPr>
              <p:nvPr/>
            </p:nvSpPr>
            <p:spPr bwMode="auto">
              <a:xfrm>
                <a:off x="13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6" name="Line 1827"/>
              <p:cNvSpPr>
                <a:spLocks noChangeShapeType="1"/>
              </p:cNvSpPr>
              <p:nvPr/>
            </p:nvSpPr>
            <p:spPr bwMode="auto">
              <a:xfrm>
                <a:off x="13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7" name="Line 1828"/>
              <p:cNvSpPr>
                <a:spLocks noChangeShapeType="1"/>
              </p:cNvSpPr>
              <p:nvPr/>
            </p:nvSpPr>
            <p:spPr bwMode="auto">
              <a:xfrm>
                <a:off x="13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8" name="Line 1829"/>
              <p:cNvSpPr>
                <a:spLocks noChangeShapeType="1"/>
              </p:cNvSpPr>
              <p:nvPr/>
            </p:nvSpPr>
            <p:spPr bwMode="auto">
              <a:xfrm>
                <a:off x="13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9" name="Line 1830"/>
              <p:cNvSpPr>
                <a:spLocks noChangeShapeType="1"/>
              </p:cNvSpPr>
              <p:nvPr/>
            </p:nvSpPr>
            <p:spPr bwMode="auto">
              <a:xfrm>
                <a:off x="13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0" name="Line 1831"/>
              <p:cNvSpPr>
                <a:spLocks noChangeShapeType="1"/>
              </p:cNvSpPr>
              <p:nvPr/>
            </p:nvSpPr>
            <p:spPr bwMode="auto">
              <a:xfrm>
                <a:off x="134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1" name="Line 1832"/>
              <p:cNvSpPr>
                <a:spLocks noChangeShapeType="1"/>
              </p:cNvSpPr>
              <p:nvPr/>
            </p:nvSpPr>
            <p:spPr bwMode="auto">
              <a:xfrm>
                <a:off x="135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2" name="Line 1833"/>
              <p:cNvSpPr>
                <a:spLocks noChangeShapeType="1"/>
              </p:cNvSpPr>
              <p:nvPr/>
            </p:nvSpPr>
            <p:spPr bwMode="auto">
              <a:xfrm>
                <a:off x="13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3" name="Line 1834"/>
              <p:cNvSpPr>
                <a:spLocks noChangeShapeType="1"/>
              </p:cNvSpPr>
              <p:nvPr/>
            </p:nvSpPr>
            <p:spPr bwMode="auto">
              <a:xfrm>
                <a:off x="13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4" name="Line 1835"/>
              <p:cNvSpPr>
                <a:spLocks noChangeShapeType="1"/>
              </p:cNvSpPr>
              <p:nvPr/>
            </p:nvSpPr>
            <p:spPr bwMode="auto">
              <a:xfrm>
                <a:off x="13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5" name="Line 1836"/>
              <p:cNvSpPr>
                <a:spLocks noChangeShapeType="1"/>
              </p:cNvSpPr>
              <p:nvPr/>
            </p:nvSpPr>
            <p:spPr bwMode="auto">
              <a:xfrm>
                <a:off x="13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6" name="Line 1837"/>
              <p:cNvSpPr>
                <a:spLocks noChangeShapeType="1"/>
              </p:cNvSpPr>
              <p:nvPr/>
            </p:nvSpPr>
            <p:spPr bwMode="auto">
              <a:xfrm>
                <a:off x="14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7" name="Line 1838"/>
              <p:cNvSpPr>
                <a:spLocks noChangeShapeType="1"/>
              </p:cNvSpPr>
              <p:nvPr/>
            </p:nvSpPr>
            <p:spPr bwMode="auto">
              <a:xfrm>
                <a:off x="141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8" name="Line 1839"/>
              <p:cNvSpPr>
                <a:spLocks noChangeShapeType="1"/>
              </p:cNvSpPr>
              <p:nvPr/>
            </p:nvSpPr>
            <p:spPr bwMode="auto">
              <a:xfrm>
                <a:off x="14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9" name="Line 1840"/>
              <p:cNvSpPr>
                <a:spLocks noChangeShapeType="1"/>
              </p:cNvSpPr>
              <p:nvPr/>
            </p:nvSpPr>
            <p:spPr bwMode="auto">
              <a:xfrm>
                <a:off x="14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0" name="Line 1841"/>
              <p:cNvSpPr>
                <a:spLocks noChangeShapeType="1"/>
              </p:cNvSpPr>
              <p:nvPr/>
            </p:nvSpPr>
            <p:spPr bwMode="auto">
              <a:xfrm>
                <a:off x="14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1" name="Line 1842"/>
              <p:cNvSpPr>
                <a:spLocks noChangeShapeType="1"/>
              </p:cNvSpPr>
              <p:nvPr/>
            </p:nvSpPr>
            <p:spPr bwMode="auto">
              <a:xfrm>
                <a:off x="14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2" name="Line 1843"/>
              <p:cNvSpPr>
                <a:spLocks noChangeShapeType="1"/>
              </p:cNvSpPr>
              <p:nvPr/>
            </p:nvSpPr>
            <p:spPr bwMode="auto">
              <a:xfrm>
                <a:off x="14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3" name="Line 1844"/>
              <p:cNvSpPr>
                <a:spLocks noChangeShapeType="1"/>
              </p:cNvSpPr>
              <p:nvPr/>
            </p:nvSpPr>
            <p:spPr bwMode="auto">
              <a:xfrm>
                <a:off x="14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4" name="Line 1845"/>
              <p:cNvSpPr>
                <a:spLocks noChangeShapeType="1"/>
              </p:cNvSpPr>
              <p:nvPr/>
            </p:nvSpPr>
            <p:spPr bwMode="auto">
              <a:xfrm>
                <a:off x="147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5" name="Line 1846"/>
              <p:cNvSpPr>
                <a:spLocks noChangeShapeType="1"/>
              </p:cNvSpPr>
              <p:nvPr/>
            </p:nvSpPr>
            <p:spPr bwMode="auto">
              <a:xfrm>
                <a:off x="14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6" name="Line 1847"/>
              <p:cNvSpPr>
                <a:spLocks noChangeShapeType="1"/>
              </p:cNvSpPr>
              <p:nvPr/>
            </p:nvSpPr>
            <p:spPr bwMode="auto">
              <a:xfrm>
                <a:off x="14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7" name="Line 1848"/>
              <p:cNvSpPr>
                <a:spLocks noChangeShapeType="1"/>
              </p:cNvSpPr>
              <p:nvPr/>
            </p:nvSpPr>
            <p:spPr bwMode="auto">
              <a:xfrm>
                <a:off x="15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8" name="Line 1849"/>
              <p:cNvSpPr>
                <a:spLocks noChangeShapeType="1"/>
              </p:cNvSpPr>
              <p:nvPr/>
            </p:nvSpPr>
            <p:spPr bwMode="auto">
              <a:xfrm>
                <a:off x="15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9" name="Line 1850"/>
              <p:cNvSpPr>
                <a:spLocks noChangeShapeType="1"/>
              </p:cNvSpPr>
              <p:nvPr/>
            </p:nvSpPr>
            <p:spPr bwMode="auto">
              <a:xfrm>
                <a:off x="15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0" name="Line 1851"/>
              <p:cNvSpPr>
                <a:spLocks noChangeShapeType="1"/>
              </p:cNvSpPr>
              <p:nvPr/>
            </p:nvSpPr>
            <p:spPr bwMode="auto">
              <a:xfrm>
                <a:off x="15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1" name="Line 1852"/>
              <p:cNvSpPr>
                <a:spLocks noChangeShapeType="1"/>
              </p:cNvSpPr>
              <p:nvPr/>
            </p:nvSpPr>
            <p:spPr bwMode="auto">
              <a:xfrm>
                <a:off x="154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2" name="Line 1853"/>
              <p:cNvSpPr>
                <a:spLocks noChangeShapeType="1"/>
              </p:cNvSpPr>
              <p:nvPr/>
            </p:nvSpPr>
            <p:spPr bwMode="auto">
              <a:xfrm>
                <a:off x="15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3" name="Line 1854"/>
              <p:cNvSpPr>
                <a:spLocks noChangeShapeType="1"/>
              </p:cNvSpPr>
              <p:nvPr/>
            </p:nvSpPr>
            <p:spPr bwMode="auto">
              <a:xfrm>
                <a:off x="15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4" name="Line 1855"/>
              <p:cNvSpPr>
                <a:spLocks noChangeShapeType="1"/>
              </p:cNvSpPr>
              <p:nvPr/>
            </p:nvSpPr>
            <p:spPr bwMode="auto">
              <a:xfrm>
                <a:off x="15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5" name="Line 1856"/>
              <p:cNvSpPr>
                <a:spLocks noChangeShapeType="1"/>
              </p:cNvSpPr>
              <p:nvPr/>
            </p:nvSpPr>
            <p:spPr bwMode="auto">
              <a:xfrm>
                <a:off x="15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6" name="Line 1857"/>
              <p:cNvSpPr>
                <a:spLocks noChangeShapeType="1"/>
              </p:cNvSpPr>
              <p:nvPr/>
            </p:nvSpPr>
            <p:spPr bwMode="auto">
              <a:xfrm>
                <a:off x="15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7" name="Line 1858"/>
              <p:cNvSpPr>
                <a:spLocks noChangeShapeType="1"/>
              </p:cNvSpPr>
              <p:nvPr/>
            </p:nvSpPr>
            <p:spPr bwMode="auto">
              <a:xfrm>
                <a:off x="15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8" name="Line 1859"/>
              <p:cNvSpPr>
                <a:spLocks noChangeShapeType="1"/>
              </p:cNvSpPr>
              <p:nvPr/>
            </p:nvSpPr>
            <p:spPr bwMode="auto">
              <a:xfrm>
                <a:off x="160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9" name="Line 1860"/>
              <p:cNvSpPr>
                <a:spLocks noChangeShapeType="1"/>
              </p:cNvSpPr>
              <p:nvPr/>
            </p:nvSpPr>
            <p:spPr bwMode="auto">
              <a:xfrm>
                <a:off x="16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0" name="Line 1861"/>
              <p:cNvSpPr>
                <a:spLocks noChangeShapeType="1"/>
              </p:cNvSpPr>
              <p:nvPr/>
            </p:nvSpPr>
            <p:spPr bwMode="auto">
              <a:xfrm>
                <a:off x="16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1" name="Line 1862"/>
              <p:cNvSpPr>
                <a:spLocks noChangeShapeType="1"/>
              </p:cNvSpPr>
              <p:nvPr/>
            </p:nvSpPr>
            <p:spPr bwMode="auto">
              <a:xfrm>
                <a:off x="16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2" name="Line 1863"/>
              <p:cNvSpPr>
                <a:spLocks noChangeShapeType="1"/>
              </p:cNvSpPr>
              <p:nvPr/>
            </p:nvSpPr>
            <p:spPr bwMode="auto">
              <a:xfrm>
                <a:off x="16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3" name="Line 1864"/>
              <p:cNvSpPr>
                <a:spLocks noChangeShapeType="1"/>
              </p:cNvSpPr>
              <p:nvPr/>
            </p:nvSpPr>
            <p:spPr bwMode="auto">
              <a:xfrm>
                <a:off x="16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4" name="Line 1865"/>
              <p:cNvSpPr>
                <a:spLocks noChangeShapeType="1"/>
              </p:cNvSpPr>
              <p:nvPr/>
            </p:nvSpPr>
            <p:spPr bwMode="auto">
              <a:xfrm>
                <a:off x="16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5" name="Line 1866"/>
              <p:cNvSpPr>
                <a:spLocks noChangeShapeType="1"/>
              </p:cNvSpPr>
              <p:nvPr/>
            </p:nvSpPr>
            <p:spPr bwMode="auto">
              <a:xfrm>
                <a:off x="166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6" name="Line 1867"/>
              <p:cNvSpPr>
                <a:spLocks noChangeShapeType="1"/>
              </p:cNvSpPr>
              <p:nvPr/>
            </p:nvSpPr>
            <p:spPr bwMode="auto">
              <a:xfrm>
                <a:off x="16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7" name="Line 1868"/>
              <p:cNvSpPr>
                <a:spLocks noChangeShapeType="1"/>
              </p:cNvSpPr>
              <p:nvPr/>
            </p:nvSpPr>
            <p:spPr bwMode="auto">
              <a:xfrm>
                <a:off x="16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8" name="Line 1869"/>
              <p:cNvSpPr>
                <a:spLocks noChangeShapeType="1"/>
              </p:cNvSpPr>
              <p:nvPr/>
            </p:nvSpPr>
            <p:spPr bwMode="auto">
              <a:xfrm>
                <a:off x="16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9" name="Line 1870"/>
              <p:cNvSpPr>
                <a:spLocks noChangeShapeType="1"/>
              </p:cNvSpPr>
              <p:nvPr/>
            </p:nvSpPr>
            <p:spPr bwMode="auto">
              <a:xfrm>
                <a:off x="17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0" name="Line 1871"/>
              <p:cNvSpPr>
                <a:spLocks noChangeShapeType="1"/>
              </p:cNvSpPr>
              <p:nvPr/>
            </p:nvSpPr>
            <p:spPr bwMode="auto">
              <a:xfrm>
                <a:off x="17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1" name="Line 1872"/>
              <p:cNvSpPr>
                <a:spLocks noChangeShapeType="1"/>
              </p:cNvSpPr>
              <p:nvPr/>
            </p:nvSpPr>
            <p:spPr bwMode="auto">
              <a:xfrm>
                <a:off x="17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2" name="Line 1873"/>
              <p:cNvSpPr>
                <a:spLocks noChangeShapeType="1"/>
              </p:cNvSpPr>
              <p:nvPr/>
            </p:nvSpPr>
            <p:spPr bwMode="auto">
              <a:xfrm>
                <a:off x="173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3" name="Line 1874"/>
              <p:cNvSpPr>
                <a:spLocks noChangeShapeType="1"/>
              </p:cNvSpPr>
              <p:nvPr/>
            </p:nvSpPr>
            <p:spPr bwMode="auto">
              <a:xfrm>
                <a:off x="17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4" name="Line 1875"/>
              <p:cNvSpPr>
                <a:spLocks noChangeShapeType="1"/>
              </p:cNvSpPr>
              <p:nvPr/>
            </p:nvSpPr>
            <p:spPr bwMode="auto">
              <a:xfrm>
                <a:off x="17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5" name="Line 1876"/>
              <p:cNvSpPr>
                <a:spLocks noChangeShapeType="1"/>
              </p:cNvSpPr>
              <p:nvPr/>
            </p:nvSpPr>
            <p:spPr bwMode="auto">
              <a:xfrm>
                <a:off x="17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6" name="Line 1877"/>
              <p:cNvSpPr>
                <a:spLocks noChangeShapeType="1"/>
              </p:cNvSpPr>
              <p:nvPr/>
            </p:nvSpPr>
            <p:spPr bwMode="auto">
              <a:xfrm>
                <a:off x="17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7" name="Line 1878"/>
              <p:cNvSpPr>
                <a:spLocks noChangeShapeType="1"/>
              </p:cNvSpPr>
              <p:nvPr/>
            </p:nvSpPr>
            <p:spPr bwMode="auto">
              <a:xfrm>
                <a:off x="17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8" name="Line 1879"/>
              <p:cNvSpPr>
                <a:spLocks noChangeShapeType="1"/>
              </p:cNvSpPr>
              <p:nvPr/>
            </p:nvSpPr>
            <p:spPr bwMode="auto">
              <a:xfrm>
                <a:off x="178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9" name="Line 1880"/>
              <p:cNvSpPr>
                <a:spLocks noChangeShapeType="1"/>
              </p:cNvSpPr>
              <p:nvPr/>
            </p:nvSpPr>
            <p:spPr bwMode="auto">
              <a:xfrm>
                <a:off x="179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0" name="Line 1881"/>
              <p:cNvSpPr>
                <a:spLocks noChangeShapeType="1"/>
              </p:cNvSpPr>
              <p:nvPr/>
            </p:nvSpPr>
            <p:spPr bwMode="auto">
              <a:xfrm>
                <a:off x="18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1" name="Line 1882"/>
              <p:cNvSpPr>
                <a:spLocks noChangeShapeType="1"/>
              </p:cNvSpPr>
              <p:nvPr/>
            </p:nvSpPr>
            <p:spPr bwMode="auto">
              <a:xfrm>
                <a:off x="18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2" name="Line 1883"/>
              <p:cNvSpPr>
                <a:spLocks noChangeShapeType="1"/>
              </p:cNvSpPr>
              <p:nvPr/>
            </p:nvSpPr>
            <p:spPr bwMode="auto">
              <a:xfrm>
                <a:off x="18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3" name="Line 1884"/>
              <p:cNvSpPr>
                <a:spLocks noChangeShapeType="1"/>
              </p:cNvSpPr>
              <p:nvPr/>
            </p:nvSpPr>
            <p:spPr bwMode="auto">
              <a:xfrm>
                <a:off x="18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4" name="Line 1885"/>
              <p:cNvSpPr>
                <a:spLocks noChangeShapeType="1"/>
              </p:cNvSpPr>
              <p:nvPr/>
            </p:nvSpPr>
            <p:spPr bwMode="auto">
              <a:xfrm>
                <a:off x="18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5" name="Line 1886"/>
              <p:cNvSpPr>
                <a:spLocks noChangeShapeType="1"/>
              </p:cNvSpPr>
              <p:nvPr/>
            </p:nvSpPr>
            <p:spPr bwMode="auto">
              <a:xfrm>
                <a:off x="185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6" name="Line 1887"/>
              <p:cNvSpPr>
                <a:spLocks noChangeShapeType="1"/>
              </p:cNvSpPr>
              <p:nvPr/>
            </p:nvSpPr>
            <p:spPr bwMode="auto">
              <a:xfrm>
                <a:off x="18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7" name="Line 1888"/>
              <p:cNvSpPr>
                <a:spLocks noChangeShapeType="1"/>
              </p:cNvSpPr>
              <p:nvPr/>
            </p:nvSpPr>
            <p:spPr bwMode="auto">
              <a:xfrm>
                <a:off x="18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8" name="Line 1889"/>
              <p:cNvSpPr>
                <a:spLocks noChangeShapeType="1"/>
              </p:cNvSpPr>
              <p:nvPr/>
            </p:nvSpPr>
            <p:spPr bwMode="auto">
              <a:xfrm>
                <a:off x="18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9" name="Line 1890"/>
              <p:cNvSpPr>
                <a:spLocks noChangeShapeType="1"/>
              </p:cNvSpPr>
              <p:nvPr/>
            </p:nvSpPr>
            <p:spPr bwMode="auto">
              <a:xfrm>
                <a:off x="18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0" name="Line 1891"/>
              <p:cNvSpPr>
                <a:spLocks noChangeShapeType="1"/>
              </p:cNvSpPr>
              <p:nvPr/>
            </p:nvSpPr>
            <p:spPr bwMode="auto">
              <a:xfrm>
                <a:off x="18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1" name="Line 1892"/>
              <p:cNvSpPr>
                <a:spLocks noChangeShapeType="1"/>
              </p:cNvSpPr>
              <p:nvPr/>
            </p:nvSpPr>
            <p:spPr bwMode="auto">
              <a:xfrm>
                <a:off x="19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2" name="Line 1893"/>
              <p:cNvSpPr>
                <a:spLocks noChangeShapeType="1"/>
              </p:cNvSpPr>
              <p:nvPr/>
            </p:nvSpPr>
            <p:spPr bwMode="auto">
              <a:xfrm>
                <a:off x="191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3" name="Line 1894"/>
              <p:cNvSpPr>
                <a:spLocks noChangeShapeType="1"/>
              </p:cNvSpPr>
              <p:nvPr/>
            </p:nvSpPr>
            <p:spPr bwMode="auto">
              <a:xfrm>
                <a:off x="19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4" name="Line 1895"/>
              <p:cNvSpPr>
                <a:spLocks noChangeShapeType="1"/>
              </p:cNvSpPr>
              <p:nvPr/>
            </p:nvSpPr>
            <p:spPr bwMode="auto">
              <a:xfrm>
                <a:off x="19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5" name="Line 1896"/>
              <p:cNvSpPr>
                <a:spLocks noChangeShapeType="1"/>
              </p:cNvSpPr>
              <p:nvPr/>
            </p:nvSpPr>
            <p:spPr bwMode="auto">
              <a:xfrm>
                <a:off x="19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6" name="Line 1897"/>
              <p:cNvSpPr>
                <a:spLocks noChangeShapeType="1"/>
              </p:cNvSpPr>
              <p:nvPr/>
            </p:nvSpPr>
            <p:spPr bwMode="auto">
              <a:xfrm>
                <a:off x="19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7" name="Line 1898"/>
              <p:cNvSpPr>
                <a:spLocks noChangeShapeType="1"/>
              </p:cNvSpPr>
              <p:nvPr/>
            </p:nvSpPr>
            <p:spPr bwMode="auto">
              <a:xfrm>
                <a:off x="19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8" name="Line 1899"/>
              <p:cNvSpPr>
                <a:spLocks noChangeShapeType="1"/>
              </p:cNvSpPr>
              <p:nvPr/>
            </p:nvSpPr>
            <p:spPr bwMode="auto">
              <a:xfrm>
                <a:off x="19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9" name="Line 1900"/>
              <p:cNvSpPr>
                <a:spLocks noChangeShapeType="1"/>
              </p:cNvSpPr>
              <p:nvPr/>
            </p:nvSpPr>
            <p:spPr bwMode="auto">
              <a:xfrm>
                <a:off x="198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0" name="Line 1901"/>
              <p:cNvSpPr>
                <a:spLocks noChangeShapeType="1"/>
              </p:cNvSpPr>
              <p:nvPr/>
            </p:nvSpPr>
            <p:spPr bwMode="auto">
              <a:xfrm>
                <a:off x="19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1" name="Line 1902"/>
              <p:cNvSpPr>
                <a:spLocks noChangeShapeType="1"/>
              </p:cNvSpPr>
              <p:nvPr/>
            </p:nvSpPr>
            <p:spPr bwMode="auto">
              <a:xfrm>
                <a:off x="19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2" name="Line 1903"/>
              <p:cNvSpPr>
                <a:spLocks noChangeShapeType="1"/>
              </p:cNvSpPr>
              <p:nvPr/>
            </p:nvSpPr>
            <p:spPr bwMode="auto">
              <a:xfrm>
                <a:off x="20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3" name="Line 1904"/>
              <p:cNvSpPr>
                <a:spLocks noChangeShapeType="1"/>
              </p:cNvSpPr>
              <p:nvPr/>
            </p:nvSpPr>
            <p:spPr bwMode="auto">
              <a:xfrm>
                <a:off x="20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4" name="Line 1905"/>
              <p:cNvSpPr>
                <a:spLocks noChangeShapeType="1"/>
              </p:cNvSpPr>
              <p:nvPr/>
            </p:nvSpPr>
            <p:spPr bwMode="auto">
              <a:xfrm>
                <a:off x="20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5" name="Line 1906"/>
              <p:cNvSpPr>
                <a:spLocks noChangeShapeType="1"/>
              </p:cNvSpPr>
              <p:nvPr/>
            </p:nvSpPr>
            <p:spPr bwMode="auto">
              <a:xfrm>
                <a:off x="20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6" name="Line 1907"/>
              <p:cNvSpPr>
                <a:spLocks noChangeShapeType="1"/>
              </p:cNvSpPr>
              <p:nvPr/>
            </p:nvSpPr>
            <p:spPr bwMode="auto">
              <a:xfrm>
                <a:off x="204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7" name="Line 1908"/>
              <p:cNvSpPr>
                <a:spLocks noChangeShapeType="1"/>
              </p:cNvSpPr>
              <p:nvPr/>
            </p:nvSpPr>
            <p:spPr bwMode="auto">
              <a:xfrm>
                <a:off x="20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8" name="Line 1909"/>
              <p:cNvSpPr>
                <a:spLocks noChangeShapeType="1"/>
              </p:cNvSpPr>
              <p:nvPr/>
            </p:nvSpPr>
            <p:spPr bwMode="auto">
              <a:xfrm>
                <a:off x="20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9" name="Line 1910"/>
              <p:cNvSpPr>
                <a:spLocks noChangeShapeType="1"/>
              </p:cNvSpPr>
              <p:nvPr/>
            </p:nvSpPr>
            <p:spPr bwMode="auto">
              <a:xfrm>
                <a:off x="20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0" name="Line 1911"/>
              <p:cNvSpPr>
                <a:spLocks noChangeShapeType="1"/>
              </p:cNvSpPr>
              <p:nvPr/>
            </p:nvSpPr>
            <p:spPr bwMode="auto">
              <a:xfrm>
                <a:off x="20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1" name="Line 1912"/>
              <p:cNvSpPr>
                <a:spLocks noChangeShapeType="1"/>
              </p:cNvSpPr>
              <p:nvPr/>
            </p:nvSpPr>
            <p:spPr bwMode="auto">
              <a:xfrm>
                <a:off x="20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2" name="Line 1913"/>
              <p:cNvSpPr>
                <a:spLocks noChangeShapeType="1"/>
              </p:cNvSpPr>
              <p:nvPr/>
            </p:nvSpPr>
            <p:spPr bwMode="auto">
              <a:xfrm>
                <a:off x="20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3" name="Line 1914"/>
              <p:cNvSpPr>
                <a:spLocks noChangeShapeType="1"/>
              </p:cNvSpPr>
              <p:nvPr/>
            </p:nvSpPr>
            <p:spPr bwMode="auto">
              <a:xfrm>
                <a:off x="210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4" name="Line 1915"/>
              <p:cNvSpPr>
                <a:spLocks noChangeShapeType="1"/>
              </p:cNvSpPr>
              <p:nvPr/>
            </p:nvSpPr>
            <p:spPr bwMode="auto">
              <a:xfrm>
                <a:off x="21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5" name="Line 1916"/>
              <p:cNvSpPr>
                <a:spLocks noChangeShapeType="1"/>
              </p:cNvSpPr>
              <p:nvPr/>
            </p:nvSpPr>
            <p:spPr bwMode="auto">
              <a:xfrm>
                <a:off x="212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6" name="Line 1917"/>
              <p:cNvSpPr>
                <a:spLocks noChangeShapeType="1"/>
              </p:cNvSpPr>
              <p:nvPr/>
            </p:nvSpPr>
            <p:spPr bwMode="auto">
              <a:xfrm>
                <a:off x="21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7" name="Line 1918"/>
              <p:cNvSpPr>
                <a:spLocks noChangeShapeType="1"/>
              </p:cNvSpPr>
              <p:nvPr/>
            </p:nvSpPr>
            <p:spPr bwMode="auto">
              <a:xfrm>
                <a:off x="21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8" name="Line 1919"/>
              <p:cNvSpPr>
                <a:spLocks noChangeShapeType="1"/>
              </p:cNvSpPr>
              <p:nvPr/>
            </p:nvSpPr>
            <p:spPr bwMode="auto">
              <a:xfrm>
                <a:off x="21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9" name="Line 1920"/>
              <p:cNvSpPr>
                <a:spLocks noChangeShapeType="1"/>
              </p:cNvSpPr>
              <p:nvPr/>
            </p:nvSpPr>
            <p:spPr bwMode="auto">
              <a:xfrm>
                <a:off x="21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0" name="Line 1921"/>
              <p:cNvSpPr>
                <a:spLocks noChangeShapeType="1"/>
              </p:cNvSpPr>
              <p:nvPr/>
            </p:nvSpPr>
            <p:spPr bwMode="auto">
              <a:xfrm>
                <a:off x="217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1" name="Line 1922"/>
              <p:cNvSpPr>
                <a:spLocks noChangeShapeType="1"/>
              </p:cNvSpPr>
              <p:nvPr/>
            </p:nvSpPr>
            <p:spPr bwMode="auto">
              <a:xfrm>
                <a:off x="218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2" name="Line 1923"/>
              <p:cNvSpPr>
                <a:spLocks noChangeShapeType="1"/>
              </p:cNvSpPr>
              <p:nvPr/>
            </p:nvSpPr>
            <p:spPr bwMode="auto">
              <a:xfrm>
                <a:off x="21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3" name="Line 1924"/>
              <p:cNvSpPr>
                <a:spLocks noChangeShapeType="1"/>
              </p:cNvSpPr>
              <p:nvPr/>
            </p:nvSpPr>
            <p:spPr bwMode="auto">
              <a:xfrm>
                <a:off x="220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4" name="Line 1925"/>
              <p:cNvSpPr>
                <a:spLocks noChangeShapeType="1"/>
              </p:cNvSpPr>
              <p:nvPr/>
            </p:nvSpPr>
            <p:spPr bwMode="auto">
              <a:xfrm>
                <a:off x="220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5" name="Line 1926"/>
              <p:cNvSpPr>
                <a:spLocks noChangeShapeType="1"/>
              </p:cNvSpPr>
              <p:nvPr/>
            </p:nvSpPr>
            <p:spPr bwMode="auto">
              <a:xfrm>
                <a:off x="221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6" name="Line 1927"/>
              <p:cNvSpPr>
                <a:spLocks noChangeShapeType="1"/>
              </p:cNvSpPr>
              <p:nvPr/>
            </p:nvSpPr>
            <p:spPr bwMode="auto">
              <a:xfrm>
                <a:off x="222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7" name="Line 1928"/>
              <p:cNvSpPr>
                <a:spLocks noChangeShapeType="1"/>
              </p:cNvSpPr>
              <p:nvPr/>
            </p:nvSpPr>
            <p:spPr bwMode="auto">
              <a:xfrm>
                <a:off x="223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8" name="Line 1929"/>
              <p:cNvSpPr>
                <a:spLocks noChangeShapeType="1"/>
              </p:cNvSpPr>
              <p:nvPr/>
            </p:nvSpPr>
            <p:spPr bwMode="auto">
              <a:xfrm>
                <a:off x="224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9" name="Line 1930"/>
              <p:cNvSpPr>
                <a:spLocks noChangeShapeType="1"/>
              </p:cNvSpPr>
              <p:nvPr/>
            </p:nvSpPr>
            <p:spPr bwMode="auto">
              <a:xfrm>
                <a:off x="22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0" name="Line 1931"/>
              <p:cNvSpPr>
                <a:spLocks noChangeShapeType="1"/>
              </p:cNvSpPr>
              <p:nvPr/>
            </p:nvSpPr>
            <p:spPr bwMode="auto">
              <a:xfrm>
                <a:off x="226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1" name="Line 1932"/>
              <p:cNvSpPr>
                <a:spLocks noChangeShapeType="1"/>
              </p:cNvSpPr>
              <p:nvPr/>
            </p:nvSpPr>
            <p:spPr bwMode="auto">
              <a:xfrm>
                <a:off x="227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2" name="Line 1933"/>
              <p:cNvSpPr>
                <a:spLocks noChangeShapeType="1"/>
              </p:cNvSpPr>
              <p:nvPr/>
            </p:nvSpPr>
            <p:spPr bwMode="auto">
              <a:xfrm>
                <a:off x="228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3" name="Line 1934"/>
              <p:cNvSpPr>
                <a:spLocks noChangeShapeType="1"/>
              </p:cNvSpPr>
              <p:nvPr/>
            </p:nvSpPr>
            <p:spPr bwMode="auto">
              <a:xfrm>
                <a:off x="229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4" name="Line 1935"/>
              <p:cNvSpPr>
                <a:spLocks noChangeShapeType="1"/>
              </p:cNvSpPr>
              <p:nvPr/>
            </p:nvSpPr>
            <p:spPr bwMode="auto">
              <a:xfrm>
                <a:off x="230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5" name="Line 1936"/>
              <p:cNvSpPr>
                <a:spLocks noChangeShapeType="1"/>
              </p:cNvSpPr>
              <p:nvPr/>
            </p:nvSpPr>
            <p:spPr bwMode="auto">
              <a:xfrm>
                <a:off x="230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6" name="Line 1937"/>
              <p:cNvSpPr>
                <a:spLocks noChangeShapeType="1"/>
              </p:cNvSpPr>
              <p:nvPr/>
            </p:nvSpPr>
            <p:spPr bwMode="auto">
              <a:xfrm>
                <a:off x="23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7" name="Line 1938"/>
              <p:cNvSpPr>
                <a:spLocks noChangeShapeType="1"/>
              </p:cNvSpPr>
              <p:nvPr/>
            </p:nvSpPr>
            <p:spPr bwMode="auto">
              <a:xfrm>
                <a:off x="232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8" name="Line 1939"/>
              <p:cNvSpPr>
                <a:spLocks noChangeShapeType="1"/>
              </p:cNvSpPr>
              <p:nvPr/>
            </p:nvSpPr>
            <p:spPr bwMode="auto">
              <a:xfrm>
                <a:off x="233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9" name="Line 1940"/>
              <p:cNvSpPr>
                <a:spLocks noChangeShapeType="1"/>
              </p:cNvSpPr>
              <p:nvPr/>
            </p:nvSpPr>
            <p:spPr bwMode="auto">
              <a:xfrm>
                <a:off x="234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0" name="Line 1941"/>
              <p:cNvSpPr>
                <a:spLocks noChangeShapeType="1"/>
              </p:cNvSpPr>
              <p:nvPr/>
            </p:nvSpPr>
            <p:spPr bwMode="auto">
              <a:xfrm>
                <a:off x="235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1" name="Line 1942"/>
              <p:cNvSpPr>
                <a:spLocks noChangeShapeType="1"/>
              </p:cNvSpPr>
              <p:nvPr/>
            </p:nvSpPr>
            <p:spPr bwMode="auto">
              <a:xfrm>
                <a:off x="236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2" name="Line 1943"/>
              <p:cNvSpPr>
                <a:spLocks noChangeShapeType="1"/>
              </p:cNvSpPr>
              <p:nvPr/>
            </p:nvSpPr>
            <p:spPr bwMode="auto">
              <a:xfrm>
                <a:off x="23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3" name="Line 1944"/>
              <p:cNvSpPr>
                <a:spLocks noChangeShapeType="1"/>
              </p:cNvSpPr>
              <p:nvPr/>
            </p:nvSpPr>
            <p:spPr bwMode="auto">
              <a:xfrm>
                <a:off x="238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4" name="Line 1945"/>
              <p:cNvSpPr>
                <a:spLocks noChangeShapeType="1"/>
              </p:cNvSpPr>
              <p:nvPr/>
            </p:nvSpPr>
            <p:spPr bwMode="auto">
              <a:xfrm>
                <a:off x="239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5" name="Line 1946"/>
              <p:cNvSpPr>
                <a:spLocks noChangeShapeType="1"/>
              </p:cNvSpPr>
              <p:nvPr/>
            </p:nvSpPr>
            <p:spPr bwMode="auto">
              <a:xfrm>
                <a:off x="240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6" name="Line 1947"/>
              <p:cNvSpPr>
                <a:spLocks noChangeShapeType="1"/>
              </p:cNvSpPr>
              <p:nvPr/>
            </p:nvSpPr>
            <p:spPr bwMode="auto">
              <a:xfrm>
                <a:off x="241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7" name="Line 1948"/>
              <p:cNvSpPr>
                <a:spLocks noChangeShapeType="1"/>
              </p:cNvSpPr>
              <p:nvPr/>
            </p:nvSpPr>
            <p:spPr bwMode="auto">
              <a:xfrm>
                <a:off x="241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8" name="Line 1949"/>
              <p:cNvSpPr>
                <a:spLocks noChangeShapeType="1"/>
              </p:cNvSpPr>
              <p:nvPr/>
            </p:nvSpPr>
            <p:spPr bwMode="auto">
              <a:xfrm>
                <a:off x="242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9" name="Line 1950"/>
              <p:cNvSpPr>
                <a:spLocks noChangeShapeType="1"/>
              </p:cNvSpPr>
              <p:nvPr/>
            </p:nvSpPr>
            <p:spPr bwMode="auto">
              <a:xfrm>
                <a:off x="24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0" name="Line 1951"/>
              <p:cNvSpPr>
                <a:spLocks noChangeShapeType="1"/>
              </p:cNvSpPr>
              <p:nvPr/>
            </p:nvSpPr>
            <p:spPr bwMode="auto">
              <a:xfrm>
                <a:off x="244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1" name="Line 1952"/>
              <p:cNvSpPr>
                <a:spLocks noChangeShapeType="1"/>
              </p:cNvSpPr>
              <p:nvPr/>
            </p:nvSpPr>
            <p:spPr bwMode="auto">
              <a:xfrm>
                <a:off x="245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2" name="Line 1953"/>
              <p:cNvSpPr>
                <a:spLocks noChangeShapeType="1"/>
              </p:cNvSpPr>
              <p:nvPr/>
            </p:nvSpPr>
            <p:spPr bwMode="auto">
              <a:xfrm>
                <a:off x="246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3" name="Line 1954"/>
              <p:cNvSpPr>
                <a:spLocks noChangeShapeType="1"/>
              </p:cNvSpPr>
              <p:nvPr/>
            </p:nvSpPr>
            <p:spPr bwMode="auto">
              <a:xfrm>
                <a:off x="24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4" name="Line 1955"/>
              <p:cNvSpPr>
                <a:spLocks noChangeShapeType="1"/>
              </p:cNvSpPr>
              <p:nvPr/>
            </p:nvSpPr>
            <p:spPr bwMode="auto">
              <a:xfrm>
                <a:off x="248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5" name="Line 1956"/>
              <p:cNvSpPr>
                <a:spLocks noChangeShapeType="1"/>
              </p:cNvSpPr>
              <p:nvPr/>
            </p:nvSpPr>
            <p:spPr bwMode="auto">
              <a:xfrm>
                <a:off x="249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6" name="Line 1957"/>
              <p:cNvSpPr>
                <a:spLocks noChangeShapeType="1"/>
              </p:cNvSpPr>
              <p:nvPr/>
            </p:nvSpPr>
            <p:spPr bwMode="auto">
              <a:xfrm>
                <a:off x="25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7" name="Line 1958"/>
              <p:cNvSpPr>
                <a:spLocks noChangeShapeType="1"/>
              </p:cNvSpPr>
              <p:nvPr/>
            </p:nvSpPr>
            <p:spPr bwMode="auto">
              <a:xfrm>
                <a:off x="251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8" name="Line 1959"/>
              <p:cNvSpPr>
                <a:spLocks noChangeShapeType="1"/>
              </p:cNvSpPr>
              <p:nvPr/>
            </p:nvSpPr>
            <p:spPr bwMode="auto">
              <a:xfrm>
                <a:off x="252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9" name="Line 1960"/>
              <p:cNvSpPr>
                <a:spLocks noChangeShapeType="1"/>
              </p:cNvSpPr>
              <p:nvPr/>
            </p:nvSpPr>
            <p:spPr bwMode="auto">
              <a:xfrm>
                <a:off x="252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0" name="Line 1961"/>
              <p:cNvSpPr>
                <a:spLocks noChangeShapeType="1"/>
              </p:cNvSpPr>
              <p:nvPr/>
            </p:nvSpPr>
            <p:spPr bwMode="auto">
              <a:xfrm>
                <a:off x="25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1" name="Line 1962"/>
              <p:cNvSpPr>
                <a:spLocks noChangeShapeType="1"/>
              </p:cNvSpPr>
              <p:nvPr/>
            </p:nvSpPr>
            <p:spPr bwMode="auto">
              <a:xfrm>
                <a:off x="254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2" name="Line 1963"/>
              <p:cNvSpPr>
                <a:spLocks noChangeShapeType="1"/>
              </p:cNvSpPr>
              <p:nvPr/>
            </p:nvSpPr>
            <p:spPr bwMode="auto">
              <a:xfrm>
                <a:off x="255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3" name="Line 1964"/>
              <p:cNvSpPr>
                <a:spLocks noChangeShapeType="1"/>
              </p:cNvSpPr>
              <p:nvPr/>
            </p:nvSpPr>
            <p:spPr bwMode="auto">
              <a:xfrm>
                <a:off x="256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4" name="Line 1965"/>
              <p:cNvSpPr>
                <a:spLocks noChangeShapeType="1"/>
              </p:cNvSpPr>
              <p:nvPr/>
            </p:nvSpPr>
            <p:spPr bwMode="auto">
              <a:xfrm>
                <a:off x="257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5" name="Line 1966"/>
              <p:cNvSpPr>
                <a:spLocks noChangeShapeType="1"/>
              </p:cNvSpPr>
              <p:nvPr/>
            </p:nvSpPr>
            <p:spPr bwMode="auto">
              <a:xfrm>
                <a:off x="258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6" name="Line 1967"/>
              <p:cNvSpPr>
                <a:spLocks noChangeShapeType="1"/>
              </p:cNvSpPr>
              <p:nvPr/>
            </p:nvSpPr>
            <p:spPr bwMode="auto">
              <a:xfrm>
                <a:off x="259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7" name="Line 1968"/>
              <p:cNvSpPr>
                <a:spLocks noChangeShapeType="1"/>
              </p:cNvSpPr>
              <p:nvPr/>
            </p:nvSpPr>
            <p:spPr bwMode="auto">
              <a:xfrm>
                <a:off x="26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8" name="Line 1969"/>
              <p:cNvSpPr>
                <a:spLocks noChangeShapeType="1"/>
              </p:cNvSpPr>
              <p:nvPr/>
            </p:nvSpPr>
            <p:spPr bwMode="auto">
              <a:xfrm>
                <a:off x="261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9" name="Line 1970"/>
              <p:cNvSpPr>
                <a:spLocks noChangeShapeType="1"/>
              </p:cNvSpPr>
              <p:nvPr/>
            </p:nvSpPr>
            <p:spPr bwMode="auto">
              <a:xfrm>
                <a:off x="262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0" name="Line 1971"/>
              <p:cNvSpPr>
                <a:spLocks noChangeShapeType="1"/>
              </p:cNvSpPr>
              <p:nvPr/>
            </p:nvSpPr>
            <p:spPr bwMode="auto">
              <a:xfrm>
                <a:off x="26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1" name="Line 1972"/>
              <p:cNvSpPr>
                <a:spLocks noChangeShapeType="1"/>
              </p:cNvSpPr>
              <p:nvPr/>
            </p:nvSpPr>
            <p:spPr bwMode="auto">
              <a:xfrm>
                <a:off x="26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2" name="Line 1973"/>
              <p:cNvSpPr>
                <a:spLocks noChangeShapeType="1"/>
              </p:cNvSpPr>
              <p:nvPr/>
            </p:nvSpPr>
            <p:spPr bwMode="auto">
              <a:xfrm>
                <a:off x="26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3" name="Line 1974"/>
              <p:cNvSpPr>
                <a:spLocks noChangeShapeType="1"/>
              </p:cNvSpPr>
              <p:nvPr/>
            </p:nvSpPr>
            <p:spPr bwMode="auto">
              <a:xfrm>
                <a:off x="26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4" name="Line 1975"/>
              <p:cNvSpPr>
                <a:spLocks noChangeShapeType="1"/>
              </p:cNvSpPr>
              <p:nvPr/>
            </p:nvSpPr>
            <p:spPr bwMode="auto">
              <a:xfrm>
                <a:off x="266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5" name="Line 1976"/>
              <p:cNvSpPr>
                <a:spLocks noChangeShapeType="1"/>
              </p:cNvSpPr>
              <p:nvPr/>
            </p:nvSpPr>
            <p:spPr bwMode="auto">
              <a:xfrm>
                <a:off x="26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6" name="Line 1977"/>
              <p:cNvSpPr>
                <a:spLocks noChangeShapeType="1"/>
              </p:cNvSpPr>
              <p:nvPr/>
            </p:nvSpPr>
            <p:spPr bwMode="auto">
              <a:xfrm>
                <a:off x="268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7" name="Line 1978"/>
              <p:cNvSpPr>
                <a:spLocks noChangeShapeType="1"/>
              </p:cNvSpPr>
              <p:nvPr/>
            </p:nvSpPr>
            <p:spPr bwMode="auto">
              <a:xfrm>
                <a:off x="26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8" name="Line 1979"/>
              <p:cNvSpPr>
                <a:spLocks noChangeShapeType="1"/>
              </p:cNvSpPr>
              <p:nvPr/>
            </p:nvSpPr>
            <p:spPr bwMode="auto">
              <a:xfrm>
                <a:off x="27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9" name="Line 1980"/>
              <p:cNvSpPr>
                <a:spLocks noChangeShapeType="1"/>
              </p:cNvSpPr>
              <p:nvPr/>
            </p:nvSpPr>
            <p:spPr bwMode="auto">
              <a:xfrm>
                <a:off x="27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0" name="Line 1981"/>
              <p:cNvSpPr>
                <a:spLocks noChangeShapeType="1"/>
              </p:cNvSpPr>
              <p:nvPr/>
            </p:nvSpPr>
            <p:spPr bwMode="auto">
              <a:xfrm>
                <a:off x="27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1" name="Line 1982"/>
              <p:cNvSpPr>
                <a:spLocks noChangeShapeType="1"/>
              </p:cNvSpPr>
              <p:nvPr/>
            </p:nvSpPr>
            <p:spPr bwMode="auto">
              <a:xfrm>
                <a:off x="273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2" name="Line 1983"/>
              <p:cNvSpPr>
                <a:spLocks noChangeShapeType="1"/>
              </p:cNvSpPr>
              <p:nvPr/>
            </p:nvSpPr>
            <p:spPr bwMode="auto">
              <a:xfrm>
                <a:off x="27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3" name="Line 1984"/>
              <p:cNvSpPr>
                <a:spLocks noChangeShapeType="1"/>
              </p:cNvSpPr>
              <p:nvPr/>
            </p:nvSpPr>
            <p:spPr bwMode="auto">
              <a:xfrm>
                <a:off x="274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4" name="Line 1985"/>
              <p:cNvSpPr>
                <a:spLocks noChangeShapeType="1"/>
              </p:cNvSpPr>
              <p:nvPr/>
            </p:nvSpPr>
            <p:spPr bwMode="auto">
              <a:xfrm>
                <a:off x="27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5" name="Line 1986"/>
              <p:cNvSpPr>
                <a:spLocks noChangeShapeType="1"/>
              </p:cNvSpPr>
              <p:nvPr/>
            </p:nvSpPr>
            <p:spPr bwMode="auto">
              <a:xfrm>
                <a:off x="27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6" name="Line 1987"/>
              <p:cNvSpPr>
                <a:spLocks noChangeShapeType="1"/>
              </p:cNvSpPr>
              <p:nvPr/>
            </p:nvSpPr>
            <p:spPr bwMode="auto">
              <a:xfrm>
                <a:off x="27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7" name="Line 1988"/>
              <p:cNvSpPr>
                <a:spLocks noChangeShapeType="1"/>
              </p:cNvSpPr>
              <p:nvPr/>
            </p:nvSpPr>
            <p:spPr bwMode="auto">
              <a:xfrm>
                <a:off x="27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8" name="Line 1989"/>
              <p:cNvSpPr>
                <a:spLocks noChangeShapeType="1"/>
              </p:cNvSpPr>
              <p:nvPr/>
            </p:nvSpPr>
            <p:spPr bwMode="auto">
              <a:xfrm>
                <a:off x="279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9" name="Line 1990"/>
              <p:cNvSpPr>
                <a:spLocks noChangeShapeType="1"/>
              </p:cNvSpPr>
              <p:nvPr/>
            </p:nvSpPr>
            <p:spPr bwMode="auto">
              <a:xfrm>
                <a:off x="28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0" name="Line 1991"/>
              <p:cNvSpPr>
                <a:spLocks noChangeShapeType="1"/>
              </p:cNvSpPr>
              <p:nvPr/>
            </p:nvSpPr>
            <p:spPr bwMode="auto">
              <a:xfrm>
                <a:off x="28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1" name="Line 1992"/>
              <p:cNvSpPr>
                <a:spLocks noChangeShapeType="1"/>
              </p:cNvSpPr>
              <p:nvPr/>
            </p:nvSpPr>
            <p:spPr bwMode="auto">
              <a:xfrm>
                <a:off x="28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2" name="Line 1993"/>
              <p:cNvSpPr>
                <a:spLocks noChangeShapeType="1"/>
              </p:cNvSpPr>
              <p:nvPr/>
            </p:nvSpPr>
            <p:spPr bwMode="auto">
              <a:xfrm>
                <a:off x="28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3" name="Line 1994"/>
              <p:cNvSpPr>
                <a:spLocks noChangeShapeType="1"/>
              </p:cNvSpPr>
              <p:nvPr/>
            </p:nvSpPr>
            <p:spPr bwMode="auto">
              <a:xfrm>
                <a:off x="28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4" name="Line 1995"/>
              <p:cNvSpPr>
                <a:spLocks noChangeShapeType="1"/>
              </p:cNvSpPr>
              <p:nvPr/>
            </p:nvSpPr>
            <p:spPr bwMode="auto">
              <a:xfrm>
                <a:off x="28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5" name="Line 1996"/>
              <p:cNvSpPr>
                <a:spLocks noChangeShapeType="1"/>
              </p:cNvSpPr>
              <p:nvPr/>
            </p:nvSpPr>
            <p:spPr bwMode="auto">
              <a:xfrm>
                <a:off x="285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6" name="Line 1997"/>
              <p:cNvSpPr>
                <a:spLocks noChangeShapeType="1"/>
              </p:cNvSpPr>
              <p:nvPr/>
            </p:nvSpPr>
            <p:spPr bwMode="auto">
              <a:xfrm>
                <a:off x="28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7" name="Line 1998"/>
              <p:cNvSpPr>
                <a:spLocks noChangeShapeType="1"/>
              </p:cNvSpPr>
              <p:nvPr/>
            </p:nvSpPr>
            <p:spPr bwMode="auto">
              <a:xfrm>
                <a:off x="28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8" name="Line 1999"/>
              <p:cNvSpPr>
                <a:spLocks noChangeShapeType="1"/>
              </p:cNvSpPr>
              <p:nvPr/>
            </p:nvSpPr>
            <p:spPr bwMode="auto">
              <a:xfrm>
                <a:off x="28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9" name="Line 2000"/>
              <p:cNvSpPr>
                <a:spLocks noChangeShapeType="1"/>
              </p:cNvSpPr>
              <p:nvPr/>
            </p:nvSpPr>
            <p:spPr bwMode="auto">
              <a:xfrm>
                <a:off x="28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0" name="Line 2001"/>
              <p:cNvSpPr>
                <a:spLocks noChangeShapeType="1"/>
              </p:cNvSpPr>
              <p:nvPr/>
            </p:nvSpPr>
            <p:spPr bwMode="auto">
              <a:xfrm>
                <a:off x="29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1" name="Line 2002"/>
              <p:cNvSpPr>
                <a:spLocks noChangeShapeType="1"/>
              </p:cNvSpPr>
              <p:nvPr/>
            </p:nvSpPr>
            <p:spPr bwMode="auto">
              <a:xfrm>
                <a:off x="29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2" name="Line 2003"/>
              <p:cNvSpPr>
                <a:spLocks noChangeShapeType="1"/>
              </p:cNvSpPr>
              <p:nvPr/>
            </p:nvSpPr>
            <p:spPr bwMode="auto">
              <a:xfrm>
                <a:off x="29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3" name="Line 2004"/>
              <p:cNvSpPr>
                <a:spLocks noChangeShapeType="1"/>
              </p:cNvSpPr>
              <p:nvPr/>
            </p:nvSpPr>
            <p:spPr bwMode="auto">
              <a:xfrm>
                <a:off x="293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4" name="Line 2005"/>
              <p:cNvSpPr>
                <a:spLocks noChangeShapeType="1"/>
              </p:cNvSpPr>
              <p:nvPr/>
            </p:nvSpPr>
            <p:spPr bwMode="auto">
              <a:xfrm>
                <a:off x="29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5" name="Line 2006"/>
              <p:cNvSpPr>
                <a:spLocks noChangeShapeType="1"/>
              </p:cNvSpPr>
              <p:nvPr/>
            </p:nvSpPr>
            <p:spPr bwMode="auto">
              <a:xfrm>
                <a:off x="29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6" name="Line 2007"/>
              <p:cNvSpPr>
                <a:spLocks noChangeShapeType="1"/>
              </p:cNvSpPr>
              <p:nvPr/>
            </p:nvSpPr>
            <p:spPr bwMode="auto">
              <a:xfrm>
                <a:off x="29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7" name="Line 2008"/>
              <p:cNvSpPr>
                <a:spLocks noChangeShapeType="1"/>
              </p:cNvSpPr>
              <p:nvPr/>
            </p:nvSpPr>
            <p:spPr bwMode="auto">
              <a:xfrm>
                <a:off x="29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8" name="Line 2009"/>
              <p:cNvSpPr>
                <a:spLocks noChangeShapeType="1"/>
              </p:cNvSpPr>
              <p:nvPr/>
            </p:nvSpPr>
            <p:spPr bwMode="auto">
              <a:xfrm>
                <a:off x="29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9" name="Line 2010"/>
              <p:cNvSpPr>
                <a:spLocks noChangeShapeType="1"/>
              </p:cNvSpPr>
              <p:nvPr/>
            </p:nvSpPr>
            <p:spPr bwMode="auto">
              <a:xfrm>
                <a:off x="29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0" name="Line 2011"/>
              <p:cNvSpPr>
                <a:spLocks noChangeShapeType="1"/>
              </p:cNvSpPr>
              <p:nvPr/>
            </p:nvSpPr>
            <p:spPr bwMode="auto">
              <a:xfrm>
                <a:off x="299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1" name="Line 2012"/>
              <p:cNvSpPr>
                <a:spLocks noChangeShapeType="1"/>
              </p:cNvSpPr>
              <p:nvPr/>
            </p:nvSpPr>
            <p:spPr bwMode="auto">
              <a:xfrm>
                <a:off x="30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2" name="Line 2013"/>
              <p:cNvSpPr>
                <a:spLocks noChangeShapeType="1"/>
              </p:cNvSpPr>
              <p:nvPr/>
            </p:nvSpPr>
            <p:spPr bwMode="auto">
              <a:xfrm>
                <a:off x="30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6" name="Group 2215"/>
            <p:cNvGrpSpPr>
              <a:grpSpLocks/>
            </p:cNvGrpSpPr>
            <p:nvPr/>
          </p:nvGrpSpPr>
          <p:grpSpPr bwMode="auto">
            <a:xfrm>
              <a:off x="4799013" y="1012825"/>
              <a:ext cx="2894013" cy="0"/>
              <a:chOff x="3023" y="638"/>
              <a:chExt cx="1823" cy="0"/>
            </a:xfrm>
          </p:grpSpPr>
          <p:sp>
            <p:nvSpPr>
              <p:cNvPr id="1183" name="Line 2015"/>
              <p:cNvSpPr>
                <a:spLocks noChangeShapeType="1"/>
              </p:cNvSpPr>
              <p:nvPr/>
            </p:nvSpPr>
            <p:spPr bwMode="auto">
              <a:xfrm>
                <a:off x="30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4" name="Line 2016"/>
              <p:cNvSpPr>
                <a:spLocks noChangeShapeType="1"/>
              </p:cNvSpPr>
              <p:nvPr/>
            </p:nvSpPr>
            <p:spPr bwMode="auto">
              <a:xfrm>
                <a:off x="30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5" name="Line 2017"/>
              <p:cNvSpPr>
                <a:spLocks noChangeShapeType="1"/>
              </p:cNvSpPr>
              <p:nvPr/>
            </p:nvSpPr>
            <p:spPr bwMode="auto">
              <a:xfrm>
                <a:off x="30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6" name="Line 2018"/>
              <p:cNvSpPr>
                <a:spLocks noChangeShapeType="1"/>
              </p:cNvSpPr>
              <p:nvPr/>
            </p:nvSpPr>
            <p:spPr bwMode="auto">
              <a:xfrm>
                <a:off x="30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7" name="Line 2019"/>
              <p:cNvSpPr>
                <a:spLocks noChangeShapeType="1"/>
              </p:cNvSpPr>
              <p:nvPr/>
            </p:nvSpPr>
            <p:spPr bwMode="auto">
              <a:xfrm>
                <a:off x="305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8" name="Line 2020"/>
              <p:cNvSpPr>
                <a:spLocks noChangeShapeType="1"/>
              </p:cNvSpPr>
              <p:nvPr/>
            </p:nvSpPr>
            <p:spPr bwMode="auto">
              <a:xfrm>
                <a:off x="30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9" name="Line 2021"/>
              <p:cNvSpPr>
                <a:spLocks noChangeShapeType="1"/>
              </p:cNvSpPr>
              <p:nvPr/>
            </p:nvSpPr>
            <p:spPr bwMode="auto">
              <a:xfrm>
                <a:off x="30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0" name="Line 2022"/>
              <p:cNvSpPr>
                <a:spLocks noChangeShapeType="1"/>
              </p:cNvSpPr>
              <p:nvPr/>
            </p:nvSpPr>
            <p:spPr bwMode="auto">
              <a:xfrm>
                <a:off x="30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1" name="Line 2023"/>
              <p:cNvSpPr>
                <a:spLocks noChangeShapeType="1"/>
              </p:cNvSpPr>
              <p:nvPr/>
            </p:nvSpPr>
            <p:spPr bwMode="auto">
              <a:xfrm>
                <a:off x="30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2" name="Line 2024"/>
              <p:cNvSpPr>
                <a:spLocks noChangeShapeType="1"/>
              </p:cNvSpPr>
              <p:nvPr/>
            </p:nvSpPr>
            <p:spPr bwMode="auto">
              <a:xfrm>
                <a:off x="310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3" name="Line 2025"/>
              <p:cNvSpPr>
                <a:spLocks noChangeShapeType="1"/>
              </p:cNvSpPr>
              <p:nvPr/>
            </p:nvSpPr>
            <p:spPr bwMode="auto">
              <a:xfrm>
                <a:off x="31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4" name="Line 2026"/>
              <p:cNvSpPr>
                <a:spLocks noChangeShapeType="1"/>
              </p:cNvSpPr>
              <p:nvPr/>
            </p:nvSpPr>
            <p:spPr bwMode="auto">
              <a:xfrm>
                <a:off x="312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5" name="Line 2027"/>
              <p:cNvSpPr>
                <a:spLocks noChangeShapeType="1"/>
              </p:cNvSpPr>
              <p:nvPr/>
            </p:nvSpPr>
            <p:spPr bwMode="auto">
              <a:xfrm>
                <a:off x="31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6" name="Line 2028"/>
              <p:cNvSpPr>
                <a:spLocks noChangeShapeType="1"/>
              </p:cNvSpPr>
              <p:nvPr/>
            </p:nvSpPr>
            <p:spPr bwMode="auto">
              <a:xfrm>
                <a:off x="31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7" name="Line 2029"/>
              <p:cNvSpPr>
                <a:spLocks noChangeShapeType="1"/>
              </p:cNvSpPr>
              <p:nvPr/>
            </p:nvSpPr>
            <p:spPr bwMode="auto">
              <a:xfrm>
                <a:off x="31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8" name="Line 2030"/>
              <p:cNvSpPr>
                <a:spLocks noChangeShapeType="1"/>
              </p:cNvSpPr>
              <p:nvPr/>
            </p:nvSpPr>
            <p:spPr bwMode="auto">
              <a:xfrm>
                <a:off x="31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9" name="Line 2031"/>
              <p:cNvSpPr>
                <a:spLocks noChangeShapeType="1"/>
              </p:cNvSpPr>
              <p:nvPr/>
            </p:nvSpPr>
            <p:spPr bwMode="auto">
              <a:xfrm>
                <a:off x="316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0" name="Line 2032"/>
              <p:cNvSpPr>
                <a:spLocks noChangeShapeType="1"/>
              </p:cNvSpPr>
              <p:nvPr/>
            </p:nvSpPr>
            <p:spPr bwMode="auto">
              <a:xfrm>
                <a:off x="31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1" name="Line 2033"/>
              <p:cNvSpPr>
                <a:spLocks noChangeShapeType="1"/>
              </p:cNvSpPr>
              <p:nvPr/>
            </p:nvSpPr>
            <p:spPr bwMode="auto">
              <a:xfrm>
                <a:off x="318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2" name="Line 2034"/>
              <p:cNvSpPr>
                <a:spLocks noChangeShapeType="1"/>
              </p:cNvSpPr>
              <p:nvPr/>
            </p:nvSpPr>
            <p:spPr bwMode="auto">
              <a:xfrm>
                <a:off x="31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3" name="Line 2035"/>
              <p:cNvSpPr>
                <a:spLocks noChangeShapeType="1"/>
              </p:cNvSpPr>
              <p:nvPr/>
            </p:nvSpPr>
            <p:spPr bwMode="auto">
              <a:xfrm>
                <a:off x="32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4" name="Line 2036"/>
              <p:cNvSpPr>
                <a:spLocks noChangeShapeType="1"/>
              </p:cNvSpPr>
              <p:nvPr/>
            </p:nvSpPr>
            <p:spPr bwMode="auto">
              <a:xfrm>
                <a:off x="32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5" name="Line 2037"/>
              <p:cNvSpPr>
                <a:spLocks noChangeShapeType="1"/>
              </p:cNvSpPr>
              <p:nvPr/>
            </p:nvSpPr>
            <p:spPr bwMode="auto">
              <a:xfrm>
                <a:off x="32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6" name="Line 2038"/>
              <p:cNvSpPr>
                <a:spLocks noChangeShapeType="1"/>
              </p:cNvSpPr>
              <p:nvPr/>
            </p:nvSpPr>
            <p:spPr bwMode="auto">
              <a:xfrm>
                <a:off x="323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7" name="Line 2039"/>
              <p:cNvSpPr>
                <a:spLocks noChangeShapeType="1"/>
              </p:cNvSpPr>
              <p:nvPr/>
            </p:nvSpPr>
            <p:spPr bwMode="auto">
              <a:xfrm>
                <a:off x="32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8" name="Line 2040"/>
              <p:cNvSpPr>
                <a:spLocks noChangeShapeType="1"/>
              </p:cNvSpPr>
              <p:nvPr/>
            </p:nvSpPr>
            <p:spPr bwMode="auto">
              <a:xfrm>
                <a:off x="32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9" name="Line 2041"/>
              <p:cNvSpPr>
                <a:spLocks noChangeShapeType="1"/>
              </p:cNvSpPr>
              <p:nvPr/>
            </p:nvSpPr>
            <p:spPr bwMode="auto">
              <a:xfrm>
                <a:off x="32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0" name="Line 2042"/>
              <p:cNvSpPr>
                <a:spLocks noChangeShapeType="1"/>
              </p:cNvSpPr>
              <p:nvPr/>
            </p:nvSpPr>
            <p:spPr bwMode="auto">
              <a:xfrm>
                <a:off x="32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1" name="Line 2043"/>
              <p:cNvSpPr>
                <a:spLocks noChangeShapeType="1"/>
              </p:cNvSpPr>
              <p:nvPr/>
            </p:nvSpPr>
            <p:spPr bwMode="auto">
              <a:xfrm>
                <a:off x="32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2" name="Line 2044"/>
              <p:cNvSpPr>
                <a:spLocks noChangeShapeType="1"/>
              </p:cNvSpPr>
              <p:nvPr/>
            </p:nvSpPr>
            <p:spPr bwMode="auto">
              <a:xfrm>
                <a:off x="32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3" name="Line 2045"/>
              <p:cNvSpPr>
                <a:spLocks noChangeShapeType="1"/>
              </p:cNvSpPr>
              <p:nvPr/>
            </p:nvSpPr>
            <p:spPr bwMode="auto">
              <a:xfrm>
                <a:off x="329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4" name="Line 2046"/>
              <p:cNvSpPr>
                <a:spLocks noChangeShapeType="1"/>
              </p:cNvSpPr>
              <p:nvPr/>
            </p:nvSpPr>
            <p:spPr bwMode="auto">
              <a:xfrm>
                <a:off x="33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5" name="Line 2047"/>
              <p:cNvSpPr>
                <a:spLocks noChangeShapeType="1"/>
              </p:cNvSpPr>
              <p:nvPr/>
            </p:nvSpPr>
            <p:spPr bwMode="auto">
              <a:xfrm>
                <a:off x="33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6" name="Line 2048"/>
              <p:cNvSpPr>
                <a:spLocks noChangeShapeType="1"/>
              </p:cNvSpPr>
              <p:nvPr/>
            </p:nvSpPr>
            <p:spPr bwMode="auto">
              <a:xfrm>
                <a:off x="33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7" name="Line 2049"/>
              <p:cNvSpPr>
                <a:spLocks noChangeShapeType="1"/>
              </p:cNvSpPr>
              <p:nvPr/>
            </p:nvSpPr>
            <p:spPr bwMode="auto">
              <a:xfrm>
                <a:off x="33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8" name="Line 2050"/>
              <p:cNvSpPr>
                <a:spLocks noChangeShapeType="1"/>
              </p:cNvSpPr>
              <p:nvPr/>
            </p:nvSpPr>
            <p:spPr bwMode="auto">
              <a:xfrm>
                <a:off x="33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9" name="Line 2051"/>
              <p:cNvSpPr>
                <a:spLocks noChangeShapeType="1"/>
              </p:cNvSpPr>
              <p:nvPr/>
            </p:nvSpPr>
            <p:spPr bwMode="auto">
              <a:xfrm>
                <a:off x="33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0" name="Line 2052"/>
              <p:cNvSpPr>
                <a:spLocks noChangeShapeType="1"/>
              </p:cNvSpPr>
              <p:nvPr/>
            </p:nvSpPr>
            <p:spPr bwMode="auto">
              <a:xfrm>
                <a:off x="33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1" name="Line 2053"/>
              <p:cNvSpPr>
                <a:spLocks noChangeShapeType="1"/>
              </p:cNvSpPr>
              <p:nvPr/>
            </p:nvSpPr>
            <p:spPr bwMode="auto">
              <a:xfrm>
                <a:off x="33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2" name="Line 2054"/>
              <p:cNvSpPr>
                <a:spLocks noChangeShapeType="1"/>
              </p:cNvSpPr>
              <p:nvPr/>
            </p:nvSpPr>
            <p:spPr bwMode="auto">
              <a:xfrm>
                <a:off x="33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3" name="Line 2055"/>
              <p:cNvSpPr>
                <a:spLocks noChangeShapeType="1"/>
              </p:cNvSpPr>
              <p:nvPr/>
            </p:nvSpPr>
            <p:spPr bwMode="auto">
              <a:xfrm>
                <a:off x="33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4" name="Line 2056"/>
              <p:cNvSpPr>
                <a:spLocks noChangeShapeType="1"/>
              </p:cNvSpPr>
              <p:nvPr/>
            </p:nvSpPr>
            <p:spPr bwMode="auto">
              <a:xfrm>
                <a:off x="33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5" name="Line 2057"/>
              <p:cNvSpPr>
                <a:spLocks noChangeShapeType="1"/>
              </p:cNvSpPr>
              <p:nvPr/>
            </p:nvSpPr>
            <p:spPr bwMode="auto">
              <a:xfrm>
                <a:off x="34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6" name="Line 2058"/>
              <p:cNvSpPr>
                <a:spLocks noChangeShapeType="1"/>
              </p:cNvSpPr>
              <p:nvPr/>
            </p:nvSpPr>
            <p:spPr bwMode="auto">
              <a:xfrm>
                <a:off x="34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7" name="Line 2059"/>
              <p:cNvSpPr>
                <a:spLocks noChangeShapeType="1"/>
              </p:cNvSpPr>
              <p:nvPr/>
            </p:nvSpPr>
            <p:spPr bwMode="auto">
              <a:xfrm>
                <a:off x="34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8" name="Line 2060"/>
              <p:cNvSpPr>
                <a:spLocks noChangeShapeType="1"/>
              </p:cNvSpPr>
              <p:nvPr/>
            </p:nvSpPr>
            <p:spPr bwMode="auto">
              <a:xfrm>
                <a:off x="343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9" name="Line 2061"/>
              <p:cNvSpPr>
                <a:spLocks noChangeShapeType="1"/>
              </p:cNvSpPr>
              <p:nvPr/>
            </p:nvSpPr>
            <p:spPr bwMode="auto">
              <a:xfrm>
                <a:off x="34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0" name="Line 2062"/>
              <p:cNvSpPr>
                <a:spLocks noChangeShapeType="1"/>
              </p:cNvSpPr>
              <p:nvPr/>
            </p:nvSpPr>
            <p:spPr bwMode="auto">
              <a:xfrm>
                <a:off x="34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1" name="Line 2063"/>
              <p:cNvSpPr>
                <a:spLocks noChangeShapeType="1"/>
              </p:cNvSpPr>
              <p:nvPr/>
            </p:nvSpPr>
            <p:spPr bwMode="auto">
              <a:xfrm>
                <a:off x="34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2" name="Line 2064"/>
              <p:cNvSpPr>
                <a:spLocks noChangeShapeType="1"/>
              </p:cNvSpPr>
              <p:nvPr/>
            </p:nvSpPr>
            <p:spPr bwMode="auto">
              <a:xfrm>
                <a:off x="34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3" name="Line 2065"/>
              <p:cNvSpPr>
                <a:spLocks noChangeShapeType="1"/>
              </p:cNvSpPr>
              <p:nvPr/>
            </p:nvSpPr>
            <p:spPr bwMode="auto">
              <a:xfrm>
                <a:off x="34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4" name="Line 2066"/>
              <p:cNvSpPr>
                <a:spLocks noChangeShapeType="1"/>
              </p:cNvSpPr>
              <p:nvPr/>
            </p:nvSpPr>
            <p:spPr bwMode="auto">
              <a:xfrm>
                <a:off x="34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5" name="Line 2067"/>
              <p:cNvSpPr>
                <a:spLocks noChangeShapeType="1"/>
              </p:cNvSpPr>
              <p:nvPr/>
            </p:nvSpPr>
            <p:spPr bwMode="auto">
              <a:xfrm>
                <a:off x="349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6" name="Line 2068"/>
              <p:cNvSpPr>
                <a:spLocks noChangeShapeType="1"/>
              </p:cNvSpPr>
              <p:nvPr/>
            </p:nvSpPr>
            <p:spPr bwMode="auto">
              <a:xfrm>
                <a:off x="35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7" name="Line 2069"/>
              <p:cNvSpPr>
                <a:spLocks noChangeShapeType="1"/>
              </p:cNvSpPr>
              <p:nvPr/>
            </p:nvSpPr>
            <p:spPr bwMode="auto">
              <a:xfrm>
                <a:off x="35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8" name="Line 2070"/>
              <p:cNvSpPr>
                <a:spLocks noChangeShapeType="1"/>
              </p:cNvSpPr>
              <p:nvPr/>
            </p:nvSpPr>
            <p:spPr bwMode="auto">
              <a:xfrm>
                <a:off x="35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9" name="Line 2071"/>
              <p:cNvSpPr>
                <a:spLocks noChangeShapeType="1"/>
              </p:cNvSpPr>
              <p:nvPr/>
            </p:nvSpPr>
            <p:spPr bwMode="auto">
              <a:xfrm>
                <a:off x="35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0" name="Line 2072"/>
              <p:cNvSpPr>
                <a:spLocks noChangeShapeType="1"/>
              </p:cNvSpPr>
              <p:nvPr/>
            </p:nvSpPr>
            <p:spPr bwMode="auto">
              <a:xfrm>
                <a:off x="354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1" name="Line 2073"/>
              <p:cNvSpPr>
                <a:spLocks noChangeShapeType="1"/>
              </p:cNvSpPr>
              <p:nvPr/>
            </p:nvSpPr>
            <p:spPr bwMode="auto">
              <a:xfrm>
                <a:off x="35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2" name="Line 2074"/>
              <p:cNvSpPr>
                <a:spLocks noChangeShapeType="1"/>
              </p:cNvSpPr>
              <p:nvPr/>
            </p:nvSpPr>
            <p:spPr bwMode="auto">
              <a:xfrm>
                <a:off x="356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3" name="Line 2075"/>
              <p:cNvSpPr>
                <a:spLocks noChangeShapeType="1"/>
              </p:cNvSpPr>
              <p:nvPr/>
            </p:nvSpPr>
            <p:spPr bwMode="auto">
              <a:xfrm>
                <a:off x="35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4" name="Line 2076"/>
              <p:cNvSpPr>
                <a:spLocks noChangeShapeType="1"/>
              </p:cNvSpPr>
              <p:nvPr/>
            </p:nvSpPr>
            <p:spPr bwMode="auto">
              <a:xfrm>
                <a:off x="35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5" name="Line 2077"/>
              <p:cNvSpPr>
                <a:spLocks noChangeShapeType="1"/>
              </p:cNvSpPr>
              <p:nvPr/>
            </p:nvSpPr>
            <p:spPr bwMode="auto">
              <a:xfrm>
                <a:off x="35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6" name="Line 2078"/>
              <p:cNvSpPr>
                <a:spLocks noChangeShapeType="1"/>
              </p:cNvSpPr>
              <p:nvPr/>
            </p:nvSpPr>
            <p:spPr bwMode="auto">
              <a:xfrm>
                <a:off x="35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7" name="Line 2079"/>
              <p:cNvSpPr>
                <a:spLocks noChangeShapeType="1"/>
              </p:cNvSpPr>
              <p:nvPr/>
            </p:nvSpPr>
            <p:spPr bwMode="auto">
              <a:xfrm>
                <a:off x="360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8" name="Line 2080"/>
              <p:cNvSpPr>
                <a:spLocks noChangeShapeType="1"/>
              </p:cNvSpPr>
              <p:nvPr/>
            </p:nvSpPr>
            <p:spPr bwMode="auto">
              <a:xfrm>
                <a:off x="36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9" name="Line 2081"/>
              <p:cNvSpPr>
                <a:spLocks noChangeShapeType="1"/>
              </p:cNvSpPr>
              <p:nvPr/>
            </p:nvSpPr>
            <p:spPr bwMode="auto">
              <a:xfrm>
                <a:off x="362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0" name="Line 2082"/>
              <p:cNvSpPr>
                <a:spLocks noChangeShapeType="1"/>
              </p:cNvSpPr>
              <p:nvPr/>
            </p:nvSpPr>
            <p:spPr bwMode="auto">
              <a:xfrm>
                <a:off x="36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1" name="Line 2083"/>
              <p:cNvSpPr>
                <a:spLocks noChangeShapeType="1"/>
              </p:cNvSpPr>
              <p:nvPr/>
            </p:nvSpPr>
            <p:spPr bwMode="auto">
              <a:xfrm>
                <a:off x="36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2" name="Line 2084"/>
              <p:cNvSpPr>
                <a:spLocks noChangeShapeType="1"/>
              </p:cNvSpPr>
              <p:nvPr/>
            </p:nvSpPr>
            <p:spPr bwMode="auto">
              <a:xfrm>
                <a:off x="36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3" name="Line 2085"/>
              <p:cNvSpPr>
                <a:spLocks noChangeShapeType="1"/>
              </p:cNvSpPr>
              <p:nvPr/>
            </p:nvSpPr>
            <p:spPr bwMode="auto">
              <a:xfrm>
                <a:off x="36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4" name="Line 2086"/>
              <p:cNvSpPr>
                <a:spLocks noChangeShapeType="1"/>
              </p:cNvSpPr>
              <p:nvPr/>
            </p:nvSpPr>
            <p:spPr bwMode="auto">
              <a:xfrm>
                <a:off x="367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5" name="Line 2087"/>
              <p:cNvSpPr>
                <a:spLocks noChangeShapeType="1"/>
              </p:cNvSpPr>
              <p:nvPr/>
            </p:nvSpPr>
            <p:spPr bwMode="auto">
              <a:xfrm>
                <a:off x="368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6" name="Line 2088"/>
              <p:cNvSpPr>
                <a:spLocks noChangeShapeType="1"/>
              </p:cNvSpPr>
              <p:nvPr/>
            </p:nvSpPr>
            <p:spPr bwMode="auto">
              <a:xfrm>
                <a:off x="36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7" name="Line 2089"/>
              <p:cNvSpPr>
                <a:spLocks noChangeShapeType="1"/>
              </p:cNvSpPr>
              <p:nvPr/>
            </p:nvSpPr>
            <p:spPr bwMode="auto">
              <a:xfrm>
                <a:off x="370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8" name="Line 2090"/>
              <p:cNvSpPr>
                <a:spLocks noChangeShapeType="1"/>
              </p:cNvSpPr>
              <p:nvPr/>
            </p:nvSpPr>
            <p:spPr bwMode="auto">
              <a:xfrm>
                <a:off x="370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9" name="Line 2091"/>
              <p:cNvSpPr>
                <a:spLocks noChangeShapeType="1"/>
              </p:cNvSpPr>
              <p:nvPr/>
            </p:nvSpPr>
            <p:spPr bwMode="auto">
              <a:xfrm>
                <a:off x="371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0" name="Line 2092"/>
              <p:cNvSpPr>
                <a:spLocks noChangeShapeType="1"/>
              </p:cNvSpPr>
              <p:nvPr/>
            </p:nvSpPr>
            <p:spPr bwMode="auto">
              <a:xfrm>
                <a:off x="372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1" name="Line 2093"/>
              <p:cNvSpPr>
                <a:spLocks noChangeShapeType="1"/>
              </p:cNvSpPr>
              <p:nvPr/>
            </p:nvSpPr>
            <p:spPr bwMode="auto">
              <a:xfrm>
                <a:off x="373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2" name="Line 2094"/>
              <p:cNvSpPr>
                <a:spLocks noChangeShapeType="1"/>
              </p:cNvSpPr>
              <p:nvPr/>
            </p:nvSpPr>
            <p:spPr bwMode="auto">
              <a:xfrm>
                <a:off x="374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3" name="Line 2095"/>
              <p:cNvSpPr>
                <a:spLocks noChangeShapeType="1"/>
              </p:cNvSpPr>
              <p:nvPr/>
            </p:nvSpPr>
            <p:spPr bwMode="auto">
              <a:xfrm>
                <a:off x="37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4" name="Line 2096"/>
              <p:cNvSpPr>
                <a:spLocks noChangeShapeType="1"/>
              </p:cNvSpPr>
              <p:nvPr/>
            </p:nvSpPr>
            <p:spPr bwMode="auto">
              <a:xfrm>
                <a:off x="376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5" name="Line 2097"/>
              <p:cNvSpPr>
                <a:spLocks noChangeShapeType="1"/>
              </p:cNvSpPr>
              <p:nvPr/>
            </p:nvSpPr>
            <p:spPr bwMode="auto">
              <a:xfrm>
                <a:off x="377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6" name="Line 2098"/>
              <p:cNvSpPr>
                <a:spLocks noChangeShapeType="1"/>
              </p:cNvSpPr>
              <p:nvPr/>
            </p:nvSpPr>
            <p:spPr bwMode="auto">
              <a:xfrm>
                <a:off x="378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7" name="Line 2099"/>
              <p:cNvSpPr>
                <a:spLocks noChangeShapeType="1"/>
              </p:cNvSpPr>
              <p:nvPr/>
            </p:nvSpPr>
            <p:spPr bwMode="auto">
              <a:xfrm>
                <a:off x="37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8" name="Line 2100"/>
              <p:cNvSpPr>
                <a:spLocks noChangeShapeType="1"/>
              </p:cNvSpPr>
              <p:nvPr/>
            </p:nvSpPr>
            <p:spPr bwMode="auto">
              <a:xfrm>
                <a:off x="380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9" name="Line 2101"/>
              <p:cNvSpPr>
                <a:spLocks noChangeShapeType="1"/>
              </p:cNvSpPr>
              <p:nvPr/>
            </p:nvSpPr>
            <p:spPr bwMode="auto">
              <a:xfrm>
                <a:off x="380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0" name="Line 2102"/>
              <p:cNvSpPr>
                <a:spLocks noChangeShapeType="1"/>
              </p:cNvSpPr>
              <p:nvPr/>
            </p:nvSpPr>
            <p:spPr bwMode="auto">
              <a:xfrm>
                <a:off x="38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1" name="Line 2103"/>
              <p:cNvSpPr>
                <a:spLocks noChangeShapeType="1"/>
              </p:cNvSpPr>
              <p:nvPr/>
            </p:nvSpPr>
            <p:spPr bwMode="auto">
              <a:xfrm>
                <a:off x="382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2" name="Line 2104"/>
              <p:cNvSpPr>
                <a:spLocks noChangeShapeType="1"/>
              </p:cNvSpPr>
              <p:nvPr/>
            </p:nvSpPr>
            <p:spPr bwMode="auto">
              <a:xfrm>
                <a:off x="383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3" name="Line 2105"/>
              <p:cNvSpPr>
                <a:spLocks noChangeShapeType="1"/>
              </p:cNvSpPr>
              <p:nvPr/>
            </p:nvSpPr>
            <p:spPr bwMode="auto">
              <a:xfrm>
                <a:off x="384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4" name="Line 2106"/>
              <p:cNvSpPr>
                <a:spLocks noChangeShapeType="1"/>
              </p:cNvSpPr>
              <p:nvPr/>
            </p:nvSpPr>
            <p:spPr bwMode="auto">
              <a:xfrm>
                <a:off x="38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5" name="Line 2107"/>
              <p:cNvSpPr>
                <a:spLocks noChangeShapeType="1"/>
              </p:cNvSpPr>
              <p:nvPr/>
            </p:nvSpPr>
            <p:spPr bwMode="auto">
              <a:xfrm>
                <a:off x="386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6" name="Line 2108"/>
              <p:cNvSpPr>
                <a:spLocks noChangeShapeType="1"/>
              </p:cNvSpPr>
              <p:nvPr/>
            </p:nvSpPr>
            <p:spPr bwMode="auto">
              <a:xfrm>
                <a:off x="387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7" name="Line 2109"/>
              <p:cNvSpPr>
                <a:spLocks noChangeShapeType="1"/>
              </p:cNvSpPr>
              <p:nvPr/>
            </p:nvSpPr>
            <p:spPr bwMode="auto">
              <a:xfrm>
                <a:off x="388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8" name="Line 2110"/>
              <p:cNvSpPr>
                <a:spLocks noChangeShapeType="1"/>
              </p:cNvSpPr>
              <p:nvPr/>
            </p:nvSpPr>
            <p:spPr bwMode="auto">
              <a:xfrm>
                <a:off x="389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9" name="Line 2111"/>
              <p:cNvSpPr>
                <a:spLocks noChangeShapeType="1"/>
              </p:cNvSpPr>
              <p:nvPr/>
            </p:nvSpPr>
            <p:spPr bwMode="auto">
              <a:xfrm>
                <a:off x="390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0" name="Line 2112"/>
              <p:cNvSpPr>
                <a:spLocks noChangeShapeType="1"/>
              </p:cNvSpPr>
              <p:nvPr/>
            </p:nvSpPr>
            <p:spPr bwMode="auto">
              <a:xfrm>
                <a:off x="391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1" name="Line 2113"/>
              <p:cNvSpPr>
                <a:spLocks noChangeShapeType="1"/>
              </p:cNvSpPr>
              <p:nvPr/>
            </p:nvSpPr>
            <p:spPr bwMode="auto">
              <a:xfrm>
                <a:off x="39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2" name="Line 2114"/>
              <p:cNvSpPr>
                <a:spLocks noChangeShapeType="1"/>
              </p:cNvSpPr>
              <p:nvPr/>
            </p:nvSpPr>
            <p:spPr bwMode="auto">
              <a:xfrm>
                <a:off x="392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3" name="Line 2115"/>
              <p:cNvSpPr>
                <a:spLocks noChangeShapeType="1"/>
              </p:cNvSpPr>
              <p:nvPr/>
            </p:nvSpPr>
            <p:spPr bwMode="auto">
              <a:xfrm>
                <a:off x="393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4" name="Line 2116"/>
              <p:cNvSpPr>
                <a:spLocks noChangeShapeType="1"/>
              </p:cNvSpPr>
              <p:nvPr/>
            </p:nvSpPr>
            <p:spPr bwMode="auto">
              <a:xfrm>
                <a:off x="394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5" name="Line 2117"/>
              <p:cNvSpPr>
                <a:spLocks noChangeShapeType="1"/>
              </p:cNvSpPr>
              <p:nvPr/>
            </p:nvSpPr>
            <p:spPr bwMode="auto">
              <a:xfrm>
                <a:off x="395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6" name="Line 2118"/>
              <p:cNvSpPr>
                <a:spLocks noChangeShapeType="1"/>
              </p:cNvSpPr>
              <p:nvPr/>
            </p:nvSpPr>
            <p:spPr bwMode="auto">
              <a:xfrm>
                <a:off x="396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7" name="Line 2119"/>
              <p:cNvSpPr>
                <a:spLocks noChangeShapeType="1"/>
              </p:cNvSpPr>
              <p:nvPr/>
            </p:nvSpPr>
            <p:spPr bwMode="auto">
              <a:xfrm>
                <a:off x="39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8" name="Line 2120"/>
              <p:cNvSpPr>
                <a:spLocks noChangeShapeType="1"/>
              </p:cNvSpPr>
              <p:nvPr/>
            </p:nvSpPr>
            <p:spPr bwMode="auto">
              <a:xfrm>
                <a:off x="398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9" name="Line 2121"/>
              <p:cNvSpPr>
                <a:spLocks noChangeShapeType="1"/>
              </p:cNvSpPr>
              <p:nvPr/>
            </p:nvSpPr>
            <p:spPr bwMode="auto">
              <a:xfrm>
                <a:off x="399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0" name="Line 2122"/>
              <p:cNvSpPr>
                <a:spLocks noChangeShapeType="1"/>
              </p:cNvSpPr>
              <p:nvPr/>
            </p:nvSpPr>
            <p:spPr bwMode="auto">
              <a:xfrm>
                <a:off x="400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1" name="Line 2123"/>
              <p:cNvSpPr>
                <a:spLocks noChangeShapeType="1"/>
              </p:cNvSpPr>
              <p:nvPr/>
            </p:nvSpPr>
            <p:spPr bwMode="auto">
              <a:xfrm>
                <a:off x="401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2" name="Line 2124"/>
              <p:cNvSpPr>
                <a:spLocks noChangeShapeType="1"/>
              </p:cNvSpPr>
              <p:nvPr/>
            </p:nvSpPr>
            <p:spPr bwMode="auto">
              <a:xfrm>
                <a:off x="402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3" name="Line 2125"/>
              <p:cNvSpPr>
                <a:spLocks noChangeShapeType="1"/>
              </p:cNvSpPr>
              <p:nvPr/>
            </p:nvSpPr>
            <p:spPr bwMode="auto">
              <a:xfrm>
                <a:off x="402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4" name="Line 2126"/>
              <p:cNvSpPr>
                <a:spLocks noChangeShapeType="1"/>
              </p:cNvSpPr>
              <p:nvPr/>
            </p:nvSpPr>
            <p:spPr bwMode="auto">
              <a:xfrm>
                <a:off x="40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5" name="Line 2127"/>
              <p:cNvSpPr>
                <a:spLocks noChangeShapeType="1"/>
              </p:cNvSpPr>
              <p:nvPr/>
            </p:nvSpPr>
            <p:spPr bwMode="auto">
              <a:xfrm>
                <a:off x="404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6" name="Line 2128"/>
              <p:cNvSpPr>
                <a:spLocks noChangeShapeType="1"/>
              </p:cNvSpPr>
              <p:nvPr/>
            </p:nvSpPr>
            <p:spPr bwMode="auto">
              <a:xfrm>
                <a:off x="405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7" name="Line 2129"/>
              <p:cNvSpPr>
                <a:spLocks noChangeShapeType="1"/>
              </p:cNvSpPr>
              <p:nvPr/>
            </p:nvSpPr>
            <p:spPr bwMode="auto">
              <a:xfrm>
                <a:off x="406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8" name="Line 2130"/>
              <p:cNvSpPr>
                <a:spLocks noChangeShapeType="1"/>
              </p:cNvSpPr>
              <p:nvPr/>
            </p:nvSpPr>
            <p:spPr bwMode="auto">
              <a:xfrm>
                <a:off x="407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9" name="Line 2131"/>
              <p:cNvSpPr>
                <a:spLocks noChangeShapeType="1"/>
              </p:cNvSpPr>
              <p:nvPr/>
            </p:nvSpPr>
            <p:spPr bwMode="auto">
              <a:xfrm>
                <a:off x="408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0" name="Line 2132"/>
              <p:cNvSpPr>
                <a:spLocks noChangeShapeType="1"/>
              </p:cNvSpPr>
              <p:nvPr/>
            </p:nvSpPr>
            <p:spPr bwMode="auto">
              <a:xfrm>
                <a:off x="409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1" name="Line 2133"/>
              <p:cNvSpPr>
                <a:spLocks noChangeShapeType="1"/>
              </p:cNvSpPr>
              <p:nvPr/>
            </p:nvSpPr>
            <p:spPr bwMode="auto">
              <a:xfrm>
                <a:off x="41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2" name="Line 2134"/>
              <p:cNvSpPr>
                <a:spLocks noChangeShapeType="1"/>
              </p:cNvSpPr>
              <p:nvPr/>
            </p:nvSpPr>
            <p:spPr bwMode="auto">
              <a:xfrm>
                <a:off x="411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3" name="Line 2135"/>
              <p:cNvSpPr>
                <a:spLocks noChangeShapeType="1"/>
              </p:cNvSpPr>
              <p:nvPr/>
            </p:nvSpPr>
            <p:spPr bwMode="auto">
              <a:xfrm>
                <a:off x="412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4" name="Line 2136"/>
              <p:cNvSpPr>
                <a:spLocks noChangeShapeType="1"/>
              </p:cNvSpPr>
              <p:nvPr/>
            </p:nvSpPr>
            <p:spPr bwMode="auto">
              <a:xfrm>
                <a:off x="41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5" name="Line 2137"/>
              <p:cNvSpPr>
                <a:spLocks noChangeShapeType="1"/>
              </p:cNvSpPr>
              <p:nvPr/>
            </p:nvSpPr>
            <p:spPr bwMode="auto">
              <a:xfrm>
                <a:off x="41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6" name="Line 2138"/>
              <p:cNvSpPr>
                <a:spLocks noChangeShapeType="1"/>
              </p:cNvSpPr>
              <p:nvPr/>
            </p:nvSpPr>
            <p:spPr bwMode="auto">
              <a:xfrm>
                <a:off x="41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7" name="Line 2139"/>
              <p:cNvSpPr>
                <a:spLocks noChangeShapeType="1"/>
              </p:cNvSpPr>
              <p:nvPr/>
            </p:nvSpPr>
            <p:spPr bwMode="auto">
              <a:xfrm>
                <a:off x="41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8" name="Line 2140"/>
              <p:cNvSpPr>
                <a:spLocks noChangeShapeType="1"/>
              </p:cNvSpPr>
              <p:nvPr/>
            </p:nvSpPr>
            <p:spPr bwMode="auto">
              <a:xfrm>
                <a:off x="416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9" name="Line 2141"/>
              <p:cNvSpPr>
                <a:spLocks noChangeShapeType="1"/>
              </p:cNvSpPr>
              <p:nvPr/>
            </p:nvSpPr>
            <p:spPr bwMode="auto">
              <a:xfrm>
                <a:off x="41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0" name="Line 2142"/>
              <p:cNvSpPr>
                <a:spLocks noChangeShapeType="1"/>
              </p:cNvSpPr>
              <p:nvPr/>
            </p:nvSpPr>
            <p:spPr bwMode="auto">
              <a:xfrm>
                <a:off x="418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1" name="Line 2143"/>
              <p:cNvSpPr>
                <a:spLocks noChangeShapeType="1"/>
              </p:cNvSpPr>
              <p:nvPr/>
            </p:nvSpPr>
            <p:spPr bwMode="auto">
              <a:xfrm>
                <a:off x="41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2" name="Line 2144"/>
              <p:cNvSpPr>
                <a:spLocks noChangeShapeType="1"/>
              </p:cNvSpPr>
              <p:nvPr/>
            </p:nvSpPr>
            <p:spPr bwMode="auto">
              <a:xfrm>
                <a:off x="42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3" name="Line 2145"/>
              <p:cNvSpPr>
                <a:spLocks noChangeShapeType="1"/>
              </p:cNvSpPr>
              <p:nvPr/>
            </p:nvSpPr>
            <p:spPr bwMode="auto">
              <a:xfrm>
                <a:off x="42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4" name="Line 2146"/>
              <p:cNvSpPr>
                <a:spLocks noChangeShapeType="1"/>
              </p:cNvSpPr>
              <p:nvPr/>
            </p:nvSpPr>
            <p:spPr bwMode="auto">
              <a:xfrm>
                <a:off x="42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5" name="Line 2147"/>
              <p:cNvSpPr>
                <a:spLocks noChangeShapeType="1"/>
              </p:cNvSpPr>
              <p:nvPr/>
            </p:nvSpPr>
            <p:spPr bwMode="auto">
              <a:xfrm>
                <a:off x="42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6" name="Line 2148"/>
              <p:cNvSpPr>
                <a:spLocks noChangeShapeType="1"/>
              </p:cNvSpPr>
              <p:nvPr/>
            </p:nvSpPr>
            <p:spPr bwMode="auto">
              <a:xfrm>
                <a:off x="42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7" name="Line 2149"/>
              <p:cNvSpPr>
                <a:spLocks noChangeShapeType="1"/>
              </p:cNvSpPr>
              <p:nvPr/>
            </p:nvSpPr>
            <p:spPr bwMode="auto">
              <a:xfrm>
                <a:off x="424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8" name="Line 2150"/>
              <p:cNvSpPr>
                <a:spLocks noChangeShapeType="1"/>
              </p:cNvSpPr>
              <p:nvPr/>
            </p:nvSpPr>
            <p:spPr bwMode="auto">
              <a:xfrm>
                <a:off x="42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9" name="Line 2151"/>
              <p:cNvSpPr>
                <a:spLocks noChangeShapeType="1"/>
              </p:cNvSpPr>
              <p:nvPr/>
            </p:nvSpPr>
            <p:spPr bwMode="auto">
              <a:xfrm>
                <a:off x="42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0" name="Line 2152"/>
              <p:cNvSpPr>
                <a:spLocks noChangeShapeType="1"/>
              </p:cNvSpPr>
              <p:nvPr/>
            </p:nvSpPr>
            <p:spPr bwMode="auto">
              <a:xfrm>
                <a:off x="42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1" name="Line 2153"/>
              <p:cNvSpPr>
                <a:spLocks noChangeShapeType="1"/>
              </p:cNvSpPr>
              <p:nvPr/>
            </p:nvSpPr>
            <p:spPr bwMode="auto">
              <a:xfrm>
                <a:off x="42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2" name="Line 2154"/>
              <p:cNvSpPr>
                <a:spLocks noChangeShapeType="1"/>
              </p:cNvSpPr>
              <p:nvPr/>
            </p:nvSpPr>
            <p:spPr bwMode="auto">
              <a:xfrm>
                <a:off x="42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3" name="Line 2155"/>
              <p:cNvSpPr>
                <a:spLocks noChangeShapeType="1"/>
              </p:cNvSpPr>
              <p:nvPr/>
            </p:nvSpPr>
            <p:spPr bwMode="auto">
              <a:xfrm>
                <a:off x="43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4" name="Line 2156"/>
              <p:cNvSpPr>
                <a:spLocks noChangeShapeType="1"/>
              </p:cNvSpPr>
              <p:nvPr/>
            </p:nvSpPr>
            <p:spPr bwMode="auto">
              <a:xfrm>
                <a:off x="431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5" name="Line 2157"/>
              <p:cNvSpPr>
                <a:spLocks noChangeShapeType="1"/>
              </p:cNvSpPr>
              <p:nvPr/>
            </p:nvSpPr>
            <p:spPr bwMode="auto">
              <a:xfrm>
                <a:off x="43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6" name="Line 2158"/>
              <p:cNvSpPr>
                <a:spLocks noChangeShapeType="1"/>
              </p:cNvSpPr>
              <p:nvPr/>
            </p:nvSpPr>
            <p:spPr bwMode="auto">
              <a:xfrm>
                <a:off x="43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7" name="Line 2159"/>
              <p:cNvSpPr>
                <a:spLocks noChangeShapeType="1"/>
              </p:cNvSpPr>
              <p:nvPr/>
            </p:nvSpPr>
            <p:spPr bwMode="auto">
              <a:xfrm>
                <a:off x="43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8" name="Line 2160"/>
              <p:cNvSpPr>
                <a:spLocks noChangeShapeType="1"/>
              </p:cNvSpPr>
              <p:nvPr/>
            </p:nvSpPr>
            <p:spPr bwMode="auto">
              <a:xfrm>
                <a:off x="43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9" name="Line 2161"/>
              <p:cNvSpPr>
                <a:spLocks noChangeShapeType="1"/>
              </p:cNvSpPr>
              <p:nvPr/>
            </p:nvSpPr>
            <p:spPr bwMode="auto">
              <a:xfrm>
                <a:off x="43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0" name="Line 2162"/>
              <p:cNvSpPr>
                <a:spLocks noChangeShapeType="1"/>
              </p:cNvSpPr>
              <p:nvPr/>
            </p:nvSpPr>
            <p:spPr bwMode="auto">
              <a:xfrm>
                <a:off x="43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1" name="Line 2163"/>
              <p:cNvSpPr>
                <a:spLocks noChangeShapeType="1"/>
              </p:cNvSpPr>
              <p:nvPr/>
            </p:nvSpPr>
            <p:spPr bwMode="auto">
              <a:xfrm>
                <a:off x="437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2" name="Line 2164"/>
              <p:cNvSpPr>
                <a:spLocks noChangeShapeType="1"/>
              </p:cNvSpPr>
              <p:nvPr/>
            </p:nvSpPr>
            <p:spPr bwMode="auto">
              <a:xfrm>
                <a:off x="43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3" name="Line 2165"/>
              <p:cNvSpPr>
                <a:spLocks noChangeShapeType="1"/>
              </p:cNvSpPr>
              <p:nvPr/>
            </p:nvSpPr>
            <p:spPr bwMode="auto">
              <a:xfrm>
                <a:off x="43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4" name="Line 2166"/>
              <p:cNvSpPr>
                <a:spLocks noChangeShapeType="1"/>
              </p:cNvSpPr>
              <p:nvPr/>
            </p:nvSpPr>
            <p:spPr bwMode="auto">
              <a:xfrm>
                <a:off x="44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5" name="Line 2167"/>
              <p:cNvSpPr>
                <a:spLocks noChangeShapeType="1"/>
              </p:cNvSpPr>
              <p:nvPr/>
            </p:nvSpPr>
            <p:spPr bwMode="auto">
              <a:xfrm>
                <a:off x="44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6" name="Line 2168"/>
              <p:cNvSpPr>
                <a:spLocks noChangeShapeType="1"/>
              </p:cNvSpPr>
              <p:nvPr/>
            </p:nvSpPr>
            <p:spPr bwMode="auto">
              <a:xfrm>
                <a:off x="44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7" name="Line 2169"/>
              <p:cNvSpPr>
                <a:spLocks noChangeShapeType="1"/>
              </p:cNvSpPr>
              <p:nvPr/>
            </p:nvSpPr>
            <p:spPr bwMode="auto">
              <a:xfrm>
                <a:off x="443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8" name="Line 2170"/>
              <p:cNvSpPr>
                <a:spLocks noChangeShapeType="1"/>
              </p:cNvSpPr>
              <p:nvPr/>
            </p:nvSpPr>
            <p:spPr bwMode="auto">
              <a:xfrm>
                <a:off x="444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9" name="Line 2171"/>
              <p:cNvSpPr>
                <a:spLocks noChangeShapeType="1"/>
              </p:cNvSpPr>
              <p:nvPr/>
            </p:nvSpPr>
            <p:spPr bwMode="auto">
              <a:xfrm>
                <a:off x="44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0" name="Line 2172"/>
              <p:cNvSpPr>
                <a:spLocks noChangeShapeType="1"/>
              </p:cNvSpPr>
              <p:nvPr/>
            </p:nvSpPr>
            <p:spPr bwMode="auto">
              <a:xfrm>
                <a:off x="44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1" name="Line 2173"/>
              <p:cNvSpPr>
                <a:spLocks noChangeShapeType="1"/>
              </p:cNvSpPr>
              <p:nvPr/>
            </p:nvSpPr>
            <p:spPr bwMode="auto">
              <a:xfrm>
                <a:off x="44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2" name="Line 2174"/>
              <p:cNvSpPr>
                <a:spLocks noChangeShapeType="1"/>
              </p:cNvSpPr>
              <p:nvPr/>
            </p:nvSpPr>
            <p:spPr bwMode="auto">
              <a:xfrm>
                <a:off x="44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3" name="Line 2175"/>
              <p:cNvSpPr>
                <a:spLocks noChangeShapeType="1"/>
              </p:cNvSpPr>
              <p:nvPr/>
            </p:nvSpPr>
            <p:spPr bwMode="auto">
              <a:xfrm>
                <a:off x="44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4" name="Line 2176"/>
              <p:cNvSpPr>
                <a:spLocks noChangeShapeType="1"/>
              </p:cNvSpPr>
              <p:nvPr/>
            </p:nvSpPr>
            <p:spPr bwMode="auto">
              <a:xfrm>
                <a:off x="449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5" name="Line 2177"/>
              <p:cNvSpPr>
                <a:spLocks noChangeShapeType="1"/>
              </p:cNvSpPr>
              <p:nvPr/>
            </p:nvSpPr>
            <p:spPr bwMode="auto">
              <a:xfrm>
                <a:off x="450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6" name="Line 2178"/>
              <p:cNvSpPr>
                <a:spLocks noChangeShapeType="1"/>
              </p:cNvSpPr>
              <p:nvPr/>
            </p:nvSpPr>
            <p:spPr bwMode="auto">
              <a:xfrm>
                <a:off x="45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7" name="Line 2179"/>
              <p:cNvSpPr>
                <a:spLocks noChangeShapeType="1"/>
              </p:cNvSpPr>
              <p:nvPr/>
            </p:nvSpPr>
            <p:spPr bwMode="auto">
              <a:xfrm>
                <a:off x="45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8" name="Line 2180"/>
              <p:cNvSpPr>
                <a:spLocks noChangeShapeType="1"/>
              </p:cNvSpPr>
              <p:nvPr/>
            </p:nvSpPr>
            <p:spPr bwMode="auto">
              <a:xfrm>
                <a:off x="45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9" name="Line 2181"/>
              <p:cNvSpPr>
                <a:spLocks noChangeShapeType="1"/>
              </p:cNvSpPr>
              <p:nvPr/>
            </p:nvSpPr>
            <p:spPr bwMode="auto">
              <a:xfrm>
                <a:off x="45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0" name="Line 2182"/>
              <p:cNvSpPr>
                <a:spLocks noChangeShapeType="1"/>
              </p:cNvSpPr>
              <p:nvPr/>
            </p:nvSpPr>
            <p:spPr bwMode="auto">
              <a:xfrm>
                <a:off x="45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1" name="Line 2183"/>
              <p:cNvSpPr>
                <a:spLocks noChangeShapeType="1"/>
              </p:cNvSpPr>
              <p:nvPr/>
            </p:nvSpPr>
            <p:spPr bwMode="auto">
              <a:xfrm>
                <a:off x="455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2" name="Line 2184"/>
              <p:cNvSpPr>
                <a:spLocks noChangeShapeType="1"/>
              </p:cNvSpPr>
              <p:nvPr/>
            </p:nvSpPr>
            <p:spPr bwMode="auto">
              <a:xfrm>
                <a:off x="45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3" name="Line 2185"/>
              <p:cNvSpPr>
                <a:spLocks noChangeShapeType="1"/>
              </p:cNvSpPr>
              <p:nvPr/>
            </p:nvSpPr>
            <p:spPr bwMode="auto">
              <a:xfrm>
                <a:off x="45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4" name="Line 2186"/>
              <p:cNvSpPr>
                <a:spLocks noChangeShapeType="1"/>
              </p:cNvSpPr>
              <p:nvPr/>
            </p:nvSpPr>
            <p:spPr bwMode="auto">
              <a:xfrm>
                <a:off x="45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5" name="Line 2187"/>
              <p:cNvSpPr>
                <a:spLocks noChangeShapeType="1"/>
              </p:cNvSpPr>
              <p:nvPr/>
            </p:nvSpPr>
            <p:spPr bwMode="auto">
              <a:xfrm>
                <a:off x="45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6" name="Line 2188"/>
              <p:cNvSpPr>
                <a:spLocks noChangeShapeType="1"/>
              </p:cNvSpPr>
              <p:nvPr/>
            </p:nvSpPr>
            <p:spPr bwMode="auto">
              <a:xfrm>
                <a:off x="46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7" name="Line 2189"/>
              <p:cNvSpPr>
                <a:spLocks noChangeShapeType="1"/>
              </p:cNvSpPr>
              <p:nvPr/>
            </p:nvSpPr>
            <p:spPr bwMode="auto">
              <a:xfrm>
                <a:off x="46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8" name="Line 2190"/>
              <p:cNvSpPr>
                <a:spLocks noChangeShapeType="1"/>
              </p:cNvSpPr>
              <p:nvPr/>
            </p:nvSpPr>
            <p:spPr bwMode="auto">
              <a:xfrm>
                <a:off x="462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9" name="Line 2191"/>
              <p:cNvSpPr>
                <a:spLocks noChangeShapeType="1"/>
              </p:cNvSpPr>
              <p:nvPr/>
            </p:nvSpPr>
            <p:spPr bwMode="auto">
              <a:xfrm>
                <a:off x="46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0" name="Line 2192"/>
              <p:cNvSpPr>
                <a:spLocks noChangeShapeType="1"/>
              </p:cNvSpPr>
              <p:nvPr/>
            </p:nvSpPr>
            <p:spPr bwMode="auto">
              <a:xfrm>
                <a:off x="46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1" name="Line 2193"/>
              <p:cNvSpPr>
                <a:spLocks noChangeShapeType="1"/>
              </p:cNvSpPr>
              <p:nvPr/>
            </p:nvSpPr>
            <p:spPr bwMode="auto">
              <a:xfrm>
                <a:off x="46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2" name="Line 2194"/>
              <p:cNvSpPr>
                <a:spLocks noChangeShapeType="1"/>
              </p:cNvSpPr>
              <p:nvPr/>
            </p:nvSpPr>
            <p:spPr bwMode="auto">
              <a:xfrm>
                <a:off x="46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3" name="Line 2195"/>
              <p:cNvSpPr>
                <a:spLocks noChangeShapeType="1"/>
              </p:cNvSpPr>
              <p:nvPr/>
            </p:nvSpPr>
            <p:spPr bwMode="auto">
              <a:xfrm>
                <a:off x="46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4" name="Line 2196"/>
              <p:cNvSpPr>
                <a:spLocks noChangeShapeType="1"/>
              </p:cNvSpPr>
              <p:nvPr/>
            </p:nvSpPr>
            <p:spPr bwMode="auto">
              <a:xfrm>
                <a:off x="46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5" name="Line 2197"/>
              <p:cNvSpPr>
                <a:spLocks noChangeShapeType="1"/>
              </p:cNvSpPr>
              <p:nvPr/>
            </p:nvSpPr>
            <p:spPr bwMode="auto">
              <a:xfrm>
                <a:off x="468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6" name="Line 2198"/>
              <p:cNvSpPr>
                <a:spLocks noChangeShapeType="1"/>
              </p:cNvSpPr>
              <p:nvPr/>
            </p:nvSpPr>
            <p:spPr bwMode="auto">
              <a:xfrm>
                <a:off x="46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7" name="Line 2199"/>
              <p:cNvSpPr>
                <a:spLocks noChangeShapeType="1"/>
              </p:cNvSpPr>
              <p:nvPr/>
            </p:nvSpPr>
            <p:spPr bwMode="auto">
              <a:xfrm>
                <a:off x="47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8" name="Line 2200"/>
              <p:cNvSpPr>
                <a:spLocks noChangeShapeType="1"/>
              </p:cNvSpPr>
              <p:nvPr/>
            </p:nvSpPr>
            <p:spPr bwMode="auto">
              <a:xfrm>
                <a:off x="47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9" name="Line 2201"/>
              <p:cNvSpPr>
                <a:spLocks noChangeShapeType="1"/>
              </p:cNvSpPr>
              <p:nvPr/>
            </p:nvSpPr>
            <p:spPr bwMode="auto">
              <a:xfrm>
                <a:off x="47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0" name="Line 2202"/>
              <p:cNvSpPr>
                <a:spLocks noChangeShapeType="1"/>
              </p:cNvSpPr>
              <p:nvPr/>
            </p:nvSpPr>
            <p:spPr bwMode="auto">
              <a:xfrm>
                <a:off x="47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1" name="Line 2203"/>
              <p:cNvSpPr>
                <a:spLocks noChangeShapeType="1"/>
              </p:cNvSpPr>
              <p:nvPr/>
            </p:nvSpPr>
            <p:spPr bwMode="auto">
              <a:xfrm>
                <a:off x="47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2" name="Line 2204"/>
              <p:cNvSpPr>
                <a:spLocks noChangeShapeType="1"/>
              </p:cNvSpPr>
              <p:nvPr/>
            </p:nvSpPr>
            <p:spPr bwMode="auto">
              <a:xfrm>
                <a:off x="475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3" name="Line 2205"/>
              <p:cNvSpPr>
                <a:spLocks noChangeShapeType="1"/>
              </p:cNvSpPr>
              <p:nvPr/>
            </p:nvSpPr>
            <p:spPr bwMode="auto">
              <a:xfrm>
                <a:off x="47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4" name="Line 2206"/>
              <p:cNvSpPr>
                <a:spLocks noChangeShapeType="1"/>
              </p:cNvSpPr>
              <p:nvPr/>
            </p:nvSpPr>
            <p:spPr bwMode="auto">
              <a:xfrm>
                <a:off x="47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5" name="Line 2207"/>
              <p:cNvSpPr>
                <a:spLocks noChangeShapeType="1"/>
              </p:cNvSpPr>
              <p:nvPr/>
            </p:nvSpPr>
            <p:spPr bwMode="auto">
              <a:xfrm>
                <a:off x="47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6" name="Line 2208"/>
              <p:cNvSpPr>
                <a:spLocks noChangeShapeType="1"/>
              </p:cNvSpPr>
              <p:nvPr/>
            </p:nvSpPr>
            <p:spPr bwMode="auto">
              <a:xfrm>
                <a:off x="47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7" name="Line 2209"/>
              <p:cNvSpPr>
                <a:spLocks noChangeShapeType="1"/>
              </p:cNvSpPr>
              <p:nvPr/>
            </p:nvSpPr>
            <p:spPr bwMode="auto">
              <a:xfrm>
                <a:off x="47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8" name="Line 2210"/>
              <p:cNvSpPr>
                <a:spLocks noChangeShapeType="1"/>
              </p:cNvSpPr>
              <p:nvPr/>
            </p:nvSpPr>
            <p:spPr bwMode="auto">
              <a:xfrm>
                <a:off x="48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9" name="Line 2211"/>
              <p:cNvSpPr>
                <a:spLocks noChangeShapeType="1"/>
              </p:cNvSpPr>
              <p:nvPr/>
            </p:nvSpPr>
            <p:spPr bwMode="auto">
              <a:xfrm>
                <a:off x="481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0" name="Line 2212"/>
              <p:cNvSpPr>
                <a:spLocks noChangeShapeType="1"/>
              </p:cNvSpPr>
              <p:nvPr/>
            </p:nvSpPr>
            <p:spPr bwMode="auto">
              <a:xfrm>
                <a:off x="48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1" name="Line 2213"/>
              <p:cNvSpPr>
                <a:spLocks noChangeShapeType="1"/>
              </p:cNvSpPr>
              <p:nvPr/>
            </p:nvSpPr>
            <p:spPr bwMode="auto">
              <a:xfrm>
                <a:off x="48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2" name="Line 2214"/>
              <p:cNvSpPr>
                <a:spLocks noChangeShapeType="1"/>
              </p:cNvSpPr>
              <p:nvPr/>
            </p:nvSpPr>
            <p:spPr bwMode="auto">
              <a:xfrm>
                <a:off x="48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7" name="Group 2416"/>
            <p:cNvGrpSpPr>
              <a:grpSpLocks/>
            </p:cNvGrpSpPr>
            <p:nvPr/>
          </p:nvGrpSpPr>
          <p:grpSpPr bwMode="auto">
            <a:xfrm>
              <a:off x="865187" y="865188"/>
              <a:ext cx="7369175" cy="5516563"/>
              <a:chOff x="545" y="545"/>
              <a:chExt cx="4642" cy="3475"/>
            </a:xfrm>
          </p:grpSpPr>
          <p:sp>
            <p:nvSpPr>
              <p:cNvPr id="983" name="Line 2216"/>
              <p:cNvSpPr>
                <a:spLocks noChangeShapeType="1"/>
              </p:cNvSpPr>
              <p:nvPr/>
            </p:nvSpPr>
            <p:spPr bwMode="auto">
              <a:xfrm>
                <a:off x="48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4" name="Line 2217"/>
              <p:cNvSpPr>
                <a:spLocks noChangeShapeType="1"/>
              </p:cNvSpPr>
              <p:nvPr/>
            </p:nvSpPr>
            <p:spPr bwMode="auto">
              <a:xfrm>
                <a:off x="48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5" name="Line 2218"/>
              <p:cNvSpPr>
                <a:spLocks noChangeShapeType="1"/>
              </p:cNvSpPr>
              <p:nvPr/>
            </p:nvSpPr>
            <p:spPr bwMode="auto">
              <a:xfrm>
                <a:off x="48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6" name="Line 2219"/>
              <p:cNvSpPr>
                <a:spLocks noChangeShapeType="1"/>
              </p:cNvSpPr>
              <p:nvPr/>
            </p:nvSpPr>
            <p:spPr bwMode="auto">
              <a:xfrm>
                <a:off x="487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7" name="Line 2220"/>
              <p:cNvSpPr>
                <a:spLocks noChangeShapeType="1"/>
              </p:cNvSpPr>
              <p:nvPr/>
            </p:nvSpPr>
            <p:spPr bwMode="auto">
              <a:xfrm>
                <a:off x="48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8" name="Line 2221"/>
              <p:cNvSpPr>
                <a:spLocks noChangeShapeType="1"/>
              </p:cNvSpPr>
              <p:nvPr/>
            </p:nvSpPr>
            <p:spPr bwMode="auto">
              <a:xfrm>
                <a:off x="48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9" name="Line 2222"/>
              <p:cNvSpPr>
                <a:spLocks noChangeShapeType="1"/>
              </p:cNvSpPr>
              <p:nvPr/>
            </p:nvSpPr>
            <p:spPr bwMode="auto">
              <a:xfrm>
                <a:off x="49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0" name="Line 2223"/>
              <p:cNvSpPr>
                <a:spLocks noChangeShapeType="1"/>
              </p:cNvSpPr>
              <p:nvPr/>
            </p:nvSpPr>
            <p:spPr bwMode="auto">
              <a:xfrm>
                <a:off x="49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1" name="Line 2224"/>
              <p:cNvSpPr>
                <a:spLocks noChangeShapeType="1"/>
              </p:cNvSpPr>
              <p:nvPr/>
            </p:nvSpPr>
            <p:spPr bwMode="auto">
              <a:xfrm>
                <a:off x="49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2" name="Line 2225"/>
              <p:cNvSpPr>
                <a:spLocks noChangeShapeType="1"/>
              </p:cNvSpPr>
              <p:nvPr/>
            </p:nvSpPr>
            <p:spPr bwMode="auto">
              <a:xfrm>
                <a:off x="493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3" name="Line 2226"/>
              <p:cNvSpPr>
                <a:spLocks noChangeShapeType="1"/>
              </p:cNvSpPr>
              <p:nvPr/>
            </p:nvSpPr>
            <p:spPr bwMode="auto">
              <a:xfrm>
                <a:off x="494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4" name="Line 2227"/>
              <p:cNvSpPr>
                <a:spLocks noChangeShapeType="1"/>
              </p:cNvSpPr>
              <p:nvPr/>
            </p:nvSpPr>
            <p:spPr bwMode="auto">
              <a:xfrm>
                <a:off x="49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5" name="Line 2228"/>
              <p:cNvSpPr>
                <a:spLocks noChangeShapeType="1"/>
              </p:cNvSpPr>
              <p:nvPr/>
            </p:nvSpPr>
            <p:spPr bwMode="auto">
              <a:xfrm>
                <a:off x="49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6" name="Line 2229"/>
              <p:cNvSpPr>
                <a:spLocks noChangeShapeType="1"/>
              </p:cNvSpPr>
              <p:nvPr/>
            </p:nvSpPr>
            <p:spPr bwMode="auto">
              <a:xfrm>
                <a:off x="49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7" name="Line 2230"/>
              <p:cNvSpPr>
                <a:spLocks noChangeShapeType="1"/>
              </p:cNvSpPr>
              <p:nvPr/>
            </p:nvSpPr>
            <p:spPr bwMode="auto">
              <a:xfrm>
                <a:off x="49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8" name="Line 2231"/>
              <p:cNvSpPr>
                <a:spLocks noChangeShapeType="1"/>
              </p:cNvSpPr>
              <p:nvPr/>
            </p:nvSpPr>
            <p:spPr bwMode="auto">
              <a:xfrm>
                <a:off x="49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9" name="Line 2232"/>
              <p:cNvSpPr>
                <a:spLocks noChangeShapeType="1"/>
              </p:cNvSpPr>
              <p:nvPr/>
            </p:nvSpPr>
            <p:spPr bwMode="auto">
              <a:xfrm>
                <a:off x="499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0" name="Line 2233"/>
              <p:cNvSpPr>
                <a:spLocks noChangeShapeType="1"/>
              </p:cNvSpPr>
              <p:nvPr/>
            </p:nvSpPr>
            <p:spPr bwMode="auto">
              <a:xfrm>
                <a:off x="50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1" name="Line 2234"/>
              <p:cNvSpPr>
                <a:spLocks noChangeShapeType="1"/>
              </p:cNvSpPr>
              <p:nvPr/>
            </p:nvSpPr>
            <p:spPr bwMode="auto">
              <a:xfrm>
                <a:off x="50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2" name="Line 2235"/>
              <p:cNvSpPr>
                <a:spLocks noChangeShapeType="1"/>
              </p:cNvSpPr>
              <p:nvPr/>
            </p:nvSpPr>
            <p:spPr bwMode="auto">
              <a:xfrm>
                <a:off x="50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3" name="Line 2236"/>
              <p:cNvSpPr>
                <a:spLocks noChangeShapeType="1"/>
              </p:cNvSpPr>
              <p:nvPr/>
            </p:nvSpPr>
            <p:spPr bwMode="auto">
              <a:xfrm>
                <a:off x="50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4" name="Line 2237"/>
              <p:cNvSpPr>
                <a:spLocks noChangeShapeType="1"/>
              </p:cNvSpPr>
              <p:nvPr/>
            </p:nvSpPr>
            <p:spPr bwMode="auto">
              <a:xfrm>
                <a:off x="50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5" name="Line 2238"/>
              <p:cNvSpPr>
                <a:spLocks noChangeShapeType="1"/>
              </p:cNvSpPr>
              <p:nvPr/>
            </p:nvSpPr>
            <p:spPr bwMode="auto">
              <a:xfrm>
                <a:off x="50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6" name="Line 2239"/>
              <p:cNvSpPr>
                <a:spLocks noChangeShapeType="1"/>
              </p:cNvSpPr>
              <p:nvPr/>
            </p:nvSpPr>
            <p:spPr bwMode="auto">
              <a:xfrm>
                <a:off x="506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7" name="Line 2240"/>
              <p:cNvSpPr>
                <a:spLocks noChangeShapeType="1"/>
              </p:cNvSpPr>
              <p:nvPr/>
            </p:nvSpPr>
            <p:spPr bwMode="auto">
              <a:xfrm>
                <a:off x="50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8" name="Line 2241"/>
              <p:cNvSpPr>
                <a:spLocks noChangeShapeType="1"/>
              </p:cNvSpPr>
              <p:nvPr/>
            </p:nvSpPr>
            <p:spPr bwMode="auto">
              <a:xfrm>
                <a:off x="50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9" name="Line 2242"/>
              <p:cNvSpPr>
                <a:spLocks noChangeShapeType="1"/>
              </p:cNvSpPr>
              <p:nvPr/>
            </p:nvSpPr>
            <p:spPr bwMode="auto">
              <a:xfrm>
                <a:off x="50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0" name="Line 2243"/>
              <p:cNvSpPr>
                <a:spLocks noChangeShapeType="1"/>
              </p:cNvSpPr>
              <p:nvPr/>
            </p:nvSpPr>
            <p:spPr bwMode="auto">
              <a:xfrm>
                <a:off x="50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1" name="Line 2244"/>
              <p:cNvSpPr>
                <a:spLocks noChangeShapeType="1"/>
              </p:cNvSpPr>
              <p:nvPr/>
            </p:nvSpPr>
            <p:spPr bwMode="auto">
              <a:xfrm>
                <a:off x="51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2" name="Line 2245"/>
              <p:cNvSpPr>
                <a:spLocks noChangeShapeType="1"/>
              </p:cNvSpPr>
              <p:nvPr/>
            </p:nvSpPr>
            <p:spPr bwMode="auto">
              <a:xfrm>
                <a:off x="51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3" name="Line 2246"/>
              <p:cNvSpPr>
                <a:spLocks noChangeShapeType="1"/>
              </p:cNvSpPr>
              <p:nvPr/>
            </p:nvSpPr>
            <p:spPr bwMode="auto">
              <a:xfrm>
                <a:off x="512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4" name="Line 2247"/>
              <p:cNvSpPr>
                <a:spLocks noChangeShapeType="1"/>
              </p:cNvSpPr>
              <p:nvPr/>
            </p:nvSpPr>
            <p:spPr bwMode="auto">
              <a:xfrm>
                <a:off x="51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5" name="Line 2248"/>
              <p:cNvSpPr>
                <a:spLocks noChangeShapeType="1"/>
              </p:cNvSpPr>
              <p:nvPr/>
            </p:nvSpPr>
            <p:spPr bwMode="auto">
              <a:xfrm>
                <a:off x="51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6" name="Line 2249"/>
              <p:cNvSpPr>
                <a:spLocks noChangeShapeType="1"/>
              </p:cNvSpPr>
              <p:nvPr/>
            </p:nvSpPr>
            <p:spPr bwMode="auto">
              <a:xfrm>
                <a:off x="51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7" name="Line 2250"/>
              <p:cNvSpPr>
                <a:spLocks noChangeShapeType="1"/>
              </p:cNvSpPr>
              <p:nvPr/>
            </p:nvSpPr>
            <p:spPr bwMode="auto">
              <a:xfrm>
                <a:off x="5163" y="63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8" name="Rectangle 2251"/>
              <p:cNvSpPr>
                <a:spLocks noChangeArrowheads="1"/>
              </p:cNvSpPr>
              <p:nvPr/>
            </p:nvSpPr>
            <p:spPr bwMode="auto">
              <a:xfrm>
                <a:off x="719" y="54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19" name="Rectangle 2252"/>
              <p:cNvSpPr>
                <a:spLocks noChangeArrowheads="1"/>
              </p:cNvSpPr>
              <p:nvPr/>
            </p:nvSpPr>
            <p:spPr bwMode="auto">
              <a:xfrm rot="16200000">
                <a:off x="115" y="2010"/>
                <a:ext cx="103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Allele frequency</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1020" name="Line 2253"/>
              <p:cNvSpPr>
                <a:spLocks noChangeShapeType="1"/>
              </p:cNvSpPr>
              <p:nvPr/>
            </p:nvSpPr>
            <p:spPr bwMode="auto">
              <a:xfrm>
                <a:off x="1121" y="3587"/>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1" name="Line 2254"/>
              <p:cNvSpPr>
                <a:spLocks noChangeShapeType="1"/>
              </p:cNvSpPr>
              <p:nvPr/>
            </p:nvSpPr>
            <p:spPr bwMode="auto">
              <a:xfrm>
                <a:off x="1121" y="608"/>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2" name="Line 2255"/>
              <p:cNvSpPr>
                <a:spLocks noChangeShapeType="1"/>
              </p:cNvSpPr>
              <p:nvPr/>
            </p:nvSpPr>
            <p:spPr bwMode="auto">
              <a:xfrm>
                <a:off x="1137"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3" name="Line 2256"/>
              <p:cNvSpPr>
                <a:spLocks noChangeShapeType="1"/>
              </p:cNvSpPr>
              <p:nvPr/>
            </p:nvSpPr>
            <p:spPr bwMode="auto">
              <a:xfrm flipV="1">
                <a:off x="1137"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4" name="Rectangle 2257"/>
              <p:cNvSpPr>
                <a:spLocks noChangeArrowheads="1"/>
              </p:cNvSpPr>
              <p:nvPr/>
            </p:nvSpPr>
            <p:spPr bwMode="auto">
              <a:xfrm>
                <a:off x="1049" y="366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25" name="Line 2258"/>
              <p:cNvSpPr>
                <a:spLocks noChangeShapeType="1"/>
              </p:cNvSpPr>
              <p:nvPr/>
            </p:nvSpPr>
            <p:spPr bwMode="auto">
              <a:xfrm>
                <a:off x="130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6" name="Line 2259"/>
              <p:cNvSpPr>
                <a:spLocks noChangeShapeType="1"/>
              </p:cNvSpPr>
              <p:nvPr/>
            </p:nvSpPr>
            <p:spPr bwMode="auto">
              <a:xfrm flipV="1">
                <a:off x="130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7" name="Line 2260"/>
              <p:cNvSpPr>
                <a:spLocks noChangeShapeType="1"/>
              </p:cNvSpPr>
              <p:nvPr/>
            </p:nvSpPr>
            <p:spPr bwMode="auto">
              <a:xfrm>
                <a:off x="1472"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8" name="Line 2261"/>
              <p:cNvSpPr>
                <a:spLocks noChangeShapeType="1"/>
              </p:cNvSpPr>
              <p:nvPr/>
            </p:nvSpPr>
            <p:spPr bwMode="auto">
              <a:xfrm flipV="1">
                <a:off x="1472"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9" name="Line 2262"/>
              <p:cNvSpPr>
                <a:spLocks noChangeShapeType="1"/>
              </p:cNvSpPr>
              <p:nvPr/>
            </p:nvSpPr>
            <p:spPr bwMode="auto">
              <a:xfrm>
                <a:off x="1640"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0" name="Line 2263"/>
              <p:cNvSpPr>
                <a:spLocks noChangeShapeType="1"/>
              </p:cNvSpPr>
              <p:nvPr/>
            </p:nvSpPr>
            <p:spPr bwMode="auto">
              <a:xfrm flipV="1">
                <a:off x="1640"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1" name="Line 2264"/>
              <p:cNvSpPr>
                <a:spLocks noChangeShapeType="1"/>
              </p:cNvSpPr>
              <p:nvPr/>
            </p:nvSpPr>
            <p:spPr bwMode="auto">
              <a:xfrm>
                <a:off x="180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2" name="Line 2265"/>
              <p:cNvSpPr>
                <a:spLocks noChangeShapeType="1"/>
              </p:cNvSpPr>
              <p:nvPr/>
            </p:nvSpPr>
            <p:spPr bwMode="auto">
              <a:xfrm flipV="1">
                <a:off x="180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3" name="Line 2266"/>
              <p:cNvSpPr>
                <a:spLocks noChangeShapeType="1"/>
              </p:cNvSpPr>
              <p:nvPr/>
            </p:nvSpPr>
            <p:spPr bwMode="auto">
              <a:xfrm>
                <a:off x="1976"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4" name="Line 2267"/>
              <p:cNvSpPr>
                <a:spLocks noChangeShapeType="1"/>
              </p:cNvSpPr>
              <p:nvPr/>
            </p:nvSpPr>
            <p:spPr bwMode="auto">
              <a:xfrm flipV="1">
                <a:off x="1976"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5" name="Rectangle 2268"/>
              <p:cNvSpPr>
                <a:spLocks noChangeArrowheads="1"/>
              </p:cNvSpPr>
              <p:nvPr/>
            </p:nvSpPr>
            <p:spPr bwMode="auto">
              <a:xfrm>
                <a:off x="1888" y="366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36" name="Line 2269"/>
              <p:cNvSpPr>
                <a:spLocks noChangeShapeType="1"/>
              </p:cNvSpPr>
              <p:nvPr/>
            </p:nvSpPr>
            <p:spPr bwMode="auto">
              <a:xfrm>
                <a:off x="2144"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7" name="Line 2270"/>
              <p:cNvSpPr>
                <a:spLocks noChangeShapeType="1"/>
              </p:cNvSpPr>
              <p:nvPr/>
            </p:nvSpPr>
            <p:spPr bwMode="auto">
              <a:xfrm flipV="1">
                <a:off x="2144"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8" name="Line 2271"/>
              <p:cNvSpPr>
                <a:spLocks noChangeShapeType="1"/>
              </p:cNvSpPr>
              <p:nvPr/>
            </p:nvSpPr>
            <p:spPr bwMode="auto">
              <a:xfrm>
                <a:off x="231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9" name="Line 2272"/>
              <p:cNvSpPr>
                <a:spLocks noChangeShapeType="1"/>
              </p:cNvSpPr>
              <p:nvPr/>
            </p:nvSpPr>
            <p:spPr bwMode="auto">
              <a:xfrm flipV="1">
                <a:off x="231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0" name="Line 2273"/>
              <p:cNvSpPr>
                <a:spLocks noChangeShapeType="1"/>
              </p:cNvSpPr>
              <p:nvPr/>
            </p:nvSpPr>
            <p:spPr bwMode="auto">
              <a:xfrm>
                <a:off x="2479"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1" name="Line 2274"/>
              <p:cNvSpPr>
                <a:spLocks noChangeShapeType="1"/>
              </p:cNvSpPr>
              <p:nvPr/>
            </p:nvSpPr>
            <p:spPr bwMode="auto">
              <a:xfrm flipV="1">
                <a:off x="2479"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2" name="Line 2275"/>
              <p:cNvSpPr>
                <a:spLocks noChangeShapeType="1"/>
              </p:cNvSpPr>
              <p:nvPr/>
            </p:nvSpPr>
            <p:spPr bwMode="auto">
              <a:xfrm>
                <a:off x="2647"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3" name="Line 2276"/>
              <p:cNvSpPr>
                <a:spLocks noChangeShapeType="1"/>
              </p:cNvSpPr>
              <p:nvPr/>
            </p:nvSpPr>
            <p:spPr bwMode="auto">
              <a:xfrm flipV="1">
                <a:off x="2647"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4" name="Line 2277"/>
              <p:cNvSpPr>
                <a:spLocks noChangeShapeType="1"/>
              </p:cNvSpPr>
              <p:nvPr/>
            </p:nvSpPr>
            <p:spPr bwMode="auto">
              <a:xfrm>
                <a:off x="2815"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5" name="Line 2278"/>
              <p:cNvSpPr>
                <a:spLocks noChangeShapeType="1"/>
              </p:cNvSpPr>
              <p:nvPr/>
            </p:nvSpPr>
            <p:spPr bwMode="auto">
              <a:xfrm flipV="1">
                <a:off x="2815"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6" name="Rectangle 2279"/>
              <p:cNvSpPr>
                <a:spLocks noChangeArrowheads="1"/>
              </p:cNvSpPr>
              <p:nvPr/>
            </p:nvSpPr>
            <p:spPr bwMode="auto">
              <a:xfrm>
                <a:off x="2678"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10</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1047" name="Line 2280"/>
              <p:cNvSpPr>
                <a:spLocks noChangeShapeType="1"/>
              </p:cNvSpPr>
              <p:nvPr/>
            </p:nvSpPr>
            <p:spPr bwMode="auto">
              <a:xfrm>
                <a:off x="2983"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8" name="Line 2281"/>
              <p:cNvSpPr>
                <a:spLocks noChangeShapeType="1"/>
              </p:cNvSpPr>
              <p:nvPr/>
            </p:nvSpPr>
            <p:spPr bwMode="auto">
              <a:xfrm flipV="1">
                <a:off x="2983"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9" name="Line 2282"/>
              <p:cNvSpPr>
                <a:spLocks noChangeShapeType="1"/>
              </p:cNvSpPr>
              <p:nvPr/>
            </p:nvSpPr>
            <p:spPr bwMode="auto">
              <a:xfrm>
                <a:off x="315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0" name="Line 2283"/>
              <p:cNvSpPr>
                <a:spLocks noChangeShapeType="1"/>
              </p:cNvSpPr>
              <p:nvPr/>
            </p:nvSpPr>
            <p:spPr bwMode="auto">
              <a:xfrm flipV="1">
                <a:off x="315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1" name="Line 2284"/>
              <p:cNvSpPr>
                <a:spLocks noChangeShapeType="1"/>
              </p:cNvSpPr>
              <p:nvPr/>
            </p:nvSpPr>
            <p:spPr bwMode="auto">
              <a:xfrm>
                <a:off x="331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2" name="Line 2285"/>
              <p:cNvSpPr>
                <a:spLocks noChangeShapeType="1"/>
              </p:cNvSpPr>
              <p:nvPr/>
            </p:nvSpPr>
            <p:spPr bwMode="auto">
              <a:xfrm flipV="1">
                <a:off x="331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3" name="Line 2286"/>
              <p:cNvSpPr>
                <a:spLocks noChangeShapeType="1"/>
              </p:cNvSpPr>
              <p:nvPr/>
            </p:nvSpPr>
            <p:spPr bwMode="auto">
              <a:xfrm>
                <a:off x="3486"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4" name="Line 2287"/>
              <p:cNvSpPr>
                <a:spLocks noChangeShapeType="1"/>
              </p:cNvSpPr>
              <p:nvPr/>
            </p:nvSpPr>
            <p:spPr bwMode="auto">
              <a:xfrm flipV="1">
                <a:off x="3486"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5" name="Line 2288"/>
              <p:cNvSpPr>
                <a:spLocks noChangeShapeType="1"/>
              </p:cNvSpPr>
              <p:nvPr/>
            </p:nvSpPr>
            <p:spPr bwMode="auto">
              <a:xfrm>
                <a:off x="3654"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6" name="Line 2289"/>
              <p:cNvSpPr>
                <a:spLocks noChangeShapeType="1"/>
              </p:cNvSpPr>
              <p:nvPr/>
            </p:nvSpPr>
            <p:spPr bwMode="auto">
              <a:xfrm flipV="1">
                <a:off x="3654"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7" name="Rectangle 2290"/>
              <p:cNvSpPr>
                <a:spLocks noChangeArrowheads="1"/>
              </p:cNvSpPr>
              <p:nvPr/>
            </p:nvSpPr>
            <p:spPr bwMode="auto">
              <a:xfrm>
                <a:off x="3517"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15</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58" name="Line 2291"/>
              <p:cNvSpPr>
                <a:spLocks noChangeShapeType="1"/>
              </p:cNvSpPr>
              <p:nvPr/>
            </p:nvSpPr>
            <p:spPr bwMode="auto">
              <a:xfrm>
                <a:off x="3822"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9" name="Line 2292"/>
              <p:cNvSpPr>
                <a:spLocks noChangeShapeType="1"/>
              </p:cNvSpPr>
              <p:nvPr/>
            </p:nvSpPr>
            <p:spPr bwMode="auto">
              <a:xfrm flipV="1">
                <a:off x="3822"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0" name="Line 2293"/>
              <p:cNvSpPr>
                <a:spLocks noChangeShapeType="1"/>
              </p:cNvSpPr>
              <p:nvPr/>
            </p:nvSpPr>
            <p:spPr bwMode="auto">
              <a:xfrm>
                <a:off x="3990"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1" name="Line 2294"/>
              <p:cNvSpPr>
                <a:spLocks noChangeShapeType="1"/>
              </p:cNvSpPr>
              <p:nvPr/>
            </p:nvSpPr>
            <p:spPr bwMode="auto">
              <a:xfrm flipV="1">
                <a:off x="3990"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2" name="Line 2295"/>
              <p:cNvSpPr>
                <a:spLocks noChangeShapeType="1"/>
              </p:cNvSpPr>
              <p:nvPr/>
            </p:nvSpPr>
            <p:spPr bwMode="auto">
              <a:xfrm>
                <a:off x="415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3" name="Line 2296"/>
              <p:cNvSpPr>
                <a:spLocks noChangeShapeType="1"/>
              </p:cNvSpPr>
              <p:nvPr/>
            </p:nvSpPr>
            <p:spPr bwMode="auto">
              <a:xfrm flipV="1">
                <a:off x="415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4" name="Line 2297"/>
              <p:cNvSpPr>
                <a:spLocks noChangeShapeType="1"/>
              </p:cNvSpPr>
              <p:nvPr/>
            </p:nvSpPr>
            <p:spPr bwMode="auto">
              <a:xfrm>
                <a:off x="432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5" name="Line 2298"/>
              <p:cNvSpPr>
                <a:spLocks noChangeShapeType="1"/>
              </p:cNvSpPr>
              <p:nvPr/>
            </p:nvSpPr>
            <p:spPr bwMode="auto">
              <a:xfrm flipV="1">
                <a:off x="432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6" name="Line 2299"/>
              <p:cNvSpPr>
                <a:spLocks noChangeShapeType="1"/>
              </p:cNvSpPr>
              <p:nvPr/>
            </p:nvSpPr>
            <p:spPr bwMode="auto">
              <a:xfrm>
                <a:off x="4493"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7" name="Line 2300"/>
              <p:cNvSpPr>
                <a:spLocks noChangeShapeType="1"/>
              </p:cNvSpPr>
              <p:nvPr/>
            </p:nvSpPr>
            <p:spPr bwMode="auto">
              <a:xfrm flipV="1">
                <a:off x="4493"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8" name="Rectangle 2301"/>
              <p:cNvSpPr>
                <a:spLocks noChangeArrowheads="1"/>
              </p:cNvSpPr>
              <p:nvPr/>
            </p:nvSpPr>
            <p:spPr bwMode="auto">
              <a:xfrm>
                <a:off x="4357"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20</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69" name="Line 2302"/>
              <p:cNvSpPr>
                <a:spLocks noChangeShapeType="1"/>
              </p:cNvSpPr>
              <p:nvPr/>
            </p:nvSpPr>
            <p:spPr bwMode="auto">
              <a:xfrm>
                <a:off x="466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0" name="Line 2303"/>
              <p:cNvSpPr>
                <a:spLocks noChangeShapeType="1"/>
              </p:cNvSpPr>
              <p:nvPr/>
            </p:nvSpPr>
            <p:spPr bwMode="auto">
              <a:xfrm flipV="1">
                <a:off x="466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1" name="Line 2304"/>
              <p:cNvSpPr>
                <a:spLocks noChangeShapeType="1"/>
              </p:cNvSpPr>
              <p:nvPr/>
            </p:nvSpPr>
            <p:spPr bwMode="auto">
              <a:xfrm>
                <a:off x="4829"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2" name="Line 2305"/>
              <p:cNvSpPr>
                <a:spLocks noChangeShapeType="1"/>
              </p:cNvSpPr>
              <p:nvPr/>
            </p:nvSpPr>
            <p:spPr bwMode="auto">
              <a:xfrm flipV="1">
                <a:off x="4829"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3" name="Line 2306"/>
              <p:cNvSpPr>
                <a:spLocks noChangeShapeType="1"/>
              </p:cNvSpPr>
              <p:nvPr/>
            </p:nvSpPr>
            <p:spPr bwMode="auto">
              <a:xfrm>
                <a:off x="4997"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4" name="Line 2307"/>
              <p:cNvSpPr>
                <a:spLocks noChangeShapeType="1"/>
              </p:cNvSpPr>
              <p:nvPr/>
            </p:nvSpPr>
            <p:spPr bwMode="auto">
              <a:xfrm flipV="1">
                <a:off x="4997"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5" name="Line 2308"/>
              <p:cNvSpPr>
                <a:spLocks noChangeShapeType="1"/>
              </p:cNvSpPr>
              <p:nvPr/>
            </p:nvSpPr>
            <p:spPr bwMode="auto">
              <a:xfrm>
                <a:off x="516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6" name="Line 2309"/>
              <p:cNvSpPr>
                <a:spLocks noChangeShapeType="1"/>
              </p:cNvSpPr>
              <p:nvPr/>
            </p:nvSpPr>
            <p:spPr bwMode="auto">
              <a:xfrm flipV="1">
                <a:off x="516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7" name="Rectangle 2310"/>
              <p:cNvSpPr>
                <a:spLocks noChangeArrowheads="1"/>
              </p:cNvSpPr>
              <p:nvPr/>
            </p:nvSpPr>
            <p:spPr bwMode="auto">
              <a:xfrm>
                <a:off x="2624" y="3846"/>
                <a:ext cx="7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cs typeface="Arial" panose="020B0604020202020204" pitchFamily="34" charset="0"/>
                  </a:rPr>
                  <a:t>Generations</a:t>
                </a:r>
                <a:endParaRPr kumimoji="0" lang="en-US" altLang="en-US" b="0" i="0" u="none" strike="noStrike" cap="none" normalizeH="0" baseline="0">
                  <a:ln>
                    <a:noFill/>
                  </a:ln>
                  <a:solidFill>
                    <a:schemeClr val="tx1"/>
                  </a:solidFill>
                  <a:effectLst/>
                  <a:cs typeface="Arial" panose="020B0604020202020204" pitchFamily="34" charset="0"/>
                </a:endParaRPr>
              </a:p>
            </p:txBody>
          </p:sp>
          <p:sp>
            <p:nvSpPr>
              <p:cNvPr id="1078" name="Oval 2311"/>
              <p:cNvSpPr>
                <a:spLocks noChangeArrowheads="1"/>
              </p:cNvSpPr>
              <p:nvPr/>
            </p:nvSpPr>
            <p:spPr bwMode="auto">
              <a:xfrm>
                <a:off x="1115" y="209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9" name="Oval 2312"/>
              <p:cNvSpPr>
                <a:spLocks noChangeArrowheads="1"/>
              </p:cNvSpPr>
              <p:nvPr/>
            </p:nvSpPr>
            <p:spPr bwMode="auto">
              <a:xfrm>
                <a:off x="1282" y="238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0" name="Oval 2313"/>
              <p:cNvSpPr>
                <a:spLocks noChangeArrowheads="1"/>
              </p:cNvSpPr>
              <p:nvPr/>
            </p:nvSpPr>
            <p:spPr bwMode="auto">
              <a:xfrm>
                <a:off x="1450" y="2237"/>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1" name="Oval 2314"/>
              <p:cNvSpPr>
                <a:spLocks noChangeArrowheads="1"/>
              </p:cNvSpPr>
              <p:nvPr/>
            </p:nvSpPr>
            <p:spPr bwMode="auto">
              <a:xfrm>
                <a:off x="1618" y="209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2" name="Oval 2315"/>
              <p:cNvSpPr>
                <a:spLocks noChangeArrowheads="1"/>
              </p:cNvSpPr>
              <p:nvPr/>
            </p:nvSpPr>
            <p:spPr bwMode="auto">
              <a:xfrm>
                <a:off x="1786" y="1942"/>
                <a:ext cx="45" cy="47"/>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3" name="Oval 2316"/>
              <p:cNvSpPr>
                <a:spLocks noChangeArrowheads="1"/>
              </p:cNvSpPr>
              <p:nvPr/>
            </p:nvSpPr>
            <p:spPr bwMode="auto">
              <a:xfrm>
                <a:off x="1954" y="1942"/>
                <a:ext cx="45" cy="47"/>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4" name="Oval 2317"/>
              <p:cNvSpPr>
                <a:spLocks noChangeArrowheads="1"/>
              </p:cNvSpPr>
              <p:nvPr/>
            </p:nvSpPr>
            <p:spPr bwMode="auto">
              <a:xfrm>
                <a:off x="2121" y="179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5" name="Oval 2318"/>
              <p:cNvSpPr>
                <a:spLocks noChangeArrowheads="1"/>
              </p:cNvSpPr>
              <p:nvPr/>
            </p:nvSpPr>
            <p:spPr bwMode="auto">
              <a:xfrm>
                <a:off x="2289" y="1795"/>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6" name="Oval 2319"/>
              <p:cNvSpPr>
                <a:spLocks noChangeArrowheads="1"/>
              </p:cNvSpPr>
              <p:nvPr/>
            </p:nvSpPr>
            <p:spPr bwMode="auto">
              <a:xfrm>
                <a:off x="2457" y="91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7" name="Oval 2320"/>
              <p:cNvSpPr>
                <a:spLocks noChangeArrowheads="1"/>
              </p:cNvSpPr>
              <p:nvPr/>
            </p:nvSpPr>
            <p:spPr bwMode="auto">
              <a:xfrm>
                <a:off x="2625" y="91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8" name="Oval 2321"/>
              <p:cNvSpPr>
                <a:spLocks noChangeArrowheads="1"/>
              </p:cNvSpPr>
              <p:nvPr/>
            </p:nvSpPr>
            <p:spPr bwMode="auto">
              <a:xfrm>
                <a:off x="2793" y="1058"/>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9" name="Oval 2322"/>
              <p:cNvSpPr>
                <a:spLocks noChangeArrowheads="1"/>
              </p:cNvSpPr>
              <p:nvPr/>
            </p:nvSpPr>
            <p:spPr bwMode="auto">
              <a:xfrm>
                <a:off x="2961"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0" name="Oval 2323"/>
              <p:cNvSpPr>
                <a:spLocks noChangeArrowheads="1"/>
              </p:cNvSpPr>
              <p:nvPr/>
            </p:nvSpPr>
            <p:spPr bwMode="auto">
              <a:xfrm>
                <a:off x="3128" y="1205"/>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1" name="Oval 2324"/>
              <p:cNvSpPr>
                <a:spLocks noChangeArrowheads="1"/>
              </p:cNvSpPr>
              <p:nvPr/>
            </p:nvSpPr>
            <p:spPr bwMode="auto">
              <a:xfrm>
                <a:off x="3296"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2" name="Oval 2325"/>
              <p:cNvSpPr>
                <a:spLocks noChangeArrowheads="1"/>
              </p:cNvSpPr>
              <p:nvPr/>
            </p:nvSpPr>
            <p:spPr bwMode="auto">
              <a:xfrm>
                <a:off x="3464" y="1205"/>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3" name="Oval 2326"/>
              <p:cNvSpPr>
                <a:spLocks noChangeArrowheads="1"/>
              </p:cNvSpPr>
              <p:nvPr/>
            </p:nvSpPr>
            <p:spPr bwMode="auto">
              <a:xfrm>
                <a:off x="3631" y="150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4" name="Oval 2327"/>
              <p:cNvSpPr>
                <a:spLocks noChangeArrowheads="1"/>
              </p:cNvSpPr>
              <p:nvPr/>
            </p:nvSpPr>
            <p:spPr bwMode="auto">
              <a:xfrm>
                <a:off x="3799" y="150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5" name="Oval 2328"/>
              <p:cNvSpPr>
                <a:spLocks noChangeArrowheads="1"/>
              </p:cNvSpPr>
              <p:nvPr/>
            </p:nvSpPr>
            <p:spPr bwMode="auto">
              <a:xfrm>
                <a:off x="3967" y="1353"/>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6" name="Oval 2329"/>
              <p:cNvSpPr>
                <a:spLocks noChangeArrowheads="1"/>
              </p:cNvSpPr>
              <p:nvPr/>
            </p:nvSpPr>
            <p:spPr bwMode="auto">
              <a:xfrm>
                <a:off x="4135"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7" name="Oval 2330"/>
              <p:cNvSpPr>
                <a:spLocks noChangeArrowheads="1"/>
              </p:cNvSpPr>
              <p:nvPr/>
            </p:nvSpPr>
            <p:spPr bwMode="auto">
              <a:xfrm>
                <a:off x="4302" y="1353"/>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8" name="Oval 2331"/>
              <p:cNvSpPr>
                <a:spLocks noChangeArrowheads="1"/>
              </p:cNvSpPr>
              <p:nvPr/>
            </p:nvSpPr>
            <p:spPr bwMode="auto">
              <a:xfrm>
                <a:off x="4470" y="1058"/>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9" name="Oval 2332"/>
              <p:cNvSpPr>
                <a:spLocks noChangeArrowheads="1"/>
              </p:cNvSpPr>
              <p:nvPr/>
            </p:nvSpPr>
            <p:spPr bwMode="auto">
              <a:xfrm>
                <a:off x="4638"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0" name="Oval 2333"/>
              <p:cNvSpPr>
                <a:spLocks noChangeArrowheads="1"/>
              </p:cNvSpPr>
              <p:nvPr/>
            </p:nvSpPr>
            <p:spPr bwMode="auto">
              <a:xfrm>
                <a:off x="4806"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1" name="Freeform 2334"/>
              <p:cNvSpPr>
                <a:spLocks/>
              </p:cNvSpPr>
              <p:nvPr/>
            </p:nvSpPr>
            <p:spPr bwMode="auto">
              <a:xfrm>
                <a:off x="1137" y="638"/>
                <a:ext cx="3692" cy="1770"/>
              </a:xfrm>
              <a:custGeom>
                <a:avLst/>
                <a:gdLst>
                  <a:gd name="T0" fmla="*/ 0 w 7383"/>
                  <a:gd name="T1" fmla="*/ 2950 h 3540"/>
                  <a:gd name="T2" fmla="*/ 336 w 7383"/>
                  <a:gd name="T3" fmla="*/ 3540 h 3540"/>
                  <a:gd name="T4" fmla="*/ 670 w 7383"/>
                  <a:gd name="T5" fmla="*/ 3244 h 3540"/>
                  <a:gd name="T6" fmla="*/ 1006 w 7383"/>
                  <a:gd name="T7" fmla="*/ 2950 h 3540"/>
                  <a:gd name="T8" fmla="*/ 1342 w 7383"/>
                  <a:gd name="T9" fmla="*/ 2656 h 3540"/>
                  <a:gd name="T10" fmla="*/ 1678 w 7383"/>
                  <a:gd name="T11" fmla="*/ 2656 h 3540"/>
                  <a:gd name="T12" fmla="*/ 2014 w 7383"/>
                  <a:gd name="T13" fmla="*/ 2360 h 3540"/>
                  <a:gd name="T14" fmla="*/ 2348 w 7383"/>
                  <a:gd name="T15" fmla="*/ 2360 h 3540"/>
                  <a:gd name="T16" fmla="*/ 2684 w 7383"/>
                  <a:gd name="T17" fmla="*/ 591 h 3540"/>
                  <a:gd name="T18" fmla="*/ 3020 w 7383"/>
                  <a:gd name="T19" fmla="*/ 591 h 3540"/>
                  <a:gd name="T20" fmla="*/ 3356 w 7383"/>
                  <a:gd name="T21" fmla="*/ 885 h 3540"/>
                  <a:gd name="T22" fmla="*/ 3692 w 7383"/>
                  <a:gd name="T23" fmla="*/ 1475 h 3540"/>
                  <a:gd name="T24" fmla="*/ 4028 w 7383"/>
                  <a:gd name="T25" fmla="*/ 1179 h 3540"/>
                  <a:gd name="T26" fmla="*/ 4362 w 7383"/>
                  <a:gd name="T27" fmla="*/ 1475 h 3540"/>
                  <a:gd name="T28" fmla="*/ 4698 w 7383"/>
                  <a:gd name="T29" fmla="*/ 1179 h 3540"/>
                  <a:gd name="T30" fmla="*/ 5034 w 7383"/>
                  <a:gd name="T31" fmla="*/ 1770 h 3540"/>
                  <a:gd name="T32" fmla="*/ 5370 w 7383"/>
                  <a:gd name="T33" fmla="*/ 1770 h 3540"/>
                  <a:gd name="T34" fmla="*/ 5706 w 7383"/>
                  <a:gd name="T35" fmla="*/ 1475 h 3540"/>
                  <a:gd name="T36" fmla="*/ 6042 w 7383"/>
                  <a:gd name="T37" fmla="*/ 1475 h 3540"/>
                  <a:gd name="T38" fmla="*/ 6376 w 7383"/>
                  <a:gd name="T39" fmla="*/ 1475 h 3540"/>
                  <a:gd name="T40" fmla="*/ 6712 w 7383"/>
                  <a:gd name="T41" fmla="*/ 885 h 3540"/>
                  <a:gd name="T42" fmla="*/ 7048 w 7383"/>
                  <a:gd name="T43" fmla="*/ 0 h 3540"/>
                  <a:gd name="T44" fmla="*/ 7383 w 7383"/>
                  <a:gd name="T45" fmla="*/ 0 h 3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540">
                    <a:moveTo>
                      <a:pt x="0" y="2950"/>
                    </a:moveTo>
                    <a:lnTo>
                      <a:pt x="336" y="3540"/>
                    </a:lnTo>
                    <a:lnTo>
                      <a:pt x="670" y="3244"/>
                    </a:lnTo>
                    <a:lnTo>
                      <a:pt x="1006" y="2950"/>
                    </a:lnTo>
                    <a:lnTo>
                      <a:pt x="1342" y="2656"/>
                    </a:lnTo>
                    <a:lnTo>
                      <a:pt x="1678" y="2656"/>
                    </a:lnTo>
                    <a:lnTo>
                      <a:pt x="2014" y="2360"/>
                    </a:lnTo>
                    <a:lnTo>
                      <a:pt x="2348" y="2360"/>
                    </a:lnTo>
                    <a:lnTo>
                      <a:pt x="2684" y="591"/>
                    </a:lnTo>
                    <a:lnTo>
                      <a:pt x="3020" y="591"/>
                    </a:lnTo>
                    <a:lnTo>
                      <a:pt x="3356" y="885"/>
                    </a:lnTo>
                    <a:lnTo>
                      <a:pt x="3692" y="1475"/>
                    </a:lnTo>
                    <a:lnTo>
                      <a:pt x="4028" y="1179"/>
                    </a:lnTo>
                    <a:lnTo>
                      <a:pt x="4362" y="1475"/>
                    </a:lnTo>
                    <a:lnTo>
                      <a:pt x="4698" y="1179"/>
                    </a:lnTo>
                    <a:lnTo>
                      <a:pt x="5034" y="1770"/>
                    </a:lnTo>
                    <a:lnTo>
                      <a:pt x="5370" y="1770"/>
                    </a:lnTo>
                    <a:lnTo>
                      <a:pt x="5706" y="1475"/>
                    </a:lnTo>
                    <a:lnTo>
                      <a:pt x="6042" y="1475"/>
                    </a:lnTo>
                    <a:lnTo>
                      <a:pt x="6376" y="1475"/>
                    </a:lnTo>
                    <a:lnTo>
                      <a:pt x="6712" y="885"/>
                    </a:lnTo>
                    <a:lnTo>
                      <a:pt x="7048" y="0"/>
                    </a:lnTo>
                    <a:lnTo>
                      <a:pt x="7383"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2" name="Oval 2335"/>
              <p:cNvSpPr>
                <a:spLocks noChangeArrowheads="1"/>
              </p:cNvSpPr>
              <p:nvPr/>
            </p:nvSpPr>
            <p:spPr bwMode="auto">
              <a:xfrm>
                <a:off x="4974"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3" name="Oval 2336"/>
              <p:cNvSpPr>
                <a:spLocks noChangeArrowheads="1"/>
              </p:cNvSpPr>
              <p:nvPr/>
            </p:nvSpPr>
            <p:spPr bwMode="auto">
              <a:xfrm>
                <a:off x="5141"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4" name="Freeform 2337"/>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5" name="Oval 2338"/>
              <p:cNvSpPr>
                <a:spLocks noChangeArrowheads="1"/>
              </p:cNvSpPr>
              <p:nvPr/>
            </p:nvSpPr>
            <p:spPr bwMode="auto">
              <a:xfrm>
                <a:off x="1115"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6" name="Oval 2339"/>
              <p:cNvSpPr>
                <a:spLocks noChangeArrowheads="1"/>
              </p:cNvSpPr>
              <p:nvPr/>
            </p:nvSpPr>
            <p:spPr bwMode="auto">
              <a:xfrm>
                <a:off x="1282"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7" name="Oval 2340"/>
              <p:cNvSpPr>
                <a:spLocks noChangeArrowheads="1"/>
              </p:cNvSpPr>
              <p:nvPr/>
            </p:nvSpPr>
            <p:spPr bwMode="auto">
              <a:xfrm>
                <a:off x="1450" y="22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8" name="Oval 2341"/>
              <p:cNvSpPr>
                <a:spLocks noChangeArrowheads="1"/>
              </p:cNvSpPr>
              <p:nvPr/>
            </p:nvSpPr>
            <p:spPr bwMode="auto">
              <a:xfrm>
                <a:off x="1618"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9" name="Oval 2342"/>
              <p:cNvSpPr>
                <a:spLocks noChangeArrowheads="1"/>
              </p:cNvSpPr>
              <p:nvPr/>
            </p:nvSpPr>
            <p:spPr bwMode="auto">
              <a:xfrm>
                <a:off x="1786" y="238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0" name="Oval 2343"/>
              <p:cNvSpPr>
                <a:spLocks noChangeArrowheads="1"/>
              </p:cNvSpPr>
              <p:nvPr/>
            </p:nvSpPr>
            <p:spPr bwMode="auto">
              <a:xfrm>
                <a:off x="1954" y="2237"/>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1" name="Oval 2344"/>
              <p:cNvSpPr>
                <a:spLocks noChangeArrowheads="1"/>
              </p:cNvSpPr>
              <p:nvPr/>
            </p:nvSpPr>
            <p:spPr bwMode="auto">
              <a:xfrm>
                <a:off x="2121" y="26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2" name="Oval 2345"/>
              <p:cNvSpPr>
                <a:spLocks noChangeArrowheads="1"/>
              </p:cNvSpPr>
              <p:nvPr/>
            </p:nvSpPr>
            <p:spPr bwMode="auto">
              <a:xfrm>
                <a:off x="2289" y="297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3" name="Oval 2346"/>
              <p:cNvSpPr>
                <a:spLocks noChangeArrowheads="1"/>
              </p:cNvSpPr>
              <p:nvPr/>
            </p:nvSpPr>
            <p:spPr bwMode="auto">
              <a:xfrm>
                <a:off x="2457"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4" name="Oval 2347"/>
              <p:cNvSpPr>
                <a:spLocks noChangeArrowheads="1"/>
              </p:cNvSpPr>
              <p:nvPr/>
            </p:nvSpPr>
            <p:spPr bwMode="auto">
              <a:xfrm>
                <a:off x="2625" y="253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5" name="Oval 2348"/>
              <p:cNvSpPr>
                <a:spLocks noChangeArrowheads="1"/>
              </p:cNvSpPr>
              <p:nvPr/>
            </p:nvSpPr>
            <p:spPr bwMode="auto">
              <a:xfrm>
                <a:off x="2793"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6" name="Oval 2349"/>
              <p:cNvSpPr>
                <a:spLocks noChangeArrowheads="1"/>
              </p:cNvSpPr>
              <p:nvPr/>
            </p:nvSpPr>
            <p:spPr bwMode="auto">
              <a:xfrm>
                <a:off x="2961"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7" name="Oval 2350"/>
              <p:cNvSpPr>
                <a:spLocks noChangeArrowheads="1"/>
              </p:cNvSpPr>
              <p:nvPr/>
            </p:nvSpPr>
            <p:spPr bwMode="auto">
              <a:xfrm>
                <a:off x="3128"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8" name="Oval 2351"/>
              <p:cNvSpPr>
                <a:spLocks noChangeArrowheads="1"/>
              </p:cNvSpPr>
              <p:nvPr/>
            </p:nvSpPr>
            <p:spPr bwMode="auto">
              <a:xfrm>
                <a:off x="3296"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9" name="Oval 2352"/>
              <p:cNvSpPr>
                <a:spLocks noChangeArrowheads="1"/>
              </p:cNvSpPr>
              <p:nvPr/>
            </p:nvSpPr>
            <p:spPr bwMode="auto">
              <a:xfrm>
                <a:off x="3464"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0" name="Oval 2353"/>
              <p:cNvSpPr>
                <a:spLocks noChangeArrowheads="1"/>
              </p:cNvSpPr>
              <p:nvPr/>
            </p:nvSpPr>
            <p:spPr bwMode="auto">
              <a:xfrm>
                <a:off x="3631" y="179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1" name="Oval 2354"/>
              <p:cNvSpPr>
                <a:spLocks noChangeArrowheads="1"/>
              </p:cNvSpPr>
              <p:nvPr/>
            </p:nvSpPr>
            <p:spPr bwMode="auto">
              <a:xfrm>
                <a:off x="3799" y="179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2" name="Oval 2355"/>
              <p:cNvSpPr>
                <a:spLocks noChangeArrowheads="1"/>
              </p:cNvSpPr>
              <p:nvPr/>
            </p:nvSpPr>
            <p:spPr bwMode="auto">
              <a:xfrm>
                <a:off x="3967" y="164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3" name="Oval 2356"/>
              <p:cNvSpPr>
                <a:spLocks noChangeArrowheads="1"/>
              </p:cNvSpPr>
              <p:nvPr/>
            </p:nvSpPr>
            <p:spPr bwMode="auto">
              <a:xfrm>
                <a:off x="4135" y="1942"/>
                <a:ext cx="45" cy="47"/>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4" name="Oval 2357"/>
              <p:cNvSpPr>
                <a:spLocks noChangeArrowheads="1"/>
              </p:cNvSpPr>
              <p:nvPr/>
            </p:nvSpPr>
            <p:spPr bwMode="auto">
              <a:xfrm>
                <a:off x="4302"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5" name="Oval 2358"/>
              <p:cNvSpPr>
                <a:spLocks noChangeArrowheads="1"/>
              </p:cNvSpPr>
              <p:nvPr/>
            </p:nvSpPr>
            <p:spPr bwMode="auto">
              <a:xfrm>
                <a:off x="4470"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6" name="Oval 2359"/>
              <p:cNvSpPr>
                <a:spLocks noChangeArrowheads="1"/>
              </p:cNvSpPr>
              <p:nvPr/>
            </p:nvSpPr>
            <p:spPr bwMode="auto">
              <a:xfrm>
                <a:off x="4638"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7" name="Oval 2360"/>
              <p:cNvSpPr>
                <a:spLocks noChangeArrowheads="1"/>
              </p:cNvSpPr>
              <p:nvPr/>
            </p:nvSpPr>
            <p:spPr bwMode="auto">
              <a:xfrm>
                <a:off x="4806"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8" name="Freeform 2361"/>
              <p:cNvSpPr>
                <a:spLocks/>
              </p:cNvSpPr>
              <p:nvPr/>
            </p:nvSpPr>
            <p:spPr bwMode="auto">
              <a:xfrm>
                <a:off x="1137" y="1670"/>
                <a:ext cx="3692" cy="1328"/>
              </a:xfrm>
              <a:custGeom>
                <a:avLst/>
                <a:gdLst>
                  <a:gd name="T0" fmla="*/ 0 w 7383"/>
                  <a:gd name="T1" fmla="*/ 885 h 2656"/>
                  <a:gd name="T2" fmla="*/ 336 w 7383"/>
                  <a:gd name="T3" fmla="*/ 1475 h 2656"/>
                  <a:gd name="T4" fmla="*/ 670 w 7383"/>
                  <a:gd name="T5" fmla="*/ 1179 h 2656"/>
                  <a:gd name="T6" fmla="*/ 1006 w 7383"/>
                  <a:gd name="T7" fmla="*/ 885 h 2656"/>
                  <a:gd name="T8" fmla="*/ 1342 w 7383"/>
                  <a:gd name="T9" fmla="*/ 1475 h 2656"/>
                  <a:gd name="T10" fmla="*/ 1678 w 7383"/>
                  <a:gd name="T11" fmla="*/ 1179 h 2656"/>
                  <a:gd name="T12" fmla="*/ 2014 w 7383"/>
                  <a:gd name="T13" fmla="*/ 2066 h 2656"/>
                  <a:gd name="T14" fmla="*/ 2348 w 7383"/>
                  <a:gd name="T15" fmla="*/ 2656 h 2656"/>
                  <a:gd name="T16" fmla="*/ 2684 w 7383"/>
                  <a:gd name="T17" fmla="*/ 2360 h 2656"/>
                  <a:gd name="T18" fmla="*/ 3020 w 7383"/>
                  <a:gd name="T19" fmla="*/ 1770 h 2656"/>
                  <a:gd name="T20" fmla="*/ 3356 w 7383"/>
                  <a:gd name="T21" fmla="*/ 2066 h 2656"/>
                  <a:gd name="T22" fmla="*/ 3692 w 7383"/>
                  <a:gd name="T23" fmla="*/ 2066 h 2656"/>
                  <a:gd name="T24" fmla="*/ 4028 w 7383"/>
                  <a:gd name="T25" fmla="*/ 1475 h 2656"/>
                  <a:gd name="T26" fmla="*/ 4362 w 7383"/>
                  <a:gd name="T27" fmla="*/ 2360 h 2656"/>
                  <a:gd name="T28" fmla="*/ 4698 w 7383"/>
                  <a:gd name="T29" fmla="*/ 885 h 2656"/>
                  <a:gd name="T30" fmla="*/ 5034 w 7383"/>
                  <a:gd name="T31" fmla="*/ 295 h 2656"/>
                  <a:gd name="T32" fmla="*/ 5370 w 7383"/>
                  <a:gd name="T33" fmla="*/ 295 h 2656"/>
                  <a:gd name="T34" fmla="*/ 5706 w 7383"/>
                  <a:gd name="T35" fmla="*/ 0 h 2656"/>
                  <a:gd name="T36" fmla="*/ 6042 w 7383"/>
                  <a:gd name="T37" fmla="*/ 591 h 2656"/>
                  <a:gd name="T38" fmla="*/ 6376 w 7383"/>
                  <a:gd name="T39" fmla="*/ 885 h 2656"/>
                  <a:gd name="T40" fmla="*/ 6712 w 7383"/>
                  <a:gd name="T41" fmla="*/ 885 h 2656"/>
                  <a:gd name="T42" fmla="*/ 7048 w 7383"/>
                  <a:gd name="T43" fmla="*/ 885 h 2656"/>
                  <a:gd name="T44" fmla="*/ 7383 w 7383"/>
                  <a:gd name="T45" fmla="*/ 1475 h 2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656">
                    <a:moveTo>
                      <a:pt x="0" y="885"/>
                    </a:moveTo>
                    <a:lnTo>
                      <a:pt x="336" y="1475"/>
                    </a:lnTo>
                    <a:lnTo>
                      <a:pt x="670" y="1179"/>
                    </a:lnTo>
                    <a:lnTo>
                      <a:pt x="1006" y="885"/>
                    </a:lnTo>
                    <a:lnTo>
                      <a:pt x="1342" y="1475"/>
                    </a:lnTo>
                    <a:lnTo>
                      <a:pt x="1678" y="1179"/>
                    </a:lnTo>
                    <a:lnTo>
                      <a:pt x="2014" y="2066"/>
                    </a:lnTo>
                    <a:lnTo>
                      <a:pt x="2348" y="2656"/>
                    </a:lnTo>
                    <a:lnTo>
                      <a:pt x="2684" y="2360"/>
                    </a:lnTo>
                    <a:lnTo>
                      <a:pt x="3020" y="1770"/>
                    </a:lnTo>
                    <a:lnTo>
                      <a:pt x="3356" y="2066"/>
                    </a:lnTo>
                    <a:lnTo>
                      <a:pt x="3692" y="2066"/>
                    </a:lnTo>
                    <a:lnTo>
                      <a:pt x="4028" y="1475"/>
                    </a:lnTo>
                    <a:lnTo>
                      <a:pt x="4362" y="2360"/>
                    </a:lnTo>
                    <a:lnTo>
                      <a:pt x="4698" y="885"/>
                    </a:lnTo>
                    <a:lnTo>
                      <a:pt x="5034" y="295"/>
                    </a:lnTo>
                    <a:lnTo>
                      <a:pt x="5370" y="295"/>
                    </a:lnTo>
                    <a:lnTo>
                      <a:pt x="5706" y="0"/>
                    </a:lnTo>
                    <a:lnTo>
                      <a:pt x="6042" y="591"/>
                    </a:lnTo>
                    <a:lnTo>
                      <a:pt x="6376" y="885"/>
                    </a:lnTo>
                    <a:lnTo>
                      <a:pt x="6712" y="885"/>
                    </a:lnTo>
                    <a:lnTo>
                      <a:pt x="7048" y="885"/>
                    </a:lnTo>
                    <a:lnTo>
                      <a:pt x="7383" y="1475"/>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9" name="Oval 2362"/>
              <p:cNvSpPr>
                <a:spLocks noChangeArrowheads="1"/>
              </p:cNvSpPr>
              <p:nvPr/>
            </p:nvSpPr>
            <p:spPr bwMode="auto">
              <a:xfrm>
                <a:off x="4974" y="253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0" name="Oval 2363"/>
              <p:cNvSpPr>
                <a:spLocks noChangeArrowheads="1"/>
              </p:cNvSpPr>
              <p:nvPr/>
            </p:nvSpPr>
            <p:spPr bwMode="auto">
              <a:xfrm>
                <a:off x="5141" y="22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1" name="Freeform 2364"/>
              <p:cNvSpPr>
                <a:spLocks/>
              </p:cNvSpPr>
              <p:nvPr/>
            </p:nvSpPr>
            <p:spPr bwMode="auto">
              <a:xfrm>
                <a:off x="4829" y="2260"/>
                <a:ext cx="336" cy="295"/>
              </a:xfrm>
              <a:custGeom>
                <a:avLst/>
                <a:gdLst>
                  <a:gd name="T0" fmla="*/ 0 w 672"/>
                  <a:gd name="T1" fmla="*/ 296 h 591"/>
                  <a:gd name="T2" fmla="*/ 336 w 672"/>
                  <a:gd name="T3" fmla="*/ 591 h 591"/>
                  <a:gd name="T4" fmla="*/ 672 w 672"/>
                  <a:gd name="T5" fmla="*/ 0 h 591"/>
                </a:gdLst>
                <a:ahLst/>
                <a:cxnLst>
                  <a:cxn ang="0">
                    <a:pos x="T0" y="T1"/>
                  </a:cxn>
                  <a:cxn ang="0">
                    <a:pos x="T2" y="T3"/>
                  </a:cxn>
                  <a:cxn ang="0">
                    <a:pos x="T4" y="T5"/>
                  </a:cxn>
                </a:cxnLst>
                <a:rect l="0" t="0" r="r" b="b"/>
                <a:pathLst>
                  <a:path w="672" h="591">
                    <a:moveTo>
                      <a:pt x="0" y="296"/>
                    </a:moveTo>
                    <a:lnTo>
                      <a:pt x="336" y="591"/>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2" name="Oval 2365"/>
              <p:cNvSpPr>
                <a:spLocks noChangeArrowheads="1"/>
              </p:cNvSpPr>
              <p:nvPr/>
            </p:nvSpPr>
            <p:spPr bwMode="auto">
              <a:xfrm>
                <a:off x="111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3" name="Oval 2366"/>
              <p:cNvSpPr>
                <a:spLocks noChangeArrowheads="1"/>
              </p:cNvSpPr>
              <p:nvPr/>
            </p:nvSpPr>
            <p:spPr bwMode="auto">
              <a:xfrm>
                <a:off x="1282"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4" name="Oval 2367"/>
              <p:cNvSpPr>
                <a:spLocks noChangeArrowheads="1"/>
              </p:cNvSpPr>
              <p:nvPr/>
            </p:nvSpPr>
            <p:spPr bwMode="auto">
              <a:xfrm>
                <a:off x="1450"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5" name="Oval 2368"/>
              <p:cNvSpPr>
                <a:spLocks noChangeArrowheads="1"/>
              </p:cNvSpPr>
              <p:nvPr/>
            </p:nvSpPr>
            <p:spPr bwMode="auto">
              <a:xfrm>
                <a:off x="1618" y="341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6" name="Oval 2369"/>
              <p:cNvSpPr>
                <a:spLocks noChangeArrowheads="1"/>
              </p:cNvSpPr>
              <p:nvPr/>
            </p:nvSpPr>
            <p:spPr bwMode="auto">
              <a:xfrm>
                <a:off x="1786"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7" name="Oval 2370"/>
              <p:cNvSpPr>
                <a:spLocks noChangeArrowheads="1"/>
              </p:cNvSpPr>
              <p:nvPr/>
            </p:nvSpPr>
            <p:spPr bwMode="auto">
              <a:xfrm>
                <a:off x="1954"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8" name="Oval 2371"/>
              <p:cNvSpPr>
                <a:spLocks noChangeArrowheads="1"/>
              </p:cNvSpPr>
              <p:nvPr/>
            </p:nvSpPr>
            <p:spPr bwMode="auto">
              <a:xfrm>
                <a:off x="2121" y="312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9" name="Oval 2372"/>
              <p:cNvSpPr>
                <a:spLocks noChangeArrowheads="1"/>
              </p:cNvSpPr>
              <p:nvPr/>
            </p:nvSpPr>
            <p:spPr bwMode="auto">
              <a:xfrm>
                <a:off x="2289"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0" name="Oval 2373"/>
              <p:cNvSpPr>
                <a:spLocks noChangeArrowheads="1"/>
              </p:cNvSpPr>
              <p:nvPr/>
            </p:nvSpPr>
            <p:spPr bwMode="auto">
              <a:xfrm>
                <a:off x="2457"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1" name="Oval 2374"/>
              <p:cNvSpPr>
                <a:spLocks noChangeArrowheads="1"/>
              </p:cNvSpPr>
              <p:nvPr/>
            </p:nvSpPr>
            <p:spPr bwMode="auto">
              <a:xfrm>
                <a:off x="2625" y="3123"/>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2" name="Oval 2375"/>
              <p:cNvSpPr>
                <a:spLocks noChangeArrowheads="1"/>
              </p:cNvSpPr>
              <p:nvPr/>
            </p:nvSpPr>
            <p:spPr bwMode="auto">
              <a:xfrm>
                <a:off x="2793" y="297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3" name="Oval 2376"/>
              <p:cNvSpPr>
                <a:spLocks noChangeArrowheads="1"/>
              </p:cNvSpPr>
              <p:nvPr/>
            </p:nvSpPr>
            <p:spPr bwMode="auto">
              <a:xfrm>
                <a:off x="2961" y="341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4" name="Oval 2377"/>
              <p:cNvSpPr>
                <a:spLocks noChangeArrowheads="1"/>
              </p:cNvSpPr>
              <p:nvPr/>
            </p:nvSpPr>
            <p:spPr bwMode="auto">
              <a:xfrm>
                <a:off x="3128" y="327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5" name="Oval 2378"/>
              <p:cNvSpPr>
                <a:spLocks noChangeArrowheads="1"/>
              </p:cNvSpPr>
              <p:nvPr/>
            </p:nvSpPr>
            <p:spPr bwMode="auto">
              <a:xfrm>
                <a:off x="3296"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6" name="Oval 2379"/>
              <p:cNvSpPr>
                <a:spLocks noChangeArrowheads="1"/>
              </p:cNvSpPr>
              <p:nvPr/>
            </p:nvSpPr>
            <p:spPr bwMode="auto">
              <a:xfrm>
                <a:off x="3464"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7" name="Oval 2380"/>
              <p:cNvSpPr>
                <a:spLocks noChangeArrowheads="1"/>
              </p:cNvSpPr>
              <p:nvPr/>
            </p:nvSpPr>
            <p:spPr bwMode="auto">
              <a:xfrm>
                <a:off x="3631" y="297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8" name="Oval 2381"/>
              <p:cNvSpPr>
                <a:spLocks noChangeArrowheads="1"/>
              </p:cNvSpPr>
              <p:nvPr/>
            </p:nvSpPr>
            <p:spPr bwMode="auto">
              <a:xfrm>
                <a:off x="3799"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9" name="Oval 2382"/>
              <p:cNvSpPr>
                <a:spLocks noChangeArrowheads="1"/>
              </p:cNvSpPr>
              <p:nvPr/>
            </p:nvSpPr>
            <p:spPr bwMode="auto">
              <a:xfrm>
                <a:off x="3967" y="327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0" name="Oval 2383"/>
              <p:cNvSpPr>
                <a:spLocks noChangeArrowheads="1"/>
              </p:cNvSpPr>
              <p:nvPr/>
            </p:nvSpPr>
            <p:spPr bwMode="auto">
              <a:xfrm>
                <a:off x="4135" y="2828"/>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1" name="Oval 2384"/>
              <p:cNvSpPr>
                <a:spLocks noChangeArrowheads="1"/>
              </p:cNvSpPr>
              <p:nvPr/>
            </p:nvSpPr>
            <p:spPr bwMode="auto">
              <a:xfrm>
                <a:off x="4302" y="268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2" name="Oval 2385"/>
              <p:cNvSpPr>
                <a:spLocks noChangeArrowheads="1"/>
              </p:cNvSpPr>
              <p:nvPr/>
            </p:nvSpPr>
            <p:spPr bwMode="auto">
              <a:xfrm>
                <a:off x="4470"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3" name="Oval 2386"/>
              <p:cNvSpPr>
                <a:spLocks noChangeArrowheads="1"/>
              </p:cNvSpPr>
              <p:nvPr/>
            </p:nvSpPr>
            <p:spPr bwMode="auto">
              <a:xfrm>
                <a:off x="4638" y="268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4" name="Oval 2387"/>
              <p:cNvSpPr>
                <a:spLocks noChangeArrowheads="1"/>
              </p:cNvSpPr>
              <p:nvPr/>
            </p:nvSpPr>
            <p:spPr bwMode="auto">
              <a:xfrm>
                <a:off x="4806" y="253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5" name="Line 2388"/>
              <p:cNvSpPr>
                <a:spLocks noChangeShapeType="1"/>
              </p:cNvSpPr>
              <p:nvPr/>
            </p:nvSpPr>
            <p:spPr bwMode="auto">
              <a:xfrm>
                <a:off x="1137" y="211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6" name="Line 2389"/>
              <p:cNvSpPr>
                <a:spLocks noChangeShapeType="1"/>
              </p:cNvSpPr>
              <p:nvPr/>
            </p:nvSpPr>
            <p:spPr bwMode="auto">
              <a:xfrm>
                <a:off x="1152" y="2138"/>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7" name="Line 2390"/>
              <p:cNvSpPr>
                <a:spLocks noChangeShapeType="1"/>
              </p:cNvSpPr>
              <p:nvPr/>
            </p:nvSpPr>
            <p:spPr bwMode="auto">
              <a:xfrm>
                <a:off x="1166" y="2164"/>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8" name="Line 2391"/>
              <p:cNvSpPr>
                <a:spLocks noChangeShapeType="1"/>
              </p:cNvSpPr>
              <p:nvPr/>
            </p:nvSpPr>
            <p:spPr bwMode="auto">
              <a:xfrm>
                <a:off x="1181" y="219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9" name="Line 2392"/>
              <p:cNvSpPr>
                <a:spLocks noChangeShapeType="1"/>
              </p:cNvSpPr>
              <p:nvPr/>
            </p:nvSpPr>
            <p:spPr bwMode="auto">
              <a:xfrm>
                <a:off x="1196" y="221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0" name="Line 2393"/>
              <p:cNvSpPr>
                <a:spLocks noChangeShapeType="1"/>
              </p:cNvSpPr>
              <p:nvPr/>
            </p:nvSpPr>
            <p:spPr bwMode="auto">
              <a:xfrm>
                <a:off x="1210" y="2241"/>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1" name="Line 2394"/>
              <p:cNvSpPr>
                <a:spLocks noChangeShapeType="1"/>
              </p:cNvSpPr>
              <p:nvPr/>
            </p:nvSpPr>
            <p:spPr bwMode="auto">
              <a:xfrm>
                <a:off x="1225" y="2267"/>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2" name="Line 2395"/>
              <p:cNvSpPr>
                <a:spLocks noChangeShapeType="1"/>
              </p:cNvSpPr>
              <p:nvPr/>
            </p:nvSpPr>
            <p:spPr bwMode="auto">
              <a:xfrm>
                <a:off x="1239" y="229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3" name="Line 2396"/>
              <p:cNvSpPr>
                <a:spLocks noChangeShapeType="1"/>
              </p:cNvSpPr>
              <p:nvPr/>
            </p:nvSpPr>
            <p:spPr bwMode="auto">
              <a:xfrm>
                <a:off x="1254" y="231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4" name="Line 2397"/>
              <p:cNvSpPr>
                <a:spLocks noChangeShapeType="1"/>
              </p:cNvSpPr>
              <p:nvPr/>
            </p:nvSpPr>
            <p:spPr bwMode="auto">
              <a:xfrm>
                <a:off x="1269" y="234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5" name="Line 2398"/>
              <p:cNvSpPr>
                <a:spLocks noChangeShapeType="1"/>
              </p:cNvSpPr>
              <p:nvPr/>
            </p:nvSpPr>
            <p:spPr bwMode="auto">
              <a:xfrm>
                <a:off x="1284" y="2370"/>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6" name="Line 2399"/>
              <p:cNvSpPr>
                <a:spLocks noChangeShapeType="1"/>
              </p:cNvSpPr>
              <p:nvPr/>
            </p:nvSpPr>
            <p:spPr bwMode="auto">
              <a:xfrm>
                <a:off x="1298" y="239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7" name="Line 2400"/>
              <p:cNvSpPr>
                <a:spLocks noChangeShapeType="1"/>
              </p:cNvSpPr>
              <p:nvPr/>
            </p:nvSpPr>
            <p:spPr bwMode="auto">
              <a:xfrm>
                <a:off x="1310" y="242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8" name="Line 2401"/>
              <p:cNvSpPr>
                <a:spLocks noChangeShapeType="1"/>
              </p:cNvSpPr>
              <p:nvPr/>
            </p:nvSpPr>
            <p:spPr bwMode="auto">
              <a:xfrm>
                <a:off x="1320" y="244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9" name="Line 2402"/>
              <p:cNvSpPr>
                <a:spLocks noChangeShapeType="1"/>
              </p:cNvSpPr>
              <p:nvPr/>
            </p:nvSpPr>
            <p:spPr bwMode="auto">
              <a:xfrm>
                <a:off x="1330" y="247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0" name="Line 2403"/>
              <p:cNvSpPr>
                <a:spLocks noChangeShapeType="1"/>
              </p:cNvSpPr>
              <p:nvPr/>
            </p:nvSpPr>
            <p:spPr bwMode="auto">
              <a:xfrm>
                <a:off x="1340" y="24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1" name="Line 2404"/>
              <p:cNvSpPr>
                <a:spLocks noChangeShapeType="1"/>
              </p:cNvSpPr>
              <p:nvPr/>
            </p:nvSpPr>
            <p:spPr bwMode="auto">
              <a:xfrm>
                <a:off x="1349" y="252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2" name="Line 2405"/>
              <p:cNvSpPr>
                <a:spLocks noChangeShapeType="1"/>
              </p:cNvSpPr>
              <p:nvPr/>
            </p:nvSpPr>
            <p:spPr bwMode="auto">
              <a:xfrm>
                <a:off x="1359" y="255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3" name="Line 2406"/>
              <p:cNvSpPr>
                <a:spLocks noChangeShapeType="1"/>
              </p:cNvSpPr>
              <p:nvPr/>
            </p:nvSpPr>
            <p:spPr bwMode="auto">
              <a:xfrm>
                <a:off x="1369" y="257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4" name="Line 2407"/>
              <p:cNvSpPr>
                <a:spLocks noChangeShapeType="1"/>
              </p:cNvSpPr>
              <p:nvPr/>
            </p:nvSpPr>
            <p:spPr bwMode="auto">
              <a:xfrm>
                <a:off x="1378" y="2602"/>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5" name="Line 2408"/>
              <p:cNvSpPr>
                <a:spLocks noChangeShapeType="1"/>
              </p:cNvSpPr>
              <p:nvPr/>
            </p:nvSpPr>
            <p:spPr bwMode="auto">
              <a:xfrm>
                <a:off x="1388" y="262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6" name="Line 2409"/>
              <p:cNvSpPr>
                <a:spLocks noChangeShapeType="1"/>
              </p:cNvSpPr>
              <p:nvPr/>
            </p:nvSpPr>
            <p:spPr bwMode="auto">
              <a:xfrm>
                <a:off x="1398" y="265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7" name="Line 2410"/>
              <p:cNvSpPr>
                <a:spLocks noChangeShapeType="1"/>
              </p:cNvSpPr>
              <p:nvPr/>
            </p:nvSpPr>
            <p:spPr bwMode="auto">
              <a:xfrm>
                <a:off x="1408" y="268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8" name="Line 2411"/>
              <p:cNvSpPr>
                <a:spLocks noChangeShapeType="1"/>
              </p:cNvSpPr>
              <p:nvPr/>
            </p:nvSpPr>
            <p:spPr bwMode="auto">
              <a:xfrm>
                <a:off x="1417" y="270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9" name="Line 2412"/>
              <p:cNvSpPr>
                <a:spLocks noChangeShapeType="1"/>
              </p:cNvSpPr>
              <p:nvPr/>
            </p:nvSpPr>
            <p:spPr bwMode="auto">
              <a:xfrm>
                <a:off x="1427" y="27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0" name="Line 2413"/>
              <p:cNvSpPr>
                <a:spLocks noChangeShapeType="1"/>
              </p:cNvSpPr>
              <p:nvPr/>
            </p:nvSpPr>
            <p:spPr bwMode="auto">
              <a:xfrm>
                <a:off x="1437" y="275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1" name="Line 2414"/>
              <p:cNvSpPr>
                <a:spLocks noChangeShapeType="1"/>
              </p:cNvSpPr>
              <p:nvPr/>
            </p:nvSpPr>
            <p:spPr bwMode="auto">
              <a:xfrm>
                <a:off x="1446" y="278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2" name="Line 2415"/>
              <p:cNvSpPr>
                <a:spLocks noChangeShapeType="1"/>
              </p:cNvSpPr>
              <p:nvPr/>
            </p:nvSpPr>
            <p:spPr bwMode="auto">
              <a:xfrm>
                <a:off x="1456" y="2808"/>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8" name="Group 2617"/>
            <p:cNvGrpSpPr>
              <a:grpSpLocks/>
            </p:cNvGrpSpPr>
            <p:nvPr/>
          </p:nvGrpSpPr>
          <p:grpSpPr bwMode="auto">
            <a:xfrm>
              <a:off x="2327275" y="3786188"/>
              <a:ext cx="5907088" cy="1670050"/>
              <a:chOff x="1466" y="2385"/>
              <a:chExt cx="3721" cy="1052"/>
            </a:xfrm>
          </p:grpSpPr>
          <p:sp>
            <p:nvSpPr>
              <p:cNvPr id="783" name="Line 2417"/>
              <p:cNvSpPr>
                <a:spLocks noChangeShapeType="1"/>
              </p:cNvSpPr>
              <p:nvPr/>
            </p:nvSpPr>
            <p:spPr bwMode="auto">
              <a:xfrm>
                <a:off x="1466" y="2834"/>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4" name="Line 2418"/>
              <p:cNvSpPr>
                <a:spLocks noChangeShapeType="1"/>
              </p:cNvSpPr>
              <p:nvPr/>
            </p:nvSpPr>
            <p:spPr bwMode="auto">
              <a:xfrm>
                <a:off x="1475" y="286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5" name="Line 2419"/>
              <p:cNvSpPr>
                <a:spLocks noChangeShapeType="1"/>
              </p:cNvSpPr>
              <p:nvPr/>
            </p:nvSpPr>
            <p:spPr bwMode="auto">
              <a:xfrm>
                <a:off x="1482" y="288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6" name="Line 2420"/>
              <p:cNvSpPr>
                <a:spLocks noChangeShapeType="1"/>
              </p:cNvSpPr>
              <p:nvPr/>
            </p:nvSpPr>
            <p:spPr bwMode="auto">
              <a:xfrm>
                <a:off x="1490" y="291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7" name="Line 2421"/>
              <p:cNvSpPr>
                <a:spLocks noChangeShapeType="1"/>
              </p:cNvSpPr>
              <p:nvPr/>
            </p:nvSpPr>
            <p:spPr bwMode="auto">
              <a:xfrm>
                <a:off x="1497" y="293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8" name="Line 2422"/>
              <p:cNvSpPr>
                <a:spLocks noChangeShapeType="1"/>
              </p:cNvSpPr>
              <p:nvPr/>
            </p:nvSpPr>
            <p:spPr bwMode="auto">
              <a:xfrm>
                <a:off x="1505" y="2963"/>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9" name="Line 2423"/>
              <p:cNvSpPr>
                <a:spLocks noChangeShapeType="1"/>
              </p:cNvSpPr>
              <p:nvPr/>
            </p:nvSpPr>
            <p:spPr bwMode="auto">
              <a:xfrm>
                <a:off x="1512" y="298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0" name="Line 2424"/>
              <p:cNvSpPr>
                <a:spLocks noChangeShapeType="1"/>
              </p:cNvSpPr>
              <p:nvPr/>
            </p:nvSpPr>
            <p:spPr bwMode="auto">
              <a:xfrm>
                <a:off x="1519" y="301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1" name="Line 2425"/>
              <p:cNvSpPr>
                <a:spLocks noChangeShapeType="1"/>
              </p:cNvSpPr>
              <p:nvPr/>
            </p:nvSpPr>
            <p:spPr bwMode="auto">
              <a:xfrm>
                <a:off x="1526" y="304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2" name="Line 2426"/>
              <p:cNvSpPr>
                <a:spLocks noChangeShapeType="1"/>
              </p:cNvSpPr>
              <p:nvPr/>
            </p:nvSpPr>
            <p:spPr bwMode="auto">
              <a:xfrm>
                <a:off x="1534" y="306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3" name="Line 2427"/>
              <p:cNvSpPr>
                <a:spLocks noChangeShapeType="1"/>
              </p:cNvSpPr>
              <p:nvPr/>
            </p:nvSpPr>
            <p:spPr bwMode="auto">
              <a:xfrm>
                <a:off x="1541" y="309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4" name="Line 2428"/>
              <p:cNvSpPr>
                <a:spLocks noChangeShapeType="1"/>
              </p:cNvSpPr>
              <p:nvPr/>
            </p:nvSpPr>
            <p:spPr bwMode="auto">
              <a:xfrm>
                <a:off x="1549" y="311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5" name="Line 2429"/>
              <p:cNvSpPr>
                <a:spLocks noChangeShapeType="1"/>
              </p:cNvSpPr>
              <p:nvPr/>
            </p:nvSpPr>
            <p:spPr bwMode="auto">
              <a:xfrm>
                <a:off x="1555" y="3144"/>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6" name="Line 2430"/>
              <p:cNvSpPr>
                <a:spLocks noChangeShapeType="1"/>
              </p:cNvSpPr>
              <p:nvPr/>
            </p:nvSpPr>
            <p:spPr bwMode="auto">
              <a:xfrm>
                <a:off x="1563" y="316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7" name="Line 2431"/>
              <p:cNvSpPr>
                <a:spLocks noChangeShapeType="1"/>
              </p:cNvSpPr>
              <p:nvPr/>
            </p:nvSpPr>
            <p:spPr bwMode="auto">
              <a:xfrm>
                <a:off x="1570" y="319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8" name="Line 2432"/>
              <p:cNvSpPr>
                <a:spLocks noChangeShapeType="1"/>
              </p:cNvSpPr>
              <p:nvPr/>
            </p:nvSpPr>
            <p:spPr bwMode="auto">
              <a:xfrm>
                <a:off x="1578" y="322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9" name="Line 2433"/>
              <p:cNvSpPr>
                <a:spLocks noChangeShapeType="1"/>
              </p:cNvSpPr>
              <p:nvPr/>
            </p:nvSpPr>
            <p:spPr bwMode="auto">
              <a:xfrm>
                <a:off x="1585" y="324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0" name="Line 2434"/>
              <p:cNvSpPr>
                <a:spLocks noChangeShapeType="1"/>
              </p:cNvSpPr>
              <p:nvPr/>
            </p:nvSpPr>
            <p:spPr bwMode="auto">
              <a:xfrm>
                <a:off x="1593" y="3272"/>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1" name="Line 2435"/>
              <p:cNvSpPr>
                <a:spLocks noChangeShapeType="1"/>
              </p:cNvSpPr>
              <p:nvPr/>
            </p:nvSpPr>
            <p:spPr bwMode="auto">
              <a:xfrm>
                <a:off x="1599" y="329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2" name="Line 2436"/>
              <p:cNvSpPr>
                <a:spLocks noChangeShapeType="1"/>
              </p:cNvSpPr>
              <p:nvPr/>
            </p:nvSpPr>
            <p:spPr bwMode="auto">
              <a:xfrm>
                <a:off x="1607" y="332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3" name="Line 2437"/>
              <p:cNvSpPr>
                <a:spLocks noChangeShapeType="1"/>
              </p:cNvSpPr>
              <p:nvPr/>
            </p:nvSpPr>
            <p:spPr bwMode="auto">
              <a:xfrm>
                <a:off x="1614" y="335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4" name="Line 2438"/>
              <p:cNvSpPr>
                <a:spLocks noChangeShapeType="1"/>
              </p:cNvSpPr>
              <p:nvPr/>
            </p:nvSpPr>
            <p:spPr bwMode="auto">
              <a:xfrm>
                <a:off x="1622" y="337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5" name="Line 2439"/>
              <p:cNvSpPr>
                <a:spLocks noChangeShapeType="1"/>
              </p:cNvSpPr>
              <p:nvPr/>
            </p:nvSpPr>
            <p:spPr bwMode="auto">
              <a:xfrm>
                <a:off x="1629" y="340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6" name="Line 2440"/>
              <p:cNvSpPr>
                <a:spLocks noChangeShapeType="1"/>
              </p:cNvSpPr>
              <p:nvPr/>
            </p:nvSpPr>
            <p:spPr bwMode="auto">
              <a:xfrm>
                <a:off x="1636" y="342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7" name="Line 2441"/>
              <p:cNvSpPr>
                <a:spLocks noChangeShapeType="1"/>
              </p:cNvSpPr>
              <p:nvPr/>
            </p:nvSpPr>
            <p:spPr bwMode="auto">
              <a:xfrm flipV="1">
                <a:off x="1653" y="3426"/>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8" name="Line 2442"/>
              <p:cNvSpPr>
                <a:spLocks noChangeShapeType="1"/>
              </p:cNvSpPr>
              <p:nvPr/>
            </p:nvSpPr>
            <p:spPr bwMode="auto">
              <a:xfrm flipV="1">
                <a:off x="1678" y="3404"/>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9" name="Line 2443"/>
              <p:cNvSpPr>
                <a:spLocks noChangeShapeType="1"/>
              </p:cNvSpPr>
              <p:nvPr/>
            </p:nvSpPr>
            <p:spPr bwMode="auto">
              <a:xfrm flipV="1">
                <a:off x="1704" y="3381"/>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0" name="Line 2444"/>
              <p:cNvSpPr>
                <a:spLocks noChangeShapeType="1"/>
              </p:cNvSpPr>
              <p:nvPr/>
            </p:nvSpPr>
            <p:spPr bwMode="auto">
              <a:xfrm flipV="1">
                <a:off x="1730" y="3358"/>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1" name="Line 2445"/>
              <p:cNvSpPr>
                <a:spLocks noChangeShapeType="1"/>
              </p:cNvSpPr>
              <p:nvPr/>
            </p:nvSpPr>
            <p:spPr bwMode="auto">
              <a:xfrm flipV="1">
                <a:off x="1756" y="333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2" name="Line 2446"/>
              <p:cNvSpPr>
                <a:spLocks noChangeShapeType="1"/>
              </p:cNvSpPr>
              <p:nvPr/>
            </p:nvSpPr>
            <p:spPr bwMode="auto">
              <a:xfrm flipV="1">
                <a:off x="1782" y="331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3" name="Line 2447"/>
              <p:cNvSpPr>
                <a:spLocks noChangeShapeType="1"/>
              </p:cNvSpPr>
              <p:nvPr/>
            </p:nvSpPr>
            <p:spPr bwMode="auto">
              <a:xfrm flipV="1">
                <a:off x="1807" y="3292"/>
                <a:ext cx="4"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4" name="Line 2448"/>
              <p:cNvSpPr>
                <a:spLocks noChangeShapeType="1"/>
              </p:cNvSpPr>
              <p:nvPr/>
            </p:nvSpPr>
            <p:spPr bwMode="auto">
              <a:xfrm>
                <a:off x="183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5" name="Line 2449"/>
              <p:cNvSpPr>
                <a:spLocks noChangeShapeType="1"/>
              </p:cNvSpPr>
              <p:nvPr/>
            </p:nvSpPr>
            <p:spPr bwMode="auto">
              <a:xfrm>
                <a:off x="185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6" name="Line 2450"/>
              <p:cNvSpPr>
                <a:spLocks noChangeShapeType="1"/>
              </p:cNvSpPr>
              <p:nvPr/>
            </p:nvSpPr>
            <p:spPr bwMode="auto">
              <a:xfrm>
                <a:off x="1885"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7" name="Line 2451"/>
              <p:cNvSpPr>
                <a:spLocks noChangeShapeType="1"/>
              </p:cNvSpPr>
              <p:nvPr/>
            </p:nvSpPr>
            <p:spPr bwMode="auto">
              <a:xfrm>
                <a:off x="1910"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8" name="Line 2452"/>
              <p:cNvSpPr>
                <a:spLocks noChangeShapeType="1"/>
              </p:cNvSpPr>
              <p:nvPr/>
            </p:nvSpPr>
            <p:spPr bwMode="auto">
              <a:xfrm>
                <a:off x="1936"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9" name="Line 2453"/>
              <p:cNvSpPr>
                <a:spLocks noChangeShapeType="1"/>
              </p:cNvSpPr>
              <p:nvPr/>
            </p:nvSpPr>
            <p:spPr bwMode="auto">
              <a:xfrm>
                <a:off x="1962"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0" name="Line 2454"/>
              <p:cNvSpPr>
                <a:spLocks noChangeShapeType="1"/>
              </p:cNvSpPr>
              <p:nvPr/>
            </p:nvSpPr>
            <p:spPr bwMode="auto">
              <a:xfrm flipV="1">
                <a:off x="1988" y="327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1" name="Line 2455"/>
              <p:cNvSpPr>
                <a:spLocks noChangeShapeType="1"/>
              </p:cNvSpPr>
              <p:nvPr/>
            </p:nvSpPr>
            <p:spPr bwMode="auto">
              <a:xfrm flipV="1">
                <a:off x="2014" y="325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2" name="Line 2456"/>
              <p:cNvSpPr>
                <a:spLocks noChangeShapeType="1"/>
              </p:cNvSpPr>
              <p:nvPr/>
            </p:nvSpPr>
            <p:spPr bwMode="auto">
              <a:xfrm flipV="1">
                <a:off x="2039" y="323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3" name="Line 2457"/>
              <p:cNvSpPr>
                <a:spLocks noChangeShapeType="1"/>
              </p:cNvSpPr>
              <p:nvPr/>
            </p:nvSpPr>
            <p:spPr bwMode="auto">
              <a:xfrm flipV="1">
                <a:off x="2065" y="321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4" name="Line 2458"/>
              <p:cNvSpPr>
                <a:spLocks noChangeShapeType="1"/>
              </p:cNvSpPr>
              <p:nvPr/>
            </p:nvSpPr>
            <p:spPr bwMode="auto">
              <a:xfrm flipV="1">
                <a:off x="2091" y="318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5" name="Line 2459"/>
              <p:cNvSpPr>
                <a:spLocks noChangeShapeType="1"/>
              </p:cNvSpPr>
              <p:nvPr/>
            </p:nvSpPr>
            <p:spPr bwMode="auto">
              <a:xfrm flipV="1">
                <a:off x="2117" y="316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6" name="Line 2460"/>
              <p:cNvSpPr>
                <a:spLocks noChangeShapeType="1"/>
              </p:cNvSpPr>
              <p:nvPr/>
            </p:nvSpPr>
            <p:spPr bwMode="auto">
              <a:xfrm>
                <a:off x="2142" y="3147"/>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7" name="Line 2461"/>
              <p:cNvSpPr>
                <a:spLocks noChangeShapeType="1"/>
              </p:cNvSpPr>
              <p:nvPr/>
            </p:nvSpPr>
            <p:spPr bwMode="auto">
              <a:xfrm>
                <a:off x="2168" y="3167"/>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8" name="Line 2462"/>
              <p:cNvSpPr>
                <a:spLocks noChangeShapeType="1"/>
              </p:cNvSpPr>
              <p:nvPr/>
            </p:nvSpPr>
            <p:spPr bwMode="auto">
              <a:xfrm>
                <a:off x="2194" y="318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9" name="Line 2463"/>
              <p:cNvSpPr>
                <a:spLocks noChangeShapeType="1"/>
              </p:cNvSpPr>
              <p:nvPr/>
            </p:nvSpPr>
            <p:spPr bwMode="auto">
              <a:xfrm>
                <a:off x="2220" y="321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0" name="Line 2464"/>
              <p:cNvSpPr>
                <a:spLocks noChangeShapeType="1"/>
              </p:cNvSpPr>
              <p:nvPr/>
            </p:nvSpPr>
            <p:spPr bwMode="auto">
              <a:xfrm>
                <a:off x="2245" y="323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1" name="Line 2465"/>
              <p:cNvSpPr>
                <a:spLocks noChangeShapeType="1"/>
              </p:cNvSpPr>
              <p:nvPr/>
            </p:nvSpPr>
            <p:spPr bwMode="auto">
              <a:xfrm>
                <a:off x="2271" y="325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2" name="Line 2466"/>
              <p:cNvSpPr>
                <a:spLocks noChangeShapeType="1"/>
              </p:cNvSpPr>
              <p:nvPr/>
            </p:nvSpPr>
            <p:spPr bwMode="auto">
              <a:xfrm>
                <a:off x="2297" y="328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3" name="Line 2467"/>
              <p:cNvSpPr>
                <a:spLocks noChangeShapeType="1"/>
              </p:cNvSpPr>
              <p:nvPr/>
            </p:nvSpPr>
            <p:spPr bwMode="auto">
              <a:xfrm>
                <a:off x="232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4" name="Line 2468"/>
              <p:cNvSpPr>
                <a:spLocks noChangeShapeType="1"/>
              </p:cNvSpPr>
              <p:nvPr/>
            </p:nvSpPr>
            <p:spPr bwMode="auto">
              <a:xfrm>
                <a:off x="234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5" name="Line 2469"/>
              <p:cNvSpPr>
                <a:spLocks noChangeShapeType="1"/>
              </p:cNvSpPr>
              <p:nvPr/>
            </p:nvSpPr>
            <p:spPr bwMode="auto">
              <a:xfrm>
                <a:off x="2374"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6" name="Line 2470"/>
              <p:cNvSpPr>
                <a:spLocks noChangeShapeType="1"/>
              </p:cNvSpPr>
              <p:nvPr/>
            </p:nvSpPr>
            <p:spPr bwMode="auto">
              <a:xfrm>
                <a:off x="2400"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7" name="Line 2471"/>
              <p:cNvSpPr>
                <a:spLocks noChangeShapeType="1"/>
              </p:cNvSpPr>
              <p:nvPr/>
            </p:nvSpPr>
            <p:spPr bwMode="auto">
              <a:xfrm>
                <a:off x="242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8" name="Line 2472"/>
              <p:cNvSpPr>
                <a:spLocks noChangeShapeType="1"/>
              </p:cNvSpPr>
              <p:nvPr/>
            </p:nvSpPr>
            <p:spPr bwMode="auto">
              <a:xfrm>
                <a:off x="2452"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9" name="Line 2473"/>
              <p:cNvSpPr>
                <a:spLocks noChangeShapeType="1"/>
              </p:cNvSpPr>
              <p:nvPr/>
            </p:nvSpPr>
            <p:spPr bwMode="auto">
              <a:xfrm flipV="1">
                <a:off x="2477" y="3291"/>
                <a:ext cx="4"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0" name="Line 2474"/>
              <p:cNvSpPr>
                <a:spLocks noChangeShapeType="1"/>
              </p:cNvSpPr>
              <p:nvPr/>
            </p:nvSpPr>
            <p:spPr bwMode="auto">
              <a:xfrm flipV="1">
                <a:off x="2503" y="3268"/>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1" name="Line 2475"/>
              <p:cNvSpPr>
                <a:spLocks noChangeShapeType="1"/>
              </p:cNvSpPr>
              <p:nvPr/>
            </p:nvSpPr>
            <p:spPr bwMode="auto">
              <a:xfrm flipV="1">
                <a:off x="2529" y="3246"/>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2" name="Line 2476"/>
              <p:cNvSpPr>
                <a:spLocks noChangeShapeType="1"/>
              </p:cNvSpPr>
              <p:nvPr/>
            </p:nvSpPr>
            <p:spPr bwMode="auto">
              <a:xfrm flipV="1">
                <a:off x="2555" y="322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3" name="Line 2477"/>
              <p:cNvSpPr>
                <a:spLocks noChangeShapeType="1"/>
              </p:cNvSpPr>
              <p:nvPr/>
            </p:nvSpPr>
            <p:spPr bwMode="auto">
              <a:xfrm flipV="1">
                <a:off x="2581" y="3201"/>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4" name="Line 2478"/>
              <p:cNvSpPr>
                <a:spLocks noChangeShapeType="1"/>
              </p:cNvSpPr>
              <p:nvPr/>
            </p:nvSpPr>
            <p:spPr bwMode="auto">
              <a:xfrm flipV="1">
                <a:off x="2606" y="3178"/>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5" name="Line 2479"/>
              <p:cNvSpPr>
                <a:spLocks noChangeShapeType="1"/>
              </p:cNvSpPr>
              <p:nvPr/>
            </p:nvSpPr>
            <p:spPr bwMode="auto">
              <a:xfrm flipV="1">
                <a:off x="2632" y="315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6" name="Line 2480"/>
              <p:cNvSpPr>
                <a:spLocks noChangeShapeType="1"/>
              </p:cNvSpPr>
              <p:nvPr/>
            </p:nvSpPr>
            <p:spPr bwMode="auto">
              <a:xfrm flipV="1">
                <a:off x="2658" y="313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7" name="Line 2481"/>
              <p:cNvSpPr>
                <a:spLocks noChangeShapeType="1"/>
              </p:cNvSpPr>
              <p:nvPr/>
            </p:nvSpPr>
            <p:spPr bwMode="auto">
              <a:xfrm flipV="1">
                <a:off x="2684" y="311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8" name="Line 2482"/>
              <p:cNvSpPr>
                <a:spLocks noChangeShapeType="1"/>
              </p:cNvSpPr>
              <p:nvPr/>
            </p:nvSpPr>
            <p:spPr bwMode="auto">
              <a:xfrm flipV="1">
                <a:off x="2709" y="3088"/>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9" name="Line 2483"/>
              <p:cNvSpPr>
                <a:spLocks noChangeShapeType="1"/>
              </p:cNvSpPr>
              <p:nvPr/>
            </p:nvSpPr>
            <p:spPr bwMode="auto">
              <a:xfrm flipV="1">
                <a:off x="2735" y="3065"/>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0" name="Line 2484"/>
              <p:cNvSpPr>
                <a:spLocks noChangeShapeType="1"/>
              </p:cNvSpPr>
              <p:nvPr/>
            </p:nvSpPr>
            <p:spPr bwMode="auto">
              <a:xfrm flipV="1">
                <a:off x="2761" y="304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1" name="Line 2485"/>
              <p:cNvSpPr>
                <a:spLocks noChangeShapeType="1"/>
              </p:cNvSpPr>
              <p:nvPr/>
            </p:nvSpPr>
            <p:spPr bwMode="auto">
              <a:xfrm flipV="1">
                <a:off x="2787" y="302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2" name="Line 2486"/>
              <p:cNvSpPr>
                <a:spLocks noChangeShapeType="1"/>
              </p:cNvSpPr>
              <p:nvPr/>
            </p:nvSpPr>
            <p:spPr bwMode="auto">
              <a:xfrm flipV="1">
                <a:off x="2813" y="2999"/>
                <a:ext cx="2"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3" name="Line 2487"/>
              <p:cNvSpPr>
                <a:spLocks noChangeShapeType="1"/>
              </p:cNvSpPr>
              <p:nvPr/>
            </p:nvSpPr>
            <p:spPr bwMode="auto">
              <a:xfrm>
                <a:off x="2824" y="302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4" name="Line 2488"/>
              <p:cNvSpPr>
                <a:spLocks noChangeShapeType="1"/>
              </p:cNvSpPr>
              <p:nvPr/>
            </p:nvSpPr>
            <p:spPr bwMode="auto">
              <a:xfrm>
                <a:off x="2833" y="304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5" name="Line 2489"/>
              <p:cNvSpPr>
                <a:spLocks noChangeShapeType="1"/>
              </p:cNvSpPr>
              <p:nvPr/>
            </p:nvSpPr>
            <p:spPr bwMode="auto">
              <a:xfrm>
                <a:off x="2843" y="307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6" name="Line 2490"/>
              <p:cNvSpPr>
                <a:spLocks noChangeShapeType="1"/>
              </p:cNvSpPr>
              <p:nvPr/>
            </p:nvSpPr>
            <p:spPr bwMode="auto">
              <a:xfrm>
                <a:off x="2853" y="30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7" name="Line 2491"/>
              <p:cNvSpPr>
                <a:spLocks noChangeShapeType="1"/>
              </p:cNvSpPr>
              <p:nvPr/>
            </p:nvSpPr>
            <p:spPr bwMode="auto">
              <a:xfrm>
                <a:off x="2863" y="3124"/>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8" name="Line 2492"/>
              <p:cNvSpPr>
                <a:spLocks noChangeShapeType="1"/>
              </p:cNvSpPr>
              <p:nvPr/>
            </p:nvSpPr>
            <p:spPr bwMode="auto">
              <a:xfrm>
                <a:off x="2872" y="315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9" name="Line 2493"/>
              <p:cNvSpPr>
                <a:spLocks noChangeShapeType="1"/>
              </p:cNvSpPr>
              <p:nvPr/>
            </p:nvSpPr>
            <p:spPr bwMode="auto">
              <a:xfrm>
                <a:off x="2882" y="317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0" name="Line 2494"/>
              <p:cNvSpPr>
                <a:spLocks noChangeShapeType="1"/>
              </p:cNvSpPr>
              <p:nvPr/>
            </p:nvSpPr>
            <p:spPr bwMode="auto">
              <a:xfrm>
                <a:off x="2892" y="320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1" name="Line 2495"/>
              <p:cNvSpPr>
                <a:spLocks noChangeShapeType="1"/>
              </p:cNvSpPr>
              <p:nvPr/>
            </p:nvSpPr>
            <p:spPr bwMode="auto">
              <a:xfrm>
                <a:off x="2902" y="322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2" name="Line 2496"/>
              <p:cNvSpPr>
                <a:spLocks noChangeShapeType="1"/>
              </p:cNvSpPr>
              <p:nvPr/>
            </p:nvSpPr>
            <p:spPr bwMode="auto">
              <a:xfrm>
                <a:off x="2912" y="325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3" name="Line 2497"/>
              <p:cNvSpPr>
                <a:spLocks noChangeShapeType="1"/>
              </p:cNvSpPr>
              <p:nvPr/>
            </p:nvSpPr>
            <p:spPr bwMode="auto">
              <a:xfrm>
                <a:off x="2921" y="327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4" name="Line 2498"/>
              <p:cNvSpPr>
                <a:spLocks noChangeShapeType="1"/>
              </p:cNvSpPr>
              <p:nvPr/>
            </p:nvSpPr>
            <p:spPr bwMode="auto">
              <a:xfrm>
                <a:off x="2931" y="330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5" name="Line 2499"/>
              <p:cNvSpPr>
                <a:spLocks noChangeShapeType="1"/>
              </p:cNvSpPr>
              <p:nvPr/>
            </p:nvSpPr>
            <p:spPr bwMode="auto">
              <a:xfrm>
                <a:off x="2941" y="33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6" name="Line 2500"/>
              <p:cNvSpPr>
                <a:spLocks noChangeShapeType="1"/>
              </p:cNvSpPr>
              <p:nvPr/>
            </p:nvSpPr>
            <p:spPr bwMode="auto">
              <a:xfrm>
                <a:off x="2951" y="335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7" name="Line 2501"/>
              <p:cNvSpPr>
                <a:spLocks noChangeShapeType="1"/>
              </p:cNvSpPr>
              <p:nvPr/>
            </p:nvSpPr>
            <p:spPr bwMode="auto">
              <a:xfrm>
                <a:off x="2961" y="338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8" name="Line 2502"/>
              <p:cNvSpPr>
                <a:spLocks noChangeShapeType="1"/>
              </p:cNvSpPr>
              <p:nvPr/>
            </p:nvSpPr>
            <p:spPr bwMode="auto">
              <a:xfrm>
                <a:off x="2970" y="340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9" name="Line 2503"/>
              <p:cNvSpPr>
                <a:spLocks noChangeShapeType="1"/>
              </p:cNvSpPr>
              <p:nvPr/>
            </p:nvSpPr>
            <p:spPr bwMode="auto">
              <a:xfrm>
                <a:off x="2980" y="343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0" name="Line 2504"/>
              <p:cNvSpPr>
                <a:spLocks noChangeShapeType="1"/>
              </p:cNvSpPr>
              <p:nvPr/>
            </p:nvSpPr>
            <p:spPr bwMode="auto">
              <a:xfrm flipV="1">
                <a:off x="3002" y="3420"/>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1" name="Line 2505"/>
              <p:cNvSpPr>
                <a:spLocks noChangeShapeType="1"/>
              </p:cNvSpPr>
              <p:nvPr/>
            </p:nvSpPr>
            <p:spPr bwMode="auto">
              <a:xfrm flipV="1">
                <a:off x="3028" y="3398"/>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2" name="Line 2506"/>
              <p:cNvSpPr>
                <a:spLocks noChangeShapeType="1"/>
              </p:cNvSpPr>
              <p:nvPr/>
            </p:nvSpPr>
            <p:spPr bwMode="auto">
              <a:xfrm flipV="1">
                <a:off x="3054" y="337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3" name="Line 2507"/>
              <p:cNvSpPr>
                <a:spLocks noChangeShapeType="1"/>
              </p:cNvSpPr>
              <p:nvPr/>
            </p:nvSpPr>
            <p:spPr bwMode="auto">
              <a:xfrm flipV="1">
                <a:off x="3079" y="3352"/>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4" name="Line 2508"/>
              <p:cNvSpPr>
                <a:spLocks noChangeShapeType="1"/>
              </p:cNvSpPr>
              <p:nvPr/>
            </p:nvSpPr>
            <p:spPr bwMode="auto">
              <a:xfrm flipV="1">
                <a:off x="3105" y="3330"/>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5" name="Line 2509"/>
              <p:cNvSpPr>
                <a:spLocks noChangeShapeType="1"/>
              </p:cNvSpPr>
              <p:nvPr/>
            </p:nvSpPr>
            <p:spPr bwMode="auto">
              <a:xfrm flipV="1">
                <a:off x="3131" y="330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6" name="Line 2510"/>
              <p:cNvSpPr>
                <a:spLocks noChangeShapeType="1"/>
              </p:cNvSpPr>
              <p:nvPr/>
            </p:nvSpPr>
            <p:spPr bwMode="auto">
              <a:xfrm>
                <a:off x="3157"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7" name="Line 2511"/>
              <p:cNvSpPr>
                <a:spLocks noChangeShapeType="1"/>
              </p:cNvSpPr>
              <p:nvPr/>
            </p:nvSpPr>
            <p:spPr bwMode="auto">
              <a:xfrm>
                <a:off x="318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8" name="Line 2512"/>
              <p:cNvSpPr>
                <a:spLocks noChangeShapeType="1"/>
              </p:cNvSpPr>
              <p:nvPr/>
            </p:nvSpPr>
            <p:spPr bwMode="auto">
              <a:xfrm>
                <a:off x="3208"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9" name="Line 2513"/>
              <p:cNvSpPr>
                <a:spLocks noChangeShapeType="1"/>
              </p:cNvSpPr>
              <p:nvPr/>
            </p:nvSpPr>
            <p:spPr bwMode="auto">
              <a:xfrm>
                <a:off x="3234"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0" name="Line 2514"/>
              <p:cNvSpPr>
                <a:spLocks noChangeShapeType="1"/>
              </p:cNvSpPr>
              <p:nvPr/>
            </p:nvSpPr>
            <p:spPr bwMode="auto">
              <a:xfrm>
                <a:off x="3260"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1" name="Line 2515"/>
              <p:cNvSpPr>
                <a:spLocks noChangeShapeType="1"/>
              </p:cNvSpPr>
              <p:nvPr/>
            </p:nvSpPr>
            <p:spPr bwMode="auto">
              <a:xfrm>
                <a:off x="328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2" name="Line 2516"/>
              <p:cNvSpPr>
                <a:spLocks noChangeShapeType="1"/>
              </p:cNvSpPr>
              <p:nvPr/>
            </p:nvSpPr>
            <p:spPr bwMode="auto">
              <a:xfrm>
                <a:off x="3311"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3" name="Line 2517"/>
              <p:cNvSpPr>
                <a:spLocks noChangeShapeType="1"/>
              </p:cNvSpPr>
              <p:nvPr/>
            </p:nvSpPr>
            <p:spPr bwMode="auto">
              <a:xfrm>
                <a:off x="3337"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4" name="Line 2518"/>
              <p:cNvSpPr>
                <a:spLocks noChangeShapeType="1"/>
              </p:cNvSpPr>
              <p:nvPr/>
            </p:nvSpPr>
            <p:spPr bwMode="auto">
              <a:xfrm>
                <a:off x="336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5" name="Line 2519"/>
              <p:cNvSpPr>
                <a:spLocks noChangeShapeType="1"/>
              </p:cNvSpPr>
              <p:nvPr/>
            </p:nvSpPr>
            <p:spPr bwMode="auto">
              <a:xfrm>
                <a:off x="338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6" name="Line 2520"/>
              <p:cNvSpPr>
                <a:spLocks noChangeShapeType="1"/>
              </p:cNvSpPr>
              <p:nvPr/>
            </p:nvSpPr>
            <p:spPr bwMode="auto">
              <a:xfrm>
                <a:off x="3414"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7" name="Line 2521"/>
              <p:cNvSpPr>
                <a:spLocks noChangeShapeType="1"/>
              </p:cNvSpPr>
              <p:nvPr/>
            </p:nvSpPr>
            <p:spPr bwMode="auto">
              <a:xfrm>
                <a:off x="3440"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8" name="Line 2522"/>
              <p:cNvSpPr>
                <a:spLocks noChangeShapeType="1"/>
              </p:cNvSpPr>
              <p:nvPr/>
            </p:nvSpPr>
            <p:spPr bwMode="auto">
              <a:xfrm>
                <a:off x="346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9" name="Line 2523"/>
              <p:cNvSpPr>
                <a:spLocks noChangeShapeType="1"/>
              </p:cNvSpPr>
              <p:nvPr/>
            </p:nvSpPr>
            <p:spPr bwMode="auto">
              <a:xfrm flipV="1">
                <a:off x="3489" y="3283"/>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0" name="Line 2524"/>
              <p:cNvSpPr>
                <a:spLocks noChangeShapeType="1"/>
              </p:cNvSpPr>
              <p:nvPr/>
            </p:nvSpPr>
            <p:spPr bwMode="auto">
              <a:xfrm flipV="1">
                <a:off x="3504" y="3257"/>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1" name="Line 2525"/>
              <p:cNvSpPr>
                <a:spLocks noChangeShapeType="1"/>
              </p:cNvSpPr>
              <p:nvPr/>
            </p:nvSpPr>
            <p:spPr bwMode="auto">
              <a:xfrm flipV="1">
                <a:off x="3518" y="323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2" name="Line 2526"/>
              <p:cNvSpPr>
                <a:spLocks noChangeShapeType="1"/>
              </p:cNvSpPr>
              <p:nvPr/>
            </p:nvSpPr>
            <p:spPr bwMode="auto">
              <a:xfrm flipV="1">
                <a:off x="3533" y="320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3" name="Line 2527"/>
              <p:cNvSpPr>
                <a:spLocks noChangeShapeType="1"/>
              </p:cNvSpPr>
              <p:nvPr/>
            </p:nvSpPr>
            <p:spPr bwMode="auto">
              <a:xfrm flipV="1">
                <a:off x="3548" y="318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4" name="Line 2528"/>
              <p:cNvSpPr>
                <a:spLocks noChangeShapeType="1"/>
              </p:cNvSpPr>
              <p:nvPr/>
            </p:nvSpPr>
            <p:spPr bwMode="auto">
              <a:xfrm flipV="1">
                <a:off x="3562" y="3154"/>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5" name="Line 2529"/>
              <p:cNvSpPr>
                <a:spLocks noChangeShapeType="1"/>
              </p:cNvSpPr>
              <p:nvPr/>
            </p:nvSpPr>
            <p:spPr bwMode="auto">
              <a:xfrm flipV="1">
                <a:off x="3577" y="312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6" name="Line 2530"/>
              <p:cNvSpPr>
                <a:spLocks noChangeShapeType="1"/>
              </p:cNvSpPr>
              <p:nvPr/>
            </p:nvSpPr>
            <p:spPr bwMode="auto">
              <a:xfrm flipV="1">
                <a:off x="3592" y="310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7" name="Line 2531"/>
              <p:cNvSpPr>
                <a:spLocks noChangeShapeType="1"/>
              </p:cNvSpPr>
              <p:nvPr/>
            </p:nvSpPr>
            <p:spPr bwMode="auto">
              <a:xfrm flipV="1">
                <a:off x="3607" y="307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8" name="Line 2532"/>
              <p:cNvSpPr>
                <a:spLocks noChangeShapeType="1"/>
              </p:cNvSpPr>
              <p:nvPr/>
            </p:nvSpPr>
            <p:spPr bwMode="auto">
              <a:xfrm flipV="1">
                <a:off x="3622" y="305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9" name="Line 2533"/>
              <p:cNvSpPr>
                <a:spLocks noChangeShapeType="1"/>
              </p:cNvSpPr>
              <p:nvPr/>
            </p:nvSpPr>
            <p:spPr bwMode="auto">
              <a:xfrm flipV="1">
                <a:off x="3636" y="302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0" name="Line 2534"/>
              <p:cNvSpPr>
                <a:spLocks noChangeShapeType="1"/>
              </p:cNvSpPr>
              <p:nvPr/>
            </p:nvSpPr>
            <p:spPr bwMode="auto">
              <a:xfrm flipV="1">
                <a:off x="3651" y="300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1" name="Line 2535"/>
              <p:cNvSpPr>
                <a:spLocks noChangeShapeType="1"/>
              </p:cNvSpPr>
              <p:nvPr/>
            </p:nvSpPr>
            <p:spPr bwMode="auto">
              <a:xfrm flipV="1">
                <a:off x="3675" y="2976"/>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2" name="Line 2536"/>
              <p:cNvSpPr>
                <a:spLocks noChangeShapeType="1"/>
              </p:cNvSpPr>
              <p:nvPr/>
            </p:nvSpPr>
            <p:spPr bwMode="auto">
              <a:xfrm flipV="1">
                <a:off x="3700" y="295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3" name="Line 2537"/>
              <p:cNvSpPr>
                <a:spLocks noChangeShapeType="1"/>
              </p:cNvSpPr>
              <p:nvPr/>
            </p:nvSpPr>
            <p:spPr bwMode="auto">
              <a:xfrm flipV="1">
                <a:off x="3726" y="2931"/>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4" name="Line 2538"/>
              <p:cNvSpPr>
                <a:spLocks noChangeShapeType="1"/>
              </p:cNvSpPr>
              <p:nvPr/>
            </p:nvSpPr>
            <p:spPr bwMode="auto">
              <a:xfrm flipV="1">
                <a:off x="3752" y="2908"/>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5" name="Line 2539"/>
              <p:cNvSpPr>
                <a:spLocks noChangeShapeType="1"/>
              </p:cNvSpPr>
              <p:nvPr/>
            </p:nvSpPr>
            <p:spPr bwMode="auto">
              <a:xfrm flipV="1">
                <a:off x="3778" y="288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6" name="Line 2540"/>
              <p:cNvSpPr>
                <a:spLocks noChangeShapeType="1"/>
              </p:cNvSpPr>
              <p:nvPr/>
            </p:nvSpPr>
            <p:spPr bwMode="auto">
              <a:xfrm flipV="1">
                <a:off x="3804" y="286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7" name="Line 2541"/>
              <p:cNvSpPr>
                <a:spLocks noChangeShapeType="1"/>
              </p:cNvSpPr>
              <p:nvPr/>
            </p:nvSpPr>
            <p:spPr bwMode="auto">
              <a:xfrm>
                <a:off x="3824" y="285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8" name="Line 2542"/>
              <p:cNvSpPr>
                <a:spLocks noChangeShapeType="1"/>
              </p:cNvSpPr>
              <p:nvPr/>
            </p:nvSpPr>
            <p:spPr bwMode="auto">
              <a:xfrm>
                <a:off x="3834" y="2883"/>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9" name="Line 2543"/>
              <p:cNvSpPr>
                <a:spLocks noChangeShapeType="1"/>
              </p:cNvSpPr>
              <p:nvPr/>
            </p:nvSpPr>
            <p:spPr bwMode="auto">
              <a:xfrm>
                <a:off x="3844" y="290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0" name="Line 2544"/>
              <p:cNvSpPr>
                <a:spLocks noChangeShapeType="1"/>
              </p:cNvSpPr>
              <p:nvPr/>
            </p:nvSpPr>
            <p:spPr bwMode="auto">
              <a:xfrm>
                <a:off x="3854" y="293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1" name="Line 2545"/>
              <p:cNvSpPr>
                <a:spLocks noChangeShapeType="1"/>
              </p:cNvSpPr>
              <p:nvPr/>
            </p:nvSpPr>
            <p:spPr bwMode="auto">
              <a:xfrm>
                <a:off x="3863" y="2961"/>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2" name="Line 2546"/>
              <p:cNvSpPr>
                <a:spLocks noChangeShapeType="1"/>
              </p:cNvSpPr>
              <p:nvPr/>
            </p:nvSpPr>
            <p:spPr bwMode="auto">
              <a:xfrm>
                <a:off x="3873" y="2986"/>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3" name="Line 2547"/>
              <p:cNvSpPr>
                <a:spLocks noChangeShapeType="1"/>
              </p:cNvSpPr>
              <p:nvPr/>
            </p:nvSpPr>
            <p:spPr bwMode="auto">
              <a:xfrm>
                <a:off x="3883" y="301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4" name="Line 2548"/>
              <p:cNvSpPr>
                <a:spLocks noChangeShapeType="1"/>
              </p:cNvSpPr>
              <p:nvPr/>
            </p:nvSpPr>
            <p:spPr bwMode="auto">
              <a:xfrm>
                <a:off x="3893" y="303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5" name="Line 2549"/>
              <p:cNvSpPr>
                <a:spLocks noChangeShapeType="1"/>
              </p:cNvSpPr>
              <p:nvPr/>
            </p:nvSpPr>
            <p:spPr bwMode="auto">
              <a:xfrm>
                <a:off x="3903" y="306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6" name="Line 2550"/>
              <p:cNvSpPr>
                <a:spLocks noChangeShapeType="1"/>
              </p:cNvSpPr>
              <p:nvPr/>
            </p:nvSpPr>
            <p:spPr bwMode="auto">
              <a:xfrm>
                <a:off x="3913" y="308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7" name="Line 2551"/>
              <p:cNvSpPr>
                <a:spLocks noChangeShapeType="1"/>
              </p:cNvSpPr>
              <p:nvPr/>
            </p:nvSpPr>
            <p:spPr bwMode="auto">
              <a:xfrm>
                <a:off x="3922" y="311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8" name="Line 2552"/>
              <p:cNvSpPr>
                <a:spLocks noChangeShapeType="1"/>
              </p:cNvSpPr>
              <p:nvPr/>
            </p:nvSpPr>
            <p:spPr bwMode="auto">
              <a:xfrm>
                <a:off x="3932" y="314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9" name="Line 2553"/>
              <p:cNvSpPr>
                <a:spLocks noChangeShapeType="1"/>
              </p:cNvSpPr>
              <p:nvPr/>
            </p:nvSpPr>
            <p:spPr bwMode="auto">
              <a:xfrm>
                <a:off x="3942" y="316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0" name="Line 2554"/>
              <p:cNvSpPr>
                <a:spLocks noChangeShapeType="1"/>
              </p:cNvSpPr>
              <p:nvPr/>
            </p:nvSpPr>
            <p:spPr bwMode="auto">
              <a:xfrm>
                <a:off x="3952" y="319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1" name="Line 2555"/>
              <p:cNvSpPr>
                <a:spLocks noChangeShapeType="1"/>
              </p:cNvSpPr>
              <p:nvPr/>
            </p:nvSpPr>
            <p:spPr bwMode="auto">
              <a:xfrm>
                <a:off x="3962" y="3218"/>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2" name="Line 2556"/>
              <p:cNvSpPr>
                <a:spLocks noChangeShapeType="1"/>
              </p:cNvSpPr>
              <p:nvPr/>
            </p:nvSpPr>
            <p:spPr bwMode="auto">
              <a:xfrm>
                <a:off x="3972" y="3244"/>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3" name="Line 2557"/>
              <p:cNvSpPr>
                <a:spLocks noChangeShapeType="1"/>
              </p:cNvSpPr>
              <p:nvPr/>
            </p:nvSpPr>
            <p:spPr bwMode="auto">
              <a:xfrm>
                <a:off x="3982" y="3270"/>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4" name="Line 2558"/>
              <p:cNvSpPr>
                <a:spLocks noChangeShapeType="1"/>
              </p:cNvSpPr>
              <p:nvPr/>
            </p:nvSpPr>
            <p:spPr bwMode="auto">
              <a:xfrm flipV="1">
                <a:off x="3991" y="328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5" name="Line 2559"/>
              <p:cNvSpPr>
                <a:spLocks noChangeShapeType="1"/>
              </p:cNvSpPr>
              <p:nvPr/>
            </p:nvSpPr>
            <p:spPr bwMode="auto">
              <a:xfrm flipV="1">
                <a:off x="4001" y="326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6" name="Line 2560"/>
              <p:cNvSpPr>
                <a:spLocks noChangeShapeType="1"/>
              </p:cNvSpPr>
              <p:nvPr/>
            </p:nvSpPr>
            <p:spPr bwMode="auto">
              <a:xfrm flipV="1">
                <a:off x="4011" y="323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7" name="Line 2561"/>
              <p:cNvSpPr>
                <a:spLocks noChangeShapeType="1"/>
              </p:cNvSpPr>
              <p:nvPr/>
            </p:nvSpPr>
            <p:spPr bwMode="auto">
              <a:xfrm flipV="1">
                <a:off x="4021" y="3208"/>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8" name="Line 2562"/>
              <p:cNvSpPr>
                <a:spLocks noChangeShapeType="1"/>
              </p:cNvSpPr>
              <p:nvPr/>
            </p:nvSpPr>
            <p:spPr bwMode="auto">
              <a:xfrm flipV="1">
                <a:off x="4031" y="3183"/>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9" name="Line 2563"/>
              <p:cNvSpPr>
                <a:spLocks noChangeShapeType="1"/>
              </p:cNvSpPr>
              <p:nvPr/>
            </p:nvSpPr>
            <p:spPr bwMode="auto">
              <a:xfrm flipV="1">
                <a:off x="4040" y="315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0" name="Line 2564"/>
              <p:cNvSpPr>
                <a:spLocks noChangeShapeType="1"/>
              </p:cNvSpPr>
              <p:nvPr/>
            </p:nvSpPr>
            <p:spPr bwMode="auto">
              <a:xfrm flipV="1">
                <a:off x="4050" y="31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1" name="Line 2565"/>
              <p:cNvSpPr>
                <a:spLocks noChangeShapeType="1"/>
              </p:cNvSpPr>
              <p:nvPr/>
            </p:nvSpPr>
            <p:spPr bwMode="auto">
              <a:xfrm flipV="1">
                <a:off x="4060" y="310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2" name="Line 2566"/>
              <p:cNvSpPr>
                <a:spLocks noChangeShapeType="1"/>
              </p:cNvSpPr>
              <p:nvPr/>
            </p:nvSpPr>
            <p:spPr bwMode="auto">
              <a:xfrm flipV="1">
                <a:off x="4070" y="3079"/>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3" name="Line 2567"/>
              <p:cNvSpPr>
                <a:spLocks noChangeShapeType="1"/>
              </p:cNvSpPr>
              <p:nvPr/>
            </p:nvSpPr>
            <p:spPr bwMode="auto">
              <a:xfrm flipV="1">
                <a:off x="4079" y="305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4" name="Line 2568"/>
              <p:cNvSpPr>
                <a:spLocks noChangeShapeType="1"/>
              </p:cNvSpPr>
              <p:nvPr/>
            </p:nvSpPr>
            <p:spPr bwMode="auto">
              <a:xfrm flipV="1">
                <a:off x="4089" y="302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5" name="Line 2569"/>
              <p:cNvSpPr>
                <a:spLocks noChangeShapeType="1"/>
              </p:cNvSpPr>
              <p:nvPr/>
            </p:nvSpPr>
            <p:spPr bwMode="auto">
              <a:xfrm flipV="1">
                <a:off x="4099" y="300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6" name="Line 2570"/>
              <p:cNvSpPr>
                <a:spLocks noChangeShapeType="1"/>
              </p:cNvSpPr>
              <p:nvPr/>
            </p:nvSpPr>
            <p:spPr bwMode="auto">
              <a:xfrm flipV="1">
                <a:off x="4109" y="297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7" name="Line 2571"/>
              <p:cNvSpPr>
                <a:spLocks noChangeShapeType="1"/>
              </p:cNvSpPr>
              <p:nvPr/>
            </p:nvSpPr>
            <p:spPr bwMode="auto">
              <a:xfrm flipV="1">
                <a:off x="4119" y="295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8" name="Line 2572"/>
              <p:cNvSpPr>
                <a:spLocks noChangeShapeType="1"/>
              </p:cNvSpPr>
              <p:nvPr/>
            </p:nvSpPr>
            <p:spPr bwMode="auto">
              <a:xfrm flipV="1">
                <a:off x="4128" y="292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9" name="Line 2573"/>
              <p:cNvSpPr>
                <a:spLocks noChangeShapeType="1"/>
              </p:cNvSpPr>
              <p:nvPr/>
            </p:nvSpPr>
            <p:spPr bwMode="auto">
              <a:xfrm flipV="1">
                <a:off x="4138" y="28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0" name="Line 2574"/>
              <p:cNvSpPr>
                <a:spLocks noChangeShapeType="1"/>
              </p:cNvSpPr>
              <p:nvPr/>
            </p:nvSpPr>
            <p:spPr bwMode="auto">
              <a:xfrm flipV="1">
                <a:off x="4148" y="287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1" name="Line 2575"/>
              <p:cNvSpPr>
                <a:spLocks noChangeShapeType="1"/>
              </p:cNvSpPr>
              <p:nvPr/>
            </p:nvSpPr>
            <p:spPr bwMode="auto">
              <a:xfrm flipV="1">
                <a:off x="4158" y="284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2" name="Line 2576"/>
              <p:cNvSpPr>
                <a:spLocks noChangeShapeType="1"/>
              </p:cNvSpPr>
              <p:nvPr/>
            </p:nvSpPr>
            <p:spPr bwMode="auto">
              <a:xfrm flipV="1">
                <a:off x="4183" y="282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3" name="Line 2577"/>
              <p:cNvSpPr>
                <a:spLocks noChangeShapeType="1"/>
              </p:cNvSpPr>
              <p:nvPr/>
            </p:nvSpPr>
            <p:spPr bwMode="auto">
              <a:xfrm flipV="1">
                <a:off x="4208" y="2803"/>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4" name="Line 2578"/>
              <p:cNvSpPr>
                <a:spLocks noChangeShapeType="1"/>
              </p:cNvSpPr>
              <p:nvPr/>
            </p:nvSpPr>
            <p:spPr bwMode="auto">
              <a:xfrm flipV="1">
                <a:off x="4234" y="2779"/>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5" name="Line 2579"/>
              <p:cNvSpPr>
                <a:spLocks noChangeShapeType="1"/>
              </p:cNvSpPr>
              <p:nvPr/>
            </p:nvSpPr>
            <p:spPr bwMode="auto">
              <a:xfrm flipV="1">
                <a:off x="4260" y="275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6" name="Line 2580"/>
              <p:cNvSpPr>
                <a:spLocks noChangeShapeType="1"/>
              </p:cNvSpPr>
              <p:nvPr/>
            </p:nvSpPr>
            <p:spPr bwMode="auto">
              <a:xfrm flipV="1">
                <a:off x="4286" y="2734"/>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7" name="Line 2581"/>
              <p:cNvSpPr>
                <a:spLocks noChangeShapeType="1"/>
              </p:cNvSpPr>
              <p:nvPr/>
            </p:nvSpPr>
            <p:spPr bwMode="auto">
              <a:xfrm flipV="1">
                <a:off x="4312" y="271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8" name="Line 2582"/>
              <p:cNvSpPr>
                <a:spLocks noChangeShapeType="1"/>
              </p:cNvSpPr>
              <p:nvPr/>
            </p:nvSpPr>
            <p:spPr bwMode="auto">
              <a:xfrm>
                <a:off x="4337" y="271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9" name="Line 2583"/>
              <p:cNvSpPr>
                <a:spLocks noChangeShapeType="1"/>
              </p:cNvSpPr>
              <p:nvPr/>
            </p:nvSpPr>
            <p:spPr bwMode="auto">
              <a:xfrm>
                <a:off x="4363" y="273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0" name="Line 2584"/>
              <p:cNvSpPr>
                <a:spLocks noChangeShapeType="1"/>
              </p:cNvSpPr>
              <p:nvPr/>
            </p:nvSpPr>
            <p:spPr bwMode="auto">
              <a:xfrm>
                <a:off x="4389" y="275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1" name="Line 2585"/>
              <p:cNvSpPr>
                <a:spLocks noChangeShapeType="1"/>
              </p:cNvSpPr>
              <p:nvPr/>
            </p:nvSpPr>
            <p:spPr bwMode="auto">
              <a:xfrm>
                <a:off x="4415" y="278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2" name="Line 2586"/>
              <p:cNvSpPr>
                <a:spLocks noChangeShapeType="1"/>
              </p:cNvSpPr>
              <p:nvPr/>
            </p:nvSpPr>
            <p:spPr bwMode="auto">
              <a:xfrm>
                <a:off x="4440" y="280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3" name="Line 2587"/>
              <p:cNvSpPr>
                <a:spLocks noChangeShapeType="1"/>
              </p:cNvSpPr>
              <p:nvPr/>
            </p:nvSpPr>
            <p:spPr bwMode="auto">
              <a:xfrm>
                <a:off x="4466" y="2827"/>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4" name="Line 2588"/>
              <p:cNvSpPr>
                <a:spLocks noChangeShapeType="1"/>
              </p:cNvSpPr>
              <p:nvPr/>
            </p:nvSpPr>
            <p:spPr bwMode="auto">
              <a:xfrm flipV="1">
                <a:off x="4492" y="2848"/>
                <a:ext cx="3"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5" name="Line 2589"/>
              <p:cNvSpPr>
                <a:spLocks noChangeShapeType="1"/>
              </p:cNvSpPr>
              <p:nvPr/>
            </p:nvSpPr>
            <p:spPr bwMode="auto">
              <a:xfrm flipV="1">
                <a:off x="4518" y="282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6" name="Line 2590"/>
              <p:cNvSpPr>
                <a:spLocks noChangeShapeType="1"/>
              </p:cNvSpPr>
              <p:nvPr/>
            </p:nvSpPr>
            <p:spPr bwMode="auto">
              <a:xfrm flipV="1">
                <a:off x="4544" y="280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7" name="Line 2591"/>
              <p:cNvSpPr>
                <a:spLocks noChangeShapeType="1"/>
              </p:cNvSpPr>
              <p:nvPr/>
            </p:nvSpPr>
            <p:spPr bwMode="auto">
              <a:xfrm flipV="1">
                <a:off x="4569" y="2780"/>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8" name="Line 2592"/>
              <p:cNvSpPr>
                <a:spLocks noChangeShapeType="1"/>
              </p:cNvSpPr>
              <p:nvPr/>
            </p:nvSpPr>
            <p:spPr bwMode="auto">
              <a:xfrm flipV="1">
                <a:off x="4595" y="2758"/>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9" name="Line 2593"/>
              <p:cNvSpPr>
                <a:spLocks noChangeShapeType="1"/>
              </p:cNvSpPr>
              <p:nvPr/>
            </p:nvSpPr>
            <p:spPr bwMode="auto">
              <a:xfrm flipV="1">
                <a:off x="4621" y="273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0" name="Line 2594"/>
              <p:cNvSpPr>
                <a:spLocks noChangeShapeType="1"/>
              </p:cNvSpPr>
              <p:nvPr/>
            </p:nvSpPr>
            <p:spPr bwMode="auto">
              <a:xfrm flipV="1">
                <a:off x="4647" y="271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1" name="Line 2595"/>
              <p:cNvSpPr>
                <a:spLocks noChangeShapeType="1"/>
              </p:cNvSpPr>
              <p:nvPr/>
            </p:nvSpPr>
            <p:spPr bwMode="auto">
              <a:xfrm flipV="1">
                <a:off x="4672" y="2690"/>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2" name="Line 2596"/>
              <p:cNvSpPr>
                <a:spLocks noChangeShapeType="1"/>
              </p:cNvSpPr>
              <p:nvPr/>
            </p:nvSpPr>
            <p:spPr bwMode="auto">
              <a:xfrm flipV="1">
                <a:off x="4698" y="266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3" name="Line 2597"/>
              <p:cNvSpPr>
                <a:spLocks noChangeShapeType="1"/>
              </p:cNvSpPr>
              <p:nvPr/>
            </p:nvSpPr>
            <p:spPr bwMode="auto">
              <a:xfrm flipV="1">
                <a:off x="4724" y="2645"/>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4" name="Line 2598"/>
              <p:cNvSpPr>
                <a:spLocks noChangeShapeType="1"/>
              </p:cNvSpPr>
              <p:nvPr/>
            </p:nvSpPr>
            <p:spPr bwMode="auto">
              <a:xfrm flipV="1">
                <a:off x="4750" y="2621"/>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5" name="Line 2599"/>
              <p:cNvSpPr>
                <a:spLocks noChangeShapeType="1"/>
              </p:cNvSpPr>
              <p:nvPr/>
            </p:nvSpPr>
            <p:spPr bwMode="auto">
              <a:xfrm flipV="1">
                <a:off x="4776" y="2599"/>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6" name="Line 2600"/>
              <p:cNvSpPr>
                <a:spLocks noChangeShapeType="1"/>
              </p:cNvSpPr>
              <p:nvPr/>
            </p:nvSpPr>
            <p:spPr bwMode="auto">
              <a:xfrm flipV="1">
                <a:off x="4801" y="2576"/>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7" name="Line 2601"/>
              <p:cNvSpPr>
                <a:spLocks noChangeShapeType="1"/>
              </p:cNvSpPr>
              <p:nvPr/>
            </p:nvSpPr>
            <p:spPr bwMode="auto">
              <a:xfrm flipV="1">
                <a:off x="4827" y="2555"/>
                <a:ext cx="2"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8" name="Oval 2602"/>
              <p:cNvSpPr>
                <a:spLocks noChangeArrowheads="1"/>
              </p:cNvSpPr>
              <p:nvPr/>
            </p:nvSpPr>
            <p:spPr bwMode="auto">
              <a:xfrm>
                <a:off x="4974"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9" name="Oval 2603"/>
              <p:cNvSpPr>
                <a:spLocks noChangeArrowheads="1"/>
              </p:cNvSpPr>
              <p:nvPr/>
            </p:nvSpPr>
            <p:spPr bwMode="auto">
              <a:xfrm>
                <a:off x="5141" y="312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0" name="Line 2604"/>
              <p:cNvSpPr>
                <a:spLocks noChangeShapeType="1"/>
              </p:cNvSpPr>
              <p:nvPr/>
            </p:nvSpPr>
            <p:spPr bwMode="auto">
              <a:xfrm flipV="1">
                <a:off x="4829" y="255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1" name="Line 2605"/>
              <p:cNvSpPr>
                <a:spLocks noChangeShapeType="1"/>
              </p:cNvSpPr>
              <p:nvPr/>
            </p:nvSpPr>
            <p:spPr bwMode="auto">
              <a:xfrm flipV="1">
                <a:off x="4855" y="252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2" name="Line 2606"/>
              <p:cNvSpPr>
                <a:spLocks noChangeShapeType="1"/>
              </p:cNvSpPr>
              <p:nvPr/>
            </p:nvSpPr>
            <p:spPr bwMode="auto">
              <a:xfrm flipV="1">
                <a:off x="4880" y="250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3" name="Line 2607"/>
              <p:cNvSpPr>
                <a:spLocks noChangeShapeType="1"/>
              </p:cNvSpPr>
              <p:nvPr/>
            </p:nvSpPr>
            <p:spPr bwMode="auto">
              <a:xfrm flipV="1">
                <a:off x="4906" y="2484"/>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4" name="Line 2608"/>
              <p:cNvSpPr>
                <a:spLocks noChangeShapeType="1"/>
              </p:cNvSpPr>
              <p:nvPr/>
            </p:nvSpPr>
            <p:spPr bwMode="auto">
              <a:xfrm flipV="1">
                <a:off x="4932" y="246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5" name="Line 2609"/>
              <p:cNvSpPr>
                <a:spLocks noChangeShapeType="1"/>
              </p:cNvSpPr>
              <p:nvPr/>
            </p:nvSpPr>
            <p:spPr bwMode="auto">
              <a:xfrm flipV="1">
                <a:off x="4958" y="243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6" name="Line 2610"/>
              <p:cNvSpPr>
                <a:spLocks noChangeShapeType="1"/>
              </p:cNvSpPr>
              <p:nvPr/>
            </p:nvSpPr>
            <p:spPr bwMode="auto">
              <a:xfrm flipV="1">
                <a:off x="4983" y="2417"/>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7" name="Line 2611"/>
              <p:cNvSpPr>
                <a:spLocks noChangeShapeType="1"/>
              </p:cNvSpPr>
              <p:nvPr/>
            </p:nvSpPr>
            <p:spPr bwMode="auto">
              <a:xfrm>
                <a:off x="4999" y="242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8" name="Line 2612"/>
              <p:cNvSpPr>
                <a:spLocks noChangeShapeType="1"/>
              </p:cNvSpPr>
              <p:nvPr/>
            </p:nvSpPr>
            <p:spPr bwMode="auto">
              <a:xfrm>
                <a:off x="5005" y="244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9" name="Line 2613"/>
              <p:cNvSpPr>
                <a:spLocks noChangeShapeType="1"/>
              </p:cNvSpPr>
              <p:nvPr/>
            </p:nvSpPr>
            <p:spPr bwMode="auto">
              <a:xfrm>
                <a:off x="5012" y="2472"/>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0" name="Line 2614"/>
              <p:cNvSpPr>
                <a:spLocks noChangeShapeType="1"/>
              </p:cNvSpPr>
              <p:nvPr/>
            </p:nvSpPr>
            <p:spPr bwMode="auto">
              <a:xfrm>
                <a:off x="5017" y="249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1" name="Line 2615"/>
              <p:cNvSpPr>
                <a:spLocks noChangeShapeType="1"/>
              </p:cNvSpPr>
              <p:nvPr/>
            </p:nvSpPr>
            <p:spPr bwMode="auto">
              <a:xfrm>
                <a:off x="5023" y="252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2" name="Line 2616"/>
              <p:cNvSpPr>
                <a:spLocks noChangeShapeType="1"/>
              </p:cNvSpPr>
              <p:nvPr/>
            </p:nvSpPr>
            <p:spPr bwMode="auto">
              <a:xfrm>
                <a:off x="5029" y="254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19" name="Group 2818"/>
            <p:cNvGrpSpPr>
              <a:grpSpLocks/>
            </p:cNvGrpSpPr>
            <p:nvPr/>
          </p:nvGrpSpPr>
          <p:grpSpPr bwMode="auto">
            <a:xfrm>
              <a:off x="1770063" y="976313"/>
              <a:ext cx="6464300" cy="4756150"/>
              <a:chOff x="1115" y="615"/>
              <a:chExt cx="4072" cy="2996"/>
            </a:xfrm>
          </p:grpSpPr>
          <p:sp>
            <p:nvSpPr>
              <p:cNvPr id="583" name="Line 2618"/>
              <p:cNvSpPr>
                <a:spLocks noChangeShapeType="1"/>
              </p:cNvSpPr>
              <p:nvPr/>
            </p:nvSpPr>
            <p:spPr bwMode="auto">
              <a:xfrm>
                <a:off x="5035" y="257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4" name="Line 2619"/>
              <p:cNvSpPr>
                <a:spLocks noChangeShapeType="1"/>
              </p:cNvSpPr>
              <p:nvPr/>
            </p:nvSpPr>
            <p:spPr bwMode="auto">
              <a:xfrm>
                <a:off x="5041" y="260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5" name="Line 2620"/>
              <p:cNvSpPr>
                <a:spLocks noChangeShapeType="1"/>
              </p:cNvSpPr>
              <p:nvPr/>
            </p:nvSpPr>
            <p:spPr bwMode="auto">
              <a:xfrm>
                <a:off x="5047" y="2626"/>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6" name="Line 2621"/>
              <p:cNvSpPr>
                <a:spLocks noChangeShapeType="1"/>
              </p:cNvSpPr>
              <p:nvPr/>
            </p:nvSpPr>
            <p:spPr bwMode="auto">
              <a:xfrm>
                <a:off x="5052" y="265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7" name="Line 2622"/>
              <p:cNvSpPr>
                <a:spLocks noChangeShapeType="1"/>
              </p:cNvSpPr>
              <p:nvPr/>
            </p:nvSpPr>
            <p:spPr bwMode="auto">
              <a:xfrm>
                <a:off x="5058" y="267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8" name="Line 2623"/>
              <p:cNvSpPr>
                <a:spLocks noChangeShapeType="1"/>
              </p:cNvSpPr>
              <p:nvPr/>
            </p:nvSpPr>
            <p:spPr bwMode="auto">
              <a:xfrm>
                <a:off x="5064" y="270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9" name="Line 2624"/>
              <p:cNvSpPr>
                <a:spLocks noChangeShapeType="1"/>
              </p:cNvSpPr>
              <p:nvPr/>
            </p:nvSpPr>
            <p:spPr bwMode="auto">
              <a:xfrm>
                <a:off x="5070" y="272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0" name="Line 2625"/>
              <p:cNvSpPr>
                <a:spLocks noChangeShapeType="1"/>
              </p:cNvSpPr>
              <p:nvPr/>
            </p:nvSpPr>
            <p:spPr bwMode="auto">
              <a:xfrm>
                <a:off x="5076" y="275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1" name="Line 2626"/>
              <p:cNvSpPr>
                <a:spLocks noChangeShapeType="1"/>
              </p:cNvSpPr>
              <p:nvPr/>
            </p:nvSpPr>
            <p:spPr bwMode="auto">
              <a:xfrm>
                <a:off x="5082" y="2781"/>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2" name="Line 2627"/>
              <p:cNvSpPr>
                <a:spLocks noChangeShapeType="1"/>
              </p:cNvSpPr>
              <p:nvPr/>
            </p:nvSpPr>
            <p:spPr bwMode="auto">
              <a:xfrm>
                <a:off x="5087" y="280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3" name="Line 2628"/>
              <p:cNvSpPr>
                <a:spLocks noChangeShapeType="1"/>
              </p:cNvSpPr>
              <p:nvPr/>
            </p:nvSpPr>
            <p:spPr bwMode="auto">
              <a:xfrm>
                <a:off x="5093" y="283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4" name="Line 2629"/>
              <p:cNvSpPr>
                <a:spLocks noChangeShapeType="1"/>
              </p:cNvSpPr>
              <p:nvPr/>
            </p:nvSpPr>
            <p:spPr bwMode="auto">
              <a:xfrm>
                <a:off x="5099" y="2858"/>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5" name="Line 2630"/>
              <p:cNvSpPr>
                <a:spLocks noChangeShapeType="1"/>
              </p:cNvSpPr>
              <p:nvPr/>
            </p:nvSpPr>
            <p:spPr bwMode="auto">
              <a:xfrm>
                <a:off x="5105" y="288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6" name="Line 2631"/>
              <p:cNvSpPr>
                <a:spLocks noChangeShapeType="1"/>
              </p:cNvSpPr>
              <p:nvPr/>
            </p:nvSpPr>
            <p:spPr bwMode="auto">
              <a:xfrm>
                <a:off x="5111" y="2910"/>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7" name="Line 2632"/>
              <p:cNvSpPr>
                <a:spLocks noChangeShapeType="1"/>
              </p:cNvSpPr>
              <p:nvPr/>
            </p:nvSpPr>
            <p:spPr bwMode="auto">
              <a:xfrm>
                <a:off x="5117" y="293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8" name="Line 2633"/>
              <p:cNvSpPr>
                <a:spLocks noChangeShapeType="1"/>
              </p:cNvSpPr>
              <p:nvPr/>
            </p:nvSpPr>
            <p:spPr bwMode="auto">
              <a:xfrm>
                <a:off x="5123" y="296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9" name="Line 2634"/>
              <p:cNvSpPr>
                <a:spLocks noChangeShapeType="1"/>
              </p:cNvSpPr>
              <p:nvPr/>
            </p:nvSpPr>
            <p:spPr bwMode="auto">
              <a:xfrm>
                <a:off x="5129" y="298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0" name="Line 2635"/>
              <p:cNvSpPr>
                <a:spLocks noChangeShapeType="1"/>
              </p:cNvSpPr>
              <p:nvPr/>
            </p:nvSpPr>
            <p:spPr bwMode="auto">
              <a:xfrm>
                <a:off x="5135" y="301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1" name="Line 2636"/>
              <p:cNvSpPr>
                <a:spLocks noChangeShapeType="1"/>
              </p:cNvSpPr>
              <p:nvPr/>
            </p:nvSpPr>
            <p:spPr bwMode="auto">
              <a:xfrm>
                <a:off x="5141" y="3039"/>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2" name="Line 2637"/>
              <p:cNvSpPr>
                <a:spLocks noChangeShapeType="1"/>
              </p:cNvSpPr>
              <p:nvPr/>
            </p:nvSpPr>
            <p:spPr bwMode="auto">
              <a:xfrm>
                <a:off x="5146" y="306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3" name="Line 2638"/>
              <p:cNvSpPr>
                <a:spLocks noChangeShapeType="1"/>
              </p:cNvSpPr>
              <p:nvPr/>
            </p:nvSpPr>
            <p:spPr bwMode="auto">
              <a:xfrm>
                <a:off x="5152" y="309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4" name="Line 2639"/>
              <p:cNvSpPr>
                <a:spLocks noChangeShapeType="1"/>
              </p:cNvSpPr>
              <p:nvPr/>
            </p:nvSpPr>
            <p:spPr bwMode="auto">
              <a:xfrm>
                <a:off x="5158" y="311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5" name="Line 2640"/>
              <p:cNvSpPr>
                <a:spLocks noChangeShapeType="1"/>
              </p:cNvSpPr>
              <p:nvPr/>
            </p:nvSpPr>
            <p:spPr bwMode="auto">
              <a:xfrm>
                <a:off x="5164" y="314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6" name="Oval 2641"/>
              <p:cNvSpPr>
                <a:spLocks noChangeArrowheads="1"/>
              </p:cNvSpPr>
              <p:nvPr/>
            </p:nvSpPr>
            <p:spPr bwMode="auto">
              <a:xfrm>
                <a:off x="1115" y="2090"/>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7" name="Oval 2642"/>
              <p:cNvSpPr>
                <a:spLocks noChangeArrowheads="1"/>
              </p:cNvSpPr>
              <p:nvPr/>
            </p:nvSpPr>
            <p:spPr bwMode="auto">
              <a:xfrm>
                <a:off x="1282" y="150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8" name="Oval 2643"/>
              <p:cNvSpPr>
                <a:spLocks noChangeArrowheads="1"/>
              </p:cNvSpPr>
              <p:nvPr/>
            </p:nvSpPr>
            <p:spPr bwMode="auto">
              <a:xfrm>
                <a:off x="1450" y="1353"/>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9" name="Oval 2644"/>
              <p:cNvSpPr>
                <a:spLocks noChangeArrowheads="1"/>
              </p:cNvSpPr>
              <p:nvPr/>
            </p:nvSpPr>
            <p:spPr bwMode="auto">
              <a:xfrm>
                <a:off x="1618"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0" name="Oval 2645"/>
              <p:cNvSpPr>
                <a:spLocks noChangeArrowheads="1"/>
              </p:cNvSpPr>
              <p:nvPr/>
            </p:nvSpPr>
            <p:spPr bwMode="auto">
              <a:xfrm>
                <a:off x="1786"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1" name="Oval 2646"/>
              <p:cNvSpPr>
                <a:spLocks noChangeArrowheads="1"/>
              </p:cNvSpPr>
              <p:nvPr/>
            </p:nvSpPr>
            <p:spPr bwMode="auto">
              <a:xfrm>
                <a:off x="1954"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2" name="Oval 2647"/>
              <p:cNvSpPr>
                <a:spLocks noChangeArrowheads="1"/>
              </p:cNvSpPr>
              <p:nvPr/>
            </p:nvSpPr>
            <p:spPr bwMode="auto">
              <a:xfrm>
                <a:off x="2121" y="179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3" name="Oval 2648"/>
              <p:cNvSpPr>
                <a:spLocks noChangeArrowheads="1"/>
              </p:cNvSpPr>
              <p:nvPr/>
            </p:nvSpPr>
            <p:spPr bwMode="auto">
              <a:xfrm>
                <a:off x="2289" y="25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4" name="Oval 2649"/>
              <p:cNvSpPr>
                <a:spLocks noChangeArrowheads="1"/>
              </p:cNvSpPr>
              <p:nvPr/>
            </p:nvSpPr>
            <p:spPr bwMode="auto">
              <a:xfrm>
                <a:off x="2457"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5" name="Oval 2650"/>
              <p:cNvSpPr>
                <a:spLocks noChangeArrowheads="1"/>
              </p:cNvSpPr>
              <p:nvPr/>
            </p:nvSpPr>
            <p:spPr bwMode="auto">
              <a:xfrm>
                <a:off x="2625" y="223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6" name="Oval 2651"/>
              <p:cNvSpPr>
                <a:spLocks noChangeArrowheads="1"/>
              </p:cNvSpPr>
              <p:nvPr/>
            </p:nvSpPr>
            <p:spPr bwMode="auto">
              <a:xfrm>
                <a:off x="2793" y="25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7" name="Oval 2652"/>
              <p:cNvSpPr>
                <a:spLocks noChangeArrowheads="1"/>
              </p:cNvSpPr>
              <p:nvPr/>
            </p:nvSpPr>
            <p:spPr bwMode="auto">
              <a:xfrm>
                <a:off x="2961" y="223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8" name="Oval 2653"/>
              <p:cNvSpPr>
                <a:spLocks noChangeArrowheads="1"/>
              </p:cNvSpPr>
              <p:nvPr/>
            </p:nvSpPr>
            <p:spPr bwMode="auto">
              <a:xfrm>
                <a:off x="3128" y="238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9" name="Oval 2654"/>
              <p:cNvSpPr>
                <a:spLocks noChangeArrowheads="1"/>
              </p:cNvSpPr>
              <p:nvPr/>
            </p:nvSpPr>
            <p:spPr bwMode="auto">
              <a:xfrm>
                <a:off x="3296"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0" name="Oval 2655"/>
              <p:cNvSpPr>
                <a:spLocks noChangeArrowheads="1"/>
              </p:cNvSpPr>
              <p:nvPr/>
            </p:nvSpPr>
            <p:spPr bwMode="auto">
              <a:xfrm>
                <a:off x="3464"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1" name="Oval 2656"/>
              <p:cNvSpPr>
                <a:spLocks noChangeArrowheads="1"/>
              </p:cNvSpPr>
              <p:nvPr/>
            </p:nvSpPr>
            <p:spPr bwMode="auto">
              <a:xfrm>
                <a:off x="3631" y="1942"/>
                <a:ext cx="46"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2" name="Oval 2657"/>
              <p:cNvSpPr>
                <a:spLocks noChangeArrowheads="1"/>
              </p:cNvSpPr>
              <p:nvPr/>
            </p:nvSpPr>
            <p:spPr bwMode="auto">
              <a:xfrm>
                <a:off x="3799" y="150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3" name="Oval 2658"/>
              <p:cNvSpPr>
                <a:spLocks noChangeArrowheads="1"/>
              </p:cNvSpPr>
              <p:nvPr/>
            </p:nvSpPr>
            <p:spPr bwMode="auto">
              <a:xfrm>
                <a:off x="3967" y="164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4" name="Oval 2659"/>
              <p:cNvSpPr>
                <a:spLocks noChangeArrowheads="1"/>
              </p:cNvSpPr>
              <p:nvPr/>
            </p:nvSpPr>
            <p:spPr bwMode="auto">
              <a:xfrm>
                <a:off x="4135" y="1205"/>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5" name="Oval 2660"/>
              <p:cNvSpPr>
                <a:spLocks noChangeArrowheads="1"/>
              </p:cNvSpPr>
              <p:nvPr/>
            </p:nvSpPr>
            <p:spPr bwMode="auto">
              <a:xfrm>
                <a:off x="4302"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6" name="Oval 2661"/>
              <p:cNvSpPr>
                <a:spLocks noChangeArrowheads="1"/>
              </p:cNvSpPr>
              <p:nvPr/>
            </p:nvSpPr>
            <p:spPr bwMode="auto">
              <a:xfrm>
                <a:off x="4470"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7" name="Oval 2662"/>
              <p:cNvSpPr>
                <a:spLocks noChangeArrowheads="1"/>
              </p:cNvSpPr>
              <p:nvPr/>
            </p:nvSpPr>
            <p:spPr bwMode="auto">
              <a:xfrm>
                <a:off x="4638"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8" name="Oval 2663"/>
              <p:cNvSpPr>
                <a:spLocks noChangeArrowheads="1"/>
              </p:cNvSpPr>
              <p:nvPr/>
            </p:nvSpPr>
            <p:spPr bwMode="auto">
              <a:xfrm>
                <a:off x="4806"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9" name="Freeform 2664"/>
              <p:cNvSpPr>
                <a:spLocks/>
              </p:cNvSpPr>
              <p:nvPr/>
            </p:nvSpPr>
            <p:spPr bwMode="auto">
              <a:xfrm>
                <a:off x="1137" y="638"/>
                <a:ext cx="3692" cy="1917"/>
              </a:xfrm>
              <a:custGeom>
                <a:avLst/>
                <a:gdLst>
                  <a:gd name="T0" fmla="*/ 0 w 7383"/>
                  <a:gd name="T1" fmla="*/ 2950 h 3835"/>
                  <a:gd name="T2" fmla="*/ 336 w 7383"/>
                  <a:gd name="T3" fmla="*/ 1770 h 3835"/>
                  <a:gd name="T4" fmla="*/ 670 w 7383"/>
                  <a:gd name="T5" fmla="*/ 1475 h 3835"/>
                  <a:gd name="T6" fmla="*/ 1006 w 7383"/>
                  <a:gd name="T7" fmla="*/ 2656 h 3835"/>
                  <a:gd name="T8" fmla="*/ 1342 w 7383"/>
                  <a:gd name="T9" fmla="*/ 2656 h 3835"/>
                  <a:gd name="T10" fmla="*/ 1678 w 7383"/>
                  <a:gd name="T11" fmla="*/ 2656 h 3835"/>
                  <a:gd name="T12" fmla="*/ 2014 w 7383"/>
                  <a:gd name="T13" fmla="*/ 2360 h 3835"/>
                  <a:gd name="T14" fmla="*/ 2348 w 7383"/>
                  <a:gd name="T15" fmla="*/ 3835 h 3835"/>
                  <a:gd name="T16" fmla="*/ 2684 w 7383"/>
                  <a:gd name="T17" fmla="*/ 3540 h 3835"/>
                  <a:gd name="T18" fmla="*/ 3020 w 7383"/>
                  <a:gd name="T19" fmla="*/ 3244 h 3835"/>
                  <a:gd name="T20" fmla="*/ 3356 w 7383"/>
                  <a:gd name="T21" fmla="*/ 3835 h 3835"/>
                  <a:gd name="T22" fmla="*/ 3692 w 7383"/>
                  <a:gd name="T23" fmla="*/ 3244 h 3835"/>
                  <a:gd name="T24" fmla="*/ 4028 w 7383"/>
                  <a:gd name="T25" fmla="*/ 3540 h 3835"/>
                  <a:gd name="T26" fmla="*/ 4362 w 7383"/>
                  <a:gd name="T27" fmla="*/ 3540 h 3835"/>
                  <a:gd name="T28" fmla="*/ 4698 w 7383"/>
                  <a:gd name="T29" fmla="*/ 3540 h 3835"/>
                  <a:gd name="T30" fmla="*/ 5034 w 7383"/>
                  <a:gd name="T31" fmla="*/ 2656 h 3835"/>
                  <a:gd name="T32" fmla="*/ 5370 w 7383"/>
                  <a:gd name="T33" fmla="*/ 1770 h 3835"/>
                  <a:gd name="T34" fmla="*/ 5706 w 7383"/>
                  <a:gd name="T35" fmla="*/ 2065 h 3835"/>
                  <a:gd name="T36" fmla="*/ 6042 w 7383"/>
                  <a:gd name="T37" fmla="*/ 1179 h 3835"/>
                  <a:gd name="T38" fmla="*/ 6376 w 7383"/>
                  <a:gd name="T39" fmla="*/ 0 h 3835"/>
                  <a:gd name="T40" fmla="*/ 6712 w 7383"/>
                  <a:gd name="T41" fmla="*/ 0 h 3835"/>
                  <a:gd name="T42" fmla="*/ 7048 w 7383"/>
                  <a:gd name="T43" fmla="*/ 0 h 3835"/>
                  <a:gd name="T44" fmla="*/ 7383 w 7383"/>
                  <a:gd name="T45" fmla="*/ 0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835">
                    <a:moveTo>
                      <a:pt x="0" y="2950"/>
                    </a:moveTo>
                    <a:lnTo>
                      <a:pt x="336" y="1770"/>
                    </a:lnTo>
                    <a:lnTo>
                      <a:pt x="670" y="1475"/>
                    </a:lnTo>
                    <a:lnTo>
                      <a:pt x="1006" y="2656"/>
                    </a:lnTo>
                    <a:lnTo>
                      <a:pt x="1342" y="2656"/>
                    </a:lnTo>
                    <a:lnTo>
                      <a:pt x="1678" y="2656"/>
                    </a:lnTo>
                    <a:lnTo>
                      <a:pt x="2014" y="2360"/>
                    </a:lnTo>
                    <a:lnTo>
                      <a:pt x="2348" y="3835"/>
                    </a:lnTo>
                    <a:lnTo>
                      <a:pt x="2684" y="3540"/>
                    </a:lnTo>
                    <a:lnTo>
                      <a:pt x="3020" y="3244"/>
                    </a:lnTo>
                    <a:lnTo>
                      <a:pt x="3356" y="3835"/>
                    </a:lnTo>
                    <a:lnTo>
                      <a:pt x="3692" y="3244"/>
                    </a:lnTo>
                    <a:lnTo>
                      <a:pt x="4028" y="3540"/>
                    </a:lnTo>
                    <a:lnTo>
                      <a:pt x="4362" y="3540"/>
                    </a:lnTo>
                    <a:lnTo>
                      <a:pt x="4698" y="3540"/>
                    </a:lnTo>
                    <a:lnTo>
                      <a:pt x="5034" y="2656"/>
                    </a:lnTo>
                    <a:lnTo>
                      <a:pt x="5370" y="1770"/>
                    </a:lnTo>
                    <a:lnTo>
                      <a:pt x="5706" y="2065"/>
                    </a:lnTo>
                    <a:lnTo>
                      <a:pt x="6042" y="1179"/>
                    </a:lnTo>
                    <a:lnTo>
                      <a:pt x="6376" y="0"/>
                    </a:lnTo>
                    <a:lnTo>
                      <a:pt x="6712" y="0"/>
                    </a:lnTo>
                    <a:lnTo>
                      <a:pt x="7048" y="0"/>
                    </a:lnTo>
                    <a:lnTo>
                      <a:pt x="7383"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0" name="Oval 2665"/>
              <p:cNvSpPr>
                <a:spLocks noChangeArrowheads="1"/>
              </p:cNvSpPr>
              <p:nvPr/>
            </p:nvSpPr>
            <p:spPr bwMode="auto">
              <a:xfrm>
                <a:off x="4974"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1" name="Oval 2666"/>
              <p:cNvSpPr>
                <a:spLocks noChangeArrowheads="1"/>
              </p:cNvSpPr>
              <p:nvPr/>
            </p:nvSpPr>
            <p:spPr bwMode="auto">
              <a:xfrm>
                <a:off x="5141"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2" name="Freeform 2667"/>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3" name="Oval 2668"/>
              <p:cNvSpPr>
                <a:spLocks noChangeArrowheads="1"/>
              </p:cNvSpPr>
              <p:nvPr/>
            </p:nvSpPr>
            <p:spPr bwMode="auto">
              <a:xfrm>
                <a:off x="1115"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4" name="Oval 2669"/>
              <p:cNvSpPr>
                <a:spLocks noChangeArrowheads="1"/>
              </p:cNvSpPr>
              <p:nvPr/>
            </p:nvSpPr>
            <p:spPr bwMode="auto">
              <a:xfrm>
                <a:off x="1282" y="1942"/>
                <a:ext cx="46"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5" name="Oval 2670"/>
              <p:cNvSpPr>
                <a:spLocks noChangeArrowheads="1"/>
              </p:cNvSpPr>
              <p:nvPr/>
            </p:nvSpPr>
            <p:spPr bwMode="auto">
              <a:xfrm>
                <a:off x="1450" y="1942"/>
                <a:ext cx="46"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6" name="Oval 2671"/>
              <p:cNvSpPr>
                <a:spLocks noChangeArrowheads="1"/>
              </p:cNvSpPr>
              <p:nvPr/>
            </p:nvSpPr>
            <p:spPr bwMode="auto">
              <a:xfrm>
                <a:off x="1618" y="179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7" name="Oval 2672"/>
              <p:cNvSpPr>
                <a:spLocks noChangeArrowheads="1"/>
              </p:cNvSpPr>
              <p:nvPr/>
            </p:nvSpPr>
            <p:spPr bwMode="auto">
              <a:xfrm>
                <a:off x="1786" y="2237"/>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8" name="Oval 2673"/>
              <p:cNvSpPr>
                <a:spLocks noChangeArrowheads="1"/>
              </p:cNvSpPr>
              <p:nvPr/>
            </p:nvSpPr>
            <p:spPr bwMode="auto">
              <a:xfrm>
                <a:off x="1954" y="2237"/>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9" name="Oval 2674"/>
              <p:cNvSpPr>
                <a:spLocks noChangeArrowheads="1"/>
              </p:cNvSpPr>
              <p:nvPr/>
            </p:nvSpPr>
            <p:spPr bwMode="auto">
              <a:xfrm>
                <a:off x="2121" y="209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0" name="Oval 2675"/>
              <p:cNvSpPr>
                <a:spLocks noChangeArrowheads="1"/>
              </p:cNvSpPr>
              <p:nvPr/>
            </p:nvSpPr>
            <p:spPr bwMode="auto">
              <a:xfrm>
                <a:off x="2289"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1" name="Oval 2676"/>
              <p:cNvSpPr>
                <a:spLocks noChangeArrowheads="1"/>
              </p:cNvSpPr>
              <p:nvPr/>
            </p:nvSpPr>
            <p:spPr bwMode="auto">
              <a:xfrm>
                <a:off x="2457"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2" name="Oval 2677"/>
              <p:cNvSpPr>
                <a:spLocks noChangeArrowheads="1"/>
              </p:cNvSpPr>
              <p:nvPr/>
            </p:nvSpPr>
            <p:spPr bwMode="auto">
              <a:xfrm>
                <a:off x="2625"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3" name="Oval 2678"/>
              <p:cNvSpPr>
                <a:spLocks noChangeArrowheads="1"/>
              </p:cNvSpPr>
              <p:nvPr/>
            </p:nvSpPr>
            <p:spPr bwMode="auto">
              <a:xfrm>
                <a:off x="2793" y="1648"/>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4" name="Oval 2679"/>
              <p:cNvSpPr>
                <a:spLocks noChangeArrowheads="1"/>
              </p:cNvSpPr>
              <p:nvPr/>
            </p:nvSpPr>
            <p:spPr bwMode="auto">
              <a:xfrm>
                <a:off x="2961"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5" name="Oval 2680"/>
              <p:cNvSpPr>
                <a:spLocks noChangeArrowheads="1"/>
              </p:cNvSpPr>
              <p:nvPr/>
            </p:nvSpPr>
            <p:spPr bwMode="auto">
              <a:xfrm>
                <a:off x="3128" y="164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6" name="Oval 2681"/>
              <p:cNvSpPr>
                <a:spLocks noChangeArrowheads="1"/>
              </p:cNvSpPr>
              <p:nvPr/>
            </p:nvSpPr>
            <p:spPr bwMode="auto">
              <a:xfrm>
                <a:off x="3296" y="1353"/>
                <a:ext cx="45"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7" name="Oval 2682"/>
              <p:cNvSpPr>
                <a:spLocks noChangeArrowheads="1"/>
              </p:cNvSpPr>
              <p:nvPr/>
            </p:nvSpPr>
            <p:spPr bwMode="auto">
              <a:xfrm>
                <a:off x="3464"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8" name="Oval 2683"/>
              <p:cNvSpPr>
                <a:spLocks noChangeArrowheads="1"/>
              </p:cNvSpPr>
              <p:nvPr/>
            </p:nvSpPr>
            <p:spPr bwMode="auto">
              <a:xfrm>
                <a:off x="3631" y="179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9" name="Oval 2684"/>
              <p:cNvSpPr>
                <a:spLocks noChangeArrowheads="1"/>
              </p:cNvSpPr>
              <p:nvPr/>
            </p:nvSpPr>
            <p:spPr bwMode="auto">
              <a:xfrm>
                <a:off x="3799" y="1205"/>
                <a:ext cx="46"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0" name="Oval 2685"/>
              <p:cNvSpPr>
                <a:spLocks noChangeArrowheads="1"/>
              </p:cNvSpPr>
              <p:nvPr/>
            </p:nvSpPr>
            <p:spPr bwMode="auto">
              <a:xfrm>
                <a:off x="3967" y="164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1" name="Oval 2686"/>
              <p:cNvSpPr>
                <a:spLocks noChangeArrowheads="1"/>
              </p:cNvSpPr>
              <p:nvPr/>
            </p:nvSpPr>
            <p:spPr bwMode="auto">
              <a:xfrm>
                <a:off x="4135" y="1058"/>
                <a:ext cx="45"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2" name="Oval 2687"/>
              <p:cNvSpPr>
                <a:spLocks noChangeArrowheads="1"/>
              </p:cNvSpPr>
              <p:nvPr/>
            </p:nvSpPr>
            <p:spPr bwMode="auto">
              <a:xfrm>
                <a:off x="4302" y="1058"/>
                <a:ext cx="46"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3" name="Oval 2688"/>
              <p:cNvSpPr>
                <a:spLocks noChangeArrowheads="1"/>
              </p:cNvSpPr>
              <p:nvPr/>
            </p:nvSpPr>
            <p:spPr bwMode="auto">
              <a:xfrm>
                <a:off x="4470" y="91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4" name="Oval 2689"/>
              <p:cNvSpPr>
                <a:spLocks noChangeArrowheads="1"/>
              </p:cNvSpPr>
              <p:nvPr/>
            </p:nvSpPr>
            <p:spPr bwMode="auto">
              <a:xfrm>
                <a:off x="4638"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5" name="Oval 2690"/>
              <p:cNvSpPr>
                <a:spLocks noChangeArrowheads="1"/>
              </p:cNvSpPr>
              <p:nvPr/>
            </p:nvSpPr>
            <p:spPr bwMode="auto">
              <a:xfrm>
                <a:off x="4806"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6" name="Freeform 2691"/>
              <p:cNvSpPr>
                <a:spLocks/>
              </p:cNvSpPr>
              <p:nvPr/>
            </p:nvSpPr>
            <p:spPr bwMode="auto">
              <a:xfrm>
                <a:off x="1137" y="638"/>
                <a:ext cx="3692" cy="1622"/>
              </a:xfrm>
              <a:custGeom>
                <a:avLst/>
                <a:gdLst>
                  <a:gd name="T0" fmla="*/ 0 w 7383"/>
                  <a:gd name="T1" fmla="*/ 2950 h 3244"/>
                  <a:gd name="T2" fmla="*/ 336 w 7383"/>
                  <a:gd name="T3" fmla="*/ 2656 h 3244"/>
                  <a:gd name="T4" fmla="*/ 670 w 7383"/>
                  <a:gd name="T5" fmla="*/ 2656 h 3244"/>
                  <a:gd name="T6" fmla="*/ 1006 w 7383"/>
                  <a:gd name="T7" fmla="*/ 2360 h 3244"/>
                  <a:gd name="T8" fmla="*/ 1342 w 7383"/>
                  <a:gd name="T9" fmla="*/ 3244 h 3244"/>
                  <a:gd name="T10" fmla="*/ 1678 w 7383"/>
                  <a:gd name="T11" fmla="*/ 3244 h 3244"/>
                  <a:gd name="T12" fmla="*/ 2014 w 7383"/>
                  <a:gd name="T13" fmla="*/ 2950 h 3244"/>
                  <a:gd name="T14" fmla="*/ 2348 w 7383"/>
                  <a:gd name="T15" fmla="*/ 2950 h 3244"/>
                  <a:gd name="T16" fmla="*/ 2684 w 7383"/>
                  <a:gd name="T17" fmla="*/ 2950 h 3244"/>
                  <a:gd name="T18" fmla="*/ 3020 w 7383"/>
                  <a:gd name="T19" fmla="*/ 1770 h 3244"/>
                  <a:gd name="T20" fmla="*/ 3356 w 7383"/>
                  <a:gd name="T21" fmla="*/ 2065 h 3244"/>
                  <a:gd name="T22" fmla="*/ 3692 w 7383"/>
                  <a:gd name="T23" fmla="*/ 1770 h 3244"/>
                  <a:gd name="T24" fmla="*/ 4028 w 7383"/>
                  <a:gd name="T25" fmla="*/ 2065 h 3244"/>
                  <a:gd name="T26" fmla="*/ 4362 w 7383"/>
                  <a:gd name="T27" fmla="*/ 1475 h 3244"/>
                  <a:gd name="T28" fmla="*/ 4698 w 7383"/>
                  <a:gd name="T29" fmla="*/ 1770 h 3244"/>
                  <a:gd name="T30" fmla="*/ 5034 w 7383"/>
                  <a:gd name="T31" fmla="*/ 2360 h 3244"/>
                  <a:gd name="T32" fmla="*/ 5370 w 7383"/>
                  <a:gd name="T33" fmla="*/ 1179 h 3244"/>
                  <a:gd name="T34" fmla="*/ 5706 w 7383"/>
                  <a:gd name="T35" fmla="*/ 2065 h 3244"/>
                  <a:gd name="T36" fmla="*/ 6042 w 7383"/>
                  <a:gd name="T37" fmla="*/ 885 h 3244"/>
                  <a:gd name="T38" fmla="*/ 6376 w 7383"/>
                  <a:gd name="T39" fmla="*/ 885 h 3244"/>
                  <a:gd name="T40" fmla="*/ 6712 w 7383"/>
                  <a:gd name="T41" fmla="*/ 591 h 3244"/>
                  <a:gd name="T42" fmla="*/ 7048 w 7383"/>
                  <a:gd name="T43" fmla="*/ 0 h 3244"/>
                  <a:gd name="T44" fmla="*/ 7383 w 7383"/>
                  <a:gd name="T45" fmla="*/ 0 h 3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244">
                    <a:moveTo>
                      <a:pt x="0" y="2950"/>
                    </a:moveTo>
                    <a:lnTo>
                      <a:pt x="336" y="2656"/>
                    </a:lnTo>
                    <a:lnTo>
                      <a:pt x="670" y="2656"/>
                    </a:lnTo>
                    <a:lnTo>
                      <a:pt x="1006" y="2360"/>
                    </a:lnTo>
                    <a:lnTo>
                      <a:pt x="1342" y="3244"/>
                    </a:lnTo>
                    <a:lnTo>
                      <a:pt x="1678" y="3244"/>
                    </a:lnTo>
                    <a:lnTo>
                      <a:pt x="2014" y="2950"/>
                    </a:lnTo>
                    <a:lnTo>
                      <a:pt x="2348" y="2950"/>
                    </a:lnTo>
                    <a:lnTo>
                      <a:pt x="2684" y="2950"/>
                    </a:lnTo>
                    <a:lnTo>
                      <a:pt x="3020" y="1770"/>
                    </a:lnTo>
                    <a:lnTo>
                      <a:pt x="3356" y="2065"/>
                    </a:lnTo>
                    <a:lnTo>
                      <a:pt x="3692" y="1770"/>
                    </a:lnTo>
                    <a:lnTo>
                      <a:pt x="4028" y="2065"/>
                    </a:lnTo>
                    <a:lnTo>
                      <a:pt x="4362" y="1475"/>
                    </a:lnTo>
                    <a:lnTo>
                      <a:pt x="4698" y="1770"/>
                    </a:lnTo>
                    <a:lnTo>
                      <a:pt x="5034" y="2360"/>
                    </a:lnTo>
                    <a:lnTo>
                      <a:pt x="5370" y="1179"/>
                    </a:lnTo>
                    <a:lnTo>
                      <a:pt x="5706" y="2065"/>
                    </a:lnTo>
                    <a:lnTo>
                      <a:pt x="6042" y="885"/>
                    </a:lnTo>
                    <a:lnTo>
                      <a:pt x="6376" y="885"/>
                    </a:lnTo>
                    <a:lnTo>
                      <a:pt x="6712" y="591"/>
                    </a:lnTo>
                    <a:lnTo>
                      <a:pt x="7048" y="0"/>
                    </a:lnTo>
                    <a:lnTo>
                      <a:pt x="7383" y="0"/>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7" name="Oval 2692"/>
              <p:cNvSpPr>
                <a:spLocks noChangeArrowheads="1"/>
              </p:cNvSpPr>
              <p:nvPr/>
            </p:nvSpPr>
            <p:spPr bwMode="auto">
              <a:xfrm>
                <a:off x="4974"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8" name="Oval 2693"/>
              <p:cNvSpPr>
                <a:spLocks noChangeArrowheads="1"/>
              </p:cNvSpPr>
              <p:nvPr/>
            </p:nvSpPr>
            <p:spPr bwMode="auto">
              <a:xfrm>
                <a:off x="5141"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9" name="Freeform 2694"/>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0" name="Oval 2695"/>
              <p:cNvSpPr>
                <a:spLocks noChangeArrowheads="1"/>
              </p:cNvSpPr>
              <p:nvPr/>
            </p:nvSpPr>
            <p:spPr bwMode="auto">
              <a:xfrm>
                <a:off x="1115"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1" name="Oval 2696"/>
              <p:cNvSpPr>
                <a:spLocks noChangeArrowheads="1"/>
              </p:cNvSpPr>
              <p:nvPr/>
            </p:nvSpPr>
            <p:spPr bwMode="auto">
              <a:xfrm>
                <a:off x="1282" y="238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2" name="Oval 2697"/>
              <p:cNvSpPr>
                <a:spLocks noChangeArrowheads="1"/>
              </p:cNvSpPr>
              <p:nvPr/>
            </p:nvSpPr>
            <p:spPr bwMode="auto">
              <a:xfrm>
                <a:off x="1450"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3" name="Oval 2698"/>
              <p:cNvSpPr>
                <a:spLocks noChangeArrowheads="1"/>
              </p:cNvSpPr>
              <p:nvPr/>
            </p:nvSpPr>
            <p:spPr bwMode="auto">
              <a:xfrm>
                <a:off x="1618" y="253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4" name="Oval 2699"/>
              <p:cNvSpPr>
                <a:spLocks noChangeArrowheads="1"/>
              </p:cNvSpPr>
              <p:nvPr/>
            </p:nvSpPr>
            <p:spPr bwMode="auto">
              <a:xfrm>
                <a:off x="1786" y="312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5" name="Oval 2700"/>
              <p:cNvSpPr>
                <a:spLocks noChangeArrowheads="1"/>
              </p:cNvSpPr>
              <p:nvPr/>
            </p:nvSpPr>
            <p:spPr bwMode="auto">
              <a:xfrm>
                <a:off x="1954" y="297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6" name="Oval 2701"/>
              <p:cNvSpPr>
                <a:spLocks noChangeArrowheads="1"/>
              </p:cNvSpPr>
              <p:nvPr/>
            </p:nvSpPr>
            <p:spPr bwMode="auto">
              <a:xfrm>
                <a:off x="2121" y="297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7" name="Oval 2702"/>
              <p:cNvSpPr>
                <a:spLocks noChangeArrowheads="1"/>
              </p:cNvSpPr>
              <p:nvPr/>
            </p:nvSpPr>
            <p:spPr bwMode="auto">
              <a:xfrm>
                <a:off x="2289"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8" name="Oval 2703"/>
              <p:cNvSpPr>
                <a:spLocks noChangeArrowheads="1"/>
              </p:cNvSpPr>
              <p:nvPr/>
            </p:nvSpPr>
            <p:spPr bwMode="auto">
              <a:xfrm>
                <a:off x="2457" y="1205"/>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9" name="Oval 2704"/>
              <p:cNvSpPr>
                <a:spLocks noChangeArrowheads="1"/>
              </p:cNvSpPr>
              <p:nvPr/>
            </p:nvSpPr>
            <p:spPr bwMode="auto">
              <a:xfrm>
                <a:off x="2625"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0" name="Oval 2705"/>
              <p:cNvSpPr>
                <a:spLocks noChangeArrowheads="1"/>
              </p:cNvSpPr>
              <p:nvPr/>
            </p:nvSpPr>
            <p:spPr bwMode="auto">
              <a:xfrm>
                <a:off x="2793"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1" name="Oval 2706"/>
              <p:cNvSpPr>
                <a:spLocks noChangeArrowheads="1"/>
              </p:cNvSpPr>
              <p:nvPr/>
            </p:nvSpPr>
            <p:spPr bwMode="auto">
              <a:xfrm>
                <a:off x="2961" y="76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2" name="Oval 2707"/>
              <p:cNvSpPr>
                <a:spLocks noChangeArrowheads="1"/>
              </p:cNvSpPr>
              <p:nvPr/>
            </p:nvSpPr>
            <p:spPr bwMode="auto">
              <a:xfrm>
                <a:off x="312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3" name="Oval 2708"/>
              <p:cNvSpPr>
                <a:spLocks noChangeArrowheads="1"/>
              </p:cNvSpPr>
              <p:nvPr/>
            </p:nvSpPr>
            <p:spPr bwMode="auto">
              <a:xfrm>
                <a:off x="3296"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4" name="Oval 2709"/>
              <p:cNvSpPr>
                <a:spLocks noChangeArrowheads="1"/>
              </p:cNvSpPr>
              <p:nvPr/>
            </p:nvSpPr>
            <p:spPr bwMode="auto">
              <a:xfrm>
                <a:off x="3464"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5" name="Oval 2710"/>
              <p:cNvSpPr>
                <a:spLocks noChangeArrowheads="1"/>
              </p:cNvSpPr>
              <p:nvPr/>
            </p:nvSpPr>
            <p:spPr bwMode="auto">
              <a:xfrm>
                <a:off x="363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6" name="Oval 2711"/>
              <p:cNvSpPr>
                <a:spLocks noChangeArrowheads="1"/>
              </p:cNvSpPr>
              <p:nvPr/>
            </p:nvSpPr>
            <p:spPr bwMode="auto">
              <a:xfrm>
                <a:off x="3799"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7" name="Oval 2712"/>
              <p:cNvSpPr>
                <a:spLocks noChangeArrowheads="1"/>
              </p:cNvSpPr>
              <p:nvPr/>
            </p:nvSpPr>
            <p:spPr bwMode="auto">
              <a:xfrm>
                <a:off x="3967"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8" name="Oval 2713"/>
              <p:cNvSpPr>
                <a:spLocks noChangeArrowheads="1"/>
              </p:cNvSpPr>
              <p:nvPr/>
            </p:nvSpPr>
            <p:spPr bwMode="auto">
              <a:xfrm>
                <a:off x="4135"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9" name="Oval 2714"/>
              <p:cNvSpPr>
                <a:spLocks noChangeArrowheads="1"/>
              </p:cNvSpPr>
              <p:nvPr/>
            </p:nvSpPr>
            <p:spPr bwMode="auto">
              <a:xfrm>
                <a:off x="4302"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0" name="Oval 2715"/>
              <p:cNvSpPr>
                <a:spLocks noChangeArrowheads="1"/>
              </p:cNvSpPr>
              <p:nvPr/>
            </p:nvSpPr>
            <p:spPr bwMode="auto">
              <a:xfrm>
                <a:off x="4470"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1" name="Oval 2716"/>
              <p:cNvSpPr>
                <a:spLocks noChangeArrowheads="1"/>
              </p:cNvSpPr>
              <p:nvPr/>
            </p:nvSpPr>
            <p:spPr bwMode="auto">
              <a:xfrm>
                <a:off x="463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2" name="Oval 2717"/>
              <p:cNvSpPr>
                <a:spLocks noChangeArrowheads="1"/>
              </p:cNvSpPr>
              <p:nvPr/>
            </p:nvSpPr>
            <p:spPr bwMode="auto">
              <a:xfrm>
                <a:off x="4806"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3" name="Freeform 2718"/>
              <p:cNvSpPr>
                <a:spLocks/>
              </p:cNvSpPr>
              <p:nvPr/>
            </p:nvSpPr>
            <p:spPr bwMode="auto">
              <a:xfrm>
                <a:off x="1137" y="638"/>
                <a:ext cx="3692" cy="2507"/>
              </a:xfrm>
              <a:custGeom>
                <a:avLst/>
                <a:gdLst>
                  <a:gd name="T0" fmla="*/ 0 w 7383"/>
                  <a:gd name="T1" fmla="*/ 2950 h 5015"/>
                  <a:gd name="T2" fmla="*/ 336 w 7383"/>
                  <a:gd name="T3" fmla="*/ 3540 h 5015"/>
                  <a:gd name="T4" fmla="*/ 670 w 7383"/>
                  <a:gd name="T5" fmla="*/ 2950 h 5015"/>
                  <a:gd name="T6" fmla="*/ 1006 w 7383"/>
                  <a:gd name="T7" fmla="*/ 3835 h 5015"/>
                  <a:gd name="T8" fmla="*/ 1342 w 7383"/>
                  <a:gd name="T9" fmla="*/ 5015 h 5015"/>
                  <a:gd name="T10" fmla="*/ 1678 w 7383"/>
                  <a:gd name="T11" fmla="*/ 4721 h 5015"/>
                  <a:gd name="T12" fmla="*/ 2014 w 7383"/>
                  <a:gd name="T13" fmla="*/ 4721 h 5015"/>
                  <a:gd name="T14" fmla="*/ 2348 w 7383"/>
                  <a:gd name="T15" fmla="*/ 2950 h 5015"/>
                  <a:gd name="T16" fmla="*/ 2684 w 7383"/>
                  <a:gd name="T17" fmla="*/ 1179 h 5015"/>
                  <a:gd name="T18" fmla="*/ 3020 w 7383"/>
                  <a:gd name="T19" fmla="*/ 591 h 5015"/>
                  <a:gd name="T20" fmla="*/ 3356 w 7383"/>
                  <a:gd name="T21" fmla="*/ 591 h 5015"/>
                  <a:gd name="T22" fmla="*/ 3692 w 7383"/>
                  <a:gd name="T23" fmla="*/ 295 h 5015"/>
                  <a:gd name="T24" fmla="*/ 4028 w 7383"/>
                  <a:gd name="T25" fmla="*/ 0 h 5015"/>
                  <a:gd name="T26" fmla="*/ 4362 w 7383"/>
                  <a:gd name="T27" fmla="*/ 0 h 5015"/>
                  <a:gd name="T28" fmla="*/ 4698 w 7383"/>
                  <a:gd name="T29" fmla="*/ 0 h 5015"/>
                  <a:gd name="T30" fmla="*/ 5034 w 7383"/>
                  <a:gd name="T31" fmla="*/ 0 h 5015"/>
                  <a:gd name="T32" fmla="*/ 5370 w 7383"/>
                  <a:gd name="T33" fmla="*/ 0 h 5015"/>
                  <a:gd name="T34" fmla="*/ 5706 w 7383"/>
                  <a:gd name="T35" fmla="*/ 0 h 5015"/>
                  <a:gd name="T36" fmla="*/ 6042 w 7383"/>
                  <a:gd name="T37" fmla="*/ 0 h 5015"/>
                  <a:gd name="T38" fmla="*/ 6376 w 7383"/>
                  <a:gd name="T39" fmla="*/ 0 h 5015"/>
                  <a:gd name="T40" fmla="*/ 6712 w 7383"/>
                  <a:gd name="T41" fmla="*/ 0 h 5015"/>
                  <a:gd name="T42" fmla="*/ 7048 w 7383"/>
                  <a:gd name="T43" fmla="*/ 0 h 5015"/>
                  <a:gd name="T44" fmla="*/ 7383 w 7383"/>
                  <a:gd name="T45" fmla="*/ 0 h 5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5015">
                    <a:moveTo>
                      <a:pt x="0" y="2950"/>
                    </a:moveTo>
                    <a:lnTo>
                      <a:pt x="336" y="3540"/>
                    </a:lnTo>
                    <a:lnTo>
                      <a:pt x="670" y="2950"/>
                    </a:lnTo>
                    <a:lnTo>
                      <a:pt x="1006" y="3835"/>
                    </a:lnTo>
                    <a:lnTo>
                      <a:pt x="1342" y="5015"/>
                    </a:lnTo>
                    <a:lnTo>
                      <a:pt x="1678" y="4721"/>
                    </a:lnTo>
                    <a:lnTo>
                      <a:pt x="2014" y="4721"/>
                    </a:lnTo>
                    <a:lnTo>
                      <a:pt x="2348" y="2950"/>
                    </a:lnTo>
                    <a:lnTo>
                      <a:pt x="2684" y="1179"/>
                    </a:lnTo>
                    <a:lnTo>
                      <a:pt x="3020" y="591"/>
                    </a:lnTo>
                    <a:lnTo>
                      <a:pt x="3356" y="591"/>
                    </a:lnTo>
                    <a:lnTo>
                      <a:pt x="3692" y="295"/>
                    </a:lnTo>
                    <a:lnTo>
                      <a:pt x="4028" y="0"/>
                    </a:lnTo>
                    <a:lnTo>
                      <a:pt x="4362" y="0"/>
                    </a:lnTo>
                    <a:lnTo>
                      <a:pt x="4698" y="0"/>
                    </a:lnTo>
                    <a:lnTo>
                      <a:pt x="5034" y="0"/>
                    </a:lnTo>
                    <a:lnTo>
                      <a:pt x="5370" y="0"/>
                    </a:lnTo>
                    <a:lnTo>
                      <a:pt x="5706" y="0"/>
                    </a:lnTo>
                    <a:lnTo>
                      <a:pt x="6042" y="0"/>
                    </a:lnTo>
                    <a:lnTo>
                      <a:pt x="6376" y="0"/>
                    </a:lnTo>
                    <a:lnTo>
                      <a:pt x="6712" y="0"/>
                    </a:lnTo>
                    <a:lnTo>
                      <a:pt x="7048" y="0"/>
                    </a:lnTo>
                    <a:lnTo>
                      <a:pt x="7383"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4" name="Oval 2719"/>
              <p:cNvSpPr>
                <a:spLocks noChangeArrowheads="1"/>
              </p:cNvSpPr>
              <p:nvPr/>
            </p:nvSpPr>
            <p:spPr bwMode="auto">
              <a:xfrm>
                <a:off x="4974"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5" name="Oval 2720"/>
              <p:cNvSpPr>
                <a:spLocks noChangeArrowheads="1"/>
              </p:cNvSpPr>
              <p:nvPr/>
            </p:nvSpPr>
            <p:spPr bwMode="auto">
              <a:xfrm>
                <a:off x="514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6" name="Freeform 2721"/>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7" name="Oval 2722"/>
              <p:cNvSpPr>
                <a:spLocks noChangeArrowheads="1"/>
              </p:cNvSpPr>
              <p:nvPr/>
            </p:nvSpPr>
            <p:spPr bwMode="auto">
              <a:xfrm>
                <a:off x="1115" y="209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8" name="Oval 2723"/>
              <p:cNvSpPr>
                <a:spLocks noChangeArrowheads="1"/>
              </p:cNvSpPr>
              <p:nvPr/>
            </p:nvSpPr>
            <p:spPr bwMode="auto">
              <a:xfrm>
                <a:off x="1282" y="2090"/>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9" name="Oval 2724"/>
              <p:cNvSpPr>
                <a:spLocks noChangeArrowheads="1"/>
              </p:cNvSpPr>
              <p:nvPr/>
            </p:nvSpPr>
            <p:spPr bwMode="auto">
              <a:xfrm>
                <a:off x="1450" y="253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0" name="Oval 2725"/>
              <p:cNvSpPr>
                <a:spLocks noChangeArrowheads="1"/>
              </p:cNvSpPr>
              <p:nvPr/>
            </p:nvSpPr>
            <p:spPr bwMode="auto">
              <a:xfrm>
                <a:off x="1618" y="2237"/>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1" name="Oval 2726"/>
              <p:cNvSpPr>
                <a:spLocks noChangeArrowheads="1"/>
              </p:cNvSpPr>
              <p:nvPr/>
            </p:nvSpPr>
            <p:spPr bwMode="auto">
              <a:xfrm>
                <a:off x="1786"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2" name="Oval 2727"/>
              <p:cNvSpPr>
                <a:spLocks noChangeArrowheads="1"/>
              </p:cNvSpPr>
              <p:nvPr/>
            </p:nvSpPr>
            <p:spPr bwMode="auto">
              <a:xfrm>
                <a:off x="1954" y="238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3" name="Oval 2728"/>
              <p:cNvSpPr>
                <a:spLocks noChangeArrowheads="1"/>
              </p:cNvSpPr>
              <p:nvPr/>
            </p:nvSpPr>
            <p:spPr bwMode="auto">
              <a:xfrm>
                <a:off x="2121" y="253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4" name="Oval 2729"/>
              <p:cNvSpPr>
                <a:spLocks noChangeArrowheads="1"/>
              </p:cNvSpPr>
              <p:nvPr/>
            </p:nvSpPr>
            <p:spPr bwMode="auto">
              <a:xfrm>
                <a:off x="2289" y="268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5" name="Oval 2730"/>
              <p:cNvSpPr>
                <a:spLocks noChangeArrowheads="1"/>
              </p:cNvSpPr>
              <p:nvPr/>
            </p:nvSpPr>
            <p:spPr bwMode="auto">
              <a:xfrm>
                <a:off x="2457"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6" name="Oval 2731"/>
              <p:cNvSpPr>
                <a:spLocks noChangeArrowheads="1"/>
              </p:cNvSpPr>
              <p:nvPr/>
            </p:nvSpPr>
            <p:spPr bwMode="auto">
              <a:xfrm>
                <a:off x="2625"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7" name="Oval 2732"/>
              <p:cNvSpPr>
                <a:spLocks noChangeArrowheads="1"/>
              </p:cNvSpPr>
              <p:nvPr/>
            </p:nvSpPr>
            <p:spPr bwMode="auto">
              <a:xfrm>
                <a:off x="2793" y="2828"/>
                <a:ext cx="45"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8" name="Oval 2733"/>
              <p:cNvSpPr>
                <a:spLocks noChangeArrowheads="1"/>
              </p:cNvSpPr>
              <p:nvPr/>
            </p:nvSpPr>
            <p:spPr bwMode="auto">
              <a:xfrm>
                <a:off x="2961"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9" name="Oval 2734"/>
              <p:cNvSpPr>
                <a:spLocks noChangeArrowheads="1"/>
              </p:cNvSpPr>
              <p:nvPr/>
            </p:nvSpPr>
            <p:spPr bwMode="auto">
              <a:xfrm>
                <a:off x="3128" y="3123"/>
                <a:ext cx="46"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0" name="Oval 2735"/>
              <p:cNvSpPr>
                <a:spLocks noChangeArrowheads="1"/>
              </p:cNvSpPr>
              <p:nvPr/>
            </p:nvSpPr>
            <p:spPr bwMode="auto">
              <a:xfrm>
                <a:off x="3296"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1" name="Oval 2736"/>
              <p:cNvSpPr>
                <a:spLocks noChangeArrowheads="1"/>
              </p:cNvSpPr>
              <p:nvPr/>
            </p:nvSpPr>
            <p:spPr bwMode="auto">
              <a:xfrm>
                <a:off x="3464"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2" name="Oval 2737"/>
              <p:cNvSpPr>
                <a:spLocks noChangeArrowheads="1"/>
              </p:cNvSpPr>
              <p:nvPr/>
            </p:nvSpPr>
            <p:spPr bwMode="auto">
              <a:xfrm>
                <a:off x="3631" y="3123"/>
                <a:ext cx="46"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3" name="Oval 2738"/>
              <p:cNvSpPr>
                <a:spLocks noChangeArrowheads="1"/>
              </p:cNvSpPr>
              <p:nvPr/>
            </p:nvSpPr>
            <p:spPr bwMode="auto">
              <a:xfrm>
                <a:off x="3799" y="341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4" name="Oval 2739"/>
              <p:cNvSpPr>
                <a:spLocks noChangeArrowheads="1"/>
              </p:cNvSpPr>
              <p:nvPr/>
            </p:nvSpPr>
            <p:spPr bwMode="auto">
              <a:xfrm>
                <a:off x="3967"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5" name="Oval 2740"/>
              <p:cNvSpPr>
                <a:spLocks noChangeArrowheads="1"/>
              </p:cNvSpPr>
              <p:nvPr/>
            </p:nvSpPr>
            <p:spPr bwMode="auto">
              <a:xfrm>
                <a:off x="4135" y="356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6" name="Oval 2741"/>
              <p:cNvSpPr>
                <a:spLocks noChangeArrowheads="1"/>
              </p:cNvSpPr>
              <p:nvPr/>
            </p:nvSpPr>
            <p:spPr bwMode="auto">
              <a:xfrm>
                <a:off x="4302"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7" name="Oval 2742"/>
              <p:cNvSpPr>
                <a:spLocks noChangeArrowheads="1"/>
              </p:cNvSpPr>
              <p:nvPr/>
            </p:nvSpPr>
            <p:spPr bwMode="auto">
              <a:xfrm>
                <a:off x="4470"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8" name="Oval 2743"/>
              <p:cNvSpPr>
                <a:spLocks noChangeArrowheads="1"/>
              </p:cNvSpPr>
              <p:nvPr/>
            </p:nvSpPr>
            <p:spPr bwMode="auto">
              <a:xfrm>
                <a:off x="4638"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9" name="Oval 2744"/>
              <p:cNvSpPr>
                <a:spLocks noChangeArrowheads="1"/>
              </p:cNvSpPr>
              <p:nvPr/>
            </p:nvSpPr>
            <p:spPr bwMode="auto">
              <a:xfrm>
                <a:off x="4806"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0" name="Freeform 2745"/>
              <p:cNvSpPr>
                <a:spLocks/>
              </p:cNvSpPr>
              <p:nvPr/>
            </p:nvSpPr>
            <p:spPr bwMode="auto">
              <a:xfrm>
                <a:off x="1137" y="2113"/>
                <a:ext cx="3692" cy="1474"/>
              </a:xfrm>
              <a:custGeom>
                <a:avLst/>
                <a:gdLst>
                  <a:gd name="T0" fmla="*/ 0 w 7383"/>
                  <a:gd name="T1" fmla="*/ 0 h 2950"/>
                  <a:gd name="T2" fmla="*/ 336 w 7383"/>
                  <a:gd name="T3" fmla="*/ 0 h 2950"/>
                  <a:gd name="T4" fmla="*/ 670 w 7383"/>
                  <a:gd name="T5" fmla="*/ 885 h 2950"/>
                  <a:gd name="T6" fmla="*/ 1006 w 7383"/>
                  <a:gd name="T7" fmla="*/ 294 h 2950"/>
                  <a:gd name="T8" fmla="*/ 1342 w 7383"/>
                  <a:gd name="T9" fmla="*/ 885 h 2950"/>
                  <a:gd name="T10" fmla="*/ 1678 w 7383"/>
                  <a:gd name="T11" fmla="*/ 590 h 2950"/>
                  <a:gd name="T12" fmla="*/ 2014 w 7383"/>
                  <a:gd name="T13" fmla="*/ 885 h 2950"/>
                  <a:gd name="T14" fmla="*/ 2348 w 7383"/>
                  <a:gd name="T15" fmla="*/ 1181 h 2950"/>
                  <a:gd name="T16" fmla="*/ 2684 w 7383"/>
                  <a:gd name="T17" fmla="*/ 885 h 2950"/>
                  <a:gd name="T18" fmla="*/ 3020 w 7383"/>
                  <a:gd name="T19" fmla="*/ 885 h 2950"/>
                  <a:gd name="T20" fmla="*/ 3356 w 7383"/>
                  <a:gd name="T21" fmla="*/ 1475 h 2950"/>
                  <a:gd name="T22" fmla="*/ 3692 w 7383"/>
                  <a:gd name="T23" fmla="*/ 2360 h 2950"/>
                  <a:gd name="T24" fmla="*/ 4028 w 7383"/>
                  <a:gd name="T25" fmla="*/ 2065 h 2950"/>
                  <a:gd name="T26" fmla="*/ 4362 w 7383"/>
                  <a:gd name="T27" fmla="*/ 2360 h 2950"/>
                  <a:gd name="T28" fmla="*/ 4698 w 7383"/>
                  <a:gd name="T29" fmla="*/ 2360 h 2950"/>
                  <a:gd name="T30" fmla="*/ 5034 w 7383"/>
                  <a:gd name="T31" fmla="*/ 2065 h 2950"/>
                  <a:gd name="T32" fmla="*/ 5370 w 7383"/>
                  <a:gd name="T33" fmla="*/ 2656 h 2950"/>
                  <a:gd name="T34" fmla="*/ 5706 w 7383"/>
                  <a:gd name="T35" fmla="*/ 2950 h 2950"/>
                  <a:gd name="T36" fmla="*/ 6042 w 7383"/>
                  <a:gd name="T37" fmla="*/ 2950 h 2950"/>
                  <a:gd name="T38" fmla="*/ 6376 w 7383"/>
                  <a:gd name="T39" fmla="*/ 2950 h 2950"/>
                  <a:gd name="T40" fmla="*/ 6712 w 7383"/>
                  <a:gd name="T41" fmla="*/ 2950 h 2950"/>
                  <a:gd name="T42" fmla="*/ 7048 w 7383"/>
                  <a:gd name="T43" fmla="*/ 2950 h 2950"/>
                  <a:gd name="T44" fmla="*/ 7383 w 7383"/>
                  <a:gd name="T45" fmla="*/ 2950 h 2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0">
                    <a:moveTo>
                      <a:pt x="0" y="0"/>
                    </a:moveTo>
                    <a:lnTo>
                      <a:pt x="336" y="0"/>
                    </a:lnTo>
                    <a:lnTo>
                      <a:pt x="670" y="885"/>
                    </a:lnTo>
                    <a:lnTo>
                      <a:pt x="1006" y="294"/>
                    </a:lnTo>
                    <a:lnTo>
                      <a:pt x="1342" y="885"/>
                    </a:lnTo>
                    <a:lnTo>
                      <a:pt x="1678" y="590"/>
                    </a:lnTo>
                    <a:lnTo>
                      <a:pt x="2014" y="885"/>
                    </a:lnTo>
                    <a:lnTo>
                      <a:pt x="2348" y="1181"/>
                    </a:lnTo>
                    <a:lnTo>
                      <a:pt x="2684" y="885"/>
                    </a:lnTo>
                    <a:lnTo>
                      <a:pt x="3020" y="885"/>
                    </a:lnTo>
                    <a:lnTo>
                      <a:pt x="3356" y="1475"/>
                    </a:lnTo>
                    <a:lnTo>
                      <a:pt x="3692" y="2360"/>
                    </a:lnTo>
                    <a:lnTo>
                      <a:pt x="4028" y="2065"/>
                    </a:lnTo>
                    <a:lnTo>
                      <a:pt x="4362" y="2360"/>
                    </a:lnTo>
                    <a:lnTo>
                      <a:pt x="4698" y="2360"/>
                    </a:lnTo>
                    <a:lnTo>
                      <a:pt x="5034" y="2065"/>
                    </a:lnTo>
                    <a:lnTo>
                      <a:pt x="5370" y="2656"/>
                    </a:lnTo>
                    <a:lnTo>
                      <a:pt x="5706" y="2950"/>
                    </a:lnTo>
                    <a:lnTo>
                      <a:pt x="6042" y="2950"/>
                    </a:lnTo>
                    <a:lnTo>
                      <a:pt x="6376" y="2950"/>
                    </a:lnTo>
                    <a:lnTo>
                      <a:pt x="6712" y="2950"/>
                    </a:lnTo>
                    <a:lnTo>
                      <a:pt x="7048" y="2950"/>
                    </a:lnTo>
                    <a:lnTo>
                      <a:pt x="7383" y="295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1" name="Oval 2746"/>
              <p:cNvSpPr>
                <a:spLocks noChangeArrowheads="1"/>
              </p:cNvSpPr>
              <p:nvPr/>
            </p:nvSpPr>
            <p:spPr bwMode="auto">
              <a:xfrm>
                <a:off x="4974"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2" name="Oval 2747"/>
              <p:cNvSpPr>
                <a:spLocks noChangeArrowheads="1"/>
              </p:cNvSpPr>
              <p:nvPr/>
            </p:nvSpPr>
            <p:spPr bwMode="auto">
              <a:xfrm>
                <a:off x="5141"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3" name="Freeform 2748"/>
              <p:cNvSpPr>
                <a:spLocks/>
              </p:cNvSpPr>
              <p:nvPr/>
            </p:nvSpPr>
            <p:spPr bwMode="auto">
              <a:xfrm>
                <a:off x="4829" y="3587"/>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4" name="Oval 2749"/>
              <p:cNvSpPr>
                <a:spLocks noChangeArrowheads="1"/>
              </p:cNvSpPr>
              <p:nvPr/>
            </p:nvSpPr>
            <p:spPr bwMode="auto">
              <a:xfrm>
                <a:off x="1115" y="209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5" name="Oval 2750"/>
              <p:cNvSpPr>
                <a:spLocks noChangeArrowheads="1"/>
              </p:cNvSpPr>
              <p:nvPr/>
            </p:nvSpPr>
            <p:spPr bwMode="auto">
              <a:xfrm>
                <a:off x="1282" y="179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6" name="Oval 2751"/>
              <p:cNvSpPr>
                <a:spLocks noChangeArrowheads="1"/>
              </p:cNvSpPr>
              <p:nvPr/>
            </p:nvSpPr>
            <p:spPr bwMode="auto">
              <a:xfrm>
                <a:off x="1450" y="1648"/>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7" name="Oval 2752"/>
              <p:cNvSpPr>
                <a:spLocks noChangeArrowheads="1"/>
              </p:cNvSpPr>
              <p:nvPr/>
            </p:nvSpPr>
            <p:spPr bwMode="auto">
              <a:xfrm>
                <a:off x="1618" y="238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8" name="Oval 2753"/>
              <p:cNvSpPr>
                <a:spLocks noChangeArrowheads="1"/>
              </p:cNvSpPr>
              <p:nvPr/>
            </p:nvSpPr>
            <p:spPr bwMode="auto">
              <a:xfrm>
                <a:off x="1786" y="238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9" name="Oval 2754"/>
              <p:cNvSpPr>
                <a:spLocks noChangeArrowheads="1"/>
              </p:cNvSpPr>
              <p:nvPr/>
            </p:nvSpPr>
            <p:spPr bwMode="auto">
              <a:xfrm>
                <a:off x="1954" y="2532"/>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0" name="Oval 2755"/>
              <p:cNvSpPr>
                <a:spLocks noChangeArrowheads="1"/>
              </p:cNvSpPr>
              <p:nvPr/>
            </p:nvSpPr>
            <p:spPr bwMode="auto">
              <a:xfrm>
                <a:off x="2121" y="268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1" name="Oval 2756"/>
              <p:cNvSpPr>
                <a:spLocks noChangeArrowheads="1"/>
              </p:cNvSpPr>
              <p:nvPr/>
            </p:nvSpPr>
            <p:spPr bwMode="auto">
              <a:xfrm>
                <a:off x="2289"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2" name="Oval 2757"/>
              <p:cNvSpPr>
                <a:spLocks noChangeArrowheads="1"/>
              </p:cNvSpPr>
              <p:nvPr/>
            </p:nvSpPr>
            <p:spPr bwMode="auto">
              <a:xfrm>
                <a:off x="2457"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3" name="Oval 2758"/>
              <p:cNvSpPr>
                <a:spLocks noChangeArrowheads="1"/>
              </p:cNvSpPr>
              <p:nvPr/>
            </p:nvSpPr>
            <p:spPr bwMode="auto">
              <a:xfrm>
                <a:off x="2625"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4" name="Oval 2759"/>
              <p:cNvSpPr>
                <a:spLocks noChangeArrowheads="1"/>
              </p:cNvSpPr>
              <p:nvPr/>
            </p:nvSpPr>
            <p:spPr bwMode="auto">
              <a:xfrm>
                <a:off x="2793"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5" name="Oval 2760"/>
              <p:cNvSpPr>
                <a:spLocks noChangeArrowheads="1"/>
              </p:cNvSpPr>
              <p:nvPr/>
            </p:nvSpPr>
            <p:spPr bwMode="auto">
              <a:xfrm>
                <a:off x="2961"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6" name="Oval 2761"/>
              <p:cNvSpPr>
                <a:spLocks noChangeArrowheads="1"/>
              </p:cNvSpPr>
              <p:nvPr/>
            </p:nvSpPr>
            <p:spPr bwMode="auto">
              <a:xfrm>
                <a:off x="3128" y="253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7" name="Oval 2762"/>
              <p:cNvSpPr>
                <a:spLocks noChangeArrowheads="1"/>
              </p:cNvSpPr>
              <p:nvPr/>
            </p:nvSpPr>
            <p:spPr bwMode="auto">
              <a:xfrm>
                <a:off x="3296"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8" name="Oval 2763"/>
              <p:cNvSpPr>
                <a:spLocks noChangeArrowheads="1"/>
              </p:cNvSpPr>
              <p:nvPr/>
            </p:nvSpPr>
            <p:spPr bwMode="auto">
              <a:xfrm>
                <a:off x="3464" y="2828"/>
                <a:ext cx="45"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9" name="Oval 2764"/>
              <p:cNvSpPr>
                <a:spLocks noChangeArrowheads="1"/>
              </p:cNvSpPr>
              <p:nvPr/>
            </p:nvSpPr>
            <p:spPr bwMode="auto">
              <a:xfrm>
                <a:off x="3631" y="297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0" name="Oval 2765"/>
              <p:cNvSpPr>
                <a:spLocks noChangeArrowheads="1"/>
              </p:cNvSpPr>
              <p:nvPr/>
            </p:nvSpPr>
            <p:spPr bwMode="auto">
              <a:xfrm>
                <a:off x="3799" y="2828"/>
                <a:ext cx="46"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1" name="Oval 2766"/>
              <p:cNvSpPr>
                <a:spLocks noChangeArrowheads="1"/>
              </p:cNvSpPr>
              <p:nvPr/>
            </p:nvSpPr>
            <p:spPr bwMode="auto">
              <a:xfrm>
                <a:off x="3967" y="253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2" name="Oval 2767"/>
              <p:cNvSpPr>
                <a:spLocks noChangeArrowheads="1"/>
              </p:cNvSpPr>
              <p:nvPr/>
            </p:nvSpPr>
            <p:spPr bwMode="auto">
              <a:xfrm>
                <a:off x="4135" y="2828"/>
                <a:ext cx="45"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3" name="Oval 2768"/>
              <p:cNvSpPr>
                <a:spLocks noChangeArrowheads="1"/>
              </p:cNvSpPr>
              <p:nvPr/>
            </p:nvSpPr>
            <p:spPr bwMode="auto">
              <a:xfrm>
                <a:off x="4302" y="3123"/>
                <a:ext cx="46"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4" name="Oval 2769"/>
              <p:cNvSpPr>
                <a:spLocks noChangeArrowheads="1"/>
              </p:cNvSpPr>
              <p:nvPr/>
            </p:nvSpPr>
            <p:spPr bwMode="auto">
              <a:xfrm>
                <a:off x="4470"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5" name="Oval 2770"/>
              <p:cNvSpPr>
                <a:spLocks noChangeArrowheads="1"/>
              </p:cNvSpPr>
              <p:nvPr/>
            </p:nvSpPr>
            <p:spPr bwMode="auto">
              <a:xfrm>
                <a:off x="4638"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6" name="Oval 2771"/>
              <p:cNvSpPr>
                <a:spLocks noChangeArrowheads="1"/>
              </p:cNvSpPr>
              <p:nvPr/>
            </p:nvSpPr>
            <p:spPr bwMode="auto">
              <a:xfrm>
                <a:off x="4806"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7" name="Freeform 2772"/>
              <p:cNvSpPr>
                <a:spLocks/>
              </p:cNvSpPr>
              <p:nvPr/>
            </p:nvSpPr>
            <p:spPr bwMode="auto">
              <a:xfrm>
                <a:off x="1137" y="1670"/>
                <a:ext cx="3692" cy="1622"/>
              </a:xfrm>
              <a:custGeom>
                <a:avLst/>
                <a:gdLst>
                  <a:gd name="T0" fmla="*/ 0 w 7383"/>
                  <a:gd name="T1" fmla="*/ 885 h 3245"/>
                  <a:gd name="T2" fmla="*/ 336 w 7383"/>
                  <a:gd name="T3" fmla="*/ 295 h 3245"/>
                  <a:gd name="T4" fmla="*/ 670 w 7383"/>
                  <a:gd name="T5" fmla="*/ 0 h 3245"/>
                  <a:gd name="T6" fmla="*/ 1006 w 7383"/>
                  <a:gd name="T7" fmla="*/ 1475 h 3245"/>
                  <a:gd name="T8" fmla="*/ 1342 w 7383"/>
                  <a:gd name="T9" fmla="*/ 1475 h 3245"/>
                  <a:gd name="T10" fmla="*/ 1678 w 7383"/>
                  <a:gd name="T11" fmla="*/ 1770 h 3245"/>
                  <a:gd name="T12" fmla="*/ 2014 w 7383"/>
                  <a:gd name="T13" fmla="*/ 2066 h 3245"/>
                  <a:gd name="T14" fmla="*/ 2348 w 7383"/>
                  <a:gd name="T15" fmla="*/ 2066 h 3245"/>
                  <a:gd name="T16" fmla="*/ 2684 w 7383"/>
                  <a:gd name="T17" fmla="*/ 2066 h 3245"/>
                  <a:gd name="T18" fmla="*/ 3020 w 7383"/>
                  <a:gd name="T19" fmla="*/ 2066 h 3245"/>
                  <a:gd name="T20" fmla="*/ 3356 w 7383"/>
                  <a:gd name="T21" fmla="*/ 2656 h 3245"/>
                  <a:gd name="T22" fmla="*/ 3692 w 7383"/>
                  <a:gd name="T23" fmla="*/ 2656 h 3245"/>
                  <a:gd name="T24" fmla="*/ 4028 w 7383"/>
                  <a:gd name="T25" fmla="*/ 1770 h 3245"/>
                  <a:gd name="T26" fmla="*/ 4362 w 7383"/>
                  <a:gd name="T27" fmla="*/ 2656 h 3245"/>
                  <a:gd name="T28" fmla="*/ 4698 w 7383"/>
                  <a:gd name="T29" fmla="*/ 2360 h 3245"/>
                  <a:gd name="T30" fmla="*/ 5034 w 7383"/>
                  <a:gd name="T31" fmla="*/ 2656 h 3245"/>
                  <a:gd name="T32" fmla="*/ 5370 w 7383"/>
                  <a:gd name="T33" fmla="*/ 2360 h 3245"/>
                  <a:gd name="T34" fmla="*/ 5706 w 7383"/>
                  <a:gd name="T35" fmla="*/ 1770 h 3245"/>
                  <a:gd name="T36" fmla="*/ 6042 w 7383"/>
                  <a:gd name="T37" fmla="*/ 2360 h 3245"/>
                  <a:gd name="T38" fmla="*/ 6376 w 7383"/>
                  <a:gd name="T39" fmla="*/ 2950 h 3245"/>
                  <a:gd name="T40" fmla="*/ 6712 w 7383"/>
                  <a:gd name="T41" fmla="*/ 3245 h 3245"/>
                  <a:gd name="T42" fmla="*/ 7048 w 7383"/>
                  <a:gd name="T43" fmla="*/ 3245 h 3245"/>
                  <a:gd name="T44" fmla="*/ 7383 w 7383"/>
                  <a:gd name="T45" fmla="*/ 3245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245">
                    <a:moveTo>
                      <a:pt x="0" y="885"/>
                    </a:moveTo>
                    <a:lnTo>
                      <a:pt x="336" y="295"/>
                    </a:lnTo>
                    <a:lnTo>
                      <a:pt x="670" y="0"/>
                    </a:lnTo>
                    <a:lnTo>
                      <a:pt x="1006" y="1475"/>
                    </a:lnTo>
                    <a:lnTo>
                      <a:pt x="1342" y="1475"/>
                    </a:lnTo>
                    <a:lnTo>
                      <a:pt x="1678" y="1770"/>
                    </a:lnTo>
                    <a:lnTo>
                      <a:pt x="2014" y="2066"/>
                    </a:lnTo>
                    <a:lnTo>
                      <a:pt x="2348" y="2066"/>
                    </a:lnTo>
                    <a:lnTo>
                      <a:pt x="2684" y="2066"/>
                    </a:lnTo>
                    <a:lnTo>
                      <a:pt x="3020" y="2066"/>
                    </a:lnTo>
                    <a:lnTo>
                      <a:pt x="3356" y="2656"/>
                    </a:lnTo>
                    <a:lnTo>
                      <a:pt x="3692" y="2656"/>
                    </a:lnTo>
                    <a:lnTo>
                      <a:pt x="4028" y="1770"/>
                    </a:lnTo>
                    <a:lnTo>
                      <a:pt x="4362" y="2656"/>
                    </a:lnTo>
                    <a:lnTo>
                      <a:pt x="4698" y="2360"/>
                    </a:lnTo>
                    <a:lnTo>
                      <a:pt x="5034" y="2656"/>
                    </a:lnTo>
                    <a:lnTo>
                      <a:pt x="5370" y="2360"/>
                    </a:lnTo>
                    <a:lnTo>
                      <a:pt x="5706" y="1770"/>
                    </a:lnTo>
                    <a:lnTo>
                      <a:pt x="6042" y="2360"/>
                    </a:lnTo>
                    <a:lnTo>
                      <a:pt x="6376" y="2950"/>
                    </a:lnTo>
                    <a:lnTo>
                      <a:pt x="6712" y="3245"/>
                    </a:lnTo>
                    <a:lnTo>
                      <a:pt x="7048" y="3245"/>
                    </a:lnTo>
                    <a:lnTo>
                      <a:pt x="7383" y="3245"/>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8" name="Oval 2773"/>
              <p:cNvSpPr>
                <a:spLocks noChangeArrowheads="1"/>
              </p:cNvSpPr>
              <p:nvPr/>
            </p:nvSpPr>
            <p:spPr bwMode="auto">
              <a:xfrm>
                <a:off x="4974"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9" name="Oval 2774"/>
              <p:cNvSpPr>
                <a:spLocks noChangeArrowheads="1"/>
              </p:cNvSpPr>
              <p:nvPr/>
            </p:nvSpPr>
            <p:spPr bwMode="auto">
              <a:xfrm>
                <a:off x="5141" y="3418"/>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0" name="Freeform 2775"/>
              <p:cNvSpPr>
                <a:spLocks/>
              </p:cNvSpPr>
              <p:nvPr/>
            </p:nvSpPr>
            <p:spPr bwMode="auto">
              <a:xfrm>
                <a:off x="4829" y="3292"/>
                <a:ext cx="336" cy="148"/>
              </a:xfrm>
              <a:custGeom>
                <a:avLst/>
                <a:gdLst>
                  <a:gd name="T0" fmla="*/ 0 w 672"/>
                  <a:gd name="T1" fmla="*/ 0 h 296"/>
                  <a:gd name="T2" fmla="*/ 336 w 672"/>
                  <a:gd name="T3" fmla="*/ 0 h 296"/>
                  <a:gd name="T4" fmla="*/ 672 w 672"/>
                  <a:gd name="T5" fmla="*/ 296 h 296"/>
                </a:gdLst>
                <a:ahLst/>
                <a:cxnLst>
                  <a:cxn ang="0">
                    <a:pos x="T0" y="T1"/>
                  </a:cxn>
                  <a:cxn ang="0">
                    <a:pos x="T2" y="T3"/>
                  </a:cxn>
                  <a:cxn ang="0">
                    <a:pos x="T4" y="T5"/>
                  </a:cxn>
                </a:cxnLst>
                <a:rect l="0" t="0" r="r" b="b"/>
                <a:pathLst>
                  <a:path w="672" h="296">
                    <a:moveTo>
                      <a:pt x="0" y="0"/>
                    </a:moveTo>
                    <a:lnTo>
                      <a:pt x="336" y="0"/>
                    </a:lnTo>
                    <a:lnTo>
                      <a:pt x="672" y="29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1" name="Oval 2776"/>
              <p:cNvSpPr>
                <a:spLocks noChangeArrowheads="1"/>
              </p:cNvSpPr>
              <p:nvPr/>
            </p:nvSpPr>
            <p:spPr bwMode="auto">
              <a:xfrm>
                <a:off x="111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2" name="Oval 2777"/>
              <p:cNvSpPr>
                <a:spLocks noChangeArrowheads="1"/>
              </p:cNvSpPr>
              <p:nvPr/>
            </p:nvSpPr>
            <p:spPr bwMode="auto">
              <a:xfrm>
                <a:off x="1282" y="253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3" name="Oval 2778"/>
              <p:cNvSpPr>
                <a:spLocks noChangeArrowheads="1"/>
              </p:cNvSpPr>
              <p:nvPr/>
            </p:nvSpPr>
            <p:spPr bwMode="auto">
              <a:xfrm>
                <a:off x="1450"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4" name="Oval 2779"/>
              <p:cNvSpPr>
                <a:spLocks noChangeArrowheads="1"/>
              </p:cNvSpPr>
              <p:nvPr/>
            </p:nvSpPr>
            <p:spPr bwMode="auto">
              <a:xfrm>
                <a:off x="1618" y="268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5" name="Oval 2780"/>
              <p:cNvSpPr>
                <a:spLocks noChangeArrowheads="1"/>
              </p:cNvSpPr>
              <p:nvPr/>
            </p:nvSpPr>
            <p:spPr bwMode="auto">
              <a:xfrm>
                <a:off x="1786" y="2828"/>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6" name="Oval 2781"/>
              <p:cNvSpPr>
                <a:spLocks noChangeArrowheads="1"/>
              </p:cNvSpPr>
              <p:nvPr/>
            </p:nvSpPr>
            <p:spPr bwMode="auto">
              <a:xfrm>
                <a:off x="1954" y="297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7" name="Oval 2782"/>
              <p:cNvSpPr>
                <a:spLocks noChangeArrowheads="1"/>
              </p:cNvSpPr>
              <p:nvPr/>
            </p:nvSpPr>
            <p:spPr bwMode="auto">
              <a:xfrm>
                <a:off x="2121" y="297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8" name="Oval 2783"/>
              <p:cNvSpPr>
                <a:spLocks noChangeArrowheads="1"/>
              </p:cNvSpPr>
              <p:nvPr/>
            </p:nvSpPr>
            <p:spPr bwMode="auto">
              <a:xfrm>
                <a:off x="2289" y="2532"/>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9" name="Oval 2784"/>
              <p:cNvSpPr>
                <a:spLocks noChangeArrowheads="1"/>
              </p:cNvSpPr>
              <p:nvPr/>
            </p:nvSpPr>
            <p:spPr bwMode="auto">
              <a:xfrm>
                <a:off x="2457" y="238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0" name="Oval 2785"/>
              <p:cNvSpPr>
                <a:spLocks noChangeArrowheads="1"/>
              </p:cNvSpPr>
              <p:nvPr/>
            </p:nvSpPr>
            <p:spPr bwMode="auto">
              <a:xfrm>
                <a:off x="262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1" name="Oval 2786"/>
              <p:cNvSpPr>
                <a:spLocks noChangeArrowheads="1"/>
              </p:cNvSpPr>
              <p:nvPr/>
            </p:nvSpPr>
            <p:spPr bwMode="auto">
              <a:xfrm>
                <a:off x="2793" y="164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2" name="Oval 2787"/>
              <p:cNvSpPr>
                <a:spLocks noChangeArrowheads="1"/>
              </p:cNvSpPr>
              <p:nvPr/>
            </p:nvSpPr>
            <p:spPr bwMode="auto">
              <a:xfrm>
                <a:off x="2961" y="1942"/>
                <a:ext cx="45"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3" name="Oval 2788"/>
              <p:cNvSpPr>
                <a:spLocks noChangeArrowheads="1"/>
              </p:cNvSpPr>
              <p:nvPr/>
            </p:nvSpPr>
            <p:spPr bwMode="auto">
              <a:xfrm>
                <a:off x="3128" y="2237"/>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4" name="Oval 2789"/>
              <p:cNvSpPr>
                <a:spLocks noChangeArrowheads="1"/>
              </p:cNvSpPr>
              <p:nvPr/>
            </p:nvSpPr>
            <p:spPr bwMode="auto">
              <a:xfrm>
                <a:off x="3296"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5" name="Oval 2790"/>
              <p:cNvSpPr>
                <a:spLocks noChangeArrowheads="1"/>
              </p:cNvSpPr>
              <p:nvPr/>
            </p:nvSpPr>
            <p:spPr bwMode="auto">
              <a:xfrm>
                <a:off x="3464" y="223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6" name="Oval 2791"/>
              <p:cNvSpPr>
                <a:spLocks noChangeArrowheads="1"/>
              </p:cNvSpPr>
              <p:nvPr/>
            </p:nvSpPr>
            <p:spPr bwMode="auto">
              <a:xfrm>
                <a:off x="3631" y="209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7" name="Oval 2792"/>
              <p:cNvSpPr>
                <a:spLocks noChangeArrowheads="1"/>
              </p:cNvSpPr>
              <p:nvPr/>
            </p:nvSpPr>
            <p:spPr bwMode="auto">
              <a:xfrm>
                <a:off x="3799" y="179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8" name="Oval 2793"/>
              <p:cNvSpPr>
                <a:spLocks noChangeArrowheads="1"/>
              </p:cNvSpPr>
              <p:nvPr/>
            </p:nvSpPr>
            <p:spPr bwMode="auto">
              <a:xfrm>
                <a:off x="3967" y="135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9" name="Oval 2794"/>
              <p:cNvSpPr>
                <a:spLocks noChangeArrowheads="1"/>
              </p:cNvSpPr>
              <p:nvPr/>
            </p:nvSpPr>
            <p:spPr bwMode="auto">
              <a:xfrm>
                <a:off x="4135" y="150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0" name="Oval 2795"/>
              <p:cNvSpPr>
                <a:spLocks noChangeArrowheads="1"/>
              </p:cNvSpPr>
              <p:nvPr/>
            </p:nvSpPr>
            <p:spPr bwMode="auto">
              <a:xfrm>
                <a:off x="4302" y="1205"/>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1" name="Oval 2796"/>
              <p:cNvSpPr>
                <a:spLocks noChangeArrowheads="1"/>
              </p:cNvSpPr>
              <p:nvPr/>
            </p:nvSpPr>
            <p:spPr bwMode="auto">
              <a:xfrm>
                <a:off x="4470" y="1205"/>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2" name="Oval 2797"/>
              <p:cNvSpPr>
                <a:spLocks noChangeArrowheads="1"/>
              </p:cNvSpPr>
              <p:nvPr/>
            </p:nvSpPr>
            <p:spPr bwMode="auto">
              <a:xfrm>
                <a:off x="4638" y="150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3" name="Oval 2798"/>
              <p:cNvSpPr>
                <a:spLocks noChangeArrowheads="1"/>
              </p:cNvSpPr>
              <p:nvPr/>
            </p:nvSpPr>
            <p:spPr bwMode="auto">
              <a:xfrm>
                <a:off x="4806" y="1648"/>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4" name="Freeform 2799"/>
              <p:cNvSpPr>
                <a:spLocks/>
              </p:cNvSpPr>
              <p:nvPr/>
            </p:nvSpPr>
            <p:spPr bwMode="auto">
              <a:xfrm>
                <a:off x="1137" y="1227"/>
                <a:ext cx="3692" cy="1771"/>
              </a:xfrm>
              <a:custGeom>
                <a:avLst/>
                <a:gdLst>
                  <a:gd name="T0" fmla="*/ 0 w 7383"/>
                  <a:gd name="T1" fmla="*/ 1771 h 3542"/>
                  <a:gd name="T2" fmla="*/ 336 w 7383"/>
                  <a:gd name="T3" fmla="*/ 2656 h 3542"/>
                  <a:gd name="T4" fmla="*/ 670 w 7383"/>
                  <a:gd name="T5" fmla="*/ 2361 h 3542"/>
                  <a:gd name="T6" fmla="*/ 1006 w 7383"/>
                  <a:gd name="T7" fmla="*/ 2952 h 3542"/>
                  <a:gd name="T8" fmla="*/ 1342 w 7383"/>
                  <a:gd name="T9" fmla="*/ 3246 h 3542"/>
                  <a:gd name="T10" fmla="*/ 1678 w 7383"/>
                  <a:gd name="T11" fmla="*/ 3542 h 3542"/>
                  <a:gd name="T12" fmla="*/ 2014 w 7383"/>
                  <a:gd name="T13" fmla="*/ 3542 h 3542"/>
                  <a:gd name="T14" fmla="*/ 2348 w 7383"/>
                  <a:gd name="T15" fmla="*/ 2656 h 3542"/>
                  <a:gd name="T16" fmla="*/ 2684 w 7383"/>
                  <a:gd name="T17" fmla="*/ 2361 h 3542"/>
                  <a:gd name="T18" fmla="*/ 3020 w 7383"/>
                  <a:gd name="T19" fmla="*/ 1771 h 3542"/>
                  <a:gd name="T20" fmla="*/ 3356 w 7383"/>
                  <a:gd name="T21" fmla="*/ 886 h 3542"/>
                  <a:gd name="T22" fmla="*/ 3692 w 7383"/>
                  <a:gd name="T23" fmla="*/ 1477 h 3542"/>
                  <a:gd name="T24" fmla="*/ 4028 w 7383"/>
                  <a:gd name="T25" fmla="*/ 2065 h 3542"/>
                  <a:gd name="T26" fmla="*/ 4362 w 7383"/>
                  <a:gd name="T27" fmla="*/ 1771 h 3542"/>
                  <a:gd name="T28" fmla="*/ 4698 w 7383"/>
                  <a:gd name="T29" fmla="*/ 2065 h 3542"/>
                  <a:gd name="T30" fmla="*/ 5034 w 7383"/>
                  <a:gd name="T31" fmla="*/ 1771 h 3542"/>
                  <a:gd name="T32" fmla="*/ 5370 w 7383"/>
                  <a:gd name="T33" fmla="*/ 1181 h 3542"/>
                  <a:gd name="T34" fmla="*/ 5706 w 7383"/>
                  <a:gd name="T35" fmla="*/ 296 h 3542"/>
                  <a:gd name="T36" fmla="*/ 6042 w 7383"/>
                  <a:gd name="T37" fmla="*/ 591 h 3542"/>
                  <a:gd name="T38" fmla="*/ 6376 w 7383"/>
                  <a:gd name="T39" fmla="*/ 0 h 3542"/>
                  <a:gd name="T40" fmla="*/ 6712 w 7383"/>
                  <a:gd name="T41" fmla="*/ 0 h 3542"/>
                  <a:gd name="T42" fmla="*/ 7048 w 7383"/>
                  <a:gd name="T43" fmla="*/ 591 h 3542"/>
                  <a:gd name="T44" fmla="*/ 7383 w 7383"/>
                  <a:gd name="T45" fmla="*/ 886 h 3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542">
                    <a:moveTo>
                      <a:pt x="0" y="1771"/>
                    </a:moveTo>
                    <a:lnTo>
                      <a:pt x="336" y="2656"/>
                    </a:lnTo>
                    <a:lnTo>
                      <a:pt x="670" y="2361"/>
                    </a:lnTo>
                    <a:lnTo>
                      <a:pt x="1006" y="2952"/>
                    </a:lnTo>
                    <a:lnTo>
                      <a:pt x="1342" y="3246"/>
                    </a:lnTo>
                    <a:lnTo>
                      <a:pt x="1678" y="3542"/>
                    </a:lnTo>
                    <a:lnTo>
                      <a:pt x="2014" y="3542"/>
                    </a:lnTo>
                    <a:lnTo>
                      <a:pt x="2348" y="2656"/>
                    </a:lnTo>
                    <a:lnTo>
                      <a:pt x="2684" y="2361"/>
                    </a:lnTo>
                    <a:lnTo>
                      <a:pt x="3020" y="1771"/>
                    </a:lnTo>
                    <a:lnTo>
                      <a:pt x="3356" y="886"/>
                    </a:lnTo>
                    <a:lnTo>
                      <a:pt x="3692" y="1477"/>
                    </a:lnTo>
                    <a:lnTo>
                      <a:pt x="4028" y="2065"/>
                    </a:lnTo>
                    <a:lnTo>
                      <a:pt x="4362" y="1771"/>
                    </a:lnTo>
                    <a:lnTo>
                      <a:pt x="4698" y="2065"/>
                    </a:lnTo>
                    <a:lnTo>
                      <a:pt x="5034" y="1771"/>
                    </a:lnTo>
                    <a:lnTo>
                      <a:pt x="5370" y="1181"/>
                    </a:lnTo>
                    <a:lnTo>
                      <a:pt x="5706" y="296"/>
                    </a:lnTo>
                    <a:lnTo>
                      <a:pt x="6042" y="591"/>
                    </a:lnTo>
                    <a:lnTo>
                      <a:pt x="6376" y="0"/>
                    </a:lnTo>
                    <a:lnTo>
                      <a:pt x="6712" y="0"/>
                    </a:lnTo>
                    <a:lnTo>
                      <a:pt x="7048" y="591"/>
                    </a:lnTo>
                    <a:lnTo>
                      <a:pt x="7383" y="886"/>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5" name="Oval 2800"/>
              <p:cNvSpPr>
                <a:spLocks noChangeArrowheads="1"/>
              </p:cNvSpPr>
              <p:nvPr/>
            </p:nvSpPr>
            <p:spPr bwMode="auto">
              <a:xfrm>
                <a:off x="4974" y="179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6" name="Oval 2801"/>
              <p:cNvSpPr>
                <a:spLocks noChangeArrowheads="1"/>
              </p:cNvSpPr>
              <p:nvPr/>
            </p:nvSpPr>
            <p:spPr bwMode="auto">
              <a:xfrm>
                <a:off x="5141" y="135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7" name="Freeform 2802"/>
              <p:cNvSpPr>
                <a:spLocks/>
              </p:cNvSpPr>
              <p:nvPr/>
            </p:nvSpPr>
            <p:spPr bwMode="auto">
              <a:xfrm>
                <a:off x="4829" y="1375"/>
                <a:ext cx="336" cy="442"/>
              </a:xfrm>
              <a:custGeom>
                <a:avLst/>
                <a:gdLst>
                  <a:gd name="T0" fmla="*/ 0 w 672"/>
                  <a:gd name="T1" fmla="*/ 590 h 885"/>
                  <a:gd name="T2" fmla="*/ 336 w 672"/>
                  <a:gd name="T3" fmla="*/ 885 h 885"/>
                  <a:gd name="T4" fmla="*/ 672 w 672"/>
                  <a:gd name="T5" fmla="*/ 0 h 885"/>
                </a:gdLst>
                <a:ahLst/>
                <a:cxnLst>
                  <a:cxn ang="0">
                    <a:pos x="T0" y="T1"/>
                  </a:cxn>
                  <a:cxn ang="0">
                    <a:pos x="T2" y="T3"/>
                  </a:cxn>
                  <a:cxn ang="0">
                    <a:pos x="T4" y="T5"/>
                  </a:cxn>
                </a:cxnLst>
                <a:rect l="0" t="0" r="r" b="b"/>
                <a:pathLst>
                  <a:path w="672" h="885">
                    <a:moveTo>
                      <a:pt x="0" y="590"/>
                    </a:moveTo>
                    <a:lnTo>
                      <a:pt x="336" y="885"/>
                    </a:lnTo>
                    <a:lnTo>
                      <a:pt x="672" y="0"/>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8" name="Oval 2803"/>
              <p:cNvSpPr>
                <a:spLocks noChangeArrowheads="1"/>
              </p:cNvSpPr>
              <p:nvPr/>
            </p:nvSpPr>
            <p:spPr bwMode="auto">
              <a:xfrm>
                <a:off x="1115" y="209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9" name="Oval 2804"/>
              <p:cNvSpPr>
                <a:spLocks noChangeArrowheads="1"/>
              </p:cNvSpPr>
              <p:nvPr/>
            </p:nvSpPr>
            <p:spPr bwMode="auto">
              <a:xfrm>
                <a:off x="1282" y="268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0" name="Oval 2805"/>
              <p:cNvSpPr>
                <a:spLocks noChangeArrowheads="1"/>
              </p:cNvSpPr>
              <p:nvPr/>
            </p:nvSpPr>
            <p:spPr bwMode="auto">
              <a:xfrm>
                <a:off x="1450" y="2828"/>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1" name="Oval 2806"/>
              <p:cNvSpPr>
                <a:spLocks noChangeArrowheads="1"/>
              </p:cNvSpPr>
              <p:nvPr/>
            </p:nvSpPr>
            <p:spPr bwMode="auto">
              <a:xfrm>
                <a:off x="1618"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2" name="Oval 2807"/>
              <p:cNvSpPr>
                <a:spLocks noChangeArrowheads="1"/>
              </p:cNvSpPr>
              <p:nvPr/>
            </p:nvSpPr>
            <p:spPr bwMode="auto">
              <a:xfrm>
                <a:off x="1786" y="297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3" name="Oval 2808"/>
              <p:cNvSpPr>
                <a:spLocks noChangeArrowheads="1"/>
              </p:cNvSpPr>
              <p:nvPr/>
            </p:nvSpPr>
            <p:spPr bwMode="auto">
              <a:xfrm>
                <a:off x="1954" y="297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4" name="Oval 2809"/>
              <p:cNvSpPr>
                <a:spLocks noChangeArrowheads="1"/>
              </p:cNvSpPr>
              <p:nvPr/>
            </p:nvSpPr>
            <p:spPr bwMode="auto">
              <a:xfrm>
                <a:off x="2121" y="297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5" name="Oval 2810"/>
              <p:cNvSpPr>
                <a:spLocks noChangeArrowheads="1"/>
              </p:cNvSpPr>
              <p:nvPr/>
            </p:nvSpPr>
            <p:spPr bwMode="auto">
              <a:xfrm>
                <a:off x="2289"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6" name="Oval 2811"/>
              <p:cNvSpPr>
                <a:spLocks noChangeArrowheads="1"/>
              </p:cNvSpPr>
              <p:nvPr/>
            </p:nvSpPr>
            <p:spPr bwMode="auto">
              <a:xfrm>
                <a:off x="2457"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7" name="Oval 2812"/>
              <p:cNvSpPr>
                <a:spLocks noChangeArrowheads="1"/>
              </p:cNvSpPr>
              <p:nvPr/>
            </p:nvSpPr>
            <p:spPr bwMode="auto">
              <a:xfrm>
                <a:off x="2625"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8" name="Oval 2813"/>
              <p:cNvSpPr>
                <a:spLocks noChangeArrowheads="1"/>
              </p:cNvSpPr>
              <p:nvPr/>
            </p:nvSpPr>
            <p:spPr bwMode="auto">
              <a:xfrm>
                <a:off x="2793"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9" name="Oval 2814"/>
              <p:cNvSpPr>
                <a:spLocks noChangeArrowheads="1"/>
              </p:cNvSpPr>
              <p:nvPr/>
            </p:nvSpPr>
            <p:spPr bwMode="auto">
              <a:xfrm>
                <a:off x="2961" y="327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0" name="Oval 2815"/>
              <p:cNvSpPr>
                <a:spLocks noChangeArrowheads="1"/>
              </p:cNvSpPr>
              <p:nvPr/>
            </p:nvSpPr>
            <p:spPr bwMode="auto">
              <a:xfrm>
                <a:off x="3128" y="327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1" name="Oval 2816"/>
              <p:cNvSpPr>
                <a:spLocks noChangeArrowheads="1"/>
              </p:cNvSpPr>
              <p:nvPr/>
            </p:nvSpPr>
            <p:spPr bwMode="auto">
              <a:xfrm>
                <a:off x="3296" y="3123"/>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2" name="Oval 2817"/>
              <p:cNvSpPr>
                <a:spLocks noChangeArrowheads="1"/>
              </p:cNvSpPr>
              <p:nvPr/>
            </p:nvSpPr>
            <p:spPr bwMode="auto">
              <a:xfrm>
                <a:off x="3464" y="3123"/>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0" name="Group 3019"/>
            <p:cNvGrpSpPr>
              <a:grpSpLocks/>
            </p:cNvGrpSpPr>
            <p:nvPr/>
          </p:nvGrpSpPr>
          <p:grpSpPr bwMode="auto">
            <a:xfrm>
              <a:off x="1770063" y="1209675"/>
              <a:ext cx="6464300" cy="4522788"/>
              <a:chOff x="1115" y="762"/>
              <a:chExt cx="4072" cy="2849"/>
            </a:xfrm>
          </p:grpSpPr>
          <p:sp>
            <p:nvSpPr>
              <p:cNvPr id="383" name="Oval 2819"/>
              <p:cNvSpPr>
                <a:spLocks noChangeArrowheads="1"/>
              </p:cNvSpPr>
              <p:nvPr/>
            </p:nvSpPr>
            <p:spPr bwMode="auto">
              <a:xfrm>
                <a:off x="3631" y="341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4" name="Oval 2820"/>
              <p:cNvSpPr>
                <a:spLocks noChangeArrowheads="1"/>
              </p:cNvSpPr>
              <p:nvPr/>
            </p:nvSpPr>
            <p:spPr bwMode="auto">
              <a:xfrm>
                <a:off x="3799"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5" name="Oval 2821"/>
              <p:cNvSpPr>
                <a:spLocks noChangeArrowheads="1"/>
              </p:cNvSpPr>
              <p:nvPr/>
            </p:nvSpPr>
            <p:spPr bwMode="auto">
              <a:xfrm>
                <a:off x="3967"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6" name="Oval 2822"/>
              <p:cNvSpPr>
                <a:spLocks noChangeArrowheads="1"/>
              </p:cNvSpPr>
              <p:nvPr/>
            </p:nvSpPr>
            <p:spPr bwMode="auto">
              <a:xfrm>
                <a:off x="4135" y="356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7" name="Oval 2823"/>
              <p:cNvSpPr>
                <a:spLocks noChangeArrowheads="1"/>
              </p:cNvSpPr>
              <p:nvPr/>
            </p:nvSpPr>
            <p:spPr bwMode="auto">
              <a:xfrm>
                <a:off x="4302"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8" name="Oval 2824"/>
              <p:cNvSpPr>
                <a:spLocks noChangeArrowheads="1"/>
              </p:cNvSpPr>
              <p:nvPr/>
            </p:nvSpPr>
            <p:spPr bwMode="auto">
              <a:xfrm>
                <a:off x="4470"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9" name="Oval 2825"/>
              <p:cNvSpPr>
                <a:spLocks noChangeArrowheads="1"/>
              </p:cNvSpPr>
              <p:nvPr/>
            </p:nvSpPr>
            <p:spPr bwMode="auto">
              <a:xfrm>
                <a:off x="4638"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0" name="Oval 2826"/>
              <p:cNvSpPr>
                <a:spLocks noChangeArrowheads="1"/>
              </p:cNvSpPr>
              <p:nvPr/>
            </p:nvSpPr>
            <p:spPr bwMode="auto">
              <a:xfrm>
                <a:off x="4806"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1" name="Freeform 2827"/>
              <p:cNvSpPr>
                <a:spLocks/>
              </p:cNvSpPr>
              <p:nvPr/>
            </p:nvSpPr>
            <p:spPr bwMode="auto">
              <a:xfrm>
                <a:off x="1137" y="2113"/>
                <a:ext cx="3692" cy="1474"/>
              </a:xfrm>
              <a:custGeom>
                <a:avLst/>
                <a:gdLst>
                  <a:gd name="T0" fmla="*/ 0 w 7383"/>
                  <a:gd name="T1" fmla="*/ 0 h 2950"/>
                  <a:gd name="T2" fmla="*/ 336 w 7383"/>
                  <a:gd name="T3" fmla="*/ 1181 h 2950"/>
                  <a:gd name="T4" fmla="*/ 670 w 7383"/>
                  <a:gd name="T5" fmla="*/ 1475 h 2950"/>
                  <a:gd name="T6" fmla="*/ 1006 w 7383"/>
                  <a:gd name="T7" fmla="*/ 1475 h 2950"/>
                  <a:gd name="T8" fmla="*/ 1342 w 7383"/>
                  <a:gd name="T9" fmla="*/ 1771 h 2950"/>
                  <a:gd name="T10" fmla="*/ 1678 w 7383"/>
                  <a:gd name="T11" fmla="*/ 1771 h 2950"/>
                  <a:gd name="T12" fmla="*/ 2014 w 7383"/>
                  <a:gd name="T13" fmla="*/ 1771 h 2950"/>
                  <a:gd name="T14" fmla="*/ 2348 w 7383"/>
                  <a:gd name="T15" fmla="*/ 1475 h 2950"/>
                  <a:gd name="T16" fmla="*/ 2684 w 7383"/>
                  <a:gd name="T17" fmla="*/ 1475 h 2950"/>
                  <a:gd name="T18" fmla="*/ 3020 w 7383"/>
                  <a:gd name="T19" fmla="*/ 1475 h 2950"/>
                  <a:gd name="T20" fmla="*/ 3356 w 7383"/>
                  <a:gd name="T21" fmla="*/ 1475 h 2950"/>
                  <a:gd name="T22" fmla="*/ 3692 w 7383"/>
                  <a:gd name="T23" fmla="*/ 2360 h 2950"/>
                  <a:gd name="T24" fmla="*/ 4028 w 7383"/>
                  <a:gd name="T25" fmla="*/ 2360 h 2950"/>
                  <a:gd name="T26" fmla="*/ 4362 w 7383"/>
                  <a:gd name="T27" fmla="*/ 2065 h 2950"/>
                  <a:gd name="T28" fmla="*/ 4698 w 7383"/>
                  <a:gd name="T29" fmla="*/ 2065 h 2950"/>
                  <a:gd name="T30" fmla="*/ 5034 w 7383"/>
                  <a:gd name="T31" fmla="*/ 2656 h 2950"/>
                  <a:gd name="T32" fmla="*/ 5370 w 7383"/>
                  <a:gd name="T33" fmla="*/ 2950 h 2950"/>
                  <a:gd name="T34" fmla="*/ 5706 w 7383"/>
                  <a:gd name="T35" fmla="*/ 2950 h 2950"/>
                  <a:gd name="T36" fmla="*/ 6042 w 7383"/>
                  <a:gd name="T37" fmla="*/ 2950 h 2950"/>
                  <a:gd name="T38" fmla="*/ 6376 w 7383"/>
                  <a:gd name="T39" fmla="*/ 2950 h 2950"/>
                  <a:gd name="T40" fmla="*/ 6712 w 7383"/>
                  <a:gd name="T41" fmla="*/ 2950 h 2950"/>
                  <a:gd name="T42" fmla="*/ 7048 w 7383"/>
                  <a:gd name="T43" fmla="*/ 2950 h 2950"/>
                  <a:gd name="T44" fmla="*/ 7383 w 7383"/>
                  <a:gd name="T45" fmla="*/ 2950 h 2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0">
                    <a:moveTo>
                      <a:pt x="0" y="0"/>
                    </a:moveTo>
                    <a:lnTo>
                      <a:pt x="336" y="1181"/>
                    </a:lnTo>
                    <a:lnTo>
                      <a:pt x="670" y="1475"/>
                    </a:lnTo>
                    <a:lnTo>
                      <a:pt x="1006" y="1475"/>
                    </a:lnTo>
                    <a:lnTo>
                      <a:pt x="1342" y="1771"/>
                    </a:lnTo>
                    <a:lnTo>
                      <a:pt x="1678" y="1771"/>
                    </a:lnTo>
                    <a:lnTo>
                      <a:pt x="2014" y="1771"/>
                    </a:lnTo>
                    <a:lnTo>
                      <a:pt x="2348" y="1475"/>
                    </a:lnTo>
                    <a:lnTo>
                      <a:pt x="2684" y="1475"/>
                    </a:lnTo>
                    <a:lnTo>
                      <a:pt x="3020" y="1475"/>
                    </a:lnTo>
                    <a:lnTo>
                      <a:pt x="3356" y="1475"/>
                    </a:lnTo>
                    <a:lnTo>
                      <a:pt x="3692" y="2360"/>
                    </a:lnTo>
                    <a:lnTo>
                      <a:pt x="4028" y="2360"/>
                    </a:lnTo>
                    <a:lnTo>
                      <a:pt x="4362" y="2065"/>
                    </a:lnTo>
                    <a:lnTo>
                      <a:pt x="4698" y="2065"/>
                    </a:lnTo>
                    <a:lnTo>
                      <a:pt x="5034" y="2656"/>
                    </a:lnTo>
                    <a:lnTo>
                      <a:pt x="5370" y="2950"/>
                    </a:lnTo>
                    <a:lnTo>
                      <a:pt x="5706" y="2950"/>
                    </a:lnTo>
                    <a:lnTo>
                      <a:pt x="6042" y="2950"/>
                    </a:lnTo>
                    <a:lnTo>
                      <a:pt x="6376" y="2950"/>
                    </a:lnTo>
                    <a:lnTo>
                      <a:pt x="6712" y="2950"/>
                    </a:lnTo>
                    <a:lnTo>
                      <a:pt x="7048" y="2950"/>
                    </a:lnTo>
                    <a:lnTo>
                      <a:pt x="7383" y="2950"/>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2" name="Oval 2828"/>
              <p:cNvSpPr>
                <a:spLocks noChangeArrowheads="1"/>
              </p:cNvSpPr>
              <p:nvPr/>
            </p:nvSpPr>
            <p:spPr bwMode="auto">
              <a:xfrm>
                <a:off x="4974"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3" name="Oval 2829"/>
              <p:cNvSpPr>
                <a:spLocks noChangeArrowheads="1"/>
              </p:cNvSpPr>
              <p:nvPr/>
            </p:nvSpPr>
            <p:spPr bwMode="auto">
              <a:xfrm>
                <a:off x="5141"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4" name="Freeform 2830"/>
              <p:cNvSpPr>
                <a:spLocks/>
              </p:cNvSpPr>
              <p:nvPr/>
            </p:nvSpPr>
            <p:spPr bwMode="auto">
              <a:xfrm>
                <a:off x="4829" y="3587"/>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5" name="Oval 2831"/>
              <p:cNvSpPr>
                <a:spLocks noChangeArrowheads="1"/>
              </p:cNvSpPr>
              <p:nvPr/>
            </p:nvSpPr>
            <p:spPr bwMode="auto">
              <a:xfrm>
                <a:off x="1115" y="2090"/>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6" name="Oval 2832"/>
              <p:cNvSpPr>
                <a:spLocks noChangeArrowheads="1"/>
              </p:cNvSpPr>
              <p:nvPr/>
            </p:nvSpPr>
            <p:spPr bwMode="auto">
              <a:xfrm>
                <a:off x="1282" y="238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7" name="Oval 2833"/>
              <p:cNvSpPr>
                <a:spLocks noChangeArrowheads="1"/>
              </p:cNvSpPr>
              <p:nvPr/>
            </p:nvSpPr>
            <p:spPr bwMode="auto">
              <a:xfrm>
                <a:off x="1450" y="268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8" name="Oval 2834"/>
              <p:cNvSpPr>
                <a:spLocks noChangeArrowheads="1"/>
              </p:cNvSpPr>
              <p:nvPr/>
            </p:nvSpPr>
            <p:spPr bwMode="auto">
              <a:xfrm>
                <a:off x="1618" y="2237"/>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9" name="Oval 2835"/>
              <p:cNvSpPr>
                <a:spLocks noChangeArrowheads="1"/>
              </p:cNvSpPr>
              <p:nvPr/>
            </p:nvSpPr>
            <p:spPr bwMode="auto">
              <a:xfrm>
                <a:off x="1786" y="2237"/>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0" name="Oval 2836"/>
              <p:cNvSpPr>
                <a:spLocks noChangeArrowheads="1"/>
              </p:cNvSpPr>
              <p:nvPr/>
            </p:nvSpPr>
            <p:spPr bwMode="auto">
              <a:xfrm>
                <a:off x="1954" y="238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1" name="Oval 2837"/>
              <p:cNvSpPr>
                <a:spLocks noChangeArrowheads="1"/>
              </p:cNvSpPr>
              <p:nvPr/>
            </p:nvSpPr>
            <p:spPr bwMode="auto">
              <a:xfrm>
                <a:off x="2121" y="209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2" name="Oval 2838"/>
              <p:cNvSpPr>
                <a:spLocks noChangeArrowheads="1"/>
              </p:cNvSpPr>
              <p:nvPr/>
            </p:nvSpPr>
            <p:spPr bwMode="auto">
              <a:xfrm>
                <a:off x="2289" y="1942"/>
                <a:ext cx="45"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3" name="Oval 2839"/>
              <p:cNvSpPr>
                <a:spLocks noChangeArrowheads="1"/>
              </p:cNvSpPr>
              <p:nvPr/>
            </p:nvSpPr>
            <p:spPr bwMode="auto">
              <a:xfrm>
                <a:off x="2457" y="164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4" name="Oval 2840"/>
              <p:cNvSpPr>
                <a:spLocks noChangeArrowheads="1"/>
              </p:cNvSpPr>
              <p:nvPr/>
            </p:nvSpPr>
            <p:spPr bwMode="auto">
              <a:xfrm>
                <a:off x="2625" y="164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5" name="Oval 2841"/>
              <p:cNvSpPr>
                <a:spLocks noChangeArrowheads="1"/>
              </p:cNvSpPr>
              <p:nvPr/>
            </p:nvSpPr>
            <p:spPr bwMode="auto">
              <a:xfrm>
                <a:off x="2793" y="179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6" name="Oval 2842"/>
              <p:cNvSpPr>
                <a:spLocks noChangeArrowheads="1"/>
              </p:cNvSpPr>
              <p:nvPr/>
            </p:nvSpPr>
            <p:spPr bwMode="auto">
              <a:xfrm>
                <a:off x="2961" y="1205"/>
                <a:ext cx="45"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7" name="Oval 2843"/>
              <p:cNvSpPr>
                <a:spLocks noChangeArrowheads="1"/>
              </p:cNvSpPr>
              <p:nvPr/>
            </p:nvSpPr>
            <p:spPr bwMode="auto">
              <a:xfrm>
                <a:off x="3128"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8" name="Oval 2844"/>
              <p:cNvSpPr>
                <a:spLocks noChangeArrowheads="1"/>
              </p:cNvSpPr>
              <p:nvPr/>
            </p:nvSpPr>
            <p:spPr bwMode="auto">
              <a:xfrm>
                <a:off x="3296" y="1942"/>
                <a:ext cx="45"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9" name="Oval 2845"/>
              <p:cNvSpPr>
                <a:spLocks noChangeArrowheads="1"/>
              </p:cNvSpPr>
              <p:nvPr/>
            </p:nvSpPr>
            <p:spPr bwMode="auto">
              <a:xfrm>
                <a:off x="3464" y="179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0" name="Oval 2846"/>
              <p:cNvSpPr>
                <a:spLocks noChangeArrowheads="1"/>
              </p:cNvSpPr>
              <p:nvPr/>
            </p:nvSpPr>
            <p:spPr bwMode="auto">
              <a:xfrm>
                <a:off x="3631" y="223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1" name="Oval 2847"/>
              <p:cNvSpPr>
                <a:spLocks noChangeArrowheads="1"/>
              </p:cNvSpPr>
              <p:nvPr/>
            </p:nvSpPr>
            <p:spPr bwMode="auto">
              <a:xfrm>
                <a:off x="3799"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2" name="Oval 2848"/>
              <p:cNvSpPr>
                <a:spLocks noChangeArrowheads="1"/>
              </p:cNvSpPr>
              <p:nvPr/>
            </p:nvSpPr>
            <p:spPr bwMode="auto">
              <a:xfrm>
                <a:off x="3967" y="1205"/>
                <a:ext cx="46"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3" name="Oval 2849"/>
              <p:cNvSpPr>
                <a:spLocks noChangeArrowheads="1"/>
              </p:cNvSpPr>
              <p:nvPr/>
            </p:nvSpPr>
            <p:spPr bwMode="auto">
              <a:xfrm>
                <a:off x="4135" y="1500"/>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4" name="Oval 2850"/>
              <p:cNvSpPr>
                <a:spLocks noChangeArrowheads="1"/>
              </p:cNvSpPr>
              <p:nvPr/>
            </p:nvSpPr>
            <p:spPr bwMode="auto">
              <a:xfrm>
                <a:off x="4302"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5" name="Oval 2851"/>
              <p:cNvSpPr>
                <a:spLocks noChangeArrowheads="1"/>
              </p:cNvSpPr>
              <p:nvPr/>
            </p:nvSpPr>
            <p:spPr bwMode="auto">
              <a:xfrm>
                <a:off x="4470" y="1648"/>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6" name="Oval 2852"/>
              <p:cNvSpPr>
                <a:spLocks noChangeArrowheads="1"/>
              </p:cNvSpPr>
              <p:nvPr/>
            </p:nvSpPr>
            <p:spPr bwMode="auto">
              <a:xfrm>
                <a:off x="4638" y="1353"/>
                <a:ext cx="46"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7" name="Oval 2853"/>
              <p:cNvSpPr>
                <a:spLocks noChangeArrowheads="1"/>
              </p:cNvSpPr>
              <p:nvPr/>
            </p:nvSpPr>
            <p:spPr bwMode="auto">
              <a:xfrm>
                <a:off x="4806" y="179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8" name="Freeform 2854"/>
              <p:cNvSpPr>
                <a:spLocks/>
              </p:cNvSpPr>
              <p:nvPr/>
            </p:nvSpPr>
            <p:spPr bwMode="auto">
              <a:xfrm>
                <a:off x="1137" y="1227"/>
                <a:ext cx="3692" cy="1476"/>
              </a:xfrm>
              <a:custGeom>
                <a:avLst/>
                <a:gdLst>
                  <a:gd name="T0" fmla="*/ 0 w 7383"/>
                  <a:gd name="T1" fmla="*/ 1771 h 2952"/>
                  <a:gd name="T2" fmla="*/ 336 w 7383"/>
                  <a:gd name="T3" fmla="*/ 2361 h 2952"/>
                  <a:gd name="T4" fmla="*/ 670 w 7383"/>
                  <a:gd name="T5" fmla="*/ 2952 h 2952"/>
                  <a:gd name="T6" fmla="*/ 1006 w 7383"/>
                  <a:gd name="T7" fmla="*/ 2065 h 2952"/>
                  <a:gd name="T8" fmla="*/ 1342 w 7383"/>
                  <a:gd name="T9" fmla="*/ 2065 h 2952"/>
                  <a:gd name="T10" fmla="*/ 1678 w 7383"/>
                  <a:gd name="T11" fmla="*/ 2361 h 2952"/>
                  <a:gd name="T12" fmla="*/ 2014 w 7383"/>
                  <a:gd name="T13" fmla="*/ 1771 h 2952"/>
                  <a:gd name="T14" fmla="*/ 2348 w 7383"/>
                  <a:gd name="T15" fmla="*/ 1477 h 2952"/>
                  <a:gd name="T16" fmla="*/ 2684 w 7383"/>
                  <a:gd name="T17" fmla="*/ 886 h 2952"/>
                  <a:gd name="T18" fmla="*/ 3020 w 7383"/>
                  <a:gd name="T19" fmla="*/ 886 h 2952"/>
                  <a:gd name="T20" fmla="*/ 3356 w 7383"/>
                  <a:gd name="T21" fmla="*/ 1181 h 2952"/>
                  <a:gd name="T22" fmla="*/ 3692 w 7383"/>
                  <a:gd name="T23" fmla="*/ 0 h 2952"/>
                  <a:gd name="T24" fmla="*/ 4028 w 7383"/>
                  <a:gd name="T25" fmla="*/ 591 h 2952"/>
                  <a:gd name="T26" fmla="*/ 4362 w 7383"/>
                  <a:gd name="T27" fmla="*/ 1477 h 2952"/>
                  <a:gd name="T28" fmla="*/ 4698 w 7383"/>
                  <a:gd name="T29" fmla="*/ 1181 h 2952"/>
                  <a:gd name="T30" fmla="*/ 5034 w 7383"/>
                  <a:gd name="T31" fmla="*/ 2065 h 2952"/>
                  <a:gd name="T32" fmla="*/ 5370 w 7383"/>
                  <a:gd name="T33" fmla="*/ 591 h 2952"/>
                  <a:gd name="T34" fmla="*/ 5706 w 7383"/>
                  <a:gd name="T35" fmla="*/ 0 h 2952"/>
                  <a:gd name="T36" fmla="*/ 6042 w 7383"/>
                  <a:gd name="T37" fmla="*/ 591 h 2952"/>
                  <a:gd name="T38" fmla="*/ 6376 w 7383"/>
                  <a:gd name="T39" fmla="*/ 591 h 2952"/>
                  <a:gd name="T40" fmla="*/ 6712 w 7383"/>
                  <a:gd name="T41" fmla="*/ 886 h 2952"/>
                  <a:gd name="T42" fmla="*/ 7048 w 7383"/>
                  <a:gd name="T43" fmla="*/ 296 h 2952"/>
                  <a:gd name="T44" fmla="*/ 7383 w 7383"/>
                  <a:gd name="T45" fmla="*/ 1181 h 2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2">
                    <a:moveTo>
                      <a:pt x="0" y="1771"/>
                    </a:moveTo>
                    <a:lnTo>
                      <a:pt x="336" y="2361"/>
                    </a:lnTo>
                    <a:lnTo>
                      <a:pt x="670" y="2952"/>
                    </a:lnTo>
                    <a:lnTo>
                      <a:pt x="1006" y="2065"/>
                    </a:lnTo>
                    <a:lnTo>
                      <a:pt x="1342" y="2065"/>
                    </a:lnTo>
                    <a:lnTo>
                      <a:pt x="1678" y="2361"/>
                    </a:lnTo>
                    <a:lnTo>
                      <a:pt x="2014" y="1771"/>
                    </a:lnTo>
                    <a:lnTo>
                      <a:pt x="2348" y="1477"/>
                    </a:lnTo>
                    <a:lnTo>
                      <a:pt x="2684" y="886"/>
                    </a:lnTo>
                    <a:lnTo>
                      <a:pt x="3020" y="886"/>
                    </a:lnTo>
                    <a:lnTo>
                      <a:pt x="3356" y="1181"/>
                    </a:lnTo>
                    <a:lnTo>
                      <a:pt x="3692" y="0"/>
                    </a:lnTo>
                    <a:lnTo>
                      <a:pt x="4028" y="591"/>
                    </a:lnTo>
                    <a:lnTo>
                      <a:pt x="4362" y="1477"/>
                    </a:lnTo>
                    <a:lnTo>
                      <a:pt x="4698" y="1181"/>
                    </a:lnTo>
                    <a:lnTo>
                      <a:pt x="5034" y="2065"/>
                    </a:lnTo>
                    <a:lnTo>
                      <a:pt x="5370" y="591"/>
                    </a:lnTo>
                    <a:lnTo>
                      <a:pt x="5706" y="0"/>
                    </a:lnTo>
                    <a:lnTo>
                      <a:pt x="6042" y="591"/>
                    </a:lnTo>
                    <a:lnTo>
                      <a:pt x="6376" y="591"/>
                    </a:lnTo>
                    <a:lnTo>
                      <a:pt x="6712" y="886"/>
                    </a:lnTo>
                    <a:lnTo>
                      <a:pt x="7048" y="296"/>
                    </a:lnTo>
                    <a:lnTo>
                      <a:pt x="7383" y="1181"/>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9" name="Oval 2855"/>
              <p:cNvSpPr>
                <a:spLocks noChangeArrowheads="1"/>
              </p:cNvSpPr>
              <p:nvPr/>
            </p:nvSpPr>
            <p:spPr bwMode="auto">
              <a:xfrm>
                <a:off x="4974" y="223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0" name="Oval 2856"/>
              <p:cNvSpPr>
                <a:spLocks noChangeArrowheads="1"/>
              </p:cNvSpPr>
              <p:nvPr/>
            </p:nvSpPr>
            <p:spPr bwMode="auto">
              <a:xfrm>
                <a:off x="5141" y="238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1" name="Freeform 2857"/>
              <p:cNvSpPr>
                <a:spLocks/>
              </p:cNvSpPr>
              <p:nvPr/>
            </p:nvSpPr>
            <p:spPr bwMode="auto">
              <a:xfrm>
                <a:off x="4829" y="1817"/>
                <a:ext cx="336" cy="591"/>
              </a:xfrm>
              <a:custGeom>
                <a:avLst/>
                <a:gdLst>
                  <a:gd name="T0" fmla="*/ 0 w 672"/>
                  <a:gd name="T1" fmla="*/ 0 h 1180"/>
                  <a:gd name="T2" fmla="*/ 336 w 672"/>
                  <a:gd name="T3" fmla="*/ 884 h 1180"/>
                  <a:gd name="T4" fmla="*/ 672 w 672"/>
                  <a:gd name="T5" fmla="*/ 1180 h 1180"/>
                </a:gdLst>
                <a:ahLst/>
                <a:cxnLst>
                  <a:cxn ang="0">
                    <a:pos x="T0" y="T1"/>
                  </a:cxn>
                  <a:cxn ang="0">
                    <a:pos x="T2" y="T3"/>
                  </a:cxn>
                  <a:cxn ang="0">
                    <a:pos x="T4" y="T5"/>
                  </a:cxn>
                </a:cxnLst>
                <a:rect l="0" t="0" r="r" b="b"/>
                <a:pathLst>
                  <a:path w="672" h="1180">
                    <a:moveTo>
                      <a:pt x="0" y="0"/>
                    </a:moveTo>
                    <a:lnTo>
                      <a:pt x="336" y="884"/>
                    </a:lnTo>
                    <a:lnTo>
                      <a:pt x="672" y="118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2" name="Oval 2858"/>
              <p:cNvSpPr>
                <a:spLocks noChangeArrowheads="1"/>
              </p:cNvSpPr>
              <p:nvPr/>
            </p:nvSpPr>
            <p:spPr bwMode="auto">
              <a:xfrm>
                <a:off x="1115" y="209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3" name="Oval 2859"/>
              <p:cNvSpPr>
                <a:spLocks noChangeArrowheads="1"/>
              </p:cNvSpPr>
              <p:nvPr/>
            </p:nvSpPr>
            <p:spPr bwMode="auto">
              <a:xfrm>
                <a:off x="1282" y="1648"/>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4" name="Oval 2860"/>
              <p:cNvSpPr>
                <a:spLocks noChangeArrowheads="1"/>
              </p:cNvSpPr>
              <p:nvPr/>
            </p:nvSpPr>
            <p:spPr bwMode="auto">
              <a:xfrm>
                <a:off x="1450" y="179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5" name="Oval 2861"/>
              <p:cNvSpPr>
                <a:spLocks noChangeArrowheads="1"/>
              </p:cNvSpPr>
              <p:nvPr/>
            </p:nvSpPr>
            <p:spPr bwMode="auto">
              <a:xfrm>
                <a:off x="1618" y="1942"/>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6" name="Oval 2862"/>
              <p:cNvSpPr>
                <a:spLocks noChangeArrowheads="1"/>
              </p:cNvSpPr>
              <p:nvPr/>
            </p:nvSpPr>
            <p:spPr bwMode="auto">
              <a:xfrm>
                <a:off x="1786" y="135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7" name="Oval 2863"/>
              <p:cNvSpPr>
                <a:spLocks noChangeArrowheads="1"/>
              </p:cNvSpPr>
              <p:nvPr/>
            </p:nvSpPr>
            <p:spPr bwMode="auto">
              <a:xfrm>
                <a:off x="1954"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8" name="Oval 2864"/>
              <p:cNvSpPr>
                <a:spLocks noChangeArrowheads="1"/>
              </p:cNvSpPr>
              <p:nvPr/>
            </p:nvSpPr>
            <p:spPr bwMode="auto">
              <a:xfrm>
                <a:off x="2121" y="150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9" name="Oval 2865"/>
              <p:cNvSpPr>
                <a:spLocks noChangeArrowheads="1"/>
              </p:cNvSpPr>
              <p:nvPr/>
            </p:nvSpPr>
            <p:spPr bwMode="auto">
              <a:xfrm>
                <a:off x="2289"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0" name="Oval 2866"/>
              <p:cNvSpPr>
                <a:spLocks noChangeArrowheads="1"/>
              </p:cNvSpPr>
              <p:nvPr/>
            </p:nvSpPr>
            <p:spPr bwMode="auto">
              <a:xfrm>
                <a:off x="2457"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1" name="Oval 2867"/>
              <p:cNvSpPr>
                <a:spLocks noChangeArrowheads="1"/>
              </p:cNvSpPr>
              <p:nvPr/>
            </p:nvSpPr>
            <p:spPr bwMode="auto">
              <a:xfrm>
                <a:off x="2625"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2" name="Oval 2868"/>
              <p:cNvSpPr>
                <a:spLocks noChangeArrowheads="1"/>
              </p:cNvSpPr>
              <p:nvPr/>
            </p:nvSpPr>
            <p:spPr bwMode="auto">
              <a:xfrm>
                <a:off x="2793"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3" name="Oval 2869"/>
              <p:cNvSpPr>
                <a:spLocks noChangeArrowheads="1"/>
              </p:cNvSpPr>
              <p:nvPr/>
            </p:nvSpPr>
            <p:spPr bwMode="auto">
              <a:xfrm>
                <a:off x="2961" y="150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4" name="Oval 2870"/>
              <p:cNvSpPr>
                <a:spLocks noChangeArrowheads="1"/>
              </p:cNvSpPr>
              <p:nvPr/>
            </p:nvSpPr>
            <p:spPr bwMode="auto">
              <a:xfrm>
                <a:off x="3128" y="1648"/>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5" name="Oval 2871"/>
              <p:cNvSpPr>
                <a:spLocks noChangeArrowheads="1"/>
              </p:cNvSpPr>
              <p:nvPr/>
            </p:nvSpPr>
            <p:spPr bwMode="auto">
              <a:xfrm>
                <a:off x="3296" y="179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6" name="Oval 2872"/>
              <p:cNvSpPr>
                <a:spLocks noChangeArrowheads="1"/>
              </p:cNvSpPr>
              <p:nvPr/>
            </p:nvSpPr>
            <p:spPr bwMode="auto">
              <a:xfrm>
                <a:off x="3464"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7" name="Oval 2873"/>
              <p:cNvSpPr>
                <a:spLocks noChangeArrowheads="1"/>
              </p:cNvSpPr>
              <p:nvPr/>
            </p:nvSpPr>
            <p:spPr bwMode="auto">
              <a:xfrm>
                <a:off x="3631" y="1058"/>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8" name="Oval 2874"/>
              <p:cNvSpPr>
                <a:spLocks noChangeArrowheads="1"/>
              </p:cNvSpPr>
              <p:nvPr/>
            </p:nvSpPr>
            <p:spPr bwMode="auto">
              <a:xfrm>
                <a:off x="3799"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9" name="Oval 2875"/>
              <p:cNvSpPr>
                <a:spLocks noChangeArrowheads="1"/>
              </p:cNvSpPr>
              <p:nvPr/>
            </p:nvSpPr>
            <p:spPr bwMode="auto">
              <a:xfrm>
                <a:off x="3967" y="120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0" name="Oval 2876"/>
              <p:cNvSpPr>
                <a:spLocks noChangeArrowheads="1"/>
              </p:cNvSpPr>
              <p:nvPr/>
            </p:nvSpPr>
            <p:spPr bwMode="auto">
              <a:xfrm>
                <a:off x="4135" y="91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1" name="Oval 2877"/>
              <p:cNvSpPr>
                <a:spLocks noChangeArrowheads="1"/>
              </p:cNvSpPr>
              <p:nvPr/>
            </p:nvSpPr>
            <p:spPr bwMode="auto">
              <a:xfrm>
                <a:off x="4302"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2" name="Oval 2878"/>
              <p:cNvSpPr>
                <a:spLocks noChangeArrowheads="1"/>
              </p:cNvSpPr>
              <p:nvPr/>
            </p:nvSpPr>
            <p:spPr bwMode="auto">
              <a:xfrm>
                <a:off x="4470"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3" name="Oval 2879"/>
              <p:cNvSpPr>
                <a:spLocks noChangeArrowheads="1"/>
              </p:cNvSpPr>
              <p:nvPr/>
            </p:nvSpPr>
            <p:spPr bwMode="auto">
              <a:xfrm>
                <a:off x="4638"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4" name="Oval 2880"/>
              <p:cNvSpPr>
                <a:spLocks noChangeArrowheads="1"/>
              </p:cNvSpPr>
              <p:nvPr/>
            </p:nvSpPr>
            <p:spPr bwMode="auto">
              <a:xfrm>
                <a:off x="4806"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5" name="Freeform 2881"/>
              <p:cNvSpPr>
                <a:spLocks/>
              </p:cNvSpPr>
              <p:nvPr/>
            </p:nvSpPr>
            <p:spPr bwMode="auto">
              <a:xfrm>
                <a:off x="1137" y="785"/>
                <a:ext cx="3692" cy="1328"/>
              </a:xfrm>
              <a:custGeom>
                <a:avLst/>
                <a:gdLst>
                  <a:gd name="T0" fmla="*/ 0 w 7383"/>
                  <a:gd name="T1" fmla="*/ 2655 h 2655"/>
                  <a:gd name="T2" fmla="*/ 336 w 7383"/>
                  <a:gd name="T3" fmla="*/ 1770 h 2655"/>
                  <a:gd name="T4" fmla="*/ 670 w 7383"/>
                  <a:gd name="T5" fmla="*/ 2065 h 2655"/>
                  <a:gd name="T6" fmla="*/ 1006 w 7383"/>
                  <a:gd name="T7" fmla="*/ 2361 h 2655"/>
                  <a:gd name="T8" fmla="*/ 1342 w 7383"/>
                  <a:gd name="T9" fmla="*/ 1180 h 2655"/>
                  <a:gd name="T10" fmla="*/ 1678 w 7383"/>
                  <a:gd name="T11" fmla="*/ 1770 h 2655"/>
                  <a:gd name="T12" fmla="*/ 2014 w 7383"/>
                  <a:gd name="T13" fmla="*/ 1475 h 2655"/>
                  <a:gd name="T14" fmla="*/ 2348 w 7383"/>
                  <a:gd name="T15" fmla="*/ 1770 h 2655"/>
                  <a:gd name="T16" fmla="*/ 2684 w 7383"/>
                  <a:gd name="T17" fmla="*/ 1770 h 2655"/>
                  <a:gd name="T18" fmla="*/ 3020 w 7383"/>
                  <a:gd name="T19" fmla="*/ 1770 h 2655"/>
                  <a:gd name="T20" fmla="*/ 3356 w 7383"/>
                  <a:gd name="T21" fmla="*/ 1770 h 2655"/>
                  <a:gd name="T22" fmla="*/ 3692 w 7383"/>
                  <a:gd name="T23" fmla="*/ 1475 h 2655"/>
                  <a:gd name="T24" fmla="*/ 4028 w 7383"/>
                  <a:gd name="T25" fmla="*/ 1770 h 2655"/>
                  <a:gd name="T26" fmla="*/ 4362 w 7383"/>
                  <a:gd name="T27" fmla="*/ 2065 h 2655"/>
                  <a:gd name="T28" fmla="*/ 4698 w 7383"/>
                  <a:gd name="T29" fmla="*/ 1770 h 2655"/>
                  <a:gd name="T30" fmla="*/ 5034 w 7383"/>
                  <a:gd name="T31" fmla="*/ 590 h 2655"/>
                  <a:gd name="T32" fmla="*/ 5370 w 7383"/>
                  <a:gd name="T33" fmla="*/ 296 h 2655"/>
                  <a:gd name="T34" fmla="*/ 5706 w 7383"/>
                  <a:gd name="T35" fmla="*/ 884 h 2655"/>
                  <a:gd name="T36" fmla="*/ 6042 w 7383"/>
                  <a:gd name="T37" fmla="*/ 296 h 2655"/>
                  <a:gd name="T38" fmla="*/ 6376 w 7383"/>
                  <a:gd name="T39" fmla="*/ 0 h 2655"/>
                  <a:gd name="T40" fmla="*/ 6712 w 7383"/>
                  <a:gd name="T41" fmla="*/ 0 h 2655"/>
                  <a:gd name="T42" fmla="*/ 7048 w 7383"/>
                  <a:gd name="T43" fmla="*/ 0 h 2655"/>
                  <a:gd name="T44" fmla="*/ 7383 w 7383"/>
                  <a:gd name="T45" fmla="*/ 0 h 2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655">
                    <a:moveTo>
                      <a:pt x="0" y="2655"/>
                    </a:moveTo>
                    <a:lnTo>
                      <a:pt x="336" y="1770"/>
                    </a:lnTo>
                    <a:lnTo>
                      <a:pt x="670" y="2065"/>
                    </a:lnTo>
                    <a:lnTo>
                      <a:pt x="1006" y="2361"/>
                    </a:lnTo>
                    <a:lnTo>
                      <a:pt x="1342" y="1180"/>
                    </a:lnTo>
                    <a:lnTo>
                      <a:pt x="1678" y="1770"/>
                    </a:lnTo>
                    <a:lnTo>
                      <a:pt x="2014" y="1475"/>
                    </a:lnTo>
                    <a:lnTo>
                      <a:pt x="2348" y="1770"/>
                    </a:lnTo>
                    <a:lnTo>
                      <a:pt x="2684" y="1770"/>
                    </a:lnTo>
                    <a:lnTo>
                      <a:pt x="3020" y="1770"/>
                    </a:lnTo>
                    <a:lnTo>
                      <a:pt x="3356" y="1770"/>
                    </a:lnTo>
                    <a:lnTo>
                      <a:pt x="3692" y="1475"/>
                    </a:lnTo>
                    <a:lnTo>
                      <a:pt x="4028" y="1770"/>
                    </a:lnTo>
                    <a:lnTo>
                      <a:pt x="4362" y="2065"/>
                    </a:lnTo>
                    <a:lnTo>
                      <a:pt x="4698" y="1770"/>
                    </a:lnTo>
                    <a:lnTo>
                      <a:pt x="5034" y="590"/>
                    </a:lnTo>
                    <a:lnTo>
                      <a:pt x="5370" y="296"/>
                    </a:lnTo>
                    <a:lnTo>
                      <a:pt x="5706" y="884"/>
                    </a:lnTo>
                    <a:lnTo>
                      <a:pt x="6042" y="296"/>
                    </a:lnTo>
                    <a:lnTo>
                      <a:pt x="6376" y="0"/>
                    </a:lnTo>
                    <a:lnTo>
                      <a:pt x="6712" y="0"/>
                    </a:lnTo>
                    <a:lnTo>
                      <a:pt x="7048" y="0"/>
                    </a:lnTo>
                    <a:lnTo>
                      <a:pt x="7383"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6" name="Oval 2882"/>
              <p:cNvSpPr>
                <a:spLocks noChangeArrowheads="1"/>
              </p:cNvSpPr>
              <p:nvPr/>
            </p:nvSpPr>
            <p:spPr bwMode="auto">
              <a:xfrm>
                <a:off x="4974"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7" name="Oval 2883"/>
              <p:cNvSpPr>
                <a:spLocks noChangeArrowheads="1"/>
              </p:cNvSpPr>
              <p:nvPr/>
            </p:nvSpPr>
            <p:spPr bwMode="auto">
              <a:xfrm>
                <a:off x="5141"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8" name="Freeform 2884"/>
              <p:cNvSpPr>
                <a:spLocks/>
              </p:cNvSpPr>
              <p:nvPr/>
            </p:nvSpPr>
            <p:spPr bwMode="auto">
              <a:xfrm>
                <a:off x="4829" y="785"/>
                <a:ext cx="336" cy="148"/>
              </a:xfrm>
              <a:custGeom>
                <a:avLst/>
                <a:gdLst>
                  <a:gd name="T0" fmla="*/ 0 w 672"/>
                  <a:gd name="T1" fmla="*/ 0 h 296"/>
                  <a:gd name="T2" fmla="*/ 336 w 672"/>
                  <a:gd name="T3" fmla="*/ 296 h 296"/>
                  <a:gd name="T4" fmla="*/ 672 w 672"/>
                  <a:gd name="T5" fmla="*/ 296 h 296"/>
                </a:gdLst>
                <a:ahLst/>
                <a:cxnLst>
                  <a:cxn ang="0">
                    <a:pos x="T0" y="T1"/>
                  </a:cxn>
                  <a:cxn ang="0">
                    <a:pos x="T2" y="T3"/>
                  </a:cxn>
                  <a:cxn ang="0">
                    <a:pos x="T4" y="T5"/>
                  </a:cxn>
                </a:cxnLst>
                <a:rect l="0" t="0" r="r" b="b"/>
                <a:pathLst>
                  <a:path w="672" h="296">
                    <a:moveTo>
                      <a:pt x="0" y="0"/>
                    </a:moveTo>
                    <a:lnTo>
                      <a:pt x="336" y="296"/>
                    </a:lnTo>
                    <a:lnTo>
                      <a:pt x="672" y="296"/>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9" name="Oval 2885"/>
              <p:cNvSpPr>
                <a:spLocks noChangeArrowheads="1"/>
              </p:cNvSpPr>
              <p:nvPr/>
            </p:nvSpPr>
            <p:spPr bwMode="auto">
              <a:xfrm>
                <a:off x="1115"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0" name="Oval 2886"/>
              <p:cNvSpPr>
                <a:spLocks noChangeArrowheads="1"/>
              </p:cNvSpPr>
              <p:nvPr/>
            </p:nvSpPr>
            <p:spPr bwMode="auto">
              <a:xfrm>
                <a:off x="1282" y="209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1" name="Oval 2887"/>
              <p:cNvSpPr>
                <a:spLocks noChangeArrowheads="1"/>
              </p:cNvSpPr>
              <p:nvPr/>
            </p:nvSpPr>
            <p:spPr bwMode="auto">
              <a:xfrm>
                <a:off x="1450"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2" name="Oval 2888"/>
              <p:cNvSpPr>
                <a:spLocks noChangeArrowheads="1"/>
              </p:cNvSpPr>
              <p:nvPr/>
            </p:nvSpPr>
            <p:spPr bwMode="auto">
              <a:xfrm>
                <a:off x="1618"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3" name="Oval 2889"/>
              <p:cNvSpPr>
                <a:spLocks noChangeArrowheads="1"/>
              </p:cNvSpPr>
              <p:nvPr/>
            </p:nvSpPr>
            <p:spPr bwMode="auto">
              <a:xfrm>
                <a:off x="1786"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4" name="Oval 2890"/>
              <p:cNvSpPr>
                <a:spLocks noChangeArrowheads="1"/>
              </p:cNvSpPr>
              <p:nvPr/>
            </p:nvSpPr>
            <p:spPr bwMode="auto">
              <a:xfrm>
                <a:off x="1954"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5" name="Oval 2891"/>
              <p:cNvSpPr>
                <a:spLocks noChangeArrowheads="1"/>
              </p:cNvSpPr>
              <p:nvPr/>
            </p:nvSpPr>
            <p:spPr bwMode="auto">
              <a:xfrm>
                <a:off x="2121" y="150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6" name="Oval 2892"/>
              <p:cNvSpPr>
                <a:spLocks noChangeArrowheads="1"/>
              </p:cNvSpPr>
              <p:nvPr/>
            </p:nvSpPr>
            <p:spPr bwMode="auto">
              <a:xfrm>
                <a:off x="2289"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7" name="Oval 2893"/>
              <p:cNvSpPr>
                <a:spLocks noChangeArrowheads="1"/>
              </p:cNvSpPr>
              <p:nvPr/>
            </p:nvSpPr>
            <p:spPr bwMode="auto">
              <a:xfrm>
                <a:off x="2457"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8" name="Oval 2894"/>
              <p:cNvSpPr>
                <a:spLocks noChangeArrowheads="1"/>
              </p:cNvSpPr>
              <p:nvPr/>
            </p:nvSpPr>
            <p:spPr bwMode="auto">
              <a:xfrm>
                <a:off x="2625" y="1942"/>
                <a:ext cx="45" cy="47"/>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9" name="Oval 2895"/>
              <p:cNvSpPr>
                <a:spLocks noChangeArrowheads="1"/>
              </p:cNvSpPr>
              <p:nvPr/>
            </p:nvSpPr>
            <p:spPr bwMode="auto">
              <a:xfrm>
                <a:off x="2793"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0" name="Oval 2896"/>
              <p:cNvSpPr>
                <a:spLocks noChangeArrowheads="1"/>
              </p:cNvSpPr>
              <p:nvPr/>
            </p:nvSpPr>
            <p:spPr bwMode="auto">
              <a:xfrm>
                <a:off x="2961"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1" name="Oval 2897"/>
              <p:cNvSpPr>
                <a:spLocks noChangeArrowheads="1"/>
              </p:cNvSpPr>
              <p:nvPr/>
            </p:nvSpPr>
            <p:spPr bwMode="auto">
              <a:xfrm>
                <a:off x="3128"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2" name="Oval 2898"/>
              <p:cNvSpPr>
                <a:spLocks noChangeArrowheads="1"/>
              </p:cNvSpPr>
              <p:nvPr/>
            </p:nvSpPr>
            <p:spPr bwMode="auto">
              <a:xfrm>
                <a:off x="3296"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3" name="Oval 2899"/>
              <p:cNvSpPr>
                <a:spLocks noChangeArrowheads="1"/>
              </p:cNvSpPr>
              <p:nvPr/>
            </p:nvSpPr>
            <p:spPr bwMode="auto">
              <a:xfrm>
                <a:off x="3464"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4" name="Oval 2900"/>
              <p:cNvSpPr>
                <a:spLocks noChangeArrowheads="1"/>
              </p:cNvSpPr>
              <p:nvPr/>
            </p:nvSpPr>
            <p:spPr bwMode="auto">
              <a:xfrm>
                <a:off x="3631"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5" name="Oval 2901"/>
              <p:cNvSpPr>
                <a:spLocks noChangeArrowheads="1"/>
              </p:cNvSpPr>
              <p:nvPr/>
            </p:nvSpPr>
            <p:spPr bwMode="auto">
              <a:xfrm>
                <a:off x="3799" y="1648"/>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6" name="Oval 2902"/>
              <p:cNvSpPr>
                <a:spLocks noChangeArrowheads="1"/>
              </p:cNvSpPr>
              <p:nvPr/>
            </p:nvSpPr>
            <p:spPr bwMode="auto">
              <a:xfrm>
                <a:off x="3967"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7" name="Oval 2903"/>
              <p:cNvSpPr>
                <a:spLocks noChangeArrowheads="1"/>
              </p:cNvSpPr>
              <p:nvPr/>
            </p:nvSpPr>
            <p:spPr bwMode="auto">
              <a:xfrm>
                <a:off x="4135" y="150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8" name="Oval 2904"/>
              <p:cNvSpPr>
                <a:spLocks noChangeArrowheads="1"/>
              </p:cNvSpPr>
              <p:nvPr/>
            </p:nvSpPr>
            <p:spPr bwMode="auto">
              <a:xfrm>
                <a:off x="4302"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9" name="Oval 2905"/>
              <p:cNvSpPr>
                <a:spLocks noChangeArrowheads="1"/>
              </p:cNvSpPr>
              <p:nvPr/>
            </p:nvSpPr>
            <p:spPr bwMode="auto">
              <a:xfrm>
                <a:off x="4470" y="1648"/>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0" name="Oval 2906"/>
              <p:cNvSpPr>
                <a:spLocks noChangeArrowheads="1"/>
              </p:cNvSpPr>
              <p:nvPr/>
            </p:nvSpPr>
            <p:spPr bwMode="auto">
              <a:xfrm>
                <a:off x="4638"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1" name="Oval 2907"/>
              <p:cNvSpPr>
                <a:spLocks noChangeArrowheads="1"/>
              </p:cNvSpPr>
              <p:nvPr/>
            </p:nvSpPr>
            <p:spPr bwMode="auto">
              <a:xfrm>
                <a:off x="4806"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2" name="Freeform 2908"/>
              <p:cNvSpPr>
                <a:spLocks/>
              </p:cNvSpPr>
              <p:nvPr/>
            </p:nvSpPr>
            <p:spPr bwMode="auto">
              <a:xfrm>
                <a:off x="1137" y="1080"/>
                <a:ext cx="3692" cy="1033"/>
              </a:xfrm>
              <a:custGeom>
                <a:avLst/>
                <a:gdLst>
                  <a:gd name="T0" fmla="*/ 0 w 7383"/>
                  <a:gd name="T1" fmla="*/ 2065 h 2065"/>
                  <a:gd name="T2" fmla="*/ 336 w 7383"/>
                  <a:gd name="T3" fmla="*/ 2065 h 2065"/>
                  <a:gd name="T4" fmla="*/ 670 w 7383"/>
                  <a:gd name="T5" fmla="*/ 590 h 2065"/>
                  <a:gd name="T6" fmla="*/ 1006 w 7383"/>
                  <a:gd name="T7" fmla="*/ 590 h 2065"/>
                  <a:gd name="T8" fmla="*/ 1342 w 7383"/>
                  <a:gd name="T9" fmla="*/ 294 h 2065"/>
                  <a:gd name="T10" fmla="*/ 1678 w 7383"/>
                  <a:gd name="T11" fmla="*/ 590 h 2065"/>
                  <a:gd name="T12" fmla="*/ 2014 w 7383"/>
                  <a:gd name="T13" fmla="*/ 885 h 2065"/>
                  <a:gd name="T14" fmla="*/ 2348 w 7383"/>
                  <a:gd name="T15" fmla="*/ 2065 h 2065"/>
                  <a:gd name="T16" fmla="*/ 2684 w 7383"/>
                  <a:gd name="T17" fmla="*/ 2065 h 2065"/>
                  <a:gd name="T18" fmla="*/ 3020 w 7383"/>
                  <a:gd name="T19" fmla="*/ 1771 h 2065"/>
                  <a:gd name="T20" fmla="*/ 3356 w 7383"/>
                  <a:gd name="T21" fmla="*/ 294 h 2065"/>
                  <a:gd name="T22" fmla="*/ 3692 w 7383"/>
                  <a:gd name="T23" fmla="*/ 590 h 2065"/>
                  <a:gd name="T24" fmla="*/ 4028 w 7383"/>
                  <a:gd name="T25" fmla="*/ 0 h 2065"/>
                  <a:gd name="T26" fmla="*/ 4362 w 7383"/>
                  <a:gd name="T27" fmla="*/ 294 h 2065"/>
                  <a:gd name="T28" fmla="*/ 4698 w 7383"/>
                  <a:gd name="T29" fmla="*/ 590 h 2065"/>
                  <a:gd name="T30" fmla="*/ 5034 w 7383"/>
                  <a:gd name="T31" fmla="*/ 590 h 2065"/>
                  <a:gd name="T32" fmla="*/ 5370 w 7383"/>
                  <a:gd name="T33" fmla="*/ 1180 h 2065"/>
                  <a:gd name="T34" fmla="*/ 5706 w 7383"/>
                  <a:gd name="T35" fmla="*/ 0 h 2065"/>
                  <a:gd name="T36" fmla="*/ 6042 w 7383"/>
                  <a:gd name="T37" fmla="*/ 885 h 2065"/>
                  <a:gd name="T38" fmla="*/ 6376 w 7383"/>
                  <a:gd name="T39" fmla="*/ 590 h 2065"/>
                  <a:gd name="T40" fmla="*/ 6712 w 7383"/>
                  <a:gd name="T41" fmla="*/ 1180 h 2065"/>
                  <a:gd name="T42" fmla="*/ 7048 w 7383"/>
                  <a:gd name="T43" fmla="*/ 0 h 2065"/>
                  <a:gd name="T44" fmla="*/ 7383 w 7383"/>
                  <a:gd name="T45" fmla="*/ 0 h 2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065">
                    <a:moveTo>
                      <a:pt x="0" y="2065"/>
                    </a:moveTo>
                    <a:lnTo>
                      <a:pt x="336" y="2065"/>
                    </a:lnTo>
                    <a:lnTo>
                      <a:pt x="670" y="590"/>
                    </a:lnTo>
                    <a:lnTo>
                      <a:pt x="1006" y="590"/>
                    </a:lnTo>
                    <a:lnTo>
                      <a:pt x="1342" y="294"/>
                    </a:lnTo>
                    <a:lnTo>
                      <a:pt x="1678" y="590"/>
                    </a:lnTo>
                    <a:lnTo>
                      <a:pt x="2014" y="885"/>
                    </a:lnTo>
                    <a:lnTo>
                      <a:pt x="2348" y="2065"/>
                    </a:lnTo>
                    <a:lnTo>
                      <a:pt x="2684" y="2065"/>
                    </a:lnTo>
                    <a:lnTo>
                      <a:pt x="3020" y="1771"/>
                    </a:lnTo>
                    <a:lnTo>
                      <a:pt x="3356" y="294"/>
                    </a:lnTo>
                    <a:lnTo>
                      <a:pt x="3692" y="590"/>
                    </a:lnTo>
                    <a:lnTo>
                      <a:pt x="4028" y="0"/>
                    </a:lnTo>
                    <a:lnTo>
                      <a:pt x="4362" y="294"/>
                    </a:lnTo>
                    <a:lnTo>
                      <a:pt x="4698" y="590"/>
                    </a:lnTo>
                    <a:lnTo>
                      <a:pt x="5034" y="590"/>
                    </a:lnTo>
                    <a:lnTo>
                      <a:pt x="5370" y="1180"/>
                    </a:lnTo>
                    <a:lnTo>
                      <a:pt x="5706" y="0"/>
                    </a:lnTo>
                    <a:lnTo>
                      <a:pt x="6042" y="885"/>
                    </a:lnTo>
                    <a:lnTo>
                      <a:pt x="6376" y="590"/>
                    </a:lnTo>
                    <a:lnTo>
                      <a:pt x="6712" y="1180"/>
                    </a:lnTo>
                    <a:lnTo>
                      <a:pt x="7048" y="0"/>
                    </a:lnTo>
                    <a:lnTo>
                      <a:pt x="7383"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3" name="Oval 2909"/>
              <p:cNvSpPr>
                <a:spLocks noChangeArrowheads="1"/>
              </p:cNvSpPr>
              <p:nvPr/>
            </p:nvSpPr>
            <p:spPr bwMode="auto">
              <a:xfrm>
                <a:off x="4974" y="91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4" name="Oval 2910"/>
              <p:cNvSpPr>
                <a:spLocks noChangeArrowheads="1"/>
              </p:cNvSpPr>
              <p:nvPr/>
            </p:nvSpPr>
            <p:spPr bwMode="auto">
              <a:xfrm>
                <a:off x="5141" y="762"/>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5" name="Freeform 2911"/>
              <p:cNvSpPr>
                <a:spLocks/>
              </p:cNvSpPr>
              <p:nvPr/>
            </p:nvSpPr>
            <p:spPr bwMode="auto">
              <a:xfrm>
                <a:off x="4829" y="785"/>
                <a:ext cx="336" cy="295"/>
              </a:xfrm>
              <a:custGeom>
                <a:avLst/>
                <a:gdLst>
                  <a:gd name="T0" fmla="*/ 0 w 672"/>
                  <a:gd name="T1" fmla="*/ 590 h 590"/>
                  <a:gd name="T2" fmla="*/ 336 w 672"/>
                  <a:gd name="T3" fmla="*/ 296 h 590"/>
                  <a:gd name="T4" fmla="*/ 672 w 672"/>
                  <a:gd name="T5" fmla="*/ 0 h 590"/>
                </a:gdLst>
                <a:ahLst/>
                <a:cxnLst>
                  <a:cxn ang="0">
                    <a:pos x="T0" y="T1"/>
                  </a:cxn>
                  <a:cxn ang="0">
                    <a:pos x="T2" y="T3"/>
                  </a:cxn>
                  <a:cxn ang="0">
                    <a:pos x="T4" y="T5"/>
                  </a:cxn>
                </a:cxnLst>
                <a:rect l="0" t="0" r="r" b="b"/>
                <a:pathLst>
                  <a:path w="672" h="590">
                    <a:moveTo>
                      <a:pt x="0" y="590"/>
                    </a:moveTo>
                    <a:lnTo>
                      <a:pt x="336" y="296"/>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6" name="Oval 2912"/>
              <p:cNvSpPr>
                <a:spLocks noChangeArrowheads="1"/>
              </p:cNvSpPr>
              <p:nvPr/>
            </p:nvSpPr>
            <p:spPr bwMode="auto">
              <a:xfrm>
                <a:off x="1115"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7" name="Oval 2913"/>
              <p:cNvSpPr>
                <a:spLocks noChangeArrowheads="1"/>
              </p:cNvSpPr>
              <p:nvPr/>
            </p:nvSpPr>
            <p:spPr bwMode="auto">
              <a:xfrm>
                <a:off x="1282"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8" name="Oval 2914"/>
              <p:cNvSpPr>
                <a:spLocks noChangeArrowheads="1"/>
              </p:cNvSpPr>
              <p:nvPr/>
            </p:nvSpPr>
            <p:spPr bwMode="auto">
              <a:xfrm>
                <a:off x="1450"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9" name="Oval 2915"/>
              <p:cNvSpPr>
                <a:spLocks noChangeArrowheads="1"/>
              </p:cNvSpPr>
              <p:nvPr/>
            </p:nvSpPr>
            <p:spPr bwMode="auto">
              <a:xfrm>
                <a:off x="1618"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0" name="Oval 2916"/>
              <p:cNvSpPr>
                <a:spLocks noChangeArrowheads="1"/>
              </p:cNvSpPr>
              <p:nvPr/>
            </p:nvSpPr>
            <p:spPr bwMode="auto">
              <a:xfrm>
                <a:off x="1786"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1" name="Oval 2917"/>
              <p:cNvSpPr>
                <a:spLocks noChangeArrowheads="1"/>
              </p:cNvSpPr>
              <p:nvPr/>
            </p:nvSpPr>
            <p:spPr bwMode="auto">
              <a:xfrm>
                <a:off x="1954" y="312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2" name="Oval 2918"/>
              <p:cNvSpPr>
                <a:spLocks noChangeArrowheads="1"/>
              </p:cNvSpPr>
              <p:nvPr/>
            </p:nvSpPr>
            <p:spPr bwMode="auto">
              <a:xfrm>
                <a:off x="2121" y="3123"/>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3" name="Oval 2919"/>
              <p:cNvSpPr>
                <a:spLocks noChangeArrowheads="1"/>
              </p:cNvSpPr>
              <p:nvPr/>
            </p:nvSpPr>
            <p:spPr bwMode="auto">
              <a:xfrm>
                <a:off x="2289" y="327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4" name="Oval 2920"/>
              <p:cNvSpPr>
                <a:spLocks noChangeArrowheads="1"/>
              </p:cNvSpPr>
              <p:nvPr/>
            </p:nvSpPr>
            <p:spPr bwMode="auto">
              <a:xfrm>
                <a:off x="2457"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5" name="Oval 2921"/>
              <p:cNvSpPr>
                <a:spLocks noChangeArrowheads="1"/>
              </p:cNvSpPr>
              <p:nvPr/>
            </p:nvSpPr>
            <p:spPr bwMode="auto">
              <a:xfrm>
                <a:off x="2625"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6" name="Oval 2922"/>
              <p:cNvSpPr>
                <a:spLocks noChangeArrowheads="1"/>
              </p:cNvSpPr>
              <p:nvPr/>
            </p:nvSpPr>
            <p:spPr bwMode="auto">
              <a:xfrm>
                <a:off x="2793"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7" name="Oval 2923"/>
              <p:cNvSpPr>
                <a:spLocks noChangeArrowheads="1"/>
              </p:cNvSpPr>
              <p:nvPr/>
            </p:nvSpPr>
            <p:spPr bwMode="auto">
              <a:xfrm>
                <a:off x="2961"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8" name="Oval 2924"/>
              <p:cNvSpPr>
                <a:spLocks noChangeArrowheads="1"/>
              </p:cNvSpPr>
              <p:nvPr/>
            </p:nvSpPr>
            <p:spPr bwMode="auto">
              <a:xfrm>
                <a:off x="3128"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9" name="Oval 2925"/>
              <p:cNvSpPr>
                <a:spLocks noChangeArrowheads="1"/>
              </p:cNvSpPr>
              <p:nvPr/>
            </p:nvSpPr>
            <p:spPr bwMode="auto">
              <a:xfrm>
                <a:off x="3296"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0" name="Oval 2926"/>
              <p:cNvSpPr>
                <a:spLocks noChangeArrowheads="1"/>
              </p:cNvSpPr>
              <p:nvPr/>
            </p:nvSpPr>
            <p:spPr bwMode="auto">
              <a:xfrm>
                <a:off x="3464"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1" name="Oval 2927"/>
              <p:cNvSpPr>
                <a:spLocks noChangeArrowheads="1"/>
              </p:cNvSpPr>
              <p:nvPr/>
            </p:nvSpPr>
            <p:spPr bwMode="auto">
              <a:xfrm>
                <a:off x="3631"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2" name="Oval 2928"/>
              <p:cNvSpPr>
                <a:spLocks noChangeArrowheads="1"/>
              </p:cNvSpPr>
              <p:nvPr/>
            </p:nvSpPr>
            <p:spPr bwMode="auto">
              <a:xfrm>
                <a:off x="3799"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3" name="Oval 2929"/>
              <p:cNvSpPr>
                <a:spLocks noChangeArrowheads="1"/>
              </p:cNvSpPr>
              <p:nvPr/>
            </p:nvSpPr>
            <p:spPr bwMode="auto">
              <a:xfrm>
                <a:off x="3967"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4" name="Oval 2930"/>
              <p:cNvSpPr>
                <a:spLocks noChangeArrowheads="1"/>
              </p:cNvSpPr>
              <p:nvPr/>
            </p:nvSpPr>
            <p:spPr bwMode="auto">
              <a:xfrm>
                <a:off x="4135"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5" name="Oval 2931"/>
              <p:cNvSpPr>
                <a:spLocks noChangeArrowheads="1"/>
              </p:cNvSpPr>
              <p:nvPr/>
            </p:nvSpPr>
            <p:spPr bwMode="auto">
              <a:xfrm>
                <a:off x="4302"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6" name="Oval 2932"/>
              <p:cNvSpPr>
                <a:spLocks noChangeArrowheads="1"/>
              </p:cNvSpPr>
              <p:nvPr/>
            </p:nvSpPr>
            <p:spPr bwMode="auto">
              <a:xfrm>
                <a:off x="4470"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7" name="Oval 2933"/>
              <p:cNvSpPr>
                <a:spLocks noChangeArrowheads="1"/>
              </p:cNvSpPr>
              <p:nvPr/>
            </p:nvSpPr>
            <p:spPr bwMode="auto">
              <a:xfrm>
                <a:off x="4638"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8" name="Oval 2934"/>
              <p:cNvSpPr>
                <a:spLocks noChangeArrowheads="1"/>
              </p:cNvSpPr>
              <p:nvPr/>
            </p:nvSpPr>
            <p:spPr bwMode="auto">
              <a:xfrm>
                <a:off x="4806"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9" name="Line 2935"/>
              <p:cNvSpPr>
                <a:spLocks noChangeShapeType="1"/>
              </p:cNvSpPr>
              <p:nvPr/>
            </p:nvSpPr>
            <p:spPr bwMode="auto">
              <a:xfrm>
                <a:off x="1137" y="211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0" name="Line 2936"/>
              <p:cNvSpPr>
                <a:spLocks noChangeShapeType="1"/>
              </p:cNvSpPr>
              <p:nvPr/>
            </p:nvSpPr>
            <p:spPr bwMode="auto">
              <a:xfrm>
                <a:off x="1152" y="2138"/>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1" name="Line 2937"/>
              <p:cNvSpPr>
                <a:spLocks noChangeShapeType="1"/>
              </p:cNvSpPr>
              <p:nvPr/>
            </p:nvSpPr>
            <p:spPr bwMode="auto">
              <a:xfrm>
                <a:off x="1166" y="216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2" name="Line 2938"/>
              <p:cNvSpPr>
                <a:spLocks noChangeShapeType="1"/>
              </p:cNvSpPr>
              <p:nvPr/>
            </p:nvSpPr>
            <p:spPr bwMode="auto">
              <a:xfrm>
                <a:off x="1181" y="219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3" name="Line 2939"/>
              <p:cNvSpPr>
                <a:spLocks noChangeShapeType="1"/>
              </p:cNvSpPr>
              <p:nvPr/>
            </p:nvSpPr>
            <p:spPr bwMode="auto">
              <a:xfrm>
                <a:off x="1196" y="221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4" name="Line 2940"/>
              <p:cNvSpPr>
                <a:spLocks noChangeShapeType="1"/>
              </p:cNvSpPr>
              <p:nvPr/>
            </p:nvSpPr>
            <p:spPr bwMode="auto">
              <a:xfrm>
                <a:off x="1210" y="224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5" name="Line 2941"/>
              <p:cNvSpPr>
                <a:spLocks noChangeShapeType="1"/>
              </p:cNvSpPr>
              <p:nvPr/>
            </p:nvSpPr>
            <p:spPr bwMode="auto">
              <a:xfrm>
                <a:off x="1225" y="2267"/>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6" name="Line 2942"/>
              <p:cNvSpPr>
                <a:spLocks noChangeShapeType="1"/>
              </p:cNvSpPr>
              <p:nvPr/>
            </p:nvSpPr>
            <p:spPr bwMode="auto">
              <a:xfrm>
                <a:off x="1239" y="229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7" name="Line 2943"/>
              <p:cNvSpPr>
                <a:spLocks noChangeShapeType="1"/>
              </p:cNvSpPr>
              <p:nvPr/>
            </p:nvSpPr>
            <p:spPr bwMode="auto">
              <a:xfrm>
                <a:off x="1254" y="2319"/>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8" name="Line 2944"/>
              <p:cNvSpPr>
                <a:spLocks noChangeShapeType="1"/>
              </p:cNvSpPr>
              <p:nvPr/>
            </p:nvSpPr>
            <p:spPr bwMode="auto">
              <a:xfrm>
                <a:off x="1269" y="234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9" name="Line 2945"/>
              <p:cNvSpPr>
                <a:spLocks noChangeShapeType="1"/>
              </p:cNvSpPr>
              <p:nvPr/>
            </p:nvSpPr>
            <p:spPr bwMode="auto">
              <a:xfrm>
                <a:off x="1284" y="237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0" name="Line 2946"/>
              <p:cNvSpPr>
                <a:spLocks noChangeShapeType="1"/>
              </p:cNvSpPr>
              <p:nvPr/>
            </p:nvSpPr>
            <p:spPr bwMode="auto">
              <a:xfrm>
                <a:off x="1298" y="239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1" name="Line 2947"/>
              <p:cNvSpPr>
                <a:spLocks noChangeShapeType="1"/>
              </p:cNvSpPr>
              <p:nvPr/>
            </p:nvSpPr>
            <p:spPr bwMode="auto">
              <a:xfrm flipV="1">
                <a:off x="1313" y="239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2" name="Line 2948"/>
              <p:cNvSpPr>
                <a:spLocks noChangeShapeType="1"/>
              </p:cNvSpPr>
              <p:nvPr/>
            </p:nvSpPr>
            <p:spPr bwMode="auto">
              <a:xfrm flipV="1">
                <a:off x="1328" y="236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3" name="Line 2949"/>
              <p:cNvSpPr>
                <a:spLocks noChangeShapeType="1"/>
              </p:cNvSpPr>
              <p:nvPr/>
            </p:nvSpPr>
            <p:spPr bwMode="auto">
              <a:xfrm flipV="1">
                <a:off x="1343" y="233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4" name="Line 2950"/>
              <p:cNvSpPr>
                <a:spLocks noChangeShapeType="1"/>
              </p:cNvSpPr>
              <p:nvPr/>
            </p:nvSpPr>
            <p:spPr bwMode="auto">
              <a:xfrm flipV="1">
                <a:off x="1357" y="231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5" name="Line 2951"/>
              <p:cNvSpPr>
                <a:spLocks noChangeShapeType="1"/>
              </p:cNvSpPr>
              <p:nvPr/>
            </p:nvSpPr>
            <p:spPr bwMode="auto">
              <a:xfrm flipV="1">
                <a:off x="1372" y="228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6" name="Line 2952"/>
              <p:cNvSpPr>
                <a:spLocks noChangeShapeType="1"/>
              </p:cNvSpPr>
              <p:nvPr/>
            </p:nvSpPr>
            <p:spPr bwMode="auto">
              <a:xfrm flipV="1">
                <a:off x="1386" y="226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7" name="Line 2953"/>
              <p:cNvSpPr>
                <a:spLocks noChangeShapeType="1"/>
              </p:cNvSpPr>
              <p:nvPr/>
            </p:nvSpPr>
            <p:spPr bwMode="auto">
              <a:xfrm flipV="1">
                <a:off x="1401" y="2236"/>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8" name="Line 2954"/>
              <p:cNvSpPr>
                <a:spLocks noChangeShapeType="1"/>
              </p:cNvSpPr>
              <p:nvPr/>
            </p:nvSpPr>
            <p:spPr bwMode="auto">
              <a:xfrm flipV="1">
                <a:off x="1415" y="221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9" name="Line 2955"/>
              <p:cNvSpPr>
                <a:spLocks noChangeShapeType="1"/>
              </p:cNvSpPr>
              <p:nvPr/>
            </p:nvSpPr>
            <p:spPr bwMode="auto">
              <a:xfrm flipV="1">
                <a:off x="1430" y="218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0" name="Line 2956"/>
              <p:cNvSpPr>
                <a:spLocks noChangeShapeType="1"/>
              </p:cNvSpPr>
              <p:nvPr/>
            </p:nvSpPr>
            <p:spPr bwMode="auto">
              <a:xfrm flipV="1">
                <a:off x="1445" y="2158"/>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1" name="Line 2957"/>
              <p:cNvSpPr>
                <a:spLocks noChangeShapeType="1"/>
              </p:cNvSpPr>
              <p:nvPr/>
            </p:nvSpPr>
            <p:spPr bwMode="auto">
              <a:xfrm flipV="1">
                <a:off x="1459" y="213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2" name="Line 2958"/>
              <p:cNvSpPr>
                <a:spLocks noChangeShapeType="1"/>
              </p:cNvSpPr>
              <p:nvPr/>
            </p:nvSpPr>
            <p:spPr bwMode="auto">
              <a:xfrm>
                <a:off x="1473" y="2115"/>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3" name="Line 2959"/>
              <p:cNvSpPr>
                <a:spLocks noChangeShapeType="1"/>
              </p:cNvSpPr>
              <p:nvPr/>
            </p:nvSpPr>
            <p:spPr bwMode="auto">
              <a:xfrm>
                <a:off x="1481" y="2141"/>
                <a:ext cx="0"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4" name="Line 2960"/>
              <p:cNvSpPr>
                <a:spLocks noChangeShapeType="1"/>
              </p:cNvSpPr>
              <p:nvPr/>
            </p:nvSpPr>
            <p:spPr bwMode="auto">
              <a:xfrm>
                <a:off x="1487" y="2167"/>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5" name="Line 2961"/>
              <p:cNvSpPr>
                <a:spLocks noChangeShapeType="1"/>
              </p:cNvSpPr>
              <p:nvPr/>
            </p:nvSpPr>
            <p:spPr bwMode="auto">
              <a:xfrm>
                <a:off x="1495" y="2192"/>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6" name="Line 2962"/>
              <p:cNvSpPr>
                <a:spLocks noChangeShapeType="1"/>
              </p:cNvSpPr>
              <p:nvPr/>
            </p:nvSpPr>
            <p:spPr bwMode="auto">
              <a:xfrm>
                <a:off x="1502" y="2218"/>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7" name="Line 2963"/>
              <p:cNvSpPr>
                <a:spLocks noChangeShapeType="1"/>
              </p:cNvSpPr>
              <p:nvPr/>
            </p:nvSpPr>
            <p:spPr bwMode="auto">
              <a:xfrm>
                <a:off x="1510" y="2244"/>
                <a:ext cx="0"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8" name="Line 2964"/>
              <p:cNvSpPr>
                <a:spLocks noChangeShapeType="1"/>
              </p:cNvSpPr>
              <p:nvPr/>
            </p:nvSpPr>
            <p:spPr bwMode="auto">
              <a:xfrm>
                <a:off x="1517" y="227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9" name="Line 2965"/>
              <p:cNvSpPr>
                <a:spLocks noChangeShapeType="1"/>
              </p:cNvSpPr>
              <p:nvPr/>
            </p:nvSpPr>
            <p:spPr bwMode="auto">
              <a:xfrm>
                <a:off x="1525" y="2295"/>
                <a:ext cx="0"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0" name="Line 2966"/>
              <p:cNvSpPr>
                <a:spLocks noChangeShapeType="1"/>
              </p:cNvSpPr>
              <p:nvPr/>
            </p:nvSpPr>
            <p:spPr bwMode="auto">
              <a:xfrm>
                <a:off x="1531" y="232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1" name="Line 2967"/>
              <p:cNvSpPr>
                <a:spLocks noChangeShapeType="1"/>
              </p:cNvSpPr>
              <p:nvPr/>
            </p:nvSpPr>
            <p:spPr bwMode="auto">
              <a:xfrm>
                <a:off x="1539" y="234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2" name="Line 2968"/>
              <p:cNvSpPr>
                <a:spLocks noChangeShapeType="1"/>
              </p:cNvSpPr>
              <p:nvPr/>
            </p:nvSpPr>
            <p:spPr bwMode="auto">
              <a:xfrm>
                <a:off x="1546" y="2373"/>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3" name="Line 2969"/>
              <p:cNvSpPr>
                <a:spLocks noChangeShapeType="1"/>
              </p:cNvSpPr>
              <p:nvPr/>
            </p:nvSpPr>
            <p:spPr bwMode="auto">
              <a:xfrm>
                <a:off x="1554" y="239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4" name="Line 2970"/>
              <p:cNvSpPr>
                <a:spLocks noChangeShapeType="1"/>
              </p:cNvSpPr>
              <p:nvPr/>
            </p:nvSpPr>
            <p:spPr bwMode="auto">
              <a:xfrm>
                <a:off x="1561" y="242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5" name="Line 2971"/>
              <p:cNvSpPr>
                <a:spLocks noChangeShapeType="1"/>
              </p:cNvSpPr>
              <p:nvPr/>
            </p:nvSpPr>
            <p:spPr bwMode="auto">
              <a:xfrm>
                <a:off x="1569" y="245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6" name="Line 2972"/>
              <p:cNvSpPr>
                <a:spLocks noChangeShapeType="1"/>
              </p:cNvSpPr>
              <p:nvPr/>
            </p:nvSpPr>
            <p:spPr bwMode="auto">
              <a:xfrm>
                <a:off x="1575" y="2476"/>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7" name="Line 2973"/>
              <p:cNvSpPr>
                <a:spLocks noChangeShapeType="1"/>
              </p:cNvSpPr>
              <p:nvPr/>
            </p:nvSpPr>
            <p:spPr bwMode="auto">
              <a:xfrm>
                <a:off x="1583" y="250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8" name="Line 2974"/>
              <p:cNvSpPr>
                <a:spLocks noChangeShapeType="1"/>
              </p:cNvSpPr>
              <p:nvPr/>
            </p:nvSpPr>
            <p:spPr bwMode="auto">
              <a:xfrm>
                <a:off x="1590" y="2527"/>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9" name="Line 2975"/>
              <p:cNvSpPr>
                <a:spLocks noChangeShapeType="1"/>
              </p:cNvSpPr>
              <p:nvPr/>
            </p:nvSpPr>
            <p:spPr bwMode="auto">
              <a:xfrm>
                <a:off x="1598" y="2553"/>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0" name="Line 2976"/>
              <p:cNvSpPr>
                <a:spLocks noChangeShapeType="1"/>
              </p:cNvSpPr>
              <p:nvPr/>
            </p:nvSpPr>
            <p:spPr bwMode="auto">
              <a:xfrm>
                <a:off x="1605" y="257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1" name="Line 2977"/>
              <p:cNvSpPr>
                <a:spLocks noChangeShapeType="1"/>
              </p:cNvSpPr>
              <p:nvPr/>
            </p:nvSpPr>
            <p:spPr bwMode="auto">
              <a:xfrm>
                <a:off x="1612" y="260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2" name="Line 2978"/>
              <p:cNvSpPr>
                <a:spLocks noChangeShapeType="1"/>
              </p:cNvSpPr>
              <p:nvPr/>
            </p:nvSpPr>
            <p:spPr bwMode="auto">
              <a:xfrm>
                <a:off x="1619" y="2631"/>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3" name="Line 2979"/>
              <p:cNvSpPr>
                <a:spLocks noChangeShapeType="1"/>
              </p:cNvSpPr>
              <p:nvPr/>
            </p:nvSpPr>
            <p:spPr bwMode="auto">
              <a:xfrm>
                <a:off x="1627" y="2656"/>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4" name="Line 2980"/>
              <p:cNvSpPr>
                <a:spLocks noChangeShapeType="1"/>
              </p:cNvSpPr>
              <p:nvPr/>
            </p:nvSpPr>
            <p:spPr bwMode="auto">
              <a:xfrm>
                <a:off x="1634" y="268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5" name="Line 2981"/>
              <p:cNvSpPr>
                <a:spLocks noChangeShapeType="1"/>
              </p:cNvSpPr>
              <p:nvPr/>
            </p:nvSpPr>
            <p:spPr bwMode="auto">
              <a:xfrm>
                <a:off x="1645" y="2707"/>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6" name="Line 2982"/>
              <p:cNvSpPr>
                <a:spLocks noChangeShapeType="1"/>
              </p:cNvSpPr>
              <p:nvPr/>
            </p:nvSpPr>
            <p:spPr bwMode="auto">
              <a:xfrm>
                <a:off x="1671" y="2729"/>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7" name="Line 2983"/>
              <p:cNvSpPr>
                <a:spLocks noChangeShapeType="1"/>
              </p:cNvSpPr>
              <p:nvPr/>
            </p:nvSpPr>
            <p:spPr bwMode="auto">
              <a:xfrm>
                <a:off x="1697" y="2753"/>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8" name="Line 2984"/>
              <p:cNvSpPr>
                <a:spLocks noChangeShapeType="1"/>
              </p:cNvSpPr>
              <p:nvPr/>
            </p:nvSpPr>
            <p:spPr bwMode="auto">
              <a:xfrm>
                <a:off x="1723" y="2775"/>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9" name="Line 2985"/>
              <p:cNvSpPr>
                <a:spLocks noChangeShapeType="1"/>
              </p:cNvSpPr>
              <p:nvPr/>
            </p:nvSpPr>
            <p:spPr bwMode="auto">
              <a:xfrm>
                <a:off x="1748" y="279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0" name="Line 2986"/>
              <p:cNvSpPr>
                <a:spLocks noChangeShapeType="1"/>
              </p:cNvSpPr>
              <p:nvPr/>
            </p:nvSpPr>
            <p:spPr bwMode="auto">
              <a:xfrm>
                <a:off x="1774" y="2820"/>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1" name="Line 2987"/>
              <p:cNvSpPr>
                <a:spLocks noChangeShapeType="1"/>
              </p:cNvSpPr>
              <p:nvPr/>
            </p:nvSpPr>
            <p:spPr bwMode="auto">
              <a:xfrm>
                <a:off x="1800" y="284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2" name="Line 2988"/>
              <p:cNvSpPr>
                <a:spLocks noChangeShapeType="1"/>
              </p:cNvSpPr>
              <p:nvPr/>
            </p:nvSpPr>
            <p:spPr bwMode="auto">
              <a:xfrm>
                <a:off x="1818" y="2867"/>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3" name="Line 2989"/>
              <p:cNvSpPr>
                <a:spLocks noChangeShapeType="1"/>
              </p:cNvSpPr>
              <p:nvPr/>
            </p:nvSpPr>
            <p:spPr bwMode="auto">
              <a:xfrm>
                <a:off x="1833" y="2893"/>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4" name="Line 2990"/>
              <p:cNvSpPr>
                <a:spLocks noChangeShapeType="1"/>
              </p:cNvSpPr>
              <p:nvPr/>
            </p:nvSpPr>
            <p:spPr bwMode="auto">
              <a:xfrm>
                <a:off x="1847" y="291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5" name="Line 2991"/>
              <p:cNvSpPr>
                <a:spLocks noChangeShapeType="1"/>
              </p:cNvSpPr>
              <p:nvPr/>
            </p:nvSpPr>
            <p:spPr bwMode="auto">
              <a:xfrm>
                <a:off x="1862" y="294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6" name="Line 2992"/>
              <p:cNvSpPr>
                <a:spLocks noChangeShapeType="1"/>
              </p:cNvSpPr>
              <p:nvPr/>
            </p:nvSpPr>
            <p:spPr bwMode="auto">
              <a:xfrm>
                <a:off x="1877" y="297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7" name="Line 2993"/>
              <p:cNvSpPr>
                <a:spLocks noChangeShapeType="1"/>
              </p:cNvSpPr>
              <p:nvPr/>
            </p:nvSpPr>
            <p:spPr bwMode="auto">
              <a:xfrm>
                <a:off x="1891" y="2996"/>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8" name="Line 2994"/>
              <p:cNvSpPr>
                <a:spLocks noChangeShapeType="1"/>
              </p:cNvSpPr>
              <p:nvPr/>
            </p:nvSpPr>
            <p:spPr bwMode="auto">
              <a:xfrm>
                <a:off x="1906" y="3022"/>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9" name="Line 2995"/>
              <p:cNvSpPr>
                <a:spLocks noChangeShapeType="1"/>
              </p:cNvSpPr>
              <p:nvPr/>
            </p:nvSpPr>
            <p:spPr bwMode="auto">
              <a:xfrm>
                <a:off x="1920" y="3048"/>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0" name="Line 2996"/>
              <p:cNvSpPr>
                <a:spLocks noChangeShapeType="1"/>
              </p:cNvSpPr>
              <p:nvPr/>
            </p:nvSpPr>
            <p:spPr bwMode="auto">
              <a:xfrm>
                <a:off x="1935" y="307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1" name="Line 2997"/>
              <p:cNvSpPr>
                <a:spLocks noChangeShapeType="1"/>
              </p:cNvSpPr>
              <p:nvPr/>
            </p:nvSpPr>
            <p:spPr bwMode="auto">
              <a:xfrm>
                <a:off x="1950" y="3099"/>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2" name="Line 2998"/>
              <p:cNvSpPr>
                <a:spLocks noChangeShapeType="1"/>
              </p:cNvSpPr>
              <p:nvPr/>
            </p:nvSpPr>
            <p:spPr bwMode="auto">
              <a:xfrm>
                <a:off x="1964" y="3125"/>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3" name="Line 2999"/>
              <p:cNvSpPr>
                <a:spLocks noChangeShapeType="1"/>
              </p:cNvSpPr>
              <p:nvPr/>
            </p:nvSpPr>
            <p:spPr bwMode="auto">
              <a:xfrm>
                <a:off x="1982"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4" name="Line 3000"/>
              <p:cNvSpPr>
                <a:spLocks noChangeShapeType="1"/>
              </p:cNvSpPr>
              <p:nvPr/>
            </p:nvSpPr>
            <p:spPr bwMode="auto">
              <a:xfrm>
                <a:off x="2008"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5" name="Line 3001"/>
              <p:cNvSpPr>
                <a:spLocks noChangeShapeType="1"/>
              </p:cNvSpPr>
              <p:nvPr/>
            </p:nvSpPr>
            <p:spPr bwMode="auto">
              <a:xfrm>
                <a:off x="2033" y="314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6" name="Line 3002"/>
              <p:cNvSpPr>
                <a:spLocks noChangeShapeType="1"/>
              </p:cNvSpPr>
              <p:nvPr/>
            </p:nvSpPr>
            <p:spPr bwMode="auto">
              <a:xfrm>
                <a:off x="2059" y="314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7" name="Line 3003"/>
              <p:cNvSpPr>
                <a:spLocks noChangeShapeType="1"/>
              </p:cNvSpPr>
              <p:nvPr/>
            </p:nvSpPr>
            <p:spPr bwMode="auto">
              <a:xfrm>
                <a:off x="2085"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8" name="Line 3004"/>
              <p:cNvSpPr>
                <a:spLocks noChangeShapeType="1"/>
              </p:cNvSpPr>
              <p:nvPr/>
            </p:nvSpPr>
            <p:spPr bwMode="auto">
              <a:xfrm>
                <a:off x="2111"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9" name="Line 3005"/>
              <p:cNvSpPr>
                <a:spLocks noChangeShapeType="1"/>
              </p:cNvSpPr>
              <p:nvPr/>
            </p:nvSpPr>
            <p:spPr bwMode="auto">
              <a:xfrm>
                <a:off x="2137"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0" name="Line 3006"/>
              <p:cNvSpPr>
                <a:spLocks noChangeShapeType="1"/>
              </p:cNvSpPr>
              <p:nvPr/>
            </p:nvSpPr>
            <p:spPr bwMode="auto">
              <a:xfrm>
                <a:off x="2162" y="3161"/>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1" name="Line 3007"/>
              <p:cNvSpPr>
                <a:spLocks noChangeShapeType="1"/>
              </p:cNvSpPr>
              <p:nvPr/>
            </p:nvSpPr>
            <p:spPr bwMode="auto">
              <a:xfrm>
                <a:off x="2188" y="318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2" name="Line 3008"/>
              <p:cNvSpPr>
                <a:spLocks noChangeShapeType="1"/>
              </p:cNvSpPr>
              <p:nvPr/>
            </p:nvSpPr>
            <p:spPr bwMode="auto">
              <a:xfrm>
                <a:off x="2214" y="3207"/>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3" name="Line 3009"/>
              <p:cNvSpPr>
                <a:spLocks noChangeShapeType="1"/>
              </p:cNvSpPr>
              <p:nvPr/>
            </p:nvSpPr>
            <p:spPr bwMode="auto">
              <a:xfrm>
                <a:off x="2240" y="322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4" name="Line 3010"/>
              <p:cNvSpPr>
                <a:spLocks noChangeShapeType="1"/>
              </p:cNvSpPr>
              <p:nvPr/>
            </p:nvSpPr>
            <p:spPr bwMode="auto">
              <a:xfrm>
                <a:off x="2265" y="3252"/>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5" name="Line 3011"/>
              <p:cNvSpPr>
                <a:spLocks noChangeShapeType="1"/>
              </p:cNvSpPr>
              <p:nvPr/>
            </p:nvSpPr>
            <p:spPr bwMode="auto">
              <a:xfrm>
                <a:off x="2291" y="3275"/>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6" name="Line 3012"/>
              <p:cNvSpPr>
                <a:spLocks noChangeShapeType="1"/>
              </p:cNvSpPr>
              <p:nvPr/>
            </p:nvSpPr>
            <p:spPr bwMode="auto">
              <a:xfrm>
                <a:off x="2314" y="3298"/>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7" name="Line 3013"/>
              <p:cNvSpPr>
                <a:spLocks noChangeShapeType="1"/>
              </p:cNvSpPr>
              <p:nvPr/>
            </p:nvSpPr>
            <p:spPr bwMode="auto">
              <a:xfrm>
                <a:off x="2329" y="332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8" name="Line 3014"/>
              <p:cNvSpPr>
                <a:spLocks noChangeShapeType="1"/>
              </p:cNvSpPr>
              <p:nvPr/>
            </p:nvSpPr>
            <p:spPr bwMode="auto">
              <a:xfrm>
                <a:off x="2344" y="335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9" name="Line 3015"/>
              <p:cNvSpPr>
                <a:spLocks noChangeShapeType="1"/>
              </p:cNvSpPr>
              <p:nvPr/>
            </p:nvSpPr>
            <p:spPr bwMode="auto">
              <a:xfrm>
                <a:off x="2359" y="3375"/>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0" name="Line 3016"/>
              <p:cNvSpPr>
                <a:spLocks noChangeShapeType="1"/>
              </p:cNvSpPr>
              <p:nvPr/>
            </p:nvSpPr>
            <p:spPr bwMode="auto">
              <a:xfrm>
                <a:off x="2374" y="3401"/>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1" name="Line 3017"/>
              <p:cNvSpPr>
                <a:spLocks noChangeShapeType="1"/>
              </p:cNvSpPr>
              <p:nvPr/>
            </p:nvSpPr>
            <p:spPr bwMode="auto">
              <a:xfrm>
                <a:off x="2388" y="342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2" name="Line 3018"/>
              <p:cNvSpPr>
                <a:spLocks noChangeShapeType="1"/>
              </p:cNvSpPr>
              <p:nvPr/>
            </p:nvSpPr>
            <p:spPr bwMode="auto">
              <a:xfrm>
                <a:off x="2403" y="3453"/>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grpSp>
          <p:nvGrpSpPr>
            <p:cNvPr id="21" name="Group 3220"/>
            <p:cNvGrpSpPr>
              <a:grpSpLocks/>
            </p:cNvGrpSpPr>
            <p:nvPr/>
          </p:nvGrpSpPr>
          <p:grpSpPr bwMode="auto">
            <a:xfrm>
              <a:off x="1770063" y="976313"/>
              <a:ext cx="6464300" cy="4756150"/>
              <a:chOff x="1115" y="615"/>
              <a:chExt cx="4072" cy="2996"/>
            </a:xfrm>
          </p:grpSpPr>
          <p:sp>
            <p:nvSpPr>
              <p:cNvPr id="183" name="Line 3020"/>
              <p:cNvSpPr>
                <a:spLocks noChangeShapeType="1"/>
              </p:cNvSpPr>
              <p:nvPr/>
            </p:nvSpPr>
            <p:spPr bwMode="auto">
              <a:xfrm>
                <a:off x="2417" y="3479"/>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4" name="Line 3021"/>
              <p:cNvSpPr>
                <a:spLocks noChangeShapeType="1"/>
              </p:cNvSpPr>
              <p:nvPr/>
            </p:nvSpPr>
            <p:spPr bwMode="auto">
              <a:xfrm>
                <a:off x="2432" y="350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5" name="Line 3022"/>
              <p:cNvSpPr>
                <a:spLocks noChangeShapeType="1"/>
              </p:cNvSpPr>
              <p:nvPr/>
            </p:nvSpPr>
            <p:spPr bwMode="auto">
              <a:xfrm>
                <a:off x="2447" y="353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6" name="Line 3023"/>
              <p:cNvSpPr>
                <a:spLocks noChangeShapeType="1"/>
              </p:cNvSpPr>
              <p:nvPr/>
            </p:nvSpPr>
            <p:spPr bwMode="auto">
              <a:xfrm>
                <a:off x="2461" y="355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7" name="Line 3024"/>
              <p:cNvSpPr>
                <a:spLocks noChangeShapeType="1"/>
              </p:cNvSpPr>
              <p:nvPr/>
            </p:nvSpPr>
            <p:spPr bwMode="auto">
              <a:xfrm>
                <a:off x="2476" y="358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8" name="Line 3025"/>
              <p:cNvSpPr>
                <a:spLocks noChangeShapeType="1"/>
              </p:cNvSpPr>
              <p:nvPr/>
            </p:nvSpPr>
            <p:spPr bwMode="auto">
              <a:xfrm>
                <a:off x="249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9" name="Line 3026"/>
              <p:cNvSpPr>
                <a:spLocks noChangeShapeType="1"/>
              </p:cNvSpPr>
              <p:nvPr/>
            </p:nvSpPr>
            <p:spPr bwMode="auto">
              <a:xfrm>
                <a:off x="252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0" name="Line 3027"/>
              <p:cNvSpPr>
                <a:spLocks noChangeShapeType="1"/>
              </p:cNvSpPr>
              <p:nvPr/>
            </p:nvSpPr>
            <p:spPr bwMode="auto">
              <a:xfrm>
                <a:off x="255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1" name="Line 3028"/>
              <p:cNvSpPr>
                <a:spLocks noChangeShapeType="1"/>
              </p:cNvSpPr>
              <p:nvPr/>
            </p:nvSpPr>
            <p:spPr bwMode="auto">
              <a:xfrm>
                <a:off x="257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2" name="Line 3029"/>
              <p:cNvSpPr>
                <a:spLocks noChangeShapeType="1"/>
              </p:cNvSpPr>
              <p:nvPr/>
            </p:nvSpPr>
            <p:spPr bwMode="auto">
              <a:xfrm>
                <a:off x="260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3" name="Line 3030"/>
              <p:cNvSpPr>
                <a:spLocks noChangeShapeType="1"/>
              </p:cNvSpPr>
              <p:nvPr/>
            </p:nvSpPr>
            <p:spPr bwMode="auto">
              <a:xfrm>
                <a:off x="262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4" name="Line 3031"/>
              <p:cNvSpPr>
                <a:spLocks noChangeShapeType="1"/>
              </p:cNvSpPr>
              <p:nvPr/>
            </p:nvSpPr>
            <p:spPr bwMode="auto">
              <a:xfrm>
                <a:off x="265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5" name="Line 3032"/>
              <p:cNvSpPr>
                <a:spLocks noChangeShapeType="1"/>
              </p:cNvSpPr>
              <p:nvPr/>
            </p:nvSpPr>
            <p:spPr bwMode="auto">
              <a:xfrm>
                <a:off x="267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6" name="Line 3033"/>
              <p:cNvSpPr>
                <a:spLocks noChangeShapeType="1"/>
              </p:cNvSpPr>
              <p:nvPr/>
            </p:nvSpPr>
            <p:spPr bwMode="auto">
              <a:xfrm>
                <a:off x="270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7" name="Line 3034"/>
              <p:cNvSpPr>
                <a:spLocks noChangeShapeType="1"/>
              </p:cNvSpPr>
              <p:nvPr/>
            </p:nvSpPr>
            <p:spPr bwMode="auto">
              <a:xfrm>
                <a:off x="273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8" name="Line 3035"/>
              <p:cNvSpPr>
                <a:spLocks noChangeShapeType="1"/>
              </p:cNvSpPr>
              <p:nvPr/>
            </p:nvSpPr>
            <p:spPr bwMode="auto">
              <a:xfrm>
                <a:off x="275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99" name="Line 3036"/>
              <p:cNvSpPr>
                <a:spLocks noChangeShapeType="1"/>
              </p:cNvSpPr>
              <p:nvPr/>
            </p:nvSpPr>
            <p:spPr bwMode="auto">
              <a:xfrm>
                <a:off x="278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0" name="Line 3037"/>
              <p:cNvSpPr>
                <a:spLocks noChangeShapeType="1"/>
              </p:cNvSpPr>
              <p:nvPr/>
            </p:nvSpPr>
            <p:spPr bwMode="auto">
              <a:xfrm>
                <a:off x="280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1" name="Line 3038"/>
              <p:cNvSpPr>
                <a:spLocks noChangeShapeType="1"/>
              </p:cNvSpPr>
              <p:nvPr/>
            </p:nvSpPr>
            <p:spPr bwMode="auto">
              <a:xfrm>
                <a:off x="283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2" name="Line 3039"/>
              <p:cNvSpPr>
                <a:spLocks noChangeShapeType="1"/>
              </p:cNvSpPr>
              <p:nvPr/>
            </p:nvSpPr>
            <p:spPr bwMode="auto">
              <a:xfrm>
                <a:off x="286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3" name="Line 3040"/>
              <p:cNvSpPr>
                <a:spLocks noChangeShapeType="1"/>
              </p:cNvSpPr>
              <p:nvPr/>
            </p:nvSpPr>
            <p:spPr bwMode="auto">
              <a:xfrm>
                <a:off x="288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4" name="Line 3041"/>
              <p:cNvSpPr>
                <a:spLocks noChangeShapeType="1"/>
              </p:cNvSpPr>
              <p:nvPr/>
            </p:nvSpPr>
            <p:spPr bwMode="auto">
              <a:xfrm>
                <a:off x="291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5" name="Line 3042"/>
              <p:cNvSpPr>
                <a:spLocks noChangeShapeType="1"/>
              </p:cNvSpPr>
              <p:nvPr/>
            </p:nvSpPr>
            <p:spPr bwMode="auto">
              <a:xfrm>
                <a:off x="293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6" name="Line 3043"/>
              <p:cNvSpPr>
                <a:spLocks noChangeShapeType="1"/>
              </p:cNvSpPr>
              <p:nvPr/>
            </p:nvSpPr>
            <p:spPr bwMode="auto">
              <a:xfrm>
                <a:off x="296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7" name="Line 3044"/>
              <p:cNvSpPr>
                <a:spLocks noChangeShapeType="1"/>
              </p:cNvSpPr>
              <p:nvPr/>
            </p:nvSpPr>
            <p:spPr bwMode="auto">
              <a:xfrm>
                <a:off x="298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8" name="Line 3045"/>
              <p:cNvSpPr>
                <a:spLocks noChangeShapeType="1"/>
              </p:cNvSpPr>
              <p:nvPr/>
            </p:nvSpPr>
            <p:spPr bwMode="auto">
              <a:xfrm>
                <a:off x="301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09" name="Line 3046"/>
              <p:cNvSpPr>
                <a:spLocks noChangeShapeType="1"/>
              </p:cNvSpPr>
              <p:nvPr/>
            </p:nvSpPr>
            <p:spPr bwMode="auto">
              <a:xfrm>
                <a:off x="304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0" name="Line 3047"/>
              <p:cNvSpPr>
                <a:spLocks noChangeShapeType="1"/>
              </p:cNvSpPr>
              <p:nvPr/>
            </p:nvSpPr>
            <p:spPr bwMode="auto">
              <a:xfrm>
                <a:off x="306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1" name="Line 3048"/>
              <p:cNvSpPr>
                <a:spLocks noChangeShapeType="1"/>
              </p:cNvSpPr>
              <p:nvPr/>
            </p:nvSpPr>
            <p:spPr bwMode="auto">
              <a:xfrm>
                <a:off x="309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2" name="Line 3049"/>
              <p:cNvSpPr>
                <a:spLocks noChangeShapeType="1"/>
              </p:cNvSpPr>
              <p:nvPr/>
            </p:nvSpPr>
            <p:spPr bwMode="auto">
              <a:xfrm>
                <a:off x="311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3" name="Line 3050"/>
              <p:cNvSpPr>
                <a:spLocks noChangeShapeType="1"/>
              </p:cNvSpPr>
              <p:nvPr/>
            </p:nvSpPr>
            <p:spPr bwMode="auto">
              <a:xfrm>
                <a:off x="314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4" name="Line 3051"/>
              <p:cNvSpPr>
                <a:spLocks noChangeShapeType="1"/>
              </p:cNvSpPr>
              <p:nvPr/>
            </p:nvSpPr>
            <p:spPr bwMode="auto">
              <a:xfrm>
                <a:off x="316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5" name="Line 3052"/>
              <p:cNvSpPr>
                <a:spLocks noChangeShapeType="1"/>
              </p:cNvSpPr>
              <p:nvPr/>
            </p:nvSpPr>
            <p:spPr bwMode="auto">
              <a:xfrm>
                <a:off x="319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6" name="Line 3053"/>
              <p:cNvSpPr>
                <a:spLocks noChangeShapeType="1"/>
              </p:cNvSpPr>
              <p:nvPr/>
            </p:nvSpPr>
            <p:spPr bwMode="auto">
              <a:xfrm>
                <a:off x="322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7" name="Line 3054"/>
              <p:cNvSpPr>
                <a:spLocks noChangeShapeType="1"/>
              </p:cNvSpPr>
              <p:nvPr/>
            </p:nvSpPr>
            <p:spPr bwMode="auto">
              <a:xfrm>
                <a:off x="324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8" name="Line 3055"/>
              <p:cNvSpPr>
                <a:spLocks noChangeShapeType="1"/>
              </p:cNvSpPr>
              <p:nvPr/>
            </p:nvSpPr>
            <p:spPr bwMode="auto">
              <a:xfrm>
                <a:off x="327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19" name="Line 3056"/>
              <p:cNvSpPr>
                <a:spLocks noChangeShapeType="1"/>
              </p:cNvSpPr>
              <p:nvPr/>
            </p:nvSpPr>
            <p:spPr bwMode="auto">
              <a:xfrm>
                <a:off x="329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0" name="Line 3057"/>
              <p:cNvSpPr>
                <a:spLocks noChangeShapeType="1"/>
              </p:cNvSpPr>
              <p:nvPr/>
            </p:nvSpPr>
            <p:spPr bwMode="auto">
              <a:xfrm>
                <a:off x="332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1" name="Line 3058"/>
              <p:cNvSpPr>
                <a:spLocks noChangeShapeType="1"/>
              </p:cNvSpPr>
              <p:nvPr/>
            </p:nvSpPr>
            <p:spPr bwMode="auto">
              <a:xfrm>
                <a:off x="335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2" name="Line 3059"/>
              <p:cNvSpPr>
                <a:spLocks noChangeShapeType="1"/>
              </p:cNvSpPr>
              <p:nvPr/>
            </p:nvSpPr>
            <p:spPr bwMode="auto">
              <a:xfrm>
                <a:off x="337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3" name="Line 3060"/>
              <p:cNvSpPr>
                <a:spLocks noChangeShapeType="1"/>
              </p:cNvSpPr>
              <p:nvPr/>
            </p:nvSpPr>
            <p:spPr bwMode="auto">
              <a:xfrm>
                <a:off x="340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4" name="Line 3061"/>
              <p:cNvSpPr>
                <a:spLocks noChangeShapeType="1"/>
              </p:cNvSpPr>
              <p:nvPr/>
            </p:nvSpPr>
            <p:spPr bwMode="auto">
              <a:xfrm>
                <a:off x="342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5" name="Line 3062"/>
              <p:cNvSpPr>
                <a:spLocks noChangeShapeType="1"/>
              </p:cNvSpPr>
              <p:nvPr/>
            </p:nvSpPr>
            <p:spPr bwMode="auto">
              <a:xfrm>
                <a:off x="345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6" name="Line 3063"/>
              <p:cNvSpPr>
                <a:spLocks noChangeShapeType="1"/>
              </p:cNvSpPr>
              <p:nvPr/>
            </p:nvSpPr>
            <p:spPr bwMode="auto">
              <a:xfrm>
                <a:off x="347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7" name="Line 3064"/>
              <p:cNvSpPr>
                <a:spLocks noChangeShapeType="1"/>
              </p:cNvSpPr>
              <p:nvPr/>
            </p:nvSpPr>
            <p:spPr bwMode="auto">
              <a:xfrm>
                <a:off x="3504"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8" name="Line 3065"/>
              <p:cNvSpPr>
                <a:spLocks noChangeShapeType="1"/>
              </p:cNvSpPr>
              <p:nvPr/>
            </p:nvSpPr>
            <p:spPr bwMode="auto">
              <a:xfrm>
                <a:off x="353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29" name="Line 3066"/>
              <p:cNvSpPr>
                <a:spLocks noChangeShapeType="1"/>
              </p:cNvSpPr>
              <p:nvPr/>
            </p:nvSpPr>
            <p:spPr bwMode="auto">
              <a:xfrm>
                <a:off x="355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0" name="Line 3067"/>
              <p:cNvSpPr>
                <a:spLocks noChangeShapeType="1"/>
              </p:cNvSpPr>
              <p:nvPr/>
            </p:nvSpPr>
            <p:spPr bwMode="auto">
              <a:xfrm>
                <a:off x="358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1" name="Line 3068"/>
              <p:cNvSpPr>
                <a:spLocks noChangeShapeType="1"/>
              </p:cNvSpPr>
              <p:nvPr/>
            </p:nvSpPr>
            <p:spPr bwMode="auto">
              <a:xfrm>
                <a:off x="360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2" name="Line 3069"/>
              <p:cNvSpPr>
                <a:spLocks noChangeShapeType="1"/>
              </p:cNvSpPr>
              <p:nvPr/>
            </p:nvSpPr>
            <p:spPr bwMode="auto">
              <a:xfrm>
                <a:off x="363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3" name="Line 3070"/>
              <p:cNvSpPr>
                <a:spLocks noChangeShapeType="1"/>
              </p:cNvSpPr>
              <p:nvPr/>
            </p:nvSpPr>
            <p:spPr bwMode="auto">
              <a:xfrm>
                <a:off x="365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4" name="Line 3071"/>
              <p:cNvSpPr>
                <a:spLocks noChangeShapeType="1"/>
              </p:cNvSpPr>
              <p:nvPr/>
            </p:nvSpPr>
            <p:spPr bwMode="auto">
              <a:xfrm>
                <a:off x="368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5" name="Line 3072"/>
              <p:cNvSpPr>
                <a:spLocks noChangeShapeType="1"/>
              </p:cNvSpPr>
              <p:nvPr/>
            </p:nvSpPr>
            <p:spPr bwMode="auto">
              <a:xfrm>
                <a:off x="371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6" name="Line 3073"/>
              <p:cNvSpPr>
                <a:spLocks noChangeShapeType="1"/>
              </p:cNvSpPr>
              <p:nvPr/>
            </p:nvSpPr>
            <p:spPr bwMode="auto">
              <a:xfrm>
                <a:off x="373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7" name="Line 3074"/>
              <p:cNvSpPr>
                <a:spLocks noChangeShapeType="1"/>
              </p:cNvSpPr>
              <p:nvPr/>
            </p:nvSpPr>
            <p:spPr bwMode="auto">
              <a:xfrm>
                <a:off x="376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8" name="Line 3075"/>
              <p:cNvSpPr>
                <a:spLocks noChangeShapeType="1"/>
              </p:cNvSpPr>
              <p:nvPr/>
            </p:nvSpPr>
            <p:spPr bwMode="auto">
              <a:xfrm>
                <a:off x="378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9" name="Line 3076"/>
              <p:cNvSpPr>
                <a:spLocks noChangeShapeType="1"/>
              </p:cNvSpPr>
              <p:nvPr/>
            </p:nvSpPr>
            <p:spPr bwMode="auto">
              <a:xfrm>
                <a:off x="381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0" name="Line 3077"/>
              <p:cNvSpPr>
                <a:spLocks noChangeShapeType="1"/>
              </p:cNvSpPr>
              <p:nvPr/>
            </p:nvSpPr>
            <p:spPr bwMode="auto">
              <a:xfrm>
                <a:off x="383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1" name="Line 3078"/>
              <p:cNvSpPr>
                <a:spLocks noChangeShapeType="1"/>
              </p:cNvSpPr>
              <p:nvPr/>
            </p:nvSpPr>
            <p:spPr bwMode="auto">
              <a:xfrm>
                <a:off x="386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2" name="Line 3079"/>
              <p:cNvSpPr>
                <a:spLocks noChangeShapeType="1"/>
              </p:cNvSpPr>
              <p:nvPr/>
            </p:nvSpPr>
            <p:spPr bwMode="auto">
              <a:xfrm>
                <a:off x="389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3" name="Line 3080"/>
              <p:cNvSpPr>
                <a:spLocks noChangeShapeType="1"/>
              </p:cNvSpPr>
              <p:nvPr/>
            </p:nvSpPr>
            <p:spPr bwMode="auto">
              <a:xfrm>
                <a:off x="391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4" name="Line 3081"/>
              <p:cNvSpPr>
                <a:spLocks noChangeShapeType="1"/>
              </p:cNvSpPr>
              <p:nvPr/>
            </p:nvSpPr>
            <p:spPr bwMode="auto">
              <a:xfrm>
                <a:off x="394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5" name="Line 3082"/>
              <p:cNvSpPr>
                <a:spLocks noChangeShapeType="1"/>
              </p:cNvSpPr>
              <p:nvPr/>
            </p:nvSpPr>
            <p:spPr bwMode="auto">
              <a:xfrm>
                <a:off x="396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6" name="Line 3083"/>
              <p:cNvSpPr>
                <a:spLocks noChangeShapeType="1"/>
              </p:cNvSpPr>
              <p:nvPr/>
            </p:nvSpPr>
            <p:spPr bwMode="auto">
              <a:xfrm>
                <a:off x="399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7" name="Line 3084"/>
              <p:cNvSpPr>
                <a:spLocks noChangeShapeType="1"/>
              </p:cNvSpPr>
              <p:nvPr/>
            </p:nvSpPr>
            <p:spPr bwMode="auto">
              <a:xfrm>
                <a:off x="402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8" name="Line 3085"/>
              <p:cNvSpPr>
                <a:spLocks noChangeShapeType="1"/>
              </p:cNvSpPr>
              <p:nvPr/>
            </p:nvSpPr>
            <p:spPr bwMode="auto">
              <a:xfrm>
                <a:off x="404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9" name="Line 3086"/>
              <p:cNvSpPr>
                <a:spLocks noChangeShapeType="1"/>
              </p:cNvSpPr>
              <p:nvPr/>
            </p:nvSpPr>
            <p:spPr bwMode="auto">
              <a:xfrm>
                <a:off x="407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0" name="Line 3087"/>
              <p:cNvSpPr>
                <a:spLocks noChangeShapeType="1"/>
              </p:cNvSpPr>
              <p:nvPr/>
            </p:nvSpPr>
            <p:spPr bwMode="auto">
              <a:xfrm>
                <a:off x="409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1" name="Line 3088"/>
              <p:cNvSpPr>
                <a:spLocks noChangeShapeType="1"/>
              </p:cNvSpPr>
              <p:nvPr/>
            </p:nvSpPr>
            <p:spPr bwMode="auto">
              <a:xfrm>
                <a:off x="412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2" name="Line 3089"/>
              <p:cNvSpPr>
                <a:spLocks noChangeShapeType="1"/>
              </p:cNvSpPr>
              <p:nvPr/>
            </p:nvSpPr>
            <p:spPr bwMode="auto">
              <a:xfrm>
                <a:off x="414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3" name="Line 3090"/>
              <p:cNvSpPr>
                <a:spLocks noChangeShapeType="1"/>
              </p:cNvSpPr>
              <p:nvPr/>
            </p:nvSpPr>
            <p:spPr bwMode="auto">
              <a:xfrm>
                <a:off x="4174"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4" name="Line 3091"/>
              <p:cNvSpPr>
                <a:spLocks noChangeShapeType="1"/>
              </p:cNvSpPr>
              <p:nvPr/>
            </p:nvSpPr>
            <p:spPr bwMode="auto">
              <a:xfrm>
                <a:off x="420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5" name="Line 3092"/>
              <p:cNvSpPr>
                <a:spLocks noChangeShapeType="1"/>
              </p:cNvSpPr>
              <p:nvPr/>
            </p:nvSpPr>
            <p:spPr bwMode="auto">
              <a:xfrm>
                <a:off x="422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6" name="Line 3093"/>
              <p:cNvSpPr>
                <a:spLocks noChangeShapeType="1"/>
              </p:cNvSpPr>
              <p:nvPr/>
            </p:nvSpPr>
            <p:spPr bwMode="auto">
              <a:xfrm>
                <a:off x="425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7" name="Line 3094"/>
              <p:cNvSpPr>
                <a:spLocks noChangeShapeType="1"/>
              </p:cNvSpPr>
              <p:nvPr/>
            </p:nvSpPr>
            <p:spPr bwMode="auto">
              <a:xfrm>
                <a:off x="427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8" name="Line 3095"/>
              <p:cNvSpPr>
                <a:spLocks noChangeShapeType="1"/>
              </p:cNvSpPr>
              <p:nvPr/>
            </p:nvSpPr>
            <p:spPr bwMode="auto">
              <a:xfrm>
                <a:off x="430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9" name="Line 3096"/>
              <p:cNvSpPr>
                <a:spLocks noChangeShapeType="1"/>
              </p:cNvSpPr>
              <p:nvPr/>
            </p:nvSpPr>
            <p:spPr bwMode="auto">
              <a:xfrm>
                <a:off x="432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0" name="Line 3097"/>
              <p:cNvSpPr>
                <a:spLocks noChangeShapeType="1"/>
              </p:cNvSpPr>
              <p:nvPr/>
            </p:nvSpPr>
            <p:spPr bwMode="auto">
              <a:xfrm>
                <a:off x="435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1" name="Line 3098"/>
              <p:cNvSpPr>
                <a:spLocks noChangeShapeType="1"/>
              </p:cNvSpPr>
              <p:nvPr/>
            </p:nvSpPr>
            <p:spPr bwMode="auto">
              <a:xfrm>
                <a:off x="438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2" name="Line 3099"/>
              <p:cNvSpPr>
                <a:spLocks noChangeShapeType="1"/>
              </p:cNvSpPr>
              <p:nvPr/>
            </p:nvSpPr>
            <p:spPr bwMode="auto">
              <a:xfrm>
                <a:off x="440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3" name="Line 3100"/>
              <p:cNvSpPr>
                <a:spLocks noChangeShapeType="1"/>
              </p:cNvSpPr>
              <p:nvPr/>
            </p:nvSpPr>
            <p:spPr bwMode="auto">
              <a:xfrm>
                <a:off x="443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4" name="Line 3101"/>
              <p:cNvSpPr>
                <a:spLocks noChangeShapeType="1"/>
              </p:cNvSpPr>
              <p:nvPr/>
            </p:nvSpPr>
            <p:spPr bwMode="auto">
              <a:xfrm>
                <a:off x="445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5" name="Line 3102"/>
              <p:cNvSpPr>
                <a:spLocks noChangeShapeType="1"/>
              </p:cNvSpPr>
              <p:nvPr/>
            </p:nvSpPr>
            <p:spPr bwMode="auto">
              <a:xfrm>
                <a:off x="448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6" name="Line 3103"/>
              <p:cNvSpPr>
                <a:spLocks noChangeShapeType="1"/>
              </p:cNvSpPr>
              <p:nvPr/>
            </p:nvSpPr>
            <p:spPr bwMode="auto">
              <a:xfrm>
                <a:off x="450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7" name="Line 3104"/>
              <p:cNvSpPr>
                <a:spLocks noChangeShapeType="1"/>
              </p:cNvSpPr>
              <p:nvPr/>
            </p:nvSpPr>
            <p:spPr bwMode="auto">
              <a:xfrm>
                <a:off x="453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8" name="Line 3105"/>
              <p:cNvSpPr>
                <a:spLocks noChangeShapeType="1"/>
              </p:cNvSpPr>
              <p:nvPr/>
            </p:nvSpPr>
            <p:spPr bwMode="auto">
              <a:xfrm>
                <a:off x="456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9" name="Line 3106"/>
              <p:cNvSpPr>
                <a:spLocks noChangeShapeType="1"/>
              </p:cNvSpPr>
              <p:nvPr/>
            </p:nvSpPr>
            <p:spPr bwMode="auto">
              <a:xfrm>
                <a:off x="458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0" name="Line 3107"/>
              <p:cNvSpPr>
                <a:spLocks noChangeShapeType="1"/>
              </p:cNvSpPr>
              <p:nvPr/>
            </p:nvSpPr>
            <p:spPr bwMode="auto">
              <a:xfrm>
                <a:off x="461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1" name="Line 3108"/>
              <p:cNvSpPr>
                <a:spLocks noChangeShapeType="1"/>
              </p:cNvSpPr>
              <p:nvPr/>
            </p:nvSpPr>
            <p:spPr bwMode="auto">
              <a:xfrm>
                <a:off x="463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2" name="Line 3109"/>
              <p:cNvSpPr>
                <a:spLocks noChangeShapeType="1"/>
              </p:cNvSpPr>
              <p:nvPr/>
            </p:nvSpPr>
            <p:spPr bwMode="auto">
              <a:xfrm>
                <a:off x="466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3" name="Line 3110"/>
              <p:cNvSpPr>
                <a:spLocks noChangeShapeType="1"/>
              </p:cNvSpPr>
              <p:nvPr/>
            </p:nvSpPr>
            <p:spPr bwMode="auto">
              <a:xfrm>
                <a:off x="469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4" name="Line 3111"/>
              <p:cNvSpPr>
                <a:spLocks noChangeShapeType="1"/>
              </p:cNvSpPr>
              <p:nvPr/>
            </p:nvSpPr>
            <p:spPr bwMode="auto">
              <a:xfrm>
                <a:off x="471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5" name="Line 3112"/>
              <p:cNvSpPr>
                <a:spLocks noChangeShapeType="1"/>
              </p:cNvSpPr>
              <p:nvPr/>
            </p:nvSpPr>
            <p:spPr bwMode="auto">
              <a:xfrm>
                <a:off x="474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6" name="Line 3113"/>
              <p:cNvSpPr>
                <a:spLocks noChangeShapeType="1"/>
              </p:cNvSpPr>
              <p:nvPr/>
            </p:nvSpPr>
            <p:spPr bwMode="auto">
              <a:xfrm>
                <a:off x="476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7" name="Line 3114"/>
              <p:cNvSpPr>
                <a:spLocks noChangeShapeType="1"/>
              </p:cNvSpPr>
              <p:nvPr/>
            </p:nvSpPr>
            <p:spPr bwMode="auto">
              <a:xfrm>
                <a:off x="479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8" name="Line 3115"/>
              <p:cNvSpPr>
                <a:spLocks noChangeShapeType="1"/>
              </p:cNvSpPr>
              <p:nvPr/>
            </p:nvSpPr>
            <p:spPr bwMode="auto">
              <a:xfrm>
                <a:off x="481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9" name="Oval 3116"/>
              <p:cNvSpPr>
                <a:spLocks noChangeArrowheads="1"/>
              </p:cNvSpPr>
              <p:nvPr/>
            </p:nvSpPr>
            <p:spPr bwMode="auto">
              <a:xfrm>
                <a:off x="4974"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0" name="Oval 3117"/>
              <p:cNvSpPr>
                <a:spLocks noChangeArrowheads="1"/>
              </p:cNvSpPr>
              <p:nvPr/>
            </p:nvSpPr>
            <p:spPr bwMode="auto">
              <a:xfrm>
                <a:off x="5141"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1" name="Line 3118"/>
              <p:cNvSpPr>
                <a:spLocks noChangeShapeType="1"/>
              </p:cNvSpPr>
              <p:nvPr/>
            </p:nvSpPr>
            <p:spPr bwMode="auto">
              <a:xfrm>
                <a:off x="482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2" name="Line 3119"/>
              <p:cNvSpPr>
                <a:spLocks noChangeShapeType="1"/>
              </p:cNvSpPr>
              <p:nvPr/>
            </p:nvSpPr>
            <p:spPr bwMode="auto">
              <a:xfrm>
                <a:off x="485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3" name="Line 3120"/>
              <p:cNvSpPr>
                <a:spLocks noChangeShapeType="1"/>
              </p:cNvSpPr>
              <p:nvPr/>
            </p:nvSpPr>
            <p:spPr bwMode="auto">
              <a:xfrm>
                <a:off x="488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4" name="Line 3121"/>
              <p:cNvSpPr>
                <a:spLocks noChangeShapeType="1"/>
              </p:cNvSpPr>
              <p:nvPr/>
            </p:nvSpPr>
            <p:spPr bwMode="auto">
              <a:xfrm>
                <a:off x="490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5" name="Line 3122"/>
              <p:cNvSpPr>
                <a:spLocks noChangeShapeType="1"/>
              </p:cNvSpPr>
              <p:nvPr/>
            </p:nvSpPr>
            <p:spPr bwMode="auto">
              <a:xfrm>
                <a:off x="493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6" name="Line 3123"/>
              <p:cNvSpPr>
                <a:spLocks noChangeShapeType="1"/>
              </p:cNvSpPr>
              <p:nvPr/>
            </p:nvSpPr>
            <p:spPr bwMode="auto">
              <a:xfrm>
                <a:off x="495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7" name="Line 3124"/>
              <p:cNvSpPr>
                <a:spLocks noChangeShapeType="1"/>
              </p:cNvSpPr>
              <p:nvPr/>
            </p:nvSpPr>
            <p:spPr bwMode="auto">
              <a:xfrm>
                <a:off x="498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8" name="Line 3125"/>
              <p:cNvSpPr>
                <a:spLocks noChangeShapeType="1"/>
              </p:cNvSpPr>
              <p:nvPr/>
            </p:nvSpPr>
            <p:spPr bwMode="auto">
              <a:xfrm>
                <a:off x="500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9" name="Line 3126"/>
              <p:cNvSpPr>
                <a:spLocks noChangeShapeType="1"/>
              </p:cNvSpPr>
              <p:nvPr/>
            </p:nvSpPr>
            <p:spPr bwMode="auto">
              <a:xfrm>
                <a:off x="503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0" name="Line 3127"/>
              <p:cNvSpPr>
                <a:spLocks noChangeShapeType="1"/>
              </p:cNvSpPr>
              <p:nvPr/>
            </p:nvSpPr>
            <p:spPr bwMode="auto">
              <a:xfrm>
                <a:off x="506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1" name="Line 3128"/>
              <p:cNvSpPr>
                <a:spLocks noChangeShapeType="1"/>
              </p:cNvSpPr>
              <p:nvPr/>
            </p:nvSpPr>
            <p:spPr bwMode="auto">
              <a:xfrm>
                <a:off x="508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2" name="Line 3129"/>
              <p:cNvSpPr>
                <a:spLocks noChangeShapeType="1"/>
              </p:cNvSpPr>
              <p:nvPr/>
            </p:nvSpPr>
            <p:spPr bwMode="auto">
              <a:xfrm>
                <a:off x="511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3" name="Line 3130"/>
              <p:cNvSpPr>
                <a:spLocks noChangeShapeType="1"/>
              </p:cNvSpPr>
              <p:nvPr/>
            </p:nvSpPr>
            <p:spPr bwMode="auto">
              <a:xfrm>
                <a:off x="513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4" name="Line 3131"/>
              <p:cNvSpPr>
                <a:spLocks noChangeShapeType="1"/>
              </p:cNvSpPr>
              <p:nvPr/>
            </p:nvSpPr>
            <p:spPr bwMode="auto">
              <a:xfrm>
                <a:off x="5164" y="3587"/>
                <a:ext cx="1"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5" name="Oval 3132"/>
              <p:cNvSpPr>
                <a:spLocks noChangeArrowheads="1"/>
              </p:cNvSpPr>
              <p:nvPr/>
            </p:nvSpPr>
            <p:spPr bwMode="auto">
              <a:xfrm>
                <a:off x="1115"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6" name="Oval 3133"/>
              <p:cNvSpPr>
                <a:spLocks noChangeArrowheads="1"/>
              </p:cNvSpPr>
              <p:nvPr/>
            </p:nvSpPr>
            <p:spPr bwMode="auto">
              <a:xfrm>
                <a:off x="1282"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7" name="Oval 3134"/>
              <p:cNvSpPr>
                <a:spLocks noChangeArrowheads="1"/>
              </p:cNvSpPr>
              <p:nvPr/>
            </p:nvSpPr>
            <p:spPr bwMode="auto">
              <a:xfrm>
                <a:off x="1450"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8" name="Oval 3135"/>
              <p:cNvSpPr>
                <a:spLocks noChangeArrowheads="1"/>
              </p:cNvSpPr>
              <p:nvPr/>
            </p:nvSpPr>
            <p:spPr bwMode="auto">
              <a:xfrm>
                <a:off x="1618" y="223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9" name="Oval 3136"/>
              <p:cNvSpPr>
                <a:spLocks noChangeArrowheads="1"/>
              </p:cNvSpPr>
              <p:nvPr/>
            </p:nvSpPr>
            <p:spPr bwMode="auto">
              <a:xfrm>
                <a:off x="1786" y="238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0" name="Oval 3137"/>
              <p:cNvSpPr>
                <a:spLocks noChangeArrowheads="1"/>
              </p:cNvSpPr>
              <p:nvPr/>
            </p:nvSpPr>
            <p:spPr bwMode="auto">
              <a:xfrm>
                <a:off x="1954" y="1942"/>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1" name="Oval 3138"/>
              <p:cNvSpPr>
                <a:spLocks noChangeArrowheads="1"/>
              </p:cNvSpPr>
              <p:nvPr/>
            </p:nvSpPr>
            <p:spPr bwMode="auto">
              <a:xfrm>
                <a:off x="2121" y="1942"/>
                <a:ext cx="46"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2" name="Oval 3139"/>
              <p:cNvSpPr>
                <a:spLocks noChangeArrowheads="1"/>
              </p:cNvSpPr>
              <p:nvPr/>
            </p:nvSpPr>
            <p:spPr bwMode="auto">
              <a:xfrm>
                <a:off x="2289" y="1942"/>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3" name="Oval 3140"/>
              <p:cNvSpPr>
                <a:spLocks noChangeArrowheads="1"/>
              </p:cNvSpPr>
              <p:nvPr/>
            </p:nvSpPr>
            <p:spPr bwMode="auto">
              <a:xfrm>
                <a:off x="2457"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4" name="Oval 3141"/>
              <p:cNvSpPr>
                <a:spLocks noChangeArrowheads="1"/>
              </p:cNvSpPr>
              <p:nvPr/>
            </p:nvSpPr>
            <p:spPr bwMode="auto">
              <a:xfrm>
                <a:off x="2625"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5" name="Oval 3142"/>
              <p:cNvSpPr>
                <a:spLocks noChangeArrowheads="1"/>
              </p:cNvSpPr>
              <p:nvPr/>
            </p:nvSpPr>
            <p:spPr bwMode="auto">
              <a:xfrm>
                <a:off x="2793"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6" name="Oval 3143"/>
              <p:cNvSpPr>
                <a:spLocks noChangeArrowheads="1"/>
              </p:cNvSpPr>
              <p:nvPr/>
            </p:nvSpPr>
            <p:spPr bwMode="auto">
              <a:xfrm>
                <a:off x="2961" y="150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7" name="Oval 3144"/>
              <p:cNvSpPr>
                <a:spLocks noChangeArrowheads="1"/>
              </p:cNvSpPr>
              <p:nvPr/>
            </p:nvSpPr>
            <p:spPr bwMode="auto">
              <a:xfrm>
                <a:off x="3128" y="1058"/>
                <a:ext cx="46"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8" name="Oval 3145"/>
              <p:cNvSpPr>
                <a:spLocks noChangeArrowheads="1"/>
              </p:cNvSpPr>
              <p:nvPr/>
            </p:nvSpPr>
            <p:spPr bwMode="auto">
              <a:xfrm>
                <a:off x="3296"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9" name="Oval 3146"/>
              <p:cNvSpPr>
                <a:spLocks noChangeArrowheads="1"/>
              </p:cNvSpPr>
              <p:nvPr/>
            </p:nvSpPr>
            <p:spPr bwMode="auto">
              <a:xfrm>
                <a:off x="3464" y="76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0" name="Oval 3147"/>
              <p:cNvSpPr>
                <a:spLocks noChangeArrowheads="1"/>
              </p:cNvSpPr>
              <p:nvPr/>
            </p:nvSpPr>
            <p:spPr bwMode="auto">
              <a:xfrm>
                <a:off x="363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1" name="Oval 3148"/>
              <p:cNvSpPr>
                <a:spLocks noChangeArrowheads="1"/>
              </p:cNvSpPr>
              <p:nvPr/>
            </p:nvSpPr>
            <p:spPr bwMode="auto">
              <a:xfrm>
                <a:off x="3799"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2" name="Oval 3149"/>
              <p:cNvSpPr>
                <a:spLocks noChangeArrowheads="1"/>
              </p:cNvSpPr>
              <p:nvPr/>
            </p:nvSpPr>
            <p:spPr bwMode="auto">
              <a:xfrm>
                <a:off x="3967"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3" name="Oval 3150"/>
              <p:cNvSpPr>
                <a:spLocks noChangeArrowheads="1"/>
              </p:cNvSpPr>
              <p:nvPr/>
            </p:nvSpPr>
            <p:spPr bwMode="auto">
              <a:xfrm>
                <a:off x="4135"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4" name="Oval 3151"/>
              <p:cNvSpPr>
                <a:spLocks noChangeArrowheads="1"/>
              </p:cNvSpPr>
              <p:nvPr/>
            </p:nvSpPr>
            <p:spPr bwMode="auto">
              <a:xfrm>
                <a:off x="4302"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5" name="Oval 3152"/>
              <p:cNvSpPr>
                <a:spLocks noChangeArrowheads="1"/>
              </p:cNvSpPr>
              <p:nvPr/>
            </p:nvSpPr>
            <p:spPr bwMode="auto">
              <a:xfrm>
                <a:off x="4470"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6" name="Oval 3153"/>
              <p:cNvSpPr>
                <a:spLocks noChangeArrowheads="1"/>
              </p:cNvSpPr>
              <p:nvPr/>
            </p:nvSpPr>
            <p:spPr bwMode="auto">
              <a:xfrm>
                <a:off x="463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7" name="Oval 3154"/>
              <p:cNvSpPr>
                <a:spLocks noChangeArrowheads="1"/>
              </p:cNvSpPr>
              <p:nvPr/>
            </p:nvSpPr>
            <p:spPr bwMode="auto">
              <a:xfrm>
                <a:off x="4806"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8" name="Line 3155"/>
              <p:cNvSpPr>
                <a:spLocks noChangeShapeType="1"/>
              </p:cNvSpPr>
              <p:nvPr/>
            </p:nvSpPr>
            <p:spPr bwMode="auto">
              <a:xfrm>
                <a:off x="1137"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9" name="Line 3156"/>
              <p:cNvSpPr>
                <a:spLocks noChangeShapeType="1"/>
              </p:cNvSpPr>
              <p:nvPr/>
            </p:nvSpPr>
            <p:spPr bwMode="auto">
              <a:xfrm>
                <a:off x="1163"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0" name="Line 3157"/>
              <p:cNvSpPr>
                <a:spLocks noChangeShapeType="1"/>
              </p:cNvSpPr>
              <p:nvPr/>
            </p:nvSpPr>
            <p:spPr bwMode="auto">
              <a:xfrm>
                <a:off x="1189"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1" name="Line 3158"/>
              <p:cNvSpPr>
                <a:spLocks noChangeShapeType="1"/>
              </p:cNvSpPr>
              <p:nvPr/>
            </p:nvSpPr>
            <p:spPr bwMode="auto">
              <a:xfrm>
                <a:off x="1214"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2" name="Line 3159"/>
              <p:cNvSpPr>
                <a:spLocks noChangeShapeType="1"/>
              </p:cNvSpPr>
              <p:nvPr/>
            </p:nvSpPr>
            <p:spPr bwMode="auto">
              <a:xfrm>
                <a:off x="1240"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3" name="Line 3160"/>
              <p:cNvSpPr>
                <a:spLocks noChangeShapeType="1"/>
              </p:cNvSpPr>
              <p:nvPr/>
            </p:nvSpPr>
            <p:spPr bwMode="auto">
              <a:xfrm>
                <a:off x="1266"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4" name="Line 3161"/>
              <p:cNvSpPr>
                <a:spLocks noChangeShapeType="1"/>
              </p:cNvSpPr>
              <p:nvPr/>
            </p:nvSpPr>
            <p:spPr bwMode="auto">
              <a:xfrm>
                <a:off x="1292"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5" name="Line 3162"/>
              <p:cNvSpPr>
                <a:spLocks noChangeShapeType="1"/>
              </p:cNvSpPr>
              <p:nvPr/>
            </p:nvSpPr>
            <p:spPr bwMode="auto">
              <a:xfrm>
                <a:off x="1318"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6" name="Line 3163"/>
              <p:cNvSpPr>
                <a:spLocks noChangeShapeType="1"/>
              </p:cNvSpPr>
              <p:nvPr/>
            </p:nvSpPr>
            <p:spPr bwMode="auto">
              <a:xfrm>
                <a:off x="1343"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7" name="Line 3164"/>
              <p:cNvSpPr>
                <a:spLocks noChangeShapeType="1"/>
              </p:cNvSpPr>
              <p:nvPr/>
            </p:nvSpPr>
            <p:spPr bwMode="auto">
              <a:xfrm>
                <a:off x="1369"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8" name="Line 3165"/>
              <p:cNvSpPr>
                <a:spLocks noChangeShapeType="1"/>
              </p:cNvSpPr>
              <p:nvPr/>
            </p:nvSpPr>
            <p:spPr bwMode="auto">
              <a:xfrm>
                <a:off x="1395"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9" name="Line 3166"/>
              <p:cNvSpPr>
                <a:spLocks noChangeShapeType="1"/>
              </p:cNvSpPr>
              <p:nvPr/>
            </p:nvSpPr>
            <p:spPr bwMode="auto">
              <a:xfrm>
                <a:off x="1421"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0" name="Line 3167"/>
              <p:cNvSpPr>
                <a:spLocks noChangeShapeType="1"/>
              </p:cNvSpPr>
              <p:nvPr/>
            </p:nvSpPr>
            <p:spPr bwMode="auto">
              <a:xfrm>
                <a:off x="1446"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1" name="Line 3168"/>
              <p:cNvSpPr>
                <a:spLocks noChangeShapeType="1"/>
              </p:cNvSpPr>
              <p:nvPr/>
            </p:nvSpPr>
            <p:spPr bwMode="auto">
              <a:xfrm>
                <a:off x="1472" y="2113"/>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2" name="Line 3169"/>
              <p:cNvSpPr>
                <a:spLocks noChangeShapeType="1"/>
              </p:cNvSpPr>
              <p:nvPr/>
            </p:nvSpPr>
            <p:spPr bwMode="auto">
              <a:xfrm>
                <a:off x="1498" y="2135"/>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3" name="Line 3170"/>
              <p:cNvSpPr>
                <a:spLocks noChangeShapeType="1"/>
              </p:cNvSpPr>
              <p:nvPr/>
            </p:nvSpPr>
            <p:spPr bwMode="auto">
              <a:xfrm>
                <a:off x="1524" y="2157"/>
                <a:ext cx="3"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4" name="Line 3171"/>
              <p:cNvSpPr>
                <a:spLocks noChangeShapeType="1"/>
              </p:cNvSpPr>
              <p:nvPr/>
            </p:nvSpPr>
            <p:spPr bwMode="auto">
              <a:xfrm>
                <a:off x="1550" y="2180"/>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5" name="Line 3172"/>
              <p:cNvSpPr>
                <a:spLocks noChangeShapeType="1"/>
              </p:cNvSpPr>
              <p:nvPr/>
            </p:nvSpPr>
            <p:spPr bwMode="auto">
              <a:xfrm>
                <a:off x="1575" y="2203"/>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6" name="Line 3173"/>
              <p:cNvSpPr>
                <a:spLocks noChangeShapeType="1"/>
              </p:cNvSpPr>
              <p:nvPr/>
            </p:nvSpPr>
            <p:spPr bwMode="auto">
              <a:xfrm>
                <a:off x="1601" y="2226"/>
                <a:ext cx="3"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7" name="Line 3174"/>
              <p:cNvSpPr>
                <a:spLocks noChangeShapeType="1"/>
              </p:cNvSpPr>
              <p:nvPr/>
            </p:nvSpPr>
            <p:spPr bwMode="auto">
              <a:xfrm>
                <a:off x="1627" y="2248"/>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8" name="Line 3175"/>
              <p:cNvSpPr>
                <a:spLocks noChangeShapeType="1"/>
              </p:cNvSpPr>
              <p:nvPr/>
            </p:nvSpPr>
            <p:spPr bwMode="auto">
              <a:xfrm>
                <a:off x="1653" y="2271"/>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9" name="Line 3176"/>
              <p:cNvSpPr>
                <a:spLocks noChangeShapeType="1"/>
              </p:cNvSpPr>
              <p:nvPr/>
            </p:nvSpPr>
            <p:spPr bwMode="auto">
              <a:xfrm>
                <a:off x="1678" y="2294"/>
                <a:ext cx="4"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0" name="Line 3177"/>
              <p:cNvSpPr>
                <a:spLocks noChangeShapeType="1"/>
              </p:cNvSpPr>
              <p:nvPr/>
            </p:nvSpPr>
            <p:spPr bwMode="auto">
              <a:xfrm>
                <a:off x="1704" y="2316"/>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1" name="Line 3178"/>
              <p:cNvSpPr>
                <a:spLocks noChangeShapeType="1"/>
              </p:cNvSpPr>
              <p:nvPr/>
            </p:nvSpPr>
            <p:spPr bwMode="auto">
              <a:xfrm>
                <a:off x="1730" y="2339"/>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2" name="Line 3179"/>
              <p:cNvSpPr>
                <a:spLocks noChangeShapeType="1"/>
              </p:cNvSpPr>
              <p:nvPr/>
            </p:nvSpPr>
            <p:spPr bwMode="auto">
              <a:xfrm>
                <a:off x="1756" y="2361"/>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3" name="Line 3180"/>
              <p:cNvSpPr>
                <a:spLocks noChangeShapeType="1"/>
              </p:cNvSpPr>
              <p:nvPr/>
            </p:nvSpPr>
            <p:spPr bwMode="auto">
              <a:xfrm>
                <a:off x="1782" y="2384"/>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4" name="Line 3181"/>
              <p:cNvSpPr>
                <a:spLocks noChangeShapeType="1"/>
              </p:cNvSpPr>
              <p:nvPr/>
            </p:nvSpPr>
            <p:spPr bwMode="auto">
              <a:xfrm flipV="1">
                <a:off x="1807" y="2405"/>
                <a:ext cx="2"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5" name="Line 3182"/>
              <p:cNvSpPr>
                <a:spLocks noChangeShapeType="1"/>
              </p:cNvSpPr>
              <p:nvPr/>
            </p:nvSpPr>
            <p:spPr bwMode="auto">
              <a:xfrm flipV="1">
                <a:off x="1817" y="2379"/>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6" name="Line 3183"/>
              <p:cNvSpPr>
                <a:spLocks noChangeShapeType="1"/>
              </p:cNvSpPr>
              <p:nvPr/>
            </p:nvSpPr>
            <p:spPr bwMode="auto">
              <a:xfrm flipV="1">
                <a:off x="1827" y="2354"/>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7" name="Line 3184"/>
              <p:cNvSpPr>
                <a:spLocks noChangeShapeType="1"/>
              </p:cNvSpPr>
              <p:nvPr/>
            </p:nvSpPr>
            <p:spPr bwMode="auto">
              <a:xfrm flipV="1">
                <a:off x="1837" y="2328"/>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8" name="Line 3185"/>
              <p:cNvSpPr>
                <a:spLocks noChangeShapeType="1"/>
              </p:cNvSpPr>
              <p:nvPr/>
            </p:nvSpPr>
            <p:spPr bwMode="auto">
              <a:xfrm flipV="1">
                <a:off x="1847" y="2302"/>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9" name="Line 3186"/>
              <p:cNvSpPr>
                <a:spLocks noChangeShapeType="1"/>
              </p:cNvSpPr>
              <p:nvPr/>
            </p:nvSpPr>
            <p:spPr bwMode="auto">
              <a:xfrm flipV="1">
                <a:off x="1856" y="2276"/>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0" name="Line 3187"/>
              <p:cNvSpPr>
                <a:spLocks noChangeShapeType="1"/>
              </p:cNvSpPr>
              <p:nvPr/>
            </p:nvSpPr>
            <p:spPr bwMode="auto">
              <a:xfrm flipV="1">
                <a:off x="1866" y="2251"/>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1" name="Line 3188"/>
              <p:cNvSpPr>
                <a:spLocks noChangeShapeType="1"/>
              </p:cNvSpPr>
              <p:nvPr/>
            </p:nvSpPr>
            <p:spPr bwMode="auto">
              <a:xfrm flipV="1">
                <a:off x="1876" y="2225"/>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2" name="Line 3189"/>
              <p:cNvSpPr>
                <a:spLocks noChangeShapeType="1"/>
              </p:cNvSpPr>
              <p:nvPr/>
            </p:nvSpPr>
            <p:spPr bwMode="auto">
              <a:xfrm flipV="1">
                <a:off x="1886" y="2199"/>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3" name="Line 3190"/>
              <p:cNvSpPr>
                <a:spLocks noChangeShapeType="1"/>
              </p:cNvSpPr>
              <p:nvPr/>
            </p:nvSpPr>
            <p:spPr bwMode="auto">
              <a:xfrm flipV="1">
                <a:off x="1896" y="2173"/>
                <a:ext cx="1"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4" name="Line 3191"/>
              <p:cNvSpPr>
                <a:spLocks noChangeShapeType="1"/>
              </p:cNvSpPr>
              <p:nvPr/>
            </p:nvSpPr>
            <p:spPr bwMode="auto">
              <a:xfrm flipV="1">
                <a:off x="1905" y="2147"/>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5" name="Line 3192"/>
              <p:cNvSpPr>
                <a:spLocks noChangeShapeType="1"/>
              </p:cNvSpPr>
              <p:nvPr/>
            </p:nvSpPr>
            <p:spPr bwMode="auto">
              <a:xfrm flipV="1">
                <a:off x="1915" y="2122"/>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6" name="Line 3193"/>
              <p:cNvSpPr>
                <a:spLocks noChangeShapeType="1"/>
              </p:cNvSpPr>
              <p:nvPr/>
            </p:nvSpPr>
            <p:spPr bwMode="auto">
              <a:xfrm flipV="1">
                <a:off x="1925" y="2096"/>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7" name="Line 3194"/>
              <p:cNvSpPr>
                <a:spLocks noChangeShapeType="1"/>
              </p:cNvSpPr>
              <p:nvPr/>
            </p:nvSpPr>
            <p:spPr bwMode="auto">
              <a:xfrm flipV="1">
                <a:off x="1935" y="2070"/>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8" name="Line 3195"/>
              <p:cNvSpPr>
                <a:spLocks noChangeShapeType="1"/>
              </p:cNvSpPr>
              <p:nvPr/>
            </p:nvSpPr>
            <p:spPr bwMode="auto">
              <a:xfrm flipV="1">
                <a:off x="1944" y="2044"/>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9" name="Line 3196"/>
              <p:cNvSpPr>
                <a:spLocks noChangeShapeType="1"/>
              </p:cNvSpPr>
              <p:nvPr/>
            </p:nvSpPr>
            <p:spPr bwMode="auto">
              <a:xfrm flipV="1">
                <a:off x="1954" y="2019"/>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0" name="Line 3197"/>
              <p:cNvSpPr>
                <a:spLocks noChangeShapeType="1"/>
              </p:cNvSpPr>
              <p:nvPr/>
            </p:nvSpPr>
            <p:spPr bwMode="auto">
              <a:xfrm flipV="1">
                <a:off x="1964" y="1993"/>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1" name="Line 3198"/>
              <p:cNvSpPr>
                <a:spLocks noChangeShapeType="1"/>
              </p:cNvSpPr>
              <p:nvPr/>
            </p:nvSpPr>
            <p:spPr bwMode="auto">
              <a:xfrm flipV="1">
                <a:off x="1974" y="1967"/>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2" name="Line 3199"/>
              <p:cNvSpPr>
                <a:spLocks noChangeShapeType="1"/>
              </p:cNvSpPr>
              <p:nvPr/>
            </p:nvSpPr>
            <p:spPr bwMode="auto">
              <a:xfrm>
                <a:off x="1997"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3" name="Line 3200"/>
              <p:cNvSpPr>
                <a:spLocks noChangeShapeType="1"/>
              </p:cNvSpPr>
              <p:nvPr/>
            </p:nvSpPr>
            <p:spPr bwMode="auto">
              <a:xfrm>
                <a:off x="2023"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4" name="Line 3201"/>
              <p:cNvSpPr>
                <a:spLocks noChangeShapeType="1"/>
              </p:cNvSpPr>
              <p:nvPr/>
            </p:nvSpPr>
            <p:spPr bwMode="auto">
              <a:xfrm>
                <a:off x="2048"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5" name="Line 3202"/>
              <p:cNvSpPr>
                <a:spLocks noChangeShapeType="1"/>
              </p:cNvSpPr>
              <p:nvPr/>
            </p:nvSpPr>
            <p:spPr bwMode="auto">
              <a:xfrm>
                <a:off x="2074"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6" name="Line 3203"/>
              <p:cNvSpPr>
                <a:spLocks noChangeShapeType="1"/>
              </p:cNvSpPr>
              <p:nvPr/>
            </p:nvSpPr>
            <p:spPr bwMode="auto">
              <a:xfrm>
                <a:off x="2100"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7" name="Line 3204"/>
              <p:cNvSpPr>
                <a:spLocks noChangeShapeType="1"/>
              </p:cNvSpPr>
              <p:nvPr/>
            </p:nvSpPr>
            <p:spPr bwMode="auto">
              <a:xfrm>
                <a:off x="2126"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8" name="Line 3205"/>
              <p:cNvSpPr>
                <a:spLocks noChangeShapeType="1"/>
              </p:cNvSpPr>
              <p:nvPr/>
            </p:nvSpPr>
            <p:spPr bwMode="auto">
              <a:xfrm>
                <a:off x="2152"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9" name="Line 3206"/>
              <p:cNvSpPr>
                <a:spLocks noChangeShapeType="1"/>
              </p:cNvSpPr>
              <p:nvPr/>
            </p:nvSpPr>
            <p:spPr bwMode="auto">
              <a:xfrm>
                <a:off x="2177"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0" name="Line 3207"/>
              <p:cNvSpPr>
                <a:spLocks noChangeShapeType="1"/>
              </p:cNvSpPr>
              <p:nvPr/>
            </p:nvSpPr>
            <p:spPr bwMode="auto">
              <a:xfrm>
                <a:off x="2203"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1" name="Line 3208"/>
              <p:cNvSpPr>
                <a:spLocks noChangeShapeType="1"/>
              </p:cNvSpPr>
              <p:nvPr/>
            </p:nvSpPr>
            <p:spPr bwMode="auto">
              <a:xfrm>
                <a:off x="2229"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2" name="Line 3209"/>
              <p:cNvSpPr>
                <a:spLocks noChangeShapeType="1"/>
              </p:cNvSpPr>
              <p:nvPr/>
            </p:nvSpPr>
            <p:spPr bwMode="auto">
              <a:xfrm>
                <a:off x="2255"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3" name="Line 3210"/>
              <p:cNvSpPr>
                <a:spLocks noChangeShapeType="1"/>
              </p:cNvSpPr>
              <p:nvPr/>
            </p:nvSpPr>
            <p:spPr bwMode="auto">
              <a:xfrm>
                <a:off x="2280"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4" name="Line 3211"/>
              <p:cNvSpPr>
                <a:spLocks noChangeShapeType="1"/>
              </p:cNvSpPr>
              <p:nvPr/>
            </p:nvSpPr>
            <p:spPr bwMode="auto">
              <a:xfrm>
                <a:off x="2306"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5" name="Line 3212"/>
              <p:cNvSpPr>
                <a:spLocks noChangeShapeType="1"/>
              </p:cNvSpPr>
              <p:nvPr/>
            </p:nvSpPr>
            <p:spPr bwMode="auto">
              <a:xfrm flipV="1">
                <a:off x="2317" y="1941"/>
                <a:ext cx="1"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6" name="Line 3213"/>
              <p:cNvSpPr>
                <a:spLocks noChangeShapeType="1"/>
              </p:cNvSpPr>
              <p:nvPr/>
            </p:nvSpPr>
            <p:spPr bwMode="auto">
              <a:xfrm flipV="1">
                <a:off x="2324" y="1916"/>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7" name="Line 3214"/>
              <p:cNvSpPr>
                <a:spLocks noChangeShapeType="1"/>
              </p:cNvSpPr>
              <p:nvPr/>
            </p:nvSpPr>
            <p:spPr bwMode="auto">
              <a:xfrm flipV="1">
                <a:off x="2332" y="1890"/>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8" name="Line 3215"/>
              <p:cNvSpPr>
                <a:spLocks noChangeShapeType="1"/>
              </p:cNvSpPr>
              <p:nvPr/>
            </p:nvSpPr>
            <p:spPr bwMode="auto">
              <a:xfrm flipV="1">
                <a:off x="2339" y="1864"/>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9" name="Line 3216"/>
              <p:cNvSpPr>
                <a:spLocks noChangeShapeType="1"/>
              </p:cNvSpPr>
              <p:nvPr/>
            </p:nvSpPr>
            <p:spPr bwMode="auto">
              <a:xfrm flipV="1">
                <a:off x="2346" y="1838"/>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0" name="Line 3217"/>
              <p:cNvSpPr>
                <a:spLocks noChangeShapeType="1"/>
              </p:cNvSpPr>
              <p:nvPr/>
            </p:nvSpPr>
            <p:spPr bwMode="auto">
              <a:xfrm flipV="1">
                <a:off x="2354" y="1812"/>
                <a:ext cx="0"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1" name="Line 3218"/>
              <p:cNvSpPr>
                <a:spLocks noChangeShapeType="1"/>
              </p:cNvSpPr>
              <p:nvPr/>
            </p:nvSpPr>
            <p:spPr bwMode="auto">
              <a:xfrm flipV="1">
                <a:off x="2361" y="1787"/>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2" name="Line 3219"/>
              <p:cNvSpPr>
                <a:spLocks noChangeShapeType="1"/>
              </p:cNvSpPr>
              <p:nvPr/>
            </p:nvSpPr>
            <p:spPr bwMode="auto">
              <a:xfrm flipV="1">
                <a:off x="2369" y="1761"/>
                <a:ext cx="0"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22" name="Line 3221"/>
            <p:cNvSpPr>
              <a:spLocks noChangeShapeType="1"/>
            </p:cNvSpPr>
            <p:nvPr/>
          </p:nvSpPr>
          <p:spPr bwMode="auto">
            <a:xfrm flipV="1">
              <a:off x="3771900" y="275431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3" name="Line 3222"/>
            <p:cNvSpPr>
              <a:spLocks noChangeShapeType="1"/>
            </p:cNvSpPr>
            <p:nvPr/>
          </p:nvSpPr>
          <p:spPr bwMode="auto">
            <a:xfrm flipV="1">
              <a:off x="3783013" y="271303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4" name="Line 3223"/>
            <p:cNvSpPr>
              <a:spLocks noChangeShapeType="1"/>
            </p:cNvSpPr>
            <p:nvPr/>
          </p:nvSpPr>
          <p:spPr bwMode="auto">
            <a:xfrm flipV="1">
              <a:off x="3794125" y="26733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5" name="Line 3224"/>
            <p:cNvSpPr>
              <a:spLocks noChangeShapeType="1"/>
            </p:cNvSpPr>
            <p:nvPr/>
          </p:nvSpPr>
          <p:spPr bwMode="auto">
            <a:xfrm flipV="1">
              <a:off x="3806825" y="2632075"/>
              <a:ext cx="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6" name="Line 3225"/>
            <p:cNvSpPr>
              <a:spLocks noChangeShapeType="1"/>
            </p:cNvSpPr>
            <p:nvPr/>
          </p:nvSpPr>
          <p:spPr bwMode="auto">
            <a:xfrm flipV="1">
              <a:off x="3817938" y="259080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7" name="Line 3226"/>
            <p:cNvSpPr>
              <a:spLocks noChangeShapeType="1"/>
            </p:cNvSpPr>
            <p:nvPr/>
          </p:nvSpPr>
          <p:spPr bwMode="auto">
            <a:xfrm flipV="1">
              <a:off x="3830638" y="2549525"/>
              <a:ext cx="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8" name="Line 3227"/>
            <p:cNvSpPr>
              <a:spLocks noChangeShapeType="1"/>
            </p:cNvSpPr>
            <p:nvPr/>
          </p:nvSpPr>
          <p:spPr bwMode="auto">
            <a:xfrm flipV="1">
              <a:off x="3841750" y="2508250"/>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29" name="Line 3228"/>
            <p:cNvSpPr>
              <a:spLocks noChangeShapeType="1"/>
            </p:cNvSpPr>
            <p:nvPr/>
          </p:nvSpPr>
          <p:spPr bwMode="auto">
            <a:xfrm flipV="1">
              <a:off x="3852863" y="246856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0" name="Line 3229"/>
            <p:cNvSpPr>
              <a:spLocks noChangeShapeType="1"/>
            </p:cNvSpPr>
            <p:nvPr/>
          </p:nvSpPr>
          <p:spPr bwMode="auto">
            <a:xfrm flipV="1">
              <a:off x="3863975" y="242728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1" name="Line 3230"/>
            <p:cNvSpPr>
              <a:spLocks noChangeShapeType="1"/>
            </p:cNvSpPr>
            <p:nvPr/>
          </p:nvSpPr>
          <p:spPr bwMode="auto">
            <a:xfrm flipV="1">
              <a:off x="3876675" y="238601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2" name="Line 3231"/>
            <p:cNvSpPr>
              <a:spLocks noChangeShapeType="1"/>
            </p:cNvSpPr>
            <p:nvPr/>
          </p:nvSpPr>
          <p:spPr bwMode="auto">
            <a:xfrm flipV="1">
              <a:off x="3887788" y="234473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3" name="Line 3232"/>
            <p:cNvSpPr>
              <a:spLocks noChangeShapeType="1"/>
            </p:cNvSpPr>
            <p:nvPr/>
          </p:nvSpPr>
          <p:spPr bwMode="auto">
            <a:xfrm flipV="1">
              <a:off x="3900488" y="2305050"/>
              <a:ext cx="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4" name="Line 3233"/>
            <p:cNvSpPr>
              <a:spLocks noChangeShapeType="1"/>
            </p:cNvSpPr>
            <p:nvPr/>
          </p:nvSpPr>
          <p:spPr bwMode="auto">
            <a:xfrm flipV="1">
              <a:off x="3911600" y="2263775"/>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5" name="Line 3234"/>
            <p:cNvSpPr>
              <a:spLocks noChangeShapeType="1"/>
            </p:cNvSpPr>
            <p:nvPr/>
          </p:nvSpPr>
          <p:spPr bwMode="auto">
            <a:xfrm flipV="1">
              <a:off x="3922713" y="222250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6" name="Line 3235"/>
            <p:cNvSpPr>
              <a:spLocks noChangeShapeType="1"/>
            </p:cNvSpPr>
            <p:nvPr/>
          </p:nvSpPr>
          <p:spPr bwMode="auto">
            <a:xfrm flipV="1">
              <a:off x="3933825" y="21828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7" name="Line 3236"/>
            <p:cNvSpPr>
              <a:spLocks noChangeShapeType="1"/>
            </p:cNvSpPr>
            <p:nvPr/>
          </p:nvSpPr>
          <p:spPr bwMode="auto">
            <a:xfrm>
              <a:off x="3971925"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8" name="Line 3237"/>
            <p:cNvSpPr>
              <a:spLocks noChangeShapeType="1"/>
            </p:cNvSpPr>
            <p:nvPr/>
          </p:nvSpPr>
          <p:spPr bwMode="auto">
            <a:xfrm>
              <a:off x="401320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39" name="Line 3238"/>
            <p:cNvSpPr>
              <a:spLocks noChangeShapeType="1"/>
            </p:cNvSpPr>
            <p:nvPr/>
          </p:nvSpPr>
          <p:spPr bwMode="auto">
            <a:xfrm>
              <a:off x="4054475"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0" name="Line 3239"/>
            <p:cNvSpPr>
              <a:spLocks noChangeShapeType="1"/>
            </p:cNvSpPr>
            <p:nvPr/>
          </p:nvSpPr>
          <p:spPr bwMode="auto">
            <a:xfrm>
              <a:off x="409575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1" name="Line 3240"/>
            <p:cNvSpPr>
              <a:spLocks noChangeShapeType="1"/>
            </p:cNvSpPr>
            <p:nvPr/>
          </p:nvSpPr>
          <p:spPr bwMode="auto">
            <a:xfrm>
              <a:off x="4135438"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2" name="Line 3241"/>
            <p:cNvSpPr>
              <a:spLocks noChangeShapeType="1"/>
            </p:cNvSpPr>
            <p:nvPr/>
          </p:nvSpPr>
          <p:spPr bwMode="auto">
            <a:xfrm>
              <a:off x="4176713"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3" name="Line 3242"/>
            <p:cNvSpPr>
              <a:spLocks noChangeShapeType="1"/>
            </p:cNvSpPr>
            <p:nvPr/>
          </p:nvSpPr>
          <p:spPr bwMode="auto">
            <a:xfrm>
              <a:off x="4217988"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4" name="Line 3243"/>
            <p:cNvSpPr>
              <a:spLocks noChangeShapeType="1"/>
            </p:cNvSpPr>
            <p:nvPr/>
          </p:nvSpPr>
          <p:spPr bwMode="auto">
            <a:xfrm>
              <a:off x="4259263"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5" name="Line 3244"/>
            <p:cNvSpPr>
              <a:spLocks noChangeShapeType="1"/>
            </p:cNvSpPr>
            <p:nvPr/>
          </p:nvSpPr>
          <p:spPr bwMode="auto">
            <a:xfrm>
              <a:off x="4300538"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6" name="Line 3245"/>
            <p:cNvSpPr>
              <a:spLocks noChangeShapeType="1"/>
            </p:cNvSpPr>
            <p:nvPr/>
          </p:nvSpPr>
          <p:spPr bwMode="auto">
            <a:xfrm>
              <a:off x="4340225"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7" name="Line 3246"/>
            <p:cNvSpPr>
              <a:spLocks noChangeShapeType="1"/>
            </p:cNvSpPr>
            <p:nvPr/>
          </p:nvSpPr>
          <p:spPr bwMode="auto">
            <a:xfrm>
              <a:off x="438150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8" name="Line 3247"/>
            <p:cNvSpPr>
              <a:spLocks noChangeShapeType="1"/>
            </p:cNvSpPr>
            <p:nvPr/>
          </p:nvSpPr>
          <p:spPr bwMode="auto">
            <a:xfrm>
              <a:off x="4422775"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49" name="Line 3248"/>
            <p:cNvSpPr>
              <a:spLocks noChangeShapeType="1"/>
            </p:cNvSpPr>
            <p:nvPr/>
          </p:nvSpPr>
          <p:spPr bwMode="auto">
            <a:xfrm>
              <a:off x="446405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0" name="Line 3249"/>
            <p:cNvSpPr>
              <a:spLocks noChangeShapeType="1"/>
            </p:cNvSpPr>
            <p:nvPr/>
          </p:nvSpPr>
          <p:spPr bwMode="auto">
            <a:xfrm>
              <a:off x="4503738" y="2214563"/>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1" name="Line 3250"/>
            <p:cNvSpPr>
              <a:spLocks noChangeShapeType="1"/>
            </p:cNvSpPr>
            <p:nvPr/>
          </p:nvSpPr>
          <p:spPr bwMode="auto">
            <a:xfrm>
              <a:off x="4545013" y="2251075"/>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2" name="Line 3251"/>
            <p:cNvSpPr>
              <a:spLocks noChangeShapeType="1"/>
            </p:cNvSpPr>
            <p:nvPr/>
          </p:nvSpPr>
          <p:spPr bwMode="auto">
            <a:xfrm>
              <a:off x="4586288" y="2286000"/>
              <a:ext cx="4763"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3" name="Line 3252"/>
            <p:cNvSpPr>
              <a:spLocks noChangeShapeType="1"/>
            </p:cNvSpPr>
            <p:nvPr/>
          </p:nvSpPr>
          <p:spPr bwMode="auto">
            <a:xfrm>
              <a:off x="4627563" y="2320925"/>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4" name="Line 3253"/>
            <p:cNvSpPr>
              <a:spLocks noChangeShapeType="1"/>
            </p:cNvSpPr>
            <p:nvPr/>
          </p:nvSpPr>
          <p:spPr bwMode="auto">
            <a:xfrm>
              <a:off x="4668838" y="2357438"/>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5" name="Line 3254"/>
            <p:cNvSpPr>
              <a:spLocks noChangeShapeType="1"/>
            </p:cNvSpPr>
            <p:nvPr/>
          </p:nvSpPr>
          <p:spPr bwMode="auto">
            <a:xfrm>
              <a:off x="4708525" y="2392363"/>
              <a:ext cx="635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6" name="Line 3255"/>
            <p:cNvSpPr>
              <a:spLocks noChangeShapeType="1"/>
            </p:cNvSpPr>
            <p:nvPr/>
          </p:nvSpPr>
          <p:spPr bwMode="auto">
            <a:xfrm flipV="1">
              <a:off x="4740275" y="2397125"/>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7" name="Line 3256"/>
            <p:cNvSpPr>
              <a:spLocks noChangeShapeType="1"/>
            </p:cNvSpPr>
            <p:nvPr/>
          </p:nvSpPr>
          <p:spPr bwMode="auto">
            <a:xfrm flipV="1">
              <a:off x="4756150" y="23558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8" name="Line 3257"/>
            <p:cNvSpPr>
              <a:spLocks noChangeShapeType="1"/>
            </p:cNvSpPr>
            <p:nvPr/>
          </p:nvSpPr>
          <p:spPr bwMode="auto">
            <a:xfrm flipV="1">
              <a:off x="4772025" y="2314575"/>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59" name="Line 3258"/>
            <p:cNvSpPr>
              <a:spLocks noChangeShapeType="1"/>
            </p:cNvSpPr>
            <p:nvPr/>
          </p:nvSpPr>
          <p:spPr bwMode="auto">
            <a:xfrm flipV="1">
              <a:off x="4786313" y="2273300"/>
              <a:ext cx="3175"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0" name="Line 3259"/>
            <p:cNvSpPr>
              <a:spLocks noChangeShapeType="1"/>
            </p:cNvSpPr>
            <p:nvPr/>
          </p:nvSpPr>
          <p:spPr bwMode="auto">
            <a:xfrm flipV="1">
              <a:off x="4802188" y="22336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1" name="Line 3260"/>
            <p:cNvSpPr>
              <a:spLocks noChangeShapeType="1"/>
            </p:cNvSpPr>
            <p:nvPr/>
          </p:nvSpPr>
          <p:spPr bwMode="auto">
            <a:xfrm flipV="1">
              <a:off x="4818063" y="2192338"/>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2" name="Line 3261"/>
            <p:cNvSpPr>
              <a:spLocks noChangeShapeType="1"/>
            </p:cNvSpPr>
            <p:nvPr/>
          </p:nvSpPr>
          <p:spPr bwMode="auto">
            <a:xfrm flipV="1">
              <a:off x="4833938" y="215106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3" name="Line 3262"/>
            <p:cNvSpPr>
              <a:spLocks noChangeShapeType="1"/>
            </p:cNvSpPr>
            <p:nvPr/>
          </p:nvSpPr>
          <p:spPr bwMode="auto">
            <a:xfrm flipV="1">
              <a:off x="4849813" y="210978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4" name="Line 3263"/>
            <p:cNvSpPr>
              <a:spLocks noChangeShapeType="1"/>
            </p:cNvSpPr>
            <p:nvPr/>
          </p:nvSpPr>
          <p:spPr bwMode="auto">
            <a:xfrm flipV="1">
              <a:off x="4864100" y="2070100"/>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5" name="Line 3264"/>
            <p:cNvSpPr>
              <a:spLocks noChangeShapeType="1"/>
            </p:cNvSpPr>
            <p:nvPr/>
          </p:nvSpPr>
          <p:spPr bwMode="auto">
            <a:xfrm flipV="1">
              <a:off x="4879975" y="2028825"/>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6" name="Line 3265"/>
            <p:cNvSpPr>
              <a:spLocks noChangeShapeType="1"/>
            </p:cNvSpPr>
            <p:nvPr/>
          </p:nvSpPr>
          <p:spPr bwMode="auto">
            <a:xfrm flipV="1">
              <a:off x="4895850" y="19875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7" name="Line 3266"/>
            <p:cNvSpPr>
              <a:spLocks noChangeShapeType="1"/>
            </p:cNvSpPr>
            <p:nvPr/>
          </p:nvSpPr>
          <p:spPr bwMode="auto">
            <a:xfrm flipV="1">
              <a:off x="4911725" y="1946275"/>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8" name="Line 3267"/>
            <p:cNvSpPr>
              <a:spLocks noChangeShapeType="1"/>
            </p:cNvSpPr>
            <p:nvPr/>
          </p:nvSpPr>
          <p:spPr bwMode="auto">
            <a:xfrm flipV="1">
              <a:off x="4927600" y="190658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69" name="Line 3268"/>
            <p:cNvSpPr>
              <a:spLocks noChangeShapeType="1"/>
            </p:cNvSpPr>
            <p:nvPr/>
          </p:nvSpPr>
          <p:spPr bwMode="auto">
            <a:xfrm flipV="1">
              <a:off x="4941888" y="18653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0" name="Line 3269"/>
            <p:cNvSpPr>
              <a:spLocks noChangeShapeType="1"/>
            </p:cNvSpPr>
            <p:nvPr/>
          </p:nvSpPr>
          <p:spPr bwMode="auto">
            <a:xfrm flipV="1">
              <a:off x="4957763" y="182403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1" name="Line 3270"/>
            <p:cNvSpPr>
              <a:spLocks noChangeShapeType="1"/>
            </p:cNvSpPr>
            <p:nvPr/>
          </p:nvSpPr>
          <p:spPr bwMode="auto">
            <a:xfrm flipV="1">
              <a:off x="4973638" y="1782763"/>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2" name="Line 3271"/>
            <p:cNvSpPr>
              <a:spLocks noChangeShapeType="1"/>
            </p:cNvSpPr>
            <p:nvPr/>
          </p:nvSpPr>
          <p:spPr bwMode="auto">
            <a:xfrm flipV="1">
              <a:off x="4989513" y="174148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3" name="Line 3272"/>
            <p:cNvSpPr>
              <a:spLocks noChangeShapeType="1"/>
            </p:cNvSpPr>
            <p:nvPr/>
          </p:nvSpPr>
          <p:spPr bwMode="auto">
            <a:xfrm flipV="1">
              <a:off x="5010150" y="1701800"/>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4" name="Line 3273"/>
            <p:cNvSpPr>
              <a:spLocks noChangeShapeType="1"/>
            </p:cNvSpPr>
            <p:nvPr/>
          </p:nvSpPr>
          <p:spPr bwMode="auto">
            <a:xfrm flipV="1">
              <a:off x="5051425" y="166687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5" name="Line 3274"/>
            <p:cNvSpPr>
              <a:spLocks noChangeShapeType="1"/>
            </p:cNvSpPr>
            <p:nvPr/>
          </p:nvSpPr>
          <p:spPr bwMode="auto">
            <a:xfrm flipV="1">
              <a:off x="5091113" y="1631950"/>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6" name="Line 3275"/>
            <p:cNvSpPr>
              <a:spLocks noChangeShapeType="1"/>
            </p:cNvSpPr>
            <p:nvPr/>
          </p:nvSpPr>
          <p:spPr bwMode="auto">
            <a:xfrm flipV="1">
              <a:off x="5132388" y="1593850"/>
              <a:ext cx="635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7" name="Line 3276"/>
            <p:cNvSpPr>
              <a:spLocks noChangeShapeType="1"/>
            </p:cNvSpPr>
            <p:nvPr/>
          </p:nvSpPr>
          <p:spPr bwMode="auto">
            <a:xfrm flipV="1">
              <a:off x="5173663" y="155892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8" name="Line 3277"/>
            <p:cNvSpPr>
              <a:spLocks noChangeShapeType="1"/>
            </p:cNvSpPr>
            <p:nvPr/>
          </p:nvSpPr>
          <p:spPr bwMode="auto">
            <a:xfrm flipV="1">
              <a:off x="5214938" y="152241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79" name="Line 3278"/>
            <p:cNvSpPr>
              <a:spLocks noChangeShapeType="1"/>
            </p:cNvSpPr>
            <p:nvPr/>
          </p:nvSpPr>
          <p:spPr bwMode="auto">
            <a:xfrm flipV="1">
              <a:off x="5256213" y="148590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0" name="Line 3279"/>
            <p:cNvSpPr>
              <a:spLocks noChangeShapeType="1"/>
            </p:cNvSpPr>
            <p:nvPr/>
          </p:nvSpPr>
          <p:spPr bwMode="auto">
            <a:xfrm flipV="1">
              <a:off x="5295900" y="1450975"/>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1" name="Line 3280"/>
            <p:cNvSpPr>
              <a:spLocks noChangeShapeType="1"/>
            </p:cNvSpPr>
            <p:nvPr/>
          </p:nvSpPr>
          <p:spPr bwMode="auto">
            <a:xfrm flipV="1">
              <a:off x="5337175" y="141446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2" name="Line 3281"/>
            <p:cNvSpPr>
              <a:spLocks noChangeShapeType="1"/>
            </p:cNvSpPr>
            <p:nvPr/>
          </p:nvSpPr>
          <p:spPr bwMode="auto">
            <a:xfrm flipV="1">
              <a:off x="5378450" y="137795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3" name="Line 3282"/>
            <p:cNvSpPr>
              <a:spLocks noChangeShapeType="1"/>
            </p:cNvSpPr>
            <p:nvPr/>
          </p:nvSpPr>
          <p:spPr bwMode="auto">
            <a:xfrm flipV="1">
              <a:off x="5419725" y="1341438"/>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4" name="Line 3283"/>
            <p:cNvSpPr>
              <a:spLocks noChangeShapeType="1"/>
            </p:cNvSpPr>
            <p:nvPr/>
          </p:nvSpPr>
          <p:spPr bwMode="auto">
            <a:xfrm flipV="1">
              <a:off x="5459413" y="1306513"/>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5" name="Line 3284"/>
            <p:cNvSpPr>
              <a:spLocks noChangeShapeType="1"/>
            </p:cNvSpPr>
            <p:nvPr/>
          </p:nvSpPr>
          <p:spPr bwMode="auto">
            <a:xfrm flipV="1">
              <a:off x="5500688" y="1271588"/>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6" name="Line 3285"/>
            <p:cNvSpPr>
              <a:spLocks noChangeShapeType="1"/>
            </p:cNvSpPr>
            <p:nvPr/>
          </p:nvSpPr>
          <p:spPr bwMode="auto">
            <a:xfrm flipV="1">
              <a:off x="5541963" y="1233488"/>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7" name="Line 3286"/>
            <p:cNvSpPr>
              <a:spLocks noChangeShapeType="1"/>
            </p:cNvSpPr>
            <p:nvPr/>
          </p:nvSpPr>
          <p:spPr bwMode="auto">
            <a:xfrm flipV="1">
              <a:off x="5583238" y="119856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8" name="Line 3287"/>
            <p:cNvSpPr>
              <a:spLocks noChangeShapeType="1"/>
            </p:cNvSpPr>
            <p:nvPr/>
          </p:nvSpPr>
          <p:spPr bwMode="auto">
            <a:xfrm flipV="1">
              <a:off x="5624513" y="116205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89" name="Line 3288"/>
            <p:cNvSpPr>
              <a:spLocks noChangeShapeType="1"/>
            </p:cNvSpPr>
            <p:nvPr/>
          </p:nvSpPr>
          <p:spPr bwMode="auto">
            <a:xfrm flipV="1">
              <a:off x="5664200" y="1127125"/>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0" name="Line 3289"/>
            <p:cNvSpPr>
              <a:spLocks noChangeShapeType="1"/>
            </p:cNvSpPr>
            <p:nvPr/>
          </p:nvSpPr>
          <p:spPr bwMode="auto">
            <a:xfrm flipV="1">
              <a:off x="5705475" y="1092200"/>
              <a:ext cx="4763"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1" name="Line 3290"/>
            <p:cNvSpPr>
              <a:spLocks noChangeShapeType="1"/>
            </p:cNvSpPr>
            <p:nvPr/>
          </p:nvSpPr>
          <p:spPr bwMode="auto">
            <a:xfrm flipV="1">
              <a:off x="5746750" y="1054100"/>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2" name="Line 3291"/>
            <p:cNvSpPr>
              <a:spLocks noChangeShapeType="1"/>
            </p:cNvSpPr>
            <p:nvPr/>
          </p:nvSpPr>
          <p:spPr bwMode="auto">
            <a:xfrm flipV="1">
              <a:off x="5788025" y="101917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3" name="Line 3292"/>
            <p:cNvSpPr>
              <a:spLocks noChangeShapeType="1"/>
            </p:cNvSpPr>
            <p:nvPr/>
          </p:nvSpPr>
          <p:spPr bwMode="auto">
            <a:xfrm>
              <a:off x="58277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4" name="Line 3293"/>
            <p:cNvSpPr>
              <a:spLocks noChangeShapeType="1"/>
            </p:cNvSpPr>
            <p:nvPr/>
          </p:nvSpPr>
          <p:spPr bwMode="auto">
            <a:xfrm>
              <a:off x="58689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5" name="Line 3294"/>
            <p:cNvSpPr>
              <a:spLocks noChangeShapeType="1"/>
            </p:cNvSpPr>
            <p:nvPr/>
          </p:nvSpPr>
          <p:spPr bwMode="auto">
            <a:xfrm>
              <a:off x="59102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6" name="Line 3295"/>
            <p:cNvSpPr>
              <a:spLocks noChangeShapeType="1"/>
            </p:cNvSpPr>
            <p:nvPr/>
          </p:nvSpPr>
          <p:spPr bwMode="auto">
            <a:xfrm>
              <a:off x="59515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7" name="Line 3296"/>
            <p:cNvSpPr>
              <a:spLocks noChangeShapeType="1"/>
            </p:cNvSpPr>
            <p:nvPr/>
          </p:nvSpPr>
          <p:spPr bwMode="auto">
            <a:xfrm>
              <a:off x="59912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8" name="Line 3297"/>
            <p:cNvSpPr>
              <a:spLocks noChangeShapeType="1"/>
            </p:cNvSpPr>
            <p:nvPr/>
          </p:nvSpPr>
          <p:spPr bwMode="auto">
            <a:xfrm>
              <a:off x="60325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99" name="Line 3298"/>
            <p:cNvSpPr>
              <a:spLocks noChangeShapeType="1"/>
            </p:cNvSpPr>
            <p:nvPr/>
          </p:nvSpPr>
          <p:spPr bwMode="auto">
            <a:xfrm>
              <a:off x="60737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0" name="Line 3299"/>
            <p:cNvSpPr>
              <a:spLocks noChangeShapeType="1"/>
            </p:cNvSpPr>
            <p:nvPr/>
          </p:nvSpPr>
          <p:spPr bwMode="auto">
            <a:xfrm>
              <a:off x="61150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1" name="Line 3300"/>
            <p:cNvSpPr>
              <a:spLocks noChangeShapeType="1"/>
            </p:cNvSpPr>
            <p:nvPr/>
          </p:nvSpPr>
          <p:spPr bwMode="auto">
            <a:xfrm>
              <a:off x="61563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2" name="Line 3301"/>
            <p:cNvSpPr>
              <a:spLocks noChangeShapeType="1"/>
            </p:cNvSpPr>
            <p:nvPr/>
          </p:nvSpPr>
          <p:spPr bwMode="auto">
            <a:xfrm>
              <a:off x="61960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3" name="Line 3302"/>
            <p:cNvSpPr>
              <a:spLocks noChangeShapeType="1"/>
            </p:cNvSpPr>
            <p:nvPr/>
          </p:nvSpPr>
          <p:spPr bwMode="auto">
            <a:xfrm>
              <a:off x="62372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4" name="Line 3303"/>
            <p:cNvSpPr>
              <a:spLocks noChangeShapeType="1"/>
            </p:cNvSpPr>
            <p:nvPr/>
          </p:nvSpPr>
          <p:spPr bwMode="auto">
            <a:xfrm>
              <a:off x="62785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5" name="Line 3304"/>
            <p:cNvSpPr>
              <a:spLocks noChangeShapeType="1"/>
            </p:cNvSpPr>
            <p:nvPr/>
          </p:nvSpPr>
          <p:spPr bwMode="auto">
            <a:xfrm>
              <a:off x="63198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6" name="Line 3305"/>
            <p:cNvSpPr>
              <a:spLocks noChangeShapeType="1"/>
            </p:cNvSpPr>
            <p:nvPr/>
          </p:nvSpPr>
          <p:spPr bwMode="auto">
            <a:xfrm>
              <a:off x="63595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7" name="Line 3306"/>
            <p:cNvSpPr>
              <a:spLocks noChangeShapeType="1"/>
            </p:cNvSpPr>
            <p:nvPr/>
          </p:nvSpPr>
          <p:spPr bwMode="auto">
            <a:xfrm>
              <a:off x="64008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8" name="Line 3307"/>
            <p:cNvSpPr>
              <a:spLocks noChangeShapeType="1"/>
            </p:cNvSpPr>
            <p:nvPr/>
          </p:nvSpPr>
          <p:spPr bwMode="auto">
            <a:xfrm>
              <a:off x="64420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09" name="Line 3308"/>
            <p:cNvSpPr>
              <a:spLocks noChangeShapeType="1"/>
            </p:cNvSpPr>
            <p:nvPr/>
          </p:nvSpPr>
          <p:spPr bwMode="auto">
            <a:xfrm>
              <a:off x="64833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0" name="Line 3309"/>
            <p:cNvSpPr>
              <a:spLocks noChangeShapeType="1"/>
            </p:cNvSpPr>
            <p:nvPr/>
          </p:nvSpPr>
          <p:spPr bwMode="auto">
            <a:xfrm>
              <a:off x="65246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1" name="Line 3310"/>
            <p:cNvSpPr>
              <a:spLocks noChangeShapeType="1"/>
            </p:cNvSpPr>
            <p:nvPr/>
          </p:nvSpPr>
          <p:spPr bwMode="auto">
            <a:xfrm>
              <a:off x="65643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2" name="Line 3311"/>
            <p:cNvSpPr>
              <a:spLocks noChangeShapeType="1"/>
            </p:cNvSpPr>
            <p:nvPr/>
          </p:nvSpPr>
          <p:spPr bwMode="auto">
            <a:xfrm>
              <a:off x="66055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3" name="Line 3312"/>
            <p:cNvSpPr>
              <a:spLocks noChangeShapeType="1"/>
            </p:cNvSpPr>
            <p:nvPr/>
          </p:nvSpPr>
          <p:spPr bwMode="auto">
            <a:xfrm>
              <a:off x="66468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4" name="Line 3313"/>
            <p:cNvSpPr>
              <a:spLocks noChangeShapeType="1"/>
            </p:cNvSpPr>
            <p:nvPr/>
          </p:nvSpPr>
          <p:spPr bwMode="auto">
            <a:xfrm>
              <a:off x="66881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5" name="Line 3314"/>
            <p:cNvSpPr>
              <a:spLocks noChangeShapeType="1"/>
            </p:cNvSpPr>
            <p:nvPr/>
          </p:nvSpPr>
          <p:spPr bwMode="auto">
            <a:xfrm>
              <a:off x="67278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6" name="Line 3315"/>
            <p:cNvSpPr>
              <a:spLocks noChangeShapeType="1"/>
            </p:cNvSpPr>
            <p:nvPr/>
          </p:nvSpPr>
          <p:spPr bwMode="auto">
            <a:xfrm>
              <a:off x="67691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7" name="Line 3316"/>
            <p:cNvSpPr>
              <a:spLocks noChangeShapeType="1"/>
            </p:cNvSpPr>
            <p:nvPr/>
          </p:nvSpPr>
          <p:spPr bwMode="auto">
            <a:xfrm>
              <a:off x="68103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8" name="Line 3317"/>
            <p:cNvSpPr>
              <a:spLocks noChangeShapeType="1"/>
            </p:cNvSpPr>
            <p:nvPr/>
          </p:nvSpPr>
          <p:spPr bwMode="auto">
            <a:xfrm>
              <a:off x="68516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19" name="Line 3318"/>
            <p:cNvSpPr>
              <a:spLocks noChangeShapeType="1"/>
            </p:cNvSpPr>
            <p:nvPr/>
          </p:nvSpPr>
          <p:spPr bwMode="auto">
            <a:xfrm>
              <a:off x="68929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0" name="Line 3319"/>
            <p:cNvSpPr>
              <a:spLocks noChangeShapeType="1"/>
            </p:cNvSpPr>
            <p:nvPr/>
          </p:nvSpPr>
          <p:spPr bwMode="auto">
            <a:xfrm>
              <a:off x="69326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1" name="Line 3320"/>
            <p:cNvSpPr>
              <a:spLocks noChangeShapeType="1"/>
            </p:cNvSpPr>
            <p:nvPr/>
          </p:nvSpPr>
          <p:spPr bwMode="auto">
            <a:xfrm>
              <a:off x="69738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2" name="Line 3321"/>
            <p:cNvSpPr>
              <a:spLocks noChangeShapeType="1"/>
            </p:cNvSpPr>
            <p:nvPr/>
          </p:nvSpPr>
          <p:spPr bwMode="auto">
            <a:xfrm>
              <a:off x="70151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3" name="Line 3322"/>
            <p:cNvSpPr>
              <a:spLocks noChangeShapeType="1"/>
            </p:cNvSpPr>
            <p:nvPr/>
          </p:nvSpPr>
          <p:spPr bwMode="auto">
            <a:xfrm>
              <a:off x="70564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4" name="Line 3323"/>
            <p:cNvSpPr>
              <a:spLocks noChangeShapeType="1"/>
            </p:cNvSpPr>
            <p:nvPr/>
          </p:nvSpPr>
          <p:spPr bwMode="auto">
            <a:xfrm>
              <a:off x="70961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5" name="Line 3324"/>
            <p:cNvSpPr>
              <a:spLocks noChangeShapeType="1"/>
            </p:cNvSpPr>
            <p:nvPr/>
          </p:nvSpPr>
          <p:spPr bwMode="auto">
            <a:xfrm>
              <a:off x="71374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6" name="Line 3325"/>
            <p:cNvSpPr>
              <a:spLocks noChangeShapeType="1"/>
            </p:cNvSpPr>
            <p:nvPr/>
          </p:nvSpPr>
          <p:spPr bwMode="auto">
            <a:xfrm>
              <a:off x="71786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7" name="Line 3326"/>
            <p:cNvSpPr>
              <a:spLocks noChangeShapeType="1"/>
            </p:cNvSpPr>
            <p:nvPr/>
          </p:nvSpPr>
          <p:spPr bwMode="auto">
            <a:xfrm>
              <a:off x="72199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8" name="Line 3327"/>
            <p:cNvSpPr>
              <a:spLocks noChangeShapeType="1"/>
            </p:cNvSpPr>
            <p:nvPr/>
          </p:nvSpPr>
          <p:spPr bwMode="auto">
            <a:xfrm>
              <a:off x="7259638"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29" name="Line 3328"/>
            <p:cNvSpPr>
              <a:spLocks noChangeShapeType="1"/>
            </p:cNvSpPr>
            <p:nvPr/>
          </p:nvSpPr>
          <p:spPr bwMode="auto">
            <a:xfrm>
              <a:off x="73009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0" name="Line 3329"/>
            <p:cNvSpPr>
              <a:spLocks noChangeShapeType="1"/>
            </p:cNvSpPr>
            <p:nvPr/>
          </p:nvSpPr>
          <p:spPr bwMode="auto">
            <a:xfrm>
              <a:off x="73421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1" name="Line 3330"/>
            <p:cNvSpPr>
              <a:spLocks noChangeShapeType="1"/>
            </p:cNvSpPr>
            <p:nvPr/>
          </p:nvSpPr>
          <p:spPr bwMode="auto">
            <a:xfrm>
              <a:off x="73834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2" name="Line 3331"/>
            <p:cNvSpPr>
              <a:spLocks noChangeShapeType="1"/>
            </p:cNvSpPr>
            <p:nvPr/>
          </p:nvSpPr>
          <p:spPr bwMode="auto">
            <a:xfrm>
              <a:off x="74247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3" name="Line 3332"/>
            <p:cNvSpPr>
              <a:spLocks noChangeShapeType="1"/>
            </p:cNvSpPr>
            <p:nvPr/>
          </p:nvSpPr>
          <p:spPr bwMode="auto">
            <a:xfrm>
              <a:off x="74644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4" name="Line 3333"/>
            <p:cNvSpPr>
              <a:spLocks noChangeShapeType="1"/>
            </p:cNvSpPr>
            <p:nvPr/>
          </p:nvSpPr>
          <p:spPr bwMode="auto">
            <a:xfrm>
              <a:off x="750570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5" name="Line 3334"/>
            <p:cNvSpPr>
              <a:spLocks noChangeShapeType="1"/>
            </p:cNvSpPr>
            <p:nvPr/>
          </p:nvSpPr>
          <p:spPr bwMode="auto">
            <a:xfrm>
              <a:off x="75469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6" name="Line 3335"/>
            <p:cNvSpPr>
              <a:spLocks noChangeShapeType="1"/>
            </p:cNvSpPr>
            <p:nvPr/>
          </p:nvSpPr>
          <p:spPr bwMode="auto">
            <a:xfrm>
              <a:off x="75882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7" name="Line 3336"/>
            <p:cNvSpPr>
              <a:spLocks noChangeShapeType="1"/>
            </p:cNvSpPr>
            <p:nvPr/>
          </p:nvSpPr>
          <p:spPr bwMode="auto">
            <a:xfrm>
              <a:off x="7627938"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8" name="Oval 3337"/>
            <p:cNvSpPr>
              <a:spLocks noChangeArrowheads="1"/>
            </p:cNvSpPr>
            <p:nvPr/>
          </p:nvSpPr>
          <p:spPr bwMode="auto">
            <a:xfrm>
              <a:off x="7896225" y="97631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39" name="Oval 3338"/>
            <p:cNvSpPr>
              <a:spLocks noChangeArrowheads="1"/>
            </p:cNvSpPr>
            <p:nvPr/>
          </p:nvSpPr>
          <p:spPr bwMode="auto">
            <a:xfrm>
              <a:off x="8161338" y="97631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0" name="Line 3339"/>
            <p:cNvSpPr>
              <a:spLocks noChangeShapeType="1"/>
            </p:cNvSpPr>
            <p:nvPr/>
          </p:nvSpPr>
          <p:spPr bwMode="auto">
            <a:xfrm>
              <a:off x="76660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1" name="Line 3340"/>
            <p:cNvSpPr>
              <a:spLocks noChangeShapeType="1"/>
            </p:cNvSpPr>
            <p:nvPr/>
          </p:nvSpPr>
          <p:spPr bwMode="auto">
            <a:xfrm>
              <a:off x="770731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2" name="Line 3341"/>
            <p:cNvSpPr>
              <a:spLocks noChangeShapeType="1"/>
            </p:cNvSpPr>
            <p:nvPr/>
          </p:nvSpPr>
          <p:spPr bwMode="auto">
            <a:xfrm>
              <a:off x="77470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3" name="Line 3342"/>
            <p:cNvSpPr>
              <a:spLocks noChangeShapeType="1"/>
            </p:cNvSpPr>
            <p:nvPr/>
          </p:nvSpPr>
          <p:spPr bwMode="auto">
            <a:xfrm>
              <a:off x="77882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4" name="Line 3343"/>
            <p:cNvSpPr>
              <a:spLocks noChangeShapeType="1"/>
            </p:cNvSpPr>
            <p:nvPr/>
          </p:nvSpPr>
          <p:spPr bwMode="auto">
            <a:xfrm>
              <a:off x="78295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5" name="Line 3344"/>
            <p:cNvSpPr>
              <a:spLocks noChangeShapeType="1"/>
            </p:cNvSpPr>
            <p:nvPr/>
          </p:nvSpPr>
          <p:spPr bwMode="auto">
            <a:xfrm>
              <a:off x="78708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6" name="Line 3345"/>
            <p:cNvSpPr>
              <a:spLocks noChangeShapeType="1"/>
            </p:cNvSpPr>
            <p:nvPr/>
          </p:nvSpPr>
          <p:spPr bwMode="auto">
            <a:xfrm>
              <a:off x="79105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7" name="Line 3346"/>
            <p:cNvSpPr>
              <a:spLocks noChangeShapeType="1"/>
            </p:cNvSpPr>
            <p:nvPr/>
          </p:nvSpPr>
          <p:spPr bwMode="auto">
            <a:xfrm>
              <a:off x="79517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8" name="Line 3347"/>
            <p:cNvSpPr>
              <a:spLocks noChangeShapeType="1"/>
            </p:cNvSpPr>
            <p:nvPr/>
          </p:nvSpPr>
          <p:spPr bwMode="auto">
            <a:xfrm>
              <a:off x="79930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49" name="Line 3348"/>
            <p:cNvSpPr>
              <a:spLocks noChangeShapeType="1"/>
            </p:cNvSpPr>
            <p:nvPr/>
          </p:nvSpPr>
          <p:spPr bwMode="auto">
            <a:xfrm>
              <a:off x="80343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0" name="Line 3349"/>
            <p:cNvSpPr>
              <a:spLocks noChangeShapeType="1"/>
            </p:cNvSpPr>
            <p:nvPr/>
          </p:nvSpPr>
          <p:spPr bwMode="auto">
            <a:xfrm>
              <a:off x="80740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1" name="Line 3350"/>
            <p:cNvSpPr>
              <a:spLocks noChangeShapeType="1"/>
            </p:cNvSpPr>
            <p:nvPr/>
          </p:nvSpPr>
          <p:spPr bwMode="auto">
            <a:xfrm>
              <a:off x="81153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2" name="Line 3351"/>
            <p:cNvSpPr>
              <a:spLocks noChangeShapeType="1"/>
            </p:cNvSpPr>
            <p:nvPr/>
          </p:nvSpPr>
          <p:spPr bwMode="auto">
            <a:xfrm>
              <a:off x="81565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3" name="Line 3352"/>
            <p:cNvSpPr>
              <a:spLocks noChangeShapeType="1"/>
            </p:cNvSpPr>
            <p:nvPr/>
          </p:nvSpPr>
          <p:spPr bwMode="auto">
            <a:xfrm>
              <a:off x="8197850" y="1012825"/>
              <a:ext cx="1588"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4" name="Rectangle 3353"/>
            <p:cNvSpPr>
              <a:spLocks noChangeArrowheads="1"/>
            </p:cNvSpPr>
            <p:nvPr/>
          </p:nvSpPr>
          <p:spPr bwMode="auto">
            <a:xfrm>
              <a:off x="1779588" y="5670550"/>
              <a:ext cx="49213"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5" name="Rectangle 3354"/>
            <p:cNvSpPr>
              <a:spLocks noChangeArrowheads="1"/>
            </p:cNvSpPr>
            <p:nvPr/>
          </p:nvSpPr>
          <p:spPr bwMode="auto">
            <a:xfrm>
              <a:off x="2044700" y="5435600"/>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6" name="Rectangle 3355"/>
            <p:cNvSpPr>
              <a:spLocks noChangeArrowheads="1"/>
            </p:cNvSpPr>
            <p:nvPr/>
          </p:nvSpPr>
          <p:spPr bwMode="auto">
            <a:xfrm>
              <a:off x="2311400" y="52419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7" name="Rectangle 3356"/>
            <p:cNvSpPr>
              <a:spLocks noChangeArrowheads="1"/>
            </p:cNvSpPr>
            <p:nvPr/>
          </p:nvSpPr>
          <p:spPr bwMode="auto">
            <a:xfrm>
              <a:off x="2578100" y="51165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8" name="Rectangle 3357"/>
            <p:cNvSpPr>
              <a:spLocks noChangeArrowheads="1"/>
            </p:cNvSpPr>
            <p:nvPr/>
          </p:nvSpPr>
          <p:spPr bwMode="auto">
            <a:xfrm>
              <a:off x="2844800" y="4762500"/>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59" name="Rectangle 3358"/>
            <p:cNvSpPr>
              <a:spLocks noChangeArrowheads="1"/>
            </p:cNvSpPr>
            <p:nvPr/>
          </p:nvSpPr>
          <p:spPr bwMode="auto">
            <a:xfrm>
              <a:off x="3109913" y="4716463"/>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0" name="Rectangle 3359"/>
            <p:cNvSpPr>
              <a:spLocks noChangeArrowheads="1"/>
            </p:cNvSpPr>
            <p:nvPr/>
          </p:nvSpPr>
          <p:spPr bwMode="auto">
            <a:xfrm>
              <a:off x="3376613" y="46386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1" name="Rectangle 3360"/>
            <p:cNvSpPr>
              <a:spLocks noChangeArrowheads="1"/>
            </p:cNvSpPr>
            <p:nvPr/>
          </p:nvSpPr>
          <p:spPr bwMode="auto">
            <a:xfrm>
              <a:off x="3643313" y="473868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2" name="Rectangle 3361"/>
            <p:cNvSpPr>
              <a:spLocks noChangeArrowheads="1"/>
            </p:cNvSpPr>
            <p:nvPr/>
          </p:nvSpPr>
          <p:spPr bwMode="auto">
            <a:xfrm>
              <a:off x="3910013" y="43402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3" name="Rectangle 3362"/>
            <p:cNvSpPr>
              <a:spLocks noChangeArrowheads="1"/>
            </p:cNvSpPr>
            <p:nvPr/>
          </p:nvSpPr>
          <p:spPr bwMode="auto">
            <a:xfrm>
              <a:off x="4176713" y="440213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4" name="Rectangle 3363"/>
            <p:cNvSpPr>
              <a:spLocks noChangeArrowheads="1"/>
            </p:cNvSpPr>
            <p:nvPr/>
          </p:nvSpPr>
          <p:spPr bwMode="auto">
            <a:xfrm>
              <a:off x="4441825" y="4203700"/>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5" name="Rectangle 3364"/>
            <p:cNvSpPr>
              <a:spLocks noChangeArrowheads="1"/>
            </p:cNvSpPr>
            <p:nvPr/>
          </p:nvSpPr>
          <p:spPr bwMode="auto">
            <a:xfrm>
              <a:off x="4708525" y="3790950"/>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6" name="Rectangle 3365"/>
            <p:cNvSpPr>
              <a:spLocks noChangeArrowheads="1"/>
            </p:cNvSpPr>
            <p:nvPr/>
          </p:nvSpPr>
          <p:spPr bwMode="auto">
            <a:xfrm>
              <a:off x="4975225" y="38338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7" name="Rectangle 3366"/>
            <p:cNvSpPr>
              <a:spLocks noChangeArrowheads="1"/>
            </p:cNvSpPr>
            <p:nvPr/>
          </p:nvSpPr>
          <p:spPr bwMode="auto">
            <a:xfrm>
              <a:off x="5241925" y="36290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8" name="Rectangle 3367"/>
            <p:cNvSpPr>
              <a:spLocks noChangeArrowheads="1"/>
            </p:cNvSpPr>
            <p:nvPr/>
          </p:nvSpPr>
          <p:spPr bwMode="auto">
            <a:xfrm>
              <a:off x="5508625" y="368458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69" name="Rectangle 3368"/>
            <p:cNvSpPr>
              <a:spLocks noChangeArrowheads="1"/>
            </p:cNvSpPr>
            <p:nvPr/>
          </p:nvSpPr>
          <p:spPr bwMode="auto">
            <a:xfrm>
              <a:off x="5775325" y="36147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0" name="Rectangle 3369"/>
            <p:cNvSpPr>
              <a:spLocks noChangeArrowheads="1"/>
            </p:cNvSpPr>
            <p:nvPr/>
          </p:nvSpPr>
          <p:spPr bwMode="auto">
            <a:xfrm>
              <a:off x="6040438" y="33385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1" name="Rectangle 3370"/>
            <p:cNvSpPr>
              <a:spLocks noChangeArrowheads="1"/>
            </p:cNvSpPr>
            <p:nvPr/>
          </p:nvSpPr>
          <p:spPr bwMode="auto">
            <a:xfrm>
              <a:off x="6307138" y="31194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2" name="Rectangle 3371"/>
            <p:cNvSpPr>
              <a:spLocks noChangeArrowheads="1"/>
            </p:cNvSpPr>
            <p:nvPr/>
          </p:nvSpPr>
          <p:spPr bwMode="auto">
            <a:xfrm>
              <a:off x="6573838" y="31146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3" name="Rectangle 3372"/>
            <p:cNvSpPr>
              <a:spLocks noChangeArrowheads="1"/>
            </p:cNvSpPr>
            <p:nvPr/>
          </p:nvSpPr>
          <p:spPr bwMode="auto">
            <a:xfrm>
              <a:off x="6840538" y="27511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4" name="Rectangle 3373"/>
            <p:cNvSpPr>
              <a:spLocks noChangeArrowheads="1"/>
            </p:cNvSpPr>
            <p:nvPr/>
          </p:nvSpPr>
          <p:spPr bwMode="auto">
            <a:xfrm>
              <a:off x="7107238" y="263366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5" name="Rectangle 3374"/>
            <p:cNvSpPr>
              <a:spLocks noChangeArrowheads="1"/>
            </p:cNvSpPr>
            <p:nvPr/>
          </p:nvSpPr>
          <p:spPr bwMode="auto">
            <a:xfrm>
              <a:off x="7372350" y="2300288"/>
              <a:ext cx="52388" cy="52388"/>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6" name="Rectangle 3375"/>
            <p:cNvSpPr>
              <a:spLocks noChangeArrowheads="1"/>
            </p:cNvSpPr>
            <p:nvPr/>
          </p:nvSpPr>
          <p:spPr bwMode="auto">
            <a:xfrm>
              <a:off x="7639050" y="23907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7" name="Freeform 3376"/>
            <p:cNvSpPr>
              <a:spLocks/>
            </p:cNvSpPr>
            <p:nvPr/>
          </p:nvSpPr>
          <p:spPr bwMode="auto">
            <a:xfrm>
              <a:off x="1804988" y="2327275"/>
              <a:ext cx="5861050" cy="3367088"/>
            </a:xfrm>
            <a:custGeom>
              <a:avLst/>
              <a:gdLst>
                <a:gd name="T0" fmla="*/ 0 w 7383"/>
                <a:gd name="T1" fmla="*/ 4244 h 4244"/>
                <a:gd name="T2" fmla="*/ 336 w 7383"/>
                <a:gd name="T3" fmla="*/ 3950 h 4244"/>
                <a:gd name="T4" fmla="*/ 670 w 7383"/>
                <a:gd name="T5" fmla="*/ 3705 h 4244"/>
                <a:gd name="T6" fmla="*/ 1006 w 7383"/>
                <a:gd name="T7" fmla="*/ 3547 h 4244"/>
                <a:gd name="T8" fmla="*/ 1342 w 7383"/>
                <a:gd name="T9" fmla="*/ 3102 h 4244"/>
                <a:gd name="T10" fmla="*/ 1678 w 7383"/>
                <a:gd name="T11" fmla="*/ 3042 h 4244"/>
                <a:gd name="T12" fmla="*/ 2014 w 7383"/>
                <a:gd name="T13" fmla="*/ 2947 h 4244"/>
                <a:gd name="T14" fmla="*/ 2348 w 7383"/>
                <a:gd name="T15" fmla="*/ 3072 h 4244"/>
                <a:gd name="T16" fmla="*/ 2684 w 7383"/>
                <a:gd name="T17" fmla="*/ 2569 h 4244"/>
                <a:gd name="T18" fmla="*/ 3020 w 7383"/>
                <a:gd name="T19" fmla="*/ 2648 h 4244"/>
                <a:gd name="T20" fmla="*/ 3356 w 7383"/>
                <a:gd name="T21" fmla="*/ 2397 h 4244"/>
                <a:gd name="T22" fmla="*/ 3692 w 7383"/>
                <a:gd name="T23" fmla="*/ 1876 h 4244"/>
                <a:gd name="T24" fmla="*/ 4028 w 7383"/>
                <a:gd name="T25" fmla="*/ 1933 h 4244"/>
                <a:gd name="T26" fmla="*/ 4362 w 7383"/>
                <a:gd name="T27" fmla="*/ 1673 h 4244"/>
                <a:gd name="T28" fmla="*/ 4698 w 7383"/>
                <a:gd name="T29" fmla="*/ 1745 h 4244"/>
                <a:gd name="T30" fmla="*/ 5034 w 7383"/>
                <a:gd name="T31" fmla="*/ 1655 h 4244"/>
                <a:gd name="T32" fmla="*/ 5370 w 7383"/>
                <a:gd name="T33" fmla="*/ 1309 h 4244"/>
                <a:gd name="T34" fmla="*/ 5706 w 7383"/>
                <a:gd name="T35" fmla="*/ 1033 h 4244"/>
                <a:gd name="T36" fmla="*/ 6042 w 7383"/>
                <a:gd name="T37" fmla="*/ 1025 h 4244"/>
                <a:gd name="T38" fmla="*/ 6376 w 7383"/>
                <a:gd name="T39" fmla="*/ 567 h 4244"/>
                <a:gd name="T40" fmla="*/ 6712 w 7383"/>
                <a:gd name="T41" fmla="*/ 419 h 4244"/>
                <a:gd name="T42" fmla="*/ 7048 w 7383"/>
                <a:gd name="T43" fmla="*/ 0 h 4244"/>
                <a:gd name="T44" fmla="*/ 7383 w 7383"/>
                <a:gd name="T45" fmla="*/ 114 h 4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4244">
                  <a:moveTo>
                    <a:pt x="0" y="4244"/>
                  </a:moveTo>
                  <a:lnTo>
                    <a:pt x="336" y="3950"/>
                  </a:lnTo>
                  <a:lnTo>
                    <a:pt x="670" y="3705"/>
                  </a:lnTo>
                  <a:lnTo>
                    <a:pt x="1006" y="3547"/>
                  </a:lnTo>
                  <a:lnTo>
                    <a:pt x="1342" y="3102"/>
                  </a:lnTo>
                  <a:lnTo>
                    <a:pt x="1678" y="3042"/>
                  </a:lnTo>
                  <a:lnTo>
                    <a:pt x="2014" y="2947"/>
                  </a:lnTo>
                  <a:lnTo>
                    <a:pt x="2348" y="3072"/>
                  </a:lnTo>
                  <a:lnTo>
                    <a:pt x="2684" y="2569"/>
                  </a:lnTo>
                  <a:lnTo>
                    <a:pt x="3020" y="2648"/>
                  </a:lnTo>
                  <a:lnTo>
                    <a:pt x="3356" y="2397"/>
                  </a:lnTo>
                  <a:lnTo>
                    <a:pt x="3692" y="1876"/>
                  </a:lnTo>
                  <a:lnTo>
                    <a:pt x="4028" y="1933"/>
                  </a:lnTo>
                  <a:lnTo>
                    <a:pt x="4362" y="1673"/>
                  </a:lnTo>
                  <a:lnTo>
                    <a:pt x="4698" y="1745"/>
                  </a:lnTo>
                  <a:lnTo>
                    <a:pt x="5034" y="1655"/>
                  </a:lnTo>
                  <a:lnTo>
                    <a:pt x="5370" y="1309"/>
                  </a:lnTo>
                  <a:lnTo>
                    <a:pt x="5706" y="1033"/>
                  </a:lnTo>
                  <a:lnTo>
                    <a:pt x="6042" y="1025"/>
                  </a:lnTo>
                  <a:lnTo>
                    <a:pt x="6376" y="567"/>
                  </a:lnTo>
                  <a:lnTo>
                    <a:pt x="6712" y="419"/>
                  </a:lnTo>
                  <a:lnTo>
                    <a:pt x="7048" y="0"/>
                  </a:lnTo>
                  <a:lnTo>
                    <a:pt x="7383" y="114"/>
                  </a:lnTo>
                </a:path>
              </a:pathLst>
            </a:custGeom>
            <a:noFill/>
            <a:ln w="460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8" name="Rectangle 3377"/>
            <p:cNvSpPr>
              <a:spLocks noChangeArrowheads="1"/>
            </p:cNvSpPr>
            <p:nvPr/>
          </p:nvSpPr>
          <p:spPr bwMode="auto">
            <a:xfrm>
              <a:off x="7905750" y="242093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79" name="Rectangle 3378"/>
            <p:cNvSpPr>
              <a:spLocks noChangeArrowheads="1"/>
            </p:cNvSpPr>
            <p:nvPr/>
          </p:nvSpPr>
          <p:spPr bwMode="auto">
            <a:xfrm>
              <a:off x="8172450" y="21415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sp>
          <p:nvSpPr>
            <p:cNvPr id="180" name="Freeform 3379"/>
            <p:cNvSpPr>
              <a:spLocks/>
            </p:cNvSpPr>
            <p:nvPr/>
          </p:nvSpPr>
          <p:spPr bwMode="auto">
            <a:xfrm>
              <a:off x="7666038" y="2168525"/>
              <a:ext cx="533400" cy="277813"/>
            </a:xfrm>
            <a:custGeom>
              <a:avLst/>
              <a:gdLst>
                <a:gd name="T0" fmla="*/ 0 w 672"/>
                <a:gd name="T1" fmla="*/ 313 h 351"/>
                <a:gd name="T2" fmla="*/ 336 w 672"/>
                <a:gd name="T3" fmla="*/ 351 h 351"/>
                <a:gd name="T4" fmla="*/ 672 w 672"/>
                <a:gd name="T5" fmla="*/ 0 h 351"/>
              </a:gdLst>
              <a:ahLst/>
              <a:cxnLst>
                <a:cxn ang="0">
                  <a:pos x="T0" y="T1"/>
                </a:cxn>
                <a:cxn ang="0">
                  <a:pos x="T2" y="T3"/>
                </a:cxn>
                <a:cxn ang="0">
                  <a:pos x="T4" y="T5"/>
                </a:cxn>
              </a:cxnLst>
              <a:rect l="0" t="0" r="r" b="b"/>
              <a:pathLst>
                <a:path w="672" h="351">
                  <a:moveTo>
                    <a:pt x="0" y="313"/>
                  </a:moveTo>
                  <a:lnTo>
                    <a:pt x="336" y="351"/>
                  </a:lnTo>
                  <a:lnTo>
                    <a:pt x="672" y="0"/>
                  </a:lnTo>
                </a:path>
              </a:pathLst>
            </a:custGeom>
            <a:noFill/>
            <a:ln w="460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anose="020B0604020202020204" pitchFamily="34" charset="0"/>
                <a:cs typeface="Arial" panose="020B0604020202020204" pitchFamily="34" charset="0"/>
              </a:endParaRPr>
            </a:p>
          </p:txBody>
        </p:sp>
      </p:grpSp>
      <p:sp>
        <p:nvSpPr>
          <p:cNvPr id="3384" name="TextBox 3383"/>
          <p:cNvSpPr txBox="1"/>
          <p:nvPr/>
        </p:nvSpPr>
        <p:spPr>
          <a:xfrm>
            <a:off x="72000" y="36000"/>
            <a:ext cx="11999913"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sz="2400" dirty="0">
                <a:latin typeface="Arial" panose="020B0604020202020204" pitchFamily="34" charset="0"/>
                <a:cs typeface="Arial" panose="020B0604020202020204" pitchFamily="34" charset="0"/>
              </a:rPr>
              <a:t>Individual ‚fate‘ of 16 simulated </a:t>
            </a:r>
            <a:r>
              <a:rPr lang="de-DE" sz="2400" dirty="0">
                <a:solidFill>
                  <a:srgbClr val="0033CC"/>
                </a:solidFill>
                <a:latin typeface="Arial" panose="020B0604020202020204" pitchFamily="34" charset="0"/>
                <a:cs typeface="Arial" panose="020B0604020202020204" pitchFamily="34" charset="0"/>
              </a:rPr>
              <a:t>really small (N=10)</a:t>
            </a:r>
            <a:r>
              <a:rPr lang="de-DE" sz="2400" dirty="0">
                <a:latin typeface="Arial" panose="020B0604020202020204" pitchFamily="34" charset="0"/>
                <a:cs typeface="Arial" panose="020B0604020202020204" pitchFamily="34" charset="0"/>
              </a:rPr>
              <a:t> populations with p</a:t>
            </a:r>
            <a:r>
              <a:rPr lang="de-DE" sz="2400" baseline="-25000" dirty="0">
                <a:latin typeface="Arial" panose="020B0604020202020204" pitchFamily="34" charset="0"/>
                <a:cs typeface="Arial" panose="020B0604020202020204" pitchFamily="34" charset="0"/>
              </a:rPr>
              <a:t>0</a:t>
            </a:r>
            <a:r>
              <a:rPr lang="de-DE" sz="2400" dirty="0">
                <a:latin typeface="Arial" panose="020B0604020202020204" pitchFamily="34" charset="0"/>
                <a:cs typeface="Arial" panose="020B0604020202020204" pitchFamily="34" charset="0"/>
              </a:rPr>
              <a:t>(A1)=0.5</a:t>
            </a:r>
            <a:endParaRPr lang="en-GB" sz="2400" dirty="0">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638D47AB-2C9C-43C2-83FD-3C6D12740683}"/>
              </a:ext>
            </a:extLst>
          </p:cNvPr>
          <p:cNvGrpSpPr/>
          <p:nvPr/>
        </p:nvGrpSpPr>
        <p:grpSpPr>
          <a:xfrm>
            <a:off x="7403374" y="582220"/>
            <a:ext cx="4668539" cy="6011774"/>
            <a:chOff x="7403374" y="582220"/>
            <a:chExt cx="4668539" cy="6011774"/>
          </a:xfrm>
        </p:grpSpPr>
        <mc:AlternateContent xmlns:mc="http://schemas.openxmlformats.org/markup-compatibility/2006" xmlns:a14="http://schemas.microsoft.com/office/drawing/2010/main">
          <mc:Choice Requires="a14">
            <p:sp>
              <p:nvSpPr>
                <p:cNvPr id="3385" name="TextBox 3384"/>
                <p:cNvSpPr txBox="1"/>
                <p:nvPr/>
              </p:nvSpPr>
              <p:spPr>
                <a:xfrm>
                  <a:off x="7776053" y="582220"/>
                  <a:ext cx="4295860" cy="6011774"/>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dirty="0">
                      <a:latin typeface="Arial" panose="020B0604020202020204" pitchFamily="34" charset="0"/>
                      <a:cs typeface="Arial" panose="020B0604020202020204" pitchFamily="34" charset="0"/>
                    </a:rPr>
                    <a:t>Already in generation 8, the </a:t>
                  </a:r>
                  <a:r>
                    <a:rPr lang="de-DE" dirty="0">
                      <a:solidFill>
                        <a:srgbClr val="FF0000"/>
                      </a:solidFill>
                      <a:latin typeface="Arial" panose="020B0604020202020204" pitchFamily="34" charset="0"/>
                      <a:cs typeface="Arial" panose="020B0604020202020204" pitchFamily="34" charset="0"/>
                    </a:rPr>
                    <a:t>first</a:t>
                  </a:r>
                  <a:r>
                    <a:rPr lang="de-DE" dirty="0">
                      <a:latin typeface="Arial" panose="020B0604020202020204" pitchFamily="34" charset="0"/>
                      <a:cs typeface="Arial" panose="020B0604020202020204" pitchFamily="34" charset="0"/>
                    </a:rPr>
                    <a:t> popu-lation was </a:t>
                  </a:r>
                  <a:r>
                    <a:rPr lang="de-DE" dirty="0" err="1">
                      <a:solidFill>
                        <a:srgbClr val="FF0000"/>
                      </a:solidFill>
                      <a:latin typeface="Arial" panose="020B0604020202020204" pitchFamily="34" charset="0"/>
                      <a:cs typeface="Arial" panose="020B0604020202020204" pitchFamily="34" charset="0"/>
                    </a:rPr>
                    <a:t>fixed</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Eight</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populations</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be-came</a:t>
                  </a:r>
                  <a:r>
                    <a:rPr lang="de-DE" dirty="0">
                      <a:latin typeface="Arial" panose="020B0604020202020204" pitchFamily="34" charset="0"/>
                      <a:cs typeface="Arial" panose="020B0604020202020204" pitchFamily="34" charset="0"/>
                    </a:rPr>
                    <a:t> monomorphic at this locus </a:t>
                  </a:r>
                  <a:r>
                    <a:rPr lang="de-DE" dirty="0" err="1">
                      <a:latin typeface="Arial" panose="020B0604020202020204" pitchFamily="34" charset="0"/>
                      <a:cs typeface="Arial" panose="020B0604020202020204" pitchFamily="34" charset="0"/>
                    </a:rPr>
                    <a:t>within</a:t>
                  </a:r>
                  <a:r>
                    <a:rPr lang="de-DE" dirty="0">
                      <a:latin typeface="Arial" panose="020B0604020202020204" pitchFamily="34" charset="0"/>
                      <a:cs typeface="Arial" panose="020B0604020202020204" pitchFamily="34" charset="0"/>
                    </a:rPr>
                    <a:t> 0 ≤ t ≤ 24. In generation 24, </a:t>
                  </a:r>
                  <a:r>
                    <a:rPr lang="de-DE" dirty="0" err="1">
                      <a:latin typeface="Arial" panose="020B0604020202020204" pitchFamily="34" charset="0"/>
                      <a:cs typeface="Arial" panose="020B0604020202020204" pitchFamily="34" charset="0"/>
                    </a:rPr>
                    <a:t>the</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actually</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mean</a:t>
                  </a:r>
                  <a:r>
                    <a:rPr lang="de-DE" dirty="0">
                      <a:latin typeface="Arial" panose="020B0604020202020204" pitchFamily="34" charset="0"/>
                      <a:cs typeface="Arial" panose="020B0604020202020204" pitchFamily="34" charset="0"/>
                    </a:rPr>
                    <a:t> of </a:t>
                  </a:r>
                  <a:r>
                    <a:rPr lang="de-DE" dirty="0" err="1">
                      <a:latin typeface="Arial" panose="020B0604020202020204" pitchFamily="34" charset="0"/>
                      <a:cs typeface="Arial" panose="020B0604020202020204" pitchFamily="34" charset="0"/>
                    </a:rPr>
                    <a:t>the</a:t>
                  </a:r>
                  <a:r>
                    <a:rPr lang="de-DE" dirty="0">
                      <a:latin typeface="Arial" panose="020B0604020202020204" pitchFamily="34" charset="0"/>
                      <a:cs typeface="Arial" panose="020B0604020202020204" pitchFamily="34" charset="0"/>
                    </a:rPr>
                    <a:t> 16 </a:t>
                  </a:r>
                  <a:r>
                    <a:rPr lang="de-DE" dirty="0" err="1">
                      <a:latin typeface="Arial" panose="020B0604020202020204" pitchFamily="34" charset="0"/>
                      <a:cs typeface="Arial" panose="020B0604020202020204" pitchFamily="34" charset="0"/>
                    </a:rPr>
                    <a:t>inbreeding</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values</a:t>
                  </a:r>
                  <a:r>
                    <a:rPr lang="de-DE" dirty="0">
                      <a:latin typeface="Arial" panose="020B0604020202020204" pitchFamily="34" charset="0"/>
                      <a:cs typeface="Arial" panose="020B0604020202020204" pitchFamily="34" charset="0"/>
                    </a:rPr>
                    <a:t> </a:t>
                  </a:r>
                  <a:br>
                    <a:rPr lang="de-DE" dirty="0">
                      <a:latin typeface="Arial" panose="020B0604020202020204" pitchFamily="34" charset="0"/>
                      <a:cs typeface="Arial" panose="020B0604020202020204" pitchFamily="34" charset="0"/>
                    </a:rPr>
                  </a:br>
                  <a:r>
                    <a:rPr lang="de-DE" dirty="0">
                      <a:latin typeface="Arial" panose="020B0604020202020204" pitchFamily="34" charset="0"/>
                      <a:cs typeface="Arial" panose="020B0604020202020204" pitchFamily="34" charset="0"/>
                    </a:rPr>
                    <a:t>was </a:t>
                  </a:r>
                  <a:r>
                    <a:rPr lang="de-DE" dirty="0">
                      <a:solidFill>
                        <a:srgbClr val="0000FF"/>
                      </a:solidFill>
                      <a:latin typeface="Arial" panose="020B0604020202020204" pitchFamily="34" charset="0"/>
                      <a:cs typeface="Arial" panose="020B0604020202020204" pitchFamily="34" charset="0"/>
                    </a:rPr>
                    <a:t>F=0.753</a:t>
                  </a:r>
                  <a:r>
                    <a:rPr lang="de-DE" dirty="0">
                      <a:latin typeface="Arial" panose="020B0604020202020204" pitchFamily="34" charset="0"/>
                      <a:cs typeface="Arial" panose="020B0604020202020204" pitchFamily="34" charset="0"/>
                    </a:rPr>
                    <a:t>, theoretically it </a:t>
                  </a:r>
                  <a:r>
                    <a:rPr lang="de-DE" dirty="0" err="1">
                      <a:latin typeface="Arial" panose="020B0604020202020204" pitchFamily="34" charset="0"/>
                      <a:cs typeface="Arial" panose="020B0604020202020204" pitchFamily="34" charset="0"/>
                    </a:rPr>
                    <a:t>is</a:t>
                  </a:r>
                  <a:r>
                    <a:rPr lang="de-DE" dirty="0">
                      <a:latin typeface="Arial" panose="020B0604020202020204" pitchFamily="34" charset="0"/>
                      <a:cs typeface="Arial" panose="020B0604020202020204" pitchFamily="34" charset="0"/>
                    </a:rPr>
                    <a:t> </a:t>
                  </a:r>
                  <a:endParaRPr lang="de-DE" sz="1200" dirty="0">
                    <a:latin typeface="Arial" panose="020B0604020202020204" pitchFamily="34" charset="0"/>
                    <a:cs typeface="Arial" panose="020B0604020202020204" pitchFamily="34" charset="0"/>
                  </a:endParaRPr>
                </a:p>
                <a:p>
                  <a:endParaRPr lang="de-DE" sz="1200" dirty="0">
                    <a:latin typeface="Arial" panose="020B0604020202020204" pitchFamily="34" charset="0"/>
                    <a:cs typeface="Arial" panose="020B0604020202020204" pitchFamily="34" charset="0"/>
                  </a:endParaRPr>
                </a:p>
                <a:p>
                  <a14:m>
                    <m:oMath xmlns:m="http://schemas.openxmlformats.org/officeDocument/2006/math">
                      <m:sSup>
                        <m:sSupPr>
                          <m:ctrlPr>
                            <a:rPr lang="en-GB"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i="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F</m:t>
                              </m:r>
                            </m:e>
                            <m:sub>
                              <m:r>
                                <a:rPr lang="de-DE" i="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24</m:t>
                              </m:r>
                            </m:sub>
                          </m:sSub>
                          <m:r>
                            <a:rPr lang="en-GB" i="1">
                              <a:latin typeface="Cambria Math" panose="02040503050406030204" pitchFamily="18" charset="0"/>
                              <a:ea typeface="Times New Roman" panose="02020603050405020304" pitchFamily="18" charset="0"/>
                              <a:cs typeface="Times New Roman" panose="02020603050405020304" pitchFamily="18" charset="0"/>
                            </a:rPr>
                            <m:t>=</m:t>
                          </m:r>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a:latin typeface="Cambria Math" panose="02040503050406030204" pitchFamily="18" charset="0"/>
                                  <a:ea typeface="Times New Roman" panose="02020603050405020304" pitchFamily="18" charset="0"/>
                                  <a:cs typeface="Times New Roman" panose="02020603050405020304" pitchFamily="18" charset="0"/>
                                </a:rPr>
                                <m:t>𝟏</m:t>
                              </m:r>
                              <m:r>
                                <a:rPr lang="en-GB"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de-DE" b="1" i="1" smtClean="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𝟐𝟒</m:t>
                          </m:r>
                        </m:sup>
                      </m:sSup>
                    </m:oMath>
                  </a14:m>
                  <a:r>
                    <a:rPr lang="en-GB" dirty="0">
                      <a:latin typeface="Arial" panose="020B0604020202020204" pitchFamily="34" charset="0"/>
                      <a:ea typeface="Calibri" panose="020F0502020204030204" pitchFamily="34" charset="0"/>
                      <a:cs typeface="Arial" panose="020B0604020202020204" pitchFamily="34" charset="0"/>
                    </a:rPr>
                    <a:t> ≈ 0.708.</a:t>
                  </a:r>
                  <a:r>
                    <a:rPr lang="de-DE" dirty="0">
                      <a:latin typeface="Arial" panose="020B0604020202020204" pitchFamily="34" charset="0"/>
                      <a:cs typeface="Arial" panose="020B0604020202020204" pitchFamily="34" charset="0"/>
                    </a:rPr>
                    <a:t> </a:t>
                  </a:r>
                </a:p>
                <a:p>
                  <a:endParaRPr lang="de-DE" dirty="0">
                    <a:latin typeface="Arial" panose="020B0604020202020204" pitchFamily="34" charset="0"/>
                    <a:cs typeface="Arial" panose="020B0604020202020204" pitchFamily="34" charset="0"/>
                  </a:endParaRPr>
                </a:p>
                <a:p>
                  <a:r>
                    <a:rPr lang="de-DE" dirty="0">
                      <a:latin typeface="Arial" panose="020B0604020202020204" pitchFamily="34" charset="0"/>
                      <a:cs typeface="Arial" panose="020B0604020202020204" pitchFamily="34" charset="0"/>
                    </a:rPr>
                    <a:t>The expected variance among the populations for their allele frequency in generation 24 is </a:t>
                  </a:r>
                  <a14:m>
                    <m:oMath xmlns:m="http://schemas.openxmlformats.org/officeDocument/2006/math">
                      <m:sSub>
                        <m:sSubPr>
                          <m:ctrlPr>
                            <a:rPr lang="en-GB" i="1">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l-GR" i="1">
                              <a:latin typeface="Cambria Math" panose="02040503050406030204" pitchFamily="18" charset="0"/>
                              <a:ea typeface="Times New Roman" panose="02020603050405020304" pitchFamily="18" charset="0"/>
                              <a:cs typeface="Times New Roman" panose="02020603050405020304" pitchFamily="18" charset="0"/>
                            </a:rPr>
                            <m:t>σ</m:t>
                          </m:r>
                          <m:r>
                            <a:rPr lang="de-DE" i="1">
                              <a:latin typeface="Cambria Math" panose="02040503050406030204" pitchFamily="18" charset="0"/>
                              <a:ea typeface="Times New Roman" panose="02020603050405020304" pitchFamily="18" charset="0"/>
                              <a:cs typeface="Times New Roman" panose="02020603050405020304" pitchFamily="18" charset="0"/>
                            </a:rPr>
                            <m:t>²</m:t>
                          </m:r>
                        </m:e>
                        <m:sub>
                          <m:r>
                            <a:rPr lang="de-DE" i="1">
                              <a:latin typeface="Cambria Math" panose="02040503050406030204" pitchFamily="18" charset="0"/>
                              <a:ea typeface="Times New Roman" panose="02020603050405020304" pitchFamily="18" charset="0"/>
                              <a:cs typeface="Times New Roman" panose="02020603050405020304" pitchFamily="18" charset="0"/>
                            </a:rPr>
                            <m:t>24</m:t>
                          </m:r>
                        </m:sub>
                      </m:sSub>
                    </m:oMath>
                  </a14:m>
                  <a:r>
                    <a:rPr lang="de-DE" dirty="0">
                      <a:latin typeface="Arial" panose="020B0604020202020204" pitchFamily="34" charset="0"/>
                      <a:cs typeface="Arial" panose="020B0604020202020204" pitchFamily="34" charset="0"/>
                    </a:rPr>
                    <a:t>≈ 0.1770. </a:t>
                  </a:r>
                </a:p>
                <a:p>
                  <a14:m>
                    <m:oMath xmlns:m="http://schemas.openxmlformats.org/officeDocument/2006/math">
                      <m:sSup>
                        <m:sSupPr>
                          <m:ctrlPr>
                            <a:rPr lang="en-GB" i="1" spc="-120">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i="1" spc="-120">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l-GR" i="1" spc="-120">
                                  <a:latin typeface="Cambria Math" panose="02040503050406030204" pitchFamily="18" charset="0"/>
                                  <a:ea typeface="Times New Roman" panose="02020603050405020304" pitchFamily="18" charset="0"/>
                                  <a:cs typeface="Times New Roman" panose="02020603050405020304" pitchFamily="18" charset="0"/>
                                </a:rPr>
                                <m:t>σ</m:t>
                              </m:r>
                              <m:r>
                                <a:rPr lang="de-DE" i="1" spc="-120">
                                  <a:latin typeface="Cambria Math" panose="02040503050406030204" pitchFamily="18" charset="0"/>
                                  <a:ea typeface="Times New Roman" panose="02020603050405020304" pitchFamily="18" charset="0"/>
                                  <a:cs typeface="Times New Roman" panose="02020603050405020304" pitchFamily="18" charset="0"/>
                                </a:rPr>
                                <m:t>²</m:t>
                              </m:r>
                            </m:e>
                            <m:sub>
                              <m:r>
                                <a:rPr lang="de-DE" i="1" spc="-120">
                                  <a:latin typeface="Cambria Math" panose="02040503050406030204" pitchFamily="18" charset="0"/>
                                  <a:ea typeface="Times New Roman" panose="02020603050405020304" pitchFamily="18" charset="0"/>
                                  <a:cs typeface="Times New Roman" panose="02020603050405020304" pitchFamily="18" charset="0"/>
                                </a:rPr>
                                <m:t>24</m:t>
                              </m:r>
                            </m:sub>
                          </m:sSub>
                          <m:r>
                            <a:rPr lang="en-GB" i="1" spc="-120">
                              <a:latin typeface="Cambria Math" panose="02040503050406030204" pitchFamily="18" charset="0"/>
                              <a:ea typeface="Times New Roman" panose="02020603050405020304" pitchFamily="18" charset="0"/>
                              <a:cs typeface="Times New Roman" panose="02020603050405020304" pitchFamily="18" charset="0"/>
                            </a:rPr>
                            <m:t>=</m:t>
                          </m:r>
                          <m:r>
                            <a:rPr lang="de-DE" b="1" i="1" spc="-120">
                              <a:latin typeface="Cambria Math" panose="02040503050406030204" pitchFamily="18" charset="0"/>
                              <a:ea typeface="Times New Roman" panose="02020603050405020304" pitchFamily="18" charset="0"/>
                              <a:cs typeface="Times New Roman" panose="02020603050405020304" pitchFamily="18" charset="0"/>
                            </a:rPr>
                            <m:t>𝒑</m:t>
                          </m:r>
                          <m:r>
                            <a:rPr lang="de-DE" b="1" i="1" spc="-120" baseline="-25000">
                              <a:latin typeface="Cambria Math" panose="02040503050406030204" pitchFamily="18" charset="0"/>
                              <a:ea typeface="Times New Roman" panose="02020603050405020304" pitchFamily="18" charset="0"/>
                              <a:cs typeface="Times New Roman" panose="02020603050405020304" pitchFamily="18" charset="0"/>
                            </a:rPr>
                            <m:t>𝟎</m:t>
                          </m:r>
                          <m:r>
                            <a:rPr lang="de-DE" b="1" i="1" spc="-120">
                              <a:latin typeface="Cambria Math" panose="02040503050406030204" pitchFamily="18" charset="0"/>
                              <a:ea typeface="Times New Roman" panose="02020603050405020304" pitchFamily="18" charset="0"/>
                              <a:cs typeface="Times New Roman" panose="02020603050405020304" pitchFamily="18" charset="0"/>
                            </a:rPr>
                            <m:t>𝒒</m:t>
                          </m:r>
                          <m:r>
                            <a:rPr lang="de-DE" b="1" i="1" spc="-120" baseline="-25000">
                              <a:latin typeface="Cambria Math" panose="02040503050406030204" pitchFamily="18" charset="0"/>
                              <a:ea typeface="Times New Roman" panose="02020603050405020304" pitchFamily="18" charset="0"/>
                              <a:cs typeface="Times New Roman" panose="02020603050405020304" pitchFamily="18" charset="0"/>
                            </a:rPr>
                            <m:t>𝟎</m:t>
                          </m:r>
                          <m:r>
                            <a:rPr lang="de-DE" b="1" i="1" spc="-120" smtClean="0">
                              <a:latin typeface="Cambria Math" panose="02040503050406030204" pitchFamily="18" charset="0"/>
                              <a:ea typeface="Times New Roman" panose="02020603050405020304" pitchFamily="18" charset="0"/>
                              <a:cs typeface="Times New Roman" panose="02020603050405020304" pitchFamily="18" charset="0"/>
                            </a:rPr>
                            <m:t>[</m:t>
                          </m:r>
                          <m:r>
                            <a:rPr lang="en-GB" b="1" i="1" spc="-120">
                              <a:latin typeface="Cambria Math" panose="02040503050406030204" pitchFamily="18" charset="0"/>
                              <a:ea typeface="Times New Roman" panose="02020603050405020304" pitchFamily="18" charset="0"/>
                              <a:cs typeface="Times New Roman" panose="02020603050405020304" pitchFamily="18" charset="0"/>
                            </a:rPr>
                            <m:t>𝟏</m:t>
                          </m:r>
                          <m:r>
                            <a:rPr lang="de-DE" b="1" i="1" spc="-120" smtClean="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spc="-12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b="1" i="1" spc="-120">
                                  <a:latin typeface="Cambria Math" panose="02040503050406030204" pitchFamily="18" charset="0"/>
                                  <a:ea typeface="Times New Roman" panose="02020603050405020304" pitchFamily="18" charset="0"/>
                                  <a:cs typeface="Times New Roman" panose="02020603050405020304" pitchFamily="18" charset="0"/>
                                </a:rPr>
                                <m:t>𝟏</m:t>
                              </m:r>
                              <m:r>
                                <a:rPr lang="en-GB" b="1" i="1" spc="-120">
                                  <a:latin typeface="Cambria Math" panose="02040503050406030204" pitchFamily="18" charset="0"/>
                                  <a:ea typeface="Times New Roman" panose="02020603050405020304" pitchFamily="18" charset="0"/>
                                  <a:cs typeface="Times New Roman" panose="02020603050405020304" pitchFamily="18" charset="0"/>
                                </a:rPr>
                                <m:t>−</m:t>
                              </m:r>
                              <m:d>
                                <m:dPr>
                                  <m:ctrlPr>
                                    <a:rPr lang="en-GB" b="1" i="1" spc="-120">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b="1" i="1" spc="-12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b="1" i="1" spc="-12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b="1" i="1" spc="-12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b="1" i="1" spc="-120">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de-DE" b="1" i="1" spc="-12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𝟐𝟒</m:t>
                          </m:r>
                        </m:sup>
                      </m:sSup>
                    </m:oMath>
                  </a14:m>
                  <a:r>
                    <a:rPr lang="en-GB" spc="-100" dirty="0">
                      <a:latin typeface="Arial" panose="020B0604020202020204" pitchFamily="34" charset="0"/>
                      <a:ea typeface="Calibri" panose="020F0502020204030204" pitchFamily="34" charset="0"/>
                      <a:cs typeface="Arial" panose="020B0604020202020204" pitchFamily="34" charset="0"/>
                    </a:rPr>
                    <a:t>] ≈ </a:t>
                  </a:r>
                  <a:r>
                    <a:rPr lang="en-GB" dirty="0">
                      <a:latin typeface="Arial" panose="020B0604020202020204" pitchFamily="34" charset="0"/>
                      <a:ea typeface="Calibri" panose="020F0502020204030204" pitchFamily="34" charset="0"/>
                      <a:cs typeface="Arial" panose="020B0604020202020204" pitchFamily="34" charset="0"/>
                    </a:rPr>
                    <a:t>0.1770; </a:t>
                  </a:r>
                </a:p>
                <a:p>
                  <a:r>
                    <a:rPr lang="de-DE" dirty="0">
                      <a:latin typeface="Arial" panose="020B0604020202020204" pitchFamily="34" charset="0"/>
                      <a:cs typeface="Arial" panose="020B0604020202020204" pitchFamily="34" charset="0"/>
                    </a:rPr>
                    <a:t>whereas the simulated data resulted in </a:t>
                  </a:r>
                  <a:br>
                    <a:rPr lang="de-DE" dirty="0">
                      <a:latin typeface="Arial" panose="020B0604020202020204" pitchFamily="34" charset="0"/>
                      <a:cs typeface="Arial" panose="020B0604020202020204" pitchFamily="34" charset="0"/>
                    </a:rPr>
                  </a:br>
                  <a:r>
                    <a:rPr lang="el-GR" dirty="0">
                      <a:latin typeface="Arial" panose="020B0604020202020204" pitchFamily="34" charset="0"/>
                      <a:cs typeface="Arial" panose="020B0604020202020204" pitchFamily="34" charset="0"/>
                    </a:rPr>
                    <a:t>σ</a:t>
                  </a:r>
                  <a:r>
                    <a:rPr lang="de-DE" dirty="0">
                      <a:latin typeface="Arial" panose="020B0604020202020204" pitchFamily="34" charset="0"/>
                      <a:cs typeface="Arial" panose="020B0604020202020204" pitchFamily="34" charset="0"/>
                    </a:rPr>
                    <a:t>²</a:t>
                  </a:r>
                  <a:r>
                    <a:rPr lang="de-DE" baseline="-25000" dirty="0">
                      <a:latin typeface="Arial" panose="020B0604020202020204" pitchFamily="34" charset="0"/>
                      <a:cs typeface="Arial" panose="020B0604020202020204" pitchFamily="34" charset="0"/>
                    </a:rPr>
                    <a:t>24</a:t>
                  </a:r>
                  <a:r>
                    <a:rPr lang="de-DE" dirty="0">
                      <a:latin typeface="Arial" panose="020B0604020202020204" pitchFamily="34" charset="0"/>
                      <a:cs typeface="Arial" panose="020B0604020202020204" pitchFamily="34" charset="0"/>
                    </a:rPr>
                    <a:t> = 0.1776. </a:t>
                  </a:r>
                  <a:br>
                    <a:rPr lang="de-DE" dirty="0">
                      <a:latin typeface="Arial" panose="020B0604020202020204" pitchFamily="34" charset="0"/>
                      <a:cs typeface="Arial" panose="020B0604020202020204" pitchFamily="34" charset="0"/>
                    </a:rPr>
                  </a:br>
                  <a:endParaRPr lang="de-DE" dirty="0">
                    <a:latin typeface="Arial" panose="020B0604020202020204" pitchFamily="34" charset="0"/>
                    <a:cs typeface="Arial" panose="020B0604020202020204" pitchFamily="34" charset="0"/>
                  </a:endParaRPr>
                </a:p>
                <a:p>
                  <a:r>
                    <a:rPr lang="de-DE" dirty="0" err="1">
                      <a:latin typeface="Arial" panose="020B0604020202020204" pitchFamily="34" charset="0"/>
                      <a:cs typeface="Arial" panose="020B0604020202020204" pitchFamily="34" charset="0"/>
                    </a:rPr>
                    <a:t>Across</a:t>
                  </a:r>
                  <a:r>
                    <a:rPr lang="de-DE" dirty="0">
                      <a:latin typeface="Arial" panose="020B0604020202020204" pitchFamily="34" charset="0"/>
                      <a:cs typeface="Arial" panose="020B0604020202020204" pitchFamily="34" charset="0"/>
                    </a:rPr>
                    <a:t> all generations, the expected </a:t>
                  </a:r>
                  <a:r>
                    <a:rPr lang="de-DE"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average</a:t>
                  </a:r>
                  <a:r>
                    <a:rPr lang="de-DE" dirty="0">
                      <a:latin typeface="Arial" panose="020B0604020202020204" pitchFamily="34" charset="0"/>
                      <a:cs typeface="Arial" panose="020B0604020202020204" pitchFamily="34" charset="0"/>
                    </a:rPr>
                    <a:t> frequency of A1 </a:t>
                  </a:r>
                  <a:r>
                    <a:rPr lang="de-DE" dirty="0" err="1">
                      <a:latin typeface="Arial" panose="020B0604020202020204" pitchFamily="34" charset="0"/>
                      <a:cs typeface="Arial" panose="020B0604020202020204" pitchFamily="34" charset="0"/>
                    </a:rPr>
                    <a:t>is</a:t>
                  </a:r>
                  <a:r>
                    <a:rPr lang="de-DE" dirty="0">
                      <a:latin typeface="Arial" panose="020B0604020202020204" pitchFamily="34" charset="0"/>
                      <a:cs typeface="Arial" panose="020B0604020202020204" pitchFamily="34" charset="0"/>
                    </a:rPr>
                    <a:t> p=0.50;  whereas the </a:t>
                  </a:r>
                  <a:r>
                    <a:rPr lang="de-DE" dirty="0">
                      <a:solidFill>
                        <a:srgbClr val="0000FF"/>
                      </a:solidFill>
                      <a:latin typeface="Arial" panose="020B0604020202020204" pitchFamily="34" charset="0"/>
                      <a:cs typeface="Arial" panose="020B0604020202020204" pitchFamily="34" charset="0"/>
                    </a:rPr>
                    <a:t>simulated</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data</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showed</a:t>
                  </a:r>
                  <a:r>
                    <a:rPr lang="de-DE" dirty="0">
                      <a:latin typeface="Arial" panose="020B0604020202020204" pitchFamily="34" charset="0"/>
                      <a:cs typeface="Arial" panose="020B0604020202020204" pitchFamily="34" charset="0"/>
                    </a:rPr>
                    <a:t> an </a:t>
                  </a:r>
                  <a:r>
                    <a:rPr lang="de-DE" dirty="0" err="1">
                      <a:latin typeface="Arial" panose="020B0604020202020204" pitchFamily="34" charset="0"/>
                      <a:cs typeface="Arial" panose="020B0604020202020204" pitchFamily="34" charset="0"/>
                    </a:rPr>
                    <a:t>average</a:t>
                  </a:r>
                  <a:r>
                    <a:rPr lang="de-DE" dirty="0">
                      <a:latin typeface="Arial" panose="020B0604020202020204" pitchFamily="34" charset="0"/>
                      <a:cs typeface="Arial" panose="020B0604020202020204" pitchFamily="34" charset="0"/>
                    </a:rPr>
                    <a:t> </a:t>
                  </a:r>
                  <a:r>
                    <a:rPr lang="de-DE" dirty="0">
                      <a:solidFill>
                        <a:srgbClr val="0000FF"/>
                      </a:solidFill>
                      <a:latin typeface="Arial" panose="020B0604020202020204" pitchFamily="34" charset="0"/>
                      <a:cs typeface="Arial" panose="020B0604020202020204" pitchFamily="34" charset="0"/>
                    </a:rPr>
                    <a:t>p=0.522 </a:t>
                  </a:r>
                  <a:r>
                    <a:rPr lang="de-DE" dirty="0">
                      <a:latin typeface="Arial" panose="020B0604020202020204" pitchFamily="34" charset="0"/>
                      <a:cs typeface="Arial" panose="020B0604020202020204" pitchFamily="34" charset="0"/>
                    </a:rPr>
                    <a:t>in generation 12 and </a:t>
                  </a:r>
                  <a:r>
                    <a:rPr lang="de-DE" dirty="0" err="1">
                      <a:latin typeface="Arial" panose="020B0604020202020204" pitchFamily="34" charset="0"/>
                      <a:cs typeface="Arial" panose="020B0604020202020204" pitchFamily="34" charset="0"/>
                    </a:rPr>
                    <a:t>average</a:t>
                  </a:r>
                  <a:r>
                    <a:rPr lang="de-DE" dirty="0">
                      <a:latin typeface="Arial" panose="020B0604020202020204" pitchFamily="34" charset="0"/>
                      <a:cs typeface="Arial" panose="020B0604020202020204" pitchFamily="34" charset="0"/>
                    </a:rPr>
                    <a:t> </a:t>
                  </a:r>
                  <a:r>
                    <a:rPr lang="de-DE" dirty="0">
                      <a:solidFill>
                        <a:srgbClr val="0000FF"/>
                      </a:solidFill>
                      <a:latin typeface="Arial" panose="020B0604020202020204" pitchFamily="34" charset="0"/>
                      <a:cs typeface="Arial" panose="020B0604020202020204" pitchFamily="34" charset="0"/>
                    </a:rPr>
                    <a:t>p=0.603</a:t>
                  </a:r>
                  <a:r>
                    <a:rPr lang="de-DE" dirty="0">
                      <a:latin typeface="Arial" panose="020B0604020202020204" pitchFamily="34" charset="0"/>
                      <a:cs typeface="Arial" panose="020B0604020202020204" pitchFamily="34" charset="0"/>
                    </a:rPr>
                    <a:t> in generation 24.</a:t>
                  </a:r>
                </a:p>
              </p:txBody>
            </p:sp>
          </mc:Choice>
          <mc:Fallback xmlns="">
            <p:sp>
              <p:nvSpPr>
                <p:cNvPr id="3385" name="TextBox 3384"/>
                <p:cNvSpPr txBox="1">
                  <a:spLocks noRot="1" noChangeAspect="1" noMove="1" noResize="1" noEditPoints="1" noAdjustHandles="1" noChangeArrowheads="1" noChangeShapeType="1" noTextEdit="1"/>
                </p:cNvSpPr>
                <p:nvPr/>
              </p:nvSpPr>
              <p:spPr>
                <a:xfrm>
                  <a:off x="7776053" y="582220"/>
                  <a:ext cx="4295860" cy="6011774"/>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pic>
          <p:nvPicPr>
            <p:cNvPr id="4" name="Picture 3"/>
            <p:cNvPicPr>
              <a:picLocks noChangeAspect="1"/>
            </p:cNvPicPr>
            <p:nvPr/>
          </p:nvPicPr>
          <p:blipFill>
            <a:blip r:embed="rId3"/>
            <a:stretch>
              <a:fillRect/>
            </a:stretch>
          </p:blipFill>
          <p:spPr>
            <a:xfrm>
              <a:off x="11357268" y="1829631"/>
              <a:ext cx="466161" cy="415085"/>
            </a:xfrm>
            <a:prstGeom prst="rect">
              <a:avLst/>
            </a:prstGeom>
          </p:spPr>
        </p:pic>
        <p:cxnSp>
          <p:nvCxnSpPr>
            <p:cNvPr id="6" name="Straight Connector 5"/>
            <p:cNvCxnSpPr>
              <a:stCxn id="1076" idx="0"/>
            </p:cNvCxnSpPr>
            <p:nvPr/>
          </p:nvCxnSpPr>
          <p:spPr>
            <a:xfrm flipH="1">
              <a:off x="7403374" y="656479"/>
              <a:ext cx="2876" cy="4712355"/>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3388" name="Rectangle 2252"/>
            <p:cNvSpPr>
              <a:spLocks noChangeArrowheads="1"/>
            </p:cNvSpPr>
            <p:nvPr/>
          </p:nvSpPr>
          <p:spPr bwMode="auto">
            <a:xfrm rot="16200000">
              <a:off x="6553064" y="2813117"/>
              <a:ext cx="200920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dirty="0">
                  <a:solidFill>
                    <a:srgbClr val="0000FF"/>
                  </a:solidFill>
                  <a:cs typeface="Arial" panose="020B0604020202020204" pitchFamily="34" charset="0"/>
                </a:rPr>
                <a:t>Average Inbreeding</a:t>
              </a:r>
              <a:endParaRPr kumimoji="0" lang="en-US" altLang="en-US" b="0" i="0" u="none" strike="noStrike" cap="none" normalizeH="0" baseline="0" dirty="0">
                <a:ln>
                  <a:noFill/>
                </a:ln>
                <a:solidFill>
                  <a:srgbClr val="0000FF"/>
                </a:solidFill>
                <a:effectLst/>
                <a:cs typeface="Arial" panose="020B0604020202020204" pitchFamily="34" charset="0"/>
              </a:endParaRPr>
            </a:p>
          </p:txBody>
        </p:sp>
      </p:grpSp>
      <p:sp>
        <p:nvSpPr>
          <p:cNvPr id="3389" name="Textfeld 5"/>
          <p:cNvSpPr txBox="1"/>
          <p:nvPr/>
        </p:nvSpPr>
        <p:spPr>
          <a:xfrm>
            <a:off x="40327" y="639633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31</a:t>
            </a:fld>
            <a:endParaRPr lang="en-US" sz="2400" dirty="0">
              <a:latin typeface="Arial" panose="020B0604020202020204" pitchFamily="34" charset="0"/>
              <a:cs typeface="Arial" panose="020B0604020202020204" pitchFamily="34" charset="0"/>
            </a:endParaRPr>
          </a:p>
        </p:txBody>
      </p:sp>
      <p:cxnSp>
        <p:nvCxnSpPr>
          <p:cNvPr id="181" name="Straight Connector 180">
            <a:extLst>
              <a:ext uri="{FF2B5EF4-FFF2-40B4-BE49-F238E27FC236}">
                <a16:creationId xmlns:a16="http://schemas.microsoft.com/office/drawing/2014/main" id="{1A9A0EDE-DED4-499E-B84A-FC0B18DBDB75}"/>
              </a:ext>
            </a:extLst>
          </p:cNvPr>
          <p:cNvCxnSpPr>
            <a:stCxn id="488" idx="0"/>
            <a:endCxn id="672" idx="0"/>
          </p:cNvCxnSpPr>
          <p:nvPr/>
        </p:nvCxnSpPr>
        <p:spPr>
          <a:xfrm flipH="1" flipV="1">
            <a:off x="4209025" y="656479"/>
            <a:ext cx="2" cy="4694237"/>
          </a:xfrm>
          <a:prstGeom prst="line">
            <a:avLst/>
          </a:prstGeom>
          <a:ln w="31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386" name="Rectangle 2279">
            <a:extLst>
              <a:ext uri="{FF2B5EF4-FFF2-40B4-BE49-F238E27FC236}">
                <a16:creationId xmlns:a16="http://schemas.microsoft.com/office/drawing/2014/main" id="{C08D1A24-247A-41F3-99A8-0D29625FF133}"/>
              </a:ext>
            </a:extLst>
          </p:cNvPr>
          <p:cNvSpPr>
            <a:spLocks noChangeArrowheads="1"/>
          </p:cNvSpPr>
          <p:nvPr/>
        </p:nvSpPr>
        <p:spPr bwMode="auto">
          <a:xfrm>
            <a:off x="4081056" y="5490665"/>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12</a:t>
            </a:r>
            <a:endParaRPr kumimoji="0" lang="en-US" altLang="en-US" b="0" i="0" u="none" strike="noStrike" cap="none" normalizeH="0" baseline="0" dirty="0">
              <a:ln>
                <a:noFill/>
              </a:ln>
              <a:solidFill>
                <a:schemeClr val="tx1"/>
              </a:solidFill>
              <a:effectLst/>
              <a:cs typeface="Arial" panose="020B0604020202020204" pitchFamily="34" charset="0"/>
            </a:endParaRPr>
          </a:p>
        </p:txBody>
      </p:sp>
      <p:sp>
        <p:nvSpPr>
          <p:cNvPr id="3387" name="Rectangle 2279">
            <a:extLst>
              <a:ext uri="{FF2B5EF4-FFF2-40B4-BE49-F238E27FC236}">
                <a16:creationId xmlns:a16="http://schemas.microsoft.com/office/drawing/2014/main" id="{07982D16-D584-4C04-AA38-99E1897710B3}"/>
              </a:ext>
            </a:extLst>
          </p:cNvPr>
          <p:cNvSpPr>
            <a:spLocks noChangeArrowheads="1"/>
          </p:cNvSpPr>
          <p:nvPr/>
        </p:nvSpPr>
        <p:spPr bwMode="auto">
          <a:xfrm>
            <a:off x="7256439" y="5499435"/>
            <a:ext cx="256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cs typeface="Arial" panose="020B0604020202020204" pitchFamily="34" charset="0"/>
              </a:rPr>
              <a:t>24</a:t>
            </a:r>
            <a:endParaRPr kumimoji="0" lang="en-US" altLang="en-US" b="0" i="0" u="none" strike="noStrike" cap="none" normalizeH="0" baseline="0" dirty="0">
              <a:ln>
                <a:noFill/>
              </a:ln>
              <a:solidFill>
                <a:schemeClr val="tx1"/>
              </a:solidFill>
              <a:effectLst/>
              <a:cs typeface="Arial" panose="020B0604020202020204" pitchFamily="34" charset="0"/>
            </a:endParaRPr>
          </a:p>
        </p:txBody>
      </p:sp>
    </p:spTree>
    <p:extLst>
      <p:ext uri="{BB962C8B-B14F-4D97-AF65-F5344CB8AC3E}">
        <p14:creationId xmlns:p14="http://schemas.microsoft.com/office/powerpoint/2010/main" val="139556212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83" name="Group 3382"/>
          <p:cNvGrpSpPr/>
          <p:nvPr/>
        </p:nvGrpSpPr>
        <p:grpSpPr>
          <a:xfrm>
            <a:off x="72000" y="511496"/>
            <a:ext cx="7434264" cy="5516563"/>
            <a:chOff x="865187" y="865188"/>
            <a:chExt cx="7434264" cy="5516563"/>
          </a:xfrm>
        </p:grpSpPr>
        <p:sp>
          <p:nvSpPr>
            <p:cNvPr id="3184" name="Line 6"/>
            <p:cNvSpPr>
              <a:spLocks noChangeShapeType="1"/>
            </p:cNvSpPr>
            <p:nvPr/>
          </p:nvSpPr>
          <p:spPr bwMode="auto">
            <a:xfrm flipV="1">
              <a:off x="1779588" y="965200"/>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5" name="Line 7"/>
            <p:cNvSpPr>
              <a:spLocks noChangeShapeType="1"/>
            </p:cNvSpPr>
            <p:nvPr/>
          </p:nvSpPr>
          <p:spPr bwMode="auto">
            <a:xfrm flipV="1">
              <a:off x="8199438" y="965200"/>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6" name="Line 8"/>
            <p:cNvSpPr>
              <a:spLocks noChangeShapeType="1"/>
            </p:cNvSpPr>
            <p:nvPr/>
          </p:nvSpPr>
          <p:spPr bwMode="auto">
            <a:xfrm flipH="1">
              <a:off x="1677988" y="5694363"/>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7" name="Line 9"/>
            <p:cNvSpPr>
              <a:spLocks noChangeShapeType="1"/>
            </p:cNvSpPr>
            <p:nvPr/>
          </p:nvSpPr>
          <p:spPr bwMode="auto">
            <a:xfrm>
              <a:off x="8199438" y="5694363"/>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8" name="Rectangle 10"/>
            <p:cNvSpPr>
              <a:spLocks noChangeArrowheads="1"/>
            </p:cNvSpPr>
            <p:nvPr/>
          </p:nvSpPr>
          <p:spPr bwMode="auto">
            <a:xfrm>
              <a:off x="1141413" y="5554663"/>
              <a:ext cx="3206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3189" name="Line 11"/>
            <p:cNvSpPr>
              <a:spLocks noChangeShapeType="1"/>
            </p:cNvSpPr>
            <p:nvPr/>
          </p:nvSpPr>
          <p:spPr bwMode="auto">
            <a:xfrm flipH="1">
              <a:off x="1677988" y="4759325"/>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0" name="Line 12"/>
            <p:cNvSpPr>
              <a:spLocks noChangeShapeType="1"/>
            </p:cNvSpPr>
            <p:nvPr/>
          </p:nvSpPr>
          <p:spPr bwMode="auto">
            <a:xfrm>
              <a:off x="8199438" y="4759325"/>
              <a:ext cx="10001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1" name="Line 13"/>
            <p:cNvSpPr>
              <a:spLocks noChangeShapeType="1"/>
            </p:cNvSpPr>
            <p:nvPr/>
          </p:nvSpPr>
          <p:spPr bwMode="auto">
            <a:xfrm>
              <a:off x="1779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2" name="Line 14"/>
            <p:cNvSpPr>
              <a:spLocks noChangeShapeType="1"/>
            </p:cNvSpPr>
            <p:nvPr/>
          </p:nvSpPr>
          <p:spPr bwMode="auto">
            <a:xfrm>
              <a:off x="1793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3" name="Line 15"/>
            <p:cNvSpPr>
              <a:spLocks noChangeShapeType="1"/>
            </p:cNvSpPr>
            <p:nvPr/>
          </p:nvSpPr>
          <p:spPr bwMode="auto">
            <a:xfrm>
              <a:off x="1808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4" name="Line 16"/>
            <p:cNvSpPr>
              <a:spLocks noChangeShapeType="1"/>
            </p:cNvSpPr>
            <p:nvPr/>
          </p:nvSpPr>
          <p:spPr bwMode="auto">
            <a:xfrm>
              <a:off x="18224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5" name="Line 17"/>
            <p:cNvSpPr>
              <a:spLocks noChangeShapeType="1"/>
            </p:cNvSpPr>
            <p:nvPr/>
          </p:nvSpPr>
          <p:spPr bwMode="auto">
            <a:xfrm>
              <a:off x="18367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6" name="Line 18"/>
            <p:cNvSpPr>
              <a:spLocks noChangeShapeType="1"/>
            </p:cNvSpPr>
            <p:nvPr/>
          </p:nvSpPr>
          <p:spPr bwMode="auto">
            <a:xfrm>
              <a:off x="1851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7" name="Line 19"/>
            <p:cNvSpPr>
              <a:spLocks noChangeShapeType="1"/>
            </p:cNvSpPr>
            <p:nvPr/>
          </p:nvSpPr>
          <p:spPr bwMode="auto">
            <a:xfrm>
              <a:off x="18653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8" name="Line 20"/>
            <p:cNvSpPr>
              <a:spLocks noChangeShapeType="1"/>
            </p:cNvSpPr>
            <p:nvPr/>
          </p:nvSpPr>
          <p:spPr bwMode="auto">
            <a:xfrm>
              <a:off x="1881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9" name="Line 21"/>
            <p:cNvSpPr>
              <a:spLocks noChangeShapeType="1"/>
            </p:cNvSpPr>
            <p:nvPr/>
          </p:nvSpPr>
          <p:spPr bwMode="auto">
            <a:xfrm>
              <a:off x="1895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0" name="Line 22"/>
            <p:cNvSpPr>
              <a:spLocks noChangeShapeType="1"/>
            </p:cNvSpPr>
            <p:nvPr/>
          </p:nvSpPr>
          <p:spPr bwMode="auto">
            <a:xfrm>
              <a:off x="1909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1" name="Line 23"/>
            <p:cNvSpPr>
              <a:spLocks noChangeShapeType="1"/>
            </p:cNvSpPr>
            <p:nvPr/>
          </p:nvSpPr>
          <p:spPr bwMode="auto">
            <a:xfrm>
              <a:off x="19240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2" name="Line 24"/>
            <p:cNvSpPr>
              <a:spLocks noChangeShapeType="1"/>
            </p:cNvSpPr>
            <p:nvPr/>
          </p:nvSpPr>
          <p:spPr bwMode="auto">
            <a:xfrm>
              <a:off x="19383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3" name="Line 25"/>
            <p:cNvSpPr>
              <a:spLocks noChangeShapeType="1"/>
            </p:cNvSpPr>
            <p:nvPr/>
          </p:nvSpPr>
          <p:spPr bwMode="auto">
            <a:xfrm>
              <a:off x="1952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4" name="Line 26"/>
            <p:cNvSpPr>
              <a:spLocks noChangeShapeType="1"/>
            </p:cNvSpPr>
            <p:nvPr/>
          </p:nvSpPr>
          <p:spPr bwMode="auto">
            <a:xfrm>
              <a:off x="19669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5" name="Line 27"/>
            <p:cNvSpPr>
              <a:spLocks noChangeShapeType="1"/>
            </p:cNvSpPr>
            <p:nvPr/>
          </p:nvSpPr>
          <p:spPr bwMode="auto">
            <a:xfrm>
              <a:off x="1982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6" name="Line 28"/>
            <p:cNvSpPr>
              <a:spLocks noChangeShapeType="1"/>
            </p:cNvSpPr>
            <p:nvPr/>
          </p:nvSpPr>
          <p:spPr bwMode="auto">
            <a:xfrm>
              <a:off x="1997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7" name="Line 29"/>
            <p:cNvSpPr>
              <a:spLocks noChangeShapeType="1"/>
            </p:cNvSpPr>
            <p:nvPr/>
          </p:nvSpPr>
          <p:spPr bwMode="auto">
            <a:xfrm>
              <a:off x="2011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8" name="Line 30"/>
            <p:cNvSpPr>
              <a:spLocks noChangeShapeType="1"/>
            </p:cNvSpPr>
            <p:nvPr/>
          </p:nvSpPr>
          <p:spPr bwMode="auto">
            <a:xfrm>
              <a:off x="20256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9" name="Line 31"/>
            <p:cNvSpPr>
              <a:spLocks noChangeShapeType="1"/>
            </p:cNvSpPr>
            <p:nvPr/>
          </p:nvSpPr>
          <p:spPr bwMode="auto">
            <a:xfrm>
              <a:off x="20399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0" name="Line 32"/>
            <p:cNvSpPr>
              <a:spLocks noChangeShapeType="1"/>
            </p:cNvSpPr>
            <p:nvPr/>
          </p:nvSpPr>
          <p:spPr bwMode="auto">
            <a:xfrm>
              <a:off x="20542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1" name="Line 33"/>
            <p:cNvSpPr>
              <a:spLocks noChangeShapeType="1"/>
            </p:cNvSpPr>
            <p:nvPr/>
          </p:nvSpPr>
          <p:spPr bwMode="auto">
            <a:xfrm>
              <a:off x="20685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2" name="Line 34"/>
            <p:cNvSpPr>
              <a:spLocks noChangeShapeType="1"/>
            </p:cNvSpPr>
            <p:nvPr/>
          </p:nvSpPr>
          <p:spPr bwMode="auto">
            <a:xfrm>
              <a:off x="2084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3" name="Line 35"/>
            <p:cNvSpPr>
              <a:spLocks noChangeShapeType="1"/>
            </p:cNvSpPr>
            <p:nvPr/>
          </p:nvSpPr>
          <p:spPr bwMode="auto">
            <a:xfrm>
              <a:off x="2098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4" name="Line 36"/>
            <p:cNvSpPr>
              <a:spLocks noChangeShapeType="1"/>
            </p:cNvSpPr>
            <p:nvPr/>
          </p:nvSpPr>
          <p:spPr bwMode="auto">
            <a:xfrm>
              <a:off x="2112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5" name="Line 37"/>
            <p:cNvSpPr>
              <a:spLocks noChangeShapeType="1"/>
            </p:cNvSpPr>
            <p:nvPr/>
          </p:nvSpPr>
          <p:spPr bwMode="auto">
            <a:xfrm>
              <a:off x="21272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6" name="Line 38"/>
            <p:cNvSpPr>
              <a:spLocks noChangeShapeType="1"/>
            </p:cNvSpPr>
            <p:nvPr/>
          </p:nvSpPr>
          <p:spPr bwMode="auto">
            <a:xfrm>
              <a:off x="2141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7" name="Line 39"/>
            <p:cNvSpPr>
              <a:spLocks noChangeShapeType="1"/>
            </p:cNvSpPr>
            <p:nvPr/>
          </p:nvSpPr>
          <p:spPr bwMode="auto">
            <a:xfrm>
              <a:off x="21558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8" name="Line 40"/>
            <p:cNvSpPr>
              <a:spLocks noChangeShapeType="1"/>
            </p:cNvSpPr>
            <p:nvPr/>
          </p:nvSpPr>
          <p:spPr bwMode="auto">
            <a:xfrm>
              <a:off x="217011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9" name="Line 41"/>
            <p:cNvSpPr>
              <a:spLocks noChangeShapeType="1"/>
            </p:cNvSpPr>
            <p:nvPr/>
          </p:nvSpPr>
          <p:spPr bwMode="auto">
            <a:xfrm>
              <a:off x="2185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0" name="Line 42"/>
            <p:cNvSpPr>
              <a:spLocks noChangeShapeType="1"/>
            </p:cNvSpPr>
            <p:nvPr/>
          </p:nvSpPr>
          <p:spPr bwMode="auto">
            <a:xfrm>
              <a:off x="2200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1" name="Line 43"/>
            <p:cNvSpPr>
              <a:spLocks noChangeShapeType="1"/>
            </p:cNvSpPr>
            <p:nvPr/>
          </p:nvSpPr>
          <p:spPr bwMode="auto">
            <a:xfrm>
              <a:off x="2214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2" name="Line 44"/>
            <p:cNvSpPr>
              <a:spLocks noChangeShapeType="1"/>
            </p:cNvSpPr>
            <p:nvPr/>
          </p:nvSpPr>
          <p:spPr bwMode="auto">
            <a:xfrm>
              <a:off x="22288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3" name="Line 45"/>
            <p:cNvSpPr>
              <a:spLocks noChangeShapeType="1"/>
            </p:cNvSpPr>
            <p:nvPr/>
          </p:nvSpPr>
          <p:spPr bwMode="auto">
            <a:xfrm>
              <a:off x="2243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4" name="Line 46"/>
            <p:cNvSpPr>
              <a:spLocks noChangeShapeType="1"/>
            </p:cNvSpPr>
            <p:nvPr/>
          </p:nvSpPr>
          <p:spPr bwMode="auto">
            <a:xfrm>
              <a:off x="22574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5" name="Line 47"/>
            <p:cNvSpPr>
              <a:spLocks noChangeShapeType="1"/>
            </p:cNvSpPr>
            <p:nvPr/>
          </p:nvSpPr>
          <p:spPr bwMode="auto">
            <a:xfrm>
              <a:off x="2273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6" name="Line 48"/>
            <p:cNvSpPr>
              <a:spLocks noChangeShapeType="1"/>
            </p:cNvSpPr>
            <p:nvPr/>
          </p:nvSpPr>
          <p:spPr bwMode="auto">
            <a:xfrm>
              <a:off x="2287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7" name="Line 49"/>
            <p:cNvSpPr>
              <a:spLocks noChangeShapeType="1"/>
            </p:cNvSpPr>
            <p:nvPr/>
          </p:nvSpPr>
          <p:spPr bwMode="auto">
            <a:xfrm>
              <a:off x="2301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8" name="Line 50"/>
            <p:cNvSpPr>
              <a:spLocks noChangeShapeType="1"/>
            </p:cNvSpPr>
            <p:nvPr/>
          </p:nvSpPr>
          <p:spPr bwMode="auto">
            <a:xfrm>
              <a:off x="2316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9" name="Line 51"/>
            <p:cNvSpPr>
              <a:spLocks noChangeShapeType="1"/>
            </p:cNvSpPr>
            <p:nvPr/>
          </p:nvSpPr>
          <p:spPr bwMode="auto">
            <a:xfrm>
              <a:off x="23304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0" name="Line 52"/>
            <p:cNvSpPr>
              <a:spLocks noChangeShapeType="1"/>
            </p:cNvSpPr>
            <p:nvPr/>
          </p:nvSpPr>
          <p:spPr bwMode="auto">
            <a:xfrm>
              <a:off x="2344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1" name="Line 53"/>
            <p:cNvSpPr>
              <a:spLocks noChangeShapeType="1"/>
            </p:cNvSpPr>
            <p:nvPr/>
          </p:nvSpPr>
          <p:spPr bwMode="auto">
            <a:xfrm>
              <a:off x="2359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2" name="Line 54"/>
            <p:cNvSpPr>
              <a:spLocks noChangeShapeType="1"/>
            </p:cNvSpPr>
            <p:nvPr/>
          </p:nvSpPr>
          <p:spPr bwMode="auto">
            <a:xfrm>
              <a:off x="2374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3" name="Line 55"/>
            <p:cNvSpPr>
              <a:spLocks noChangeShapeType="1"/>
            </p:cNvSpPr>
            <p:nvPr/>
          </p:nvSpPr>
          <p:spPr bwMode="auto">
            <a:xfrm>
              <a:off x="2389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4" name="Line 56"/>
            <p:cNvSpPr>
              <a:spLocks noChangeShapeType="1"/>
            </p:cNvSpPr>
            <p:nvPr/>
          </p:nvSpPr>
          <p:spPr bwMode="auto">
            <a:xfrm>
              <a:off x="2403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5" name="Line 57"/>
            <p:cNvSpPr>
              <a:spLocks noChangeShapeType="1"/>
            </p:cNvSpPr>
            <p:nvPr/>
          </p:nvSpPr>
          <p:spPr bwMode="auto">
            <a:xfrm>
              <a:off x="2417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6" name="Line 58"/>
            <p:cNvSpPr>
              <a:spLocks noChangeShapeType="1"/>
            </p:cNvSpPr>
            <p:nvPr/>
          </p:nvSpPr>
          <p:spPr bwMode="auto">
            <a:xfrm>
              <a:off x="24320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7" name="Line 59"/>
            <p:cNvSpPr>
              <a:spLocks noChangeShapeType="1"/>
            </p:cNvSpPr>
            <p:nvPr/>
          </p:nvSpPr>
          <p:spPr bwMode="auto">
            <a:xfrm>
              <a:off x="2446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8" name="Line 60"/>
            <p:cNvSpPr>
              <a:spLocks noChangeShapeType="1"/>
            </p:cNvSpPr>
            <p:nvPr/>
          </p:nvSpPr>
          <p:spPr bwMode="auto">
            <a:xfrm>
              <a:off x="2460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9" name="Line 61"/>
            <p:cNvSpPr>
              <a:spLocks noChangeShapeType="1"/>
            </p:cNvSpPr>
            <p:nvPr/>
          </p:nvSpPr>
          <p:spPr bwMode="auto">
            <a:xfrm>
              <a:off x="2476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0" name="Line 62"/>
            <p:cNvSpPr>
              <a:spLocks noChangeShapeType="1"/>
            </p:cNvSpPr>
            <p:nvPr/>
          </p:nvSpPr>
          <p:spPr bwMode="auto">
            <a:xfrm>
              <a:off x="2490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1" name="Line 63"/>
            <p:cNvSpPr>
              <a:spLocks noChangeShapeType="1"/>
            </p:cNvSpPr>
            <p:nvPr/>
          </p:nvSpPr>
          <p:spPr bwMode="auto">
            <a:xfrm>
              <a:off x="2505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2" name="Line 64"/>
            <p:cNvSpPr>
              <a:spLocks noChangeShapeType="1"/>
            </p:cNvSpPr>
            <p:nvPr/>
          </p:nvSpPr>
          <p:spPr bwMode="auto">
            <a:xfrm>
              <a:off x="2519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3" name="Line 65"/>
            <p:cNvSpPr>
              <a:spLocks noChangeShapeType="1"/>
            </p:cNvSpPr>
            <p:nvPr/>
          </p:nvSpPr>
          <p:spPr bwMode="auto">
            <a:xfrm>
              <a:off x="25336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4" name="Line 66"/>
            <p:cNvSpPr>
              <a:spLocks noChangeShapeType="1"/>
            </p:cNvSpPr>
            <p:nvPr/>
          </p:nvSpPr>
          <p:spPr bwMode="auto">
            <a:xfrm>
              <a:off x="2547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5" name="Line 67"/>
            <p:cNvSpPr>
              <a:spLocks noChangeShapeType="1"/>
            </p:cNvSpPr>
            <p:nvPr/>
          </p:nvSpPr>
          <p:spPr bwMode="auto">
            <a:xfrm>
              <a:off x="25622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6" name="Line 68"/>
            <p:cNvSpPr>
              <a:spLocks noChangeShapeType="1"/>
            </p:cNvSpPr>
            <p:nvPr/>
          </p:nvSpPr>
          <p:spPr bwMode="auto">
            <a:xfrm>
              <a:off x="2578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7" name="Line 69"/>
            <p:cNvSpPr>
              <a:spLocks noChangeShapeType="1"/>
            </p:cNvSpPr>
            <p:nvPr/>
          </p:nvSpPr>
          <p:spPr bwMode="auto">
            <a:xfrm>
              <a:off x="2592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8" name="Line 70"/>
            <p:cNvSpPr>
              <a:spLocks noChangeShapeType="1"/>
            </p:cNvSpPr>
            <p:nvPr/>
          </p:nvSpPr>
          <p:spPr bwMode="auto">
            <a:xfrm>
              <a:off x="2606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9" name="Line 71"/>
            <p:cNvSpPr>
              <a:spLocks noChangeShapeType="1"/>
            </p:cNvSpPr>
            <p:nvPr/>
          </p:nvSpPr>
          <p:spPr bwMode="auto">
            <a:xfrm>
              <a:off x="2620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0" name="Line 72"/>
            <p:cNvSpPr>
              <a:spLocks noChangeShapeType="1"/>
            </p:cNvSpPr>
            <p:nvPr/>
          </p:nvSpPr>
          <p:spPr bwMode="auto">
            <a:xfrm>
              <a:off x="26352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1" name="Line 73"/>
            <p:cNvSpPr>
              <a:spLocks noChangeShapeType="1"/>
            </p:cNvSpPr>
            <p:nvPr/>
          </p:nvSpPr>
          <p:spPr bwMode="auto">
            <a:xfrm>
              <a:off x="2649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2" name="Line 74"/>
            <p:cNvSpPr>
              <a:spLocks noChangeShapeType="1"/>
            </p:cNvSpPr>
            <p:nvPr/>
          </p:nvSpPr>
          <p:spPr bwMode="auto">
            <a:xfrm>
              <a:off x="26638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3" name="Line 75"/>
            <p:cNvSpPr>
              <a:spLocks noChangeShapeType="1"/>
            </p:cNvSpPr>
            <p:nvPr/>
          </p:nvSpPr>
          <p:spPr bwMode="auto">
            <a:xfrm>
              <a:off x="2679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4" name="Line 76"/>
            <p:cNvSpPr>
              <a:spLocks noChangeShapeType="1"/>
            </p:cNvSpPr>
            <p:nvPr/>
          </p:nvSpPr>
          <p:spPr bwMode="auto">
            <a:xfrm>
              <a:off x="2693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5" name="Line 77"/>
            <p:cNvSpPr>
              <a:spLocks noChangeShapeType="1"/>
            </p:cNvSpPr>
            <p:nvPr/>
          </p:nvSpPr>
          <p:spPr bwMode="auto">
            <a:xfrm>
              <a:off x="2708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6" name="Line 78"/>
            <p:cNvSpPr>
              <a:spLocks noChangeShapeType="1"/>
            </p:cNvSpPr>
            <p:nvPr/>
          </p:nvSpPr>
          <p:spPr bwMode="auto">
            <a:xfrm>
              <a:off x="2722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7" name="Line 79"/>
            <p:cNvSpPr>
              <a:spLocks noChangeShapeType="1"/>
            </p:cNvSpPr>
            <p:nvPr/>
          </p:nvSpPr>
          <p:spPr bwMode="auto">
            <a:xfrm>
              <a:off x="273685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8" name="Line 80"/>
            <p:cNvSpPr>
              <a:spLocks noChangeShapeType="1"/>
            </p:cNvSpPr>
            <p:nvPr/>
          </p:nvSpPr>
          <p:spPr bwMode="auto">
            <a:xfrm>
              <a:off x="2751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9" name="Line 81"/>
            <p:cNvSpPr>
              <a:spLocks noChangeShapeType="1"/>
            </p:cNvSpPr>
            <p:nvPr/>
          </p:nvSpPr>
          <p:spPr bwMode="auto">
            <a:xfrm>
              <a:off x="27654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0" name="Line 82"/>
            <p:cNvSpPr>
              <a:spLocks noChangeShapeType="1"/>
            </p:cNvSpPr>
            <p:nvPr/>
          </p:nvSpPr>
          <p:spPr bwMode="auto">
            <a:xfrm>
              <a:off x="2781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1" name="Line 83"/>
            <p:cNvSpPr>
              <a:spLocks noChangeShapeType="1"/>
            </p:cNvSpPr>
            <p:nvPr/>
          </p:nvSpPr>
          <p:spPr bwMode="auto">
            <a:xfrm>
              <a:off x="2795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2" name="Line 84"/>
            <p:cNvSpPr>
              <a:spLocks noChangeShapeType="1"/>
            </p:cNvSpPr>
            <p:nvPr/>
          </p:nvSpPr>
          <p:spPr bwMode="auto">
            <a:xfrm>
              <a:off x="2809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3" name="Line 85"/>
            <p:cNvSpPr>
              <a:spLocks noChangeShapeType="1"/>
            </p:cNvSpPr>
            <p:nvPr/>
          </p:nvSpPr>
          <p:spPr bwMode="auto">
            <a:xfrm>
              <a:off x="2824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4" name="Line 86"/>
            <p:cNvSpPr>
              <a:spLocks noChangeShapeType="1"/>
            </p:cNvSpPr>
            <p:nvPr/>
          </p:nvSpPr>
          <p:spPr bwMode="auto">
            <a:xfrm>
              <a:off x="2838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5" name="Line 87"/>
            <p:cNvSpPr>
              <a:spLocks noChangeShapeType="1"/>
            </p:cNvSpPr>
            <p:nvPr/>
          </p:nvSpPr>
          <p:spPr bwMode="auto">
            <a:xfrm>
              <a:off x="2852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6" name="Line 88"/>
            <p:cNvSpPr>
              <a:spLocks noChangeShapeType="1"/>
            </p:cNvSpPr>
            <p:nvPr/>
          </p:nvSpPr>
          <p:spPr bwMode="auto">
            <a:xfrm>
              <a:off x="28670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7" name="Line 89"/>
            <p:cNvSpPr>
              <a:spLocks noChangeShapeType="1"/>
            </p:cNvSpPr>
            <p:nvPr/>
          </p:nvSpPr>
          <p:spPr bwMode="auto">
            <a:xfrm>
              <a:off x="2882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8" name="Line 90"/>
            <p:cNvSpPr>
              <a:spLocks noChangeShapeType="1"/>
            </p:cNvSpPr>
            <p:nvPr/>
          </p:nvSpPr>
          <p:spPr bwMode="auto">
            <a:xfrm>
              <a:off x="2897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9" name="Line 91"/>
            <p:cNvSpPr>
              <a:spLocks noChangeShapeType="1"/>
            </p:cNvSpPr>
            <p:nvPr/>
          </p:nvSpPr>
          <p:spPr bwMode="auto">
            <a:xfrm>
              <a:off x="2911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0" name="Line 92"/>
            <p:cNvSpPr>
              <a:spLocks noChangeShapeType="1"/>
            </p:cNvSpPr>
            <p:nvPr/>
          </p:nvSpPr>
          <p:spPr bwMode="auto">
            <a:xfrm>
              <a:off x="2925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1" name="Line 93"/>
            <p:cNvSpPr>
              <a:spLocks noChangeShapeType="1"/>
            </p:cNvSpPr>
            <p:nvPr/>
          </p:nvSpPr>
          <p:spPr bwMode="auto">
            <a:xfrm>
              <a:off x="2940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2" name="Line 94"/>
            <p:cNvSpPr>
              <a:spLocks noChangeShapeType="1"/>
            </p:cNvSpPr>
            <p:nvPr/>
          </p:nvSpPr>
          <p:spPr bwMode="auto">
            <a:xfrm>
              <a:off x="2954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3" name="Line 95"/>
            <p:cNvSpPr>
              <a:spLocks noChangeShapeType="1"/>
            </p:cNvSpPr>
            <p:nvPr/>
          </p:nvSpPr>
          <p:spPr bwMode="auto">
            <a:xfrm>
              <a:off x="296862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4" name="Line 96"/>
            <p:cNvSpPr>
              <a:spLocks noChangeShapeType="1"/>
            </p:cNvSpPr>
            <p:nvPr/>
          </p:nvSpPr>
          <p:spPr bwMode="auto">
            <a:xfrm>
              <a:off x="2984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5" name="Line 97"/>
            <p:cNvSpPr>
              <a:spLocks noChangeShapeType="1"/>
            </p:cNvSpPr>
            <p:nvPr/>
          </p:nvSpPr>
          <p:spPr bwMode="auto">
            <a:xfrm>
              <a:off x="2998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6" name="Line 98"/>
            <p:cNvSpPr>
              <a:spLocks noChangeShapeType="1"/>
            </p:cNvSpPr>
            <p:nvPr/>
          </p:nvSpPr>
          <p:spPr bwMode="auto">
            <a:xfrm>
              <a:off x="3013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7" name="Line 99"/>
            <p:cNvSpPr>
              <a:spLocks noChangeShapeType="1"/>
            </p:cNvSpPr>
            <p:nvPr/>
          </p:nvSpPr>
          <p:spPr bwMode="auto">
            <a:xfrm>
              <a:off x="30273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8" name="Line 100"/>
            <p:cNvSpPr>
              <a:spLocks noChangeShapeType="1"/>
            </p:cNvSpPr>
            <p:nvPr/>
          </p:nvSpPr>
          <p:spPr bwMode="auto">
            <a:xfrm>
              <a:off x="3041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9" name="Line 101"/>
            <p:cNvSpPr>
              <a:spLocks noChangeShapeType="1"/>
            </p:cNvSpPr>
            <p:nvPr/>
          </p:nvSpPr>
          <p:spPr bwMode="auto">
            <a:xfrm>
              <a:off x="3055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0" name="Line 102"/>
            <p:cNvSpPr>
              <a:spLocks noChangeShapeType="1"/>
            </p:cNvSpPr>
            <p:nvPr/>
          </p:nvSpPr>
          <p:spPr bwMode="auto">
            <a:xfrm>
              <a:off x="3071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1" name="Line 103"/>
            <p:cNvSpPr>
              <a:spLocks noChangeShapeType="1"/>
            </p:cNvSpPr>
            <p:nvPr/>
          </p:nvSpPr>
          <p:spPr bwMode="auto">
            <a:xfrm>
              <a:off x="3086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2" name="Line 104"/>
            <p:cNvSpPr>
              <a:spLocks noChangeShapeType="1"/>
            </p:cNvSpPr>
            <p:nvPr/>
          </p:nvSpPr>
          <p:spPr bwMode="auto">
            <a:xfrm>
              <a:off x="3100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3" name="Line 105"/>
            <p:cNvSpPr>
              <a:spLocks noChangeShapeType="1"/>
            </p:cNvSpPr>
            <p:nvPr/>
          </p:nvSpPr>
          <p:spPr bwMode="auto">
            <a:xfrm>
              <a:off x="3114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4" name="Line 106"/>
            <p:cNvSpPr>
              <a:spLocks noChangeShapeType="1"/>
            </p:cNvSpPr>
            <p:nvPr/>
          </p:nvSpPr>
          <p:spPr bwMode="auto">
            <a:xfrm>
              <a:off x="31289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5" name="Line 107"/>
            <p:cNvSpPr>
              <a:spLocks noChangeShapeType="1"/>
            </p:cNvSpPr>
            <p:nvPr/>
          </p:nvSpPr>
          <p:spPr bwMode="auto">
            <a:xfrm>
              <a:off x="3143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6" name="Line 108"/>
            <p:cNvSpPr>
              <a:spLocks noChangeShapeType="1"/>
            </p:cNvSpPr>
            <p:nvPr/>
          </p:nvSpPr>
          <p:spPr bwMode="auto">
            <a:xfrm>
              <a:off x="3157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7" name="Line 109"/>
            <p:cNvSpPr>
              <a:spLocks noChangeShapeType="1"/>
            </p:cNvSpPr>
            <p:nvPr/>
          </p:nvSpPr>
          <p:spPr bwMode="auto">
            <a:xfrm>
              <a:off x="3173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8" name="Line 110"/>
            <p:cNvSpPr>
              <a:spLocks noChangeShapeType="1"/>
            </p:cNvSpPr>
            <p:nvPr/>
          </p:nvSpPr>
          <p:spPr bwMode="auto">
            <a:xfrm>
              <a:off x="3187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9" name="Line 111"/>
            <p:cNvSpPr>
              <a:spLocks noChangeShapeType="1"/>
            </p:cNvSpPr>
            <p:nvPr/>
          </p:nvSpPr>
          <p:spPr bwMode="auto">
            <a:xfrm>
              <a:off x="3201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0" name="Line 112"/>
            <p:cNvSpPr>
              <a:spLocks noChangeShapeType="1"/>
            </p:cNvSpPr>
            <p:nvPr/>
          </p:nvSpPr>
          <p:spPr bwMode="auto">
            <a:xfrm>
              <a:off x="3216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1" name="Line 113"/>
            <p:cNvSpPr>
              <a:spLocks noChangeShapeType="1"/>
            </p:cNvSpPr>
            <p:nvPr/>
          </p:nvSpPr>
          <p:spPr bwMode="auto">
            <a:xfrm>
              <a:off x="32305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2" name="Line 114"/>
            <p:cNvSpPr>
              <a:spLocks noChangeShapeType="1"/>
            </p:cNvSpPr>
            <p:nvPr/>
          </p:nvSpPr>
          <p:spPr bwMode="auto">
            <a:xfrm>
              <a:off x="3244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3" name="Line 115"/>
            <p:cNvSpPr>
              <a:spLocks noChangeShapeType="1"/>
            </p:cNvSpPr>
            <p:nvPr/>
          </p:nvSpPr>
          <p:spPr bwMode="auto">
            <a:xfrm>
              <a:off x="32591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4" name="Line 116"/>
            <p:cNvSpPr>
              <a:spLocks noChangeShapeType="1"/>
            </p:cNvSpPr>
            <p:nvPr/>
          </p:nvSpPr>
          <p:spPr bwMode="auto">
            <a:xfrm>
              <a:off x="3275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5" name="Line 117"/>
            <p:cNvSpPr>
              <a:spLocks noChangeShapeType="1"/>
            </p:cNvSpPr>
            <p:nvPr/>
          </p:nvSpPr>
          <p:spPr bwMode="auto">
            <a:xfrm>
              <a:off x="3289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6" name="Line 118"/>
            <p:cNvSpPr>
              <a:spLocks noChangeShapeType="1"/>
            </p:cNvSpPr>
            <p:nvPr/>
          </p:nvSpPr>
          <p:spPr bwMode="auto">
            <a:xfrm>
              <a:off x="3303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7" name="Line 119"/>
            <p:cNvSpPr>
              <a:spLocks noChangeShapeType="1"/>
            </p:cNvSpPr>
            <p:nvPr/>
          </p:nvSpPr>
          <p:spPr bwMode="auto">
            <a:xfrm>
              <a:off x="3317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8" name="Line 120"/>
            <p:cNvSpPr>
              <a:spLocks noChangeShapeType="1"/>
            </p:cNvSpPr>
            <p:nvPr/>
          </p:nvSpPr>
          <p:spPr bwMode="auto">
            <a:xfrm>
              <a:off x="33321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9" name="Line 121"/>
            <p:cNvSpPr>
              <a:spLocks noChangeShapeType="1"/>
            </p:cNvSpPr>
            <p:nvPr/>
          </p:nvSpPr>
          <p:spPr bwMode="auto">
            <a:xfrm>
              <a:off x="3346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0" name="Line 122"/>
            <p:cNvSpPr>
              <a:spLocks noChangeShapeType="1"/>
            </p:cNvSpPr>
            <p:nvPr/>
          </p:nvSpPr>
          <p:spPr bwMode="auto">
            <a:xfrm>
              <a:off x="33607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1" name="Line 123"/>
            <p:cNvSpPr>
              <a:spLocks noChangeShapeType="1"/>
            </p:cNvSpPr>
            <p:nvPr/>
          </p:nvSpPr>
          <p:spPr bwMode="auto">
            <a:xfrm>
              <a:off x="3376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2" name="Line 124"/>
            <p:cNvSpPr>
              <a:spLocks noChangeShapeType="1"/>
            </p:cNvSpPr>
            <p:nvPr/>
          </p:nvSpPr>
          <p:spPr bwMode="auto">
            <a:xfrm>
              <a:off x="3390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3" name="Line 125"/>
            <p:cNvSpPr>
              <a:spLocks noChangeShapeType="1"/>
            </p:cNvSpPr>
            <p:nvPr/>
          </p:nvSpPr>
          <p:spPr bwMode="auto">
            <a:xfrm>
              <a:off x="3405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4" name="Line 126"/>
            <p:cNvSpPr>
              <a:spLocks noChangeShapeType="1"/>
            </p:cNvSpPr>
            <p:nvPr/>
          </p:nvSpPr>
          <p:spPr bwMode="auto">
            <a:xfrm>
              <a:off x="3419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5" name="Line 127"/>
            <p:cNvSpPr>
              <a:spLocks noChangeShapeType="1"/>
            </p:cNvSpPr>
            <p:nvPr/>
          </p:nvSpPr>
          <p:spPr bwMode="auto">
            <a:xfrm>
              <a:off x="343376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6" name="Line 128"/>
            <p:cNvSpPr>
              <a:spLocks noChangeShapeType="1"/>
            </p:cNvSpPr>
            <p:nvPr/>
          </p:nvSpPr>
          <p:spPr bwMode="auto">
            <a:xfrm>
              <a:off x="3448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7" name="Line 129"/>
            <p:cNvSpPr>
              <a:spLocks noChangeShapeType="1"/>
            </p:cNvSpPr>
            <p:nvPr/>
          </p:nvSpPr>
          <p:spPr bwMode="auto">
            <a:xfrm>
              <a:off x="34623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8" name="Line 130"/>
            <p:cNvSpPr>
              <a:spLocks noChangeShapeType="1"/>
            </p:cNvSpPr>
            <p:nvPr/>
          </p:nvSpPr>
          <p:spPr bwMode="auto">
            <a:xfrm>
              <a:off x="3478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9" name="Line 131"/>
            <p:cNvSpPr>
              <a:spLocks noChangeShapeType="1"/>
            </p:cNvSpPr>
            <p:nvPr/>
          </p:nvSpPr>
          <p:spPr bwMode="auto">
            <a:xfrm>
              <a:off x="3492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0" name="Line 132"/>
            <p:cNvSpPr>
              <a:spLocks noChangeShapeType="1"/>
            </p:cNvSpPr>
            <p:nvPr/>
          </p:nvSpPr>
          <p:spPr bwMode="auto">
            <a:xfrm>
              <a:off x="3506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1" name="Line 133"/>
            <p:cNvSpPr>
              <a:spLocks noChangeShapeType="1"/>
            </p:cNvSpPr>
            <p:nvPr/>
          </p:nvSpPr>
          <p:spPr bwMode="auto">
            <a:xfrm>
              <a:off x="3521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2" name="Line 134"/>
            <p:cNvSpPr>
              <a:spLocks noChangeShapeType="1"/>
            </p:cNvSpPr>
            <p:nvPr/>
          </p:nvSpPr>
          <p:spPr bwMode="auto">
            <a:xfrm>
              <a:off x="3535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3" name="Line 135"/>
            <p:cNvSpPr>
              <a:spLocks noChangeShapeType="1"/>
            </p:cNvSpPr>
            <p:nvPr/>
          </p:nvSpPr>
          <p:spPr bwMode="auto">
            <a:xfrm>
              <a:off x="3549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4" name="Line 136"/>
            <p:cNvSpPr>
              <a:spLocks noChangeShapeType="1"/>
            </p:cNvSpPr>
            <p:nvPr/>
          </p:nvSpPr>
          <p:spPr bwMode="auto">
            <a:xfrm>
              <a:off x="35639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5" name="Line 137"/>
            <p:cNvSpPr>
              <a:spLocks noChangeShapeType="1"/>
            </p:cNvSpPr>
            <p:nvPr/>
          </p:nvSpPr>
          <p:spPr bwMode="auto">
            <a:xfrm>
              <a:off x="3579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6" name="Line 138"/>
            <p:cNvSpPr>
              <a:spLocks noChangeShapeType="1"/>
            </p:cNvSpPr>
            <p:nvPr/>
          </p:nvSpPr>
          <p:spPr bwMode="auto">
            <a:xfrm>
              <a:off x="3594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7" name="Line 139"/>
            <p:cNvSpPr>
              <a:spLocks noChangeShapeType="1"/>
            </p:cNvSpPr>
            <p:nvPr/>
          </p:nvSpPr>
          <p:spPr bwMode="auto">
            <a:xfrm>
              <a:off x="3608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8" name="Line 140"/>
            <p:cNvSpPr>
              <a:spLocks noChangeShapeType="1"/>
            </p:cNvSpPr>
            <p:nvPr/>
          </p:nvSpPr>
          <p:spPr bwMode="auto">
            <a:xfrm>
              <a:off x="3622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9" name="Line 141"/>
            <p:cNvSpPr>
              <a:spLocks noChangeShapeType="1"/>
            </p:cNvSpPr>
            <p:nvPr/>
          </p:nvSpPr>
          <p:spPr bwMode="auto">
            <a:xfrm>
              <a:off x="36369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0" name="Line 142"/>
            <p:cNvSpPr>
              <a:spLocks noChangeShapeType="1"/>
            </p:cNvSpPr>
            <p:nvPr/>
          </p:nvSpPr>
          <p:spPr bwMode="auto">
            <a:xfrm>
              <a:off x="3651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1" name="Line 143"/>
            <p:cNvSpPr>
              <a:spLocks noChangeShapeType="1"/>
            </p:cNvSpPr>
            <p:nvPr/>
          </p:nvSpPr>
          <p:spPr bwMode="auto">
            <a:xfrm>
              <a:off x="3665538"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2" name="Line 144"/>
            <p:cNvSpPr>
              <a:spLocks noChangeShapeType="1"/>
            </p:cNvSpPr>
            <p:nvPr/>
          </p:nvSpPr>
          <p:spPr bwMode="auto">
            <a:xfrm>
              <a:off x="3681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3" name="Line 145"/>
            <p:cNvSpPr>
              <a:spLocks noChangeShapeType="1"/>
            </p:cNvSpPr>
            <p:nvPr/>
          </p:nvSpPr>
          <p:spPr bwMode="auto">
            <a:xfrm>
              <a:off x="3695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4" name="Line 146"/>
            <p:cNvSpPr>
              <a:spLocks noChangeShapeType="1"/>
            </p:cNvSpPr>
            <p:nvPr/>
          </p:nvSpPr>
          <p:spPr bwMode="auto">
            <a:xfrm>
              <a:off x="3709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5" name="Line 147"/>
            <p:cNvSpPr>
              <a:spLocks noChangeShapeType="1"/>
            </p:cNvSpPr>
            <p:nvPr/>
          </p:nvSpPr>
          <p:spPr bwMode="auto">
            <a:xfrm>
              <a:off x="37242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6" name="Line 148"/>
            <p:cNvSpPr>
              <a:spLocks noChangeShapeType="1"/>
            </p:cNvSpPr>
            <p:nvPr/>
          </p:nvSpPr>
          <p:spPr bwMode="auto">
            <a:xfrm>
              <a:off x="37385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7" name="Line 149"/>
            <p:cNvSpPr>
              <a:spLocks noChangeShapeType="1"/>
            </p:cNvSpPr>
            <p:nvPr/>
          </p:nvSpPr>
          <p:spPr bwMode="auto">
            <a:xfrm>
              <a:off x="3752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8" name="Line 150"/>
            <p:cNvSpPr>
              <a:spLocks noChangeShapeType="1"/>
            </p:cNvSpPr>
            <p:nvPr/>
          </p:nvSpPr>
          <p:spPr bwMode="auto">
            <a:xfrm>
              <a:off x="37687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9" name="Line 151"/>
            <p:cNvSpPr>
              <a:spLocks noChangeShapeType="1"/>
            </p:cNvSpPr>
            <p:nvPr/>
          </p:nvSpPr>
          <p:spPr bwMode="auto">
            <a:xfrm>
              <a:off x="3783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0" name="Line 152"/>
            <p:cNvSpPr>
              <a:spLocks noChangeShapeType="1"/>
            </p:cNvSpPr>
            <p:nvPr/>
          </p:nvSpPr>
          <p:spPr bwMode="auto">
            <a:xfrm>
              <a:off x="3797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1" name="Line 153"/>
            <p:cNvSpPr>
              <a:spLocks noChangeShapeType="1"/>
            </p:cNvSpPr>
            <p:nvPr/>
          </p:nvSpPr>
          <p:spPr bwMode="auto">
            <a:xfrm>
              <a:off x="3811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2" name="Line 154"/>
            <p:cNvSpPr>
              <a:spLocks noChangeShapeType="1"/>
            </p:cNvSpPr>
            <p:nvPr/>
          </p:nvSpPr>
          <p:spPr bwMode="auto">
            <a:xfrm>
              <a:off x="38258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3" name="Line 155"/>
            <p:cNvSpPr>
              <a:spLocks noChangeShapeType="1"/>
            </p:cNvSpPr>
            <p:nvPr/>
          </p:nvSpPr>
          <p:spPr bwMode="auto">
            <a:xfrm>
              <a:off x="38401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4" name="Line 156"/>
            <p:cNvSpPr>
              <a:spLocks noChangeShapeType="1"/>
            </p:cNvSpPr>
            <p:nvPr/>
          </p:nvSpPr>
          <p:spPr bwMode="auto">
            <a:xfrm>
              <a:off x="3854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5" name="Line 157"/>
            <p:cNvSpPr>
              <a:spLocks noChangeShapeType="1"/>
            </p:cNvSpPr>
            <p:nvPr/>
          </p:nvSpPr>
          <p:spPr bwMode="auto">
            <a:xfrm>
              <a:off x="38703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6" name="Line 158"/>
            <p:cNvSpPr>
              <a:spLocks noChangeShapeType="1"/>
            </p:cNvSpPr>
            <p:nvPr/>
          </p:nvSpPr>
          <p:spPr bwMode="auto">
            <a:xfrm>
              <a:off x="3884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7" name="Line 159"/>
            <p:cNvSpPr>
              <a:spLocks noChangeShapeType="1"/>
            </p:cNvSpPr>
            <p:nvPr/>
          </p:nvSpPr>
          <p:spPr bwMode="auto">
            <a:xfrm>
              <a:off x="3898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8" name="Line 160"/>
            <p:cNvSpPr>
              <a:spLocks noChangeShapeType="1"/>
            </p:cNvSpPr>
            <p:nvPr/>
          </p:nvSpPr>
          <p:spPr bwMode="auto">
            <a:xfrm>
              <a:off x="3913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9" name="Line 161"/>
            <p:cNvSpPr>
              <a:spLocks noChangeShapeType="1"/>
            </p:cNvSpPr>
            <p:nvPr/>
          </p:nvSpPr>
          <p:spPr bwMode="auto">
            <a:xfrm>
              <a:off x="39274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0" name="Line 162"/>
            <p:cNvSpPr>
              <a:spLocks noChangeShapeType="1"/>
            </p:cNvSpPr>
            <p:nvPr/>
          </p:nvSpPr>
          <p:spPr bwMode="auto">
            <a:xfrm>
              <a:off x="39417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1" name="Line 163"/>
            <p:cNvSpPr>
              <a:spLocks noChangeShapeType="1"/>
            </p:cNvSpPr>
            <p:nvPr/>
          </p:nvSpPr>
          <p:spPr bwMode="auto">
            <a:xfrm>
              <a:off x="39560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2" name="Line 164"/>
            <p:cNvSpPr>
              <a:spLocks noChangeShapeType="1"/>
            </p:cNvSpPr>
            <p:nvPr/>
          </p:nvSpPr>
          <p:spPr bwMode="auto">
            <a:xfrm>
              <a:off x="39719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3" name="Line 165"/>
            <p:cNvSpPr>
              <a:spLocks noChangeShapeType="1"/>
            </p:cNvSpPr>
            <p:nvPr/>
          </p:nvSpPr>
          <p:spPr bwMode="auto">
            <a:xfrm>
              <a:off x="3986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4" name="Line 166"/>
            <p:cNvSpPr>
              <a:spLocks noChangeShapeType="1"/>
            </p:cNvSpPr>
            <p:nvPr/>
          </p:nvSpPr>
          <p:spPr bwMode="auto">
            <a:xfrm>
              <a:off x="4000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5" name="Line 167"/>
            <p:cNvSpPr>
              <a:spLocks noChangeShapeType="1"/>
            </p:cNvSpPr>
            <p:nvPr/>
          </p:nvSpPr>
          <p:spPr bwMode="auto">
            <a:xfrm>
              <a:off x="4014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6" name="Line 168"/>
            <p:cNvSpPr>
              <a:spLocks noChangeShapeType="1"/>
            </p:cNvSpPr>
            <p:nvPr/>
          </p:nvSpPr>
          <p:spPr bwMode="auto">
            <a:xfrm>
              <a:off x="40290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7" name="Line 169"/>
            <p:cNvSpPr>
              <a:spLocks noChangeShapeType="1"/>
            </p:cNvSpPr>
            <p:nvPr/>
          </p:nvSpPr>
          <p:spPr bwMode="auto">
            <a:xfrm>
              <a:off x="4043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8" name="Line 170"/>
            <p:cNvSpPr>
              <a:spLocks noChangeShapeType="1"/>
            </p:cNvSpPr>
            <p:nvPr/>
          </p:nvSpPr>
          <p:spPr bwMode="auto">
            <a:xfrm>
              <a:off x="40576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9" name="Line 171"/>
            <p:cNvSpPr>
              <a:spLocks noChangeShapeType="1"/>
            </p:cNvSpPr>
            <p:nvPr/>
          </p:nvSpPr>
          <p:spPr bwMode="auto">
            <a:xfrm>
              <a:off x="40735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0" name="Line 172"/>
            <p:cNvSpPr>
              <a:spLocks noChangeShapeType="1"/>
            </p:cNvSpPr>
            <p:nvPr/>
          </p:nvSpPr>
          <p:spPr bwMode="auto">
            <a:xfrm>
              <a:off x="40878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1" name="Line 173"/>
            <p:cNvSpPr>
              <a:spLocks noChangeShapeType="1"/>
            </p:cNvSpPr>
            <p:nvPr/>
          </p:nvSpPr>
          <p:spPr bwMode="auto">
            <a:xfrm>
              <a:off x="41021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2" name="Line 174"/>
            <p:cNvSpPr>
              <a:spLocks noChangeShapeType="1"/>
            </p:cNvSpPr>
            <p:nvPr/>
          </p:nvSpPr>
          <p:spPr bwMode="auto">
            <a:xfrm>
              <a:off x="41163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3" name="Line 175"/>
            <p:cNvSpPr>
              <a:spLocks noChangeShapeType="1"/>
            </p:cNvSpPr>
            <p:nvPr/>
          </p:nvSpPr>
          <p:spPr bwMode="auto">
            <a:xfrm>
              <a:off x="413067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4" name="Line 176"/>
            <p:cNvSpPr>
              <a:spLocks noChangeShapeType="1"/>
            </p:cNvSpPr>
            <p:nvPr/>
          </p:nvSpPr>
          <p:spPr bwMode="auto">
            <a:xfrm>
              <a:off x="41449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5" name="Line 177"/>
            <p:cNvSpPr>
              <a:spLocks noChangeShapeType="1"/>
            </p:cNvSpPr>
            <p:nvPr/>
          </p:nvSpPr>
          <p:spPr bwMode="auto">
            <a:xfrm>
              <a:off x="41592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6" name="Line 178"/>
            <p:cNvSpPr>
              <a:spLocks noChangeShapeType="1"/>
            </p:cNvSpPr>
            <p:nvPr/>
          </p:nvSpPr>
          <p:spPr bwMode="auto">
            <a:xfrm>
              <a:off x="41751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7" name="Line 179"/>
            <p:cNvSpPr>
              <a:spLocks noChangeShapeType="1"/>
            </p:cNvSpPr>
            <p:nvPr/>
          </p:nvSpPr>
          <p:spPr bwMode="auto">
            <a:xfrm>
              <a:off x="41894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8" name="Line 180"/>
            <p:cNvSpPr>
              <a:spLocks noChangeShapeType="1"/>
            </p:cNvSpPr>
            <p:nvPr/>
          </p:nvSpPr>
          <p:spPr bwMode="auto">
            <a:xfrm>
              <a:off x="42037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9" name="Line 181"/>
            <p:cNvSpPr>
              <a:spLocks noChangeShapeType="1"/>
            </p:cNvSpPr>
            <p:nvPr/>
          </p:nvSpPr>
          <p:spPr bwMode="auto">
            <a:xfrm>
              <a:off x="42179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0" name="Line 182"/>
            <p:cNvSpPr>
              <a:spLocks noChangeShapeType="1"/>
            </p:cNvSpPr>
            <p:nvPr/>
          </p:nvSpPr>
          <p:spPr bwMode="auto">
            <a:xfrm>
              <a:off x="42322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1" name="Line 183"/>
            <p:cNvSpPr>
              <a:spLocks noChangeShapeType="1"/>
            </p:cNvSpPr>
            <p:nvPr/>
          </p:nvSpPr>
          <p:spPr bwMode="auto">
            <a:xfrm>
              <a:off x="42465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2" name="Line 184"/>
            <p:cNvSpPr>
              <a:spLocks noChangeShapeType="1"/>
            </p:cNvSpPr>
            <p:nvPr/>
          </p:nvSpPr>
          <p:spPr bwMode="auto">
            <a:xfrm>
              <a:off x="42608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3" name="Line 185"/>
            <p:cNvSpPr>
              <a:spLocks noChangeShapeType="1"/>
            </p:cNvSpPr>
            <p:nvPr/>
          </p:nvSpPr>
          <p:spPr bwMode="auto">
            <a:xfrm>
              <a:off x="42767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4" name="Line 186"/>
            <p:cNvSpPr>
              <a:spLocks noChangeShapeType="1"/>
            </p:cNvSpPr>
            <p:nvPr/>
          </p:nvSpPr>
          <p:spPr bwMode="auto">
            <a:xfrm>
              <a:off x="42910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5" name="Line 187"/>
            <p:cNvSpPr>
              <a:spLocks noChangeShapeType="1"/>
            </p:cNvSpPr>
            <p:nvPr/>
          </p:nvSpPr>
          <p:spPr bwMode="auto">
            <a:xfrm>
              <a:off x="43053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6" name="Line 188"/>
            <p:cNvSpPr>
              <a:spLocks noChangeShapeType="1"/>
            </p:cNvSpPr>
            <p:nvPr/>
          </p:nvSpPr>
          <p:spPr bwMode="auto">
            <a:xfrm>
              <a:off x="43195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7" name="Line 189"/>
            <p:cNvSpPr>
              <a:spLocks noChangeShapeType="1"/>
            </p:cNvSpPr>
            <p:nvPr/>
          </p:nvSpPr>
          <p:spPr bwMode="auto">
            <a:xfrm>
              <a:off x="43338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8" name="Line 190"/>
            <p:cNvSpPr>
              <a:spLocks noChangeShapeType="1"/>
            </p:cNvSpPr>
            <p:nvPr/>
          </p:nvSpPr>
          <p:spPr bwMode="auto">
            <a:xfrm>
              <a:off x="43481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9" name="Line 191"/>
            <p:cNvSpPr>
              <a:spLocks noChangeShapeType="1"/>
            </p:cNvSpPr>
            <p:nvPr/>
          </p:nvSpPr>
          <p:spPr bwMode="auto">
            <a:xfrm>
              <a:off x="4362450"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0" name="Line 192"/>
            <p:cNvSpPr>
              <a:spLocks noChangeShapeType="1"/>
            </p:cNvSpPr>
            <p:nvPr/>
          </p:nvSpPr>
          <p:spPr bwMode="auto">
            <a:xfrm>
              <a:off x="43783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1" name="Line 193"/>
            <p:cNvSpPr>
              <a:spLocks noChangeShapeType="1"/>
            </p:cNvSpPr>
            <p:nvPr/>
          </p:nvSpPr>
          <p:spPr bwMode="auto">
            <a:xfrm>
              <a:off x="43926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2" name="Line 194"/>
            <p:cNvSpPr>
              <a:spLocks noChangeShapeType="1"/>
            </p:cNvSpPr>
            <p:nvPr/>
          </p:nvSpPr>
          <p:spPr bwMode="auto">
            <a:xfrm>
              <a:off x="44069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3" name="Line 195"/>
            <p:cNvSpPr>
              <a:spLocks noChangeShapeType="1"/>
            </p:cNvSpPr>
            <p:nvPr/>
          </p:nvSpPr>
          <p:spPr bwMode="auto">
            <a:xfrm>
              <a:off x="44211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4" name="Line 196"/>
            <p:cNvSpPr>
              <a:spLocks noChangeShapeType="1"/>
            </p:cNvSpPr>
            <p:nvPr/>
          </p:nvSpPr>
          <p:spPr bwMode="auto">
            <a:xfrm>
              <a:off x="44354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5" name="Line 197"/>
            <p:cNvSpPr>
              <a:spLocks noChangeShapeType="1"/>
            </p:cNvSpPr>
            <p:nvPr/>
          </p:nvSpPr>
          <p:spPr bwMode="auto">
            <a:xfrm>
              <a:off x="44497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6" name="Line 198"/>
            <p:cNvSpPr>
              <a:spLocks noChangeShapeType="1"/>
            </p:cNvSpPr>
            <p:nvPr/>
          </p:nvSpPr>
          <p:spPr bwMode="auto">
            <a:xfrm>
              <a:off x="446563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7" name="Line 199"/>
            <p:cNvSpPr>
              <a:spLocks noChangeShapeType="1"/>
            </p:cNvSpPr>
            <p:nvPr/>
          </p:nvSpPr>
          <p:spPr bwMode="auto">
            <a:xfrm>
              <a:off x="4479925"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8" name="Line 200"/>
            <p:cNvSpPr>
              <a:spLocks noChangeShapeType="1"/>
            </p:cNvSpPr>
            <p:nvPr/>
          </p:nvSpPr>
          <p:spPr bwMode="auto">
            <a:xfrm>
              <a:off x="4494213"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9" name="Line 201"/>
            <p:cNvSpPr>
              <a:spLocks noChangeShapeType="1"/>
            </p:cNvSpPr>
            <p:nvPr/>
          </p:nvSpPr>
          <p:spPr bwMode="auto">
            <a:xfrm>
              <a:off x="4508500"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0" name="Line 202"/>
            <p:cNvSpPr>
              <a:spLocks noChangeShapeType="1"/>
            </p:cNvSpPr>
            <p:nvPr/>
          </p:nvSpPr>
          <p:spPr bwMode="auto">
            <a:xfrm>
              <a:off x="4522788" y="4759325"/>
              <a:ext cx="476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1" name="Line 203"/>
            <p:cNvSpPr>
              <a:spLocks noChangeShapeType="1"/>
            </p:cNvSpPr>
            <p:nvPr/>
          </p:nvSpPr>
          <p:spPr bwMode="auto">
            <a:xfrm>
              <a:off x="4537075"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2" name="Line 204"/>
            <p:cNvSpPr>
              <a:spLocks noChangeShapeType="1"/>
            </p:cNvSpPr>
            <p:nvPr/>
          </p:nvSpPr>
          <p:spPr bwMode="auto">
            <a:xfrm>
              <a:off x="4551363" y="4759325"/>
              <a:ext cx="6350"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7" name="Group 406"/>
            <p:cNvGrpSpPr>
              <a:grpSpLocks/>
            </p:cNvGrpSpPr>
            <p:nvPr/>
          </p:nvGrpSpPr>
          <p:grpSpPr bwMode="auto">
            <a:xfrm>
              <a:off x="4567238" y="4759325"/>
              <a:ext cx="2894013" cy="0"/>
              <a:chOff x="2877" y="2998"/>
              <a:chExt cx="1823" cy="0"/>
            </a:xfrm>
          </p:grpSpPr>
          <p:sp>
            <p:nvSpPr>
              <p:cNvPr id="2983" name="Line 206"/>
              <p:cNvSpPr>
                <a:spLocks noChangeShapeType="1"/>
              </p:cNvSpPr>
              <p:nvPr/>
            </p:nvSpPr>
            <p:spPr bwMode="auto">
              <a:xfrm>
                <a:off x="28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4" name="Line 207"/>
              <p:cNvSpPr>
                <a:spLocks noChangeShapeType="1"/>
              </p:cNvSpPr>
              <p:nvPr/>
            </p:nvSpPr>
            <p:spPr bwMode="auto">
              <a:xfrm>
                <a:off x="288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5" name="Line 208"/>
              <p:cNvSpPr>
                <a:spLocks noChangeShapeType="1"/>
              </p:cNvSpPr>
              <p:nvPr/>
            </p:nvSpPr>
            <p:spPr bwMode="auto">
              <a:xfrm>
                <a:off x="289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6" name="Line 209"/>
              <p:cNvSpPr>
                <a:spLocks noChangeShapeType="1"/>
              </p:cNvSpPr>
              <p:nvPr/>
            </p:nvSpPr>
            <p:spPr bwMode="auto">
              <a:xfrm>
                <a:off x="290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7" name="Line 210"/>
              <p:cNvSpPr>
                <a:spLocks noChangeShapeType="1"/>
              </p:cNvSpPr>
              <p:nvPr/>
            </p:nvSpPr>
            <p:spPr bwMode="auto">
              <a:xfrm>
                <a:off x="291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8" name="Line 211"/>
              <p:cNvSpPr>
                <a:spLocks noChangeShapeType="1"/>
              </p:cNvSpPr>
              <p:nvPr/>
            </p:nvSpPr>
            <p:spPr bwMode="auto">
              <a:xfrm>
                <a:off x="292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9" name="Line 212"/>
              <p:cNvSpPr>
                <a:spLocks noChangeShapeType="1"/>
              </p:cNvSpPr>
              <p:nvPr/>
            </p:nvSpPr>
            <p:spPr bwMode="auto">
              <a:xfrm>
                <a:off x="293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0" name="Line 213"/>
              <p:cNvSpPr>
                <a:spLocks noChangeShapeType="1"/>
              </p:cNvSpPr>
              <p:nvPr/>
            </p:nvSpPr>
            <p:spPr bwMode="auto">
              <a:xfrm>
                <a:off x="29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1" name="Line 214"/>
              <p:cNvSpPr>
                <a:spLocks noChangeShapeType="1"/>
              </p:cNvSpPr>
              <p:nvPr/>
            </p:nvSpPr>
            <p:spPr bwMode="auto">
              <a:xfrm>
                <a:off x="295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2" name="Line 215"/>
              <p:cNvSpPr>
                <a:spLocks noChangeShapeType="1"/>
              </p:cNvSpPr>
              <p:nvPr/>
            </p:nvSpPr>
            <p:spPr bwMode="auto">
              <a:xfrm>
                <a:off x="295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3" name="Line 216"/>
              <p:cNvSpPr>
                <a:spLocks noChangeShapeType="1"/>
              </p:cNvSpPr>
              <p:nvPr/>
            </p:nvSpPr>
            <p:spPr bwMode="auto">
              <a:xfrm>
                <a:off x="296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4" name="Line 217"/>
              <p:cNvSpPr>
                <a:spLocks noChangeShapeType="1"/>
              </p:cNvSpPr>
              <p:nvPr/>
            </p:nvSpPr>
            <p:spPr bwMode="auto">
              <a:xfrm>
                <a:off x="29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5" name="Line 218"/>
              <p:cNvSpPr>
                <a:spLocks noChangeShapeType="1"/>
              </p:cNvSpPr>
              <p:nvPr/>
            </p:nvSpPr>
            <p:spPr bwMode="auto">
              <a:xfrm>
                <a:off x="298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6" name="Line 219"/>
              <p:cNvSpPr>
                <a:spLocks noChangeShapeType="1"/>
              </p:cNvSpPr>
              <p:nvPr/>
            </p:nvSpPr>
            <p:spPr bwMode="auto">
              <a:xfrm>
                <a:off x="299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7" name="Line 220"/>
              <p:cNvSpPr>
                <a:spLocks noChangeShapeType="1"/>
              </p:cNvSpPr>
              <p:nvPr/>
            </p:nvSpPr>
            <p:spPr bwMode="auto">
              <a:xfrm>
                <a:off x="300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8" name="Line 221"/>
              <p:cNvSpPr>
                <a:spLocks noChangeShapeType="1"/>
              </p:cNvSpPr>
              <p:nvPr/>
            </p:nvSpPr>
            <p:spPr bwMode="auto">
              <a:xfrm>
                <a:off x="301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9" name="Line 222"/>
              <p:cNvSpPr>
                <a:spLocks noChangeShapeType="1"/>
              </p:cNvSpPr>
              <p:nvPr/>
            </p:nvSpPr>
            <p:spPr bwMode="auto">
              <a:xfrm>
                <a:off x="302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0" name="Line 223"/>
              <p:cNvSpPr>
                <a:spLocks noChangeShapeType="1"/>
              </p:cNvSpPr>
              <p:nvPr/>
            </p:nvSpPr>
            <p:spPr bwMode="auto">
              <a:xfrm>
                <a:off x="303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1" name="Line 224"/>
              <p:cNvSpPr>
                <a:spLocks noChangeShapeType="1"/>
              </p:cNvSpPr>
              <p:nvPr/>
            </p:nvSpPr>
            <p:spPr bwMode="auto">
              <a:xfrm>
                <a:off x="30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2" name="Line 225"/>
              <p:cNvSpPr>
                <a:spLocks noChangeShapeType="1"/>
              </p:cNvSpPr>
              <p:nvPr/>
            </p:nvSpPr>
            <p:spPr bwMode="auto">
              <a:xfrm>
                <a:off x="305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3" name="Line 226"/>
              <p:cNvSpPr>
                <a:spLocks noChangeShapeType="1"/>
              </p:cNvSpPr>
              <p:nvPr/>
            </p:nvSpPr>
            <p:spPr bwMode="auto">
              <a:xfrm>
                <a:off x="305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4" name="Line 227"/>
              <p:cNvSpPr>
                <a:spLocks noChangeShapeType="1"/>
              </p:cNvSpPr>
              <p:nvPr/>
            </p:nvSpPr>
            <p:spPr bwMode="auto">
              <a:xfrm>
                <a:off x="30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5" name="Line 228"/>
              <p:cNvSpPr>
                <a:spLocks noChangeShapeType="1"/>
              </p:cNvSpPr>
              <p:nvPr/>
            </p:nvSpPr>
            <p:spPr bwMode="auto">
              <a:xfrm>
                <a:off x="307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6" name="Line 229"/>
              <p:cNvSpPr>
                <a:spLocks noChangeShapeType="1"/>
              </p:cNvSpPr>
              <p:nvPr/>
            </p:nvSpPr>
            <p:spPr bwMode="auto">
              <a:xfrm>
                <a:off x="308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7" name="Line 230"/>
              <p:cNvSpPr>
                <a:spLocks noChangeShapeType="1"/>
              </p:cNvSpPr>
              <p:nvPr/>
            </p:nvSpPr>
            <p:spPr bwMode="auto">
              <a:xfrm>
                <a:off x="309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8" name="Line 231"/>
              <p:cNvSpPr>
                <a:spLocks noChangeShapeType="1"/>
              </p:cNvSpPr>
              <p:nvPr/>
            </p:nvSpPr>
            <p:spPr bwMode="auto">
              <a:xfrm>
                <a:off x="310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9" name="Line 232"/>
              <p:cNvSpPr>
                <a:spLocks noChangeShapeType="1"/>
              </p:cNvSpPr>
              <p:nvPr/>
            </p:nvSpPr>
            <p:spPr bwMode="auto">
              <a:xfrm>
                <a:off x="311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0" name="Line 233"/>
              <p:cNvSpPr>
                <a:spLocks noChangeShapeType="1"/>
              </p:cNvSpPr>
              <p:nvPr/>
            </p:nvSpPr>
            <p:spPr bwMode="auto">
              <a:xfrm>
                <a:off x="312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1" name="Line 234"/>
              <p:cNvSpPr>
                <a:spLocks noChangeShapeType="1"/>
              </p:cNvSpPr>
              <p:nvPr/>
            </p:nvSpPr>
            <p:spPr bwMode="auto">
              <a:xfrm>
                <a:off x="31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2" name="Line 235"/>
              <p:cNvSpPr>
                <a:spLocks noChangeShapeType="1"/>
              </p:cNvSpPr>
              <p:nvPr/>
            </p:nvSpPr>
            <p:spPr bwMode="auto">
              <a:xfrm>
                <a:off x="314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3" name="Line 236"/>
              <p:cNvSpPr>
                <a:spLocks noChangeShapeType="1"/>
              </p:cNvSpPr>
              <p:nvPr/>
            </p:nvSpPr>
            <p:spPr bwMode="auto">
              <a:xfrm>
                <a:off x="315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4" name="Line 237"/>
              <p:cNvSpPr>
                <a:spLocks noChangeShapeType="1"/>
              </p:cNvSpPr>
              <p:nvPr/>
            </p:nvSpPr>
            <p:spPr bwMode="auto">
              <a:xfrm>
                <a:off x="316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5" name="Line 238"/>
              <p:cNvSpPr>
                <a:spLocks noChangeShapeType="1"/>
              </p:cNvSpPr>
              <p:nvPr/>
            </p:nvSpPr>
            <p:spPr bwMode="auto">
              <a:xfrm>
                <a:off x="316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6" name="Line 239"/>
              <p:cNvSpPr>
                <a:spLocks noChangeShapeType="1"/>
              </p:cNvSpPr>
              <p:nvPr/>
            </p:nvSpPr>
            <p:spPr bwMode="auto">
              <a:xfrm>
                <a:off x="317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7" name="Line 240"/>
              <p:cNvSpPr>
                <a:spLocks noChangeShapeType="1"/>
              </p:cNvSpPr>
              <p:nvPr/>
            </p:nvSpPr>
            <p:spPr bwMode="auto">
              <a:xfrm>
                <a:off x="318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8" name="Line 241"/>
              <p:cNvSpPr>
                <a:spLocks noChangeShapeType="1"/>
              </p:cNvSpPr>
              <p:nvPr/>
            </p:nvSpPr>
            <p:spPr bwMode="auto">
              <a:xfrm>
                <a:off x="31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9" name="Line 242"/>
              <p:cNvSpPr>
                <a:spLocks noChangeShapeType="1"/>
              </p:cNvSpPr>
              <p:nvPr/>
            </p:nvSpPr>
            <p:spPr bwMode="auto">
              <a:xfrm>
                <a:off x="320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0" name="Line 243"/>
              <p:cNvSpPr>
                <a:spLocks noChangeShapeType="1"/>
              </p:cNvSpPr>
              <p:nvPr/>
            </p:nvSpPr>
            <p:spPr bwMode="auto">
              <a:xfrm>
                <a:off x="321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1" name="Line 244"/>
              <p:cNvSpPr>
                <a:spLocks noChangeShapeType="1"/>
              </p:cNvSpPr>
              <p:nvPr/>
            </p:nvSpPr>
            <p:spPr bwMode="auto">
              <a:xfrm>
                <a:off x="322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2" name="Line 245"/>
              <p:cNvSpPr>
                <a:spLocks noChangeShapeType="1"/>
              </p:cNvSpPr>
              <p:nvPr/>
            </p:nvSpPr>
            <p:spPr bwMode="auto">
              <a:xfrm>
                <a:off x="323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3" name="Line 246"/>
              <p:cNvSpPr>
                <a:spLocks noChangeShapeType="1"/>
              </p:cNvSpPr>
              <p:nvPr/>
            </p:nvSpPr>
            <p:spPr bwMode="auto">
              <a:xfrm>
                <a:off x="324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4" name="Line 247"/>
              <p:cNvSpPr>
                <a:spLocks noChangeShapeType="1"/>
              </p:cNvSpPr>
              <p:nvPr/>
            </p:nvSpPr>
            <p:spPr bwMode="auto">
              <a:xfrm>
                <a:off x="32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5" name="Line 248"/>
              <p:cNvSpPr>
                <a:spLocks noChangeShapeType="1"/>
              </p:cNvSpPr>
              <p:nvPr/>
            </p:nvSpPr>
            <p:spPr bwMode="auto">
              <a:xfrm>
                <a:off x="326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6" name="Line 249"/>
              <p:cNvSpPr>
                <a:spLocks noChangeShapeType="1"/>
              </p:cNvSpPr>
              <p:nvPr/>
            </p:nvSpPr>
            <p:spPr bwMode="auto">
              <a:xfrm>
                <a:off x="327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7" name="Line 250"/>
              <p:cNvSpPr>
                <a:spLocks noChangeShapeType="1"/>
              </p:cNvSpPr>
              <p:nvPr/>
            </p:nvSpPr>
            <p:spPr bwMode="auto">
              <a:xfrm>
                <a:off x="327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8" name="Line 251"/>
              <p:cNvSpPr>
                <a:spLocks noChangeShapeType="1"/>
              </p:cNvSpPr>
              <p:nvPr/>
            </p:nvSpPr>
            <p:spPr bwMode="auto">
              <a:xfrm>
                <a:off x="328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9" name="Line 252"/>
              <p:cNvSpPr>
                <a:spLocks noChangeShapeType="1"/>
              </p:cNvSpPr>
              <p:nvPr/>
            </p:nvSpPr>
            <p:spPr bwMode="auto">
              <a:xfrm>
                <a:off x="329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0" name="Line 253"/>
              <p:cNvSpPr>
                <a:spLocks noChangeShapeType="1"/>
              </p:cNvSpPr>
              <p:nvPr/>
            </p:nvSpPr>
            <p:spPr bwMode="auto">
              <a:xfrm>
                <a:off x="330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1" name="Line 254"/>
              <p:cNvSpPr>
                <a:spLocks noChangeShapeType="1"/>
              </p:cNvSpPr>
              <p:nvPr/>
            </p:nvSpPr>
            <p:spPr bwMode="auto">
              <a:xfrm>
                <a:off x="33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2" name="Line 255"/>
              <p:cNvSpPr>
                <a:spLocks noChangeShapeType="1"/>
              </p:cNvSpPr>
              <p:nvPr/>
            </p:nvSpPr>
            <p:spPr bwMode="auto">
              <a:xfrm>
                <a:off x="332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3" name="Line 256"/>
              <p:cNvSpPr>
                <a:spLocks noChangeShapeType="1"/>
              </p:cNvSpPr>
              <p:nvPr/>
            </p:nvSpPr>
            <p:spPr bwMode="auto">
              <a:xfrm>
                <a:off x="333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4" name="Line 257"/>
              <p:cNvSpPr>
                <a:spLocks noChangeShapeType="1"/>
              </p:cNvSpPr>
              <p:nvPr/>
            </p:nvSpPr>
            <p:spPr bwMode="auto">
              <a:xfrm>
                <a:off x="334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5" name="Line 258"/>
              <p:cNvSpPr>
                <a:spLocks noChangeShapeType="1"/>
              </p:cNvSpPr>
              <p:nvPr/>
            </p:nvSpPr>
            <p:spPr bwMode="auto">
              <a:xfrm>
                <a:off x="33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6" name="Line 259"/>
              <p:cNvSpPr>
                <a:spLocks noChangeShapeType="1"/>
              </p:cNvSpPr>
              <p:nvPr/>
            </p:nvSpPr>
            <p:spPr bwMode="auto">
              <a:xfrm>
                <a:off x="336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7" name="Line 260"/>
              <p:cNvSpPr>
                <a:spLocks noChangeShapeType="1"/>
              </p:cNvSpPr>
              <p:nvPr/>
            </p:nvSpPr>
            <p:spPr bwMode="auto">
              <a:xfrm>
                <a:off x="337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8" name="Line 261"/>
              <p:cNvSpPr>
                <a:spLocks noChangeShapeType="1"/>
              </p:cNvSpPr>
              <p:nvPr/>
            </p:nvSpPr>
            <p:spPr bwMode="auto">
              <a:xfrm>
                <a:off x="33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9" name="Line 262"/>
              <p:cNvSpPr>
                <a:spLocks noChangeShapeType="1"/>
              </p:cNvSpPr>
              <p:nvPr/>
            </p:nvSpPr>
            <p:spPr bwMode="auto">
              <a:xfrm>
                <a:off x="338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0" name="Line 263"/>
              <p:cNvSpPr>
                <a:spLocks noChangeShapeType="1"/>
              </p:cNvSpPr>
              <p:nvPr/>
            </p:nvSpPr>
            <p:spPr bwMode="auto">
              <a:xfrm>
                <a:off x="339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1" name="Line 264"/>
              <p:cNvSpPr>
                <a:spLocks noChangeShapeType="1"/>
              </p:cNvSpPr>
              <p:nvPr/>
            </p:nvSpPr>
            <p:spPr bwMode="auto">
              <a:xfrm>
                <a:off x="340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2" name="Line 265"/>
              <p:cNvSpPr>
                <a:spLocks noChangeShapeType="1"/>
              </p:cNvSpPr>
              <p:nvPr/>
            </p:nvSpPr>
            <p:spPr bwMode="auto">
              <a:xfrm>
                <a:off x="34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3" name="Line 266"/>
              <p:cNvSpPr>
                <a:spLocks noChangeShapeType="1"/>
              </p:cNvSpPr>
              <p:nvPr/>
            </p:nvSpPr>
            <p:spPr bwMode="auto">
              <a:xfrm>
                <a:off x="342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4" name="Line 267"/>
              <p:cNvSpPr>
                <a:spLocks noChangeShapeType="1"/>
              </p:cNvSpPr>
              <p:nvPr/>
            </p:nvSpPr>
            <p:spPr bwMode="auto">
              <a:xfrm>
                <a:off x="343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5" name="Line 268"/>
              <p:cNvSpPr>
                <a:spLocks noChangeShapeType="1"/>
              </p:cNvSpPr>
              <p:nvPr/>
            </p:nvSpPr>
            <p:spPr bwMode="auto">
              <a:xfrm>
                <a:off x="344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6" name="Line 269"/>
              <p:cNvSpPr>
                <a:spLocks noChangeShapeType="1"/>
              </p:cNvSpPr>
              <p:nvPr/>
            </p:nvSpPr>
            <p:spPr bwMode="auto">
              <a:xfrm>
                <a:off x="345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7" name="Line 270"/>
              <p:cNvSpPr>
                <a:spLocks noChangeShapeType="1"/>
              </p:cNvSpPr>
              <p:nvPr/>
            </p:nvSpPr>
            <p:spPr bwMode="auto">
              <a:xfrm>
                <a:off x="346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8" name="Line 271"/>
              <p:cNvSpPr>
                <a:spLocks noChangeShapeType="1"/>
              </p:cNvSpPr>
              <p:nvPr/>
            </p:nvSpPr>
            <p:spPr bwMode="auto">
              <a:xfrm>
                <a:off x="347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9" name="Line 272"/>
              <p:cNvSpPr>
                <a:spLocks noChangeShapeType="1"/>
              </p:cNvSpPr>
              <p:nvPr/>
            </p:nvSpPr>
            <p:spPr bwMode="auto">
              <a:xfrm>
                <a:off x="34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0" name="Line 273"/>
              <p:cNvSpPr>
                <a:spLocks noChangeShapeType="1"/>
              </p:cNvSpPr>
              <p:nvPr/>
            </p:nvSpPr>
            <p:spPr bwMode="auto">
              <a:xfrm>
                <a:off x="348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1" name="Line 274"/>
              <p:cNvSpPr>
                <a:spLocks noChangeShapeType="1"/>
              </p:cNvSpPr>
              <p:nvPr/>
            </p:nvSpPr>
            <p:spPr bwMode="auto">
              <a:xfrm>
                <a:off x="349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2" name="Line 275"/>
              <p:cNvSpPr>
                <a:spLocks noChangeShapeType="1"/>
              </p:cNvSpPr>
              <p:nvPr/>
            </p:nvSpPr>
            <p:spPr bwMode="auto">
              <a:xfrm>
                <a:off x="35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3" name="Line 276"/>
              <p:cNvSpPr>
                <a:spLocks noChangeShapeType="1"/>
              </p:cNvSpPr>
              <p:nvPr/>
            </p:nvSpPr>
            <p:spPr bwMode="auto">
              <a:xfrm>
                <a:off x="351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4" name="Line 277"/>
              <p:cNvSpPr>
                <a:spLocks noChangeShapeType="1"/>
              </p:cNvSpPr>
              <p:nvPr/>
            </p:nvSpPr>
            <p:spPr bwMode="auto">
              <a:xfrm>
                <a:off x="352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5" name="Line 278"/>
              <p:cNvSpPr>
                <a:spLocks noChangeShapeType="1"/>
              </p:cNvSpPr>
              <p:nvPr/>
            </p:nvSpPr>
            <p:spPr bwMode="auto">
              <a:xfrm>
                <a:off x="353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6" name="Line 279"/>
              <p:cNvSpPr>
                <a:spLocks noChangeShapeType="1"/>
              </p:cNvSpPr>
              <p:nvPr/>
            </p:nvSpPr>
            <p:spPr bwMode="auto">
              <a:xfrm>
                <a:off x="354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7" name="Line 280"/>
              <p:cNvSpPr>
                <a:spLocks noChangeShapeType="1"/>
              </p:cNvSpPr>
              <p:nvPr/>
            </p:nvSpPr>
            <p:spPr bwMode="auto">
              <a:xfrm>
                <a:off x="355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8" name="Line 281"/>
              <p:cNvSpPr>
                <a:spLocks noChangeShapeType="1"/>
              </p:cNvSpPr>
              <p:nvPr/>
            </p:nvSpPr>
            <p:spPr bwMode="auto">
              <a:xfrm>
                <a:off x="356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9" name="Line 282"/>
              <p:cNvSpPr>
                <a:spLocks noChangeShapeType="1"/>
              </p:cNvSpPr>
              <p:nvPr/>
            </p:nvSpPr>
            <p:spPr bwMode="auto">
              <a:xfrm>
                <a:off x="357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0" name="Line 283"/>
              <p:cNvSpPr>
                <a:spLocks noChangeShapeType="1"/>
              </p:cNvSpPr>
              <p:nvPr/>
            </p:nvSpPr>
            <p:spPr bwMode="auto">
              <a:xfrm>
                <a:off x="358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1" name="Line 284"/>
              <p:cNvSpPr>
                <a:spLocks noChangeShapeType="1"/>
              </p:cNvSpPr>
              <p:nvPr/>
            </p:nvSpPr>
            <p:spPr bwMode="auto">
              <a:xfrm>
                <a:off x="359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2" name="Line 285"/>
              <p:cNvSpPr>
                <a:spLocks noChangeShapeType="1"/>
              </p:cNvSpPr>
              <p:nvPr/>
            </p:nvSpPr>
            <p:spPr bwMode="auto">
              <a:xfrm>
                <a:off x="359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3" name="Line 286"/>
              <p:cNvSpPr>
                <a:spLocks noChangeShapeType="1"/>
              </p:cNvSpPr>
              <p:nvPr/>
            </p:nvSpPr>
            <p:spPr bwMode="auto">
              <a:xfrm>
                <a:off x="360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4" name="Line 287"/>
              <p:cNvSpPr>
                <a:spLocks noChangeShapeType="1"/>
              </p:cNvSpPr>
              <p:nvPr/>
            </p:nvSpPr>
            <p:spPr bwMode="auto">
              <a:xfrm>
                <a:off x="361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5" name="Line 288"/>
              <p:cNvSpPr>
                <a:spLocks noChangeShapeType="1"/>
              </p:cNvSpPr>
              <p:nvPr/>
            </p:nvSpPr>
            <p:spPr bwMode="auto">
              <a:xfrm>
                <a:off x="362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6" name="Line 289"/>
              <p:cNvSpPr>
                <a:spLocks noChangeShapeType="1"/>
              </p:cNvSpPr>
              <p:nvPr/>
            </p:nvSpPr>
            <p:spPr bwMode="auto">
              <a:xfrm>
                <a:off x="363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7" name="Line 290"/>
              <p:cNvSpPr>
                <a:spLocks noChangeShapeType="1"/>
              </p:cNvSpPr>
              <p:nvPr/>
            </p:nvSpPr>
            <p:spPr bwMode="auto">
              <a:xfrm>
                <a:off x="364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8" name="Line 291"/>
              <p:cNvSpPr>
                <a:spLocks noChangeShapeType="1"/>
              </p:cNvSpPr>
              <p:nvPr/>
            </p:nvSpPr>
            <p:spPr bwMode="auto">
              <a:xfrm>
                <a:off x="365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9" name="Line 292"/>
              <p:cNvSpPr>
                <a:spLocks noChangeShapeType="1"/>
              </p:cNvSpPr>
              <p:nvPr/>
            </p:nvSpPr>
            <p:spPr bwMode="auto">
              <a:xfrm>
                <a:off x="366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0" name="Line 293"/>
              <p:cNvSpPr>
                <a:spLocks noChangeShapeType="1"/>
              </p:cNvSpPr>
              <p:nvPr/>
            </p:nvSpPr>
            <p:spPr bwMode="auto">
              <a:xfrm>
                <a:off x="367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1" name="Line 294"/>
              <p:cNvSpPr>
                <a:spLocks noChangeShapeType="1"/>
              </p:cNvSpPr>
              <p:nvPr/>
            </p:nvSpPr>
            <p:spPr bwMode="auto">
              <a:xfrm>
                <a:off x="368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2" name="Line 295"/>
              <p:cNvSpPr>
                <a:spLocks noChangeShapeType="1"/>
              </p:cNvSpPr>
              <p:nvPr/>
            </p:nvSpPr>
            <p:spPr bwMode="auto">
              <a:xfrm>
                <a:off x="369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3" name="Line 296"/>
              <p:cNvSpPr>
                <a:spLocks noChangeShapeType="1"/>
              </p:cNvSpPr>
              <p:nvPr/>
            </p:nvSpPr>
            <p:spPr bwMode="auto">
              <a:xfrm>
                <a:off x="370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4" name="Line 297"/>
              <p:cNvSpPr>
                <a:spLocks noChangeShapeType="1"/>
              </p:cNvSpPr>
              <p:nvPr/>
            </p:nvSpPr>
            <p:spPr bwMode="auto">
              <a:xfrm>
                <a:off x="370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5" name="Line 298"/>
              <p:cNvSpPr>
                <a:spLocks noChangeShapeType="1"/>
              </p:cNvSpPr>
              <p:nvPr/>
            </p:nvSpPr>
            <p:spPr bwMode="auto">
              <a:xfrm>
                <a:off x="371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6" name="Line 299"/>
              <p:cNvSpPr>
                <a:spLocks noChangeShapeType="1"/>
              </p:cNvSpPr>
              <p:nvPr/>
            </p:nvSpPr>
            <p:spPr bwMode="auto">
              <a:xfrm>
                <a:off x="372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7" name="Line 300"/>
              <p:cNvSpPr>
                <a:spLocks noChangeShapeType="1"/>
              </p:cNvSpPr>
              <p:nvPr/>
            </p:nvSpPr>
            <p:spPr bwMode="auto">
              <a:xfrm>
                <a:off x="373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8" name="Line 301"/>
              <p:cNvSpPr>
                <a:spLocks noChangeShapeType="1"/>
              </p:cNvSpPr>
              <p:nvPr/>
            </p:nvSpPr>
            <p:spPr bwMode="auto">
              <a:xfrm>
                <a:off x="374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9" name="Line 302"/>
              <p:cNvSpPr>
                <a:spLocks noChangeShapeType="1"/>
              </p:cNvSpPr>
              <p:nvPr/>
            </p:nvSpPr>
            <p:spPr bwMode="auto">
              <a:xfrm>
                <a:off x="375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0" name="Line 303"/>
              <p:cNvSpPr>
                <a:spLocks noChangeShapeType="1"/>
              </p:cNvSpPr>
              <p:nvPr/>
            </p:nvSpPr>
            <p:spPr bwMode="auto">
              <a:xfrm>
                <a:off x="376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1" name="Line 304"/>
              <p:cNvSpPr>
                <a:spLocks noChangeShapeType="1"/>
              </p:cNvSpPr>
              <p:nvPr/>
            </p:nvSpPr>
            <p:spPr bwMode="auto">
              <a:xfrm>
                <a:off x="377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2" name="Line 305"/>
              <p:cNvSpPr>
                <a:spLocks noChangeShapeType="1"/>
              </p:cNvSpPr>
              <p:nvPr/>
            </p:nvSpPr>
            <p:spPr bwMode="auto">
              <a:xfrm>
                <a:off x="378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3" name="Line 306"/>
              <p:cNvSpPr>
                <a:spLocks noChangeShapeType="1"/>
              </p:cNvSpPr>
              <p:nvPr/>
            </p:nvSpPr>
            <p:spPr bwMode="auto">
              <a:xfrm>
                <a:off x="379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4" name="Line 307"/>
              <p:cNvSpPr>
                <a:spLocks noChangeShapeType="1"/>
              </p:cNvSpPr>
              <p:nvPr/>
            </p:nvSpPr>
            <p:spPr bwMode="auto">
              <a:xfrm>
                <a:off x="380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5" name="Line 308"/>
              <p:cNvSpPr>
                <a:spLocks noChangeShapeType="1"/>
              </p:cNvSpPr>
              <p:nvPr/>
            </p:nvSpPr>
            <p:spPr bwMode="auto">
              <a:xfrm>
                <a:off x="380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6" name="Line 309"/>
              <p:cNvSpPr>
                <a:spLocks noChangeShapeType="1"/>
              </p:cNvSpPr>
              <p:nvPr/>
            </p:nvSpPr>
            <p:spPr bwMode="auto">
              <a:xfrm>
                <a:off x="381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7" name="Line 310"/>
              <p:cNvSpPr>
                <a:spLocks noChangeShapeType="1"/>
              </p:cNvSpPr>
              <p:nvPr/>
            </p:nvSpPr>
            <p:spPr bwMode="auto">
              <a:xfrm>
                <a:off x="382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8" name="Line 311"/>
              <p:cNvSpPr>
                <a:spLocks noChangeShapeType="1"/>
              </p:cNvSpPr>
              <p:nvPr/>
            </p:nvSpPr>
            <p:spPr bwMode="auto">
              <a:xfrm>
                <a:off x="383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9" name="Line 312"/>
              <p:cNvSpPr>
                <a:spLocks noChangeShapeType="1"/>
              </p:cNvSpPr>
              <p:nvPr/>
            </p:nvSpPr>
            <p:spPr bwMode="auto">
              <a:xfrm>
                <a:off x="384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0" name="Line 313"/>
              <p:cNvSpPr>
                <a:spLocks noChangeShapeType="1"/>
              </p:cNvSpPr>
              <p:nvPr/>
            </p:nvSpPr>
            <p:spPr bwMode="auto">
              <a:xfrm>
                <a:off x="385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1" name="Line 314"/>
              <p:cNvSpPr>
                <a:spLocks noChangeShapeType="1"/>
              </p:cNvSpPr>
              <p:nvPr/>
            </p:nvSpPr>
            <p:spPr bwMode="auto">
              <a:xfrm>
                <a:off x="386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2" name="Line 315"/>
              <p:cNvSpPr>
                <a:spLocks noChangeShapeType="1"/>
              </p:cNvSpPr>
              <p:nvPr/>
            </p:nvSpPr>
            <p:spPr bwMode="auto">
              <a:xfrm>
                <a:off x="387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3" name="Line 316"/>
              <p:cNvSpPr>
                <a:spLocks noChangeShapeType="1"/>
              </p:cNvSpPr>
              <p:nvPr/>
            </p:nvSpPr>
            <p:spPr bwMode="auto">
              <a:xfrm>
                <a:off x="388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4" name="Line 317"/>
              <p:cNvSpPr>
                <a:spLocks noChangeShapeType="1"/>
              </p:cNvSpPr>
              <p:nvPr/>
            </p:nvSpPr>
            <p:spPr bwMode="auto">
              <a:xfrm>
                <a:off x="389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5" name="Line 318"/>
              <p:cNvSpPr>
                <a:spLocks noChangeShapeType="1"/>
              </p:cNvSpPr>
              <p:nvPr/>
            </p:nvSpPr>
            <p:spPr bwMode="auto">
              <a:xfrm>
                <a:off x="390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6" name="Line 319"/>
              <p:cNvSpPr>
                <a:spLocks noChangeShapeType="1"/>
              </p:cNvSpPr>
              <p:nvPr/>
            </p:nvSpPr>
            <p:spPr bwMode="auto">
              <a:xfrm>
                <a:off x="391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7" name="Line 320"/>
              <p:cNvSpPr>
                <a:spLocks noChangeShapeType="1"/>
              </p:cNvSpPr>
              <p:nvPr/>
            </p:nvSpPr>
            <p:spPr bwMode="auto">
              <a:xfrm>
                <a:off x="391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8" name="Line 321"/>
              <p:cNvSpPr>
                <a:spLocks noChangeShapeType="1"/>
              </p:cNvSpPr>
              <p:nvPr/>
            </p:nvSpPr>
            <p:spPr bwMode="auto">
              <a:xfrm>
                <a:off x="392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9" name="Line 322"/>
              <p:cNvSpPr>
                <a:spLocks noChangeShapeType="1"/>
              </p:cNvSpPr>
              <p:nvPr/>
            </p:nvSpPr>
            <p:spPr bwMode="auto">
              <a:xfrm>
                <a:off x="393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0" name="Line 323"/>
              <p:cNvSpPr>
                <a:spLocks noChangeShapeType="1"/>
              </p:cNvSpPr>
              <p:nvPr/>
            </p:nvSpPr>
            <p:spPr bwMode="auto">
              <a:xfrm>
                <a:off x="394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1" name="Line 324"/>
              <p:cNvSpPr>
                <a:spLocks noChangeShapeType="1"/>
              </p:cNvSpPr>
              <p:nvPr/>
            </p:nvSpPr>
            <p:spPr bwMode="auto">
              <a:xfrm>
                <a:off x="395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2" name="Line 325"/>
              <p:cNvSpPr>
                <a:spLocks noChangeShapeType="1"/>
              </p:cNvSpPr>
              <p:nvPr/>
            </p:nvSpPr>
            <p:spPr bwMode="auto">
              <a:xfrm>
                <a:off x="396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3" name="Line 326"/>
              <p:cNvSpPr>
                <a:spLocks noChangeShapeType="1"/>
              </p:cNvSpPr>
              <p:nvPr/>
            </p:nvSpPr>
            <p:spPr bwMode="auto">
              <a:xfrm>
                <a:off x="397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4" name="Line 327"/>
              <p:cNvSpPr>
                <a:spLocks noChangeShapeType="1"/>
              </p:cNvSpPr>
              <p:nvPr/>
            </p:nvSpPr>
            <p:spPr bwMode="auto">
              <a:xfrm>
                <a:off x="398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5" name="Line 328"/>
              <p:cNvSpPr>
                <a:spLocks noChangeShapeType="1"/>
              </p:cNvSpPr>
              <p:nvPr/>
            </p:nvSpPr>
            <p:spPr bwMode="auto">
              <a:xfrm>
                <a:off x="399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6" name="Line 329"/>
              <p:cNvSpPr>
                <a:spLocks noChangeShapeType="1"/>
              </p:cNvSpPr>
              <p:nvPr/>
            </p:nvSpPr>
            <p:spPr bwMode="auto">
              <a:xfrm>
                <a:off x="400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7" name="Line 330"/>
              <p:cNvSpPr>
                <a:spLocks noChangeShapeType="1"/>
              </p:cNvSpPr>
              <p:nvPr/>
            </p:nvSpPr>
            <p:spPr bwMode="auto">
              <a:xfrm>
                <a:off x="401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8" name="Line 331"/>
              <p:cNvSpPr>
                <a:spLocks noChangeShapeType="1"/>
              </p:cNvSpPr>
              <p:nvPr/>
            </p:nvSpPr>
            <p:spPr bwMode="auto">
              <a:xfrm>
                <a:off x="402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9" name="Line 332"/>
              <p:cNvSpPr>
                <a:spLocks noChangeShapeType="1"/>
              </p:cNvSpPr>
              <p:nvPr/>
            </p:nvSpPr>
            <p:spPr bwMode="auto">
              <a:xfrm>
                <a:off x="402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0" name="Line 333"/>
              <p:cNvSpPr>
                <a:spLocks noChangeShapeType="1"/>
              </p:cNvSpPr>
              <p:nvPr/>
            </p:nvSpPr>
            <p:spPr bwMode="auto">
              <a:xfrm>
                <a:off x="403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1" name="Line 334"/>
              <p:cNvSpPr>
                <a:spLocks noChangeShapeType="1"/>
              </p:cNvSpPr>
              <p:nvPr/>
            </p:nvSpPr>
            <p:spPr bwMode="auto">
              <a:xfrm>
                <a:off x="404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2" name="Line 335"/>
              <p:cNvSpPr>
                <a:spLocks noChangeShapeType="1"/>
              </p:cNvSpPr>
              <p:nvPr/>
            </p:nvSpPr>
            <p:spPr bwMode="auto">
              <a:xfrm>
                <a:off x="405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3" name="Line 336"/>
              <p:cNvSpPr>
                <a:spLocks noChangeShapeType="1"/>
              </p:cNvSpPr>
              <p:nvPr/>
            </p:nvSpPr>
            <p:spPr bwMode="auto">
              <a:xfrm>
                <a:off x="406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4" name="Line 337"/>
              <p:cNvSpPr>
                <a:spLocks noChangeShapeType="1"/>
              </p:cNvSpPr>
              <p:nvPr/>
            </p:nvSpPr>
            <p:spPr bwMode="auto">
              <a:xfrm>
                <a:off x="407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5" name="Line 338"/>
              <p:cNvSpPr>
                <a:spLocks noChangeShapeType="1"/>
              </p:cNvSpPr>
              <p:nvPr/>
            </p:nvSpPr>
            <p:spPr bwMode="auto">
              <a:xfrm>
                <a:off x="408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6" name="Line 339"/>
              <p:cNvSpPr>
                <a:spLocks noChangeShapeType="1"/>
              </p:cNvSpPr>
              <p:nvPr/>
            </p:nvSpPr>
            <p:spPr bwMode="auto">
              <a:xfrm>
                <a:off x="409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7" name="Line 340"/>
              <p:cNvSpPr>
                <a:spLocks noChangeShapeType="1"/>
              </p:cNvSpPr>
              <p:nvPr/>
            </p:nvSpPr>
            <p:spPr bwMode="auto">
              <a:xfrm>
                <a:off x="410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8" name="Line 341"/>
              <p:cNvSpPr>
                <a:spLocks noChangeShapeType="1"/>
              </p:cNvSpPr>
              <p:nvPr/>
            </p:nvSpPr>
            <p:spPr bwMode="auto">
              <a:xfrm>
                <a:off x="411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9" name="Line 342"/>
              <p:cNvSpPr>
                <a:spLocks noChangeShapeType="1"/>
              </p:cNvSpPr>
              <p:nvPr/>
            </p:nvSpPr>
            <p:spPr bwMode="auto">
              <a:xfrm>
                <a:off x="412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0" name="Line 343"/>
              <p:cNvSpPr>
                <a:spLocks noChangeShapeType="1"/>
              </p:cNvSpPr>
              <p:nvPr/>
            </p:nvSpPr>
            <p:spPr bwMode="auto">
              <a:xfrm>
                <a:off x="413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1" name="Line 344"/>
              <p:cNvSpPr>
                <a:spLocks noChangeShapeType="1"/>
              </p:cNvSpPr>
              <p:nvPr/>
            </p:nvSpPr>
            <p:spPr bwMode="auto">
              <a:xfrm>
                <a:off x="413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2" name="Line 345"/>
              <p:cNvSpPr>
                <a:spLocks noChangeShapeType="1"/>
              </p:cNvSpPr>
              <p:nvPr/>
            </p:nvSpPr>
            <p:spPr bwMode="auto">
              <a:xfrm>
                <a:off x="414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3" name="Line 346"/>
              <p:cNvSpPr>
                <a:spLocks noChangeShapeType="1"/>
              </p:cNvSpPr>
              <p:nvPr/>
            </p:nvSpPr>
            <p:spPr bwMode="auto">
              <a:xfrm>
                <a:off x="415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4" name="Line 347"/>
              <p:cNvSpPr>
                <a:spLocks noChangeShapeType="1"/>
              </p:cNvSpPr>
              <p:nvPr/>
            </p:nvSpPr>
            <p:spPr bwMode="auto">
              <a:xfrm>
                <a:off x="416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5" name="Line 348"/>
              <p:cNvSpPr>
                <a:spLocks noChangeShapeType="1"/>
              </p:cNvSpPr>
              <p:nvPr/>
            </p:nvSpPr>
            <p:spPr bwMode="auto">
              <a:xfrm>
                <a:off x="417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6" name="Line 349"/>
              <p:cNvSpPr>
                <a:spLocks noChangeShapeType="1"/>
              </p:cNvSpPr>
              <p:nvPr/>
            </p:nvSpPr>
            <p:spPr bwMode="auto">
              <a:xfrm>
                <a:off x="418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7" name="Line 350"/>
              <p:cNvSpPr>
                <a:spLocks noChangeShapeType="1"/>
              </p:cNvSpPr>
              <p:nvPr/>
            </p:nvSpPr>
            <p:spPr bwMode="auto">
              <a:xfrm>
                <a:off x="419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8" name="Line 351"/>
              <p:cNvSpPr>
                <a:spLocks noChangeShapeType="1"/>
              </p:cNvSpPr>
              <p:nvPr/>
            </p:nvSpPr>
            <p:spPr bwMode="auto">
              <a:xfrm>
                <a:off x="420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9" name="Line 352"/>
              <p:cNvSpPr>
                <a:spLocks noChangeShapeType="1"/>
              </p:cNvSpPr>
              <p:nvPr/>
            </p:nvSpPr>
            <p:spPr bwMode="auto">
              <a:xfrm>
                <a:off x="421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0" name="Line 353"/>
              <p:cNvSpPr>
                <a:spLocks noChangeShapeType="1"/>
              </p:cNvSpPr>
              <p:nvPr/>
            </p:nvSpPr>
            <p:spPr bwMode="auto">
              <a:xfrm>
                <a:off x="422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1" name="Line 354"/>
              <p:cNvSpPr>
                <a:spLocks noChangeShapeType="1"/>
              </p:cNvSpPr>
              <p:nvPr/>
            </p:nvSpPr>
            <p:spPr bwMode="auto">
              <a:xfrm>
                <a:off x="423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2" name="Line 355"/>
              <p:cNvSpPr>
                <a:spLocks noChangeShapeType="1"/>
              </p:cNvSpPr>
              <p:nvPr/>
            </p:nvSpPr>
            <p:spPr bwMode="auto">
              <a:xfrm>
                <a:off x="423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3" name="Line 356"/>
              <p:cNvSpPr>
                <a:spLocks noChangeShapeType="1"/>
              </p:cNvSpPr>
              <p:nvPr/>
            </p:nvSpPr>
            <p:spPr bwMode="auto">
              <a:xfrm>
                <a:off x="424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4" name="Line 357"/>
              <p:cNvSpPr>
                <a:spLocks noChangeShapeType="1"/>
              </p:cNvSpPr>
              <p:nvPr/>
            </p:nvSpPr>
            <p:spPr bwMode="auto">
              <a:xfrm>
                <a:off x="425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5" name="Line 358"/>
              <p:cNvSpPr>
                <a:spLocks noChangeShapeType="1"/>
              </p:cNvSpPr>
              <p:nvPr/>
            </p:nvSpPr>
            <p:spPr bwMode="auto">
              <a:xfrm>
                <a:off x="426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6" name="Line 359"/>
              <p:cNvSpPr>
                <a:spLocks noChangeShapeType="1"/>
              </p:cNvSpPr>
              <p:nvPr/>
            </p:nvSpPr>
            <p:spPr bwMode="auto">
              <a:xfrm>
                <a:off x="427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7" name="Line 360"/>
              <p:cNvSpPr>
                <a:spLocks noChangeShapeType="1"/>
              </p:cNvSpPr>
              <p:nvPr/>
            </p:nvSpPr>
            <p:spPr bwMode="auto">
              <a:xfrm>
                <a:off x="428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8" name="Line 361"/>
              <p:cNvSpPr>
                <a:spLocks noChangeShapeType="1"/>
              </p:cNvSpPr>
              <p:nvPr/>
            </p:nvSpPr>
            <p:spPr bwMode="auto">
              <a:xfrm>
                <a:off x="429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9" name="Line 362"/>
              <p:cNvSpPr>
                <a:spLocks noChangeShapeType="1"/>
              </p:cNvSpPr>
              <p:nvPr/>
            </p:nvSpPr>
            <p:spPr bwMode="auto">
              <a:xfrm>
                <a:off x="430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0" name="Line 363"/>
              <p:cNvSpPr>
                <a:spLocks noChangeShapeType="1"/>
              </p:cNvSpPr>
              <p:nvPr/>
            </p:nvSpPr>
            <p:spPr bwMode="auto">
              <a:xfrm>
                <a:off x="431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1" name="Line 364"/>
              <p:cNvSpPr>
                <a:spLocks noChangeShapeType="1"/>
              </p:cNvSpPr>
              <p:nvPr/>
            </p:nvSpPr>
            <p:spPr bwMode="auto">
              <a:xfrm>
                <a:off x="432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2" name="Line 365"/>
              <p:cNvSpPr>
                <a:spLocks noChangeShapeType="1"/>
              </p:cNvSpPr>
              <p:nvPr/>
            </p:nvSpPr>
            <p:spPr bwMode="auto">
              <a:xfrm>
                <a:off x="433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3" name="Line 366"/>
              <p:cNvSpPr>
                <a:spLocks noChangeShapeType="1"/>
              </p:cNvSpPr>
              <p:nvPr/>
            </p:nvSpPr>
            <p:spPr bwMode="auto">
              <a:xfrm>
                <a:off x="434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4" name="Line 367"/>
              <p:cNvSpPr>
                <a:spLocks noChangeShapeType="1"/>
              </p:cNvSpPr>
              <p:nvPr/>
            </p:nvSpPr>
            <p:spPr bwMode="auto">
              <a:xfrm>
                <a:off x="434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5" name="Line 368"/>
              <p:cNvSpPr>
                <a:spLocks noChangeShapeType="1"/>
              </p:cNvSpPr>
              <p:nvPr/>
            </p:nvSpPr>
            <p:spPr bwMode="auto">
              <a:xfrm>
                <a:off x="435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6" name="Line 369"/>
              <p:cNvSpPr>
                <a:spLocks noChangeShapeType="1"/>
              </p:cNvSpPr>
              <p:nvPr/>
            </p:nvSpPr>
            <p:spPr bwMode="auto">
              <a:xfrm>
                <a:off x="436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7" name="Line 370"/>
              <p:cNvSpPr>
                <a:spLocks noChangeShapeType="1"/>
              </p:cNvSpPr>
              <p:nvPr/>
            </p:nvSpPr>
            <p:spPr bwMode="auto">
              <a:xfrm>
                <a:off x="437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8" name="Line 371"/>
              <p:cNvSpPr>
                <a:spLocks noChangeShapeType="1"/>
              </p:cNvSpPr>
              <p:nvPr/>
            </p:nvSpPr>
            <p:spPr bwMode="auto">
              <a:xfrm>
                <a:off x="438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9" name="Line 372"/>
              <p:cNvSpPr>
                <a:spLocks noChangeShapeType="1"/>
              </p:cNvSpPr>
              <p:nvPr/>
            </p:nvSpPr>
            <p:spPr bwMode="auto">
              <a:xfrm>
                <a:off x="439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0" name="Line 373"/>
              <p:cNvSpPr>
                <a:spLocks noChangeShapeType="1"/>
              </p:cNvSpPr>
              <p:nvPr/>
            </p:nvSpPr>
            <p:spPr bwMode="auto">
              <a:xfrm>
                <a:off x="440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1" name="Line 374"/>
              <p:cNvSpPr>
                <a:spLocks noChangeShapeType="1"/>
              </p:cNvSpPr>
              <p:nvPr/>
            </p:nvSpPr>
            <p:spPr bwMode="auto">
              <a:xfrm>
                <a:off x="441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2" name="Line 375"/>
              <p:cNvSpPr>
                <a:spLocks noChangeShapeType="1"/>
              </p:cNvSpPr>
              <p:nvPr/>
            </p:nvSpPr>
            <p:spPr bwMode="auto">
              <a:xfrm>
                <a:off x="442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3" name="Line 376"/>
              <p:cNvSpPr>
                <a:spLocks noChangeShapeType="1"/>
              </p:cNvSpPr>
              <p:nvPr/>
            </p:nvSpPr>
            <p:spPr bwMode="auto">
              <a:xfrm>
                <a:off x="443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4" name="Line 377"/>
              <p:cNvSpPr>
                <a:spLocks noChangeShapeType="1"/>
              </p:cNvSpPr>
              <p:nvPr/>
            </p:nvSpPr>
            <p:spPr bwMode="auto">
              <a:xfrm>
                <a:off x="444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5" name="Line 378"/>
              <p:cNvSpPr>
                <a:spLocks noChangeShapeType="1"/>
              </p:cNvSpPr>
              <p:nvPr/>
            </p:nvSpPr>
            <p:spPr bwMode="auto">
              <a:xfrm>
                <a:off x="445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6" name="Line 379"/>
              <p:cNvSpPr>
                <a:spLocks noChangeShapeType="1"/>
              </p:cNvSpPr>
              <p:nvPr/>
            </p:nvSpPr>
            <p:spPr bwMode="auto">
              <a:xfrm>
                <a:off x="445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7" name="Line 380"/>
              <p:cNvSpPr>
                <a:spLocks noChangeShapeType="1"/>
              </p:cNvSpPr>
              <p:nvPr/>
            </p:nvSpPr>
            <p:spPr bwMode="auto">
              <a:xfrm>
                <a:off x="446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8" name="Line 381"/>
              <p:cNvSpPr>
                <a:spLocks noChangeShapeType="1"/>
              </p:cNvSpPr>
              <p:nvPr/>
            </p:nvSpPr>
            <p:spPr bwMode="auto">
              <a:xfrm>
                <a:off x="447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9" name="Line 382"/>
              <p:cNvSpPr>
                <a:spLocks noChangeShapeType="1"/>
              </p:cNvSpPr>
              <p:nvPr/>
            </p:nvSpPr>
            <p:spPr bwMode="auto">
              <a:xfrm>
                <a:off x="448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0" name="Line 383"/>
              <p:cNvSpPr>
                <a:spLocks noChangeShapeType="1"/>
              </p:cNvSpPr>
              <p:nvPr/>
            </p:nvSpPr>
            <p:spPr bwMode="auto">
              <a:xfrm>
                <a:off x="449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1" name="Line 384"/>
              <p:cNvSpPr>
                <a:spLocks noChangeShapeType="1"/>
              </p:cNvSpPr>
              <p:nvPr/>
            </p:nvSpPr>
            <p:spPr bwMode="auto">
              <a:xfrm>
                <a:off x="450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2" name="Line 385"/>
              <p:cNvSpPr>
                <a:spLocks noChangeShapeType="1"/>
              </p:cNvSpPr>
              <p:nvPr/>
            </p:nvSpPr>
            <p:spPr bwMode="auto">
              <a:xfrm>
                <a:off x="451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3" name="Line 386"/>
              <p:cNvSpPr>
                <a:spLocks noChangeShapeType="1"/>
              </p:cNvSpPr>
              <p:nvPr/>
            </p:nvSpPr>
            <p:spPr bwMode="auto">
              <a:xfrm>
                <a:off x="452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4" name="Line 387"/>
              <p:cNvSpPr>
                <a:spLocks noChangeShapeType="1"/>
              </p:cNvSpPr>
              <p:nvPr/>
            </p:nvSpPr>
            <p:spPr bwMode="auto">
              <a:xfrm>
                <a:off x="453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5" name="Line 388"/>
              <p:cNvSpPr>
                <a:spLocks noChangeShapeType="1"/>
              </p:cNvSpPr>
              <p:nvPr/>
            </p:nvSpPr>
            <p:spPr bwMode="auto">
              <a:xfrm>
                <a:off x="454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6" name="Line 389"/>
              <p:cNvSpPr>
                <a:spLocks noChangeShapeType="1"/>
              </p:cNvSpPr>
              <p:nvPr/>
            </p:nvSpPr>
            <p:spPr bwMode="auto">
              <a:xfrm>
                <a:off x="455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7" name="Line 390"/>
              <p:cNvSpPr>
                <a:spLocks noChangeShapeType="1"/>
              </p:cNvSpPr>
              <p:nvPr/>
            </p:nvSpPr>
            <p:spPr bwMode="auto">
              <a:xfrm>
                <a:off x="455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8" name="Line 391"/>
              <p:cNvSpPr>
                <a:spLocks noChangeShapeType="1"/>
              </p:cNvSpPr>
              <p:nvPr/>
            </p:nvSpPr>
            <p:spPr bwMode="auto">
              <a:xfrm>
                <a:off x="45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9" name="Line 392"/>
              <p:cNvSpPr>
                <a:spLocks noChangeShapeType="1"/>
              </p:cNvSpPr>
              <p:nvPr/>
            </p:nvSpPr>
            <p:spPr bwMode="auto">
              <a:xfrm>
                <a:off x="457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0" name="Line 393"/>
              <p:cNvSpPr>
                <a:spLocks noChangeShapeType="1"/>
              </p:cNvSpPr>
              <p:nvPr/>
            </p:nvSpPr>
            <p:spPr bwMode="auto">
              <a:xfrm>
                <a:off x="458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1" name="Line 394"/>
              <p:cNvSpPr>
                <a:spLocks noChangeShapeType="1"/>
              </p:cNvSpPr>
              <p:nvPr/>
            </p:nvSpPr>
            <p:spPr bwMode="auto">
              <a:xfrm>
                <a:off x="459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2" name="Line 395"/>
              <p:cNvSpPr>
                <a:spLocks noChangeShapeType="1"/>
              </p:cNvSpPr>
              <p:nvPr/>
            </p:nvSpPr>
            <p:spPr bwMode="auto">
              <a:xfrm>
                <a:off x="460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3" name="Line 396"/>
              <p:cNvSpPr>
                <a:spLocks noChangeShapeType="1"/>
              </p:cNvSpPr>
              <p:nvPr/>
            </p:nvSpPr>
            <p:spPr bwMode="auto">
              <a:xfrm>
                <a:off x="461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4" name="Line 397"/>
              <p:cNvSpPr>
                <a:spLocks noChangeShapeType="1"/>
              </p:cNvSpPr>
              <p:nvPr/>
            </p:nvSpPr>
            <p:spPr bwMode="auto">
              <a:xfrm>
                <a:off x="462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5" name="Line 398"/>
              <p:cNvSpPr>
                <a:spLocks noChangeShapeType="1"/>
              </p:cNvSpPr>
              <p:nvPr/>
            </p:nvSpPr>
            <p:spPr bwMode="auto">
              <a:xfrm>
                <a:off x="46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6" name="Line 399"/>
              <p:cNvSpPr>
                <a:spLocks noChangeShapeType="1"/>
              </p:cNvSpPr>
              <p:nvPr/>
            </p:nvSpPr>
            <p:spPr bwMode="auto">
              <a:xfrm>
                <a:off x="464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7" name="Line 400"/>
              <p:cNvSpPr>
                <a:spLocks noChangeShapeType="1"/>
              </p:cNvSpPr>
              <p:nvPr/>
            </p:nvSpPr>
            <p:spPr bwMode="auto">
              <a:xfrm>
                <a:off x="465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8" name="Line 401"/>
              <p:cNvSpPr>
                <a:spLocks noChangeShapeType="1"/>
              </p:cNvSpPr>
              <p:nvPr/>
            </p:nvSpPr>
            <p:spPr bwMode="auto">
              <a:xfrm>
                <a:off x="466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9" name="Line 402"/>
              <p:cNvSpPr>
                <a:spLocks noChangeShapeType="1"/>
              </p:cNvSpPr>
              <p:nvPr/>
            </p:nvSpPr>
            <p:spPr bwMode="auto">
              <a:xfrm>
                <a:off x="466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0" name="Line 403"/>
              <p:cNvSpPr>
                <a:spLocks noChangeShapeType="1"/>
              </p:cNvSpPr>
              <p:nvPr/>
            </p:nvSpPr>
            <p:spPr bwMode="auto">
              <a:xfrm>
                <a:off x="467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1" name="Line 404"/>
              <p:cNvSpPr>
                <a:spLocks noChangeShapeType="1"/>
              </p:cNvSpPr>
              <p:nvPr/>
            </p:nvSpPr>
            <p:spPr bwMode="auto">
              <a:xfrm>
                <a:off x="468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2" name="Line 405"/>
              <p:cNvSpPr>
                <a:spLocks noChangeShapeType="1"/>
              </p:cNvSpPr>
              <p:nvPr/>
            </p:nvSpPr>
            <p:spPr bwMode="auto">
              <a:xfrm>
                <a:off x="46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8" name="Group 607"/>
            <p:cNvGrpSpPr>
              <a:grpSpLocks/>
            </p:cNvGrpSpPr>
            <p:nvPr/>
          </p:nvGrpSpPr>
          <p:grpSpPr bwMode="auto">
            <a:xfrm>
              <a:off x="1141413" y="3822700"/>
              <a:ext cx="7158038" cy="1069975"/>
              <a:chOff x="719" y="2408"/>
              <a:chExt cx="4509" cy="674"/>
            </a:xfrm>
          </p:grpSpPr>
          <p:sp>
            <p:nvSpPr>
              <p:cNvPr id="2783" name="Line 407"/>
              <p:cNvSpPr>
                <a:spLocks noChangeShapeType="1"/>
              </p:cNvSpPr>
              <p:nvPr/>
            </p:nvSpPr>
            <p:spPr bwMode="auto">
              <a:xfrm>
                <a:off x="470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4" name="Line 408"/>
              <p:cNvSpPr>
                <a:spLocks noChangeShapeType="1"/>
              </p:cNvSpPr>
              <p:nvPr/>
            </p:nvSpPr>
            <p:spPr bwMode="auto">
              <a:xfrm>
                <a:off x="471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5" name="Line 409"/>
              <p:cNvSpPr>
                <a:spLocks noChangeShapeType="1"/>
              </p:cNvSpPr>
              <p:nvPr/>
            </p:nvSpPr>
            <p:spPr bwMode="auto">
              <a:xfrm>
                <a:off x="472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6" name="Line 410"/>
              <p:cNvSpPr>
                <a:spLocks noChangeShapeType="1"/>
              </p:cNvSpPr>
              <p:nvPr/>
            </p:nvSpPr>
            <p:spPr bwMode="auto">
              <a:xfrm>
                <a:off x="473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7" name="Line 411"/>
              <p:cNvSpPr>
                <a:spLocks noChangeShapeType="1"/>
              </p:cNvSpPr>
              <p:nvPr/>
            </p:nvSpPr>
            <p:spPr bwMode="auto">
              <a:xfrm>
                <a:off x="474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8" name="Line 412"/>
              <p:cNvSpPr>
                <a:spLocks noChangeShapeType="1"/>
              </p:cNvSpPr>
              <p:nvPr/>
            </p:nvSpPr>
            <p:spPr bwMode="auto">
              <a:xfrm>
                <a:off x="475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9" name="Line 413"/>
              <p:cNvSpPr>
                <a:spLocks noChangeShapeType="1"/>
              </p:cNvSpPr>
              <p:nvPr/>
            </p:nvSpPr>
            <p:spPr bwMode="auto">
              <a:xfrm>
                <a:off x="476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0" name="Line 414"/>
              <p:cNvSpPr>
                <a:spLocks noChangeShapeType="1"/>
              </p:cNvSpPr>
              <p:nvPr/>
            </p:nvSpPr>
            <p:spPr bwMode="auto">
              <a:xfrm>
                <a:off x="477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1" name="Line 415"/>
              <p:cNvSpPr>
                <a:spLocks noChangeShapeType="1"/>
              </p:cNvSpPr>
              <p:nvPr/>
            </p:nvSpPr>
            <p:spPr bwMode="auto">
              <a:xfrm>
                <a:off x="477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2" name="Line 416"/>
              <p:cNvSpPr>
                <a:spLocks noChangeShapeType="1"/>
              </p:cNvSpPr>
              <p:nvPr/>
            </p:nvSpPr>
            <p:spPr bwMode="auto">
              <a:xfrm>
                <a:off x="478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3" name="Line 417"/>
              <p:cNvSpPr>
                <a:spLocks noChangeShapeType="1"/>
              </p:cNvSpPr>
              <p:nvPr/>
            </p:nvSpPr>
            <p:spPr bwMode="auto">
              <a:xfrm>
                <a:off x="479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4" name="Line 418"/>
              <p:cNvSpPr>
                <a:spLocks noChangeShapeType="1"/>
              </p:cNvSpPr>
              <p:nvPr/>
            </p:nvSpPr>
            <p:spPr bwMode="auto">
              <a:xfrm>
                <a:off x="480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5" name="Line 419"/>
              <p:cNvSpPr>
                <a:spLocks noChangeShapeType="1"/>
              </p:cNvSpPr>
              <p:nvPr/>
            </p:nvSpPr>
            <p:spPr bwMode="auto">
              <a:xfrm>
                <a:off x="481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6" name="Line 420"/>
              <p:cNvSpPr>
                <a:spLocks noChangeShapeType="1"/>
              </p:cNvSpPr>
              <p:nvPr/>
            </p:nvSpPr>
            <p:spPr bwMode="auto">
              <a:xfrm>
                <a:off x="482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7" name="Line 421"/>
              <p:cNvSpPr>
                <a:spLocks noChangeShapeType="1"/>
              </p:cNvSpPr>
              <p:nvPr/>
            </p:nvSpPr>
            <p:spPr bwMode="auto">
              <a:xfrm>
                <a:off x="483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8" name="Line 422"/>
              <p:cNvSpPr>
                <a:spLocks noChangeShapeType="1"/>
              </p:cNvSpPr>
              <p:nvPr/>
            </p:nvSpPr>
            <p:spPr bwMode="auto">
              <a:xfrm>
                <a:off x="484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9" name="Line 423"/>
              <p:cNvSpPr>
                <a:spLocks noChangeShapeType="1"/>
              </p:cNvSpPr>
              <p:nvPr/>
            </p:nvSpPr>
            <p:spPr bwMode="auto">
              <a:xfrm>
                <a:off x="485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0" name="Line 424"/>
              <p:cNvSpPr>
                <a:spLocks noChangeShapeType="1"/>
              </p:cNvSpPr>
              <p:nvPr/>
            </p:nvSpPr>
            <p:spPr bwMode="auto">
              <a:xfrm>
                <a:off x="4861"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1" name="Line 425"/>
              <p:cNvSpPr>
                <a:spLocks noChangeShapeType="1"/>
              </p:cNvSpPr>
              <p:nvPr/>
            </p:nvSpPr>
            <p:spPr bwMode="auto">
              <a:xfrm>
                <a:off x="4870"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2" name="Line 426"/>
              <p:cNvSpPr>
                <a:spLocks noChangeShapeType="1"/>
              </p:cNvSpPr>
              <p:nvPr/>
            </p:nvSpPr>
            <p:spPr bwMode="auto">
              <a:xfrm>
                <a:off x="487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3" name="Line 427"/>
              <p:cNvSpPr>
                <a:spLocks noChangeShapeType="1"/>
              </p:cNvSpPr>
              <p:nvPr/>
            </p:nvSpPr>
            <p:spPr bwMode="auto">
              <a:xfrm>
                <a:off x="488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4" name="Line 428"/>
              <p:cNvSpPr>
                <a:spLocks noChangeShapeType="1"/>
              </p:cNvSpPr>
              <p:nvPr/>
            </p:nvSpPr>
            <p:spPr bwMode="auto">
              <a:xfrm>
                <a:off x="489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5" name="Line 429"/>
              <p:cNvSpPr>
                <a:spLocks noChangeShapeType="1"/>
              </p:cNvSpPr>
              <p:nvPr/>
            </p:nvSpPr>
            <p:spPr bwMode="auto">
              <a:xfrm>
                <a:off x="490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6" name="Line 430"/>
              <p:cNvSpPr>
                <a:spLocks noChangeShapeType="1"/>
              </p:cNvSpPr>
              <p:nvPr/>
            </p:nvSpPr>
            <p:spPr bwMode="auto">
              <a:xfrm>
                <a:off x="491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7" name="Line 431"/>
              <p:cNvSpPr>
                <a:spLocks noChangeShapeType="1"/>
              </p:cNvSpPr>
              <p:nvPr/>
            </p:nvSpPr>
            <p:spPr bwMode="auto">
              <a:xfrm>
                <a:off x="4925"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8" name="Line 432"/>
              <p:cNvSpPr>
                <a:spLocks noChangeShapeType="1"/>
              </p:cNvSpPr>
              <p:nvPr/>
            </p:nvSpPr>
            <p:spPr bwMode="auto">
              <a:xfrm>
                <a:off x="4934"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9" name="Line 433"/>
              <p:cNvSpPr>
                <a:spLocks noChangeShapeType="1"/>
              </p:cNvSpPr>
              <p:nvPr/>
            </p:nvSpPr>
            <p:spPr bwMode="auto">
              <a:xfrm>
                <a:off x="494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0" name="Line 434"/>
              <p:cNvSpPr>
                <a:spLocks noChangeShapeType="1"/>
              </p:cNvSpPr>
              <p:nvPr/>
            </p:nvSpPr>
            <p:spPr bwMode="auto">
              <a:xfrm>
                <a:off x="4953"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1" name="Line 435"/>
              <p:cNvSpPr>
                <a:spLocks noChangeShapeType="1"/>
              </p:cNvSpPr>
              <p:nvPr/>
            </p:nvSpPr>
            <p:spPr bwMode="auto">
              <a:xfrm>
                <a:off x="496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2" name="Line 436"/>
              <p:cNvSpPr>
                <a:spLocks noChangeShapeType="1"/>
              </p:cNvSpPr>
              <p:nvPr/>
            </p:nvSpPr>
            <p:spPr bwMode="auto">
              <a:xfrm>
                <a:off x="497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3" name="Line 437"/>
              <p:cNvSpPr>
                <a:spLocks noChangeShapeType="1"/>
              </p:cNvSpPr>
              <p:nvPr/>
            </p:nvSpPr>
            <p:spPr bwMode="auto">
              <a:xfrm>
                <a:off x="498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4" name="Line 438"/>
              <p:cNvSpPr>
                <a:spLocks noChangeShapeType="1"/>
              </p:cNvSpPr>
              <p:nvPr/>
            </p:nvSpPr>
            <p:spPr bwMode="auto">
              <a:xfrm>
                <a:off x="4989"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5" name="Line 439"/>
              <p:cNvSpPr>
                <a:spLocks noChangeShapeType="1"/>
              </p:cNvSpPr>
              <p:nvPr/>
            </p:nvSpPr>
            <p:spPr bwMode="auto">
              <a:xfrm>
                <a:off x="4998"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6" name="Line 440"/>
              <p:cNvSpPr>
                <a:spLocks noChangeShapeType="1"/>
              </p:cNvSpPr>
              <p:nvPr/>
            </p:nvSpPr>
            <p:spPr bwMode="auto">
              <a:xfrm>
                <a:off x="50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7" name="Line 441"/>
              <p:cNvSpPr>
                <a:spLocks noChangeShapeType="1"/>
              </p:cNvSpPr>
              <p:nvPr/>
            </p:nvSpPr>
            <p:spPr bwMode="auto">
              <a:xfrm>
                <a:off x="5017"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8" name="Line 442"/>
              <p:cNvSpPr>
                <a:spLocks noChangeShapeType="1"/>
              </p:cNvSpPr>
              <p:nvPr/>
            </p:nvSpPr>
            <p:spPr bwMode="auto">
              <a:xfrm>
                <a:off x="502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9" name="Line 443"/>
              <p:cNvSpPr>
                <a:spLocks noChangeShapeType="1"/>
              </p:cNvSpPr>
              <p:nvPr/>
            </p:nvSpPr>
            <p:spPr bwMode="auto">
              <a:xfrm>
                <a:off x="503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0" name="Line 444"/>
              <p:cNvSpPr>
                <a:spLocks noChangeShapeType="1"/>
              </p:cNvSpPr>
              <p:nvPr/>
            </p:nvSpPr>
            <p:spPr bwMode="auto">
              <a:xfrm>
                <a:off x="504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1" name="Line 445"/>
              <p:cNvSpPr>
                <a:spLocks noChangeShapeType="1"/>
              </p:cNvSpPr>
              <p:nvPr/>
            </p:nvSpPr>
            <p:spPr bwMode="auto">
              <a:xfrm>
                <a:off x="5053"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2" name="Line 446"/>
              <p:cNvSpPr>
                <a:spLocks noChangeShapeType="1"/>
              </p:cNvSpPr>
              <p:nvPr/>
            </p:nvSpPr>
            <p:spPr bwMode="auto">
              <a:xfrm>
                <a:off x="5062"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3" name="Line 447"/>
              <p:cNvSpPr>
                <a:spLocks noChangeShapeType="1"/>
              </p:cNvSpPr>
              <p:nvPr/>
            </p:nvSpPr>
            <p:spPr bwMode="auto">
              <a:xfrm>
                <a:off x="5072"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4" name="Line 448"/>
              <p:cNvSpPr>
                <a:spLocks noChangeShapeType="1"/>
              </p:cNvSpPr>
              <p:nvPr/>
            </p:nvSpPr>
            <p:spPr bwMode="auto">
              <a:xfrm>
                <a:off x="5081"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5" name="Line 449"/>
              <p:cNvSpPr>
                <a:spLocks noChangeShapeType="1"/>
              </p:cNvSpPr>
              <p:nvPr/>
            </p:nvSpPr>
            <p:spPr bwMode="auto">
              <a:xfrm>
                <a:off x="5090"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6" name="Line 450"/>
              <p:cNvSpPr>
                <a:spLocks noChangeShapeType="1"/>
              </p:cNvSpPr>
              <p:nvPr/>
            </p:nvSpPr>
            <p:spPr bwMode="auto">
              <a:xfrm>
                <a:off x="5099"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7" name="Line 451"/>
              <p:cNvSpPr>
                <a:spLocks noChangeShapeType="1"/>
              </p:cNvSpPr>
              <p:nvPr/>
            </p:nvSpPr>
            <p:spPr bwMode="auto">
              <a:xfrm>
                <a:off x="5108"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8" name="Line 452"/>
              <p:cNvSpPr>
                <a:spLocks noChangeShapeType="1"/>
              </p:cNvSpPr>
              <p:nvPr/>
            </p:nvSpPr>
            <p:spPr bwMode="auto">
              <a:xfrm>
                <a:off x="5117"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9" name="Line 453"/>
              <p:cNvSpPr>
                <a:spLocks noChangeShapeType="1"/>
              </p:cNvSpPr>
              <p:nvPr/>
            </p:nvSpPr>
            <p:spPr bwMode="auto">
              <a:xfrm>
                <a:off x="5126" y="299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0" name="Line 454"/>
              <p:cNvSpPr>
                <a:spLocks noChangeShapeType="1"/>
              </p:cNvSpPr>
              <p:nvPr/>
            </p:nvSpPr>
            <p:spPr bwMode="auto">
              <a:xfrm>
                <a:off x="5136"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1" name="Line 455"/>
              <p:cNvSpPr>
                <a:spLocks noChangeShapeType="1"/>
              </p:cNvSpPr>
              <p:nvPr/>
            </p:nvSpPr>
            <p:spPr bwMode="auto">
              <a:xfrm>
                <a:off x="5145"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2" name="Line 456"/>
              <p:cNvSpPr>
                <a:spLocks noChangeShapeType="1"/>
              </p:cNvSpPr>
              <p:nvPr/>
            </p:nvSpPr>
            <p:spPr bwMode="auto">
              <a:xfrm>
                <a:off x="5154" y="299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3" name="Line 457"/>
              <p:cNvSpPr>
                <a:spLocks noChangeShapeType="1"/>
              </p:cNvSpPr>
              <p:nvPr/>
            </p:nvSpPr>
            <p:spPr bwMode="auto">
              <a:xfrm>
                <a:off x="5163" y="299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4" name="Rectangle 458"/>
              <p:cNvSpPr>
                <a:spLocks noChangeArrowheads="1"/>
              </p:cNvSpPr>
              <p:nvPr/>
            </p:nvSpPr>
            <p:spPr bwMode="auto">
              <a:xfrm>
                <a:off x="719" y="290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0.2</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835" name="Line 459"/>
              <p:cNvSpPr>
                <a:spLocks noChangeShapeType="1"/>
              </p:cNvSpPr>
              <p:nvPr/>
            </p:nvSpPr>
            <p:spPr bwMode="auto">
              <a:xfrm flipH="1">
                <a:off x="1057" y="2408"/>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6" name="Line 460"/>
              <p:cNvSpPr>
                <a:spLocks noChangeShapeType="1"/>
              </p:cNvSpPr>
              <p:nvPr/>
            </p:nvSpPr>
            <p:spPr bwMode="auto">
              <a:xfrm>
                <a:off x="5165" y="2408"/>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7" name="Line 461"/>
              <p:cNvSpPr>
                <a:spLocks noChangeShapeType="1"/>
              </p:cNvSpPr>
              <p:nvPr/>
            </p:nvSpPr>
            <p:spPr bwMode="auto">
              <a:xfrm>
                <a:off x="11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8" name="Line 462"/>
              <p:cNvSpPr>
                <a:spLocks noChangeShapeType="1"/>
              </p:cNvSpPr>
              <p:nvPr/>
            </p:nvSpPr>
            <p:spPr bwMode="auto">
              <a:xfrm>
                <a:off x="11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9" name="Line 463"/>
              <p:cNvSpPr>
                <a:spLocks noChangeShapeType="1"/>
              </p:cNvSpPr>
              <p:nvPr/>
            </p:nvSpPr>
            <p:spPr bwMode="auto">
              <a:xfrm>
                <a:off x="11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0" name="Line 464"/>
              <p:cNvSpPr>
                <a:spLocks noChangeShapeType="1"/>
              </p:cNvSpPr>
              <p:nvPr/>
            </p:nvSpPr>
            <p:spPr bwMode="auto">
              <a:xfrm>
                <a:off x="11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1" name="Line 465"/>
              <p:cNvSpPr>
                <a:spLocks noChangeShapeType="1"/>
              </p:cNvSpPr>
              <p:nvPr/>
            </p:nvSpPr>
            <p:spPr bwMode="auto">
              <a:xfrm>
                <a:off x="11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2" name="Line 466"/>
              <p:cNvSpPr>
                <a:spLocks noChangeShapeType="1"/>
              </p:cNvSpPr>
              <p:nvPr/>
            </p:nvSpPr>
            <p:spPr bwMode="auto">
              <a:xfrm>
                <a:off x="116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3" name="Line 467"/>
              <p:cNvSpPr>
                <a:spLocks noChangeShapeType="1"/>
              </p:cNvSpPr>
              <p:nvPr/>
            </p:nvSpPr>
            <p:spPr bwMode="auto">
              <a:xfrm>
                <a:off x="11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4" name="Line 468"/>
              <p:cNvSpPr>
                <a:spLocks noChangeShapeType="1"/>
              </p:cNvSpPr>
              <p:nvPr/>
            </p:nvSpPr>
            <p:spPr bwMode="auto">
              <a:xfrm>
                <a:off x="11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5" name="Line 469"/>
              <p:cNvSpPr>
                <a:spLocks noChangeShapeType="1"/>
              </p:cNvSpPr>
              <p:nvPr/>
            </p:nvSpPr>
            <p:spPr bwMode="auto">
              <a:xfrm>
                <a:off x="11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6" name="Line 470"/>
              <p:cNvSpPr>
                <a:spLocks noChangeShapeType="1"/>
              </p:cNvSpPr>
              <p:nvPr/>
            </p:nvSpPr>
            <p:spPr bwMode="auto">
              <a:xfrm>
                <a:off x="12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7" name="Line 471"/>
              <p:cNvSpPr>
                <a:spLocks noChangeShapeType="1"/>
              </p:cNvSpPr>
              <p:nvPr/>
            </p:nvSpPr>
            <p:spPr bwMode="auto">
              <a:xfrm>
                <a:off x="12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8" name="Line 472"/>
              <p:cNvSpPr>
                <a:spLocks noChangeShapeType="1"/>
              </p:cNvSpPr>
              <p:nvPr/>
            </p:nvSpPr>
            <p:spPr bwMode="auto">
              <a:xfrm>
                <a:off x="12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9" name="Line 473"/>
              <p:cNvSpPr>
                <a:spLocks noChangeShapeType="1"/>
              </p:cNvSpPr>
              <p:nvPr/>
            </p:nvSpPr>
            <p:spPr bwMode="auto">
              <a:xfrm>
                <a:off x="123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0" name="Line 474"/>
              <p:cNvSpPr>
                <a:spLocks noChangeShapeType="1"/>
              </p:cNvSpPr>
              <p:nvPr/>
            </p:nvSpPr>
            <p:spPr bwMode="auto">
              <a:xfrm>
                <a:off x="12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1" name="Line 475"/>
              <p:cNvSpPr>
                <a:spLocks noChangeShapeType="1"/>
              </p:cNvSpPr>
              <p:nvPr/>
            </p:nvSpPr>
            <p:spPr bwMode="auto">
              <a:xfrm>
                <a:off x="12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2" name="Line 476"/>
              <p:cNvSpPr>
                <a:spLocks noChangeShapeType="1"/>
              </p:cNvSpPr>
              <p:nvPr/>
            </p:nvSpPr>
            <p:spPr bwMode="auto">
              <a:xfrm>
                <a:off x="12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3" name="Line 477"/>
              <p:cNvSpPr>
                <a:spLocks noChangeShapeType="1"/>
              </p:cNvSpPr>
              <p:nvPr/>
            </p:nvSpPr>
            <p:spPr bwMode="auto">
              <a:xfrm>
                <a:off x="12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4" name="Line 478"/>
              <p:cNvSpPr>
                <a:spLocks noChangeShapeType="1"/>
              </p:cNvSpPr>
              <p:nvPr/>
            </p:nvSpPr>
            <p:spPr bwMode="auto">
              <a:xfrm>
                <a:off x="12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5" name="Line 479"/>
              <p:cNvSpPr>
                <a:spLocks noChangeShapeType="1"/>
              </p:cNvSpPr>
              <p:nvPr/>
            </p:nvSpPr>
            <p:spPr bwMode="auto">
              <a:xfrm>
                <a:off x="12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6" name="Line 480"/>
              <p:cNvSpPr>
                <a:spLocks noChangeShapeType="1"/>
              </p:cNvSpPr>
              <p:nvPr/>
            </p:nvSpPr>
            <p:spPr bwMode="auto">
              <a:xfrm>
                <a:off x="129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7" name="Line 481"/>
              <p:cNvSpPr>
                <a:spLocks noChangeShapeType="1"/>
              </p:cNvSpPr>
              <p:nvPr/>
            </p:nvSpPr>
            <p:spPr bwMode="auto">
              <a:xfrm>
                <a:off x="13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8" name="Line 482"/>
              <p:cNvSpPr>
                <a:spLocks noChangeShapeType="1"/>
              </p:cNvSpPr>
              <p:nvPr/>
            </p:nvSpPr>
            <p:spPr bwMode="auto">
              <a:xfrm>
                <a:off x="13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9" name="Line 483"/>
              <p:cNvSpPr>
                <a:spLocks noChangeShapeType="1"/>
              </p:cNvSpPr>
              <p:nvPr/>
            </p:nvSpPr>
            <p:spPr bwMode="auto">
              <a:xfrm>
                <a:off x="13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0" name="Line 484"/>
              <p:cNvSpPr>
                <a:spLocks noChangeShapeType="1"/>
              </p:cNvSpPr>
              <p:nvPr/>
            </p:nvSpPr>
            <p:spPr bwMode="auto">
              <a:xfrm>
                <a:off x="13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1" name="Line 485"/>
              <p:cNvSpPr>
                <a:spLocks noChangeShapeType="1"/>
              </p:cNvSpPr>
              <p:nvPr/>
            </p:nvSpPr>
            <p:spPr bwMode="auto">
              <a:xfrm>
                <a:off x="13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2" name="Line 486"/>
              <p:cNvSpPr>
                <a:spLocks noChangeShapeType="1"/>
              </p:cNvSpPr>
              <p:nvPr/>
            </p:nvSpPr>
            <p:spPr bwMode="auto">
              <a:xfrm>
                <a:off x="134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3" name="Line 487"/>
              <p:cNvSpPr>
                <a:spLocks noChangeShapeType="1"/>
              </p:cNvSpPr>
              <p:nvPr/>
            </p:nvSpPr>
            <p:spPr bwMode="auto">
              <a:xfrm>
                <a:off x="135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4" name="Line 488"/>
              <p:cNvSpPr>
                <a:spLocks noChangeShapeType="1"/>
              </p:cNvSpPr>
              <p:nvPr/>
            </p:nvSpPr>
            <p:spPr bwMode="auto">
              <a:xfrm>
                <a:off x="13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5" name="Line 489"/>
              <p:cNvSpPr>
                <a:spLocks noChangeShapeType="1"/>
              </p:cNvSpPr>
              <p:nvPr/>
            </p:nvSpPr>
            <p:spPr bwMode="auto">
              <a:xfrm>
                <a:off x="13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6" name="Line 490"/>
              <p:cNvSpPr>
                <a:spLocks noChangeShapeType="1"/>
              </p:cNvSpPr>
              <p:nvPr/>
            </p:nvSpPr>
            <p:spPr bwMode="auto">
              <a:xfrm>
                <a:off x="13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7" name="Line 491"/>
              <p:cNvSpPr>
                <a:spLocks noChangeShapeType="1"/>
              </p:cNvSpPr>
              <p:nvPr/>
            </p:nvSpPr>
            <p:spPr bwMode="auto">
              <a:xfrm>
                <a:off x="13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8" name="Line 492"/>
              <p:cNvSpPr>
                <a:spLocks noChangeShapeType="1"/>
              </p:cNvSpPr>
              <p:nvPr/>
            </p:nvSpPr>
            <p:spPr bwMode="auto">
              <a:xfrm>
                <a:off x="14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9" name="Line 493"/>
              <p:cNvSpPr>
                <a:spLocks noChangeShapeType="1"/>
              </p:cNvSpPr>
              <p:nvPr/>
            </p:nvSpPr>
            <p:spPr bwMode="auto">
              <a:xfrm>
                <a:off x="141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0" name="Line 494"/>
              <p:cNvSpPr>
                <a:spLocks noChangeShapeType="1"/>
              </p:cNvSpPr>
              <p:nvPr/>
            </p:nvSpPr>
            <p:spPr bwMode="auto">
              <a:xfrm>
                <a:off x="14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1" name="Line 495"/>
              <p:cNvSpPr>
                <a:spLocks noChangeShapeType="1"/>
              </p:cNvSpPr>
              <p:nvPr/>
            </p:nvSpPr>
            <p:spPr bwMode="auto">
              <a:xfrm>
                <a:off x="14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2" name="Line 496"/>
              <p:cNvSpPr>
                <a:spLocks noChangeShapeType="1"/>
              </p:cNvSpPr>
              <p:nvPr/>
            </p:nvSpPr>
            <p:spPr bwMode="auto">
              <a:xfrm>
                <a:off x="14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3" name="Line 497"/>
              <p:cNvSpPr>
                <a:spLocks noChangeShapeType="1"/>
              </p:cNvSpPr>
              <p:nvPr/>
            </p:nvSpPr>
            <p:spPr bwMode="auto">
              <a:xfrm>
                <a:off x="14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4" name="Line 498"/>
              <p:cNvSpPr>
                <a:spLocks noChangeShapeType="1"/>
              </p:cNvSpPr>
              <p:nvPr/>
            </p:nvSpPr>
            <p:spPr bwMode="auto">
              <a:xfrm>
                <a:off x="14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5" name="Line 499"/>
              <p:cNvSpPr>
                <a:spLocks noChangeShapeType="1"/>
              </p:cNvSpPr>
              <p:nvPr/>
            </p:nvSpPr>
            <p:spPr bwMode="auto">
              <a:xfrm>
                <a:off x="14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6" name="Line 500"/>
              <p:cNvSpPr>
                <a:spLocks noChangeShapeType="1"/>
              </p:cNvSpPr>
              <p:nvPr/>
            </p:nvSpPr>
            <p:spPr bwMode="auto">
              <a:xfrm>
                <a:off x="147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7" name="Line 501"/>
              <p:cNvSpPr>
                <a:spLocks noChangeShapeType="1"/>
              </p:cNvSpPr>
              <p:nvPr/>
            </p:nvSpPr>
            <p:spPr bwMode="auto">
              <a:xfrm>
                <a:off x="14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8" name="Line 502"/>
              <p:cNvSpPr>
                <a:spLocks noChangeShapeType="1"/>
              </p:cNvSpPr>
              <p:nvPr/>
            </p:nvSpPr>
            <p:spPr bwMode="auto">
              <a:xfrm>
                <a:off x="14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9" name="Line 503"/>
              <p:cNvSpPr>
                <a:spLocks noChangeShapeType="1"/>
              </p:cNvSpPr>
              <p:nvPr/>
            </p:nvSpPr>
            <p:spPr bwMode="auto">
              <a:xfrm>
                <a:off x="15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0" name="Line 504"/>
              <p:cNvSpPr>
                <a:spLocks noChangeShapeType="1"/>
              </p:cNvSpPr>
              <p:nvPr/>
            </p:nvSpPr>
            <p:spPr bwMode="auto">
              <a:xfrm>
                <a:off x="15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1" name="Line 505"/>
              <p:cNvSpPr>
                <a:spLocks noChangeShapeType="1"/>
              </p:cNvSpPr>
              <p:nvPr/>
            </p:nvSpPr>
            <p:spPr bwMode="auto">
              <a:xfrm>
                <a:off x="15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2" name="Line 506"/>
              <p:cNvSpPr>
                <a:spLocks noChangeShapeType="1"/>
              </p:cNvSpPr>
              <p:nvPr/>
            </p:nvSpPr>
            <p:spPr bwMode="auto">
              <a:xfrm>
                <a:off x="15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3" name="Line 507"/>
              <p:cNvSpPr>
                <a:spLocks noChangeShapeType="1"/>
              </p:cNvSpPr>
              <p:nvPr/>
            </p:nvSpPr>
            <p:spPr bwMode="auto">
              <a:xfrm>
                <a:off x="154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4" name="Line 508"/>
              <p:cNvSpPr>
                <a:spLocks noChangeShapeType="1"/>
              </p:cNvSpPr>
              <p:nvPr/>
            </p:nvSpPr>
            <p:spPr bwMode="auto">
              <a:xfrm>
                <a:off x="15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5" name="Line 509"/>
              <p:cNvSpPr>
                <a:spLocks noChangeShapeType="1"/>
              </p:cNvSpPr>
              <p:nvPr/>
            </p:nvSpPr>
            <p:spPr bwMode="auto">
              <a:xfrm>
                <a:off x="15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6" name="Line 510"/>
              <p:cNvSpPr>
                <a:spLocks noChangeShapeType="1"/>
              </p:cNvSpPr>
              <p:nvPr/>
            </p:nvSpPr>
            <p:spPr bwMode="auto">
              <a:xfrm>
                <a:off x="15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7" name="Line 511"/>
              <p:cNvSpPr>
                <a:spLocks noChangeShapeType="1"/>
              </p:cNvSpPr>
              <p:nvPr/>
            </p:nvSpPr>
            <p:spPr bwMode="auto">
              <a:xfrm>
                <a:off x="15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8" name="Line 512"/>
              <p:cNvSpPr>
                <a:spLocks noChangeShapeType="1"/>
              </p:cNvSpPr>
              <p:nvPr/>
            </p:nvSpPr>
            <p:spPr bwMode="auto">
              <a:xfrm>
                <a:off x="15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9" name="Line 513"/>
              <p:cNvSpPr>
                <a:spLocks noChangeShapeType="1"/>
              </p:cNvSpPr>
              <p:nvPr/>
            </p:nvSpPr>
            <p:spPr bwMode="auto">
              <a:xfrm>
                <a:off x="15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0" name="Line 514"/>
              <p:cNvSpPr>
                <a:spLocks noChangeShapeType="1"/>
              </p:cNvSpPr>
              <p:nvPr/>
            </p:nvSpPr>
            <p:spPr bwMode="auto">
              <a:xfrm>
                <a:off x="160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1" name="Line 515"/>
              <p:cNvSpPr>
                <a:spLocks noChangeShapeType="1"/>
              </p:cNvSpPr>
              <p:nvPr/>
            </p:nvSpPr>
            <p:spPr bwMode="auto">
              <a:xfrm>
                <a:off x="16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2" name="Line 516"/>
              <p:cNvSpPr>
                <a:spLocks noChangeShapeType="1"/>
              </p:cNvSpPr>
              <p:nvPr/>
            </p:nvSpPr>
            <p:spPr bwMode="auto">
              <a:xfrm>
                <a:off x="16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3" name="Line 517"/>
              <p:cNvSpPr>
                <a:spLocks noChangeShapeType="1"/>
              </p:cNvSpPr>
              <p:nvPr/>
            </p:nvSpPr>
            <p:spPr bwMode="auto">
              <a:xfrm>
                <a:off x="16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4" name="Line 518"/>
              <p:cNvSpPr>
                <a:spLocks noChangeShapeType="1"/>
              </p:cNvSpPr>
              <p:nvPr/>
            </p:nvSpPr>
            <p:spPr bwMode="auto">
              <a:xfrm>
                <a:off x="16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5" name="Line 519"/>
              <p:cNvSpPr>
                <a:spLocks noChangeShapeType="1"/>
              </p:cNvSpPr>
              <p:nvPr/>
            </p:nvSpPr>
            <p:spPr bwMode="auto">
              <a:xfrm>
                <a:off x="16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6" name="Line 520"/>
              <p:cNvSpPr>
                <a:spLocks noChangeShapeType="1"/>
              </p:cNvSpPr>
              <p:nvPr/>
            </p:nvSpPr>
            <p:spPr bwMode="auto">
              <a:xfrm>
                <a:off x="16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7" name="Line 521"/>
              <p:cNvSpPr>
                <a:spLocks noChangeShapeType="1"/>
              </p:cNvSpPr>
              <p:nvPr/>
            </p:nvSpPr>
            <p:spPr bwMode="auto">
              <a:xfrm>
                <a:off x="166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8" name="Line 522"/>
              <p:cNvSpPr>
                <a:spLocks noChangeShapeType="1"/>
              </p:cNvSpPr>
              <p:nvPr/>
            </p:nvSpPr>
            <p:spPr bwMode="auto">
              <a:xfrm>
                <a:off x="16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9" name="Line 523"/>
              <p:cNvSpPr>
                <a:spLocks noChangeShapeType="1"/>
              </p:cNvSpPr>
              <p:nvPr/>
            </p:nvSpPr>
            <p:spPr bwMode="auto">
              <a:xfrm>
                <a:off x="16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0" name="Line 524"/>
              <p:cNvSpPr>
                <a:spLocks noChangeShapeType="1"/>
              </p:cNvSpPr>
              <p:nvPr/>
            </p:nvSpPr>
            <p:spPr bwMode="auto">
              <a:xfrm>
                <a:off x="16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1" name="Line 525"/>
              <p:cNvSpPr>
                <a:spLocks noChangeShapeType="1"/>
              </p:cNvSpPr>
              <p:nvPr/>
            </p:nvSpPr>
            <p:spPr bwMode="auto">
              <a:xfrm>
                <a:off x="17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2" name="Line 526"/>
              <p:cNvSpPr>
                <a:spLocks noChangeShapeType="1"/>
              </p:cNvSpPr>
              <p:nvPr/>
            </p:nvSpPr>
            <p:spPr bwMode="auto">
              <a:xfrm>
                <a:off x="17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3" name="Line 527"/>
              <p:cNvSpPr>
                <a:spLocks noChangeShapeType="1"/>
              </p:cNvSpPr>
              <p:nvPr/>
            </p:nvSpPr>
            <p:spPr bwMode="auto">
              <a:xfrm>
                <a:off x="17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4" name="Line 528"/>
              <p:cNvSpPr>
                <a:spLocks noChangeShapeType="1"/>
              </p:cNvSpPr>
              <p:nvPr/>
            </p:nvSpPr>
            <p:spPr bwMode="auto">
              <a:xfrm>
                <a:off x="173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5" name="Line 529"/>
              <p:cNvSpPr>
                <a:spLocks noChangeShapeType="1"/>
              </p:cNvSpPr>
              <p:nvPr/>
            </p:nvSpPr>
            <p:spPr bwMode="auto">
              <a:xfrm>
                <a:off x="17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6" name="Line 530"/>
              <p:cNvSpPr>
                <a:spLocks noChangeShapeType="1"/>
              </p:cNvSpPr>
              <p:nvPr/>
            </p:nvSpPr>
            <p:spPr bwMode="auto">
              <a:xfrm>
                <a:off x="17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7" name="Line 531"/>
              <p:cNvSpPr>
                <a:spLocks noChangeShapeType="1"/>
              </p:cNvSpPr>
              <p:nvPr/>
            </p:nvSpPr>
            <p:spPr bwMode="auto">
              <a:xfrm>
                <a:off x="17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8" name="Line 532"/>
              <p:cNvSpPr>
                <a:spLocks noChangeShapeType="1"/>
              </p:cNvSpPr>
              <p:nvPr/>
            </p:nvSpPr>
            <p:spPr bwMode="auto">
              <a:xfrm>
                <a:off x="17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9" name="Line 533"/>
              <p:cNvSpPr>
                <a:spLocks noChangeShapeType="1"/>
              </p:cNvSpPr>
              <p:nvPr/>
            </p:nvSpPr>
            <p:spPr bwMode="auto">
              <a:xfrm>
                <a:off x="17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0" name="Line 534"/>
              <p:cNvSpPr>
                <a:spLocks noChangeShapeType="1"/>
              </p:cNvSpPr>
              <p:nvPr/>
            </p:nvSpPr>
            <p:spPr bwMode="auto">
              <a:xfrm>
                <a:off x="178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1" name="Line 535"/>
              <p:cNvSpPr>
                <a:spLocks noChangeShapeType="1"/>
              </p:cNvSpPr>
              <p:nvPr/>
            </p:nvSpPr>
            <p:spPr bwMode="auto">
              <a:xfrm>
                <a:off x="179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2" name="Line 536"/>
              <p:cNvSpPr>
                <a:spLocks noChangeShapeType="1"/>
              </p:cNvSpPr>
              <p:nvPr/>
            </p:nvSpPr>
            <p:spPr bwMode="auto">
              <a:xfrm>
                <a:off x="18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3" name="Line 537"/>
              <p:cNvSpPr>
                <a:spLocks noChangeShapeType="1"/>
              </p:cNvSpPr>
              <p:nvPr/>
            </p:nvSpPr>
            <p:spPr bwMode="auto">
              <a:xfrm>
                <a:off x="18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4" name="Line 538"/>
              <p:cNvSpPr>
                <a:spLocks noChangeShapeType="1"/>
              </p:cNvSpPr>
              <p:nvPr/>
            </p:nvSpPr>
            <p:spPr bwMode="auto">
              <a:xfrm>
                <a:off x="18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5" name="Line 539"/>
              <p:cNvSpPr>
                <a:spLocks noChangeShapeType="1"/>
              </p:cNvSpPr>
              <p:nvPr/>
            </p:nvSpPr>
            <p:spPr bwMode="auto">
              <a:xfrm>
                <a:off x="18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6" name="Line 540"/>
              <p:cNvSpPr>
                <a:spLocks noChangeShapeType="1"/>
              </p:cNvSpPr>
              <p:nvPr/>
            </p:nvSpPr>
            <p:spPr bwMode="auto">
              <a:xfrm>
                <a:off x="18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7" name="Line 541"/>
              <p:cNvSpPr>
                <a:spLocks noChangeShapeType="1"/>
              </p:cNvSpPr>
              <p:nvPr/>
            </p:nvSpPr>
            <p:spPr bwMode="auto">
              <a:xfrm>
                <a:off x="185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8" name="Line 542"/>
              <p:cNvSpPr>
                <a:spLocks noChangeShapeType="1"/>
              </p:cNvSpPr>
              <p:nvPr/>
            </p:nvSpPr>
            <p:spPr bwMode="auto">
              <a:xfrm>
                <a:off x="18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9" name="Line 543"/>
              <p:cNvSpPr>
                <a:spLocks noChangeShapeType="1"/>
              </p:cNvSpPr>
              <p:nvPr/>
            </p:nvSpPr>
            <p:spPr bwMode="auto">
              <a:xfrm>
                <a:off x="18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0" name="Line 544"/>
              <p:cNvSpPr>
                <a:spLocks noChangeShapeType="1"/>
              </p:cNvSpPr>
              <p:nvPr/>
            </p:nvSpPr>
            <p:spPr bwMode="auto">
              <a:xfrm>
                <a:off x="18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1" name="Line 545"/>
              <p:cNvSpPr>
                <a:spLocks noChangeShapeType="1"/>
              </p:cNvSpPr>
              <p:nvPr/>
            </p:nvSpPr>
            <p:spPr bwMode="auto">
              <a:xfrm>
                <a:off x="18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2" name="Line 546"/>
              <p:cNvSpPr>
                <a:spLocks noChangeShapeType="1"/>
              </p:cNvSpPr>
              <p:nvPr/>
            </p:nvSpPr>
            <p:spPr bwMode="auto">
              <a:xfrm>
                <a:off x="18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3" name="Line 547"/>
              <p:cNvSpPr>
                <a:spLocks noChangeShapeType="1"/>
              </p:cNvSpPr>
              <p:nvPr/>
            </p:nvSpPr>
            <p:spPr bwMode="auto">
              <a:xfrm>
                <a:off x="19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4" name="Line 548"/>
              <p:cNvSpPr>
                <a:spLocks noChangeShapeType="1"/>
              </p:cNvSpPr>
              <p:nvPr/>
            </p:nvSpPr>
            <p:spPr bwMode="auto">
              <a:xfrm>
                <a:off x="191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5" name="Line 549"/>
              <p:cNvSpPr>
                <a:spLocks noChangeShapeType="1"/>
              </p:cNvSpPr>
              <p:nvPr/>
            </p:nvSpPr>
            <p:spPr bwMode="auto">
              <a:xfrm>
                <a:off x="19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6" name="Line 550"/>
              <p:cNvSpPr>
                <a:spLocks noChangeShapeType="1"/>
              </p:cNvSpPr>
              <p:nvPr/>
            </p:nvSpPr>
            <p:spPr bwMode="auto">
              <a:xfrm>
                <a:off x="19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7" name="Line 551"/>
              <p:cNvSpPr>
                <a:spLocks noChangeShapeType="1"/>
              </p:cNvSpPr>
              <p:nvPr/>
            </p:nvSpPr>
            <p:spPr bwMode="auto">
              <a:xfrm>
                <a:off x="19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8" name="Line 552"/>
              <p:cNvSpPr>
                <a:spLocks noChangeShapeType="1"/>
              </p:cNvSpPr>
              <p:nvPr/>
            </p:nvSpPr>
            <p:spPr bwMode="auto">
              <a:xfrm>
                <a:off x="19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9" name="Line 553"/>
              <p:cNvSpPr>
                <a:spLocks noChangeShapeType="1"/>
              </p:cNvSpPr>
              <p:nvPr/>
            </p:nvSpPr>
            <p:spPr bwMode="auto">
              <a:xfrm>
                <a:off x="19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0" name="Line 554"/>
              <p:cNvSpPr>
                <a:spLocks noChangeShapeType="1"/>
              </p:cNvSpPr>
              <p:nvPr/>
            </p:nvSpPr>
            <p:spPr bwMode="auto">
              <a:xfrm>
                <a:off x="19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1" name="Line 555"/>
              <p:cNvSpPr>
                <a:spLocks noChangeShapeType="1"/>
              </p:cNvSpPr>
              <p:nvPr/>
            </p:nvSpPr>
            <p:spPr bwMode="auto">
              <a:xfrm>
                <a:off x="198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2" name="Line 556"/>
              <p:cNvSpPr>
                <a:spLocks noChangeShapeType="1"/>
              </p:cNvSpPr>
              <p:nvPr/>
            </p:nvSpPr>
            <p:spPr bwMode="auto">
              <a:xfrm>
                <a:off x="19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3" name="Line 557"/>
              <p:cNvSpPr>
                <a:spLocks noChangeShapeType="1"/>
              </p:cNvSpPr>
              <p:nvPr/>
            </p:nvSpPr>
            <p:spPr bwMode="auto">
              <a:xfrm>
                <a:off x="19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4" name="Line 558"/>
              <p:cNvSpPr>
                <a:spLocks noChangeShapeType="1"/>
              </p:cNvSpPr>
              <p:nvPr/>
            </p:nvSpPr>
            <p:spPr bwMode="auto">
              <a:xfrm>
                <a:off x="20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5" name="Line 559"/>
              <p:cNvSpPr>
                <a:spLocks noChangeShapeType="1"/>
              </p:cNvSpPr>
              <p:nvPr/>
            </p:nvSpPr>
            <p:spPr bwMode="auto">
              <a:xfrm>
                <a:off x="20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6" name="Line 560"/>
              <p:cNvSpPr>
                <a:spLocks noChangeShapeType="1"/>
              </p:cNvSpPr>
              <p:nvPr/>
            </p:nvSpPr>
            <p:spPr bwMode="auto">
              <a:xfrm>
                <a:off x="20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7" name="Line 561"/>
              <p:cNvSpPr>
                <a:spLocks noChangeShapeType="1"/>
              </p:cNvSpPr>
              <p:nvPr/>
            </p:nvSpPr>
            <p:spPr bwMode="auto">
              <a:xfrm>
                <a:off x="20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8" name="Line 562"/>
              <p:cNvSpPr>
                <a:spLocks noChangeShapeType="1"/>
              </p:cNvSpPr>
              <p:nvPr/>
            </p:nvSpPr>
            <p:spPr bwMode="auto">
              <a:xfrm>
                <a:off x="204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9" name="Line 563"/>
              <p:cNvSpPr>
                <a:spLocks noChangeShapeType="1"/>
              </p:cNvSpPr>
              <p:nvPr/>
            </p:nvSpPr>
            <p:spPr bwMode="auto">
              <a:xfrm>
                <a:off x="20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0" name="Line 564"/>
              <p:cNvSpPr>
                <a:spLocks noChangeShapeType="1"/>
              </p:cNvSpPr>
              <p:nvPr/>
            </p:nvSpPr>
            <p:spPr bwMode="auto">
              <a:xfrm>
                <a:off x="20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1" name="Line 565"/>
              <p:cNvSpPr>
                <a:spLocks noChangeShapeType="1"/>
              </p:cNvSpPr>
              <p:nvPr/>
            </p:nvSpPr>
            <p:spPr bwMode="auto">
              <a:xfrm>
                <a:off x="20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2" name="Line 566"/>
              <p:cNvSpPr>
                <a:spLocks noChangeShapeType="1"/>
              </p:cNvSpPr>
              <p:nvPr/>
            </p:nvSpPr>
            <p:spPr bwMode="auto">
              <a:xfrm>
                <a:off x="20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3" name="Line 567"/>
              <p:cNvSpPr>
                <a:spLocks noChangeShapeType="1"/>
              </p:cNvSpPr>
              <p:nvPr/>
            </p:nvSpPr>
            <p:spPr bwMode="auto">
              <a:xfrm>
                <a:off x="20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4" name="Line 568"/>
              <p:cNvSpPr>
                <a:spLocks noChangeShapeType="1"/>
              </p:cNvSpPr>
              <p:nvPr/>
            </p:nvSpPr>
            <p:spPr bwMode="auto">
              <a:xfrm>
                <a:off x="20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5" name="Line 569"/>
              <p:cNvSpPr>
                <a:spLocks noChangeShapeType="1"/>
              </p:cNvSpPr>
              <p:nvPr/>
            </p:nvSpPr>
            <p:spPr bwMode="auto">
              <a:xfrm>
                <a:off x="210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6" name="Line 570"/>
              <p:cNvSpPr>
                <a:spLocks noChangeShapeType="1"/>
              </p:cNvSpPr>
              <p:nvPr/>
            </p:nvSpPr>
            <p:spPr bwMode="auto">
              <a:xfrm>
                <a:off x="21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7" name="Line 571"/>
              <p:cNvSpPr>
                <a:spLocks noChangeShapeType="1"/>
              </p:cNvSpPr>
              <p:nvPr/>
            </p:nvSpPr>
            <p:spPr bwMode="auto">
              <a:xfrm>
                <a:off x="212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8" name="Line 572"/>
              <p:cNvSpPr>
                <a:spLocks noChangeShapeType="1"/>
              </p:cNvSpPr>
              <p:nvPr/>
            </p:nvSpPr>
            <p:spPr bwMode="auto">
              <a:xfrm>
                <a:off x="21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9" name="Line 573"/>
              <p:cNvSpPr>
                <a:spLocks noChangeShapeType="1"/>
              </p:cNvSpPr>
              <p:nvPr/>
            </p:nvSpPr>
            <p:spPr bwMode="auto">
              <a:xfrm>
                <a:off x="21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0" name="Line 574"/>
              <p:cNvSpPr>
                <a:spLocks noChangeShapeType="1"/>
              </p:cNvSpPr>
              <p:nvPr/>
            </p:nvSpPr>
            <p:spPr bwMode="auto">
              <a:xfrm>
                <a:off x="21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1" name="Line 575"/>
              <p:cNvSpPr>
                <a:spLocks noChangeShapeType="1"/>
              </p:cNvSpPr>
              <p:nvPr/>
            </p:nvSpPr>
            <p:spPr bwMode="auto">
              <a:xfrm>
                <a:off x="21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2" name="Line 576"/>
              <p:cNvSpPr>
                <a:spLocks noChangeShapeType="1"/>
              </p:cNvSpPr>
              <p:nvPr/>
            </p:nvSpPr>
            <p:spPr bwMode="auto">
              <a:xfrm>
                <a:off x="217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3" name="Line 577"/>
              <p:cNvSpPr>
                <a:spLocks noChangeShapeType="1"/>
              </p:cNvSpPr>
              <p:nvPr/>
            </p:nvSpPr>
            <p:spPr bwMode="auto">
              <a:xfrm>
                <a:off x="218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4" name="Line 578"/>
              <p:cNvSpPr>
                <a:spLocks noChangeShapeType="1"/>
              </p:cNvSpPr>
              <p:nvPr/>
            </p:nvSpPr>
            <p:spPr bwMode="auto">
              <a:xfrm>
                <a:off x="21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5" name="Line 579"/>
              <p:cNvSpPr>
                <a:spLocks noChangeShapeType="1"/>
              </p:cNvSpPr>
              <p:nvPr/>
            </p:nvSpPr>
            <p:spPr bwMode="auto">
              <a:xfrm>
                <a:off x="220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6" name="Line 580"/>
              <p:cNvSpPr>
                <a:spLocks noChangeShapeType="1"/>
              </p:cNvSpPr>
              <p:nvPr/>
            </p:nvSpPr>
            <p:spPr bwMode="auto">
              <a:xfrm>
                <a:off x="220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7" name="Line 581"/>
              <p:cNvSpPr>
                <a:spLocks noChangeShapeType="1"/>
              </p:cNvSpPr>
              <p:nvPr/>
            </p:nvSpPr>
            <p:spPr bwMode="auto">
              <a:xfrm>
                <a:off x="221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8" name="Line 582"/>
              <p:cNvSpPr>
                <a:spLocks noChangeShapeType="1"/>
              </p:cNvSpPr>
              <p:nvPr/>
            </p:nvSpPr>
            <p:spPr bwMode="auto">
              <a:xfrm>
                <a:off x="222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9" name="Line 583"/>
              <p:cNvSpPr>
                <a:spLocks noChangeShapeType="1"/>
              </p:cNvSpPr>
              <p:nvPr/>
            </p:nvSpPr>
            <p:spPr bwMode="auto">
              <a:xfrm>
                <a:off x="223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0" name="Line 584"/>
              <p:cNvSpPr>
                <a:spLocks noChangeShapeType="1"/>
              </p:cNvSpPr>
              <p:nvPr/>
            </p:nvSpPr>
            <p:spPr bwMode="auto">
              <a:xfrm>
                <a:off x="224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1" name="Line 585"/>
              <p:cNvSpPr>
                <a:spLocks noChangeShapeType="1"/>
              </p:cNvSpPr>
              <p:nvPr/>
            </p:nvSpPr>
            <p:spPr bwMode="auto">
              <a:xfrm>
                <a:off x="22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2" name="Line 586"/>
              <p:cNvSpPr>
                <a:spLocks noChangeShapeType="1"/>
              </p:cNvSpPr>
              <p:nvPr/>
            </p:nvSpPr>
            <p:spPr bwMode="auto">
              <a:xfrm>
                <a:off x="226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3" name="Line 587"/>
              <p:cNvSpPr>
                <a:spLocks noChangeShapeType="1"/>
              </p:cNvSpPr>
              <p:nvPr/>
            </p:nvSpPr>
            <p:spPr bwMode="auto">
              <a:xfrm>
                <a:off x="227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4" name="Line 588"/>
              <p:cNvSpPr>
                <a:spLocks noChangeShapeType="1"/>
              </p:cNvSpPr>
              <p:nvPr/>
            </p:nvSpPr>
            <p:spPr bwMode="auto">
              <a:xfrm>
                <a:off x="228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5" name="Line 589"/>
              <p:cNvSpPr>
                <a:spLocks noChangeShapeType="1"/>
              </p:cNvSpPr>
              <p:nvPr/>
            </p:nvSpPr>
            <p:spPr bwMode="auto">
              <a:xfrm>
                <a:off x="229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6" name="Line 590"/>
              <p:cNvSpPr>
                <a:spLocks noChangeShapeType="1"/>
              </p:cNvSpPr>
              <p:nvPr/>
            </p:nvSpPr>
            <p:spPr bwMode="auto">
              <a:xfrm>
                <a:off x="230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7" name="Line 591"/>
              <p:cNvSpPr>
                <a:spLocks noChangeShapeType="1"/>
              </p:cNvSpPr>
              <p:nvPr/>
            </p:nvSpPr>
            <p:spPr bwMode="auto">
              <a:xfrm>
                <a:off x="230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8" name="Line 592"/>
              <p:cNvSpPr>
                <a:spLocks noChangeShapeType="1"/>
              </p:cNvSpPr>
              <p:nvPr/>
            </p:nvSpPr>
            <p:spPr bwMode="auto">
              <a:xfrm>
                <a:off x="23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9" name="Line 593"/>
              <p:cNvSpPr>
                <a:spLocks noChangeShapeType="1"/>
              </p:cNvSpPr>
              <p:nvPr/>
            </p:nvSpPr>
            <p:spPr bwMode="auto">
              <a:xfrm>
                <a:off x="232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0" name="Line 594"/>
              <p:cNvSpPr>
                <a:spLocks noChangeShapeType="1"/>
              </p:cNvSpPr>
              <p:nvPr/>
            </p:nvSpPr>
            <p:spPr bwMode="auto">
              <a:xfrm>
                <a:off x="233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1" name="Line 595"/>
              <p:cNvSpPr>
                <a:spLocks noChangeShapeType="1"/>
              </p:cNvSpPr>
              <p:nvPr/>
            </p:nvSpPr>
            <p:spPr bwMode="auto">
              <a:xfrm>
                <a:off x="234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2" name="Line 596"/>
              <p:cNvSpPr>
                <a:spLocks noChangeShapeType="1"/>
              </p:cNvSpPr>
              <p:nvPr/>
            </p:nvSpPr>
            <p:spPr bwMode="auto">
              <a:xfrm>
                <a:off x="235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3" name="Line 597"/>
              <p:cNvSpPr>
                <a:spLocks noChangeShapeType="1"/>
              </p:cNvSpPr>
              <p:nvPr/>
            </p:nvSpPr>
            <p:spPr bwMode="auto">
              <a:xfrm>
                <a:off x="236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4" name="Line 598"/>
              <p:cNvSpPr>
                <a:spLocks noChangeShapeType="1"/>
              </p:cNvSpPr>
              <p:nvPr/>
            </p:nvSpPr>
            <p:spPr bwMode="auto">
              <a:xfrm>
                <a:off x="23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5" name="Line 599"/>
              <p:cNvSpPr>
                <a:spLocks noChangeShapeType="1"/>
              </p:cNvSpPr>
              <p:nvPr/>
            </p:nvSpPr>
            <p:spPr bwMode="auto">
              <a:xfrm>
                <a:off x="238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6" name="Line 600"/>
              <p:cNvSpPr>
                <a:spLocks noChangeShapeType="1"/>
              </p:cNvSpPr>
              <p:nvPr/>
            </p:nvSpPr>
            <p:spPr bwMode="auto">
              <a:xfrm>
                <a:off x="239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7" name="Line 601"/>
              <p:cNvSpPr>
                <a:spLocks noChangeShapeType="1"/>
              </p:cNvSpPr>
              <p:nvPr/>
            </p:nvSpPr>
            <p:spPr bwMode="auto">
              <a:xfrm>
                <a:off x="240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8" name="Line 602"/>
              <p:cNvSpPr>
                <a:spLocks noChangeShapeType="1"/>
              </p:cNvSpPr>
              <p:nvPr/>
            </p:nvSpPr>
            <p:spPr bwMode="auto">
              <a:xfrm>
                <a:off x="241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9" name="Line 603"/>
              <p:cNvSpPr>
                <a:spLocks noChangeShapeType="1"/>
              </p:cNvSpPr>
              <p:nvPr/>
            </p:nvSpPr>
            <p:spPr bwMode="auto">
              <a:xfrm>
                <a:off x="241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0" name="Line 604"/>
              <p:cNvSpPr>
                <a:spLocks noChangeShapeType="1"/>
              </p:cNvSpPr>
              <p:nvPr/>
            </p:nvSpPr>
            <p:spPr bwMode="auto">
              <a:xfrm>
                <a:off x="242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1" name="Line 605"/>
              <p:cNvSpPr>
                <a:spLocks noChangeShapeType="1"/>
              </p:cNvSpPr>
              <p:nvPr/>
            </p:nvSpPr>
            <p:spPr bwMode="auto">
              <a:xfrm>
                <a:off x="24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2" name="Line 606"/>
              <p:cNvSpPr>
                <a:spLocks noChangeShapeType="1"/>
              </p:cNvSpPr>
              <p:nvPr/>
            </p:nvSpPr>
            <p:spPr bwMode="auto">
              <a:xfrm>
                <a:off x="244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9" name="Group 808"/>
            <p:cNvGrpSpPr>
              <a:grpSpLocks/>
            </p:cNvGrpSpPr>
            <p:nvPr/>
          </p:nvGrpSpPr>
          <p:grpSpPr bwMode="auto">
            <a:xfrm>
              <a:off x="3898900" y="3822700"/>
              <a:ext cx="2894013" cy="0"/>
              <a:chOff x="2456" y="2408"/>
              <a:chExt cx="1823" cy="0"/>
            </a:xfrm>
          </p:grpSpPr>
          <p:sp>
            <p:nvSpPr>
              <p:cNvPr id="2583" name="Line 608"/>
              <p:cNvSpPr>
                <a:spLocks noChangeShapeType="1"/>
              </p:cNvSpPr>
              <p:nvPr/>
            </p:nvSpPr>
            <p:spPr bwMode="auto">
              <a:xfrm>
                <a:off x="245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4" name="Line 609"/>
              <p:cNvSpPr>
                <a:spLocks noChangeShapeType="1"/>
              </p:cNvSpPr>
              <p:nvPr/>
            </p:nvSpPr>
            <p:spPr bwMode="auto">
              <a:xfrm>
                <a:off x="246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5" name="Line 610"/>
              <p:cNvSpPr>
                <a:spLocks noChangeShapeType="1"/>
              </p:cNvSpPr>
              <p:nvPr/>
            </p:nvSpPr>
            <p:spPr bwMode="auto">
              <a:xfrm>
                <a:off x="24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6" name="Line 611"/>
              <p:cNvSpPr>
                <a:spLocks noChangeShapeType="1"/>
              </p:cNvSpPr>
              <p:nvPr/>
            </p:nvSpPr>
            <p:spPr bwMode="auto">
              <a:xfrm>
                <a:off x="248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7" name="Line 612"/>
              <p:cNvSpPr>
                <a:spLocks noChangeShapeType="1"/>
              </p:cNvSpPr>
              <p:nvPr/>
            </p:nvSpPr>
            <p:spPr bwMode="auto">
              <a:xfrm>
                <a:off x="249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8" name="Line 613"/>
              <p:cNvSpPr>
                <a:spLocks noChangeShapeType="1"/>
              </p:cNvSpPr>
              <p:nvPr/>
            </p:nvSpPr>
            <p:spPr bwMode="auto">
              <a:xfrm>
                <a:off x="25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9" name="Line 614"/>
              <p:cNvSpPr>
                <a:spLocks noChangeShapeType="1"/>
              </p:cNvSpPr>
              <p:nvPr/>
            </p:nvSpPr>
            <p:spPr bwMode="auto">
              <a:xfrm>
                <a:off x="251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0" name="Line 615"/>
              <p:cNvSpPr>
                <a:spLocks noChangeShapeType="1"/>
              </p:cNvSpPr>
              <p:nvPr/>
            </p:nvSpPr>
            <p:spPr bwMode="auto">
              <a:xfrm>
                <a:off x="252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1" name="Line 616"/>
              <p:cNvSpPr>
                <a:spLocks noChangeShapeType="1"/>
              </p:cNvSpPr>
              <p:nvPr/>
            </p:nvSpPr>
            <p:spPr bwMode="auto">
              <a:xfrm>
                <a:off x="252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2" name="Line 617"/>
              <p:cNvSpPr>
                <a:spLocks noChangeShapeType="1"/>
              </p:cNvSpPr>
              <p:nvPr/>
            </p:nvSpPr>
            <p:spPr bwMode="auto">
              <a:xfrm>
                <a:off x="25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3" name="Line 618"/>
              <p:cNvSpPr>
                <a:spLocks noChangeShapeType="1"/>
              </p:cNvSpPr>
              <p:nvPr/>
            </p:nvSpPr>
            <p:spPr bwMode="auto">
              <a:xfrm>
                <a:off x="254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4" name="Line 619"/>
              <p:cNvSpPr>
                <a:spLocks noChangeShapeType="1"/>
              </p:cNvSpPr>
              <p:nvPr/>
            </p:nvSpPr>
            <p:spPr bwMode="auto">
              <a:xfrm>
                <a:off x="255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5" name="Line 620"/>
              <p:cNvSpPr>
                <a:spLocks noChangeShapeType="1"/>
              </p:cNvSpPr>
              <p:nvPr/>
            </p:nvSpPr>
            <p:spPr bwMode="auto">
              <a:xfrm>
                <a:off x="256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6" name="Line 621"/>
              <p:cNvSpPr>
                <a:spLocks noChangeShapeType="1"/>
              </p:cNvSpPr>
              <p:nvPr/>
            </p:nvSpPr>
            <p:spPr bwMode="auto">
              <a:xfrm>
                <a:off x="257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7" name="Line 622"/>
              <p:cNvSpPr>
                <a:spLocks noChangeShapeType="1"/>
              </p:cNvSpPr>
              <p:nvPr/>
            </p:nvSpPr>
            <p:spPr bwMode="auto">
              <a:xfrm>
                <a:off x="258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8" name="Line 623"/>
              <p:cNvSpPr>
                <a:spLocks noChangeShapeType="1"/>
              </p:cNvSpPr>
              <p:nvPr/>
            </p:nvSpPr>
            <p:spPr bwMode="auto">
              <a:xfrm>
                <a:off x="259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9" name="Line 624"/>
              <p:cNvSpPr>
                <a:spLocks noChangeShapeType="1"/>
              </p:cNvSpPr>
              <p:nvPr/>
            </p:nvSpPr>
            <p:spPr bwMode="auto">
              <a:xfrm>
                <a:off x="26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0" name="Line 625"/>
              <p:cNvSpPr>
                <a:spLocks noChangeShapeType="1"/>
              </p:cNvSpPr>
              <p:nvPr/>
            </p:nvSpPr>
            <p:spPr bwMode="auto">
              <a:xfrm>
                <a:off x="261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1" name="Line 626"/>
              <p:cNvSpPr>
                <a:spLocks noChangeShapeType="1"/>
              </p:cNvSpPr>
              <p:nvPr/>
            </p:nvSpPr>
            <p:spPr bwMode="auto">
              <a:xfrm>
                <a:off x="262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2" name="Line 627"/>
              <p:cNvSpPr>
                <a:spLocks noChangeShapeType="1"/>
              </p:cNvSpPr>
              <p:nvPr/>
            </p:nvSpPr>
            <p:spPr bwMode="auto">
              <a:xfrm>
                <a:off x="26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3" name="Line 628"/>
              <p:cNvSpPr>
                <a:spLocks noChangeShapeType="1"/>
              </p:cNvSpPr>
              <p:nvPr/>
            </p:nvSpPr>
            <p:spPr bwMode="auto">
              <a:xfrm>
                <a:off x="26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4" name="Line 629"/>
              <p:cNvSpPr>
                <a:spLocks noChangeShapeType="1"/>
              </p:cNvSpPr>
              <p:nvPr/>
            </p:nvSpPr>
            <p:spPr bwMode="auto">
              <a:xfrm>
                <a:off x="26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5" name="Line 630"/>
              <p:cNvSpPr>
                <a:spLocks noChangeShapeType="1"/>
              </p:cNvSpPr>
              <p:nvPr/>
            </p:nvSpPr>
            <p:spPr bwMode="auto">
              <a:xfrm>
                <a:off x="26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6" name="Line 631"/>
              <p:cNvSpPr>
                <a:spLocks noChangeShapeType="1"/>
              </p:cNvSpPr>
              <p:nvPr/>
            </p:nvSpPr>
            <p:spPr bwMode="auto">
              <a:xfrm>
                <a:off x="266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7" name="Line 632"/>
              <p:cNvSpPr>
                <a:spLocks noChangeShapeType="1"/>
              </p:cNvSpPr>
              <p:nvPr/>
            </p:nvSpPr>
            <p:spPr bwMode="auto">
              <a:xfrm>
                <a:off x="26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8" name="Line 633"/>
              <p:cNvSpPr>
                <a:spLocks noChangeShapeType="1"/>
              </p:cNvSpPr>
              <p:nvPr/>
            </p:nvSpPr>
            <p:spPr bwMode="auto">
              <a:xfrm>
                <a:off x="268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9" name="Line 634"/>
              <p:cNvSpPr>
                <a:spLocks noChangeShapeType="1"/>
              </p:cNvSpPr>
              <p:nvPr/>
            </p:nvSpPr>
            <p:spPr bwMode="auto">
              <a:xfrm>
                <a:off x="26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0" name="Line 635"/>
              <p:cNvSpPr>
                <a:spLocks noChangeShapeType="1"/>
              </p:cNvSpPr>
              <p:nvPr/>
            </p:nvSpPr>
            <p:spPr bwMode="auto">
              <a:xfrm>
                <a:off x="27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1" name="Line 636"/>
              <p:cNvSpPr>
                <a:spLocks noChangeShapeType="1"/>
              </p:cNvSpPr>
              <p:nvPr/>
            </p:nvSpPr>
            <p:spPr bwMode="auto">
              <a:xfrm>
                <a:off x="27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2" name="Line 637"/>
              <p:cNvSpPr>
                <a:spLocks noChangeShapeType="1"/>
              </p:cNvSpPr>
              <p:nvPr/>
            </p:nvSpPr>
            <p:spPr bwMode="auto">
              <a:xfrm>
                <a:off x="27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3" name="Line 638"/>
              <p:cNvSpPr>
                <a:spLocks noChangeShapeType="1"/>
              </p:cNvSpPr>
              <p:nvPr/>
            </p:nvSpPr>
            <p:spPr bwMode="auto">
              <a:xfrm>
                <a:off x="273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4" name="Line 639"/>
              <p:cNvSpPr>
                <a:spLocks noChangeShapeType="1"/>
              </p:cNvSpPr>
              <p:nvPr/>
            </p:nvSpPr>
            <p:spPr bwMode="auto">
              <a:xfrm>
                <a:off x="27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5" name="Line 640"/>
              <p:cNvSpPr>
                <a:spLocks noChangeShapeType="1"/>
              </p:cNvSpPr>
              <p:nvPr/>
            </p:nvSpPr>
            <p:spPr bwMode="auto">
              <a:xfrm>
                <a:off x="274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6" name="Line 641"/>
              <p:cNvSpPr>
                <a:spLocks noChangeShapeType="1"/>
              </p:cNvSpPr>
              <p:nvPr/>
            </p:nvSpPr>
            <p:spPr bwMode="auto">
              <a:xfrm>
                <a:off x="27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7" name="Line 642"/>
              <p:cNvSpPr>
                <a:spLocks noChangeShapeType="1"/>
              </p:cNvSpPr>
              <p:nvPr/>
            </p:nvSpPr>
            <p:spPr bwMode="auto">
              <a:xfrm>
                <a:off x="27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8" name="Line 643"/>
              <p:cNvSpPr>
                <a:spLocks noChangeShapeType="1"/>
              </p:cNvSpPr>
              <p:nvPr/>
            </p:nvSpPr>
            <p:spPr bwMode="auto">
              <a:xfrm>
                <a:off x="27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9" name="Line 644"/>
              <p:cNvSpPr>
                <a:spLocks noChangeShapeType="1"/>
              </p:cNvSpPr>
              <p:nvPr/>
            </p:nvSpPr>
            <p:spPr bwMode="auto">
              <a:xfrm>
                <a:off x="27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0" name="Line 645"/>
              <p:cNvSpPr>
                <a:spLocks noChangeShapeType="1"/>
              </p:cNvSpPr>
              <p:nvPr/>
            </p:nvSpPr>
            <p:spPr bwMode="auto">
              <a:xfrm>
                <a:off x="279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1" name="Line 646"/>
              <p:cNvSpPr>
                <a:spLocks noChangeShapeType="1"/>
              </p:cNvSpPr>
              <p:nvPr/>
            </p:nvSpPr>
            <p:spPr bwMode="auto">
              <a:xfrm>
                <a:off x="28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2" name="Line 647"/>
              <p:cNvSpPr>
                <a:spLocks noChangeShapeType="1"/>
              </p:cNvSpPr>
              <p:nvPr/>
            </p:nvSpPr>
            <p:spPr bwMode="auto">
              <a:xfrm>
                <a:off x="28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3" name="Line 648"/>
              <p:cNvSpPr>
                <a:spLocks noChangeShapeType="1"/>
              </p:cNvSpPr>
              <p:nvPr/>
            </p:nvSpPr>
            <p:spPr bwMode="auto">
              <a:xfrm>
                <a:off x="28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4" name="Line 649"/>
              <p:cNvSpPr>
                <a:spLocks noChangeShapeType="1"/>
              </p:cNvSpPr>
              <p:nvPr/>
            </p:nvSpPr>
            <p:spPr bwMode="auto">
              <a:xfrm>
                <a:off x="28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5" name="Line 650"/>
              <p:cNvSpPr>
                <a:spLocks noChangeShapeType="1"/>
              </p:cNvSpPr>
              <p:nvPr/>
            </p:nvSpPr>
            <p:spPr bwMode="auto">
              <a:xfrm>
                <a:off x="28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6" name="Line 651"/>
              <p:cNvSpPr>
                <a:spLocks noChangeShapeType="1"/>
              </p:cNvSpPr>
              <p:nvPr/>
            </p:nvSpPr>
            <p:spPr bwMode="auto">
              <a:xfrm>
                <a:off x="28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7" name="Line 652"/>
              <p:cNvSpPr>
                <a:spLocks noChangeShapeType="1"/>
              </p:cNvSpPr>
              <p:nvPr/>
            </p:nvSpPr>
            <p:spPr bwMode="auto">
              <a:xfrm>
                <a:off x="285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8" name="Line 653"/>
              <p:cNvSpPr>
                <a:spLocks noChangeShapeType="1"/>
              </p:cNvSpPr>
              <p:nvPr/>
            </p:nvSpPr>
            <p:spPr bwMode="auto">
              <a:xfrm>
                <a:off x="28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9" name="Line 654"/>
              <p:cNvSpPr>
                <a:spLocks noChangeShapeType="1"/>
              </p:cNvSpPr>
              <p:nvPr/>
            </p:nvSpPr>
            <p:spPr bwMode="auto">
              <a:xfrm>
                <a:off x="28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0" name="Line 655"/>
              <p:cNvSpPr>
                <a:spLocks noChangeShapeType="1"/>
              </p:cNvSpPr>
              <p:nvPr/>
            </p:nvSpPr>
            <p:spPr bwMode="auto">
              <a:xfrm>
                <a:off x="28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1" name="Line 656"/>
              <p:cNvSpPr>
                <a:spLocks noChangeShapeType="1"/>
              </p:cNvSpPr>
              <p:nvPr/>
            </p:nvSpPr>
            <p:spPr bwMode="auto">
              <a:xfrm>
                <a:off x="28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2" name="Line 657"/>
              <p:cNvSpPr>
                <a:spLocks noChangeShapeType="1"/>
              </p:cNvSpPr>
              <p:nvPr/>
            </p:nvSpPr>
            <p:spPr bwMode="auto">
              <a:xfrm>
                <a:off x="29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3" name="Line 658"/>
              <p:cNvSpPr>
                <a:spLocks noChangeShapeType="1"/>
              </p:cNvSpPr>
              <p:nvPr/>
            </p:nvSpPr>
            <p:spPr bwMode="auto">
              <a:xfrm>
                <a:off x="29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4" name="Line 659"/>
              <p:cNvSpPr>
                <a:spLocks noChangeShapeType="1"/>
              </p:cNvSpPr>
              <p:nvPr/>
            </p:nvSpPr>
            <p:spPr bwMode="auto">
              <a:xfrm>
                <a:off x="29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5" name="Line 660"/>
              <p:cNvSpPr>
                <a:spLocks noChangeShapeType="1"/>
              </p:cNvSpPr>
              <p:nvPr/>
            </p:nvSpPr>
            <p:spPr bwMode="auto">
              <a:xfrm>
                <a:off x="293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6" name="Line 661"/>
              <p:cNvSpPr>
                <a:spLocks noChangeShapeType="1"/>
              </p:cNvSpPr>
              <p:nvPr/>
            </p:nvSpPr>
            <p:spPr bwMode="auto">
              <a:xfrm>
                <a:off x="29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7" name="Line 662"/>
              <p:cNvSpPr>
                <a:spLocks noChangeShapeType="1"/>
              </p:cNvSpPr>
              <p:nvPr/>
            </p:nvSpPr>
            <p:spPr bwMode="auto">
              <a:xfrm>
                <a:off x="29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8" name="Line 663"/>
              <p:cNvSpPr>
                <a:spLocks noChangeShapeType="1"/>
              </p:cNvSpPr>
              <p:nvPr/>
            </p:nvSpPr>
            <p:spPr bwMode="auto">
              <a:xfrm>
                <a:off x="29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9" name="Line 664"/>
              <p:cNvSpPr>
                <a:spLocks noChangeShapeType="1"/>
              </p:cNvSpPr>
              <p:nvPr/>
            </p:nvSpPr>
            <p:spPr bwMode="auto">
              <a:xfrm>
                <a:off x="29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0" name="Line 665"/>
              <p:cNvSpPr>
                <a:spLocks noChangeShapeType="1"/>
              </p:cNvSpPr>
              <p:nvPr/>
            </p:nvSpPr>
            <p:spPr bwMode="auto">
              <a:xfrm>
                <a:off x="29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1" name="Line 666"/>
              <p:cNvSpPr>
                <a:spLocks noChangeShapeType="1"/>
              </p:cNvSpPr>
              <p:nvPr/>
            </p:nvSpPr>
            <p:spPr bwMode="auto">
              <a:xfrm>
                <a:off x="29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2" name="Line 667"/>
              <p:cNvSpPr>
                <a:spLocks noChangeShapeType="1"/>
              </p:cNvSpPr>
              <p:nvPr/>
            </p:nvSpPr>
            <p:spPr bwMode="auto">
              <a:xfrm>
                <a:off x="299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3" name="Line 668"/>
              <p:cNvSpPr>
                <a:spLocks noChangeShapeType="1"/>
              </p:cNvSpPr>
              <p:nvPr/>
            </p:nvSpPr>
            <p:spPr bwMode="auto">
              <a:xfrm>
                <a:off x="30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4" name="Line 669"/>
              <p:cNvSpPr>
                <a:spLocks noChangeShapeType="1"/>
              </p:cNvSpPr>
              <p:nvPr/>
            </p:nvSpPr>
            <p:spPr bwMode="auto">
              <a:xfrm>
                <a:off x="30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5" name="Line 670"/>
              <p:cNvSpPr>
                <a:spLocks noChangeShapeType="1"/>
              </p:cNvSpPr>
              <p:nvPr/>
            </p:nvSpPr>
            <p:spPr bwMode="auto">
              <a:xfrm>
                <a:off x="30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6" name="Line 671"/>
              <p:cNvSpPr>
                <a:spLocks noChangeShapeType="1"/>
              </p:cNvSpPr>
              <p:nvPr/>
            </p:nvSpPr>
            <p:spPr bwMode="auto">
              <a:xfrm>
                <a:off x="30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7" name="Line 672"/>
              <p:cNvSpPr>
                <a:spLocks noChangeShapeType="1"/>
              </p:cNvSpPr>
              <p:nvPr/>
            </p:nvSpPr>
            <p:spPr bwMode="auto">
              <a:xfrm>
                <a:off x="30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8" name="Line 673"/>
              <p:cNvSpPr>
                <a:spLocks noChangeShapeType="1"/>
              </p:cNvSpPr>
              <p:nvPr/>
            </p:nvSpPr>
            <p:spPr bwMode="auto">
              <a:xfrm>
                <a:off x="30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9" name="Line 674"/>
              <p:cNvSpPr>
                <a:spLocks noChangeShapeType="1"/>
              </p:cNvSpPr>
              <p:nvPr/>
            </p:nvSpPr>
            <p:spPr bwMode="auto">
              <a:xfrm>
                <a:off x="305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0" name="Line 675"/>
              <p:cNvSpPr>
                <a:spLocks noChangeShapeType="1"/>
              </p:cNvSpPr>
              <p:nvPr/>
            </p:nvSpPr>
            <p:spPr bwMode="auto">
              <a:xfrm>
                <a:off x="30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1" name="Line 676"/>
              <p:cNvSpPr>
                <a:spLocks noChangeShapeType="1"/>
              </p:cNvSpPr>
              <p:nvPr/>
            </p:nvSpPr>
            <p:spPr bwMode="auto">
              <a:xfrm>
                <a:off x="30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2" name="Line 677"/>
              <p:cNvSpPr>
                <a:spLocks noChangeShapeType="1"/>
              </p:cNvSpPr>
              <p:nvPr/>
            </p:nvSpPr>
            <p:spPr bwMode="auto">
              <a:xfrm>
                <a:off x="30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3" name="Line 678"/>
              <p:cNvSpPr>
                <a:spLocks noChangeShapeType="1"/>
              </p:cNvSpPr>
              <p:nvPr/>
            </p:nvSpPr>
            <p:spPr bwMode="auto">
              <a:xfrm>
                <a:off x="30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4" name="Line 679"/>
              <p:cNvSpPr>
                <a:spLocks noChangeShapeType="1"/>
              </p:cNvSpPr>
              <p:nvPr/>
            </p:nvSpPr>
            <p:spPr bwMode="auto">
              <a:xfrm>
                <a:off x="310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5" name="Line 680"/>
              <p:cNvSpPr>
                <a:spLocks noChangeShapeType="1"/>
              </p:cNvSpPr>
              <p:nvPr/>
            </p:nvSpPr>
            <p:spPr bwMode="auto">
              <a:xfrm>
                <a:off x="31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6" name="Line 681"/>
              <p:cNvSpPr>
                <a:spLocks noChangeShapeType="1"/>
              </p:cNvSpPr>
              <p:nvPr/>
            </p:nvSpPr>
            <p:spPr bwMode="auto">
              <a:xfrm>
                <a:off x="312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7" name="Line 682"/>
              <p:cNvSpPr>
                <a:spLocks noChangeShapeType="1"/>
              </p:cNvSpPr>
              <p:nvPr/>
            </p:nvSpPr>
            <p:spPr bwMode="auto">
              <a:xfrm>
                <a:off x="31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8" name="Line 683"/>
              <p:cNvSpPr>
                <a:spLocks noChangeShapeType="1"/>
              </p:cNvSpPr>
              <p:nvPr/>
            </p:nvSpPr>
            <p:spPr bwMode="auto">
              <a:xfrm>
                <a:off x="31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9" name="Line 684"/>
              <p:cNvSpPr>
                <a:spLocks noChangeShapeType="1"/>
              </p:cNvSpPr>
              <p:nvPr/>
            </p:nvSpPr>
            <p:spPr bwMode="auto">
              <a:xfrm>
                <a:off x="31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0" name="Line 685"/>
              <p:cNvSpPr>
                <a:spLocks noChangeShapeType="1"/>
              </p:cNvSpPr>
              <p:nvPr/>
            </p:nvSpPr>
            <p:spPr bwMode="auto">
              <a:xfrm>
                <a:off x="31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1" name="Line 686"/>
              <p:cNvSpPr>
                <a:spLocks noChangeShapeType="1"/>
              </p:cNvSpPr>
              <p:nvPr/>
            </p:nvSpPr>
            <p:spPr bwMode="auto">
              <a:xfrm>
                <a:off x="316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2" name="Line 687"/>
              <p:cNvSpPr>
                <a:spLocks noChangeShapeType="1"/>
              </p:cNvSpPr>
              <p:nvPr/>
            </p:nvSpPr>
            <p:spPr bwMode="auto">
              <a:xfrm>
                <a:off x="31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3" name="Line 688"/>
              <p:cNvSpPr>
                <a:spLocks noChangeShapeType="1"/>
              </p:cNvSpPr>
              <p:nvPr/>
            </p:nvSpPr>
            <p:spPr bwMode="auto">
              <a:xfrm>
                <a:off x="318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4" name="Line 689"/>
              <p:cNvSpPr>
                <a:spLocks noChangeShapeType="1"/>
              </p:cNvSpPr>
              <p:nvPr/>
            </p:nvSpPr>
            <p:spPr bwMode="auto">
              <a:xfrm>
                <a:off x="31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5" name="Line 690"/>
              <p:cNvSpPr>
                <a:spLocks noChangeShapeType="1"/>
              </p:cNvSpPr>
              <p:nvPr/>
            </p:nvSpPr>
            <p:spPr bwMode="auto">
              <a:xfrm>
                <a:off x="32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6" name="Line 691"/>
              <p:cNvSpPr>
                <a:spLocks noChangeShapeType="1"/>
              </p:cNvSpPr>
              <p:nvPr/>
            </p:nvSpPr>
            <p:spPr bwMode="auto">
              <a:xfrm>
                <a:off x="32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7" name="Line 692"/>
              <p:cNvSpPr>
                <a:spLocks noChangeShapeType="1"/>
              </p:cNvSpPr>
              <p:nvPr/>
            </p:nvSpPr>
            <p:spPr bwMode="auto">
              <a:xfrm>
                <a:off x="32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8" name="Line 693"/>
              <p:cNvSpPr>
                <a:spLocks noChangeShapeType="1"/>
              </p:cNvSpPr>
              <p:nvPr/>
            </p:nvSpPr>
            <p:spPr bwMode="auto">
              <a:xfrm>
                <a:off x="323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9" name="Line 694"/>
              <p:cNvSpPr>
                <a:spLocks noChangeShapeType="1"/>
              </p:cNvSpPr>
              <p:nvPr/>
            </p:nvSpPr>
            <p:spPr bwMode="auto">
              <a:xfrm>
                <a:off x="32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0" name="Line 695"/>
              <p:cNvSpPr>
                <a:spLocks noChangeShapeType="1"/>
              </p:cNvSpPr>
              <p:nvPr/>
            </p:nvSpPr>
            <p:spPr bwMode="auto">
              <a:xfrm>
                <a:off x="32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1" name="Line 696"/>
              <p:cNvSpPr>
                <a:spLocks noChangeShapeType="1"/>
              </p:cNvSpPr>
              <p:nvPr/>
            </p:nvSpPr>
            <p:spPr bwMode="auto">
              <a:xfrm>
                <a:off x="32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2" name="Line 697"/>
              <p:cNvSpPr>
                <a:spLocks noChangeShapeType="1"/>
              </p:cNvSpPr>
              <p:nvPr/>
            </p:nvSpPr>
            <p:spPr bwMode="auto">
              <a:xfrm>
                <a:off x="32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3" name="Line 698"/>
              <p:cNvSpPr>
                <a:spLocks noChangeShapeType="1"/>
              </p:cNvSpPr>
              <p:nvPr/>
            </p:nvSpPr>
            <p:spPr bwMode="auto">
              <a:xfrm>
                <a:off x="32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4" name="Line 699"/>
              <p:cNvSpPr>
                <a:spLocks noChangeShapeType="1"/>
              </p:cNvSpPr>
              <p:nvPr/>
            </p:nvSpPr>
            <p:spPr bwMode="auto">
              <a:xfrm>
                <a:off x="32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5" name="Line 700"/>
              <p:cNvSpPr>
                <a:spLocks noChangeShapeType="1"/>
              </p:cNvSpPr>
              <p:nvPr/>
            </p:nvSpPr>
            <p:spPr bwMode="auto">
              <a:xfrm>
                <a:off x="329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6" name="Line 701"/>
              <p:cNvSpPr>
                <a:spLocks noChangeShapeType="1"/>
              </p:cNvSpPr>
              <p:nvPr/>
            </p:nvSpPr>
            <p:spPr bwMode="auto">
              <a:xfrm>
                <a:off x="33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7" name="Line 702"/>
              <p:cNvSpPr>
                <a:spLocks noChangeShapeType="1"/>
              </p:cNvSpPr>
              <p:nvPr/>
            </p:nvSpPr>
            <p:spPr bwMode="auto">
              <a:xfrm>
                <a:off x="33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8" name="Line 703"/>
              <p:cNvSpPr>
                <a:spLocks noChangeShapeType="1"/>
              </p:cNvSpPr>
              <p:nvPr/>
            </p:nvSpPr>
            <p:spPr bwMode="auto">
              <a:xfrm>
                <a:off x="33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9" name="Line 704"/>
              <p:cNvSpPr>
                <a:spLocks noChangeShapeType="1"/>
              </p:cNvSpPr>
              <p:nvPr/>
            </p:nvSpPr>
            <p:spPr bwMode="auto">
              <a:xfrm>
                <a:off x="33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0" name="Line 705"/>
              <p:cNvSpPr>
                <a:spLocks noChangeShapeType="1"/>
              </p:cNvSpPr>
              <p:nvPr/>
            </p:nvSpPr>
            <p:spPr bwMode="auto">
              <a:xfrm>
                <a:off x="33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1" name="Line 706"/>
              <p:cNvSpPr>
                <a:spLocks noChangeShapeType="1"/>
              </p:cNvSpPr>
              <p:nvPr/>
            </p:nvSpPr>
            <p:spPr bwMode="auto">
              <a:xfrm>
                <a:off x="33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2" name="Line 707"/>
              <p:cNvSpPr>
                <a:spLocks noChangeShapeType="1"/>
              </p:cNvSpPr>
              <p:nvPr/>
            </p:nvSpPr>
            <p:spPr bwMode="auto">
              <a:xfrm>
                <a:off x="33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3" name="Line 708"/>
              <p:cNvSpPr>
                <a:spLocks noChangeShapeType="1"/>
              </p:cNvSpPr>
              <p:nvPr/>
            </p:nvSpPr>
            <p:spPr bwMode="auto">
              <a:xfrm>
                <a:off x="33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4" name="Line 709"/>
              <p:cNvSpPr>
                <a:spLocks noChangeShapeType="1"/>
              </p:cNvSpPr>
              <p:nvPr/>
            </p:nvSpPr>
            <p:spPr bwMode="auto">
              <a:xfrm>
                <a:off x="33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5" name="Line 710"/>
              <p:cNvSpPr>
                <a:spLocks noChangeShapeType="1"/>
              </p:cNvSpPr>
              <p:nvPr/>
            </p:nvSpPr>
            <p:spPr bwMode="auto">
              <a:xfrm>
                <a:off x="33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6" name="Line 711"/>
              <p:cNvSpPr>
                <a:spLocks noChangeShapeType="1"/>
              </p:cNvSpPr>
              <p:nvPr/>
            </p:nvSpPr>
            <p:spPr bwMode="auto">
              <a:xfrm>
                <a:off x="33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7" name="Line 712"/>
              <p:cNvSpPr>
                <a:spLocks noChangeShapeType="1"/>
              </p:cNvSpPr>
              <p:nvPr/>
            </p:nvSpPr>
            <p:spPr bwMode="auto">
              <a:xfrm>
                <a:off x="34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8" name="Line 713"/>
              <p:cNvSpPr>
                <a:spLocks noChangeShapeType="1"/>
              </p:cNvSpPr>
              <p:nvPr/>
            </p:nvSpPr>
            <p:spPr bwMode="auto">
              <a:xfrm>
                <a:off x="34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9" name="Line 714"/>
              <p:cNvSpPr>
                <a:spLocks noChangeShapeType="1"/>
              </p:cNvSpPr>
              <p:nvPr/>
            </p:nvSpPr>
            <p:spPr bwMode="auto">
              <a:xfrm>
                <a:off x="34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0" name="Line 715"/>
              <p:cNvSpPr>
                <a:spLocks noChangeShapeType="1"/>
              </p:cNvSpPr>
              <p:nvPr/>
            </p:nvSpPr>
            <p:spPr bwMode="auto">
              <a:xfrm>
                <a:off x="343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1" name="Line 716"/>
              <p:cNvSpPr>
                <a:spLocks noChangeShapeType="1"/>
              </p:cNvSpPr>
              <p:nvPr/>
            </p:nvSpPr>
            <p:spPr bwMode="auto">
              <a:xfrm>
                <a:off x="34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2" name="Line 717"/>
              <p:cNvSpPr>
                <a:spLocks noChangeShapeType="1"/>
              </p:cNvSpPr>
              <p:nvPr/>
            </p:nvSpPr>
            <p:spPr bwMode="auto">
              <a:xfrm>
                <a:off x="34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3" name="Line 718"/>
              <p:cNvSpPr>
                <a:spLocks noChangeShapeType="1"/>
              </p:cNvSpPr>
              <p:nvPr/>
            </p:nvSpPr>
            <p:spPr bwMode="auto">
              <a:xfrm>
                <a:off x="34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4" name="Line 719"/>
              <p:cNvSpPr>
                <a:spLocks noChangeShapeType="1"/>
              </p:cNvSpPr>
              <p:nvPr/>
            </p:nvSpPr>
            <p:spPr bwMode="auto">
              <a:xfrm>
                <a:off x="34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5" name="Line 720"/>
              <p:cNvSpPr>
                <a:spLocks noChangeShapeType="1"/>
              </p:cNvSpPr>
              <p:nvPr/>
            </p:nvSpPr>
            <p:spPr bwMode="auto">
              <a:xfrm>
                <a:off x="34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6" name="Line 721"/>
              <p:cNvSpPr>
                <a:spLocks noChangeShapeType="1"/>
              </p:cNvSpPr>
              <p:nvPr/>
            </p:nvSpPr>
            <p:spPr bwMode="auto">
              <a:xfrm>
                <a:off x="34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7" name="Line 722"/>
              <p:cNvSpPr>
                <a:spLocks noChangeShapeType="1"/>
              </p:cNvSpPr>
              <p:nvPr/>
            </p:nvSpPr>
            <p:spPr bwMode="auto">
              <a:xfrm>
                <a:off x="349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8" name="Line 723"/>
              <p:cNvSpPr>
                <a:spLocks noChangeShapeType="1"/>
              </p:cNvSpPr>
              <p:nvPr/>
            </p:nvSpPr>
            <p:spPr bwMode="auto">
              <a:xfrm>
                <a:off x="35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9" name="Line 724"/>
              <p:cNvSpPr>
                <a:spLocks noChangeShapeType="1"/>
              </p:cNvSpPr>
              <p:nvPr/>
            </p:nvSpPr>
            <p:spPr bwMode="auto">
              <a:xfrm>
                <a:off x="35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0" name="Line 725"/>
              <p:cNvSpPr>
                <a:spLocks noChangeShapeType="1"/>
              </p:cNvSpPr>
              <p:nvPr/>
            </p:nvSpPr>
            <p:spPr bwMode="auto">
              <a:xfrm>
                <a:off x="35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1" name="Line 726"/>
              <p:cNvSpPr>
                <a:spLocks noChangeShapeType="1"/>
              </p:cNvSpPr>
              <p:nvPr/>
            </p:nvSpPr>
            <p:spPr bwMode="auto">
              <a:xfrm>
                <a:off x="35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2" name="Line 727"/>
              <p:cNvSpPr>
                <a:spLocks noChangeShapeType="1"/>
              </p:cNvSpPr>
              <p:nvPr/>
            </p:nvSpPr>
            <p:spPr bwMode="auto">
              <a:xfrm>
                <a:off x="354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3" name="Line 728"/>
              <p:cNvSpPr>
                <a:spLocks noChangeShapeType="1"/>
              </p:cNvSpPr>
              <p:nvPr/>
            </p:nvSpPr>
            <p:spPr bwMode="auto">
              <a:xfrm>
                <a:off x="35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4" name="Line 729"/>
              <p:cNvSpPr>
                <a:spLocks noChangeShapeType="1"/>
              </p:cNvSpPr>
              <p:nvPr/>
            </p:nvSpPr>
            <p:spPr bwMode="auto">
              <a:xfrm>
                <a:off x="356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5" name="Line 730"/>
              <p:cNvSpPr>
                <a:spLocks noChangeShapeType="1"/>
              </p:cNvSpPr>
              <p:nvPr/>
            </p:nvSpPr>
            <p:spPr bwMode="auto">
              <a:xfrm>
                <a:off x="35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6" name="Line 731"/>
              <p:cNvSpPr>
                <a:spLocks noChangeShapeType="1"/>
              </p:cNvSpPr>
              <p:nvPr/>
            </p:nvSpPr>
            <p:spPr bwMode="auto">
              <a:xfrm>
                <a:off x="35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7" name="Line 732"/>
              <p:cNvSpPr>
                <a:spLocks noChangeShapeType="1"/>
              </p:cNvSpPr>
              <p:nvPr/>
            </p:nvSpPr>
            <p:spPr bwMode="auto">
              <a:xfrm>
                <a:off x="35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8" name="Line 733"/>
              <p:cNvSpPr>
                <a:spLocks noChangeShapeType="1"/>
              </p:cNvSpPr>
              <p:nvPr/>
            </p:nvSpPr>
            <p:spPr bwMode="auto">
              <a:xfrm>
                <a:off x="35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9" name="Line 734"/>
              <p:cNvSpPr>
                <a:spLocks noChangeShapeType="1"/>
              </p:cNvSpPr>
              <p:nvPr/>
            </p:nvSpPr>
            <p:spPr bwMode="auto">
              <a:xfrm>
                <a:off x="360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0" name="Line 735"/>
              <p:cNvSpPr>
                <a:spLocks noChangeShapeType="1"/>
              </p:cNvSpPr>
              <p:nvPr/>
            </p:nvSpPr>
            <p:spPr bwMode="auto">
              <a:xfrm>
                <a:off x="36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1" name="Line 736"/>
              <p:cNvSpPr>
                <a:spLocks noChangeShapeType="1"/>
              </p:cNvSpPr>
              <p:nvPr/>
            </p:nvSpPr>
            <p:spPr bwMode="auto">
              <a:xfrm>
                <a:off x="362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2" name="Line 737"/>
              <p:cNvSpPr>
                <a:spLocks noChangeShapeType="1"/>
              </p:cNvSpPr>
              <p:nvPr/>
            </p:nvSpPr>
            <p:spPr bwMode="auto">
              <a:xfrm>
                <a:off x="36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3" name="Line 738"/>
              <p:cNvSpPr>
                <a:spLocks noChangeShapeType="1"/>
              </p:cNvSpPr>
              <p:nvPr/>
            </p:nvSpPr>
            <p:spPr bwMode="auto">
              <a:xfrm>
                <a:off x="36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4" name="Line 739"/>
              <p:cNvSpPr>
                <a:spLocks noChangeShapeType="1"/>
              </p:cNvSpPr>
              <p:nvPr/>
            </p:nvSpPr>
            <p:spPr bwMode="auto">
              <a:xfrm>
                <a:off x="36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5" name="Line 740"/>
              <p:cNvSpPr>
                <a:spLocks noChangeShapeType="1"/>
              </p:cNvSpPr>
              <p:nvPr/>
            </p:nvSpPr>
            <p:spPr bwMode="auto">
              <a:xfrm>
                <a:off x="366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6" name="Line 741"/>
              <p:cNvSpPr>
                <a:spLocks noChangeShapeType="1"/>
              </p:cNvSpPr>
              <p:nvPr/>
            </p:nvSpPr>
            <p:spPr bwMode="auto">
              <a:xfrm>
                <a:off x="367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7" name="Line 742"/>
              <p:cNvSpPr>
                <a:spLocks noChangeShapeType="1"/>
              </p:cNvSpPr>
              <p:nvPr/>
            </p:nvSpPr>
            <p:spPr bwMode="auto">
              <a:xfrm>
                <a:off x="368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8" name="Line 743"/>
              <p:cNvSpPr>
                <a:spLocks noChangeShapeType="1"/>
              </p:cNvSpPr>
              <p:nvPr/>
            </p:nvSpPr>
            <p:spPr bwMode="auto">
              <a:xfrm>
                <a:off x="36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9" name="Line 744"/>
              <p:cNvSpPr>
                <a:spLocks noChangeShapeType="1"/>
              </p:cNvSpPr>
              <p:nvPr/>
            </p:nvSpPr>
            <p:spPr bwMode="auto">
              <a:xfrm>
                <a:off x="370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0" name="Line 745"/>
              <p:cNvSpPr>
                <a:spLocks noChangeShapeType="1"/>
              </p:cNvSpPr>
              <p:nvPr/>
            </p:nvSpPr>
            <p:spPr bwMode="auto">
              <a:xfrm>
                <a:off x="370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1" name="Line 746"/>
              <p:cNvSpPr>
                <a:spLocks noChangeShapeType="1"/>
              </p:cNvSpPr>
              <p:nvPr/>
            </p:nvSpPr>
            <p:spPr bwMode="auto">
              <a:xfrm>
                <a:off x="371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2" name="Line 747"/>
              <p:cNvSpPr>
                <a:spLocks noChangeShapeType="1"/>
              </p:cNvSpPr>
              <p:nvPr/>
            </p:nvSpPr>
            <p:spPr bwMode="auto">
              <a:xfrm>
                <a:off x="372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3" name="Line 748"/>
              <p:cNvSpPr>
                <a:spLocks noChangeShapeType="1"/>
              </p:cNvSpPr>
              <p:nvPr/>
            </p:nvSpPr>
            <p:spPr bwMode="auto">
              <a:xfrm>
                <a:off x="373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4" name="Line 749"/>
              <p:cNvSpPr>
                <a:spLocks noChangeShapeType="1"/>
              </p:cNvSpPr>
              <p:nvPr/>
            </p:nvSpPr>
            <p:spPr bwMode="auto">
              <a:xfrm>
                <a:off x="374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5" name="Line 750"/>
              <p:cNvSpPr>
                <a:spLocks noChangeShapeType="1"/>
              </p:cNvSpPr>
              <p:nvPr/>
            </p:nvSpPr>
            <p:spPr bwMode="auto">
              <a:xfrm>
                <a:off x="37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6" name="Line 751"/>
              <p:cNvSpPr>
                <a:spLocks noChangeShapeType="1"/>
              </p:cNvSpPr>
              <p:nvPr/>
            </p:nvSpPr>
            <p:spPr bwMode="auto">
              <a:xfrm>
                <a:off x="376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7" name="Line 752"/>
              <p:cNvSpPr>
                <a:spLocks noChangeShapeType="1"/>
              </p:cNvSpPr>
              <p:nvPr/>
            </p:nvSpPr>
            <p:spPr bwMode="auto">
              <a:xfrm>
                <a:off x="377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8" name="Line 753"/>
              <p:cNvSpPr>
                <a:spLocks noChangeShapeType="1"/>
              </p:cNvSpPr>
              <p:nvPr/>
            </p:nvSpPr>
            <p:spPr bwMode="auto">
              <a:xfrm>
                <a:off x="378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9" name="Line 754"/>
              <p:cNvSpPr>
                <a:spLocks noChangeShapeType="1"/>
              </p:cNvSpPr>
              <p:nvPr/>
            </p:nvSpPr>
            <p:spPr bwMode="auto">
              <a:xfrm>
                <a:off x="379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0" name="Line 755"/>
              <p:cNvSpPr>
                <a:spLocks noChangeShapeType="1"/>
              </p:cNvSpPr>
              <p:nvPr/>
            </p:nvSpPr>
            <p:spPr bwMode="auto">
              <a:xfrm>
                <a:off x="380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1" name="Line 756"/>
              <p:cNvSpPr>
                <a:spLocks noChangeShapeType="1"/>
              </p:cNvSpPr>
              <p:nvPr/>
            </p:nvSpPr>
            <p:spPr bwMode="auto">
              <a:xfrm>
                <a:off x="380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2" name="Line 757"/>
              <p:cNvSpPr>
                <a:spLocks noChangeShapeType="1"/>
              </p:cNvSpPr>
              <p:nvPr/>
            </p:nvSpPr>
            <p:spPr bwMode="auto">
              <a:xfrm>
                <a:off x="38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3" name="Line 758"/>
              <p:cNvSpPr>
                <a:spLocks noChangeShapeType="1"/>
              </p:cNvSpPr>
              <p:nvPr/>
            </p:nvSpPr>
            <p:spPr bwMode="auto">
              <a:xfrm>
                <a:off x="382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4" name="Line 759"/>
              <p:cNvSpPr>
                <a:spLocks noChangeShapeType="1"/>
              </p:cNvSpPr>
              <p:nvPr/>
            </p:nvSpPr>
            <p:spPr bwMode="auto">
              <a:xfrm>
                <a:off x="383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5" name="Line 760"/>
              <p:cNvSpPr>
                <a:spLocks noChangeShapeType="1"/>
              </p:cNvSpPr>
              <p:nvPr/>
            </p:nvSpPr>
            <p:spPr bwMode="auto">
              <a:xfrm>
                <a:off x="384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6" name="Line 761"/>
              <p:cNvSpPr>
                <a:spLocks noChangeShapeType="1"/>
              </p:cNvSpPr>
              <p:nvPr/>
            </p:nvSpPr>
            <p:spPr bwMode="auto">
              <a:xfrm>
                <a:off x="385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7" name="Line 762"/>
              <p:cNvSpPr>
                <a:spLocks noChangeShapeType="1"/>
              </p:cNvSpPr>
              <p:nvPr/>
            </p:nvSpPr>
            <p:spPr bwMode="auto">
              <a:xfrm>
                <a:off x="386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8" name="Line 763"/>
              <p:cNvSpPr>
                <a:spLocks noChangeShapeType="1"/>
              </p:cNvSpPr>
              <p:nvPr/>
            </p:nvSpPr>
            <p:spPr bwMode="auto">
              <a:xfrm>
                <a:off x="387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9" name="Line 764"/>
              <p:cNvSpPr>
                <a:spLocks noChangeShapeType="1"/>
              </p:cNvSpPr>
              <p:nvPr/>
            </p:nvSpPr>
            <p:spPr bwMode="auto">
              <a:xfrm>
                <a:off x="388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0" name="Line 765"/>
              <p:cNvSpPr>
                <a:spLocks noChangeShapeType="1"/>
              </p:cNvSpPr>
              <p:nvPr/>
            </p:nvSpPr>
            <p:spPr bwMode="auto">
              <a:xfrm>
                <a:off x="389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1" name="Line 766"/>
              <p:cNvSpPr>
                <a:spLocks noChangeShapeType="1"/>
              </p:cNvSpPr>
              <p:nvPr/>
            </p:nvSpPr>
            <p:spPr bwMode="auto">
              <a:xfrm>
                <a:off x="390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2" name="Line 767"/>
              <p:cNvSpPr>
                <a:spLocks noChangeShapeType="1"/>
              </p:cNvSpPr>
              <p:nvPr/>
            </p:nvSpPr>
            <p:spPr bwMode="auto">
              <a:xfrm>
                <a:off x="391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3" name="Line 768"/>
              <p:cNvSpPr>
                <a:spLocks noChangeShapeType="1"/>
              </p:cNvSpPr>
              <p:nvPr/>
            </p:nvSpPr>
            <p:spPr bwMode="auto">
              <a:xfrm>
                <a:off x="391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4" name="Line 769"/>
              <p:cNvSpPr>
                <a:spLocks noChangeShapeType="1"/>
              </p:cNvSpPr>
              <p:nvPr/>
            </p:nvSpPr>
            <p:spPr bwMode="auto">
              <a:xfrm>
                <a:off x="392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5" name="Line 770"/>
              <p:cNvSpPr>
                <a:spLocks noChangeShapeType="1"/>
              </p:cNvSpPr>
              <p:nvPr/>
            </p:nvSpPr>
            <p:spPr bwMode="auto">
              <a:xfrm>
                <a:off x="393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6" name="Line 771"/>
              <p:cNvSpPr>
                <a:spLocks noChangeShapeType="1"/>
              </p:cNvSpPr>
              <p:nvPr/>
            </p:nvSpPr>
            <p:spPr bwMode="auto">
              <a:xfrm>
                <a:off x="394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7" name="Line 772"/>
              <p:cNvSpPr>
                <a:spLocks noChangeShapeType="1"/>
              </p:cNvSpPr>
              <p:nvPr/>
            </p:nvSpPr>
            <p:spPr bwMode="auto">
              <a:xfrm>
                <a:off x="395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8" name="Line 773"/>
              <p:cNvSpPr>
                <a:spLocks noChangeShapeType="1"/>
              </p:cNvSpPr>
              <p:nvPr/>
            </p:nvSpPr>
            <p:spPr bwMode="auto">
              <a:xfrm>
                <a:off x="396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9" name="Line 774"/>
              <p:cNvSpPr>
                <a:spLocks noChangeShapeType="1"/>
              </p:cNvSpPr>
              <p:nvPr/>
            </p:nvSpPr>
            <p:spPr bwMode="auto">
              <a:xfrm>
                <a:off x="397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0" name="Line 775"/>
              <p:cNvSpPr>
                <a:spLocks noChangeShapeType="1"/>
              </p:cNvSpPr>
              <p:nvPr/>
            </p:nvSpPr>
            <p:spPr bwMode="auto">
              <a:xfrm>
                <a:off x="398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1" name="Line 776"/>
              <p:cNvSpPr>
                <a:spLocks noChangeShapeType="1"/>
              </p:cNvSpPr>
              <p:nvPr/>
            </p:nvSpPr>
            <p:spPr bwMode="auto">
              <a:xfrm>
                <a:off x="399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2" name="Line 777"/>
              <p:cNvSpPr>
                <a:spLocks noChangeShapeType="1"/>
              </p:cNvSpPr>
              <p:nvPr/>
            </p:nvSpPr>
            <p:spPr bwMode="auto">
              <a:xfrm>
                <a:off x="400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3" name="Line 778"/>
              <p:cNvSpPr>
                <a:spLocks noChangeShapeType="1"/>
              </p:cNvSpPr>
              <p:nvPr/>
            </p:nvSpPr>
            <p:spPr bwMode="auto">
              <a:xfrm>
                <a:off x="401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4" name="Line 779"/>
              <p:cNvSpPr>
                <a:spLocks noChangeShapeType="1"/>
              </p:cNvSpPr>
              <p:nvPr/>
            </p:nvSpPr>
            <p:spPr bwMode="auto">
              <a:xfrm>
                <a:off x="402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5" name="Line 780"/>
              <p:cNvSpPr>
                <a:spLocks noChangeShapeType="1"/>
              </p:cNvSpPr>
              <p:nvPr/>
            </p:nvSpPr>
            <p:spPr bwMode="auto">
              <a:xfrm>
                <a:off x="402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6" name="Line 781"/>
              <p:cNvSpPr>
                <a:spLocks noChangeShapeType="1"/>
              </p:cNvSpPr>
              <p:nvPr/>
            </p:nvSpPr>
            <p:spPr bwMode="auto">
              <a:xfrm>
                <a:off x="403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7" name="Line 782"/>
              <p:cNvSpPr>
                <a:spLocks noChangeShapeType="1"/>
              </p:cNvSpPr>
              <p:nvPr/>
            </p:nvSpPr>
            <p:spPr bwMode="auto">
              <a:xfrm>
                <a:off x="404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8" name="Line 783"/>
              <p:cNvSpPr>
                <a:spLocks noChangeShapeType="1"/>
              </p:cNvSpPr>
              <p:nvPr/>
            </p:nvSpPr>
            <p:spPr bwMode="auto">
              <a:xfrm>
                <a:off x="405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9" name="Line 784"/>
              <p:cNvSpPr>
                <a:spLocks noChangeShapeType="1"/>
              </p:cNvSpPr>
              <p:nvPr/>
            </p:nvSpPr>
            <p:spPr bwMode="auto">
              <a:xfrm>
                <a:off x="406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0" name="Line 785"/>
              <p:cNvSpPr>
                <a:spLocks noChangeShapeType="1"/>
              </p:cNvSpPr>
              <p:nvPr/>
            </p:nvSpPr>
            <p:spPr bwMode="auto">
              <a:xfrm>
                <a:off x="407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1" name="Line 786"/>
              <p:cNvSpPr>
                <a:spLocks noChangeShapeType="1"/>
              </p:cNvSpPr>
              <p:nvPr/>
            </p:nvSpPr>
            <p:spPr bwMode="auto">
              <a:xfrm>
                <a:off x="408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2" name="Line 787"/>
              <p:cNvSpPr>
                <a:spLocks noChangeShapeType="1"/>
              </p:cNvSpPr>
              <p:nvPr/>
            </p:nvSpPr>
            <p:spPr bwMode="auto">
              <a:xfrm>
                <a:off x="409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3" name="Line 788"/>
              <p:cNvSpPr>
                <a:spLocks noChangeShapeType="1"/>
              </p:cNvSpPr>
              <p:nvPr/>
            </p:nvSpPr>
            <p:spPr bwMode="auto">
              <a:xfrm>
                <a:off x="410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4" name="Line 789"/>
              <p:cNvSpPr>
                <a:spLocks noChangeShapeType="1"/>
              </p:cNvSpPr>
              <p:nvPr/>
            </p:nvSpPr>
            <p:spPr bwMode="auto">
              <a:xfrm>
                <a:off x="411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5" name="Line 790"/>
              <p:cNvSpPr>
                <a:spLocks noChangeShapeType="1"/>
              </p:cNvSpPr>
              <p:nvPr/>
            </p:nvSpPr>
            <p:spPr bwMode="auto">
              <a:xfrm>
                <a:off x="412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6" name="Line 791"/>
              <p:cNvSpPr>
                <a:spLocks noChangeShapeType="1"/>
              </p:cNvSpPr>
              <p:nvPr/>
            </p:nvSpPr>
            <p:spPr bwMode="auto">
              <a:xfrm>
                <a:off x="41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7" name="Line 792"/>
              <p:cNvSpPr>
                <a:spLocks noChangeShapeType="1"/>
              </p:cNvSpPr>
              <p:nvPr/>
            </p:nvSpPr>
            <p:spPr bwMode="auto">
              <a:xfrm>
                <a:off x="413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8" name="Line 793"/>
              <p:cNvSpPr>
                <a:spLocks noChangeShapeType="1"/>
              </p:cNvSpPr>
              <p:nvPr/>
            </p:nvSpPr>
            <p:spPr bwMode="auto">
              <a:xfrm>
                <a:off x="414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9" name="Line 794"/>
              <p:cNvSpPr>
                <a:spLocks noChangeShapeType="1"/>
              </p:cNvSpPr>
              <p:nvPr/>
            </p:nvSpPr>
            <p:spPr bwMode="auto">
              <a:xfrm>
                <a:off x="415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0" name="Line 795"/>
              <p:cNvSpPr>
                <a:spLocks noChangeShapeType="1"/>
              </p:cNvSpPr>
              <p:nvPr/>
            </p:nvSpPr>
            <p:spPr bwMode="auto">
              <a:xfrm>
                <a:off x="416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1" name="Line 796"/>
              <p:cNvSpPr>
                <a:spLocks noChangeShapeType="1"/>
              </p:cNvSpPr>
              <p:nvPr/>
            </p:nvSpPr>
            <p:spPr bwMode="auto">
              <a:xfrm>
                <a:off x="417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2" name="Line 797"/>
              <p:cNvSpPr>
                <a:spLocks noChangeShapeType="1"/>
              </p:cNvSpPr>
              <p:nvPr/>
            </p:nvSpPr>
            <p:spPr bwMode="auto">
              <a:xfrm>
                <a:off x="418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3" name="Line 798"/>
              <p:cNvSpPr>
                <a:spLocks noChangeShapeType="1"/>
              </p:cNvSpPr>
              <p:nvPr/>
            </p:nvSpPr>
            <p:spPr bwMode="auto">
              <a:xfrm>
                <a:off x="41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4" name="Line 799"/>
              <p:cNvSpPr>
                <a:spLocks noChangeShapeType="1"/>
              </p:cNvSpPr>
              <p:nvPr/>
            </p:nvSpPr>
            <p:spPr bwMode="auto">
              <a:xfrm>
                <a:off x="420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5" name="Line 800"/>
              <p:cNvSpPr>
                <a:spLocks noChangeShapeType="1"/>
              </p:cNvSpPr>
              <p:nvPr/>
            </p:nvSpPr>
            <p:spPr bwMode="auto">
              <a:xfrm>
                <a:off x="421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6" name="Line 801"/>
              <p:cNvSpPr>
                <a:spLocks noChangeShapeType="1"/>
              </p:cNvSpPr>
              <p:nvPr/>
            </p:nvSpPr>
            <p:spPr bwMode="auto">
              <a:xfrm>
                <a:off x="422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7" name="Line 802"/>
              <p:cNvSpPr>
                <a:spLocks noChangeShapeType="1"/>
              </p:cNvSpPr>
              <p:nvPr/>
            </p:nvSpPr>
            <p:spPr bwMode="auto">
              <a:xfrm>
                <a:off x="423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8" name="Line 803"/>
              <p:cNvSpPr>
                <a:spLocks noChangeShapeType="1"/>
              </p:cNvSpPr>
              <p:nvPr/>
            </p:nvSpPr>
            <p:spPr bwMode="auto">
              <a:xfrm>
                <a:off x="423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9" name="Line 804"/>
              <p:cNvSpPr>
                <a:spLocks noChangeShapeType="1"/>
              </p:cNvSpPr>
              <p:nvPr/>
            </p:nvSpPr>
            <p:spPr bwMode="auto">
              <a:xfrm>
                <a:off x="424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0" name="Line 805"/>
              <p:cNvSpPr>
                <a:spLocks noChangeShapeType="1"/>
              </p:cNvSpPr>
              <p:nvPr/>
            </p:nvSpPr>
            <p:spPr bwMode="auto">
              <a:xfrm>
                <a:off x="42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1" name="Line 806"/>
              <p:cNvSpPr>
                <a:spLocks noChangeShapeType="1"/>
              </p:cNvSpPr>
              <p:nvPr/>
            </p:nvSpPr>
            <p:spPr bwMode="auto">
              <a:xfrm>
                <a:off x="426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2" name="Line 807"/>
              <p:cNvSpPr>
                <a:spLocks noChangeShapeType="1"/>
              </p:cNvSpPr>
              <p:nvPr/>
            </p:nvSpPr>
            <p:spPr bwMode="auto">
              <a:xfrm>
                <a:off x="427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0" name="Group 1009"/>
            <p:cNvGrpSpPr>
              <a:grpSpLocks/>
            </p:cNvGrpSpPr>
            <p:nvPr/>
          </p:nvGrpSpPr>
          <p:grpSpPr bwMode="auto">
            <a:xfrm>
              <a:off x="1141413" y="2884488"/>
              <a:ext cx="7158038" cy="1071563"/>
              <a:chOff x="719" y="1817"/>
              <a:chExt cx="4509" cy="675"/>
            </a:xfrm>
          </p:grpSpPr>
          <p:sp>
            <p:nvSpPr>
              <p:cNvPr id="2383" name="Line 809"/>
              <p:cNvSpPr>
                <a:spLocks noChangeShapeType="1"/>
              </p:cNvSpPr>
              <p:nvPr/>
            </p:nvSpPr>
            <p:spPr bwMode="auto">
              <a:xfrm>
                <a:off x="428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4" name="Line 810"/>
              <p:cNvSpPr>
                <a:spLocks noChangeShapeType="1"/>
              </p:cNvSpPr>
              <p:nvPr/>
            </p:nvSpPr>
            <p:spPr bwMode="auto">
              <a:xfrm>
                <a:off x="429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5" name="Line 811"/>
              <p:cNvSpPr>
                <a:spLocks noChangeShapeType="1"/>
              </p:cNvSpPr>
              <p:nvPr/>
            </p:nvSpPr>
            <p:spPr bwMode="auto">
              <a:xfrm>
                <a:off x="430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6" name="Line 812"/>
              <p:cNvSpPr>
                <a:spLocks noChangeShapeType="1"/>
              </p:cNvSpPr>
              <p:nvPr/>
            </p:nvSpPr>
            <p:spPr bwMode="auto">
              <a:xfrm>
                <a:off x="431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7" name="Line 813"/>
              <p:cNvSpPr>
                <a:spLocks noChangeShapeType="1"/>
              </p:cNvSpPr>
              <p:nvPr/>
            </p:nvSpPr>
            <p:spPr bwMode="auto">
              <a:xfrm>
                <a:off x="432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8" name="Line 814"/>
              <p:cNvSpPr>
                <a:spLocks noChangeShapeType="1"/>
              </p:cNvSpPr>
              <p:nvPr/>
            </p:nvSpPr>
            <p:spPr bwMode="auto">
              <a:xfrm>
                <a:off x="433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9" name="Line 815"/>
              <p:cNvSpPr>
                <a:spLocks noChangeShapeType="1"/>
              </p:cNvSpPr>
              <p:nvPr/>
            </p:nvSpPr>
            <p:spPr bwMode="auto">
              <a:xfrm>
                <a:off x="434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0" name="Line 816"/>
              <p:cNvSpPr>
                <a:spLocks noChangeShapeType="1"/>
              </p:cNvSpPr>
              <p:nvPr/>
            </p:nvSpPr>
            <p:spPr bwMode="auto">
              <a:xfrm>
                <a:off x="434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1" name="Line 817"/>
              <p:cNvSpPr>
                <a:spLocks noChangeShapeType="1"/>
              </p:cNvSpPr>
              <p:nvPr/>
            </p:nvSpPr>
            <p:spPr bwMode="auto">
              <a:xfrm>
                <a:off x="435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2" name="Line 818"/>
              <p:cNvSpPr>
                <a:spLocks noChangeShapeType="1"/>
              </p:cNvSpPr>
              <p:nvPr/>
            </p:nvSpPr>
            <p:spPr bwMode="auto">
              <a:xfrm>
                <a:off x="436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3" name="Line 819"/>
              <p:cNvSpPr>
                <a:spLocks noChangeShapeType="1"/>
              </p:cNvSpPr>
              <p:nvPr/>
            </p:nvSpPr>
            <p:spPr bwMode="auto">
              <a:xfrm>
                <a:off x="437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4" name="Line 820"/>
              <p:cNvSpPr>
                <a:spLocks noChangeShapeType="1"/>
              </p:cNvSpPr>
              <p:nvPr/>
            </p:nvSpPr>
            <p:spPr bwMode="auto">
              <a:xfrm>
                <a:off x="438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5" name="Line 821"/>
              <p:cNvSpPr>
                <a:spLocks noChangeShapeType="1"/>
              </p:cNvSpPr>
              <p:nvPr/>
            </p:nvSpPr>
            <p:spPr bwMode="auto">
              <a:xfrm>
                <a:off x="439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6" name="Line 822"/>
              <p:cNvSpPr>
                <a:spLocks noChangeShapeType="1"/>
              </p:cNvSpPr>
              <p:nvPr/>
            </p:nvSpPr>
            <p:spPr bwMode="auto">
              <a:xfrm>
                <a:off x="440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7" name="Line 823"/>
              <p:cNvSpPr>
                <a:spLocks noChangeShapeType="1"/>
              </p:cNvSpPr>
              <p:nvPr/>
            </p:nvSpPr>
            <p:spPr bwMode="auto">
              <a:xfrm>
                <a:off x="441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8" name="Line 824"/>
              <p:cNvSpPr>
                <a:spLocks noChangeShapeType="1"/>
              </p:cNvSpPr>
              <p:nvPr/>
            </p:nvSpPr>
            <p:spPr bwMode="auto">
              <a:xfrm>
                <a:off x="442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9" name="Line 825"/>
              <p:cNvSpPr>
                <a:spLocks noChangeShapeType="1"/>
              </p:cNvSpPr>
              <p:nvPr/>
            </p:nvSpPr>
            <p:spPr bwMode="auto">
              <a:xfrm>
                <a:off x="443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0" name="Line 826"/>
              <p:cNvSpPr>
                <a:spLocks noChangeShapeType="1"/>
              </p:cNvSpPr>
              <p:nvPr/>
            </p:nvSpPr>
            <p:spPr bwMode="auto">
              <a:xfrm>
                <a:off x="444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1" name="Line 827"/>
              <p:cNvSpPr>
                <a:spLocks noChangeShapeType="1"/>
              </p:cNvSpPr>
              <p:nvPr/>
            </p:nvSpPr>
            <p:spPr bwMode="auto">
              <a:xfrm>
                <a:off x="445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2" name="Line 828"/>
              <p:cNvSpPr>
                <a:spLocks noChangeShapeType="1"/>
              </p:cNvSpPr>
              <p:nvPr/>
            </p:nvSpPr>
            <p:spPr bwMode="auto">
              <a:xfrm>
                <a:off x="445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3" name="Line 829"/>
              <p:cNvSpPr>
                <a:spLocks noChangeShapeType="1"/>
              </p:cNvSpPr>
              <p:nvPr/>
            </p:nvSpPr>
            <p:spPr bwMode="auto">
              <a:xfrm>
                <a:off x="446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4" name="Line 830"/>
              <p:cNvSpPr>
                <a:spLocks noChangeShapeType="1"/>
              </p:cNvSpPr>
              <p:nvPr/>
            </p:nvSpPr>
            <p:spPr bwMode="auto">
              <a:xfrm>
                <a:off x="447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5" name="Line 831"/>
              <p:cNvSpPr>
                <a:spLocks noChangeShapeType="1"/>
              </p:cNvSpPr>
              <p:nvPr/>
            </p:nvSpPr>
            <p:spPr bwMode="auto">
              <a:xfrm>
                <a:off x="448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6" name="Line 832"/>
              <p:cNvSpPr>
                <a:spLocks noChangeShapeType="1"/>
              </p:cNvSpPr>
              <p:nvPr/>
            </p:nvSpPr>
            <p:spPr bwMode="auto">
              <a:xfrm>
                <a:off x="449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7" name="Line 833"/>
              <p:cNvSpPr>
                <a:spLocks noChangeShapeType="1"/>
              </p:cNvSpPr>
              <p:nvPr/>
            </p:nvSpPr>
            <p:spPr bwMode="auto">
              <a:xfrm>
                <a:off x="450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8" name="Line 834"/>
              <p:cNvSpPr>
                <a:spLocks noChangeShapeType="1"/>
              </p:cNvSpPr>
              <p:nvPr/>
            </p:nvSpPr>
            <p:spPr bwMode="auto">
              <a:xfrm>
                <a:off x="451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9" name="Line 835"/>
              <p:cNvSpPr>
                <a:spLocks noChangeShapeType="1"/>
              </p:cNvSpPr>
              <p:nvPr/>
            </p:nvSpPr>
            <p:spPr bwMode="auto">
              <a:xfrm>
                <a:off x="452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0" name="Line 836"/>
              <p:cNvSpPr>
                <a:spLocks noChangeShapeType="1"/>
              </p:cNvSpPr>
              <p:nvPr/>
            </p:nvSpPr>
            <p:spPr bwMode="auto">
              <a:xfrm>
                <a:off x="453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1" name="Line 837"/>
              <p:cNvSpPr>
                <a:spLocks noChangeShapeType="1"/>
              </p:cNvSpPr>
              <p:nvPr/>
            </p:nvSpPr>
            <p:spPr bwMode="auto">
              <a:xfrm>
                <a:off x="454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2" name="Line 838"/>
              <p:cNvSpPr>
                <a:spLocks noChangeShapeType="1"/>
              </p:cNvSpPr>
              <p:nvPr/>
            </p:nvSpPr>
            <p:spPr bwMode="auto">
              <a:xfrm>
                <a:off x="455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3" name="Line 839"/>
              <p:cNvSpPr>
                <a:spLocks noChangeShapeType="1"/>
              </p:cNvSpPr>
              <p:nvPr/>
            </p:nvSpPr>
            <p:spPr bwMode="auto">
              <a:xfrm>
                <a:off x="455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4" name="Line 840"/>
              <p:cNvSpPr>
                <a:spLocks noChangeShapeType="1"/>
              </p:cNvSpPr>
              <p:nvPr/>
            </p:nvSpPr>
            <p:spPr bwMode="auto">
              <a:xfrm>
                <a:off x="45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5" name="Line 841"/>
              <p:cNvSpPr>
                <a:spLocks noChangeShapeType="1"/>
              </p:cNvSpPr>
              <p:nvPr/>
            </p:nvSpPr>
            <p:spPr bwMode="auto">
              <a:xfrm>
                <a:off x="457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6" name="Line 842"/>
              <p:cNvSpPr>
                <a:spLocks noChangeShapeType="1"/>
              </p:cNvSpPr>
              <p:nvPr/>
            </p:nvSpPr>
            <p:spPr bwMode="auto">
              <a:xfrm>
                <a:off x="458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7" name="Line 843"/>
              <p:cNvSpPr>
                <a:spLocks noChangeShapeType="1"/>
              </p:cNvSpPr>
              <p:nvPr/>
            </p:nvSpPr>
            <p:spPr bwMode="auto">
              <a:xfrm>
                <a:off x="459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8" name="Line 844"/>
              <p:cNvSpPr>
                <a:spLocks noChangeShapeType="1"/>
              </p:cNvSpPr>
              <p:nvPr/>
            </p:nvSpPr>
            <p:spPr bwMode="auto">
              <a:xfrm>
                <a:off x="460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9" name="Line 845"/>
              <p:cNvSpPr>
                <a:spLocks noChangeShapeType="1"/>
              </p:cNvSpPr>
              <p:nvPr/>
            </p:nvSpPr>
            <p:spPr bwMode="auto">
              <a:xfrm>
                <a:off x="461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0" name="Line 846"/>
              <p:cNvSpPr>
                <a:spLocks noChangeShapeType="1"/>
              </p:cNvSpPr>
              <p:nvPr/>
            </p:nvSpPr>
            <p:spPr bwMode="auto">
              <a:xfrm>
                <a:off x="462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1" name="Line 847"/>
              <p:cNvSpPr>
                <a:spLocks noChangeShapeType="1"/>
              </p:cNvSpPr>
              <p:nvPr/>
            </p:nvSpPr>
            <p:spPr bwMode="auto">
              <a:xfrm>
                <a:off x="46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2" name="Line 848"/>
              <p:cNvSpPr>
                <a:spLocks noChangeShapeType="1"/>
              </p:cNvSpPr>
              <p:nvPr/>
            </p:nvSpPr>
            <p:spPr bwMode="auto">
              <a:xfrm>
                <a:off x="464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3" name="Line 849"/>
              <p:cNvSpPr>
                <a:spLocks noChangeShapeType="1"/>
              </p:cNvSpPr>
              <p:nvPr/>
            </p:nvSpPr>
            <p:spPr bwMode="auto">
              <a:xfrm>
                <a:off x="465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4" name="Line 850"/>
              <p:cNvSpPr>
                <a:spLocks noChangeShapeType="1"/>
              </p:cNvSpPr>
              <p:nvPr/>
            </p:nvSpPr>
            <p:spPr bwMode="auto">
              <a:xfrm>
                <a:off x="466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5" name="Line 851"/>
              <p:cNvSpPr>
                <a:spLocks noChangeShapeType="1"/>
              </p:cNvSpPr>
              <p:nvPr/>
            </p:nvSpPr>
            <p:spPr bwMode="auto">
              <a:xfrm>
                <a:off x="466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6" name="Line 852"/>
              <p:cNvSpPr>
                <a:spLocks noChangeShapeType="1"/>
              </p:cNvSpPr>
              <p:nvPr/>
            </p:nvSpPr>
            <p:spPr bwMode="auto">
              <a:xfrm>
                <a:off x="467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7" name="Line 853"/>
              <p:cNvSpPr>
                <a:spLocks noChangeShapeType="1"/>
              </p:cNvSpPr>
              <p:nvPr/>
            </p:nvSpPr>
            <p:spPr bwMode="auto">
              <a:xfrm>
                <a:off x="468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8" name="Line 854"/>
              <p:cNvSpPr>
                <a:spLocks noChangeShapeType="1"/>
              </p:cNvSpPr>
              <p:nvPr/>
            </p:nvSpPr>
            <p:spPr bwMode="auto">
              <a:xfrm>
                <a:off x="46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9" name="Line 855"/>
              <p:cNvSpPr>
                <a:spLocks noChangeShapeType="1"/>
              </p:cNvSpPr>
              <p:nvPr/>
            </p:nvSpPr>
            <p:spPr bwMode="auto">
              <a:xfrm>
                <a:off x="470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0" name="Line 856"/>
              <p:cNvSpPr>
                <a:spLocks noChangeShapeType="1"/>
              </p:cNvSpPr>
              <p:nvPr/>
            </p:nvSpPr>
            <p:spPr bwMode="auto">
              <a:xfrm>
                <a:off x="471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1" name="Line 857"/>
              <p:cNvSpPr>
                <a:spLocks noChangeShapeType="1"/>
              </p:cNvSpPr>
              <p:nvPr/>
            </p:nvSpPr>
            <p:spPr bwMode="auto">
              <a:xfrm>
                <a:off x="472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2" name="Line 858"/>
              <p:cNvSpPr>
                <a:spLocks noChangeShapeType="1"/>
              </p:cNvSpPr>
              <p:nvPr/>
            </p:nvSpPr>
            <p:spPr bwMode="auto">
              <a:xfrm>
                <a:off x="473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3" name="Line 859"/>
              <p:cNvSpPr>
                <a:spLocks noChangeShapeType="1"/>
              </p:cNvSpPr>
              <p:nvPr/>
            </p:nvSpPr>
            <p:spPr bwMode="auto">
              <a:xfrm>
                <a:off x="474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4" name="Line 860"/>
              <p:cNvSpPr>
                <a:spLocks noChangeShapeType="1"/>
              </p:cNvSpPr>
              <p:nvPr/>
            </p:nvSpPr>
            <p:spPr bwMode="auto">
              <a:xfrm>
                <a:off x="475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5" name="Line 861"/>
              <p:cNvSpPr>
                <a:spLocks noChangeShapeType="1"/>
              </p:cNvSpPr>
              <p:nvPr/>
            </p:nvSpPr>
            <p:spPr bwMode="auto">
              <a:xfrm>
                <a:off x="476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6" name="Line 862"/>
              <p:cNvSpPr>
                <a:spLocks noChangeShapeType="1"/>
              </p:cNvSpPr>
              <p:nvPr/>
            </p:nvSpPr>
            <p:spPr bwMode="auto">
              <a:xfrm>
                <a:off x="477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7" name="Line 863"/>
              <p:cNvSpPr>
                <a:spLocks noChangeShapeType="1"/>
              </p:cNvSpPr>
              <p:nvPr/>
            </p:nvSpPr>
            <p:spPr bwMode="auto">
              <a:xfrm>
                <a:off x="477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8" name="Line 864"/>
              <p:cNvSpPr>
                <a:spLocks noChangeShapeType="1"/>
              </p:cNvSpPr>
              <p:nvPr/>
            </p:nvSpPr>
            <p:spPr bwMode="auto">
              <a:xfrm>
                <a:off x="478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9" name="Line 865"/>
              <p:cNvSpPr>
                <a:spLocks noChangeShapeType="1"/>
              </p:cNvSpPr>
              <p:nvPr/>
            </p:nvSpPr>
            <p:spPr bwMode="auto">
              <a:xfrm>
                <a:off x="479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0" name="Line 866"/>
              <p:cNvSpPr>
                <a:spLocks noChangeShapeType="1"/>
              </p:cNvSpPr>
              <p:nvPr/>
            </p:nvSpPr>
            <p:spPr bwMode="auto">
              <a:xfrm>
                <a:off x="480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1" name="Line 867"/>
              <p:cNvSpPr>
                <a:spLocks noChangeShapeType="1"/>
              </p:cNvSpPr>
              <p:nvPr/>
            </p:nvSpPr>
            <p:spPr bwMode="auto">
              <a:xfrm>
                <a:off x="481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2" name="Line 868"/>
              <p:cNvSpPr>
                <a:spLocks noChangeShapeType="1"/>
              </p:cNvSpPr>
              <p:nvPr/>
            </p:nvSpPr>
            <p:spPr bwMode="auto">
              <a:xfrm>
                <a:off x="482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3" name="Line 869"/>
              <p:cNvSpPr>
                <a:spLocks noChangeShapeType="1"/>
              </p:cNvSpPr>
              <p:nvPr/>
            </p:nvSpPr>
            <p:spPr bwMode="auto">
              <a:xfrm>
                <a:off x="483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4" name="Line 870"/>
              <p:cNvSpPr>
                <a:spLocks noChangeShapeType="1"/>
              </p:cNvSpPr>
              <p:nvPr/>
            </p:nvSpPr>
            <p:spPr bwMode="auto">
              <a:xfrm>
                <a:off x="484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5" name="Line 871"/>
              <p:cNvSpPr>
                <a:spLocks noChangeShapeType="1"/>
              </p:cNvSpPr>
              <p:nvPr/>
            </p:nvSpPr>
            <p:spPr bwMode="auto">
              <a:xfrm>
                <a:off x="485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6" name="Line 872"/>
              <p:cNvSpPr>
                <a:spLocks noChangeShapeType="1"/>
              </p:cNvSpPr>
              <p:nvPr/>
            </p:nvSpPr>
            <p:spPr bwMode="auto">
              <a:xfrm>
                <a:off x="4861"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7" name="Line 873"/>
              <p:cNvSpPr>
                <a:spLocks noChangeShapeType="1"/>
              </p:cNvSpPr>
              <p:nvPr/>
            </p:nvSpPr>
            <p:spPr bwMode="auto">
              <a:xfrm>
                <a:off x="4870"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8" name="Line 874"/>
              <p:cNvSpPr>
                <a:spLocks noChangeShapeType="1"/>
              </p:cNvSpPr>
              <p:nvPr/>
            </p:nvSpPr>
            <p:spPr bwMode="auto">
              <a:xfrm>
                <a:off x="487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9" name="Line 875"/>
              <p:cNvSpPr>
                <a:spLocks noChangeShapeType="1"/>
              </p:cNvSpPr>
              <p:nvPr/>
            </p:nvSpPr>
            <p:spPr bwMode="auto">
              <a:xfrm>
                <a:off x="488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0" name="Line 876"/>
              <p:cNvSpPr>
                <a:spLocks noChangeShapeType="1"/>
              </p:cNvSpPr>
              <p:nvPr/>
            </p:nvSpPr>
            <p:spPr bwMode="auto">
              <a:xfrm>
                <a:off x="489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1" name="Line 877"/>
              <p:cNvSpPr>
                <a:spLocks noChangeShapeType="1"/>
              </p:cNvSpPr>
              <p:nvPr/>
            </p:nvSpPr>
            <p:spPr bwMode="auto">
              <a:xfrm>
                <a:off x="490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2" name="Line 878"/>
              <p:cNvSpPr>
                <a:spLocks noChangeShapeType="1"/>
              </p:cNvSpPr>
              <p:nvPr/>
            </p:nvSpPr>
            <p:spPr bwMode="auto">
              <a:xfrm>
                <a:off x="491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3" name="Line 879"/>
              <p:cNvSpPr>
                <a:spLocks noChangeShapeType="1"/>
              </p:cNvSpPr>
              <p:nvPr/>
            </p:nvSpPr>
            <p:spPr bwMode="auto">
              <a:xfrm>
                <a:off x="4925"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4" name="Line 880"/>
              <p:cNvSpPr>
                <a:spLocks noChangeShapeType="1"/>
              </p:cNvSpPr>
              <p:nvPr/>
            </p:nvSpPr>
            <p:spPr bwMode="auto">
              <a:xfrm>
                <a:off x="4934"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5" name="Line 881"/>
              <p:cNvSpPr>
                <a:spLocks noChangeShapeType="1"/>
              </p:cNvSpPr>
              <p:nvPr/>
            </p:nvSpPr>
            <p:spPr bwMode="auto">
              <a:xfrm>
                <a:off x="494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6" name="Line 882"/>
              <p:cNvSpPr>
                <a:spLocks noChangeShapeType="1"/>
              </p:cNvSpPr>
              <p:nvPr/>
            </p:nvSpPr>
            <p:spPr bwMode="auto">
              <a:xfrm>
                <a:off x="4953"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7" name="Line 883"/>
              <p:cNvSpPr>
                <a:spLocks noChangeShapeType="1"/>
              </p:cNvSpPr>
              <p:nvPr/>
            </p:nvSpPr>
            <p:spPr bwMode="auto">
              <a:xfrm>
                <a:off x="496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8" name="Line 884"/>
              <p:cNvSpPr>
                <a:spLocks noChangeShapeType="1"/>
              </p:cNvSpPr>
              <p:nvPr/>
            </p:nvSpPr>
            <p:spPr bwMode="auto">
              <a:xfrm>
                <a:off x="497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9" name="Line 885"/>
              <p:cNvSpPr>
                <a:spLocks noChangeShapeType="1"/>
              </p:cNvSpPr>
              <p:nvPr/>
            </p:nvSpPr>
            <p:spPr bwMode="auto">
              <a:xfrm>
                <a:off x="498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0" name="Line 886"/>
              <p:cNvSpPr>
                <a:spLocks noChangeShapeType="1"/>
              </p:cNvSpPr>
              <p:nvPr/>
            </p:nvSpPr>
            <p:spPr bwMode="auto">
              <a:xfrm>
                <a:off x="4989"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1" name="Line 887"/>
              <p:cNvSpPr>
                <a:spLocks noChangeShapeType="1"/>
              </p:cNvSpPr>
              <p:nvPr/>
            </p:nvSpPr>
            <p:spPr bwMode="auto">
              <a:xfrm>
                <a:off x="4998"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2" name="Line 888"/>
              <p:cNvSpPr>
                <a:spLocks noChangeShapeType="1"/>
              </p:cNvSpPr>
              <p:nvPr/>
            </p:nvSpPr>
            <p:spPr bwMode="auto">
              <a:xfrm>
                <a:off x="50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3" name="Line 889"/>
              <p:cNvSpPr>
                <a:spLocks noChangeShapeType="1"/>
              </p:cNvSpPr>
              <p:nvPr/>
            </p:nvSpPr>
            <p:spPr bwMode="auto">
              <a:xfrm>
                <a:off x="5017"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4" name="Line 890"/>
              <p:cNvSpPr>
                <a:spLocks noChangeShapeType="1"/>
              </p:cNvSpPr>
              <p:nvPr/>
            </p:nvSpPr>
            <p:spPr bwMode="auto">
              <a:xfrm>
                <a:off x="502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5" name="Line 891"/>
              <p:cNvSpPr>
                <a:spLocks noChangeShapeType="1"/>
              </p:cNvSpPr>
              <p:nvPr/>
            </p:nvSpPr>
            <p:spPr bwMode="auto">
              <a:xfrm>
                <a:off x="503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6" name="Line 892"/>
              <p:cNvSpPr>
                <a:spLocks noChangeShapeType="1"/>
              </p:cNvSpPr>
              <p:nvPr/>
            </p:nvSpPr>
            <p:spPr bwMode="auto">
              <a:xfrm>
                <a:off x="504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7" name="Line 893"/>
              <p:cNvSpPr>
                <a:spLocks noChangeShapeType="1"/>
              </p:cNvSpPr>
              <p:nvPr/>
            </p:nvSpPr>
            <p:spPr bwMode="auto">
              <a:xfrm>
                <a:off x="5053"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8" name="Line 894"/>
              <p:cNvSpPr>
                <a:spLocks noChangeShapeType="1"/>
              </p:cNvSpPr>
              <p:nvPr/>
            </p:nvSpPr>
            <p:spPr bwMode="auto">
              <a:xfrm>
                <a:off x="5062"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9" name="Line 895"/>
              <p:cNvSpPr>
                <a:spLocks noChangeShapeType="1"/>
              </p:cNvSpPr>
              <p:nvPr/>
            </p:nvSpPr>
            <p:spPr bwMode="auto">
              <a:xfrm>
                <a:off x="5072"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0" name="Line 896"/>
              <p:cNvSpPr>
                <a:spLocks noChangeShapeType="1"/>
              </p:cNvSpPr>
              <p:nvPr/>
            </p:nvSpPr>
            <p:spPr bwMode="auto">
              <a:xfrm>
                <a:off x="5081"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1" name="Line 897"/>
              <p:cNvSpPr>
                <a:spLocks noChangeShapeType="1"/>
              </p:cNvSpPr>
              <p:nvPr/>
            </p:nvSpPr>
            <p:spPr bwMode="auto">
              <a:xfrm>
                <a:off x="5090"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2" name="Line 898"/>
              <p:cNvSpPr>
                <a:spLocks noChangeShapeType="1"/>
              </p:cNvSpPr>
              <p:nvPr/>
            </p:nvSpPr>
            <p:spPr bwMode="auto">
              <a:xfrm>
                <a:off x="5099"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3" name="Line 899"/>
              <p:cNvSpPr>
                <a:spLocks noChangeShapeType="1"/>
              </p:cNvSpPr>
              <p:nvPr/>
            </p:nvSpPr>
            <p:spPr bwMode="auto">
              <a:xfrm>
                <a:off x="5108"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4" name="Line 900"/>
              <p:cNvSpPr>
                <a:spLocks noChangeShapeType="1"/>
              </p:cNvSpPr>
              <p:nvPr/>
            </p:nvSpPr>
            <p:spPr bwMode="auto">
              <a:xfrm>
                <a:off x="5117"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5" name="Line 901"/>
              <p:cNvSpPr>
                <a:spLocks noChangeShapeType="1"/>
              </p:cNvSpPr>
              <p:nvPr/>
            </p:nvSpPr>
            <p:spPr bwMode="auto">
              <a:xfrm>
                <a:off x="5126" y="240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6" name="Line 902"/>
              <p:cNvSpPr>
                <a:spLocks noChangeShapeType="1"/>
              </p:cNvSpPr>
              <p:nvPr/>
            </p:nvSpPr>
            <p:spPr bwMode="auto">
              <a:xfrm>
                <a:off x="5136"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7" name="Line 903"/>
              <p:cNvSpPr>
                <a:spLocks noChangeShapeType="1"/>
              </p:cNvSpPr>
              <p:nvPr/>
            </p:nvSpPr>
            <p:spPr bwMode="auto">
              <a:xfrm>
                <a:off x="5145"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8" name="Line 904"/>
              <p:cNvSpPr>
                <a:spLocks noChangeShapeType="1"/>
              </p:cNvSpPr>
              <p:nvPr/>
            </p:nvSpPr>
            <p:spPr bwMode="auto">
              <a:xfrm>
                <a:off x="5154" y="240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9" name="Line 905"/>
              <p:cNvSpPr>
                <a:spLocks noChangeShapeType="1"/>
              </p:cNvSpPr>
              <p:nvPr/>
            </p:nvSpPr>
            <p:spPr bwMode="auto">
              <a:xfrm>
                <a:off x="5163" y="240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0" name="Rectangle 906"/>
              <p:cNvSpPr>
                <a:spLocks noChangeArrowheads="1"/>
              </p:cNvSpPr>
              <p:nvPr/>
            </p:nvSpPr>
            <p:spPr bwMode="auto">
              <a:xfrm>
                <a:off x="719" y="231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0.4</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481" name="Line 907"/>
              <p:cNvSpPr>
                <a:spLocks noChangeShapeType="1"/>
              </p:cNvSpPr>
              <p:nvPr/>
            </p:nvSpPr>
            <p:spPr bwMode="auto">
              <a:xfrm flipH="1">
                <a:off x="1057" y="1817"/>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2" name="Line 908"/>
              <p:cNvSpPr>
                <a:spLocks noChangeShapeType="1"/>
              </p:cNvSpPr>
              <p:nvPr/>
            </p:nvSpPr>
            <p:spPr bwMode="auto">
              <a:xfrm>
                <a:off x="5165" y="1817"/>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3" name="Line 909"/>
              <p:cNvSpPr>
                <a:spLocks noChangeShapeType="1"/>
              </p:cNvSpPr>
              <p:nvPr/>
            </p:nvSpPr>
            <p:spPr bwMode="auto">
              <a:xfrm>
                <a:off x="11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4" name="Line 910"/>
              <p:cNvSpPr>
                <a:spLocks noChangeShapeType="1"/>
              </p:cNvSpPr>
              <p:nvPr/>
            </p:nvSpPr>
            <p:spPr bwMode="auto">
              <a:xfrm>
                <a:off x="11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5" name="Line 911"/>
              <p:cNvSpPr>
                <a:spLocks noChangeShapeType="1"/>
              </p:cNvSpPr>
              <p:nvPr/>
            </p:nvSpPr>
            <p:spPr bwMode="auto">
              <a:xfrm>
                <a:off x="11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6" name="Line 912"/>
              <p:cNvSpPr>
                <a:spLocks noChangeShapeType="1"/>
              </p:cNvSpPr>
              <p:nvPr/>
            </p:nvSpPr>
            <p:spPr bwMode="auto">
              <a:xfrm>
                <a:off x="11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7" name="Line 913"/>
              <p:cNvSpPr>
                <a:spLocks noChangeShapeType="1"/>
              </p:cNvSpPr>
              <p:nvPr/>
            </p:nvSpPr>
            <p:spPr bwMode="auto">
              <a:xfrm>
                <a:off x="11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8" name="Line 914"/>
              <p:cNvSpPr>
                <a:spLocks noChangeShapeType="1"/>
              </p:cNvSpPr>
              <p:nvPr/>
            </p:nvSpPr>
            <p:spPr bwMode="auto">
              <a:xfrm>
                <a:off x="116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9" name="Line 915"/>
              <p:cNvSpPr>
                <a:spLocks noChangeShapeType="1"/>
              </p:cNvSpPr>
              <p:nvPr/>
            </p:nvSpPr>
            <p:spPr bwMode="auto">
              <a:xfrm>
                <a:off x="11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0" name="Line 916"/>
              <p:cNvSpPr>
                <a:spLocks noChangeShapeType="1"/>
              </p:cNvSpPr>
              <p:nvPr/>
            </p:nvSpPr>
            <p:spPr bwMode="auto">
              <a:xfrm>
                <a:off x="11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1" name="Line 917"/>
              <p:cNvSpPr>
                <a:spLocks noChangeShapeType="1"/>
              </p:cNvSpPr>
              <p:nvPr/>
            </p:nvSpPr>
            <p:spPr bwMode="auto">
              <a:xfrm>
                <a:off x="11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2" name="Line 918"/>
              <p:cNvSpPr>
                <a:spLocks noChangeShapeType="1"/>
              </p:cNvSpPr>
              <p:nvPr/>
            </p:nvSpPr>
            <p:spPr bwMode="auto">
              <a:xfrm>
                <a:off x="12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3" name="Line 919"/>
              <p:cNvSpPr>
                <a:spLocks noChangeShapeType="1"/>
              </p:cNvSpPr>
              <p:nvPr/>
            </p:nvSpPr>
            <p:spPr bwMode="auto">
              <a:xfrm>
                <a:off x="12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4" name="Line 920"/>
              <p:cNvSpPr>
                <a:spLocks noChangeShapeType="1"/>
              </p:cNvSpPr>
              <p:nvPr/>
            </p:nvSpPr>
            <p:spPr bwMode="auto">
              <a:xfrm>
                <a:off x="12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5" name="Line 921"/>
              <p:cNvSpPr>
                <a:spLocks noChangeShapeType="1"/>
              </p:cNvSpPr>
              <p:nvPr/>
            </p:nvSpPr>
            <p:spPr bwMode="auto">
              <a:xfrm>
                <a:off x="123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6" name="Line 922"/>
              <p:cNvSpPr>
                <a:spLocks noChangeShapeType="1"/>
              </p:cNvSpPr>
              <p:nvPr/>
            </p:nvSpPr>
            <p:spPr bwMode="auto">
              <a:xfrm>
                <a:off x="12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7" name="Line 923"/>
              <p:cNvSpPr>
                <a:spLocks noChangeShapeType="1"/>
              </p:cNvSpPr>
              <p:nvPr/>
            </p:nvSpPr>
            <p:spPr bwMode="auto">
              <a:xfrm>
                <a:off x="12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8" name="Line 924"/>
              <p:cNvSpPr>
                <a:spLocks noChangeShapeType="1"/>
              </p:cNvSpPr>
              <p:nvPr/>
            </p:nvSpPr>
            <p:spPr bwMode="auto">
              <a:xfrm>
                <a:off x="12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9" name="Line 925"/>
              <p:cNvSpPr>
                <a:spLocks noChangeShapeType="1"/>
              </p:cNvSpPr>
              <p:nvPr/>
            </p:nvSpPr>
            <p:spPr bwMode="auto">
              <a:xfrm>
                <a:off x="12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0" name="Line 926"/>
              <p:cNvSpPr>
                <a:spLocks noChangeShapeType="1"/>
              </p:cNvSpPr>
              <p:nvPr/>
            </p:nvSpPr>
            <p:spPr bwMode="auto">
              <a:xfrm>
                <a:off x="12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1" name="Line 927"/>
              <p:cNvSpPr>
                <a:spLocks noChangeShapeType="1"/>
              </p:cNvSpPr>
              <p:nvPr/>
            </p:nvSpPr>
            <p:spPr bwMode="auto">
              <a:xfrm>
                <a:off x="12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2" name="Line 928"/>
              <p:cNvSpPr>
                <a:spLocks noChangeShapeType="1"/>
              </p:cNvSpPr>
              <p:nvPr/>
            </p:nvSpPr>
            <p:spPr bwMode="auto">
              <a:xfrm>
                <a:off x="129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3" name="Line 929"/>
              <p:cNvSpPr>
                <a:spLocks noChangeShapeType="1"/>
              </p:cNvSpPr>
              <p:nvPr/>
            </p:nvSpPr>
            <p:spPr bwMode="auto">
              <a:xfrm>
                <a:off x="13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4" name="Line 930"/>
              <p:cNvSpPr>
                <a:spLocks noChangeShapeType="1"/>
              </p:cNvSpPr>
              <p:nvPr/>
            </p:nvSpPr>
            <p:spPr bwMode="auto">
              <a:xfrm>
                <a:off x="13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5" name="Line 931"/>
              <p:cNvSpPr>
                <a:spLocks noChangeShapeType="1"/>
              </p:cNvSpPr>
              <p:nvPr/>
            </p:nvSpPr>
            <p:spPr bwMode="auto">
              <a:xfrm>
                <a:off x="13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6" name="Line 932"/>
              <p:cNvSpPr>
                <a:spLocks noChangeShapeType="1"/>
              </p:cNvSpPr>
              <p:nvPr/>
            </p:nvSpPr>
            <p:spPr bwMode="auto">
              <a:xfrm>
                <a:off x="13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7" name="Line 933"/>
              <p:cNvSpPr>
                <a:spLocks noChangeShapeType="1"/>
              </p:cNvSpPr>
              <p:nvPr/>
            </p:nvSpPr>
            <p:spPr bwMode="auto">
              <a:xfrm>
                <a:off x="13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8" name="Line 934"/>
              <p:cNvSpPr>
                <a:spLocks noChangeShapeType="1"/>
              </p:cNvSpPr>
              <p:nvPr/>
            </p:nvSpPr>
            <p:spPr bwMode="auto">
              <a:xfrm>
                <a:off x="134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9" name="Line 935"/>
              <p:cNvSpPr>
                <a:spLocks noChangeShapeType="1"/>
              </p:cNvSpPr>
              <p:nvPr/>
            </p:nvSpPr>
            <p:spPr bwMode="auto">
              <a:xfrm>
                <a:off x="135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0" name="Line 936"/>
              <p:cNvSpPr>
                <a:spLocks noChangeShapeType="1"/>
              </p:cNvSpPr>
              <p:nvPr/>
            </p:nvSpPr>
            <p:spPr bwMode="auto">
              <a:xfrm>
                <a:off x="13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1" name="Line 937"/>
              <p:cNvSpPr>
                <a:spLocks noChangeShapeType="1"/>
              </p:cNvSpPr>
              <p:nvPr/>
            </p:nvSpPr>
            <p:spPr bwMode="auto">
              <a:xfrm>
                <a:off x="13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2" name="Line 938"/>
              <p:cNvSpPr>
                <a:spLocks noChangeShapeType="1"/>
              </p:cNvSpPr>
              <p:nvPr/>
            </p:nvSpPr>
            <p:spPr bwMode="auto">
              <a:xfrm>
                <a:off x="13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3" name="Line 939"/>
              <p:cNvSpPr>
                <a:spLocks noChangeShapeType="1"/>
              </p:cNvSpPr>
              <p:nvPr/>
            </p:nvSpPr>
            <p:spPr bwMode="auto">
              <a:xfrm>
                <a:off x="13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4" name="Line 940"/>
              <p:cNvSpPr>
                <a:spLocks noChangeShapeType="1"/>
              </p:cNvSpPr>
              <p:nvPr/>
            </p:nvSpPr>
            <p:spPr bwMode="auto">
              <a:xfrm>
                <a:off x="14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5" name="Line 941"/>
              <p:cNvSpPr>
                <a:spLocks noChangeShapeType="1"/>
              </p:cNvSpPr>
              <p:nvPr/>
            </p:nvSpPr>
            <p:spPr bwMode="auto">
              <a:xfrm>
                <a:off x="141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6" name="Line 942"/>
              <p:cNvSpPr>
                <a:spLocks noChangeShapeType="1"/>
              </p:cNvSpPr>
              <p:nvPr/>
            </p:nvSpPr>
            <p:spPr bwMode="auto">
              <a:xfrm>
                <a:off x="14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7" name="Line 943"/>
              <p:cNvSpPr>
                <a:spLocks noChangeShapeType="1"/>
              </p:cNvSpPr>
              <p:nvPr/>
            </p:nvSpPr>
            <p:spPr bwMode="auto">
              <a:xfrm>
                <a:off x="14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8" name="Line 944"/>
              <p:cNvSpPr>
                <a:spLocks noChangeShapeType="1"/>
              </p:cNvSpPr>
              <p:nvPr/>
            </p:nvSpPr>
            <p:spPr bwMode="auto">
              <a:xfrm>
                <a:off x="14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9" name="Line 945"/>
              <p:cNvSpPr>
                <a:spLocks noChangeShapeType="1"/>
              </p:cNvSpPr>
              <p:nvPr/>
            </p:nvSpPr>
            <p:spPr bwMode="auto">
              <a:xfrm>
                <a:off x="14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0" name="Line 946"/>
              <p:cNvSpPr>
                <a:spLocks noChangeShapeType="1"/>
              </p:cNvSpPr>
              <p:nvPr/>
            </p:nvSpPr>
            <p:spPr bwMode="auto">
              <a:xfrm>
                <a:off x="14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1" name="Line 947"/>
              <p:cNvSpPr>
                <a:spLocks noChangeShapeType="1"/>
              </p:cNvSpPr>
              <p:nvPr/>
            </p:nvSpPr>
            <p:spPr bwMode="auto">
              <a:xfrm>
                <a:off x="14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2" name="Line 948"/>
              <p:cNvSpPr>
                <a:spLocks noChangeShapeType="1"/>
              </p:cNvSpPr>
              <p:nvPr/>
            </p:nvSpPr>
            <p:spPr bwMode="auto">
              <a:xfrm>
                <a:off x="147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3" name="Line 949"/>
              <p:cNvSpPr>
                <a:spLocks noChangeShapeType="1"/>
              </p:cNvSpPr>
              <p:nvPr/>
            </p:nvSpPr>
            <p:spPr bwMode="auto">
              <a:xfrm>
                <a:off x="14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4" name="Line 950"/>
              <p:cNvSpPr>
                <a:spLocks noChangeShapeType="1"/>
              </p:cNvSpPr>
              <p:nvPr/>
            </p:nvSpPr>
            <p:spPr bwMode="auto">
              <a:xfrm>
                <a:off x="14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5" name="Line 951"/>
              <p:cNvSpPr>
                <a:spLocks noChangeShapeType="1"/>
              </p:cNvSpPr>
              <p:nvPr/>
            </p:nvSpPr>
            <p:spPr bwMode="auto">
              <a:xfrm>
                <a:off x="15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6" name="Line 952"/>
              <p:cNvSpPr>
                <a:spLocks noChangeShapeType="1"/>
              </p:cNvSpPr>
              <p:nvPr/>
            </p:nvSpPr>
            <p:spPr bwMode="auto">
              <a:xfrm>
                <a:off x="15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7" name="Line 953"/>
              <p:cNvSpPr>
                <a:spLocks noChangeShapeType="1"/>
              </p:cNvSpPr>
              <p:nvPr/>
            </p:nvSpPr>
            <p:spPr bwMode="auto">
              <a:xfrm>
                <a:off x="15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8" name="Line 954"/>
              <p:cNvSpPr>
                <a:spLocks noChangeShapeType="1"/>
              </p:cNvSpPr>
              <p:nvPr/>
            </p:nvSpPr>
            <p:spPr bwMode="auto">
              <a:xfrm>
                <a:off x="15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9" name="Line 955"/>
              <p:cNvSpPr>
                <a:spLocks noChangeShapeType="1"/>
              </p:cNvSpPr>
              <p:nvPr/>
            </p:nvSpPr>
            <p:spPr bwMode="auto">
              <a:xfrm>
                <a:off x="154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0" name="Line 956"/>
              <p:cNvSpPr>
                <a:spLocks noChangeShapeType="1"/>
              </p:cNvSpPr>
              <p:nvPr/>
            </p:nvSpPr>
            <p:spPr bwMode="auto">
              <a:xfrm>
                <a:off x="15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1" name="Line 957"/>
              <p:cNvSpPr>
                <a:spLocks noChangeShapeType="1"/>
              </p:cNvSpPr>
              <p:nvPr/>
            </p:nvSpPr>
            <p:spPr bwMode="auto">
              <a:xfrm>
                <a:off x="15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2" name="Line 958"/>
              <p:cNvSpPr>
                <a:spLocks noChangeShapeType="1"/>
              </p:cNvSpPr>
              <p:nvPr/>
            </p:nvSpPr>
            <p:spPr bwMode="auto">
              <a:xfrm>
                <a:off x="15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3" name="Line 959"/>
              <p:cNvSpPr>
                <a:spLocks noChangeShapeType="1"/>
              </p:cNvSpPr>
              <p:nvPr/>
            </p:nvSpPr>
            <p:spPr bwMode="auto">
              <a:xfrm>
                <a:off x="15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4" name="Line 960"/>
              <p:cNvSpPr>
                <a:spLocks noChangeShapeType="1"/>
              </p:cNvSpPr>
              <p:nvPr/>
            </p:nvSpPr>
            <p:spPr bwMode="auto">
              <a:xfrm>
                <a:off x="15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5" name="Line 961"/>
              <p:cNvSpPr>
                <a:spLocks noChangeShapeType="1"/>
              </p:cNvSpPr>
              <p:nvPr/>
            </p:nvSpPr>
            <p:spPr bwMode="auto">
              <a:xfrm>
                <a:off x="15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6" name="Line 962"/>
              <p:cNvSpPr>
                <a:spLocks noChangeShapeType="1"/>
              </p:cNvSpPr>
              <p:nvPr/>
            </p:nvSpPr>
            <p:spPr bwMode="auto">
              <a:xfrm>
                <a:off x="160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7" name="Line 963"/>
              <p:cNvSpPr>
                <a:spLocks noChangeShapeType="1"/>
              </p:cNvSpPr>
              <p:nvPr/>
            </p:nvSpPr>
            <p:spPr bwMode="auto">
              <a:xfrm>
                <a:off x="16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8" name="Line 964"/>
              <p:cNvSpPr>
                <a:spLocks noChangeShapeType="1"/>
              </p:cNvSpPr>
              <p:nvPr/>
            </p:nvSpPr>
            <p:spPr bwMode="auto">
              <a:xfrm>
                <a:off x="16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9" name="Line 965"/>
              <p:cNvSpPr>
                <a:spLocks noChangeShapeType="1"/>
              </p:cNvSpPr>
              <p:nvPr/>
            </p:nvSpPr>
            <p:spPr bwMode="auto">
              <a:xfrm>
                <a:off x="16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0" name="Line 966"/>
              <p:cNvSpPr>
                <a:spLocks noChangeShapeType="1"/>
              </p:cNvSpPr>
              <p:nvPr/>
            </p:nvSpPr>
            <p:spPr bwMode="auto">
              <a:xfrm>
                <a:off x="16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1" name="Line 967"/>
              <p:cNvSpPr>
                <a:spLocks noChangeShapeType="1"/>
              </p:cNvSpPr>
              <p:nvPr/>
            </p:nvSpPr>
            <p:spPr bwMode="auto">
              <a:xfrm>
                <a:off x="16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2" name="Line 968"/>
              <p:cNvSpPr>
                <a:spLocks noChangeShapeType="1"/>
              </p:cNvSpPr>
              <p:nvPr/>
            </p:nvSpPr>
            <p:spPr bwMode="auto">
              <a:xfrm>
                <a:off x="16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3" name="Line 969"/>
              <p:cNvSpPr>
                <a:spLocks noChangeShapeType="1"/>
              </p:cNvSpPr>
              <p:nvPr/>
            </p:nvSpPr>
            <p:spPr bwMode="auto">
              <a:xfrm>
                <a:off x="166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4" name="Line 970"/>
              <p:cNvSpPr>
                <a:spLocks noChangeShapeType="1"/>
              </p:cNvSpPr>
              <p:nvPr/>
            </p:nvSpPr>
            <p:spPr bwMode="auto">
              <a:xfrm>
                <a:off x="16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5" name="Line 971"/>
              <p:cNvSpPr>
                <a:spLocks noChangeShapeType="1"/>
              </p:cNvSpPr>
              <p:nvPr/>
            </p:nvSpPr>
            <p:spPr bwMode="auto">
              <a:xfrm>
                <a:off x="16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6" name="Line 972"/>
              <p:cNvSpPr>
                <a:spLocks noChangeShapeType="1"/>
              </p:cNvSpPr>
              <p:nvPr/>
            </p:nvSpPr>
            <p:spPr bwMode="auto">
              <a:xfrm>
                <a:off x="16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7" name="Line 973"/>
              <p:cNvSpPr>
                <a:spLocks noChangeShapeType="1"/>
              </p:cNvSpPr>
              <p:nvPr/>
            </p:nvSpPr>
            <p:spPr bwMode="auto">
              <a:xfrm>
                <a:off x="17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8" name="Line 974"/>
              <p:cNvSpPr>
                <a:spLocks noChangeShapeType="1"/>
              </p:cNvSpPr>
              <p:nvPr/>
            </p:nvSpPr>
            <p:spPr bwMode="auto">
              <a:xfrm>
                <a:off x="17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9" name="Line 975"/>
              <p:cNvSpPr>
                <a:spLocks noChangeShapeType="1"/>
              </p:cNvSpPr>
              <p:nvPr/>
            </p:nvSpPr>
            <p:spPr bwMode="auto">
              <a:xfrm>
                <a:off x="17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0" name="Line 976"/>
              <p:cNvSpPr>
                <a:spLocks noChangeShapeType="1"/>
              </p:cNvSpPr>
              <p:nvPr/>
            </p:nvSpPr>
            <p:spPr bwMode="auto">
              <a:xfrm>
                <a:off x="173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1" name="Line 977"/>
              <p:cNvSpPr>
                <a:spLocks noChangeShapeType="1"/>
              </p:cNvSpPr>
              <p:nvPr/>
            </p:nvSpPr>
            <p:spPr bwMode="auto">
              <a:xfrm>
                <a:off x="17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2" name="Line 978"/>
              <p:cNvSpPr>
                <a:spLocks noChangeShapeType="1"/>
              </p:cNvSpPr>
              <p:nvPr/>
            </p:nvSpPr>
            <p:spPr bwMode="auto">
              <a:xfrm>
                <a:off x="17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3" name="Line 979"/>
              <p:cNvSpPr>
                <a:spLocks noChangeShapeType="1"/>
              </p:cNvSpPr>
              <p:nvPr/>
            </p:nvSpPr>
            <p:spPr bwMode="auto">
              <a:xfrm>
                <a:off x="17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4" name="Line 980"/>
              <p:cNvSpPr>
                <a:spLocks noChangeShapeType="1"/>
              </p:cNvSpPr>
              <p:nvPr/>
            </p:nvSpPr>
            <p:spPr bwMode="auto">
              <a:xfrm>
                <a:off x="17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5" name="Line 981"/>
              <p:cNvSpPr>
                <a:spLocks noChangeShapeType="1"/>
              </p:cNvSpPr>
              <p:nvPr/>
            </p:nvSpPr>
            <p:spPr bwMode="auto">
              <a:xfrm>
                <a:off x="17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6" name="Line 982"/>
              <p:cNvSpPr>
                <a:spLocks noChangeShapeType="1"/>
              </p:cNvSpPr>
              <p:nvPr/>
            </p:nvSpPr>
            <p:spPr bwMode="auto">
              <a:xfrm>
                <a:off x="178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7" name="Line 983"/>
              <p:cNvSpPr>
                <a:spLocks noChangeShapeType="1"/>
              </p:cNvSpPr>
              <p:nvPr/>
            </p:nvSpPr>
            <p:spPr bwMode="auto">
              <a:xfrm>
                <a:off x="179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8" name="Line 984"/>
              <p:cNvSpPr>
                <a:spLocks noChangeShapeType="1"/>
              </p:cNvSpPr>
              <p:nvPr/>
            </p:nvSpPr>
            <p:spPr bwMode="auto">
              <a:xfrm>
                <a:off x="18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9" name="Line 985"/>
              <p:cNvSpPr>
                <a:spLocks noChangeShapeType="1"/>
              </p:cNvSpPr>
              <p:nvPr/>
            </p:nvSpPr>
            <p:spPr bwMode="auto">
              <a:xfrm>
                <a:off x="18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0" name="Line 986"/>
              <p:cNvSpPr>
                <a:spLocks noChangeShapeType="1"/>
              </p:cNvSpPr>
              <p:nvPr/>
            </p:nvSpPr>
            <p:spPr bwMode="auto">
              <a:xfrm>
                <a:off x="18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1" name="Line 987"/>
              <p:cNvSpPr>
                <a:spLocks noChangeShapeType="1"/>
              </p:cNvSpPr>
              <p:nvPr/>
            </p:nvSpPr>
            <p:spPr bwMode="auto">
              <a:xfrm>
                <a:off x="18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2" name="Line 988"/>
              <p:cNvSpPr>
                <a:spLocks noChangeShapeType="1"/>
              </p:cNvSpPr>
              <p:nvPr/>
            </p:nvSpPr>
            <p:spPr bwMode="auto">
              <a:xfrm>
                <a:off x="18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3" name="Line 989"/>
              <p:cNvSpPr>
                <a:spLocks noChangeShapeType="1"/>
              </p:cNvSpPr>
              <p:nvPr/>
            </p:nvSpPr>
            <p:spPr bwMode="auto">
              <a:xfrm>
                <a:off x="185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4" name="Line 990"/>
              <p:cNvSpPr>
                <a:spLocks noChangeShapeType="1"/>
              </p:cNvSpPr>
              <p:nvPr/>
            </p:nvSpPr>
            <p:spPr bwMode="auto">
              <a:xfrm>
                <a:off x="18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5" name="Line 991"/>
              <p:cNvSpPr>
                <a:spLocks noChangeShapeType="1"/>
              </p:cNvSpPr>
              <p:nvPr/>
            </p:nvSpPr>
            <p:spPr bwMode="auto">
              <a:xfrm>
                <a:off x="18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6" name="Line 992"/>
              <p:cNvSpPr>
                <a:spLocks noChangeShapeType="1"/>
              </p:cNvSpPr>
              <p:nvPr/>
            </p:nvSpPr>
            <p:spPr bwMode="auto">
              <a:xfrm>
                <a:off x="18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7" name="Line 993"/>
              <p:cNvSpPr>
                <a:spLocks noChangeShapeType="1"/>
              </p:cNvSpPr>
              <p:nvPr/>
            </p:nvSpPr>
            <p:spPr bwMode="auto">
              <a:xfrm>
                <a:off x="18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8" name="Line 994"/>
              <p:cNvSpPr>
                <a:spLocks noChangeShapeType="1"/>
              </p:cNvSpPr>
              <p:nvPr/>
            </p:nvSpPr>
            <p:spPr bwMode="auto">
              <a:xfrm>
                <a:off x="18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9" name="Line 995"/>
              <p:cNvSpPr>
                <a:spLocks noChangeShapeType="1"/>
              </p:cNvSpPr>
              <p:nvPr/>
            </p:nvSpPr>
            <p:spPr bwMode="auto">
              <a:xfrm>
                <a:off x="19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0" name="Line 996"/>
              <p:cNvSpPr>
                <a:spLocks noChangeShapeType="1"/>
              </p:cNvSpPr>
              <p:nvPr/>
            </p:nvSpPr>
            <p:spPr bwMode="auto">
              <a:xfrm>
                <a:off x="191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1" name="Line 997"/>
              <p:cNvSpPr>
                <a:spLocks noChangeShapeType="1"/>
              </p:cNvSpPr>
              <p:nvPr/>
            </p:nvSpPr>
            <p:spPr bwMode="auto">
              <a:xfrm>
                <a:off x="19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2" name="Line 998"/>
              <p:cNvSpPr>
                <a:spLocks noChangeShapeType="1"/>
              </p:cNvSpPr>
              <p:nvPr/>
            </p:nvSpPr>
            <p:spPr bwMode="auto">
              <a:xfrm>
                <a:off x="19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3" name="Line 999"/>
              <p:cNvSpPr>
                <a:spLocks noChangeShapeType="1"/>
              </p:cNvSpPr>
              <p:nvPr/>
            </p:nvSpPr>
            <p:spPr bwMode="auto">
              <a:xfrm>
                <a:off x="19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4" name="Line 1000"/>
              <p:cNvSpPr>
                <a:spLocks noChangeShapeType="1"/>
              </p:cNvSpPr>
              <p:nvPr/>
            </p:nvSpPr>
            <p:spPr bwMode="auto">
              <a:xfrm>
                <a:off x="19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5" name="Line 1001"/>
              <p:cNvSpPr>
                <a:spLocks noChangeShapeType="1"/>
              </p:cNvSpPr>
              <p:nvPr/>
            </p:nvSpPr>
            <p:spPr bwMode="auto">
              <a:xfrm>
                <a:off x="19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6" name="Line 1002"/>
              <p:cNvSpPr>
                <a:spLocks noChangeShapeType="1"/>
              </p:cNvSpPr>
              <p:nvPr/>
            </p:nvSpPr>
            <p:spPr bwMode="auto">
              <a:xfrm>
                <a:off x="19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7" name="Line 1003"/>
              <p:cNvSpPr>
                <a:spLocks noChangeShapeType="1"/>
              </p:cNvSpPr>
              <p:nvPr/>
            </p:nvSpPr>
            <p:spPr bwMode="auto">
              <a:xfrm>
                <a:off x="198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8" name="Line 1004"/>
              <p:cNvSpPr>
                <a:spLocks noChangeShapeType="1"/>
              </p:cNvSpPr>
              <p:nvPr/>
            </p:nvSpPr>
            <p:spPr bwMode="auto">
              <a:xfrm>
                <a:off x="19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9" name="Line 1005"/>
              <p:cNvSpPr>
                <a:spLocks noChangeShapeType="1"/>
              </p:cNvSpPr>
              <p:nvPr/>
            </p:nvSpPr>
            <p:spPr bwMode="auto">
              <a:xfrm>
                <a:off x="19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0" name="Line 1006"/>
              <p:cNvSpPr>
                <a:spLocks noChangeShapeType="1"/>
              </p:cNvSpPr>
              <p:nvPr/>
            </p:nvSpPr>
            <p:spPr bwMode="auto">
              <a:xfrm>
                <a:off x="20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1" name="Line 1007"/>
              <p:cNvSpPr>
                <a:spLocks noChangeShapeType="1"/>
              </p:cNvSpPr>
              <p:nvPr/>
            </p:nvSpPr>
            <p:spPr bwMode="auto">
              <a:xfrm>
                <a:off x="20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2" name="Line 1008"/>
              <p:cNvSpPr>
                <a:spLocks noChangeShapeType="1"/>
              </p:cNvSpPr>
              <p:nvPr/>
            </p:nvSpPr>
            <p:spPr bwMode="auto">
              <a:xfrm>
                <a:off x="20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1" name="Group 1210"/>
            <p:cNvGrpSpPr>
              <a:grpSpLocks/>
            </p:cNvGrpSpPr>
            <p:nvPr/>
          </p:nvGrpSpPr>
          <p:grpSpPr bwMode="auto">
            <a:xfrm>
              <a:off x="3230563" y="2884488"/>
              <a:ext cx="2894013" cy="0"/>
              <a:chOff x="2035" y="1817"/>
              <a:chExt cx="1823" cy="0"/>
            </a:xfrm>
          </p:grpSpPr>
          <p:sp>
            <p:nvSpPr>
              <p:cNvPr id="2183" name="Line 1010"/>
              <p:cNvSpPr>
                <a:spLocks noChangeShapeType="1"/>
              </p:cNvSpPr>
              <p:nvPr/>
            </p:nvSpPr>
            <p:spPr bwMode="auto">
              <a:xfrm>
                <a:off x="20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4" name="Line 1011"/>
              <p:cNvSpPr>
                <a:spLocks noChangeShapeType="1"/>
              </p:cNvSpPr>
              <p:nvPr/>
            </p:nvSpPr>
            <p:spPr bwMode="auto">
              <a:xfrm>
                <a:off x="204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5" name="Line 1012"/>
              <p:cNvSpPr>
                <a:spLocks noChangeShapeType="1"/>
              </p:cNvSpPr>
              <p:nvPr/>
            </p:nvSpPr>
            <p:spPr bwMode="auto">
              <a:xfrm>
                <a:off x="20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6" name="Line 1013"/>
              <p:cNvSpPr>
                <a:spLocks noChangeShapeType="1"/>
              </p:cNvSpPr>
              <p:nvPr/>
            </p:nvSpPr>
            <p:spPr bwMode="auto">
              <a:xfrm>
                <a:off x="20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7" name="Line 1014"/>
              <p:cNvSpPr>
                <a:spLocks noChangeShapeType="1"/>
              </p:cNvSpPr>
              <p:nvPr/>
            </p:nvSpPr>
            <p:spPr bwMode="auto">
              <a:xfrm>
                <a:off x="20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8" name="Line 1015"/>
              <p:cNvSpPr>
                <a:spLocks noChangeShapeType="1"/>
              </p:cNvSpPr>
              <p:nvPr/>
            </p:nvSpPr>
            <p:spPr bwMode="auto">
              <a:xfrm>
                <a:off x="20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9" name="Line 1016"/>
              <p:cNvSpPr>
                <a:spLocks noChangeShapeType="1"/>
              </p:cNvSpPr>
              <p:nvPr/>
            </p:nvSpPr>
            <p:spPr bwMode="auto">
              <a:xfrm>
                <a:off x="20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0" name="Line 1017"/>
              <p:cNvSpPr>
                <a:spLocks noChangeShapeType="1"/>
              </p:cNvSpPr>
              <p:nvPr/>
            </p:nvSpPr>
            <p:spPr bwMode="auto">
              <a:xfrm>
                <a:off x="20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1" name="Line 1018"/>
              <p:cNvSpPr>
                <a:spLocks noChangeShapeType="1"/>
              </p:cNvSpPr>
              <p:nvPr/>
            </p:nvSpPr>
            <p:spPr bwMode="auto">
              <a:xfrm>
                <a:off x="210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2" name="Line 1019"/>
              <p:cNvSpPr>
                <a:spLocks noChangeShapeType="1"/>
              </p:cNvSpPr>
              <p:nvPr/>
            </p:nvSpPr>
            <p:spPr bwMode="auto">
              <a:xfrm>
                <a:off x="21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3" name="Line 1020"/>
              <p:cNvSpPr>
                <a:spLocks noChangeShapeType="1"/>
              </p:cNvSpPr>
              <p:nvPr/>
            </p:nvSpPr>
            <p:spPr bwMode="auto">
              <a:xfrm>
                <a:off x="212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4" name="Line 1021"/>
              <p:cNvSpPr>
                <a:spLocks noChangeShapeType="1"/>
              </p:cNvSpPr>
              <p:nvPr/>
            </p:nvSpPr>
            <p:spPr bwMode="auto">
              <a:xfrm>
                <a:off x="21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5" name="Line 1022"/>
              <p:cNvSpPr>
                <a:spLocks noChangeShapeType="1"/>
              </p:cNvSpPr>
              <p:nvPr/>
            </p:nvSpPr>
            <p:spPr bwMode="auto">
              <a:xfrm>
                <a:off x="21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6" name="Line 1023"/>
              <p:cNvSpPr>
                <a:spLocks noChangeShapeType="1"/>
              </p:cNvSpPr>
              <p:nvPr/>
            </p:nvSpPr>
            <p:spPr bwMode="auto">
              <a:xfrm>
                <a:off x="21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7" name="Line 1024"/>
              <p:cNvSpPr>
                <a:spLocks noChangeShapeType="1"/>
              </p:cNvSpPr>
              <p:nvPr/>
            </p:nvSpPr>
            <p:spPr bwMode="auto">
              <a:xfrm>
                <a:off x="21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8" name="Line 1025"/>
              <p:cNvSpPr>
                <a:spLocks noChangeShapeType="1"/>
              </p:cNvSpPr>
              <p:nvPr/>
            </p:nvSpPr>
            <p:spPr bwMode="auto">
              <a:xfrm>
                <a:off x="217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9" name="Line 1026"/>
              <p:cNvSpPr>
                <a:spLocks noChangeShapeType="1"/>
              </p:cNvSpPr>
              <p:nvPr/>
            </p:nvSpPr>
            <p:spPr bwMode="auto">
              <a:xfrm>
                <a:off x="218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0" name="Line 1027"/>
              <p:cNvSpPr>
                <a:spLocks noChangeShapeType="1"/>
              </p:cNvSpPr>
              <p:nvPr/>
            </p:nvSpPr>
            <p:spPr bwMode="auto">
              <a:xfrm>
                <a:off x="21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1" name="Line 1028"/>
              <p:cNvSpPr>
                <a:spLocks noChangeShapeType="1"/>
              </p:cNvSpPr>
              <p:nvPr/>
            </p:nvSpPr>
            <p:spPr bwMode="auto">
              <a:xfrm>
                <a:off x="220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2" name="Line 1029"/>
              <p:cNvSpPr>
                <a:spLocks noChangeShapeType="1"/>
              </p:cNvSpPr>
              <p:nvPr/>
            </p:nvSpPr>
            <p:spPr bwMode="auto">
              <a:xfrm>
                <a:off x="220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3" name="Line 1030"/>
              <p:cNvSpPr>
                <a:spLocks noChangeShapeType="1"/>
              </p:cNvSpPr>
              <p:nvPr/>
            </p:nvSpPr>
            <p:spPr bwMode="auto">
              <a:xfrm>
                <a:off x="221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4" name="Line 1031"/>
              <p:cNvSpPr>
                <a:spLocks noChangeShapeType="1"/>
              </p:cNvSpPr>
              <p:nvPr/>
            </p:nvSpPr>
            <p:spPr bwMode="auto">
              <a:xfrm>
                <a:off x="222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5" name="Line 1032"/>
              <p:cNvSpPr>
                <a:spLocks noChangeShapeType="1"/>
              </p:cNvSpPr>
              <p:nvPr/>
            </p:nvSpPr>
            <p:spPr bwMode="auto">
              <a:xfrm>
                <a:off x="223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6" name="Line 1033"/>
              <p:cNvSpPr>
                <a:spLocks noChangeShapeType="1"/>
              </p:cNvSpPr>
              <p:nvPr/>
            </p:nvSpPr>
            <p:spPr bwMode="auto">
              <a:xfrm>
                <a:off x="224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7" name="Line 1034"/>
              <p:cNvSpPr>
                <a:spLocks noChangeShapeType="1"/>
              </p:cNvSpPr>
              <p:nvPr/>
            </p:nvSpPr>
            <p:spPr bwMode="auto">
              <a:xfrm>
                <a:off x="22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8" name="Line 1035"/>
              <p:cNvSpPr>
                <a:spLocks noChangeShapeType="1"/>
              </p:cNvSpPr>
              <p:nvPr/>
            </p:nvSpPr>
            <p:spPr bwMode="auto">
              <a:xfrm>
                <a:off x="226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9" name="Line 1036"/>
              <p:cNvSpPr>
                <a:spLocks noChangeShapeType="1"/>
              </p:cNvSpPr>
              <p:nvPr/>
            </p:nvSpPr>
            <p:spPr bwMode="auto">
              <a:xfrm>
                <a:off x="227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0" name="Line 1037"/>
              <p:cNvSpPr>
                <a:spLocks noChangeShapeType="1"/>
              </p:cNvSpPr>
              <p:nvPr/>
            </p:nvSpPr>
            <p:spPr bwMode="auto">
              <a:xfrm>
                <a:off x="228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1" name="Line 1038"/>
              <p:cNvSpPr>
                <a:spLocks noChangeShapeType="1"/>
              </p:cNvSpPr>
              <p:nvPr/>
            </p:nvSpPr>
            <p:spPr bwMode="auto">
              <a:xfrm>
                <a:off x="229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2" name="Line 1039"/>
              <p:cNvSpPr>
                <a:spLocks noChangeShapeType="1"/>
              </p:cNvSpPr>
              <p:nvPr/>
            </p:nvSpPr>
            <p:spPr bwMode="auto">
              <a:xfrm>
                <a:off x="230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3" name="Line 1040"/>
              <p:cNvSpPr>
                <a:spLocks noChangeShapeType="1"/>
              </p:cNvSpPr>
              <p:nvPr/>
            </p:nvSpPr>
            <p:spPr bwMode="auto">
              <a:xfrm>
                <a:off x="230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4" name="Line 1041"/>
              <p:cNvSpPr>
                <a:spLocks noChangeShapeType="1"/>
              </p:cNvSpPr>
              <p:nvPr/>
            </p:nvSpPr>
            <p:spPr bwMode="auto">
              <a:xfrm>
                <a:off x="23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5" name="Line 1042"/>
              <p:cNvSpPr>
                <a:spLocks noChangeShapeType="1"/>
              </p:cNvSpPr>
              <p:nvPr/>
            </p:nvSpPr>
            <p:spPr bwMode="auto">
              <a:xfrm>
                <a:off x="232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6" name="Line 1043"/>
              <p:cNvSpPr>
                <a:spLocks noChangeShapeType="1"/>
              </p:cNvSpPr>
              <p:nvPr/>
            </p:nvSpPr>
            <p:spPr bwMode="auto">
              <a:xfrm>
                <a:off x="233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7" name="Line 1044"/>
              <p:cNvSpPr>
                <a:spLocks noChangeShapeType="1"/>
              </p:cNvSpPr>
              <p:nvPr/>
            </p:nvSpPr>
            <p:spPr bwMode="auto">
              <a:xfrm>
                <a:off x="234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8" name="Line 1045"/>
              <p:cNvSpPr>
                <a:spLocks noChangeShapeType="1"/>
              </p:cNvSpPr>
              <p:nvPr/>
            </p:nvSpPr>
            <p:spPr bwMode="auto">
              <a:xfrm>
                <a:off x="235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9" name="Line 1046"/>
              <p:cNvSpPr>
                <a:spLocks noChangeShapeType="1"/>
              </p:cNvSpPr>
              <p:nvPr/>
            </p:nvSpPr>
            <p:spPr bwMode="auto">
              <a:xfrm>
                <a:off x="236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0" name="Line 1047"/>
              <p:cNvSpPr>
                <a:spLocks noChangeShapeType="1"/>
              </p:cNvSpPr>
              <p:nvPr/>
            </p:nvSpPr>
            <p:spPr bwMode="auto">
              <a:xfrm>
                <a:off x="23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1" name="Line 1048"/>
              <p:cNvSpPr>
                <a:spLocks noChangeShapeType="1"/>
              </p:cNvSpPr>
              <p:nvPr/>
            </p:nvSpPr>
            <p:spPr bwMode="auto">
              <a:xfrm>
                <a:off x="238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2" name="Line 1049"/>
              <p:cNvSpPr>
                <a:spLocks noChangeShapeType="1"/>
              </p:cNvSpPr>
              <p:nvPr/>
            </p:nvSpPr>
            <p:spPr bwMode="auto">
              <a:xfrm>
                <a:off x="239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3" name="Line 1050"/>
              <p:cNvSpPr>
                <a:spLocks noChangeShapeType="1"/>
              </p:cNvSpPr>
              <p:nvPr/>
            </p:nvSpPr>
            <p:spPr bwMode="auto">
              <a:xfrm>
                <a:off x="240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4" name="Line 1051"/>
              <p:cNvSpPr>
                <a:spLocks noChangeShapeType="1"/>
              </p:cNvSpPr>
              <p:nvPr/>
            </p:nvSpPr>
            <p:spPr bwMode="auto">
              <a:xfrm>
                <a:off x="241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5" name="Line 1052"/>
              <p:cNvSpPr>
                <a:spLocks noChangeShapeType="1"/>
              </p:cNvSpPr>
              <p:nvPr/>
            </p:nvSpPr>
            <p:spPr bwMode="auto">
              <a:xfrm>
                <a:off x="241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6" name="Line 1053"/>
              <p:cNvSpPr>
                <a:spLocks noChangeShapeType="1"/>
              </p:cNvSpPr>
              <p:nvPr/>
            </p:nvSpPr>
            <p:spPr bwMode="auto">
              <a:xfrm>
                <a:off x="242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7" name="Line 1054"/>
              <p:cNvSpPr>
                <a:spLocks noChangeShapeType="1"/>
              </p:cNvSpPr>
              <p:nvPr/>
            </p:nvSpPr>
            <p:spPr bwMode="auto">
              <a:xfrm>
                <a:off x="24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8" name="Line 1055"/>
              <p:cNvSpPr>
                <a:spLocks noChangeShapeType="1"/>
              </p:cNvSpPr>
              <p:nvPr/>
            </p:nvSpPr>
            <p:spPr bwMode="auto">
              <a:xfrm>
                <a:off x="244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9" name="Line 1056"/>
              <p:cNvSpPr>
                <a:spLocks noChangeShapeType="1"/>
              </p:cNvSpPr>
              <p:nvPr/>
            </p:nvSpPr>
            <p:spPr bwMode="auto">
              <a:xfrm>
                <a:off x="245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0" name="Line 1057"/>
              <p:cNvSpPr>
                <a:spLocks noChangeShapeType="1"/>
              </p:cNvSpPr>
              <p:nvPr/>
            </p:nvSpPr>
            <p:spPr bwMode="auto">
              <a:xfrm>
                <a:off x="246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1" name="Line 1058"/>
              <p:cNvSpPr>
                <a:spLocks noChangeShapeType="1"/>
              </p:cNvSpPr>
              <p:nvPr/>
            </p:nvSpPr>
            <p:spPr bwMode="auto">
              <a:xfrm>
                <a:off x="24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2" name="Line 1059"/>
              <p:cNvSpPr>
                <a:spLocks noChangeShapeType="1"/>
              </p:cNvSpPr>
              <p:nvPr/>
            </p:nvSpPr>
            <p:spPr bwMode="auto">
              <a:xfrm>
                <a:off x="248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3" name="Line 1060"/>
              <p:cNvSpPr>
                <a:spLocks noChangeShapeType="1"/>
              </p:cNvSpPr>
              <p:nvPr/>
            </p:nvSpPr>
            <p:spPr bwMode="auto">
              <a:xfrm>
                <a:off x="249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4" name="Line 1061"/>
              <p:cNvSpPr>
                <a:spLocks noChangeShapeType="1"/>
              </p:cNvSpPr>
              <p:nvPr/>
            </p:nvSpPr>
            <p:spPr bwMode="auto">
              <a:xfrm>
                <a:off x="25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5" name="Line 1062"/>
              <p:cNvSpPr>
                <a:spLocks noChangeShapeType="1"/>
              </p:cNvSpPr>
              <p:nvPr/>
            </p:nvSpPr>
            <p:spPr bwMode="auto">
              <a:xfrm>
                <a:off x="251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6" name="Line 1063"/>
              <p:cNvSpPr>
                <a:spLocks noChangeShapeType="1"/>
              </p:cNvSpPr>
              <p:nvPr/>
            </p:nvSpPr>
            <p:spPr bwMode="auto">
              <a:xfrm>
                <a:off x="252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7" name="Line 1064"/>
              <p:cNvSpPr>
                <a:spLocks noChangeShapeType="1"/>
              </p:cNvSpPr>
              <p:nvPr/>
            </p:nvSpPr>
            <p:spPr bwMode="auto">
              <a:xfrm>
                <a:off x="252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8" name="Line 1065"/>
              <p:cNvSpPr>
                <a:spLocks noChangeShapeType="1"/>
              </p:cNvSpPr>
              <p:nvPr/>
            </p:nvSpPr>
            <p:spPr bwMode="auto">
              <a:xfrm>
                <a:off x="25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9" name="Line 1066"/>
              <p:cNvSpPr>
                <a:spLocks noChangeShapeType="1"/>
              </p:cNvSpPr>
              <p:nvPr/>
            </p:nvSpPr>
            <p:spPr bwMode="auto">
              <a:xfrm>
                <a:off x="254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0" name="Line 1067"/>
              <p:cNvSpPr>
                <a:spLocks noChangeShapeType="1"/>
              </p:cNvSpPr>
              <p:nvPr/>
            </p:nvSpPr>
            <p:spPr bwMode="auto">
              <a:xfrm>
                <a:off x="255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1" name="Line 1068"/>
              <p:cNvSpPr>
                <a:spLocks noChangeShapeType="1"/>
              </p:cNvSpPr>
              <p:nvPr/>
            </p:nvSpPr>
            <p:spPr bwMode="auto">
              <a:xfrm>
                <a:off x="256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2" name="Line 1069"/>
              <p:cNvSpPr>
                <a:spLocks noChangeShapeType="1"/>
              </p:cNvSpPr>
              <p:nvPr/>
            </p:nvSpPr>
            <p:spPr bwMode="auto">
              <a:xfrm>
                <a:off x="257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3" name="Line 1070"/>
              <p:cNvSpPr>
                <a:spLocks noChangeShapeType="1"/>
              </p:cNvSpPr>
              <p:nvPr/>
            </p:nvSpPr>
            <p:spPr bwMode="auto">
              <a:xfrm>
                <a:off x="258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4" name="Line 1071"/>
              <p:cNvSpPr>
                <a:spLocks noChangeShapeType="1"/>
              </p:cNvSpPr>
              <p:nvPr/>
            </p:nvSpPr>
            <p:spPr bwMode="auto">
              <a:xfrm>
                <a:off x="259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5" name="Line 1072"/>
              <p:cNvSpPr>
                <a:spLocks noChangeShapeType="1"/>
              </p:cNvSpPr>
              <p:nvPr/>
            </p:nvSpPr>
            <p:spPr bwMode="auto">
              <a:xfrm>
                <a:off x="26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6" name="Line 1073"/>
              <p:cNvSpPr>
                <a:spLocks noChangeShapeType="1"/>
              </p:cNvSpPr>
              <p:nvPr/>
            </p:nvSpPr>
            <p:spPr bwMode="auto">
              <a:xfrm>
                <a:off x="261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7" name="Line 1074"/>
              <p:cNvSpPr>
                <a:spLocks noChangeShapeType="1"/>
              </p:cNvSpPr>
              <p:nvPr/>
            </p:nvSpPr>
            <p:spPr bwMode="auto">
              <a:xfrm>
                <a:off x="262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8" name="Line 1075"/>
              <p:cNvSpPr>
                <a:spLocks noChangeShapeType="1"/>
              </p:cNvSpPr>
              <p:nvPr/>
            </p:nvSpPr>
            <p:spPr bwMode="auto">
              <a:xfrm>
                <a:off x="26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9" name="Line 1076"/>
              <p:cNvSpPr>
                <a:spLocks noChangeShapeType="1"/>
              </p:cNvSpPr>
              <p:nvPr/>
            </p:nvSpPr>
            <p:spPr bwMode="auto">
              <a:xfrm>
                <a:off x="26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0" name="Line 1077"/>
              <p:cNvSpPr>
                <a:spLocks noChangeShapeType="1"/>
              </p:cNvSpPr>
              <p:nvPr/>
            </p:nvSpPr>
            <p:spPr bwMode="auto">
              <a:xfrm>
                <a:off x="26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1" name="Line 1078"/>
              <p:cNvSpPr>
                <a:spLocks noChangeShapeType="1"/>
              </p:cNvSpPr>
              <p:nvPr/>
            </p:nvSpPr>
            <p:spPr bwMode="auto">
              <a:xfrm>
                <a:off x="26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2" name="Line 1079"/>
              <p:cNvSpPr>
                <a:spLocks noChangeShapeType="1"/>
              </p:cNvSpPr>
              <p:nvPr/>
            </p:nvSpPr>
            <p:spPr bwMode="auto">
              <a:xfrm>
                <a:off x="266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3" name="Line 1080"/>
              <p:cNvSpPr>
                <a:spLocks noChangeShapeType="1"/>
              </p:cNvSpPr>
              <p:nvPr/>
            </p:nvSpPr>
            <p:spPr bwMode="auto">
              <a:xfrm>
                <a:off x="26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4" name="Line 1081"/>
              <p:cNvSpPr>
                <a:spLocks noChangeShapeType="1"/>
              </p:cNvSpPr>
              <p:nvPr/>
            </p:nvSpPr>
            <p:spPr bwMode="auto">
              <a:xfrm>
                <a:off x="268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5" name="Line 1082"/>
              <p:cNvSpPr>
                <a:spLocks noChangeShapeType="1"/>
              </p:cNvSpPr>
              <p:nvPr/>
            </p:nvSpPr>
            <p:spPr bwMode="auto">
              <a:xfrm>
                <a:off x="26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6" name="Line 1083"/>
              <p:cNvSpPr>
                <a:spLocks noChangeShapeType="1"/>
              </p:cNvSpPr>
              <p:nvPr/>
            </p:nvSpPr>
            <p:spPr bwMode="auto">
              <a:xfrm>
                <a:off x="27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7" name="Line 1084"/>
              <p:cNvSpPr>
                <a:spLocks noChangeShapeType="1"/>
              </p:cNvSpPr>
              <p:nvPr/>
            </p:nvSpPr>
            <p:spPr bwMode="auto">
              <a:xfrm>
                <a:off x="27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8" name="Line 1085"/>
              <p:cNvSpPr>
                <a:spLocks noChangeShapeType="1"/>
              </p:cNvSpPr>
              <p:nvPr/>
            </p:nvSpPr>
            <p:spPr bwMode="auto">
              <a:xfrm>
                <a:off x="27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9" name="Line 1086"/>
              <p:cNvSpPr>
                <a:spLocks noChangeShapeType="1"/>
              </p:cNvSpPr>
              <p:nvPr/>
            </p:nvSpPr>
            <p:spPr bwMode="auto">
              <a:xfrm>
                <a:off x="273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0" name="Line 1087"/>
              <p:cNvSpPr>
                <a:spLocks noChangeShapeType="1"/>
              </p:cNvSpPr>
              <p:nvPr/>
            </p:nvSpPr>
            <p:spPr bwMode="auto">
              <a:xfrm>
                <a:off x="27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1" name="Line 1088"/>
              <p:cNvSpPr>
                <a:spLocks noChangeShapeType="1"/>
              </p:cNvSpPr>
              <p:nvPr/>
            </p:nvSpPr>
            <p:spPr bwMode="auto">
              <a:xfrm>
                <a:off x="274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2" name="Line 1089"/>
              <p:cNvSpPr>
                <a:spLocks noChangeShapeType="1"/>
              </p:cNvSpPr>
              <p:nvPr/>
            </p:nvSpPr>
            <p:spPr bwMode="auto">
              <a:xfrm>
                <a:off x="27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3" name="Line 1090"/>
              <p:cNvSpPr>
                <a:spLocks noChangeShapeType="1"/>
              </p:cNvSpPr>
              <p:nvPr/>
            </p:nvSpPr>
            <p:spPr bwMode="auto">
              <a:xfrm>
                <a:off x="27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4" name="Line 1091"/>
              <p:cNvSpPr>
                <a:spLocks noChangeShapeType="1"/>
              </p:cNvSpPr>
              <p:nvPr/>
            </p:nvSpPr>
            <p:spPr bwMode="auto">
              <a:xfrm>
                <a:off x="27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5" name="Line 1092"/>
              <p:cNvSpPr>
                <a:spLocks noChangeShapeType="1"/>
              </p:cNvSpPr>
              <p:nvPr/>
            </p:nvSpPr>
            <p:spPr bwMode="auto">
              <a:xfrm>
                <a:off x="27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6" name="Line 1093"/>
              <p:cNvSpPr>
                <a:spLocks noChangeShapeType="1"/>
              </p:cNvSpPr>
              <p:nvPr/>
            </p:nvSpPr>
            <p:spPr bwMode="auto">
              <a:xfrm>
                <a:off x="279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7" name="Line 1094"/>
              <p:cNvSpPr>
                <a:spLocks noChangeShapeType="1"/>
              </p:cNvSpPr>
              <p:nvPr/>
            </p:nvSpPr>
            <p:spPr bwMode="auto">
              <a:xfrm>
                <a:off x="28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8" name="Line 1095"/>
              <p:cNvSpPr>
                <a:spLocks noChangeShapeType="1"/>
              </p:cNvSpPr>
              <p:nvPr/>
            </p:nvSpPr>
            <p:spPr bwMode="auto">
              <a:xfrm>
                <a:off x="28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9" name="Line 1096"/>
              <p:cNvSpPr>
                <a:spLocks noChangeShapeType="1"/>
              </p:cNvSpPr>
              <p:nvPr/>
            </p:nvSpPr>
            <p:spPr bwMode="auto">
              <a:xfrm>
                <a:off x="28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0" name="Line 1097"/>
              <p:cNvSpPr>
                <a:spLocks noChangeShapeType="1"/>
              </p:cNvSpPr>
              <p:nvPr/>
            </p:nvSpPr>
            <p:spPr bwMode="auto">
              <a:xfrm>
                <a:off x="28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1" name="Line 1098"/>
              <p:cNvSpPr>
                <a:spLocks noChangeShapeType="1"/>
              </p:cNvSpPr>
              <p:nvPr/>
            </p:nvSpPr>
            <p:spPr bwMode="auto">
              <a:xfrm>
                <a:off x="28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2" name="Line 1099"/>
              <p:cNvSpPr>
                <a:spLocks noChangeShapeType="1"/>
              </p:cNvSpPr>
              <p:nvPr/>
            </p:nvSpPr>
            <p:spPr bwMode="auto">
              <a:xfrm>
                <a:off x="28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3" name="Line 1100"/>
              <p:cNvSpPr>
                <a:spLocks noChangeShapeType="1"/>
              </p:cNvSpPr>
              <p:nvPr/>
            </p:nvSpPr>
            <p:spPr bwMode="auto">
              <a:xfrm>
                <a:off x="285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4" name="Line 1101"/>
              <p:cNvSpPr>
                <a:spLocks noChangeShapeType="1"/>
              </p:cNvSpPr>
              <p:nvPr/>
            </p:nvSpPr>
            <p:spPr bwMode="auto">
              <a:xfrm>
                <a:off x="28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5" name="Line 1102"/>
              <p:cNvSpPr>
                <a:spLocks noChangeShapeType="1"/>
              </p:cNvSpPr>
              <p:nvPr/>
            </p:nvSpPr>
            <p:spPr bwMode="auto">
              <a:xfrm>
                <a:off x="28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6" name="Line 1103"/>
              <p:cNvSpPr>
                <a:spLocks noChangeShapeType="1"/>
              </p:cNvSpPr>
              <p:nvPr/>
            </p:nvSpPr>
            <p:spPr bwMode="auto">
              <a:xfrm>
                <a:off x="28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7" name="Line 1104"/>
              <p:cNvSpPr>
                <a:spLocks noChangeShapeType="1"/>
              </p:cNvSpPr>
              <p:nvPr/>
            </p:nvSpPr>
            <p:spPr bwMode="auto">
              <a:xfrm>
                <a:off x="28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8" name="Line 1105"/>
              <p:cNvSpPr>
                <a:spLocks noChangeShapeType="1"/>
              </p:cNvSpPr>
              <p:nvPr/>
            </p:nvSpPr>
            <p:spPr bwMode="auto">
              <a:xfrm>
                <a:off x="29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9" name="Line 1106"/>
              <p:cNvSpPr>
                <a:spLocks noChangeShapeType="1"/>
              </p:cNvSpPr>
              <p:nvPr/>
            </p:nvSpPr>
            <p:spPr bwMode="auto">
              <a:xfrm>
                <a:off x="29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0" name="Line 1107"/>
              <p:cNvSpPr>
                <a:spLocks noChangeShapeType="1"/>
              </p:cNvSpPr>
              <p:nvPr/>
            </p:nvSpPr>
            <p:spPr bwMode="auto">
              <a:xfrm>
                <a:off x="29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1" name="Line 1108"/>
              <p:cNvSpPr>
                <a:spLocks noChangeShapeType="1"/>
              </p:cNvSpPr>
              <p:nvPr/>
            </p:nvSpPr>
            <p:spPr bwMode="auto">
              <a:xfrm>
                <a:off x="293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2" name="Line 1109"/>
              <p:cNvSpPr>
                <a:spLocks noChangeShapeType="1"/>
              </p:cNvSpPr>
              <p:nvPr/>
            </p:nvSpPr>
            <p:spPr bwMode="auto">
              <a:xfrm>
                <a:off x="29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3" name="Line 1110"/>
              <p:cNvSpPr>
                <a:spLocks noChangeShapeType="1"/>
              </p:cNvSpPr>
              <p:nvPr/>
            </p:nvSpPr>
            <p:spPr bwMode="auto">
              <a:xfrm>
                <a:off x="29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4" name="Line 1111"/>
              <p:cNvSpPr>
                <a:spLocks noChangeShapeType="1"/>
              </p:cNvSpPr>
              <p:nvPr/>
            </p:nvSpPr>
            <p:spPr bwMode="auto">
              <a:xfrm>
                <a:off x="29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5" name="Line 1112"/>
              <p:cNvSpPr>
                <a:spLocks noChangeShapeType="1"/>
              </p:cNvSpPr>
              <p:nvPr/>
            </p:nvSpPr>
            <p:spPr bwMode="auto">
              <a:xfrm>
                <a:off x="29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6" name="Line 1113"/>
              <p:cNvSpPr>
                <a:spLocks noChangeShapeType="1"/>
              </p:cNvSpPr>
              <p:nvPr/>
            </p:nvSpPr>
            <p:spPr bwMode="auto">
              <a:xfrm>
                <a:off x="29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7" name="Line 1114"/>
              <p:cNvSpPr>
                <a:spLocks noChangeShapeType="1"/>
              </p:cNvSpPr>
              <p:nvPr/>
            </p:nvSpPr>
            <p:spPr bwMode="auto">
              <a:xfrm>
                <a:off x="29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8" name="Line 1115"/>
              <p:cNvSpPr>
                <a:spLocks noChangeShapeType="1"/>
              </p:cNvSpPr>
              <p:nvPr/>
            </p:nvSpPr>
            <p:spPr bwMode="auto">
              <a:xfrm>
                <a:off x="299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9" name="Line 1116"/>
              <p:cNvSpPr>
                <a:spLocks noChangeShapeType="1"/>
              </p:cNvSpPr>
              <p:nvPr/>
            </p:nvSpPr>
            <p:spPr bwMode="auto">
              <a:xfrm>
                <a:off x="30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0" name="Line 1117"/>
              <p:cNvSpPr>
                <a:spLocks noChangeShapeType="1"/>
              </p:cNvSpPr>
              <p:nvPr/>
            </p:nvSpPr>
            <p:spPr bwMode="auto">
              <a:xfrm>
                <a:off x="30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1" name="Line 1118"/>
              <p:cNvSpPr>
                <a:spLocks noChangeShapeType="1"/>
              </p:cNvSpPr>
              <p:nvPr/>
            </p:nvSpPr>
            <p:spPr bwMode="auto">
              <a:xfrm>
                <a:off x="30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2" name="Line 1119"/>
              <p:cNvSpPr>
                <a:spLocks noChangeShapeType="1"/>
              </p:cNvSpPr>
              <p:nvPr/>
            </p:nvSpPr>
            <p:spPr bwMode="auto">
              <a:xfrm>
                <a:off x="30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3" name="Line 1120"/>
              <p:cNvSpPr>
                <a:spLocks noChangeShapeType="1"/>
              </p:cNvSpPr>
              <p:nvPr/>
            </p:nvSpPr>
            <p:spPr bwMode="auto">
              <a:xfrm>
                <a:off x="30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4" name="Line 1121"/>
              <p:cNvSpPr>
                <a:spLocks noChangeShapeType="1"/>
              </p:cNvSpPr>
              <p:nvPr/>
            </p:nvSpPr>
            <p:spPr bwMode="auto">
              <a:xfrm>
                <a:off x="30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5" name="Line 1122"/>
              <p:cNvSpPr>
                <a:spLocks noChangeShapeType="1"/>
              </p:cNvSpPr>
              <p:nvPr/>
            </p:nvSpPr>
            <p:spPr bwMode="auto">
              <a:xfrm>
                <a:off x="305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6" name="Line 1123"/>
              <p:cNvSpPr>
                <a:spLocks noChangeShapeType="1"/>
              </p:cNvSpPr>
              <p:nvPr/>
            </p:nvSpPr>
            <p:spPr bwMode="auto">
              <a:xfrm>
                <a:off x="30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7" name="Line 1124"/>
              <p:cNvSpPr>
                <a:spLocks noChangeShapeType="1"/>
              </p:cNvSpPr>
              <p:nvPr/>
            </p:nvSpPr>
            <p:spPr bwMode="auto">
              <a:xfrm>
                <a:off x="30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8" name="Line 1125"/>
              <p:cNvSpPr>
                <a:spLocks noChangeShapeType="1"/>
              </p:cNvSpPr>
              <p:nvPr/>
            </p:nvSpPr>
            <p:spPr bwMode="auto">
              <a:xfrm>
                <a:off x="30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9" name="Line 1126"/>
              <p:cNvSpPr>
                <a:spLocks noChangeShapeType="1"/>
              </p:cNvSpPr>
              <p:nvPr/>
            </p:nvSpPr>
            <p:spPr bwMode="auto">
              <a:xfrm>
                <a:off x="30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0" name="Line 1127"/>
              <p:cNvSpPr>
                <a:spLocks noChangeShapeType="1"/>
              </p:cNvSpPr>
              <p:nvPr/>
            </p:nvSpPr>
            <p:spPr bwMode="auto">
              <a:xfrm>
                <a:off x="310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1" name="Line 1128"/>
              <p:cNvSpPr>
                <a:spLocks noChangeShapeType="1"/>
              </p:cNvSpPr>
              <p:nvPr/>
            </p:nvSpPr>
            <p:spPr bwMode="auto">
              <a:xfrm>
                <a:off x="31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2" name="Line 1129"/>
              <p:cNvSpPr>
                <a:spLocks noChangeShapeType="1"/>
              </p:cNvSpPr>
              <p:nvPr/>
            </p:nvSpPr>
            <p:spPr bwMode="auto">
              <a:xfrm>
                <a:off x="312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3" name="Line 1130"/>
              <p:cNvSpPr>
                <a:spLocks noChangeShapeType="1"/>
              </p:cNvSpPr>
              <p:nvPr/>
            </p:nvSpPr>
            <p:spPr bwMode="auto">
              <a:xfrm>
                <a:off x="31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4" name="Line 1131"/>
              <p:cNvSpPr>
                <a:spLocks noChangeShapeType="1"/>
              </p:cNvSpPr>
              <p:nvPr/>
            </p:nvSpPr>
            <p:spPr bwMode="auto">
              <a:xfrm>
                <a:off x="31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5" name="Line 1132"/>
              <p:cNvSpPr>
                <a:spLocks noChangeShapeType="1"/>
              </p:cNvSpPr>
              <p:nvPr/>
            </p:nvSpPr>
            <p:spPr bwMode="auto">
              <a:xfrm>
                <a:off x="31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6" name="Line 1133"/>
              <p:cNvSpPr>
                <a:spLocks noChangeShapeType="1"/>
              </p:cNvSpPr>
              <p:nvPr/>
            </p:nvSpPr>
            <p:spPr bwMode="auto">
              <a:xfrm>
                <a:off x="31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7" name="Line 1134"/>
              <p:cNvSpPr>
                <a:spLocks noChangeShapeType="1"/>
              </p:cNvSpPr>
              <p:nvPr/>
            </p:nvSpPr>
            <p:spPr bwMode="auto">
              <a:xfrm>
                <a:off x="316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8" name="Line 1135"/>
              <p:cNvSpPr>
                <a:spLocks noChangeShapeType="1"/>
              </p:cNvSpPr>
              <p:nvPr/>
            </p:nvSpPr>
            <p:spPr bwMode="auto">
              <a:xfrm>
                <a:off x="31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9" name="Line 1136"/>
              <p:cNvSpPr>
                <a:spLocks noChangeShapeType="1"/>
              </p:cNvSpPr>
              <p:nvPr/>
            </p:nvSpPr>
            <p:spPr bwMode="auto">
              <a:xfrm>
                <a:off x="318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0" name="Line 1137"/>
              <p:cNvSpPr>
                <a:spLocks noChangeShapeType="1"/>
              </p:cNvSpPr>
              <p:nvPr/>
            </p:nvSpPr>
            <p:spPr bwMode="auto">
              <a:xfrm>
                <a:off x="31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1" name="Line 1138"/>
              <p:cNvSpPr>
                <a:spLocks noChangeShapeType="1"/>
              </p:cNvSpPr>
              <p:nvPr/>
            </p:nvSpPr>
            <p:spPr bwMode="auto">
              <a:xfrm>
                <a:off x="32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2" name="Line 1139"/>
              <p:cNvSpPr>
                <a:spLocks noChangeShapeType="1"/>
              </p:cNvSpPr>
              <p:nvPr/>
            </p:nvSpPr>
            <p:spPr bwMode="auto">
              <a:xfrm>
                <a:off x="32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3" name="Line 1140"/>
              <p:cNvSpPr>
                <a:spLocks noChangeShapeType="1"/>
              </p:cNvSpPr>
              <p:nvPr/>
            </p:nvSpPr>
            <p:spPr bwMode="auto">
              <a:xfrm>
                <a:off x="32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4" name="Line 1141"/>
              <p:cNvSpPr>
                <a:spLocks noChangeShapeType="1"/>
              </p:cNvSpPr>
              <p:nvPr/>
            </p:nvSpPr>
            <p:spPr bwMode="auto">
              <a:xfrm>
                <a:off x="323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5" name="Line 1142"/>
              <p:cNvSpPr>
                <a:spLocks noChangeShapeType="1"/>
              </p:cNvSpPr>
              <p:nvPr/>
            </p:nvSpPr>
            <p:spPr bwMode="auto">
              <a:xfrm>
                <a:off x="32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6" name="Line 1143"/>
              <p:cNvSpPr>
                <a:spLocks noChangeShapeType="1"/>
              </p:cNvSpPr>
              <p:nvPr/>
            </p:nvSpPr>
            <p:spPr bwMode="auto">
              <a:xfrm>
                <a:off x="32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7" name="Line 1144"/>
              <p:cNvSpPr>
                <a:spLocks noChangeShapeType="1"/>
              </p:cNvSpPr>
              <p:nvPr/>
            </p:nvSpPr>
            <p:spPr bwMode="auto">
              <a:xfrm>
                <a:off x="32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8" name="Line 1145"/>
              <p:cNvSpPr>
                <a:spLocks noChangeShapeType="1"/>
              </p:cNvSpPr>
              <p:nvPr/>
            </p:nvSpPr>
            <p:spPr bwMode="auto">
              <a:xfrm>
                <a:off x="32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9" name="Line 1146"/>
              <p:cNvSpPr>
                <a:spLocks noChangeShapeType="1"/>
              </p:cNvSpPr>
              <p:nvPr/>
            </p:nvSpPr>
            <p:spPr bwMode="auto">
              <a:xfrm>
                <a:off x="32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0" name="Line 1147"/>
              <p:cNvSpPr>
                <a:spLocks noChangeShapeType="1"/>
              </p:cNvSpPr>
              <p:nvPr/>
            </p:nvSpPr>
            <p:spPr bwMode="auto">
              <a:xfrm>
                <a:off x="32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1" name="Line 1148"/>
              <p:cNvSpPr>
                <a:spLocks noChangeShapeType="1"/>
              </p:cNvSpPr>
              <p:nvPr/>
            </p:nvSpPr>
            <p:spPr bwMode="auto">
              <a:xfrm>
                <a:off x="329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2" name="Line 1149"/>
              <p:cNvSpPr>
                <a:spLocks noChangeShapeType="1"/>
              </p:cNvSpPr>
              <p:nvPr/>
            </p:nvSpPr>
            <p:spPr bwMode="auto">
              <a:xfrm>
                <a:off x="33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3" name="Line 1150"/>
              <p:cNvSpPr>
                <a:spLocks noChangeShapeType="1"/>
              </p:cNvSpPr>
              <p:nvPr/>
            </p:nvSpPr>
            <p:spPr bwMode="auto">
              <a:xfrm>
                <a:off x="33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4" name="Line 1151"/>
              <p:cNvSpPr>
                <a:spLocks noChangeShapeType="1"/>
              </p:cNvSpPr>
              <p:nvPr/>
            </p:nvSpPr>
            <p:spPr bwMode="auto">
              <a:xfrm>
                <a:off x="33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5" name="Line 1152"/>
              <p:cNvSpPr>
                <a:spLocks noChangeShapeType="1"/>
              </p:cNvSpPr>
              <p:nvPr/>
            </p:nvSpPr>
            <p:spPr bwMode="auto">
              <a:xfrm>
                <a:off x="33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6" name="Line 1153"/>
              <p:cNvSpPr>
                <a:spLocks noChangeShapeType="1"/>
              </p:cNvSpPr>
              <p:nvPr/>
            </p:nvSpPr>
            <p:spPr bwMode="auto">
              <a:xfrm>
                <a:off x="33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7" name="Line 1154"/>
              <p:cNvSpPr>
                <a:spLocks noChangeShapeType="1"/>
              </p:cNvSpPr>
              <p:nvPr/>
            </p:nvSpPr>
            <p:spPr bwMode="auto">
              <a:xfrm>
                <a:off x="33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8" name="Line 1155"/>
              <p:cNvSpPr>
                <a:spLocks noChangeShapeType="1"/>
              </p:cNvSpPr>
              <p:nvPr/>
            </p:nvSpPr>
            <p:spPr bwMode="auto">
              <a:xfrm>
                <a:off x="33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9" name="Line 1156"/>
              <p:cNvSpPr>
                <a:spLocks noChangeShapeType="1"/>
              </p:cNvSpPr>
              <p:nvPr/>
            </p:nvSpPr>
            <p:spPr bwMode="auto">
              <a:xfrm>
                <a:off x="33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0" name="Line 1157"/>
              <p:cNvSpPr>
                <a:spLocks noChangeShapeType="1"/>
              </p:cNvSpPr>
              <p:nvPr/>
            </p:nvSpPr>
            <p:spPr bwMode="auto">
              <a:xfrm>
                <a:off x="33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1" name="Line 1158"/>
              <p:cNvSpPr>
                <a:spLocks noChangeShapeType="1"/>
              </p:cNvSpPr>
              <p:nvPr/>
            </p:nvSpPr>
            <p:spPr bwMode="auto">
              <a:xfrm>
                <a:off x="33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2" name="Line 1159"/>
              <p:cNvSpPr>
                <a:spLocks noChangeShapeType="1"/>
              </p:cNvSpPr>
              <p:nvPr/>
            </p:nvSpPr>
            <p:spPr bwMode="auto">
              <a:xfrm>
                <a:off x="33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3" name="Line 1160"/>
              <p:cNvSpPr>
                <a:spLocks noChangeShapeType="1"/>
              </p:cNvSpPr>
              <p:nvPr/>
            </p:nvSpPr>
            <p:spPr bwMode="auto">
              <a:xfrm>
                <a:off x="34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4" name="Line 1161"/>
              <p:cNvSpPr>
                <a:spLocks noChangeShapeType="1"/>
              </p:cNvSpPr>
              <p:nvPr/>
            </p:nvSpPr>
            <p:spPr bwMode="auto">
              <a:xfrm>
                <a:off x="34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5" name="Line 1162"/>
              <p:cNvSpPr>
                <a:spLocks noChangeShapeType="1"/>
              </p:cNvSpPr>
              <p:nvPr/>
            </p:nvSpPr>
            <p:spPr bwMode="auto">
              <a:xfrm>
                <a:off x="34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6" name="Line 1163"/>
              <p:cNvSpPr>
                <a:spLocks noChangeShapeType="1"/>
              </p:cNvSpPr>
              <p:nvPr/>
            </p:nvSpPr>
            <p:spPr bwMode="auto">
              <a:xfrm>
                <a:off x="343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7" name="Line 1164"/>
              <p:cNvSpPr>
                <a:spLocks noChangeShapeType="1"/>
              </p:cNvSpPr>
              <p:nvPr/>
            </p:nvSpPr>
            <p:spPr bwMode="auto">
              <a:xfrm>
                <a:off x="34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8" name="Line 1165"/>
              <p:cNvSpPr>
                <a:spLocks noChangeShapeType="1"/>
              </p:cNvSpPr>
              <p:nvPr/>
            </p:nvSpPr>
            <p:spPr bwMode="auto">
              <a:xfrm>
                <a:off x="34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9" name="Line 1166"/>
              <p:cNvSpPr>
                <a:spLocks noChangeShapeType="1"/>
              </p:cNvSpPr>
              <p:nvPr/>
            </p:nvSpPr>
            <p:spPr bwMode="auto">
              <a:xfrm>
                <a:off x="34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0" name="Line 1167"/>
              <p:cNvSpPr>
                <a:spLocks noChangeShapeType="1"/>
              </p:cNvSpPr>
              <p:nvPr/>
            </p:nvSpPr>
            <p:spPr bwMode="auto">
              <a:xfrm>
                <a:off x="34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1" name="Line 1168"/>
              <p:cNvSpPr>
                <a:spLocks noChangeShapeType="1"/>
              </p:cNvSpPr>
              <p:nvPr/>
            </p:nvSpPr>
            <p:spPr bwMode="auto">
              <a:xfrm>
                <a:off x="34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2" name="Line 1169"/>
              <p:cNvSpPr>
                <a:spLocks noChangeShapeType="1"/>
              </p:cNvSpPr>
              <p:nvPr/>
            </p:nvSpPr>
            <p:spPr bwMode="auto">
              <a:xfrm>
                <a:off x="34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3" name="Line 1170"/>
              <p:cNvSpPr>
                <a:spLocks noChangeShapeType="1"/>
              </p:cNvSpPr>
              <p:nvPr/>
            </p:nvSpPr>
            <p:spPr bwMode="auto">
              <a:xfrm>
                <a:off x="349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4" name="Line 1171"/>
              <p:cNvSpPr>
                <a:spLocks noChangeShapeType="1"/>
              </p:cNvSpPr>
              <p:nvPr/>
            </p:nvSpPr>
            <p:spPr bwMode="auto">
              <a:xfrm>
                <a:off x="35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5" name="Line 1172"/>
              <p:cNvSpPr>
                <a:spLocks noChangeShapeType="1"/>
              </p:cNvSpPr>
              <p:nvPr/>
            </p:nvSpPr>
            <p:spPr bwMode="auto">
              <a:xfrm>
                <a:off x="35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6" name="Line 1173"/>
              <p:cNvSpPr>
                <a:spLocks noChangeShapeType="1"/>
              </p:cNvSpPr>
              <p:nvPr/>
            </p:nvSpPr>
            <p:spPr bwMode="auto">
              <a:xfrm>
                <a:off x="35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7" name="Line 1174"/>
              <p:cNvSpPr>
                <a:spLocks noChangeShapeType="1"/>
              </p:cNvSpPr>
              <p:nvPr/>
            </p:nvSpPr>
            <p:spPr bwMode="auto">
              <a:xfrm>
                <a:off x="35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8" name="Line 1175"/>
              <p:cNvSpPr>
                <a:spLocks noChangeShapeType="1"/>
              </p:cNvSpPr>
              <p:nvPr/>
            </p:nvSpPr>
            <p:spPr bwMode="auto">
              <a:xfrm>
                <a:off x="354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9" name="Line 1176"/>
              <p:cNvSpPr>
                <a:spLocks noChangeShapeType="1"/>
              </p:cNvSpPr>
              <p:nvPr/>
            </p:nvSpPr>
            <p:spPr bwMode="auto">
              <a:xfrm>
                <a:off x="35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0" name="Line 1177"/>
              <p:cNvSpPr>
                <a:spLocks noChangeShapeType="1"/>
              </p:cNvSpPr>
              <p:nvPr/>
            </p:nvSpPr>
            <p:spPr bwMode="auto">
              <a:xfrm>
                <a:off x="356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1" name="Line 1178"/>
              <p:cNvSpPr>
                <a:spLocks noChangeShapeType="1"/>
              </p:cNvSpPr>
              <p:nvPr/>
            </p:nvSpPr>
            <p:spPr bwMode="auto">
              <a:xfrm>
                <a:off x="35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2" name="Line 1179"/>
              <p:cNvSpPr>
                <a:spLocks noChangeShapeType="1"/>
              </p:cNvSpPr>
              <p:nvPr/>
            </p:nvSpPr>
            <p:spPr bwMode="auto">
              <a:xfrm>
                <a:off x="35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3" name="Line 1180"/>
              <p:cNvSpPr>
                <a:spLocks noChangeShapeType="1"/>
              </p:cNvSpPr>
              <p:nvPr/>
            </p:nvSpPr>
            <p:spPr bwMode="auto">
              <a:xfrm>
                <a:off x="35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4" name="Line 1181"/>
              <p:cNvSpPr>
                <a:spLocks noChangeShapeType="1"/>
              </p:cNvSpPr>
              <p:nvPr/>
            </p:nvSpPr>
            <p:spPr bwMode="auto">
              <a:xfrm>
                <a:off x="35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5" name="Line 1182"/>
              <p:cNvSpPr>
                <a:spLocks noChangeShapeType="1"/>
              </p:cNvSpPr>
              <p:nvPr/>
            </p:nvSpPr>
            <p:spPr bwMode="auto">
              <a:xfrm>
                <a:off x="360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6" name="Line 1183"/>
              <p:cNvSpPr>
                <a:spLocks noChangeShapeType="1"/>
              </p:cNvSpPr>
              <p:nvPr/>
            </p:nvSpPr>
            <p:spPr bwMode="auto">
              <a:xfrm>
                <a:off x="36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7" name="Line 1184"/>
              <p:cNvSpPr>
                <a:spLocks noChangeShapeType="1"/>
              </p:cNvSpPr>
              <p:nvPr/>
            </p:nvSpPr>
            <p:spPr bwMode="auto">
              <a:xfrm>
                <a:off x="362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8" name="Line 1185"/>
              <p:cNvSpPr>
                <a:spLocks noChangeShapeType="1"/>
              </p:cNvSpPr>
              <p:nvPr/>
            </p:nvSpPr>
            <p:spPr bwMode="auto">
              <a:xfrm>
                <a:off x="36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9" name="Line 1186"/>
              <p:cNvSpPr>
                <a:spLocks noChangeShapeType="1"/>
              </p:cNvSpPr>
              <p:nvPr/>
            </p:nvSpPr>
            <p:spPr bwMode="auto">
              <a:xfrm>
                <a:off x="36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0" name="Line 1187"/>
              <p:cNvSpPr>
                <a:spLocks noChangeShapeType="1"/>
              </p:cNvSpPr>
              <p:nvPr/>
            </p:nvSpPr>
            <p:spPr bwMode="auto">
              <a:xfrm>
                <a:off x="36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1" name="Line 1188"/>
              <p:cNvSpPr>
                <a:spLocks noChangeShapeType="1"/>
              </p:cNvSpPr>
              <p:nvPr/>
            </p:nvSpPr>
            <p:spPr bwMode="auto">
              <a:xfrm>
                <a:off x="366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2" name="Line 1189"/>
              <p:cNvSpPr>
                <a:spLocks noChangeShapeType="1"/>
              </p:cNvSpPr>
              <p:nvPr/>
            </p:nvSpPr>
            <p:spPr bwMode="auto">
              <a:xfrm>
                <a:off x="367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3" name="Line 1190"/>
              <p:cNvSpPr>
                <a:spLocks noChangeShapeType="1"/>
              </p:cNvSpPr>
              <p:nvPr/>
            </p:nvSpPr>
            <p:spPr bwMode="auto">
              <a:xfrm>
                <a:off x="368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4" name="Line 1191"/>
              <p:cNvSpPr>
                <a:spLocks noChangeShapeType="1"/>
              </p:cNvSpPr>
              <p:nvPr/>
            </p:nvSpPr>
            <p:spPr bwMode="auto">
              <a:xfrm>
                <a:off x="36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5" name="Line 1192"/>
              <p:cNvSpPr>
                <a:spLocks noChangeShapeType="1"/>
              </p:cNvSpPr>
              <p:nvPr/>
            </p:nvSpPr>
            <p:spPr bwMode="auto">
              <a:xfrm>
                <a:off x="370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6" name="Line 1193"/>
              <p:cNvSpPr>
                <a:spLocks noChangeShapeType="1"/>
              </p:cNvSpPr>
              <p:nvPr/>
            </p:nvSpPr>
            <p:spPr bwMode="auto">
              <a:xfrm>
                <a:off x="370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7" name="Line 1194"/>
              <p:cNvSpPr>
                <a:spLocks noChangeShapeType="1"/>
              </p:cNvSpPr>
              <p:nvPr/>
            </p:nvSpPr>
            <p:spPr bwMode="auto">
              <a:xfrm>
                <a:off x="371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8" name="Line 1195"/>
              <p:cNvSpPr>
                <a:spLocks noChangeShapeType="1"/>
              </p:cNvSpPr>
              <p:nvPr/>
            </p:nvSpPr>
            <p:spPr bwMode="auto">
              <a:xfrm>
                <a:off x="372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9" name="Line 1196"/>
              <p:cNvSpPr>
                <a:spLocks noChangeShapeType="1"/>
              </p:cNvSpPr>
              <p:nvPr/>
            </p:nvSpPr>
            <p:spPr bwMode="auto">
              <a:xfrm>
                <a:off x="373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0" name="Line 1197"/>
              <p:cNvSpPr>
                <a:spLocks noChangeShapeType="1"/>
              </p:cNvSpPr>
              <p:nvPr/>
            </p:nvSpPr>
            <p:spPr bwMode="auto">
              <a:xfrm>
                <a:off x="374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1" name="Line 1198"/>
              <p:cNvSpPr>
                <a:spLocks noChangeShapeType="1"/>
              </p:cNvSpPr>
              <p:nvPr/>
            </p:nvSpPr>
            <p:spPr bwMode="auto">
              <a:xfrm>
                <a:off x="37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2" name="Line 1199"/>
              <p:cNvSpPr>
                <a:spLocks noChangeShapeType="1"/>
              </p:cNvSpPr>
              <p:nvPr/>
            </p:nvSpPr>
            <p:spPr bwMode="auto">
              <a:xfrm>
                <a:off x="376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3" name="Line 1200"/>
              <p:cNvSpPr>
                <a:spLocks noChangeShapeType="1"/>
              </p:cNvSpPr>
              <p:nvPr/>
            </p:nvSpPr>
            <p:spPr bwMode="auto">
              <a:xfrm>
                <a:off x="377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4" name="Line 1201"/>
              <p:cNvSpPr>
                <a:spLocks noChangeShapeType="1"/>
              </p:cNvSpPr>
              <p:nvPr/>
            </p:nvSpPr>
            <p:spPr bwMode="auto">
              <a:xfrm>
                <a:off x="378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5" name="Line 1202"/>
              <p:cNvSpPr>
                <a:spLocks noChangeShapeType="1"/>
              </p:cNvSpPr>
              <p:nvPr/>
            </p:nvSpPr>
            <p:spPr bwMode="auto">
              <a:xfrm>
                <a:off x="379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6" name="Line 1203"/>
              <p:cNvSpPr>
                <a:spLocks noChangeShapeType="1"/>
              </p:cNvSpPr>
              <p:nvPr/>
            </p:nvSpPr>
            <p:spPr bwMode="auto">
              <a:xfrm>
                <a:off x="380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7" name="Line 1204"/>
              <p:cNvSpPr>
                <a:spLocks noChangeShapeType="1"/>
              </p:cNvSpPr>
              <p:nvPr/>
            </p:nvSpPr>
            <p:spPr bwMode="auto">
              <a:xfrm>
                <a:off x="380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8" name="Line 1205"/>
              <p:cNvSpPr>
                <a:spLocks noChangeShapeType="1"/>
              </p:cNvSpPr>
              <p:nvPr/>
            </p:nvSpPr>
            <p:spPr bwMode="auto">
              <a:xfrm>
                <a:off x="38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9" name="Line 1206"/>
              <p:cNvSpPr>
                <a:spLocks noChangeShapeType="1"/>
              </p:cNvSpPr>
              <p:nvPr/>
            </p:nvSpPr>
            <p:spPr bwMode="auto">
              <a:xfrm>
                <a:off x="382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0" name="Line 1207"/>
              <p:cNvSpPr>
                <a:spLocks noChangeShapeType="1"/>
              </p:cNvSpPr>
              <p:nvPr/>
            </p:nvSpPr>
            <p:spPr bwMode="auto">
              <a:xfrm>
                <a:off x="383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1" name="Line 1208"/>
              <p:cNvSpPr>
                <a:spLocks noChangeShapeType="1"/>
              </p:cNvSpPr>
              <p:nvPr/>
            </p:nvSpPr>
            <p:spPr bwMode="auto">
              <a:xfrm>
                <a:off x="384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2" name="Line 1209"/>
              <p:cNvSpPr>
                <a:spLocks noChangeShapeType="1"/>
              </p:cNvSpPr>
              <p:nvPr/>
            </p:nvSpPr>
            <p:spPr bwMode="auto">
              <a:xfrm>
                <a:off x="385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2" name="Group 1411"/>
            <p:cNvGrpSpPr>
              <a:grpSpLocks/>
            </p:cNvGrpSpPr>
            <p:nvPr/>
          </p:nvGrpSpPr>
          <p:grpSpPr bwMode="auto">
            <a:xfrm>
              <a:off x="1141413" y="1947863"/>
              <a:ext cx="7158038" cy="1071563"/>
              <a:chOff x="719" y="1227"/>
              <a:chExt cx="4509" cy="675"/>
            </a:xfrm>
          </p:grpSpPr>
          <p:sp>
            <p:nvSpPr>
              <p:cNvPr id="1983" name="Line 1211"/>
              <p:cNvSpPr>
                <a:spLocks noChangeShapeType="1"/>
              </p:cNvSpPr>
              <p:nvPr/>
            </p:nvSpPr>
            <p:spPr bwMode="auto">
              <a:xfrm>
                <a:off x="386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4" name="Line 1212"/>
              <p:cNvSpPr>
                <a:spLocks noChangeShapeType="1"/>
              </p:cNvSpPr>
              <p:nvPr/>
            </p:nvSpPr>
            <p:spPr bwMode="auto">
              <a:xfrm>
                <a:off x="387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5" name="Line 1213"/>
              <p:cNvSpPr>
                <a:spLocks noChangeShapeType="1"/>
              </p:cNvSpPr>
              <p:nvPr/>
            </p:nvSpPr>
            <p:spPr bwMode="auto">
              <a:xfrm>
                <a:off x="388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6" name="Line 1214"/>
              <p:cNvSpPr>
                <a:spLocks noChangeShapeType="1"/>
              </p:cNvSpPr>
              <p:nvPr/>
            </p:nvSpPr>
            <p:spPr bwMode="auto">
              <a:xfrm>
                <a:off x="389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7" name="Line 1215"/>
              <p:cNvSpPr>
                <a:spLocks noChangeShapeType="1"/>
              </p:cNvSpPr>
              <p:nvPr/>
            </p:nvSpPr>
            <p:spPr bwMode="auto">
              <a:xfrm>
                <a:off x="390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8" name="Line 1216"/>
              <p:cNvSpPr>
                <a:spLocks noChangeShapeType="1"/>
              </p:cNvSpPr>
              <p:nvPr/>
            </p:nvSpPr>
            <p:spPr bwMode="auto">
              <a:xfrm>
                <a:off x="391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9" name="Line 1217"/>
              <p:cNvSpPr>
                <a:spLocks noChangeShapeType="1"/>
              </p:cNvSpPr>
              <p:nvPr/>
            </p:nvSpPr>
            <p:spPr bwMode="auto">
              <a:xfrm>
                <a:off x="391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0" name="Line 1218"/>
              <p:cNvSpPr>
                <a:spLocks noChangeShapeType="1"/>
              </p:cNvSpPr>
              <p:nvPr/>
            </p:nvSpPr>
            <p:spPr bwMode="auto">
              <a:xfrm>
                <a:off x="392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1" name="Line 1219"/>
              <p:cNvSpPr>
                <a:spLocks noChangeShapeType="1"/>
              </p:cNvSpPr>
              <p:nvPr/>
            </p:nvSpPr>
            <p:spPr bwMode="auto">
              <a:xfrm>
                <a:off x="393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2" name="Line 1220"/>
              <p:cNvSpPr>
                <a:spLocks noChangeShapeType="1"/>
              </p:cNvSpPr>
              <p:nvPr/>
            </p:nvSpPr>
            <p:spPr bwMode="auto">
              <a:xfrm>
                <a:off x="394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3" name="Line 1221"/>
              <p:cNvSpPr>
                <a:spLocks noChangeShapeType="1"/>
              </p:cNvSpPr>
              <p:nvPr/>
            </p:nvSpPr>
            <p:spPr bwMode="auto">
              <a:xfrm>
                <a:off x="395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4" name="Line 1222"/>
              <p:cNvSpPr>
                <a:spLocks noChangeShapeType="1"/>
              </p:cNvSpPr>
              <p:nvPr/>
            </p:nvSpPr>
            <p:spPr bwMode="auto">
              <a:xfrm>
                <a:off x="396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5" name="Line 1223"/>
              <p:cNvSpPr>
                <a:spLocks noChangeShapeType="1"/>
              </p:cNvSpPr>
              <p:nvPr/>
            </p:nvSpPr>
            <p:spPr bwMode="auto">
              <a:xfrm>
                <a:off x="397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6" name="Line 1224"/>
              <p:cNvSpPr>
                <a:spLocks noChangeShapeType="1"/>
              </p:cNvSpPr>
              <p:nvPr/>
            </p:nvSpPr>
            <p:spPr bwMode="auto">
              <a:xfrm>
                <a:off x="398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7" name="Line 1225"/>
              <p:cNvSpPr>
                <a:spLocks noChangeShapeType="1"/>
              </p:cNvSpPr>
              <p:nvPr/>
            </p:nvSpPr>
            <p:spPr bwMode="auto">
              <a:xfrm>
                <a:off x="399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8" name="Line 1226"/>
              <p:cNvSpPr>
                <a:spLocks noChangeShapeType="1"/>
              </p:cNvSpPr>
              <p:nvPr/>
            </p:nvSpPr>
            <p:spPr bwMode="auto">
              <a:xfrm>
                <a:off x="400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9" name="Line 1227"/>
              <p:cNvSpPr>
                <a:spLocks noChangeShapeType="1"/>
              </p:cNvSpPr>
              <p:nvPr/>
            </p:nvSpPr>
            <p:spPr bwMode="auto">
              <a:xfrm>
                <a:off x="401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0" name="Line 1228"/>
              <p:cNvSpPr>
                <a:spLocks noChangeShapeType="1"/>
              </p:cNvSpPr>
              <p:nvPr/>
            </p:nvSpPr>
            <p:spPr bwMode="auto">
              <a:xfrm>
                <a:off x="402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1" name="Line 1229"/>
              <p:cNvSpPr>
                <a:spLocks noChangeShapeType="1"/>
              </p:cNvSpPr>
              <p:nvPr/>
            </p:nvSpPr>
            <p:spPr bwMode="auto">
              <a:xfrm>
                <a:off x="402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2" name="Line 1230"/>
              <p:cNvSpPr>
                <a:spLocks noChangeShapeType="1"/>
              </p:cNvSpPr>
              <p:nvPr/>
            </p:nvSpPr>
            <p:spPr bwMode="auto">
              <a:xfrm>
                <a:off x="403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3" name="Line 1231"/>
              <p:cNvSpPr>
                <a:spLocks noChangeShapeType="1"/>
              </p:cNvSpPr>
              <p:nvPr/>
            </p:nvSpPr>
            <p:spPr bwMode="auto">
              <a:xfrm>
                <a:off x="404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4" name="Line 1232"/>
              <p:cNvSpPr>
                <a:spLocks noChangeShapeType="1"/>
              </p:cNvSpPr>
              <p:nvPr/>
            </p:nvSpPr>
            <p:spPr bwMode="auto">
              <a:xfrm>
                <a:off x="405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5" name="Line 1233"/>
              <p:cNvSpPr>
                <a:spLocks noChangeShapeType="1"/>
              </p:cNvSpPr>
              <p:nvPr/>
            </p:nvSpPr>
            <p:spPr bwMode="auto">
              <a:xfrm>
                <a:off x="406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6" name="Line 1234"/>
              <p:cNvSpPr>
                <a:spLocks noChangeShapeType="1"/>
              </p:cNvSpPr>
              <p:nvPr/>
            </p:nvSpPr>
            <p:spPr bwMode="auto">
              <a:xfrm>
                <a:off x="407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7" name="Line 1235"/>
              <p:cNvSpPr>
                <a:spLocks noChangeShapeType="1"/>
              </p:cNvSpPr>
              <p:nvPr/>
            </p:nvSpPr>
            <p:spPr bwMode="auto">
              <a:xfrm>
                <a:off x="408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8" name="Line 1236"/>
              <p:cNvSpPr>
                <a:spLocks noChangeShapeType="1"/>
              </p:cNvSpPr>
              <p:nvPr/>
            </p:nvSpPr>
            <p:spPr bwMode="auto">
              <a:xfrm>
                <a:off x="409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9" name="Line 1237"/>
              <p:cNvSpPr>
                <a:spLocks noChangeShapeType="1"/>
              </p:cNvSpPr>
              <p:nvPr/>
            </p:nvSpPr>
            <p:spPr bwMode="auto">
              <a:xfrm>
                <a:off x="410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0" name="Line 1238"/>
              <p:cNvSpPr>
                <a:spLocks noChangeShapeType="1"/>
              </p:cNvSpPr>
              <p:nvPr/>
            </p:nvSpPr>
            <p:spPr bwMode="auto">
              <a:xfrm>
                <a:off x="411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1" name="Line 1239"/>
              <p:cNvSpPr>
                <a:spLocks noChangeShapeType="1"/>
              </p:cNvSpPr>
              <p:nvPr/>
            </p:nvSpPr>
            <p:spPr bwMode="auto">
              <a:xfrm>
                <a:off x="412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2" name="Line 1240"/>
              <p:cNvSpPr>
                <a:spLocks noChangeShapeType="1"/>
              </p:cNvSpPr>
              <p:nvPr/>
            </p:nvSpPr>
            <p:spPr bwMode="auto">
              <a:xfrm>
                <a:off x="41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3" name="Line 1241"/>
              <p:cNvSpPr>
                <a:spLocks noChangeShapeType="1"/>
              </p:cNvSpPr>
              <p:nvPr/>
            </p:nvSpPr>
            <p:spPr bwMode="auto">
              <a:xfrm>
                <a:off x="413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4" name="Line 1242"/>
              <p:cNvSpPr>
                <a:spLocks noChangeShapeType="1"/>
              </p:cNvSpPr>
              <p:nvPr/>
            </p:nvSpPr>
            <p:spPr bwMode="auto">
              <a:xfrm>
                <a:off x="414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5" name="Line 1243"/>
              <p:cNvSpPr>
                <a:spLocks noChangeShapeType="1"/>
              </p:cNvSpPr>
              <p:nvPr/>
            </p:nvSpPr>
            <p:spPr bwMode="auto">
              <a:xfrm>
                <a:off x="415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6" name="Line 1244"/>
              <p:cNvSpPr>
                <a:spLocks noChangeShapeType="1"/>
              </p:cNvSpPr>
              <p:nvPr/>
            </p:nvSpPr>
            <p:spPr bwMode="auto">
              <a:xfrm>
                <a:off x="416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7" name="Line 1245"/>
              <p:cNvSpPr>
                <a:spLocks noChangeShapeType="1"/>
              </p:cNvSpPr>
              <p:nvPr/>
            </p:nvSpPr>
            <p:spPr bwMode="auto">
              <a:xfrm>
                <a:off x="417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8" name="Line 1246"/>
              <p:cNvSpPr>
                <a:spLocks noChangeShapeType="1"/>
              </p:cNvSpPr>
              <p:nvPr/>
            </p:nvSpPr>
            <p:spPr bwMode="auto">
              <a:xfrm>
                <a:off x="418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9" name="Line 1247"/>
              <p:cNvSpPr>
                <a:spLocks noChangeShapeType="1"/>
              </p:cNvSpPr>
              <p:nvPr/>
            </p:nvSpPr>
            <p:spPr bwMode="auto">
              <a:xfrm>
                <a:off x="41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0" name="Line 1248"/>
              <p:cNvSpPr>
                <a:spLocks noChangeShapeType="1"/>
              </p:cNvSpPr>
              <p:nvPr/>
            </p:nvSpPr>
            <p:spPr bwMode="auto">
              <a:xfrm>
                <a:off x="420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1" name="Line 1249"/>
              <p:cNvSpPr>
                <a:spLocks noChangeShapeType="1"/>
              </p:cNvSpPr>
              <p:nvPr/>
            </p:nvSpPr>
            <p:spPr bwMode="auto">
              <a:xfrm>
                <a:off x="421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2" name="Line 1250"/>
              <p:cNvSpPr>
                <a:spLocks noChangeShapeType="1"/>
              </p:cNvSpPr>
              <p:nvPr/>
            </p:nvSpPr>
            <p:spPr bwMode="auto">
              <a:xfrm>
                <a:off x="422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3" name="Line 1251"/>
              <p:cNvSpPr>
                <a:spLocks noChangeShapeType="1"/>
              </p:cNvSpPr>
              <p:nvPr/>
            </p:nvSpPr>
            <p:spPr bwMode="auto">
              <a:xfrm>
                <a:off x="423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4" name="Line 1252"/>
              <p:cNvSpPr>
                <a:spLocks noChangeShapeType="1"/>
              </p:cNvSpPr>
              <p:nvPr/>
            </p:nvSpPr>
            <p:spPr bwMode="auto">
              <a:xfrm>
                <a:off x="423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5" name="Line 1253"/>
              <p:cNvSpPr>
                <a:spLocks noChangeShapeType="1"/>
              </p:cNvSpPr>
              <p:nvPr/>
            </p:nvSpPr>
            <p:spPr bwMode="auto">
              <a:xfrm>
                <a:off x="424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6" name="Line 1254"/>
              <p:cNvSpPr>
                <a:spLocks noChangeShapeType="1"/>
              </p:cNvSpPr>
              <p:nvPr/>
            </p:nvSpPr>
            <p:spPr bwMode="auto">
              <a:xfrm>
                <a:off x="42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7" name="Line 1255"/>
              <p:cNvSpPr>
                <a:spLocks noChangeShapeType="1"/>
              </p:cNvSpPr>
              <p:nvPr/>
            </p:nvSpPr>
            <p:spPr bwMode="auto">
              <a:xfrm>
                <a:off x="426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8" name="Line 1256"/>
              <p:cNvSpPr>
                <a:spLocks noChangeShapeType="1"/>
              </p:cNvSpPr>
              <p:nvPr/>
            </p:nvSpPr>
            <p:spPr bwMode="auto">
              <a:xfrm>
                <a:off x="427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9" name="Line 1257"/>
              <p:cNvSpPr>
                <a:spLocks noChangeShapeType="1"/>
              </p:cNvSpPr>
              <p:nvPr/>
            </p:nvSpPr>
            <p:spPr bwMode="auto">
              <a:xfrm>
                <a:off x="428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0" name="Line 1258"/>
              <p:cNvSpPr>
                <a:spLocks noChangeShapeType="1"/>
              </p:cNvSpPr>
              <p:nvPr/>
            </p:nvSpPr>
            <p:spPr bwMode="auto">
              <a:xfrm>
                <a:off x="429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1" name="Line 1259"/>
              <p:cNvSpPr>
                <a:spLocks noChangeShapeType="1"/>
              </p:cNvSpPr>
              <p:nvPr/>
            </p:nvSpPr>
            <p:spPr bwMode="auto">
              <a:xfrm>
                <a:off x="430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2" name="Line 1260"/>
              <p:cNvSpPr>
                <a:spLocks noChangeShapeType="1"/>
              </p:cNvSpPr>
              <p:nvPr/>
            </p:nvSpPr>
            <p:spPr bwMode="auto">
              <a:xfrm>
                <a:off x="431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3" name="Line 1261"/>
              <p:cNvSpPr>
                <a:spLocks noChangeShapeType="1"/>
              </p:cNvSpPr>
              <p:nvPr/>
            </p:nvSpPr>
            <p:spPr bwMode="auto">
              <a:xfrm>
                <a:off x="432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4" name="Line 1262"/>
              <p:cNvSpPr>
                <a:spLocks noChangeShapeType="1"/>
              </p:cNvSpPr>
              <p:nvPr/>
            </p:nvSpPr>
            <p:spPr bwMode="auto">
              <a:xfrm>
                <a:off x="433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5" name="Line 1263"/>
              <p:cNvSpPr>
                <a:spLocks noChangeShapeType="1"/>
              </p:cNvSpPr>
              <p:nvPr/>
            </p:nvSpPr>
            <p:spPr bwMode="auto">
              <a:xfrm>
                <a:off x="434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6" name="Line 1264"/>
              <p:cNvSpPr>
                <a:spLocks noChangeShapeType="1"/>
              </p:cNvSpPr>
              <p:nvPr/>
            </p:nvSpPr>
            <p:spPr bwMode="auto">
              <a:xfrm>
                <a:off x="434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7" name="Line 1265"/>
              <p:cNvSpPr>
                <a:spLocks noChangeShapeType="1"/>
              </p:cNvSpPr>
              <p:nvPr/>
            </p:nvSpPr>
            <p:spPr bwMode="auto">
              <a:xfrm>
                <a:off x="435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8" name="Line 1266"/>
              <p:cNvSpPr>
                <a:spLocks noChangeShapeType="1"/>
              </p:cNvSpPr>
              <p:nvPr/>
            </p:nvSpPr>
            <p:spPr bwMode="auto">
              <a:xfrm>
                <a:off x="436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9" name="Line 1267"/>
              <p:cNvSpPr>
                <a:spLocks noChangeShapeType="1"/>
              </p:cNvSpPr>
              <p:nvPr/>
            </p:nvSpPr>
            <p:spPr bwMode="auto">
              <a:xfrm>
                <a:off x="437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0" name="Line 1268"/>
              <p:cNvSpPr>
                <a:spLocks noChangeShapeType="1"/>
              </p:cNvSpPr>
              <p:nvPr/>
            </p:nvSpPr>
            <p:spPr bwMode="auto">
              <a:xfrm>
                <a:off x="438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1" name="Line 1269"/>
              <p:cNvSpPr>
                <a:spLocks noChangeShapeType="1"/>
              </p:cNvSpPr>
              <p:nvPr/>
            </p:nvSpPr>
            <p:spPr bwMode="auto">
              <a:xfrm>
                <a:off x="439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2" name="Line 1270"/>
              <p:cNvSpPr>
                <a:spLocks noChangeShapeType="1"/>
              </p:cNvSpPr>
              <p:nvPr/>
            </p:nvSpPr>
            <p:spPr bwMode="auto">
              <a:xfrm>
                <a:off x="440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3" name="Line 1271"/>
              <p:cNvSpPr>
                <a:spLocks noChangeShapeType="1"/>
              </p:cNvSpPr>
              <p:nvPr/>
            </p:nvSpPr>
            <p:spPr bwMode="auto">
              <a:xfrm>
                <a:off x="441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4" name="Line 1272"/>
              <p:cNvSpPr>
                <a:spLocks noChangeShapeType="1"/>
              </p:cNvSpPr>
              <p:nvPr/>
            </p:nvSpPr>
            <p:spPr bwMode="auto">
              <a:xfrm>
                <a:off x="442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5" name="Line 1273"/>
              <p:cNvSpPr>
                <a:spLocks noChangeShapeType="1"/>
              </p:cNvSpPr>
              <p:nvPr/>
            </p:nvSpPr>
            <p:spPr bwMode="auto">
              <a:xfrm>
                <a:off x="443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6" name="Line 1274"/>
              <p:cNvSpPr>
                <a:spLocks noChangeShapeType="1"/>
              </p:cNvSpPr>
              <p:nvPr/>
            </p:nvSpPr>
            <p:spPr bwMode="auto">
              <a:xfrm>
                <a:off x="444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7" name="Line 1275"/>
              <p:cNvSpPr>
                <a:spLocks noChangeShapeType="1"/>
              </p:cNvSpPr>
              <p:nvPr/>
            </p:nvSpPr>
            <p:spPr bwMode="auto">
              <a:xfrm>
                <a:off x="445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8" name="Line 1276"/>
              <p:cNvSpPr>
                <a:spLocks noChangeShapeType="1"/>
              </p:cNvSpPr>
              <p:nvPr/>
            </p:nvSpPr>
            <p:spPr bwMode="auto">
              <a:xfrm>
                <a:off x="445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9" name="Line 1277"/>
              <p:cNvSpPr>
                <a:spLocks noChangeShapeType="1"/>
              </p:cNvSpPr>
              <p:nvPr/>
            </p:nvSpPr>
            <p:spPr bwMode="auto">
              <a:xfrm>
                <a:off x="446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0" name="Line 1278"/>
              <p:cNvSpPr>
                <a:spLocks noChangeShapeType="1"/>
              </p:cNvSpPr>
              <p:nvPr/>
            </p:nvSpPr>
            <p:spPr bwMode="auto">
              <a:xfrm>
                <a:off x="447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1" name="Line 1279"/>
              <p:cNvSpPr>
                <a:spLocks noChangeShapeType="1"/>
              </p:cNvSpPr>
              <p:nvPr/>
            </p:nvSpPr>
            <p:spPr bwMode="auto">
              <a:xfrm>
                <a:off x="448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2" name="Line 1280"/>
              <p:cNvSpPr>
                <a:spLocks noChangeShapeType="1"/>
              </p:cNvSpPr>
              <p:nvPr/>
            </p:nvSpPr>
            <p:spPr bwMode="auto">
              <a:xfrm>
                <a:off x="449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3" name="Line 1281"/>
              <p:cNvSpPr>
                <a:spLocks noChangeShapeType="1"/>
              </p:cNvSpPr>
              <p:nvPr/>
            </p:nvSpPr>
            <p:spPr bwMode="auto">
              <a:xfrm>
                <a:off x="450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4" name="Line 1282"/>
              <p:cNvSpPr>
                <a:spLocks noChangeShapeType="1"/>
              </p:cNvSpPr>
              <p:nvPr/>
            </p:nvSpPr>
            <p:spPr bwMode="auto">
              <a:xfrm>
                <a:off x="451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5" name="Line 1283"/>
              <p:cNvSpPr>
                <a:spLocks noChangeShapeType="1"/>
              </p:cNvSpPr>
              <p:nvPr/>
            </p:nvSpPr>
            <p:spPr bwMode="auto">
              <a:xfrm>
                <a:off x="452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6" name="Line 1284"/>
              <p:cNvSpPr>
                <a:spLocks noChangeShapeType="1"/>
              </p:cNvSpPr>
              <p:nvPr/>
            </p:nvSpPr>
            <p:spPr bwMode="auto">
              <a:xfrm>
                <a:off x="453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7" name="Line 1285"/>
              <p:cNvSpPr>
                <a:spLocks noChangeShapeType="1"/>
              </p:cNvSpPr>
              <p:nvPr/>
            </p:nvSpPr>
            <p:spPr bwMode="auto">
              <a:xfrm>
                <a:off x="454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8" name="Line 1286"/>
              <p:cNvSpPr>
                <a:spLocks noChangeShapeType="1"/>
              </p:cNvSpPr>
              <p:nvPr/>
            </p:nvSpPr>
            <p:spPr bwMode="auto">
              <a:xfrm>
                <a:off x="455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9" name="Line 1287"/>
              <p:cNvSpPr>
                <a:spLocks noChangeShapeType="1"/>
              </p:cNvSpPr>
              <p:nvPr/>
            </p:nvSpPr>
            <p:spPr bwMode="auto">
              <a:xfrm>
                <a:off x="455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0" name="Line 1288"/>
              <p:cNvSpPr>
                <a:spLocks noChangeShapeType="1"/>
              </p:cNvSpPr>
              <p:nvPr/>
            </p:nvSpPr>
            <p:spPr bwMode="auto">
              <a:xfrm>
                <a:off x="45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1" name="Line 1289"/>
              <p:cNvSpPr>
                <a:spLocks noChangeShapeType="1"/>
              </p:cNvSpPr>
              <p:nvPr/>
            </p:nvSpPr>
            <p:spPr bwMode="auto">
              <a:xfrm>
                <a:off x="457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2" name="Line 1290"/>
              <p:cNvSpPr>
                <a:spLocks noChangeShapeType="1"/>
              </p:cNvSpPr>
              <p:nvPr/>
            </p:nvSpPr>
            <p:spPr bwMode="auto">
              <a:xfrm>
                <a:off x="458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3" name="Line 1291"/>
              <p:cNvSpPr>
                <a:spLocks noChangeShapeType="1"/>
              </p:cNvSpPr>
              <p:nvPr/>
            </p:nvSpPr>
            <p:spPr bwMode="auto">
              <a:xfrm>
                <a:off x="459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4" name="Line 1292"/>
              <p:cNvSpPr>
                <a:spLocks noChangeShapeType="1"/>
              </p:cNvSpPr>
              <p:nvPr/>
            </p:nvSpPr>
            <p:spPr bwMode="auto">
              <a:xfrm>
                <a:off x="460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5" name="Line 1293"/>
              <p:cNvSpPr>
                <a:spLocks noChangeShapeType="1"/>
              </p:cNvSpPr>
              <p:nvPr/>
            </p:nvSpPr>
            <p:spPr bwMode="auto">
              <a:xfrm>
                <a:off x="461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6" name="Line 1294"/>
              <p:cNvSpPr>
                <a:spLocks noChangeShapeType="1"/>
              </p:cNvSpPr>
              <p:nvPr/>
            </p:nvSpPr>
            <p:spPr bwMode="auto">
              <a:xfrm>
                <a:off x="462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7" name="Line 1295"/>
              <p:cNvSpPr>
                <a:spLocks noChangeShapeType="1"/>
              </p:cNvSpPr>
              <p:nvPr/>
            </p:nvSpPr>
            <p:spPr bwMode="auto">
              <a:xfrm>
                <a:off x="46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8" name="Line 1296"/>
              <p:cNvSpPr>
                <a:spLocks noChangeShapeType="1"/>
              </p:cNvSpPr>
              <p:nvPr/>
            </p:nvSpPr>
            <p:spPr bwMode="auto">
              <a:xfrm>
                <a:off x="464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9" name="Line 1297"/>
              <p:cNvSpPr>
                <a:spLocks noChangeShapeType="1"/>
              </p:cNvSpPr>
              <p:nvPr/>
            </p:nvSpPr>
            <p:spPr bwMode="auto">
              <a:xfrm>
                <a:off x="465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0" name="Line 1298"/>
              <p:cNvSpPr>
                <a:spLocks noChangeShapeType="1"/>
              </p:cNvSpPr>
              <p:nvPr/>
            </p:nvSpPr>
            <p:spPr bwMode="auto">
              <a:xfrm>
                <a:off x="466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1" name="Line 1299"/>
              <p:cNvSpPr>
                <a:spLocks noChangeShapeType="1"/>
              </p:cNvSpPr>
              <p:nvPr/>
            </p:nvSpPr>
            <p:spPr bwMode="auto">
              <a:xfrm>
                <a:off x="466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2" name="Line 1300"/>
              <p:cNvSpPr>
                <a:spLocks noChangeShapeType="1"/>
              </p:cNvSpPr>
              <p:nvPr/>
            </p:nvSpPr>
            <p:spPr bwMode="auto">
              <a:xfrm>
                <a:off x="467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3" name="Line 1301"/>
              <p:cNvSpPr>
                <a:spLocks noChangeShapeType="1"/>
              </p:cNvSpPr>
              <p:nvPr/>
            </p:nvSpPr>
            <p:spPr bwMode="auto">
              <a:xfrm>
                <a:off x="468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4" name="Line 1302"/>
              <p:cNvSpPr>
                <a:spLocks noChangeShapeType="1"/>
              </p:cNvSpPr>
              <p:nvPr/>
            </p:nvSpPr>
            <p:spPr bwMode="auto">
              <a:xfrm>
                <a:off x="46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5" name="Line 1303"/>
              <p:cNvSpPr>
                <a:spLocks noChangeShapeType="1"/>
              </p:cNvSpPr>
              <p:nvPr/>
            </p:nvSpPr>
            <p:spPr bwMode="auto">
              <a:xfrm>
                <a:off x="470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6" name="Line 1304"/>
              <p:cNvSpPr>
                <a:spLocks noChangeShapeType="1"/>
              </p:cNvSpPr>
              <p:nvPr/>
            </p:nvSpPr>
            <p:spPr bwMode="auto">
              <a:xfrm>
                <a:off x="471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7" name="Line 1305"/>
              <p:cNvSpPr>
                <a:spLocks noChangeShapeType="1"/>
              </p:cNvSpPr>
              <p:nvPr/>
            </p:nvSpPr>
            <p:spPr bwMode="auto">
              <a:xfrm>
                <a:off x="472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8" name="Line 1306"/>
              <p:cNvSpPr>
                <a:spLocks noChangeShapeType="1"/>
              </p:cNvSpPr>
              <p:nvPr/>
            </p:nvSpPr>
            <p:spPr bwMode="auto">
              <a:xfrm>
                <a:off x="473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9" name="Line 1307"/>
              <p:cNvSpPr>
                <a:spLocks noChangeShapeType="1"/>
              </p:cNvSpPr>
              <p:nvPr/>
            </p:nvSpPr>
            <p:spPr bwMode="auto">
              <a:xfrm>
                <a:off x="474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0" name="Line 1308"/>
              <p:cNvSpPr>
                <a:spLocks noChangeShapeType="1"/>
              </p:cNvSpPr>
              <p:nvPr/>
            </p:nvSpPr>
            <p:spPr bwMode="auto">
              <a:xfrm>
                <a:off x="475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1" name="Line 1309"/>
              <p:cNvSpPr>
                <a:spLocks noChangeShapeType="1"/>
              </p:cNvSpPr>
              <p:nvPr/>
            </p:nvSpPr>
            <p:spPr bwMode="auto">
              <a:xfrm>
                <a:off x="476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2" name="Line 1310"/>
              <p:cNvSpPr>
                <a:spLocks noChangeShapeType="1"/>
              </p:cNvSpPr>
              <p:nvPr/>
            </p:nvSpPr>
            <p:spPr bwMode="auto">
              <a:xfrm>
                <a:off x="477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3" name="Line 1311"/>
              <p:cNvSpPr>
                <a:spLocks noChangeShapeType="1"/>
              </p:cNvSpPr>
              <p:nvPr/>
            </p:nvSpPr>
            <p:spPr bwMode="auto">
              <a:xfrm>
                <a:off x="477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4" name="Line 1312"/>
              <p:cNvSpPr>
                <a:spLocks noChangeShapeType="1"/>
              </p:cNvSpPr>
              <p:nvPr/>
            </p:nvSpPr>
            <p:spPr bwMode="auto">
              <a:xfrm>
                <a:off x="478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5" name="Line 1313"/>
              <p:cNvSpPr>
                <a:spLocks noChangeShapeType="1"/>
              </p:cNvSpPr>
              <p:nvPr/>
            </p:nvSpPr>
            <p:spPr bwMode="auto">
              <a:xfrm>
                <a:off x="479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6" name="Line 1314"/>
              <p:cNvSpPr>
                <a:spLocks noChangeShapeType="1"/>
              </p:cNvSpPr>
              <p:nvPr/>
            </p:nvSpPr>
            <p:spPr bwMode="auto">
              <a:xfrm>
                <a:off x="480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7" name="Line 1315"/>
              <p:cNvSpPr>
                <a:spLocks noChangeShapeType="1"/>
              </p:cNvSpPr>
              <p:nvPr/>
            </p:nvSpPr>
            <p:spPr bwMode="auto">
              <a:xfrm>
                <a:off x="481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8" name="Line 1316"/>
              <p:cNvSpPr>
                <a:spLocks noChangeShapeType="1"/>
              </p:cNvSpPr>
              <p:nvPr/>
            </p:nvSpPr>
            <p:spPr bwMode="auto">
              <a:xfrm>
                <a:off x="482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9" name="Line 1317"/>
              <p:cNvSpPr>
                <a:spLocks noChangeShapeType="1"/>
              </p:cNvSpPr>
              <p:nvPr/>
            </p:nvSpPr>
            <p:spPr bwMode="auto">
              <a:xfrm>
                <a:off x="483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0" name="Line 1318"/>
              <p:cNvSpPr>
                <a:spLocks noChangeShapeType="1"/>
              </p:cNvSpPr>
              <p:nvPr/>
            </p:nvSpPr>
            <p:spPr bwMode="auto">
              <a:xfrm>
                <a:off x="484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1" name="Line 1319"/>
              <p:cNvSpPr>
                <a:spLocks noChangeShapeType="1"/>
              </p:cNvSpPr>
              <p:nvPr/>
            </p:nvSpPr>
            <p:spPr bwMode="auto">
              <a:xfrm>
                <a:off x="485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2" name="Line 1320"/>
              <p:cNvSpPr>
                <a:spLocks noChangeShapeType="1"/>
              </p:cNvSpPr>
              <p:nvPr/>
            </p:nvSpPr>
            <p:spPr bwMode="auto">
              <a:xfrm>
                <a:off x="4861"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3" name="Line 1321"/>
              <p:cNvSpPr>
                <a:spLocks noChangeShapeType="1"/>
              </p:cNvSpPr>
              <p:nvPr/>
            </p:nvSpPr>
            <p:spPr bwMode="auto">
              <a:xfrm>
                <a:off x="4870"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4" name="Line 1322"/>
              <p:cNvSpPr>
                <a:spLocks noChangeShapeType="1"/>
              </p:cNvSpPr>
              <p:nvPr/>
            </p:nvSpPr>
            <p:spPr bwMode="auto">
              <a:xfrm>
                <a:off x="487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5" name="Line 1323"/>
              <p:cNvSpPr>
                <a:spLocks noChangeShapeType="1"/>
              </p:cNvSpPr>
              <p:nvPr/>
            </p:nvSpPr>
            <p:spPr bwMode="auto">
              <a:xfrm>
                <a:off x="488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6" name="Line 1324"/>
              <p:cNvSpPr>
                <a:spLocks noChangeShapeType="1"/>
              </p:cNvSpPr>
              <p:nvPr/>
            </p:nvSpPr>
            <p:spPr bwMode="auto">
              <a:xfrm>
                <a:off x="489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7" name="Line 1325"/>
              <p:cNvSpPr>
                <a:spLocks noChangeShapeType="1"/>
              </p:cNvSpPr>
              <p:nvPr/>
            </p:nvSpPr>
            <p:spPr bwMode="auto">
              <a:xfrm>
                <a:off x="490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8" name="Line 1326"/>
              <p:cNvSpPr>
                <a:spLocks noChangeShapeType="1"/>
              </p:cNvSpPr>
              <p:nvPr/>
            </p:nvSpPr>
            <p:spPr bwMode="auto">
              <a:xfrm>
                <a:off x="491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9" name="Line 1327"/>
              <p:cNvSpPr>
                <a:spLocks noChangeShapeType="1"/>
              </p:cNvSpPr>
              <p:nvPr/>
            </p:nvSpPr>
            <p:spPr bwMode="auto">
              <a:xfrm>
                <a:off x="4925"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0" name="Line 1328"/>
              <p:cNvSpPr>
                <a:spLocks noChangeShapeType="1"/>
              </p:cNvSpPr>
              <p:nvPr/>
            </p:nvSpPr>
            <p:spPr bwMode="auto">
              <a:xfrm>
                <a:off x="4934"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1" name="Line 1329"/>
              <p:cNvSpPr>
                <a:spLocks noChangeShapeType="1"/>
              </p:cNvSpPr>
              <p:nvPr/>
            </p:nvSpPr>
            <p:spPr bwMode="auto">
              <a:xfrm>
                <a:off x="494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2" name="Line 1330"/>
              <p:cNvSpPr>
                <a:spLocks noChangeShapeType="1"/>
              </p:cNvSpPr>
              <p:nvPr/>
            </p:nvSpPr>
            <p:spPr bwMode="auto">
              <a:xfrm>
                <a:off x="4953"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3" name="Line 1331"/>
              <p:cNvSpPr>
                <a:spLocks noChangeShapeType="1"/>
              </p:cNvSpPr>
              <p:nvPr/>
            </p:nvSpPr>
            <p:spPr bwMode="auto">
              <a:xfrm>
                <a:off x="496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4" name="Line 1332"/>
              <p:cNvSpPr>
                <a:spLocks noChangeShapeType="1"/>
              </p:cNvSpPr>
              <p:nvPr/>
            </p:nvSpPr>
            <p:spPr bwMode="auto">
              <a:xfrm>
                <a:off x="497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5" name="Line 1333"/>
              <p:cNvSpPr>
                <a:spLocks noChangeShapeType="1"/>
              </p:cNvSpPr>
              <p:nvPr/>
            </p:nvSpPr>
            <p:spPr bwMode="auto">
              <a:xfrm>
                <a:off x="498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6" name="Line 1334"/>
              <p:cNvSpPr>
                <a:spLocks noChangeShapeType="1"/>
              </p:cNvSpPr>
              <p:nvPr/>
            </p:nvSpPr>
            <p:spPr bwMode="auto">
              <a:xfrm>
                <a:off x="4989"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7" name="Line 1335"/>
              <p:cNvSpPr>
                <a:spLocks noChangeShapeType="1"/>
              </p:cNvSpPr>
              <p:nvPr/>
            </p:nvSpPr>
            <p:spPr bwMode="auto">
              <a:xfrm>
                <a:off x="4998"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8" name="Line 1336"/>
              <p:cNvSpPr>
                <a:spLocks noChangeShapeType="1"/>
              </p:cNvSpPr>
              <p:nvPr/>
            </p:nvSpPr>
            <p:spPr bwMode="auto">
              <a:xfrm>
                <a:off x="50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9" name="Line 1337"/>
              <p:cNvSpPr>
                <a:spLocks noChangeShapeType="1"/>
              </p:cNvSpPr>
              <p:nvPr/>
            </p:nvSpPr>
            <p:spPr bwMode="auto">
              <a:xfrm>
                <a:off x="5017"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0" name="Line 1338"/>
              <p:cNvSpPr>
                <a:spLocks noChangeShapeType="1"/>
              </p:cNvSpPr>
              <p:nvPr/>
            </p:nvSpPr>
            <p:spPr bwMode="auto">
              <a:xfrm>
                <a:off x="502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1" name="Line 1339"/>
              <p:cNvSpPr>
                <a:spLocks noChangeShapeType="1"/>
              </p:cNvSpPr>
              <p:nvPr/>
            </p:nvSpPr>
            <p:spPr bwMode="auto">
              <a:xfrm>
                <a:off x="503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2" name="Line 1340"/>
              <p:cNvSpPr>
                <a:spLocks noChangeShapeType="1"/>
              </p:cNvSpPr>
              <p:nvPr/>
            </p:nvSpPr>
            <p:spPr bwMode="auto">
              <a:xfrm>
                <a:off x="504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3" name="Line 1341"/>
              <p:cNvSpPr>
                <a:spLocks noChangeShapeType="1"/>
              </p:cNvSpPr>
              <p:nvPr/>
            </p:nvSpPr>
            <p:spPr bwMode="auto">
              <a:xfrm>
                <a:off x="5053"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4" name="Line 1342"/>
              <p:cNvSpPr>
                <a:spLocks noChangeShapeType="1"/>
              </p:cNvSpPr>
              <p:nvPr/>
            </p:nvSpPr>
            <p:spPr bwMode="auto">
              <a:xfrm>
                <a:off x="5062"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5" name="Line 1343"/>
              <p:cNvSpPr>
                <a:spLocks noChangeShapeType="1"/>
              </p:cNvSpPr>
              <p:nvPr/>
            </p:nvSpPr>
            <p:spPr bwMode="auto">
              <a:xfrm>
                <a:off x="5072"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6" name="Line 1344"/>
              <p:cNvSpPr>
                <a:spLocks noChangeShapeType="1"/>
              </p:cNvSpPr>
              <p:nvPr/>
            </p:nvSpPr>
            <p:spPr bwMode="auto">
              <a:xfrm>
                <a:off x="5081"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7" name="Line 1345"/>
              <p:cNvSpPr>
                <a:spLocks noChangeShapeType="1"/>
              </p:cNvSpPr>
              <p:nvPr/>
            </p:nvSpPr>
            <p:spPr bwMode="auto">
              <a:xfrm>
                <a:off x="5090"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8" name="Line 1346"/>
              <p:cNvSpPr>
                <a:spLocks noChangeShapeType="1"/>
              </p:cNvSpPr>
              <p:nvPr/>
            </p:nvSpPr>
            <p:spPr bwMode="auto">
              <a:xfrm>
                <a:off x="5099"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9" name="Line 1347"/>
              <p:cNvSpPr>
                <a:spLocks noChangeShapeType="1"/>
              </p:cNvSpPr>
              <p:nvPr/>
            </p:nvSpPr>
            <p:spPr bwMode="auto">
              <a:xfrm>
                <a:off x="5108"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0" name="Line 1348"/>
              <p:cNvSpPr>
                <a:spLocks noChangeShapeType="1"/>
              </p:cNvSpPr>
              <p:nvPr/>
            </p:nvSpPr>
            <p:spPr bwMode="auto">
              <a:xfrm>
                <a:off x="5117"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1" name="Line 1349"/>
              <p:cNvSpPr>
                <a:spLocks noChangeShapeType="1"/>
              </p:cNvSpPr>
              <p:nvPr/>
            </p:nvSpPr>
            <p:spPr bwMode="auto">
              <a:xfrm>
                <a:off x="5126" y="181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2" name="Line 1350"/>
              <p:cNvSpPr>
                <a:spLocks noChangeShapeType="1"/>
              </p:cNvSpPr>
              <p:nvPr/>
            </p:nvSpPr>
            <p:spPr bwMode="auto">
              <a:xfrm>
                <a:off x="5136"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3" name="Line 1351"/>
              <p:cNvSpPr>
                <a:spLocks noChangeShapeType="1"/>
              </p:cNvSpPr>
              <p:nvPr/>
            </p:nvSpPr>
            <p:spPr bwMode="auto">
              <a:xfrm>
                <a:off x="5145"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4" name="Line 1352"/>
              <p:cNvSpPr>
                <a:spLocks noChangeShapeType="1"/>
              </p:cNvSpPr>
              <p:nvPr/>
            </p:nvSpPr>
            <p:spPr bwMode="auto">
              <a:xfrm>
                <a:off x="5154" y="181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5" name="Line 1353"/>
              <p:cNvSpPr>
                <a:spLocks noChangeShapeType="1"/>
              </p:cNvSpPr>
              <p:nvPr/>
            </p:nvSpPr>
            <p:spPr bwMode="auto">
              <a:xfrm>
                <a:off x="5163" y="1817"/>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6" name="Rectangle 1354"/>
              <p:cNvSpPr>
                <a:spLocks noChangeArrowheads="1"/>
              </p:cNvSpPr>
              <p:nvPr/>
            </p:nvSpPr>
            <p:spPr bwMode="auto">
              <a:xfrm>
                <a:off x="719" y="172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0.6</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2127" name="Line 1355"/>
              <p:cNvSpPr>
                <a:spLocks noChangeShapeType="1"/>
              </p:cNvSpPr>
              <p:nvPr/>
            </p:nvSpPr>
            <p:spPr bwMode="auto">
              <a:xfrm flipH="1">
                <a:off x="1057" y="1227"/>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8" name="Line 1356"/>
              <p:cNvSpPr>
                <a:spLocks noChangeShapeType="1"/>
              </p:cNvSpPr>
              <p:nvPr/>
            </p:nvSpPr>
            <p:spPr bwMode="auto">
              <a:xfrm>
                <a:off x="5165" y="1227"/>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9" name="Line 1357"/>
              <p:cNvSpPr>
                <a:spLocks noChangeShapeType="1"/>
              </p:cNvSpPr>
              <p:nvPr/>
            </p:nvSpPr>
            <p:spPr bwMode="auto">
              <a:xfrm>
                <a:off x="11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0" name="Line 1358"/>
              <p:cNvSpPr>
                <a:spLocks noChangeShapeType="1"/>
              </p:cNvSpPr>
              <p:nvPr/>
            </p:nvSpPr>
            <p:spPr bwMode="auto">
              <a:xfrm>
                <a:off x="11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1" name="Line 1359"/>
              <p:cNvSpPr>
                <a:spLocks noChangeShapeType="1"/>
              </p:cNvSpPr>
              <p:nvPr/>
            </p:nvSpPr>
            <p:spPr bwMode="auto">
              <a:xfrm>
                <a:off x="11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2" name="Line 1360"/>
              <p:cNvSpPr>
                <a:spLocks noChangeShapeType="1"/>
              </p:cNvSpPr>
              <p:nvPr/>
            </p:nvSpPr>
            <p:spPr bwMode="auto">
              <a:xfrm>
                <a:off x="11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3" name="Line 1361"/>
              <p:cNvSpPr>
                <a:spLocks noChangeShapeType="1"/>
              </p:cNvSpPr>
              <p:nvPr/>
            </p:nvSpPr>
            <p:spPr bwMode="auto">
              <a:xfrm>
                <a:off x="11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4" name="Line 1362"/>
              <p:cNvSpPr>
                <a:spLocks noChangeShapeType="1"/>
              </p:cNvSpPr>
              <p:nvPr/>
            </p:nvSpPr>
            <p:spPr bwMode="auto">
              <a:xfrm>
                <a:off x="116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5" name="Line 1363"/>
              <p:cNvSpPr>
                <a:spLocks noChangeShapeType="1"/>
              </p:cNvSpPr>
              <p:nvPr/>
            </p:nvSpPr>
            <p:spPr bwMode="auto">
              <a:xfrm>
                <a:off x="11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6" name="Line 1364"/>
              <p:cNvSpPr>
                <a:spLocks noChangeShapeType="1"/>
              </p:cNvSpPr>
              <p:nvPr/>
            </p:nvSpPr>
            <p:spPr bwMode="auto">
              <a:xfrm>
                <a:off x="11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7" name="Line 1365"/>
              <p:cNvSpPr>
                <a:spLocks noChangeShapeType="1"/>
              </p:cNvSpPr>
              <p:nvPr/>
            </p:nvSpPr>
            <p:spPr bwMode="auto">
              <a:xfrm>
                <a:off x="11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8" name="Line 1366"/>
              <p:cNvSpPr>
                <a:spLocks noChangeShapeType="1"/>
              </p:cNvSpPr>
              <p:nvPr/>
            </p:nvSpPr>
            <p:spPr bwMode="auto">
              <a:xfrm>
                <a:off x="12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9" name="Line 1367"/>
              <p:cNvSpPr>
                <a:spLocks noChangeShapeType="1"/>
              </p:cNvSpPr>
              <p:nvPr/>
            </p:nvSpPr>
            <p:spPr bwMode="auto">
              <a:xfrm>
                <a:off x="12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0" name="Line 1368"/>
              <p:cNvSpPr>
                <a:spLocks noChangeShapeType="1"/>
              </p:cNvSpPr>
              <p:nvPr/>
            </p:nvSpPr>
            <p:spPr bwMode="auto">
              <a:xfrm>
                <a:off x="12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1" name="Line 1369"/>
              <p:cNvSpPr>
                <a:spLocks noChangeShapeType="1"/>
              </p:cNvSpPr>
              <p:nvPr/>
            </p:nvSpPr>
            <p:spPr bwMode="auto">
              <a:xfrm>
                <a:off x="123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2" name="Line 1370"/>
              <p:cNvSpPr>
                <a:spLocks noChangeShapeType="1"/>
              </p:cNvSpPr>
              <p:nvPr/>
            </p:nvSpPr>
            <p:spPr bwMode="auto">
              <a:xfrm>
                <a:off x="12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3" name="Line 1371"/>
              <p:cNvSpPr>
                <a:spLocks noChangeShapeType="1"/>
              </p:cNvSpPr>
              <p:nvPr/>
            </p:nvSpPr>
            <p:spPr bwMode="auto">
              <a:xfrm>
                <a:off x="12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4" name="Line 1372"/>
              <p:cNvSpPr>
                <a:spLocks noChangeShapeType="1"/>
              </p:cNvSpPr>
              <p:nvPr/>
            </p:nvSpPr>
            <p:spPr bwMode="auto">
              <a:xfrm>
                <a:off x="12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5" name="Line 1373"/>
              <p:cNvSpPr>
                <a:spLocks noChangeShapeType="1"/>
              </p:cNvSpPr>
              <p:nvPr/>
            </p:nvSpPr>
            <p:spPr bwMode="auto">
              <a:xfrm>
                <a:off x="12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6" name="Line 1374"/>
              <p:cNvSpPr>
                <a:spLocks noChangeShapeType="1"/>
              </p:cNvSpPr>
              <p:nvPr/>
            </p:nvSpPr>
            <p:spPr bwMode="auto">
              <a:xfrm>
                <a:off x="12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7" name="Line 1375"/>
              <p:cNvSpPr>
                <a:spLocks noChangeShapeType="1"/>
              </p:cNvSpPr>
              <p:nvPr/>
            </p:nvSpPr>
            <p:spPr bwMode="auto">
              <a:xfrm>
                <a:off x="12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8" name="Line 1376"/>
              <p:cNvSpPr>
                <a:spLocks noChangeShapeType="1"/>
              </p:cNvSpPr>
              <p:nvPr/>
            </p:nvSpPr>
            <p:spPr bwMode="auto">
              <a:xfrm>
                <a:off x="129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9" name="Line 1377"/>
              <p:cNvSpPr>
                <a:spLocks noChangeShapeType="1"/>
              </p:cNvSpPr>
              <p:nvPr/>
            </p:nvSpPr>
            <p:spPr bwMode="auto">
              <a:xfrm>
                <a:off x="13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0" name="Line 1378"/>
              <p:cNvSpPr>
                <a:spLocks noChangeShapeType="1"/>
              </p:cNvSpPr>
              <p:nvPr/>
            </p:nvSpPr>
            <p:spPr bwMode="auto">
              <a:xfrm>
                <a:off x="13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1" name="Line 1379"/>
              <p:cNvSpPr>
                <a:spLocks noChangeShapeType="1"/>
              </p:cNvSpPr>
              <p:nvPr/>
            </p:nvSpPr>
            <p:spPr bwMode="auto">
              <a:xfrm>
                <a:off x="13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2" name="Line 1380"/>
              <p:cNvSpPr>
                <a:spLocks noChangeShapeType="1"/>
              </p:cNvSpPr>
              <p:nvPr/>
            </p:nvSpPr>
            <p:spPr bwMode="auto">
              <a:xfrm>
                <a:off x="13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3" name="Line 1381"/>
              <p:cNvSpPr>
                <a:spLocks noChangeShapeType="1"/>
              </p:cNvSpPr>
              <p:nvPr/>
            </p:nvSpPr>
            <p:spPr bwMode="auto">
              <a:xfrm>
                <a:off x="13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4" name="Line 1382"/>
              <p:cNvSpPr>
                <a:spLocks noChangeShapeType="1"/>
              </p:cNvSpPr>
              <p:nvPr/>
            </p:nvSpPr>
            <p:spPr bwMode="auto">
              <a:xfrm>
                <a:off x="134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5" name="Line 1383"/>
              <p:cNvSpPr>
                <a:spLocks noChangeShapeType="1"/>
              </p:cNvSpPr>
              <p:nvPr/>
            </p:nvSpPr>
            <p:spPr bwMode="auto">
              <a:xfrm>
                <a:off x="135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6" name="Line 1384"/>
              <p:cNvSpPr>
                <a:spLocks noChangeShapeType="1"/>
              </p:cNvSpPr>
              <p:nvPr/>
            </p:nvSpPr>
            <p:spPr bwMode="auto">
              <a:xfrm>
                <a:off x="13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7" name="Line 1385"/>
              <p:cNvSpPr>
                <a:spLocks noChangeShapeType="1"/>
              </p:cNvSpPr>
              <p:nvPr/>
            </p:nvSpPr>
            <p:spPr bwMode="auto">
              <a:xfrm>
                <a:off x="13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8" name="Line 1386"/>
              <p:cNvSpPr>
                <a:spLocks noChangeShapeType="1"/>
              </p:cNvSpPr>
              <p:nvPr/>
            </p:nvSpPr>
            <p:spPr bwMode="auto">
              <a:xfrm>
                <a:off x="13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9" name="Line 1387"/>
              <p:cNvSpPr>
                <a:spLocks noChangeShapeType="1"/>
              </p:cNvSpPr>
              <p:nvPr/>
            </p:nvSpPr>
            <p:spPr bwMode="auto">
              <a:xfrm>
                <a:off x="13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0" name="Line 1388"/>
              <p:cNvSpPr>
                <a:spLocks noChangeShapeType="1"/>
              </p:cNvSpPr>
              <p:nvPr/>
            </p:nvSpPr>
            <p:spPr bwMode="auto">
              <a:xfrm>
                <a:off x="14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1" name="Line 1389"/>
              <p:cNvSpPr>
                <a:spLocks noChangeShapeType="1"/>
              </p:cNvSpPr>
              <p:nvPr/>
            </p:nvSpPr>
            <p:spPr bwMode="auto">
              <a:xfrm>
                <a:off x="141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2" name="Line 1390"/>
              <p:cNvSpPr>
                <a:spLocks noChangeShapeType="1"/>
              </p:cNvSpPr>
              <p:nvPr/>
            </p:nvSpPr>
            <p:spPr bwMode="auto">
              <a:xfrm>
                <a:off x="14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3" name="Line 1391"/>
              <p:cNvSpPr>
                <a:spLocks noChangeShapeType="1"/>
              </p:cNvSpPr>
              <p:nvPr/>
            </p:nvSpPr>
            <p:spPr bwMode="auto">
              <a:xfrm>
                <a:off x="14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4" name="Line 1392"/>
              <p:cNvSpPr>
                <a:spLocks noChangeShapeType="1"/>
              </p:cNvSpPr>
              <p:nvPr/>
            </p:nvSpPr>
            <p:spPr bwMode="auto">
              <a:xfrm>
                <a:off x="14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5" name="Line 1393"/>
              <p:cNvSpPr>
                <a:spLocks noChangeShapeType="1"/>
              </p:cNvSpPr>
              <p:nvPr/>
            </p:nvSpPr>
            <p:spPr bwMode="auto">
              <a:xfrm>
                <a:off x="14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6" name="Line 1394"/>
              <p:cNvSpPr>
                <a:spLocks noChangeShapeType="1"/>
              </p:cNvSpPr>
              <p:nvPr/>
            </p:nvSpPr>
            <p:spPr bwMode="auto">
              <a:xfrm>
                <a:off x="14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7" name="Line 1395"/>
              <p:cNvSpPr>
                <a:spLocks noChangeShapeType="1"/>
              </p:cNvSpPr>
              <p:nvPr/>
            </p:nvSpPr>
            <p:spPr bwMode="auto">
              <a:xfrm>
                <a:off x="14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8" name="Line 1396"/>
              <p:cNvSpPr>
                <a:spLocks noChangeShapeType="1"/>
              </p:cNvSpPr>
              <p:nvPr/>
            </p:nvSpPr>
            <p:spPr bwMode="auto">
              <a:xfrm>
                <a:off x="147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9" name="Line 1397"/>
              <p:cNvSpPr>
                <a:spLocks noChangeShapeType="1"/>
              </p:cNvSpPr>
              <p:nvPr/>
            </p:nvSpPr>
            <p:spPr bwMode="auto">
              <a:xfrm>
                <a:off x="14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0" name="Line 1398"/>
              <p:cNvSpPr>
                <a:spLocks noChangeShapeType="1"/>
              </p:cNvSpPr>
              <p:nvPr/>
            </p:nvSpPr>
            <p:spPr bwMode="auto">
              <a:xfrm>
                <a:off x="14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1" name="Line 1399"/>
              <p:cNvSpPr>
                <a:spLocks noChangeShapeType="1"/>
              </p:cNvSpPr>
              <p:nvPr/>
            </p:nvSpPr>
            <p:spPr bwMode="auto">
              <a:xfrm>
                <a:off x="15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2" name="Line 1400"/>
              <p:cNvSpPr>
                <a:spLocks noChangeShapeType="1"/>
              </p:cNvSpPr>
              <p:nvPr/>
            </p:nvSpPr>
            <p:spPr bwMode="auto">
              <a:xfrm>
                <a:off x="15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3" name="Line 1401"/>
              <p:cNvSpPr>
                <a:spLocks noChangeShapeType="1"/>
              </p:cNvSpPr>
              <p:nvPr/>
            </p:nvSpPr>
            <p:spPr bwMode="auto">
              <a:xfrm>
                <a:off x="15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4" name="Line 1402"/>
              <p:cNvSpPr>
                <a:spLocks noChangeShapeType="1"/>
              </p:cNvSpPr>
              <p:nvPr/>
            </p:nvSpPr>
            <p:spPr bwMode="auto">
              <a:xfrm>
                <a:off x="15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5" name="Line 1403"/>
              <p:cNvSpPr>
                <a:spLocks noChangeShapeType="1"/>
              </p:cNvSpPr>
              <p:nvPr/>
            </p:nvSpPr>
            <p:spPr bwMode="auto">
              <a:xfrm>
                <a:off x="154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6" name="Line 1404"/>
              <p:cNvSpPr>
                <a:spLocks noChangeShapeType="1"/>
              </p:cNvSpPr>
              <p:nvPr/>
            </p:nvSpPr>
            <p:spPr bwMode="auto">
              <a:xfrm>
                <a:off x="15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7" name="Line 1405"/>
              <p:cNvSpPr>
                <a:spLocks noChangeShapeType="1"/>
              </p:cNvSpPr>
              <p:nvPr/>
            </p:nvSpPr>
            <p:spPr bwMode="auto">
              <a:xfrm>
                <a:off x="15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8" name="Line 1406"/>
              <p:cNvSpPr>
                <a:spLocks noChangeShapeType="1"/>
              </p:cNvSpPr>
              <p:nvPr/>
            </p:nvSpPr>
            <p:spPr bwMode="auto">
              <a:xfrm>
                <a:off x="15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9" name="Line 1407"/>
              <p:cNvSpPr>
                <a:spLocks noChangeShapeType="1"/>
              </p:cNvSpPr>
              <p:nvPr/>
            </p:nvSpPr>
            <p:spPr bwMode="auto">
              <a:xfrm>
                <a:off x="15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0" name="Line 1408"/>
              <p:cNvSpPr>
                <a:spLocks noChangeShapeType="1"/>
              </p:cNvSpPr>
              <p:nvPr/>
            </p:nvSpPr>
            <p:spPr bwMode="auto">
              <a:xfrm>
                <a:off x="15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1" name="Line 1409"/>
              <p:cNvSpPr>
                <a:spLocks noChangeShapeType="1"/>
              </p:cNvSpPr>
              <p:nvPr/>
            </p:nvSpPr>
            <p:spPr bwMode="auto">
              <a:xfrm>
                <a:off x="15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2" name="Line 1410"/>
              <p:cNvSpPr>
                <a:spLocks noChangeShapeType="1"/>
              </p:cNvSpPr>
              <p:nvPr/>
            </p:nvSpPr>
            <p:spPr bwMode="auto">
              <a:xfrm>
                <a:off x="160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3" name="Group 1612"/>
            <p:cNvGrpSpPr>
              <a:grpSpLocks/>
            </p:cNvGrpSpPr>
            <p:nvPr/>
          </p:nvGrpSpPr>
          <p:grpSpPr bwMode="auto">
            <a:xfrm>
              <a:off x="2562225" y="1947863"/>
              <a:ext cx="2895600" cy="0"/>
              <a:chOff x="1614" y="1227"/>
              <a:chExt cx="1824" cy="0"/>
            </a:xfrm>
          </p:grpSpPr>
          <p:sp>
            <p:nvSpPr>
              <p:cNvPr id="1783" name="Line 1412"/>
              <p:cNvSpPr>
                <a:spLocks noChangeShapeType="1"/>
              </p:cNvSpPr>
              <p:nvPr/>
            </p:nvSpPr>
            <p:spPr bwMode="auto">
              <a:xfrm>
                <a:off x="16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4" name="Line 1413"/>
              <p:cNvSpPr>
                <a:spLocks noChangeShapeType="1"/>
              </p:cNvSpPr>
              <p:nvPr/>
            </p:nvSpPr>
            <p:spPr bwMode="auto">
              <a:xfrm>
                <a:off x="16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5" name="Line 1414"/>
              <p:cNvSpPr>
                <a:spLocks noChangeShapeType="1"/>
              </p:cNvSpPr>
              <p:nvPr/>
            </p:nvSpPr>
            <p:spPr bwMode="auto">
              <a:xfrm>
                <a:off x="16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6" name="Line 1415"/>
              <p:cNvSpPr>
                <a:spLocks noChangeShapeType="1"/>
              </p:cNvSpPr>
              <p:nvPr/>
            </p:nvSpPr>
            <p:spPr bwMode="auto">
              <a:xfrm>
                <a:off x="16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7" name="Line 1416"/>
              <p:cNvSpPr>
                <a:spLocks noChangeShapeType="1"/>
              </p:cNvSpPr>
              <p:nvPr/>
            </p:nvSpPr>
            <p:spPr bwMode="auto">
              <a:xfrm>
                <a:off x="16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8" name="Line 1417"/>
              <p:cNvSpPr>
                <a:spLocks noChangeShapeType="1"/>
              </p:cNvSpPr>
              <p:nvPr/>
            </p:nvSpPr>
            <p:spPr bwMode="auto">
              <a:xfrm>
                <a:off x="16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9" name="Line 1418"/>
              <p:cNvSpPr>
                <a:spLocks noChangeShapeType="1"/>
              </p:cNvSpPr>
              <p:nvPr/>
            </p:nvSpPr>
            <p:spPr bwMode="auto">
              <a:xfrm>
                <a:off x="166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0" name="Line 1419"/>
              <p:cNvSpPr>
                <a:spLocks noChangeShapeType="1"/>
              </p:cNvSpPr>
              <p:nvPr/>
            </p:nvSpPr>
            <p:spPr bwMode="auto">
              <a:xfrm>
                <a:off x="16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1" name="Line 1420"/>
              <p:cNvSpPr>
                <a:spLocks noChangeShapeType="1"/>
              </p:cNvSpPr>
              <p:nvPr/>
            </p:nvSpPr>
            <p:spPr bwMode="auto">
              <a:xfrm>
                <a:off x="16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2" name="Line 1421"/>
              <p:cNvSpPr>
                <a:spLocks noChangeShapeType="1"/>
              </p:cNvSpPr>
              <p:nvPr/>
            </p:nvSpPr>
            <p:spPr bwMode="auto">
              <a:xfrm>
                <a:off x="16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3" name="Line 1422"/>
              <p:cNvSpPr>
                <a:spLocks noChangeShapeType="1"/>
              </p:cNvSpPr>
              <p:nvPr/>
            </p:nvSpPr>
            <p:spPr bwMode="auto">
              <a:xfrm>
                <a:off x="17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4" name="Line 1423"/>
              <p:cNvSpPr>
                <a:spLocks noChangeShapeType="1"/>
              </p:cNvSpPr>
              <p:nvPr/>
            </p:nvSpPr>
            <p:spPr bwMode="auto">
              <a:xfrm>
                <a:off x="17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5" name="Line 1424"/>
              <p:cNvSpPr>
                <a:spLocks noChangeShapeType="1"/>
              </p:cNvSpPr>
              <p:nvPr/>
            </p:nvSpPr>
            <p:spPr bwMode="auto">
              <a:xfrm>
                <a:off x="17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6" name="Line 1425"/>
              <p:cNvSpPr>
                <a:spLocks noChangeShapeType="1"/>
              </p:cNvSpPr>
              <p:nvPr/>
            </p:nvSpPr>
            <p:spPr bwMode="auto">
              <a:xfrm>
                <a:off x="173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7" name="Line 1426"/>
              <p:cNvSpPr>
                <a:spLocks noChangeShapeType="1"/>
              </p:cNvSpPr>
              <p:nvPr/>
            </p:nvSpPr>
            <p:spPr bwMode="auto">
              <a:xfrm>
                <a:off x="17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8" name="Line 1427"/>
              <p:cNvSpPr>
                <a:spLocks noChangeShapeType="1"/>
              </p:cNvSpPr>
              <p:nvPr/>
            </p:nvSpPr>
            <p:spPr bwMode="auto">
              <a:xfrm>
                <a:off x="17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9" name="Line 1428"/>
              <p:cNvSpPr>
                <a:spLocks noChangeShapeType="1"/>
              </p:cNvSpPr>
              <p:nvPr/>
            </p:nvSpPr>
            <p:spPr bwMode="auto">
              <a:xfrm>
                <a:off x="17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0" name="Line 1429"/>
              <p:cNvSpPr>
                <a:spLocks noChangeShapeType="1"/>
              </p:cNvSpPr>
              <p:nvPr/>
            </p:nvSpPr>
            <p:spPr bwMode="auto">
              <a:xfrm>
                <a:off x="17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1" name="Line 1430"/>
              <p:cNvSpPr>
                <a:spLocks noChangeShapeType="1"/>
              </p:cNvSpPr>
              <p:nvPr/>
            </p:nvSpPr>
            <p:spPr bwMode="auto">
              <a:xfrm>
                <a:off x="17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2" name="Line 1431"/>
              <p:cNvSpPr>
                <a:spLocks noChangeShapeType="1"/>
              </p:cNvSpPr>
              <p:nvPr/>
            </p:nvSpPr>
            <p:spPr bwMode="auto">
              <a:xfrm>
                <a:off x="178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3" name="Line 1432"/>
              <p:cNvSpPr>
                <a:spLocks noChangeShapeType="1"/>
              </p:cNvSpPr>
              <p:nvPr/>
            </p:nvSpPr>
            <p:spPr bwMode="auto">
              <a:xfrm>
                <a:off x="179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4" name="Line 1433"/>
              <p:cNvSpPr>
                <a:spLocks noChangeShapeType="1"/>
              </p:cNvSpPr>
              <p:nvPr/>
            </p:nvSpPr>
            <p:spPr bwMode="auto">
              <a:xfrm>
                <a:off x="18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5" name="Line 1434"/>
              <p:cNvSpPr>
                <a:spLocks noChangeShapeType="1"/>
              </p:cNvSpPr>
              <p:nvPr/>
            </p:nvSpPr>
            <p:spPr bwMode="auto">
              <a:xfrm>
                <a:off x="18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6" name="Line 1435"/>
              <p:cNvSpPr>
                <a:spLocks noChangeShapeType="1"/>
              </p:cNvSpPr>
              <p:nvPr/>
            </p:nvSpPr>
            <p:spPr bwMode="auto">
              <a:xfrm>
                <a:off x="18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7" name="Line 1436"/>
              <p:cNvSpPr>
                <a:spLocks noChangeShapeType="1"/>
              </p:cNvSpPr>
              <p:nvPr/>
            </p:nvSpPr>
            <p:spPr bwMode="auto">
              <a:xfrm>
                <a:off x="18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8" name="Line 1437"/>
              <p:cNvSpPr>
                <a:spLocks noChangeShapeType="1"/>
              </p:cNvSpPr>
              <p:nvPr/>
            </p:nvSpPr>
            <p:spPr bwMode="auto">
              <a:xfrm>
                <a:off x="18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9" name="Line 1438"/>
              <p:cNvSpPr>
                <a:spLocks noChangeShapeType="1"/>
              </p:cNvSpPr>
              <p:nvPr/>
            </p:nvSpPr>
            <p:spPr bwMode="auto">
              <a:xfrm>
                <a:off x="185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0" name="Line 1439"/>
              <p:cNvSpPr>
                <a:spLocks noChangeShapeType="1"/>
              </p:cNvSpPr>
              <p:nvPr/>
            </p:nvSpPr>
            <p:spPr bwMode="auto">
              <a:xfrm>
                <a:off x="18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1" name="Line 1440"/>
              <p:cNvSpPr>
                <a:spLocks noChangeShapeType="1"/>
              </p:cNvSpPr>
              <p:nvPr/>
            </p:nvSpPr>
            <p:spPr bwMode="auto">
              <a:xfrm>
                <a:off x="18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2" name="Line 1441"/>
              <p:cNvSpPr>
                <a:spLocks noChangeShapeType="1"/>
              </p:cNvSpPr>
              <p:nvPr/>
            </p:nvSpPr>
            <p:spPr bwMode="auto">
              <a:xfrm>
                <a:off x="18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3" name="Line 1442"/>
              <p:cNvSpPr>
                <a:spLocks noChangeShapeType="1"/>
              </p:cNvSpPr>
              <p:nvPr/>
            </p:nvSpPr>
            <p:spPr bwMode="auto">
              <a:xfrm>
                <a:off x="18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4" name="Line 1443"/>
              <p:cNvSpPr>
                <a:spLocks noChangeShapeType="1"/>
              </p:cNvSpPr>
              <p:nvPr/>
            </p:nvSpPr>
            <p:spPr bwMode="auto">
              <a:xfrm>
                <a:off x="18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5" name="Line 1444"/>
              <p:cNvSpPr>
                <a:spLocks noChangeShapeType="1"/>
              </p:cNvSpPr>
              <p:nvPr/>
            </p:nvSpPr>
            <p:spPr bwMode="auto">
              <a:xfrm>
                <a:off x="19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6" name="Line 1445"/>
              <p:cNvSpPr>
                <a:spLocks noChangeShapeType="1"/>
              </p:cNvSpPr>
              <p:nvPr/>
            </p:nvSpPr>
            <p:spPr bwMode="auto">
              <a:xfrm>
                <a:off x="191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7" name="Line 1446"/>
              <p:cNvSpPr>
                <a:spLocks noChangeShapeType="1"/>
              </p:cNvSpPr>
              <p:nvPr/>
            </p:nvSpPr>
            <p:spPr bwMode="auto">
              <a:xfrm>
                <a:off x="19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8" name="Line 1447"/>
              <p:cNvSpPr>
                <a:spLocks noChangeShapeType="1"/>
              </p:cNvSpPr>
              <p:nvPr/>
            </p:nvSpPr>
            <p:spPr bwMode="auto">
              <a:xfrm>
                <a:off x="19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19" name="Line 1448"/>
              <p:cNvSpPr>
                <a:spLocks noChangeShapeType="1"/>
              </p:cNvSpPr>
              <p:nvPr/>
            </p:nvSpPr>
            <p:spPr bwMode="auto">
              <a:xfrm>
                <a:off x="19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0" name="Line 1449"/>
              <p:cNvSpPr>
                <a:spLocks noChangeShapeType="1"/>
              </p:cNvSpPr>
              <p:nvPr/>
            </p:nvSpPr>
            <p:spPr bwMode="auto">
              <a:xfrm>
                <a:off x="19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1" name="Line 1450"/>
              <p:cNvSpPr>
                <a:spLocks noChangeShapeType="1"/>
              </p:cNvSpPr>
              <p:nvPr/>
            </p:nvSpPr>
            <p:spPr bwMode="auto">
              <a:xfrm>
                <a:off x="19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2" name="Line 1451"/>
              <p:cNvSpPr>
                <a:spLocks noChangeShapeType="1"/>
              </p:cNvSpPr>
              <p:nvPr/>
            </p:nvSpPr>
            <p:spPr bwMode="auto">
              <a:xfrm>
                <a:off x="19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3" name="Line 1452"/>
              <p:cNvSpPr>
                <a:spLocks noChangeShapeType="1"/>
              </p:cNvSpPr>
              <p:nvPr/>
            </p:nvSpPr>
            <p:spPr bwMode="auto">
              <a:xfrm>
                <a:off x="198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4" name="Line 1453"/>
              <p:cNvSpPr>
                <a:spLocks noChangeShapeType="1"/>
              </p:cNvSpPr>
              <p:nvPr/>
            </p:nvSpPr>
            <p:spPr bwMode="auto">
              <a:xfrm>
                <a:off x="19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5" name="Line 1454"/>
              <p:cNvSpPr>
                <a:spLocks noChangeShapeType="1"/>
              </p:cNvSpPr>
              <p:nvPr/>
            </p:nvSpPr>
            <p:spPr bwMode="auto">
              <a:xfrm>
                <a:off x="19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6" name="Line 1455"/>
              <p:cNvSpPr>
                <a:spLocks noChangeShapeType="1"/>
              </p:cNvSpPr>
              <p:nvPr/>
            </p:nvSpPr>
            <p:spPr bwMode="auto">
              <a:xfrm>
                <a:off x="20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7" name="Line 1456"/>
              <p:cNvSpPr>
                <a:spLocks noChangeShapeType="1"/>
              </p:cNvSpPr>
              <p:nvPr/>
            </p:nvSpPr>
            <p:spPr bwMode="auto">
              <a:xfrm>
                <a:off x="20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8" name="Line 1457"/>
              <p:cNvSpPr>
                <a:spLocks noChangeShapeType="1"/>
              </p:cNvSpPr>
              <p:nvPr/>
            </p:nvSpPr>
            <p:spPr bwMode="auto">
              <a:xfrm>
                <a:off x="20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29" name="Line 1458"/>
              <p:cNvSpPr>
                <a:spLocks noChangeShapeType="1"/>
              </p:cNvSpPr>
              <p:nvPr/>
            </p:nvSpPr>
            <p:spPr bwMode="auto">
              <a:xfrm>
                <a:off x="20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0" name="Line 1459"/>
              <p:cNvSpPr>
                <a:spLocks noChangeShapeType="1"/>
              </p:cNvSpPr>
              <p:nvPr/>
            </p:nvSpPr>
            <p:spPr bwMode="auto">
              <a:xfrm>
                <a:off x="204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1" name="Line 1460"/>
              <p:cNvSpPr>
                <a:spLocks noChangeShapeType="1"/>
              </p:cNvSpPr>
              <p:nvPr/>
            </p:nvSpPr>
            <p:spPr bwMode="auto">
              <a:xfrm>
                <a:off x="20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2" name="Line 1461"/>
              <p:cNvSpPr>
                <a:spLocks noChangeShapeType="1"/>
              </p:cNvSpPr>
              <p:nvPr/>
            </p:nvSpPr>
            <p:spPr bwMode="auto">
              <a:xfrm>
                <a:off x="20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3" name="Line 1462"/>
              <p:cNvSpPr>
                <a:spLocks noChangeShapeType="1"/>
              </p:cNvSpPr>
              <p:nvPr/>
            </p:nvSpPr>
            <p:spPr bwMode="auto">
              <a:xfrm>
                <a:off x="20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4" name="Line 1463"/>
              <p:cNvSpPr>
                <a:spLocks noChangeShapeType="1"/>
              </p:cNvSpPr>
              <p:nvPr/>
            </p:nvSpPr>
            <p:spPr bwMode="auto">
              <a:xfrm>
                <a:off x="20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5" name="Line 1464"/>
              <p:cNvSpPr>
                <a:spLocks noChangeShapeType="1"/>
              </p:cNvSpPr>
              <p:nvPr/>
            </p:nvSpPr>
            <p:spPr bwMode="auto">
              <a:xfrm>
                <a:off x="20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6" name="Line 1465"/>
              <p:cNvSpPr>
                <a:spLocks noChangeShapeType="1"/>
              </p:cNvSpPr>
              <p:nvPr/>
            </p:nvSpPr>
            <p:spPr bwMode="auto">
              <a:xfrm>
                <a:off x="20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7" name="Line 1466"/>
              <p:cNvSpPr>
                <a:spLocks noChangeShapeType="1"/>
              </p:cNvSpPr>
              <p:nvPr/>
            </p:nvSpPr>
            <p:spPr bwMode="auto">
              <a:xfrm>
                <a:off x="210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8" name="Line 1467"/>
              <p:cNvSpPr>
                <a:spLocks noChangeShapeType="1"/>
              </p:cNvSpPr>
              <p:nvPr/>
            </p:nvSpPr>
            <p:spPr bwMode="auto">
              <a:xfrm>
                <a:off x="21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39" name="Line 1468"/>
              <p:cNvSpPr>
                <a:spLocks noChangeShapeType="1"/>
              </p:cNvSpPr>
              <p:nvPr/>
            </p:nvSpPr>
            <p:spPr bwMode="auto">
              <a:xfrm>
                <a:off x="212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0" name="Line 1469"/>
              <p:cNvSpPr>
                <a:spLocks noChangeShapeType="1"/>
              </p:cNvSpPr>
              <p:nvPr/>
            </p:nvSpPr>
            <p:spPr bwMode="auto">
              <a:xfrm>
                <a:off x="21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1" name="Line 1470"/>
              <p:cNvSpPr>
                <a:spLocks noChangeShapeType="1"/>
              </p:cNvSpPr>
              <p:nvPr/>
            </p:nvSpPr>
            <p:spPr bwMode="auto">
              <a:xfrm>
                <a:off x="21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2" name="Line 1471"/>
              <p:cNvSpPr>
                <a:spLocks noChangeShapeType="1"/>
              </p:cNvSpPr>
              <p:nvPr/>
            </p:nvSpPr>
            <p:spPr bwMode="auto">
              <a:xfrm>
                <a:off x="21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3" name="Line 1472"/>
              <p:cNvSpPr>
                <a:spLocks noChangeShapeType="1"/>
              </p:cNvSpPr>
              <p:nvPr/>
            </p:nvSpPr>
            <p:spPr bwMode="auto">
              <a:xfrm>
                <a:off x="21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4" name="Line 1473"/>
              <p:cNvSpPr>
                <a:spLocks noChangeShapeType="1"/>
              </p:cNvSpPr>
              <p:nvPr/>
            </p:nvSpPr>
            <p:spPr bwMode="auto">
              <a:xfrm>
                <a:off x="217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5" name="Line 1474"/>
              <p:cNvSpPr>
                <a:spLocks noChangeShapeType="1"/>
              </p:cNvSpPr>
              <p:nvPr/>
            </p:nvSpPr>
            <p:spPr bwMode="auto">
              <a:xfrm>
                <a:off x="218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6" name="Line 1475"/>
              <p:cNvSpPr>
                <a:spLocks noChangeShapeType="1"/>
              </p:cNvSpPr>
              <p:nvPr/>
            </p:nvSpPr>
            <p:spPr bwMode="auto">
              <a:xfrm>
                <a:off x="21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7" name="Line 1476"/>
              <p:cNvSpPr>
                <a:spLocks noChangeShapeType="1"/>
              </p:cNvSpPr>
              <p:nvPr/>
            </p:nvSpPr>
            <p:spPr bwMode="auto">
              <a:xfrm>
                <a:off x="220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8" name="Line 1477"/>
              <p:cNvSpPr>
                <a:spLocks noChangeShapeType="1"/>
              </p:cNvSpPr>
              <p:nvPr/>
            </p:nvSpPr>
            <p:spPr bwMode="auto">
              <a:xfrm>
                <a:off x="220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9" name="Line 1478"/>
              <p:cNvSpPr>
                <a:spLocks noChangeShapeType="1"/>
              </p:cNvSpPr>
              <p:nvPr/>
            </p:nvSpPr>
            <p:spPr bwMode="auto">
              <a:xfrm>
                <a:off x="221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0" name="Line 1479"/>
              <p:cNvSpPr>
                <a:spLocks noChangeShapeType="1"/>
              </p:cNvSpPr>
              <p:nvPr/>
            </p:nvSpPr>
            <p:spPr bwMode="auto">
              <a:xfrm>
                <a:off x="222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1" name="Line 1480"/>
              <p:cNvSpPr>
                <a:spLocks noChangeShapeType="1"/>
              </p:cNvSpPr>
              <p:nvPr/>
            </p:nvSpPr>
            <p:spPr bwMode="auto">
              <a:xfrm>
                <a:off x="223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2" name="Line 1481"/>
              <p:cNvSpPr>
                <a:spLocks noChangeShapeType="1"/>
              </p:cNvSpPr>
              <p:nvPr/>
            </p:nvSpPr>
            <p:spPr bwMode="auto">
              <a:xfrm>
                <a:off x="224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3" name="Line 1482"/>
              <p:cNvSpPr>
                <a:spLocks noChangeShapeType="1"/>
              </p:cNvSpPr>
              <p:nvPr/>
            </p:nvSpPr>
            <p:spPr bwMode="auto">
              <a:xfrm>
                <a:off x="22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4" name="Line 1483"/>
              <p:cNvSpPr>
                <a:spLocks noChangeShapeType="1"/>
              </p:cNvSpPr>
              <p:nvPr/>
            </p:nvSpPr>
            <p:spPr bwMode="auto">
              <a:xfrm>
                <a:off x="226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5" name="Line 1484"/>
              <p:cNvSpPr>
                <a:spLocks noChangeShapeType="1"/>
              </p:cNvSpPr>
              <p:nvPr/>
            </p:nvSpPr>
            <p:spPr bwMode="auto">
              <a:xfrm>
                <a:off x="227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6" name="Line 1485"/>
              <p:cNvSpPr>
                <a:spLocks noChangeShapeType="1"/>
              </p:cNvSpPr>
              <p:nvPr/>
            </p:nvSpPr>
            <p:spPr bwMode="auto">
              <a:xfrm>
                <a:off x="228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7" name="Line 1486"/>
              <p:cNvSpPr>
                <a:spLocks noChangeShapeType="1"/>
              </p:cNvSpPr>
              <p:nvPr/>
            </p:nvSpPr>
            <p:spPr bwMode="auto">
              <a:xfrm>
                <a:off x="229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8" name="Line 1487"/>
              <p:cNvSpPr>
                <a:spLocks noChangeShapeType="1"/>
              </p:cNvSpPr>
              <p:nvPr/>
            </p:nvSpPr>
            <p:spPr bwMode="auto">
              <a:xfrm>
                <a:off x="230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9" name="Line 1488"/>
              <p:cNvSpPr>
                <a:spLocks noChangeShapeType="1"/>
              </p:cNvSpPr>
              <p:nvPr/>
            </p:nvSpPr>
            <p:spPr bwMode="auto">
              <a:xfrm>
                <a:off x="230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0" name="Line 1489"/>
              <p:cNvSpPr>
                <a:spLocks noChangeShapeType="1"/>
              </p:cNvSpPr>
              <p:nvPr/>
            </p:nvSpPr>
            <p:spPr bwMode="auto">
              <a:xfrm>
                <a:off x="23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1" name="Line 1490"/>
              <p:cNvSpPr>
                <a:spLocks noChangeShapeType="1"/>
              </p:cNvSpPr>
              <p:nvPr/>
            </p:nvSpPr>
            <p:spPr bwMode="auto">
              <a:xfrm>
                <a:off x="232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2" name="Line 1491"/>
              <p:cNvSpPr>
                <a:spLocks noChangeShapeType="1"/>
              </p:cNvSpPr>
              <p:nvPr/>
            </p:nvSpPr>
            <p:spPr bwMode="auto">
              <a:xfrm>
                <a:off x="233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3" name="Line 1492"/>
              <p:cNvSpPr>
                <a:spLocks noChangeShapeType="1"/>
              </p:cNvSpPr>
              <p:nvPr/>
            </p:nvSpPr>
            <p:spPr bwMode="auto">
              <a:xfrm>
                <a:off x="234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4" name="Line 1493"/>
              <p:cNvSpPr>
                <a:spLocks noChangeShapeType="1"/>
              </p:cNvSpPr>
              <p:nvPr/>
            </p:nvSpPr>
            <p:spPr bwMode="auto">
              <a:xfrm>
                <a:off x="235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5" name="Line 1494"/>
              <p:cNvSpPr>
                <a:spLocks noChangeShapeType="1"/>
              </p:cNvSpPr>
              <p:nvPr/>
            </p:nvSpPr>
            <p:spPr bwMode="auto">
              <a:xfrm>
                <a:off x="236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6" name="Line 1495"/>
              <p:cNvSpPr>
                <a:spLocks noChangeShapeType="1"/>
              </p:cNvSpPr>
              <p:nvPr/>
            </p:nvSpPr>
            <p:spPr bwMode="auto">
              <a:xfrm>
                <a:off x="23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7" name="Line 1496"/>
              <p:cNvSpPr>
                <a:spLocks noChangeShapeType="1"/>
              </p:cNvSpPr>
              <p:nvPr/>
            </p:nvSpPr>
            <p:spPr bwMode="auto">
              <a:xfrm>
                <a:off x="238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8" name="Line 1497"/>
              <p:cNvSpPr>
                <a:spLocks noChangeShapeType="1"/>
              </p:cNvSpPr>
              <p:nvPr/>
            </p:nvSpPr>
            <p:spPr bwMode="auto">
              <a:xfrm>
                <a:off x="239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9" name="Line 1498"/>
              <p:cNvSpPr>
                <a:spLocks noChangeShapeType="1"/>
              </p:cNvSpPr>
              <p:nvPr/>
            </p:nvSpPr>
            <p:spPr bwMode="auto">
              <a:xfrm>
                <a:off x="240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0" name="Line 1499"/>
              <p:cNvSpPr>
                <a:spLocks noChangeShapeType="1"/>
              </p:cNvSpPr>
              <p:nvPr/>
            </p:nvSpPr>
            <p:spPr bwMode="auto">
              <a:xfrm>
                <a:off x="241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1" name="Line 1500"/>
              <p:cNvSpPr>
                <a:spLocks noChangeShapeType="1"/>
              </p:cNvSpPr>
              <p:nvPr/>
            </p:nvSpPr>
            <p:spPr bwMode="auto">
              <a:xfrm>
                <a:off x="241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2" name="Line 1501"/>
              <p:cNvSpPr>
                <a:spLocks noChangeShapeType="1"/>
              </p:cNvSpPr>
              <p:nvPr/>
            </p:nvSpPr>
            <p:spPr bwMode="auto">
              <a:xfrm>
                <a:off x="242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3" name="Line 1502"/>
              <p:cNvSpPr>
                <a:spLocks noChangeShapeType="1"/>
              </p:cNvSpPr>
              <p:nvPr/>
            </p:nvSpPr>
            <p:spPr bwMode="auto">
              <a:xfrm>
                <a:off x="24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4" name="Line 1503"/>
              <p:cNvSpPr>
                <a:spLocks noChangeShapeType="1"/>
              </p:cNvSpPr>
              <p:nvPr/>
            </p:nvSpPr>
            <p:spPr bwMode="auto">
              <a:xfrm>
                <a:off x="244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5" name="Line 1504"/>
              <p:cNvSpPr>
                <a:spLocks noChangeShapeType="1"/>
              </p:cNvSpPr>
              <p:nvPr/>
            </p:nvSpPr>
            <p:spPr bwMode="auto">
              <a:xfrm>
                <a:off x="245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6" name="Line 1505"/>
              <p:cNvSpPr>
                <a:spLocks noChangeShapeType="1"/>
              </p:cNvSpPr>
              <p:nvPr/>
            </p:nvSpPr>
            <p:spPr bwMode="auto">
              <a:xfrm>
                <a:off x="246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7" name="Line 1506"/>
              <p:cNvSpPr>
                <a:spLocks noChangeShapeType="1"/>
              </p:cNvSpPr>
              <p:nvPr/>
            </p:nvSpPr>
            <p:spPr bwMode="auto">
              <a:xfrm>
                <a:off x="24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8" name="Line 1507"/>
              <p:cNvSpPr>
                <a:spLocks noChangeShapeType="1"/>
              </p:cNvSpPr>
              <p:nvPr/>
            </p:nvSpPr>
            <p:spPr bwMode="auto">
              <a:xfrm>
                <a:off x="248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9" name="Line 1508"/>
              <p:cNvSpPr>
                <a:spLocks noChangeShapeType="1"/>
              </p:cNvSpPr>
              <p:nvPr/>
            </p:nvSpPr>
            <p:spPr bwMode="auto">
              <a:xfrm>
                <a:off x="249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0" name="Line 1509"/>
              <p:cNvSpPr>
                <a:spLocks noChangeShapeType="1"/>
              </p:cNvSpPr>
              <p:nvPr/>
            </p:nvSpPr>
            <p:spPr bwMode="auto">
              <a:xfrm>
                <a:off x="25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1" name="Line 1510"/>
              <p:cNvSpPr>
                <a:spLocks noChangeShapeType="1"/>
              </p:cNvSpPr>
              <p:nvPr/>
            </p:nvSpPr>
            <p:spPr bwMode="auto">
              <a:xfrm>
                <a:off x="251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2" name="Line 1511"/>
              <p:cNvSpPr>
                <a:spLocks noChangeShapeType="1"/>
              </p:cNvSpPr>
              <p:nvPr/>
            </p:nvSpPr>
            <p:spPr bwMode="auto">
              <a:xfrm>
                <a:off x="252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3" name="Line 1512"/>
              <p:cNvSpPr>
                <a:spLocks noChangeShapeType="1"/>
              </p:cNvSpPr>
              <p:nvPr/>
            </p:nvSpPr>
            <p:spPr bwMode="auto">
              <a:xfrm>
                <a:off x="252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4" name="Line 1513"/>
              <p:cNvSpPr>
                <a:spLocks noChangeShapeType="1"/>
              </p:cNvSpPr>
              <p:nvPr/>
            </p:nvSpPr>
            <p:spPr bwMode="auto">
              <a:xfrm>
                <a:off x="25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5" name="Line 1514"/>
              <p:cNvSpPr>
                <a:spLocks noChangeShapeType="1"/>
              </p:cNvSpPr>
              <p:nvPr/>
            </p:nvSpPr>
            <p:spPr bwMode="auto">
              <a:xfrm>
                <a:off x="254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6" name="Line 1515"/>
              <p:cNvSpPr>
                <a:spLocks noChangeShapeType="1"/>
              </p:cNvSpPr>
              <p:nvPr/>
            </p:nvSpPr>
            <p:spPr bwMode="auto">
              <a:xfrm>
                <a:off x="255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7" name="Line 1516"/>
              <p:cNvSpPr>
                <a:spLocks noChangeShapeType="1"/>
              </p:cNvSpPr>
              <p:nvPr/>
            </p:nvSpPr>
            <p:spPr bwMode="auto">
              <a:xfrm>
                <a:off x="256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8" name="Line 1517"/>
              <p:cNvSpPr>
                <a:spLocks noChangeShapeType="1"/>
              </p:cNvSpPr>
              <p:nvPr/>
            </p:nvSpPr>
            <p:spPr bwMode="auto">
              <a:xfrm>
                <a:off x="257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9" name="Line 1518"/>
              <p:cNvSpPr>
                <a:spLocks noChangeShapeType="1"/>
              </p:cNvSpPr>
              <p:nvPr/>
            </p:nvSpPr>
            <p:spPr bwMode="auto">
              <a:xfrm>
                <a:off x="258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0" name="Line 1519"/>
              <p:cNvSpPr>
                <a:spLocks noChangeShapeType="1"/>
              </p:cNvSpPr>
              <p:nvPr/>
            </p:nvSpPr>
            <p:spPr bwMode="auto">
              <a:xfrm>
                <a:off x="259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1" name="Line 1520"/>
              <p:cNvSpPr>
                <a:spLocks noChangeShapeType="1"/>
              </p:cNvSpPr>
              <p:nvPr/>
            </p:nvSpPr>
            <p:spPr bwMode="auto">
              <a:xfrm>
                <a:off x="26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2" name="Line 1521"/>
              <p:cNvSpPr>
                <a:spLocks noChangeShapeType="1"/>
              </p:cNvSpPr>
              <p:nvPr/>
            </p:nvSpPr>
            <p:spPr bwMode="auto">
              <a:xfrm>
                <a:off x="261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3" name="Line 1522"/>
              <p:cNvSpPr>
                <a:spLocks noChangeShapeType="1"/>
              </p:cNvSpPr>
              <p:nvPr/>
            </p:nvSpPr>
            <p:spPr bwMode="auto">
              <a:xfrm>
                <a:off x="262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4" name="Line 1523"/>
              <p:cNvSpPr>
                <a:spLocks noChangeShapeType="1"/>
              </p:cNvSpPr>
              <p:nvPr/>
            </p:nvSpPr>
            <p:spPr bwMode="auto">
              <a:xfrm>
                <a:off x="26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5" name="Line 1524"/>
              <p:cNvSpPr>
                <a:spLocks noChangeShapeType="1"/>
              </p:cNvSpPr>
              <p:nvPr/>
            </p:nvSpPr>
            <p:spPr bwMode="auto">
              <a:xfrm>
                <a:off x="26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6" name="Line 1525"/>
              <p:cNvSpPr>
                <a:spLocks noChangeShapeType="1"/>
              </p:cNvSpPr>
              <p:nvPr/>
            </p:nvSpPr>
            <p:spPr bwMode="auto">
              <a:xfrm>
                <a:off x="26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7" name="Line 1526"/>
              <p:cNvSpPr>
                <a:spLocks noChangeShapeType="1"/>
              </p:cNvSpPr>
              <p:nvPr/>
            </p:nvSpPr>
            <p:spPr bwMode="auto">
              <a:xfrm>
                <a:off x="26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8" name="Line 1527"/>
              <p:cNvSpPr>
                <a:spLocks noChangeShapeType="1"/>
              </p:cNvSpPr>
              <p:nvPr/>
            </p:nvSpPr>
            <p:spPr bwMode="auto">
              <a:xfrm>
                <a:off x="266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9" name="Line 1528"/>
              <p:cNvSpPr>
                <a:spLocks noChangeShapeType="1"/>
              </p:cNvSpPr>
              <p:nvPr/>
            </p:nvSpPr>
            <p:spPr bwMode="auto">
              <a:xfrm>
                <a:off x="26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0" name="Line 1529"/>
              <p:cNvSpPr>
                <a:spLocks noChangeShapeType="1"/>
              </p:cNvSpPr>
              <p:nvPr/>
            </p:nvSpPr>
            <p:spPr bwMode="auto">
              <a:xfrm>
                <a:off x="268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1" name="Line 1530"/>
              <p:cNvSpPr>
                <a:spLocks noChangeShapeType="1"/>
              </p:cNvSpPr>
              <p:nvPr/>
            </p:nvSpPr>
            <p:spPr bwMode="auto">
              <a:xfrm>
                <a:off x="26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2" name="Line 1531"/>
              <p:cNvSpPr>
                <a:spLocks noChangeShapeType="1"/>
              </p:cNvSpPr>
              <p:nvPr/>
            </p:nvSpPr>
            <p:spPr bwMode="auto">
              <a:xfrm>
                <a:off x="27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3" name="Line 1532"/>
              <p:cNvSpPr>
                <a:spLocks noChangeShapeType="1"/>
              </p:cNvSpPr>
              <p:nvPr/>
            </p:nvSpPr>
            <p:spPr bwMode="auto">
              <a:xfrm>
                <a:off x="27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4" name="Line 1533"/>
              <p:cNvSpPr>
                <a:spLocks noChangeShapeType="1"/>
              </p:cNvSpPr>
              <p:nvPr/>
            </p:nvSpPr>
            <p:spPr bwMode="auto">
              <a:xfrm>
                <a:off x="27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5" name="Line 1534"/>
              <p:cNvSpPr>
                <a:spLocks noChangeShapeType="1"/>
              </p:cNvSpPr>
              <p:nvPr/>
            </p:nvSpPr>
            <p:spPr bwMode="auto">
              <a:xfrm>
                <a:off x="273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6" name="Line 1535"/>
              <p:cNvSpPr>
                <a:spLocks noChangeShapeType="1"/>
              </p:cNvSpPr>
              <p:nvPr/>
            </p:nvSpPr>
            <p:spPr bwMode="auto">
              <a:xfrm>
                <a:off x="27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7" name="Line 1536"/>
              <p:cNvSpPr>
                <a:spLocks noChangeShapeType="1"/>
              </p:cNvSpPr>
              <p:nvPr/>
            </p:nvSpPr>
            <p:spPr bwMode="auto">
              <a:xfrm>
                <a:off x="274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8" name="Line 1537"/>
              <p:cNvSpPr>
                <a:spLocks noChangeShapeType="1"/>
              </p:cNvSpPr>
              <p:nvPr/>
            </p:nvSpPr>
            <p:spPr bwMode="auto">
              <a:xfrm>
                <a:off x="27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9" name="Line 1538"/>
              <p:cNvSpPr>
                <a:spLocks noChangeShapeType="1"/>
              </p:cNvSpPr>
              <p:nvPr/>
            </p:nvSpPr>
            <p:spPr bwMode="auto">
              <a:xfrm>
                <a:off x="27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0" name="Line 1539"/>
              <p:cNvSpPr>
                <a:spLocks noChangeShapeType="1"/>
              </p:cNvSpPr>
              <p:nvPr/>
            </p:nvSpPr>
            <p:spPr bwMode="auto">
              <a:xfrm>
                <a:off x="27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1" name="Line 1540"/>
              <p:cNvSpPr>
                <a:spLocks noChangeShapeType="1"/>
              </p:cNvSpPr>
              <p:nvPr/>
            </p:nvSpPr>
            <p:spPr bwMode="auto">
              <a:xfrm>
                <a:off x="27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2" name="Line 1541"/>
              <p:cNvSpPr>
                <a:spLocks noChangeShapeType="1"/>
              </p:cNvSpPr>
              <p:nvPr/>
            </p:nvSpPr>
            <p:spPr bwMode="auto">
              <a:xfrm>
                <a:off x="279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3" name="Line 1542"/>
              <p:cNvSpPr>
                <a:spLocks noChangeShapeType="1"/>
              </p:cNvSpPr>
              <p:nvPr/>
            </p:nvSpPr>
            <p:spPr bwMode="auto">
              <a:xfrm>
                <a:off x="28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4" name="Line 1543"/>
              <p:cNvSpPr>
                <a:spLocks noChangeShapeType="1"/>
              </p:cNvSpPr>
              <p:nvPr/>
            </p:nvSpPr>
            <p:spPr bwMode="auto">
              <a:xfrm>
                <a:off x="28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5" name="Line 1544"/>
              <p:cNvSpPr>
                <a:spLocks noChangeShapeType="1"/>
              </p:cNvSpPr>
              <p:nvPr/>
            </p:nvSpPr>
            <p:spPr bwMode="auto">
              <a:xfrm>
                <a:off x="28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6" name="Line 1545"/>
              <p:cNvSpPr>
                <a:spLocks noChangeShapeType="1"/>
              </p:cNvSpPr>
              <p:nvPr/>
            </p:nvSpPr>
            <p:spPr bwMode="auto">
              <a:xfrm>
                <a:off x="28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7" name="Line 1546"/>
              <p:cNvSpPr>
                <a:spLocks noChangeShapeType="1"/>
              </p:cNvSpPr>
              <p:nvPr/>
            </p:nvSpPr>
            <p:spPr bwMode="auto">
              <a:xfrm>
                <a:off x="28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8" name="Line 1547"/>
              <p:cNvSpPr>
                <a:spLocks noChangeShapeType="1"/>
              </p:cNvSpPr>
              <p:nvPr/>
            </p:nvSpPr>
            <p:spPr bwMode="auto">
              <a:xfrm>
                <a:off x="28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9" name="Line 1548"/>
              <p:cNvSpPr>
                <a:spLocks noChangeShapeType="1"/>
              </p:cNvSpPr>
              <p:nvPr/>
            </p:nvSpPr>
            <p:spPr bwMode="auto">
              <a:xfrm>
                <a:off x="285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0" name="Line 1549"/>
              <p:cNvSpPr>
                <a:spLocks noChangeShapeType="1"/>
              </p:cNvSpPr>
              <p:nvPr/>
            </p:nvSpPr>
            <p:spPr bwMode="auto">
              <a:xfrm>
                <a:off x="28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1" name="Line 1550"/>
              <p:cNvSpPr>
                <a:spLocks noChangeShapeType="1"/>
              </p:cNvSpPr>
              <p:nvPr/>
            </p:nvSpPr>
            <p:spPr bwMode="auto">
              <a:xfrm>
                <a:off x="28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2" name="Line 1551"/>
              <p:cNvSpPr>
                <a:spLocks noChangeShapeType="1"/>
              </p:cNvSpPr>
              <p:nvPr/>
            </p:nvSpPr>
            <p:spPr bwMode="auto">
              <a:xfrm>
                <a:off x="28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3" name="Line 1552"/>
              <p:cNvSpPr>
                <a:spLocks noChangeShapeType="1"/>
              </p:cNvSpPr>
              <p:nvPr/>
            </p:nvSpPr>
            <p:spPr bwMode="auto">
              <a:xfrm>
                <a:off x="28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4" name="Line 1553"/>
              <p:cNvSpPr>
                <a:spLocks noChangeShapeType="1"/>
              </p:cNvSpPr>
              <p:nvPr/>
            </p:nvSpPr>
            <p:spPr bwMode="auto">
              <a:xfrm>
                <a:off x="29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5" name="Line 1554"/>
              <p:cNvSpPr>
                <a:spLocks noChangeShapeType="1"/>
              </p:cNvSpPr>
              <p:nvPr/>
            </p:nvSpPr>
            <p:spPr bwMode="auto">
              <a:xfrm>
                <a:off x="29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6" name="Line 1555"/>
              <p:cNvSpPr>
                <a:spLocks noChangeShapeType="1"/>
              </p:cNvSpPr>
              <p:nvPr/>
            </p:nvSpPr>
            <p:spPr bwMode="auto">
              <a:xfrm>
                <a:off x="29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7" name="Line 1556"/>
              <p:cNvSpPr>
                <a:spLocks noChangeShapeType="1"/>
              </p:cNvSpPr>
              <p:nvPr/>
            </p:nvSpPr>
            <p:spPr bwMode="auto">
              <a:xfrm>
                <a:off x="293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8" name="Line 1557"/>
              <p:cNvSpPr>
                <a:spLocks noChangeShapeType="1"/>
              </p:cNvSpPr>
              <p:nvPr/>
            </p:nvSpPr>
            <p:spPr bwMode="auto">
              <a:xfrm>
                <a:off x="29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9" name="Line 1558"/>
              <p:cNvSpPr>
                <a:spLocks noChangeShapeType="1"/>
              </p:cNvSpPr>
              <p:nvPr/>
            </p:nvSpPr>
            <p:spPr bwMode="auto">
              <a:xfrm>
                <a:off x="29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0" name="Line 1559"/>
              <p:cNvSpPr>
                <a:spLocks noChangeShapeType="1"/>
              </p:cNvSpPr>
              <p:nvPr/>
            </p:nvSpPr>
            <p:spPr bwMode="auto">
              <a:xfrm>
                <a:off x="29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1" name="Line 1560"/>
              <p:cNvSpPr>
                <a:spLocks noChangeShapeType="1"/>
              </p:cNvSpPr>
              <p:nvPr/>
            </p:nvSpPr>
            <p:spPr bwMode="auto">
              <a:xfrm>
                <a:off x="29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2" name="Line 1561"/>
              <p:cNvSpPr>
                <a:spLocks noChangeShapeType="1"/>
              </p:cNvSpPr>
              <p:nvPr/>
            </p:nvSpPr>
            <p:spPr bwMode="auto">
              <a:xfrm>
                <a:off x="29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3" name="Line 1562"/>
              <p:cNvSpPr>
                <a:spLocks noChangeShapeType="1"/>
              </p:cNvSpPr>
              <p:nvPr/>
            </p:nvSpPr>
            <p:spPr bwMode="auto">
              <a:xfrm>
                <a:off x="29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4" name="Line 1563"/>
              <p:cNvSpPr>
                <a:spLocks noChangeShapeType="1"/>
              </p:cNvSpPr>
              <p:nvPr/>
            </p:nvSpPr>
            <p:spPr bwMode="auto">
              <a:xfrm>
                <a:off x="299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5" name="Line 1564"/>
              <p:cNvSpPr>
                <a:spLocks noChangeShapeType="1"/>
              </p:cNvSpPr>
              <p:nvPr/>
            </p:nvSpPr>
            <p:spPr bwMode="auto">
              <a:xfrm>
                <a:off x="30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6" name="Line 1565"/>
              <p:cNvSpPr>
                <a:spLocks noChangeShapeType="1"/>
              </p:cNvSpPr>
              <p:nvPr/>
            </p:nvSpPr>
            <p:spPr bwMode="auto">
              <a:xfrm>
                <a:off x="30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7" name="Line 1566"/>
              <p:cNvSpPr>
                <a:spLocks noChangeShapeType="1"/>
              </p:cNvSpPr>
              <p:nvPr/>
            </p:nvSpPr>
            <p:spPr bwMode="auto">
              <a:xfrm>
                <a:off x="30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8" name="Line 1567"/>
              <p:cNvSpPr>
                <a:spLocks noChangeShapeType="1"/>
              </p:cNvSpPr>
              <p:nvPr/>
            </p:nvSpPr>
            <p:spPr bwMode="auto">
              <a:xfrm>
                <a:off x="30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9" name="Line 1568"/>
              <p:cNvSpPr>
                <a:spLocks noChangeShapeType="1"/>
              </p:cNvSpPr>
              <p:nvPr/>
            </p:nvSpPr>
            <p:spPr bwMode="auto">
              <a:xfrm>
                <a:off x="30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0" name="Line 1569"/>
              <p:cNvSpPr>
                <a:spLocks noChangeShapeType="1"/>
              </p:cNvSpPr>
              <p:nvPr/>
            </p:nvSpPr>
            <p:spPr bwMode="auto">
              <a:xfrm>
                <a:off x="30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1" name="Line 1570"/>
              <p:cNvSpPr>
                <a:spLocks noChangeShapeType="1"/>
              </p:cNvSpPr>
              <p:nvPr/>
            </p:nvSpPr>
            <p:spPr bwMode="auto">
              <a:xfrm>
                <a:off x="305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2" name="Line 1571"/>
              <p:cNvSpPr>
                <a:spLocks noChangeShapeType="1"/>
              </p:cNvSpPr>
              <p:nvPr/>
            </p:nvSpPr>
            <p:spPr bwMode="auto">
              <a:xfrm>
                <a:off x="30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3" name="Line 1572"/>
              <p:cNvSpPr>
                <a:spLocks noChangeShapeType="1"/>
              </p:cNvSpPr>
              <p:nvPr/>
            </p:nvSpPr>
            <p:spPr bwMode="auto">
              <a:xfrm>
                <a:off x="30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4" name="Line 1573"/>
              <p:cNvSpPr>
                <a:spLocks noChangeShapeType="1"/>
              </p:cNvSpPr>
              <p:nvPr/>
            </p:nvSpPr>
            <p:spPr bwMode="auto">
              <a:xfrm>
                <a:off x="30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5" name="Line 1574"/>
              <p:cNvSpPr>
                <a:spLocks noChangeShapeType="1"/>
              </p:cNvSpPr>
              <p:nvPr/>
            </p:nvSpPr>
            <p:spPr bwMode="auto">
              <a:xfrm>
                <a:off x="30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6" name="Line 1575"/>
              <p:cNvSpPr>
                <a:spLocks noChangeShapeType="1"/>
              </p:cNvSpPr>
              <p:nvPr/>
            </p:nvSpPr>
            <p:spPr bwMode="auto">
              <a:xfrm>
                <a:off x="310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7" name="Line 1576"/>
              <p:cNvSpPr>
                <a:spLocks noChangeShapeType="1"/>
              </p:cNvSpPr>
              <p:nvPr/>
            </p:nvSpPr>
            <p:spPr bwMode="auto">
              <a:xfrm>
                <a:off x="31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8" name="Line 1577"/>
              <p:cNvSpPr>
                <a:spLocks noChangeShapeType="1"/>
              </p:cNvSpPr>
              <p:nvPr/>
            </p:nvSpPr>
            <p:spPr bwMode="auto">
              <a:xfrm>
                <a:off x="312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9" name="Line 1578"/>
              <p:cNvSpPr>
                <a:spLocks noChangeShapeType="1"/>
              </p:cNvSpPr>
              <p:nvPr/>
            </p:nvSpPr>
            <p:spPr bwMode="auto">
              <a:xfrm>
                <a:off x="31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0" name="Line 1579"/>
              <p:cNvSpPr>
                <a:spLocks noChangeShapeType="1"/>
              </p:cNvSpPr>
              <p:nvPr/>
            </p:nvSpPr>
            <p:spPr bwMode="auto">
              <a:xfrm>
                <a:off x="31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1" name="Line 1580"/>
              <p:cNvSpPr>
                <a:spLocks noChangeShapeType="1"/>
              </p:cNvSpPr>
              <p:nvPr/>
            </p:nvSpPr>
            <p:spPr bwMode="auto">
              <a:xfrm>
                <a:off x="31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2" name="Line 1581"/>
              <p:cNvSpPr>
                <a:spLocks noChangeShapeType="1"/>
              </p:cNvSpPr>
              <p:nvPr/>
            </p:nvSpPr>
            <p:spPr bwMode="auto">
              <a:xfrm>
                <a:off x="31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3" name="Line 1582"/>
              <p:cNvSpPr>
                <a:spLocks noChangeShapeType="1"/>
              </p:cNvSpPr>
              <p:nvPr/>
            </p:nvSpPr>
            <p:spPr bwMode="auto">
              <a:xfrm>
                <a:off x="316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4" name="Line 1583"/>
              <p:cNvSpPr>
                <a:spLocks noChangeShapeType="1"/>
              </p:cNvSpPr>
              <p:nvPr/>
            </p:nvSpPr>
            <p:spPr bwMode="auto">
              <a:xfrm>
                <a:off x="31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5" name="Line 1584"/>
              <p:cNvSpPr>
                <a:spLocks noChangeShapeType="1"/>
              </p:cNvSpPr>
              <p:nvPr/>
            </p:nvSpPr>
            <p:spPr bwMode="auto">
              <a:xfrm>
                <a:off x="318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6" name="Line 1585"/>
              <p:cNvSpPr>
                <a:spLocks noChangeShapeType="1"/>
              </p:cNvSpPr>
              <p:nvPr/>
            </p:nvSpPr>
            <p:spPr bwMode="auto">
              <a:xfrm>
                <a:off x="31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7" name="Line 1586"/>
              <p:cNvSpPr>
                <a:spLocks noChangeShapeType="1"/>
              </p:cNvSpPr>
              <p:nvPr/>
            </p:nvSpPr>
            <p:spPr bwMode="auto">
              <a:xfrm>
                <a:off x="32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8" name="Line 1587"/>
              <p:cNvSpPr>
                <a:spLocks noChangeShapeType="1"/>
              </p:cNvSpPr>
              <p:nvPr/>
            </p:nvSpPr>
            <p:spPr bwMode="auto">
              <a:xfrm>
                <a:off x="32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9" name="Line 1588"/>
              <p:cNvSpPr>
                <a:spLocks noChangeShapeType="1"/>
              </p:cNvSpPr>
              <p:nvPr/>
            </p:nvSpPr>
            <p:spPr bwMode="auto">
              <a:xfrm>
                <a:off x="32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0" name="Line 1589"/>
              <p:cNvSpPr>
                <a:spLocks noChangeShapeType="1"/>
              </p:cNvSpPr>
              <p:nvPr/>
            </p:nvSpPr>
            <p:spPr bwMode="auto">
              <a:xfrm>
                <a:off x="323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1" name="Line 1590"/>
              <p:cNvSpPr>
                <a:spLocks noChangeShapeType="1"/>
              </p:cNvSpPr>
              <p:nvPr/>
            </p:nvSpPr>
            <p:spPr bwMode="auto">
              <a:xfrm>
                <a:off x="32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2" name="Line 1591"/>
              <p:cNvSpPr>
                <a:spLocks noChangeShapeType="1"/>
              </p:cNvSpPr>
              <p:nvPr/>
            </p:nvSpPr>
            <p:spPr bwMode="auto">
              <a:xfrm>
                <a:off x="32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3" name="Line 1592"/>
              <p:cNvSpPr>
                <a:spLocks noChangeShapeType="1"/>
              </p:cNvSpPr>
              <p:nvPr/>
            </p:nvSpPr>
            <p:spPr bwMode="auto">
              <a:xfrm>
                <a:off x="32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4" name="Line 1593"/>
              <p:cNvSpPr>
                <a:spLocks noChangeShapeType="1"/>
              </p:cNvSpPr>
              <p:nvPr/>
            </p:nvSpPr>
            <p:spPr bwMode="auto">
              <a:xfrm>
                <a:off x="32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5" name="Line 1594"/>
              <p:cNvSpPr>
                <a:spLocks noChangeShapeType="1"/>
              </p:cNvSpPr>
              <p:nvPr/>
            </p:nvSpPr>
            <p:spPr bwMode="auto">
              <a:xfrm>
                <a:off x="32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6" name="Line 1595"/>
              <p:cNvSpPr>
                <a:spLocks noChangeShapeType="1"/>
              </p:cNvSpPr>
              <p:nvPr/>
            </p:nvSpPr>
            <p:spPr bwMode="auto">
              <a:xfrm>
                <a:off x="32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7" name="Line 1596"/>
              <p:cNvSpPr>
                <a:spLocks noChangeShapeType="1"/>
              </p:cNvSpPr>
              <p:nvPr/>
            </p:nvSpPr>
            <p:spPr bwMode="auto">
              <a:xfrm>
                <a:off x="329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8" name="Line 1597"/>
              <p:cNvSpPr>
                <a:spLocks noChangeShapeType="1"/>
              </p:cNvSpPr>
              <p:nvPr/>
            </p:nvSpPr>
            <p:spPr bwMode="auto">
              <a:xfrm>
                <a:off x="33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9" name="Line 1598"/>
              <p:cNvSpPr>
                <a:spLocks noChangeShapeType="1"/>
              </p:cNvSpPr>
              <p:nvPr/>
            </p:nvSpPr>
            <p:spPr bwMode="auto">
              <a:xfrm>
                <a:off x="33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0" name="Line 1599"/>
              <p:cNvSpPr>
                <a:spLocks noChangeShapeType="1"/>
              </p:cNvSpPr>
              <p:nvPr/>
            </p:nvSpPr>
            <p:spPr bwMode="auto">
              <a:xfrm>
                <a:off x="33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1" name="Line 1600"/>
              <p:cNvSpPr>
                <a:spLocks noChangeShapeType="1"/>
              </p:cNvSpPr>
              <p:nvPr/>
            </p:nvSpPr>
            <p:spPr bwMode="auto">
              <a:xfrm>
                <a:off x="33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2" name="Line 1601"/>
              <p:cNvSpPr>
                <a:spLocks noChangeShapeType="1"/>
              </p:cNvSpPr>
              <p:nvPr/>
            </p:nvSpPr>
            <p:spPr bwMode="auto">
              <a:xfrm>
                <a:off x="33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3" name="Line 1602"/>
              <p:cNvSpPr>
                <a:spLocks noChangeShapeType="1"/>
              </p:cNvSpPr>
              <p:nvPr/>
            </p:nvSpPr>
            <p:spPr bwMode="auto">
              <a:xfrm>
                <a:off x="33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4" name="Line 1603"/>
              <p:cNvSpPr>
                <a:spLocks noChangeShapeType="1"/>
              </p:cNvSpPr>
              <p:nvPr/>
            </p:nvSpPr>
            <p:spPr bwMode="auto">
              <a:xfrm>
                <a:off x="33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5" name="Line 1604"/>
              <p:cNvSpPr>
                <a:spLocks noChangeShapeType="1"/>
              </p:cNvSpPr>
              <p:nvPr/>
            </p:nvSpPr>
            <p:spPr bwMode="auto">
              <a:xfrm>
                <a:off x="33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6" name="Line 1605"/>
              <p:cNvSpPr>
                <a:spLocks noChangeShapeType="1"/>
              </p:cNvSpPr>
              <p:nvPr/>
            </p:nvSpPr>
            <p:spPr bwMode="auto">
              <a:xfrm>
                <a:off x="33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7" name="Line 1606"/>
              <p:cNvSpPr>
                <a:spLocks noChangeShapeType="1"/>
              </p:cNvSpPr>
              <p:nvPr/>
            </p:nvSpPr>
            <p:spPr bwMode="auto">
              <a:xfrm>
                <a:off x="33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8" name="Line 1607"/>
              <p:cNvSpPr>
                <a:spLocks noChangeShapeType="1"/>
              </p:cNvSpPr>
              <p:nvPr/>
            </p:nvSpPr>
            <p:spPr bwMode="auto">
              <a:xfrm>
                <a:off x="33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9" name="Line 1608"/>
              <p:cNvSpPr>
                <a:spLocks noChangeShapeType="1"/>
              </p:cNvSpPr>
              <p:nvPr/>
            </p:nvSpPr>
            <p:spPr bwMode="auto">
              <a:xfrm>
                <a:off x="34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0" name="Line 1609"/>
              <p:cNvSpPr>
                <a:spLocks noChangeShapeType="1"/>
              </p:cNvSpPr>
              <p:nvPr/>
            </p:nvSpPr>
            <p:spPr bwMode="auto">
              <a:xfrm>
                <a:off x="34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1" name="Line 1610"/>
              <p:cNvSpPr>
                <a:spLocks noChangeShapeType="1"/>
              </p:cNvSpPr>
              <p:nvPr/>
            </p:nvSpPr>
            <p:spPr bwMode="auto">
              <a:xfrm>
                <a:off x="34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2" name="Line 1611"/>
              <p:cNvSpPr>
                <a:spLocks noChangeShapeType="1"/>
              </p:cNvSpPr>
              <p:nvPr/>
            </p:nvSpPr>
            <p:spPr bwMode="auto">
              <a:xfrm>
                <a:off x="343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4" name="Group 1813"/>
            <p:cNvGrpSpPr>
              <a:grpSpLocks/>
            </p:cNvGrpSpPr>
            <p:nvPr/>
          </p:nvGrpSpPr>
          <p:grpSpPr bwMode="auto">
            <a:xfrm>
              <a:off x="1141413" y="1012825"/>
              <a:ext cx="7158038" cy="1069975"/>
              <a:chOff x="719" y="638"/>
              <a:chExt cx="4509" cy="674"/>
            </a:xfrm>
          </p:grpSpPr>
          <p:sp>
            <p:nvSpPr>
              <p:cNvPr id="1583" name="Line 1613"/>
              <p:cNvSpPr>
                <a:spLocks noChangeShapeType="1"/>
              </p:cNvSpPr>
              <p:nvPr/>
            </p:nvSpPr>
            <p:spPr bwMode="auto">
              <a:xfrm>
                <a:off x="34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4" name="Line 1614"/>
              <p:cNvSpPr>
                <a:spLocks noChangeShapeType="1"/>
              </p:cNvSpPr>
              <p:nvPr/>
            </p:nvSpPr>
            <p:spPr bwMode="auto">
              <a:xfrm>
                <a:off x="34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5" name="Line 1615"/>
              <p:cNvSpPr>
                <a:spLocks noChangeShapeType="1"/>
              </p:cNvSpPr>
              <p:nvPr/>
            </p:nvSpPr>
            <p:spPr bwMode="auto">
              <a:xfrm>
                <a:off x="34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6" name="Line 1616"/>
              <p:cNvSpPr>
                <a:spLocks noChangeShapeType="1"/>
              </p:cNvSpPr>
              <p:nvPr/>
            </p:nvSpPr>
            <p:spPr bwMode="auto">
              <a:xfrm>
                <a:off x="34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7" name="Line 1617"/>
              <p:cNvSpPr>
                <a:spLocks noChangeShapeType="1"/>
              </p:cNvSpPr>
              <p:nvPr/>
            </p:nvSpPr>
            <p:spPr bwMode="auto">
              <a:xfrm>
                <a:off x="34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8" name="Line 1618"/>
              <p:cNvSpPr>
                <a:spLocks noChangeShapeType="1"/>
              </p:cNvSpPr>
              <p:nvPr/>
            </p:nvSpPr>
            <p:spPr bwMode="auto">
              <a:xfrm>
                <a:off x="34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9" name="Line 1619"/>
              <p:cNvSpPr>
                <a:spLocks noChangeShapeType="1"/>
              </p:cNvSpPr>
              <p:nvPr/>
            </p:nvSpPr>
            <p:spPr bwMode="auto">
              <a:xfrm>
                <a:off x="349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0" name="Line 1620"/>
              <p:cNvSpPr>
                <a:spLocks noChangeShapeType="1"/>
              </p:cNvSpPr>
              <p:nvPr/>
            </p:nvSpPr>
            <p:spPr bwMode="auto">
              <a:xfrm>
                <a:off x="35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1" name="Line 1621"/>
              <p:cNvSpPr>
                <a:spLocks noChangeShapeType="1"/>
              </p:cNvSpPr>
              <p:nvPr/>
            </p:nvSpPr>
            <p:spPr bwMode="auto">
              <a:xfrm>
                <a:off x="35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2" name="Line 1622"/>
              <p:cNvSpPr>
                <a:spLocks noChangeShapeType="1"/>
              </p:cNvSpPr>
              <p:nvPr/>
            </p:nvSpPr>
            <p:spPr bwMode="auto">
              <a:xfrm>
                <a:off x="35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3" name="Line 1623"/>
              <p:cNvSpPr>
                <a:spLocks noChangeShapeType="1"/>
              </p:cNvSpPr>
              <p:nvPr/>
            </p:nvSpPr>
            <p:spPr bwMode="auto">
              <a:xfrm>
                <a:off x="35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4" name="Line 1624"/>
              <p:cNvSpPr>
                <a:spLocks noChangeShapeType="1"/>
              </p:cNvSpPr>
              <p:nvPr/>
            </p:nvSpPr>
            <p:spPr bwMode="auto">
              <a:xfrm>
                <a:off x="354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5" name="Line 1625"/>
              <p:cNvSpPr>
                <a:spLocks noChangeShapeType="1"/>
              </p:cNvSpPr>
              <p:nvPr/>
            </p:nvSpPr>
            <p:spPr bwMode="auto">
              <a:xfrm>
                <a:off x="35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6" name="Line 1626"/>
              <p:cNvSpPr>
                <a:spLocks noChangeShapeType="1"/>
              </p:cNvSpPr>
              <p:nvPr/>
            </p:nvSpPr>
            <p:spPr bwMode="auto">
              <a:xfrm>
                <a:off x="356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7" name="Line 1627"/>
              <p:cNvSpPr>
                <a:spLocks noChangeShapeType="1"/>
              </p:cNvSpPr>
              <p:nvPr/>
            </p:nvSpPr>
            <p:spPr bwMode="auto">
              <a:xfrm>
                <a:off x="35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8" name="Line 1628"/>
              <p:cNvSpPr>
                <a:spLocks noChangeShapeType="1"/>
              </p:cNvSpPr>
              <p:nvPr/>
            </p:nvSpPr>
            <p:spPr bwMode="auto">
              <a:xfrm>
                <a:off x="35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9" name="Line 1629"/>
              <p:cNvSpPr>
                <a:spLocks noChangeShapeType="1"/>
              </p:cNvSpPr>
              <p:nvPr/>
            </p:nvSpPr>
            <p:spPr bwMode="auto">
              <a:xfrm>
                <a:off x="35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0" name="Line 1630"/>
              <p:cNvSpPr>
                <a:spLocks noChangeShapeType="1"/>
              </p:cNvSpPr>
              <p:nvPr/>
            </p:nvSpPr>
            <p:spPr bwMode="auto">
              <a:xfrm>
                <a:off x="35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1" name="Line 1631"/>
              <p:cNvSpPr>
                <a:spLocks noChangeShapeType="1"/>
              </p:cNvSpPr>
              <p:nvPr/>
            </p:nvSpPr>
            <p:spPr bwMode="auto">
              <a:xfrm>
                <a:off x="360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2" name="Line 1632"/>
              <p:cNvSpPr>
                <a:spLocks noChangeShapeType="1"/>
              </p:cNvSpPr>
              <p:nvPr/>
            </p:nvSpPr>
            <p:spPr bwMode="auto">
              <a:xfrm>
                <a:off x="36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3" name="Line 1633"/>
              <p:cNvSpPr>
                <a:spLocks noChangeShapeType="1"/>
              </p:cNvSpPr>
              <p:nvPr/>
            </p:nvSpPr>
            <p:spPr bwMode="auto">
              <a:xfrm>
                <a:off x="362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4" name="Line 1634"/>
              <p:cNvSpPr>
                <a:spLocks noChangeShapeType="1"/>
              </p:cNvSpPr>
              <p:nvPr/>
            </p:nvSpPr>
            <p:spPr bwMode="auto">
              <a:xfrm>
                <a:off x="36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5" name="Line 1635"/>
              <p:cNvSpPr>
                <a:spLocks noChangeShapeType="1"/>
              </p:cNvSpPr>
              <p:nvPr/>
            </p:nvSpPr>
            <p:spPr bwMode="auto">
              <a:xfrm>
                <a:off x="36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6" name="Line 1636"/>
              <p:cNvSpPr>
                <a:spLocks noChangeShapeType="1"/>
              </p:cNvSpPr>
              <p:nvPr/>
            </p:nvSpPr>
            <p:spPr bwMode="auto">
              <a:xfrm>
                <a:off x="36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7" name="Line 1637"/>
              <p:cNvSpPr>
                <a:spLocks noChangeShapeType="1"/>
              </p:cNvSpPr>
              <p:nvPr/>
            </p:nvSpPr>
            <p:spPr bwMode="auto">
              <a:xfrm>
                <a:off x="366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8" name="Line 1638"/>
              <p:cNvSpPr>
                <a:spLocks noChangeShapeType="1"/>
              </p:cNvSpPr>
              <p:nvPr/>
            </p:nvSpPr>
            <p:spPr bwMode="auto">
              <a:xfrm>
                <a:off x="367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9" name="Line 1639"/>
              <p:cNvSpPr>
                <a:spLocks noChangeShapeType="1"/>
              </p:cNvSpPr>
              <p:nvPr/>
            </p:nvSpPr>
            <p:spPr bwMode="auto">
              <a:xfrm>
                <a:off x="368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0" name="Line 1640"/>
              <p:cNvSpPr>
                <a:spLocks noChangeShapeType="1"/>
              </p:cNvSpPr>
              <p:nvPr/>
            </p:nvSpPr>
            <p:spPr bwMode="auto">
              <a:xfrm>
                <a:off x="36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1" name="Line 1641"/>
              <p:cNvSpPr>
                <a:spLocks noChangeShapeType="1"/>
              </p:cNvSpPr>
              <p:nvPr/>
            </p:nvSpPr>
            <p:spPr bwMode="auto">
              <a:xfrm>
                <a:off x="370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2" name="Line 1642"/>
              <p:cNvSpPr>
                <a:spLocks noChangeShapeType="1"/>
              </p:cNvSpPr>
              <p:nvPr/>
            </p:nvSpPr>
            <p:spPr bwMode="auto">
              <a:xfrm>
                <a:off x="370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3" name="Line 1643"/>
              <p:cNvSpPr>
                <a:spLocks noChangeShapeType="1"/>
              </p:cNvSpPr>
              <p:nvPr/>
            </p:nvSpPr>
            <p:spPr bwMode="auto">
              <a:xfrm>
                <a:off x="371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4" name="Line 1644"/>
              <p:cNvSpPr>
                <a:spLocks noChangeShapeType="1"/>
              </p:cNvSpPr>
              <p:nvPr/>
            </p:nvSpPr>
            <p:spPr bwMode="auto">
              <a:xfrm>
                <a:off x="372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5" name="Line 1645"/>
              <p:cNvSpPr>
                <a:spLocks noChangeShapeType="1"/>
              </p:cNvSpPr>
              <p:nvPr/>
            </p:nvSpPr>
            <p:spPr bwMode="auto">
              <a:xfrm>
                <a:off x="373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6" name="Line 1646"/>
              <p:cNvSpPr>
                <a:spLocks noChangeShapeType="1"/>
              </p:cNvSpPr>
              <p:nvPr/>
            </p:nvSpPr>
            <p:spPr bwMode="auto">
              <a:xfrm>
                <a:off x="374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7" name="Line 1647"/>
              <p:cNvSpPr>
                <a:spLocks noChangeShapeType="1"/>
              </p:cNvSpPr>
              <p:nvPr/>
            </p:nvSpPr>
            <p:spPr bwMode="auto">
              <a:xfrm>
                <a:off x="37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8" name="Line 1648"/>
              <p:cNvSpPr>
                <a:spLocks noChangeShapeType="1"/>
              </p:cNvSpPr>
              <p:nvPr/>
            </p:nvSpPr>
            <p:spPr bwMode="auto">
              <a:xfrm>
                <a:off x="376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9" name="Line 1649"/>
              <p:cNvSpPr>
                <a:spLocks noChangeShapeType="1"/>
              </p:cNvSpPr>
              <p:nvPr/>
            </p:nvSpPr>
            <p:spPr bwMode="auto">
              <a:xfrm>
                <a:off x="377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0" name="Line 1650"/>
              <p:cNvSpPr>
                <a:spLocks noChangeShapeType="1"/>
              </p:cNvSpPr>
              <p:nvPr/>
            </p:nvSpPr>
            <p:spPr bwMode="auto">
              <a:xfrm>
                <a:off x="378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1" name="Line 1651"/>
              <p:cNvSpPr>
                <a:spLocks noChangeShapeType="1"/>
              </p:cNvSpPr>
              <p:nvPr/>
            </p:nvSpPr>
            <p:spPr bwMode="auto">
              <a:xfrm>
                <a:off x="379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2" name="Line 1652"/>
              <p:cNvSpPr>
                <a:spLocks noChangeShapeType="1"/>
              </p:cNvSpPr>
              <p:nvPr/>
            </p:nvSpPr>
            <p:spPr bwMode="auto">
              <a:xfrm>
                <a:off x="380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3" name="Line 1653"/>
              <p:cNvSpPr>
                <a:spLocks noChangeShapeType="1"/>
              </p:cNvSpPr>
              <p:nvPr/>
            </p:nvSpPr>
            <p:spPr bwMode="auto">
              <a:xfrm>
                <a:off x="380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4" name="Line 1654"/>
              <p:cNvSpPr>
                <a:spLocks noChangeShapeType="1"/>
              </p:cNvSpPr>
              <p:nvPr/>
            </p:nvSpPr>
            <p:spPr bwMode="auto">
              <a:xfrm>
                <a:off x="38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5" name="Line 1655"/>
              <p:cNvSpPr>
                <a:spLocks noChangeShapeType="1"/>
              </p:cNvSpPr>
              <p:nvPr/>
            </p:nvSpPr>
            <p:spPr bwMode="auto">
              <a:xfrm>
                <a:off x="382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6" name="Line 1656"/>
              <p:cNvSpPr>
                <a:spLocks noChangeShapeType="1"/>
              </p:cNvSpPr>
              <p:nvPr/>
            </p:nvSpPr>
            <p:spPr bwMode="auto">
              <a:xfrm>
                <a:off x="383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7" name="Line 1657"/>
              <p:cNvSpPr>
                <a:spLocks noChangeShapeType="1"/>
              </p:cNvSpPr>
              <p:nvPr/>
            </p:nvSpPr>
            <p:spPr bwMode="auto">
              <a:xfrm>
                <a:off x="384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8" name="Line 1658"/>
              <p:cNvSpPr>
                <a:spLocks noChangeShapeType="1"/>
              </p:cNvSpPr>
              <p:nvPr/>
            </p:nvSpPr>
            <p:spPr bwMode="auto">
              <a:xfrm>
                <a:off x="385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9" name="Line 1659"/>
              <p:cNvSpPr>
                <a:spLocks noChangeShapeType="1"/>
              </p:cNvSpPr>
              <p:nvPr/>
            </p:nvSpPr>
            <p:spPr bwMode="auto">
              <a:xfrm>
                <a:off x="386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0" name="Line 1660"/>
              <p:cNvSpPr>
                <a:spLocks noChangeShapeType="1"/>
              </p:cNvSpPr>
              <p:nvPr/>
            </p:nvSpPr>
            <p:spPr bwMode="auto">
              <a:xfrm>
                <a:off x="387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1" name="Line 1661"/>
              <p:cNvSpPr>
                <a:spLocks noChangeShapeType="1"/>
              </p:cNvSpPr>
              <p:nvPr/>
            </p:nvSpPr>
            <p:spPr bwMode="auto">
              <a:xfrm>
                <a:off x="388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2" name="Line 1662"/>
              <p:cNvSpPr>
                <a:spLocks noChangeShapeType="1"/>
              </p:cNvSpPr>
              <p:nvPr/>
            </p:nvSpPr>
            <p:spPr bwMode="auto">
              <a:xfrm>
                <a:off x="389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3" name="Line 1663"/>
              <p:cNvSpPr>
                <a:spLocks noChangeShapeType="1"/>
              </p:cNvSpPr>
              <p:nvPr/>
            </p:nvSpPr>
            <p:spPr bwMode="auto">
              <a:xfrm>
                <a:off x="390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4" name="Line 1664"/>
              <p:cNvSpPr>
                <a:spLocks noChangeShapeType="1"/>
              </p:cNvSpPr>
              <p:nvPr/>
            </p:nvSpPr>
            <p:spPr bwMode="auto">
              <a:xfrm>
                <a:off x="391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5" name="Line 1665"/>
              <p:cNvSpPr>
                <a:spLocks noChangeShapeType="1"/>
              </p:cNvSpPr>
              <p:nvPr/>
            </p:nvSpPr>
            <p:spPr bwMode="auto">
              <a:xfrm>
                <a:off x="391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6" name="Line 1666"/>
              <p:cNvSpPr>
                <a:spLocks noChangeShapeType="1"/>
              </p:cNvSpPr>
              <p:nvPr/>
            </p:nvSpPr>
            <p:spPr bwMode="auto">
              <a:xfrm>
                <a:off x="392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7" name="Line 1667"/>
              <p:cNvSpPr>
                <a:spLocks noChangeShapeType="1"/>
              </p:cNvSpPr>
              <p:nvPr/>
            </p:nvSpPr>
            <p:spPr bwMode="auto">
              <a:xfrm>
                <a:off x="393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8" name="Line 1668"/>
              <p:cNvSpPr>
                <a:spLocks noChangeShapeType="1"/>
              </p:cNvSpPr>
              <p:nvPr/>
            </p:nvSpPr>
            <p:spPr bwMode="auto">
              <a:xfrm>
                <a:off x="394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9" name="Line 1669"/>
              <p:cNvSpPr>
                <a:spLocks noChangeShapeType="1"/>
              </p:cNvSpPr>
              <p:nvPr/>
            </p:nvSpPr>
            <p:spPr bwMode="auto">
              <a:xfrm>
                <a:off x="395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0" name="Line 1670"/>
              <p:cNvSpPr>
                <a:spLocks noChangeShapeType="1"/>
              </p:cNvSpPr>
              <p:nvPr/>
            </p:nvSpPr>
            <p:spPr bwMode="auto">
              <a:xfrm>
                <a:off x="396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1" name="Line 1671"/>
              <p:cNvSpPr>
                <a:spLocks noChangeShapeType="1"/>
              </p:cNvSpPr>
              <p:nvPr/>
            </p:nvSpPr>
            <p:spPr bwMode="auto">
              <a:xfrm>
                <a:off x="397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2" name="Line 1672"/>
              <p:cNvSpPr>
                <a:spLocks noChangeShapeType="1"/>
              </p:cNvSpPr>
              <p:nvPr/>
            </p:nvSpPr>
            <p:spPr bwMode="auto">
              <a:xfrm>
                <a:off x="398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3" name="Line 1673"/>
              <p:cNvSpPr>
                <a:spLocks noChangeShapeType="1"/>
              </p:cNvSpPr>
              <p:nvPr/>
            </p:nvSpPr>
            <p:spPr bwMode="auto">
              <a:xfrm>
                <a:off x="399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4" name="Line 1674"/>
              <p:cNvSpPr>
                <a:spLocks noChangeShapeType="1"/>
              </p:cNvSpPr>
              <p:nvPr/>
            </p:nvSpPr>
            <p:spPr bwMode="auto">
              <a:xfrm>
                <a:off x="400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5" name="Line 1675"/>
              <p:cNvSpPr>
                <a:spLocks noChangeShapeType="1"/>
              </p:cNvSpPr>
              <p:nvPr/>
            </p:nvSpPr>
            <p:spPr bwMode="auto">
              <a:xfrm>
                <a:off x="401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6" name="Line 1676"/>
              <p:cNvSpPr>
                <a:spLocks noChangeShapeType="1"/>
              </p:cNvSpPr>
              <p:nvPr/>
            </p:nvSpPr>
            <p:spPr bwMode="auto">
              <a:xfrm>
                <a:off x="402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7" name="Line 1677"/>
              <p:cNvSpPr>
                <a:spLocks noChangeShapeType="1"/>
              </p:cNvSpPr>
              <p:nvPr/>
            </p:nvSpPr>
            <p:spPr bwMode="auto">
              <a:xfrm>
                <a:off x="402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8" name="Line 1678"/>
              <p:cNvSpPr>
                <a:spLocks noChangeShapeType="1"/>
              </p:cNvSpPr>
              <p:nvPr/>
            </p:nvSpPr>
            <p:spPr bwMode="auto">
              <a:xfrm>
                <a:off x="403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9" name="Line 1679"/>
              <p:cNvSpPr>
                <a:spLocks noChangeShapeType="1"/>
              </p:cNvSpPr>
              <p:nvPr/>
            </p:nvSpPr>
            <p:spPr bwMode="auto">
              <a:xfrm>
                <a:off x="404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0" name="Line 1680"/>
              <p:cNvSpPr>
                <a:spLocks noChangeShapeType="1"/>
              </p:cNvSpPr>
              <p:nvPr/>
            </p:nvSpPr>
            <p:spPr bwMode="auto">
              <a:xfrm>
                <a:off x="405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1" name="Line 1681"/>
              <p:cNvSpPr>
                <a:spLocks noChangeShapeType="1"/>
              </p:cNvSpPr>
              <p:nvPr/>
            </p:nvSpPr>
            <p:spPr bwMode="auto">
              <a:xfrm>
                <a:off x="406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2" name="Line 1682"/>
              <p:cNvSpPr>
                <a:spLocks noChangeShapeType="1"/>
              </p:cNvSpPr>
              <p:nvPr/>
            </p:nvSpPr>
            <p:spPr bwMode="auto">
              <a:xfrm>
                <a:off x="407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3" name="Line 1683"/>
              <p:cNvSpPr>
                <a:spLocks noChangeShapeType="1"/>
              </p:cNvSpPr>
              <p:nvPr/>
            </p:nvSpPr>
            <p:spPr bwMode="auto">
              <a:xfrm>
                <a:off x="408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4" name="Line 1684"/>
              <p:cNvSpPr>
                <a:spLocks noChangeShapeType="1"/>
              </p:cNvSpPr>
              <p:nvPr/>
            </p:nvSpPr>
            <p:spPr bwMode="auto">
              <a:xfrm>
                <a:off x="409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5" name="Line 1685"/>
              <p:cNvSpPr>
                <a:spLocks noChangeShapeType="1"/>
              </p:cNvSpPr>
              <p:nvPr/>
            </p:nvSpPr>
            <p:spPr bwMode="auto">
              <a:xfrm>
                <a:off x="410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6" name="Line 1686"/>
              <p:cNvSpPr>
                <a:spLocks noChangeShapeType="1"/>
              </p:cNvSpPr>
              <p:nvPr/>
            </p:nvSpPr>
            <p:spPr bwMode="auto">
              <a:xfrm>
                <a:off x="411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7" name="Line 1687"/>
              <p:cNvSpPr>
                <a:spLocks noChangeShapeType="1"/>
              </p:cNvSpPr>
              <p:nvPr/>
            </p:nvSpPr>
            <p:spPr bwMode="auto">
              <a:xfrm>
                <a:off x="412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8" name="Line 1688"/>
              <p:cNvSpPr>
                <a:spLocks noChangeShapeType="1"/>
              </p:cNvSpPr>
              <p:nvPr/>
            </p:nvSpPr>
            <p:spPr bwMode="auto">
              <a:xfrm>
                <a:off x="41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9" name="Line 1689"/>
              <p:cNvSpPr>
                <a:spLocks noChangeShapeType="1"/>
              </p:cNvSpPr>
              <p:nvPr/>
            </p:nvSpPr>
            <p:spPr bwMode="auto">
              <a:xfrm>
                <a:off x="413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0" name="Line 1690"/>
              <p:cNvSpPr>
                <a:spLocks noChangeShapeType="1"/>
              </p:cNvSpPr>
              <p:nvPr/>
            </p:nvSpPr>
            <p:spPr bwMode="auto">
              <a:xfrm>
                <a:off x="414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1" name="Line 1691"/>
              <p:cNvSpPr>
                <a:spLocks noChangeShapeType="1"/>
              </p:cNvSpPr>
              <p:nvPr/>
            </p:nvSpPr>
            <p:spPr bwMode="auto">
              <a:xfrm>
                <a:off x="415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2" name="Line 1692"/>
              <p:cNvSpPr>
                <a:spLocks noChangeShapeType="1"/>
              </p:cNvSpPr>
              <p:nvPr/>
            </p:nvSpPr>
            <p:spPr bwMode="auto">
              <a:xfrm>
                <a:off x="416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3" name="Line 1693"/>
              <p:cNvSpPr>
                <a:spLocks noChangeShapeType="1"/>
              </p:cNvSpPr>
              <p:nvPr/>
            </p:nvSpPr>
            <p:spPr bwMode="auto">
              <a:xfrm>
                <a:off x="417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4" name="Line 1694"/>
              <p:cNvSpPr>
                <a:spLocks noChangeShapeType="1"/>
              </p:cNvSpPr>
              <p:nvPr/>
            </p:nvSpPr>
            <p:spPr bwMode="auto">
              <a:xfrm>
                <a:off x="418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5" name="Line 1695"/>
              <p:cNvSpPr>
                <a:spLocks noChangeShapeType="1"/>
              </p:cNvSpPr>
              <p:nvPr/>
            </p:nvSpPr>
            <p:spPr bwMode="auto">
              <a:xfrm>
                <a:off x="41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6" name="Line 1696"/>
              <p:cNvSpPr>
                <a:spLocks noChangeShapeType="1"/>
              </p:cNvSpPr>
              <p:nvPr/>
            </p:nvSpPr>
            <p:spPr bwMode="auto">
              <a:xfrm>
                <a:off x="420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7" name="Line 1697"/>
              <p:cNvSpPr>
                <a:spLocks noChangeShapeType="1"/>
              </p:cNvSpPr>
              <p:nvPr/>
            </p:nvSpPr>
            <p:spPr bwMode="auto">
              <a:xfrm>
                <a:off x="421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8" name="Line 1698"/>
              <p:cNvSpPr>
                <a:spLocks noChangeShapeType="1"/>
              </p:cNvSpPr>
              <p:nvPr/>
            </p:nvSpPr>
            <p:spPr bwMode="auto">
              <a:xfrm>
                <a:off x="422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9" name="Line 1699"/>
              <p:cNvSpPr>
                <a:spLocks noChangeShapeType="1"/>
              </p:cNvSpPr>
              <p:nvPr/>
            </p:nvSpPr>
            <p:spPr bwMode="auto">
              <a:xfrm>
                <a:off x="423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0" name="Line 1700"/>
              <p:cNvSpPr>
                <a:spLocks noChangeShapeType="1"/>
              </p:cNvSpPr>
              <p:nvPr/>
            </p:nvSpPr>
            <p:spPr bwMode="auto">
              <a:xfrm>
                <a:off x="423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1" name="Line 1701"/>
              <p:cNvSpPr>
                <a:spLocks noChangeShapeType="1"/>
              </p:cNvSpPr>
              <p:nvPr/>
            </p:nvSpPr>
            <p:spPr bwMode="auto">
              <a:xfrm>
                <a:off x="424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2" name="Line 1702"/>
              <p:cNvSpPr>
                <a:spLocks noChangeShapeType="1"/>
              </p:cNvSpPr>
              <p:nvPr/>
            </p:nvSpPr>
            <p:spPr bwMode="auto">
              <a:xfrm>
                <a:off x="42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3" name="Line 1703"/>
              <p:cNvSpPr>
                <a:spLocks noChangeShapeType="1"/>
              </p:cNvSpPr>
              <p:nvPr/>
            </p:nvSpPr>
            <p:spPr bwMode="auto">
              <a:xfrm>
                <a:off x="426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4" name="Line 1704"/>
              <p:cNvSpPr>
                <a:spLocks noChangeShapeType="1"/>
              </p:cNvSpPr>
              <p:nvPr/>
            </p:nvSpPr>
            <p:spPr bwMode="auto">
              <a:xfrm>
                <a:off x="427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5" name="Line 1705"/>
              <p:cNvSpPr>
                <a:spLocks noChangeShapeType="1"/>
              </p:cNvSpPr>
              <p:nvPr/>
            </p:nvSpPr>
            <p:spPr bwMode="auto">
              <a:xfrm>
                <a:off x="428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6" name="Line 1706"/>
              <p:cNvSpPr>
                <a:spLocks noChangeShapeType="1"/>
              </p:cNvSpPr>
              <p:nvPr/>
            </p:nvSpPr>
            <p:spPr bwMode="auto">
              <a:xfrm>
                <a:off x="429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7" name="Line 1707"/>
              <p:cNvSpPr>
                <a:spLocks noChangeShapeType="1"/>
              </p:cNvSpPr>
              <p:nvPr/>
            </p:nvSpPr>
            <p:spPr bwMode="auto">
              <a:xfrm>
                <a:off x="430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8" name="Line 1708"/>
              <p:cNvSpPr>
                <a:spLocks noChangeShapeType="1"/>
              </p:cNvSpPr>
              <p:nvPr/>
            </p:nvSpPr>
            <p:spPr bwMode="auto">
              <a:xfrm>
                <a:off x="431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9" name="Line 1709"/>
              <p:cNvSpPr>
                <a:spLocks noChangeShapeType="1"/>
              </p:cNvSpPr>
              <p:nvPr/>
            </p:nvSpPr>
            <p:spPr bwMode="auto">
              <a:xfrm>
                <a:off x="432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0" name="Line 1710"/>
              <p:cNvSpPr>
                <a:spLocks noChangeShapeType="1"/>
              </p:cNvSpPr>
              <p:nvPr/>
            </p:nvSpPr>
            <p:spPr bwMode="auto">
              <a:xfrm>
                <a:off x="433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1" name="Line 1711"/>
              <p:cNvSpPr>
                <a:spLocks noChangeShapeType="1"/>
              </p:cNvSpPr>
              <p:nvPr/>
            </p:nvSpPr>
            <p:spPr bwMode="auto">
              <a:xfrm>
                <a:off x="434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2" name="Line 1712"/>
              <p:cNvSpPr>
                <a:spLocks noChangeShapeType="1"/>
              </p:cNvSpPr>
              <p:nvPr/>
            </p:nvSpPr>
            <p:spPr bwMode="auto">
              <a:xfrm>
                <a:off x="434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3" name="Line 1713"/>
              <p:cNvSpPr>
                <a:spLocks noChangeShapeType="1"/>
              </p:cNvSpPr>
              <p:nvPr/>
            </p:nvSpPr>
            <p:spPr bwMode="auto">
              <a:xfrm>
                <a:off x="435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4" name="Line 1714"/>
              <p:cNvSpPr>
                <a:spLocks noChangeShapeType="1"/>
              </p:cNvSpPr>
              <p:nvPr/>
            </p:nvSpPr>
            <p:spPr bwMode="auto">
              <a:xfrm>
                <a:off x="436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5" name="Line 1715"/>
              <p:cNvSpPr>
                <a:spLocks noChangeShapeType="1"/>
              </p:cNvSpPr>
              <p:nvPr/>
            </p:nvSpPr>
            <p:spPr bwMode="auto">
              <a:xfrm>
                <a:off x="437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6" name="Line 1716"/>
              <p:cNvSpPr>
                <a:spLocks noChangeShapeType="1"/>
              </p:cNvSpPr>
              <p:nvPr/>
            </p:nvSpPr>
            <p:spPr bwMode="auto">
              <a:xfrm>
                <a:off x="438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7" name="Line 1717"/>
              <p:cNvSpPr>
                <a:spLocks noChangeShapeType="1"/>
              </p:cNvSpPr>
              <p:nvPr/>
            </p:nvSpPr>
            <p:spPr bwMode="auto">
              <a:xfrm>
                <a:off x="439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8" name="Line 1718"/>
              <p:cNvSpPr>
                <a:spLocks noChangeShapeType="1"/>
              </p:cNvSpPr>
              <p:nvPr/>
            </p:nvSpPr>
            <p:spPr bwMode="auto">
              <a:xfrm>
                <a:off x="440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9" name="Line 1719"/>
              <p:cNvSpPr>
                <a:spLocks noChangeShapeType="1"/>
              </p:cNvSpPr>
              <p:nvPr/>
            </p:nvSpPr>
            <p:spPr bwMode="auto">
              <a:xfrm>
                <a:off x="441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0" name="Line 1720"/>
              <p:cNvSpPr>
                <a:spLocks noChangeShapeType="1"/>
              </p:cNvSpPr>
              <p:nvPr/>
            </p:nvSpPr>
            <p:spPr bwMode="auto">
              <a:xfrm>
                <a:off x="442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1" name="Line 1721"/>
              <p:cNvSpPr>
                <a:spLocks noChangeShapeType="1"/>
              </p:cNvSpPr>
              <p:nvPr/>
            </p:nvSpPr>
            <p:spPr bwMode="auto">
              <a:xfrm>
                <a:off x="443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2" name="Line 1722"/>
              <p:cNvSpPr>
                <a:spLocks noChangeShapeType="1"/>
              </p:cNvSpPr>
              <p:nvPr/>
            </p:nvSpPr>
            <p:spPr bwMode="auto">
              <a:xfrm>
                <a:off x="444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3" name="Line 1723"/>
              <p:cNvSpPr>
                <a:spLocks noChangeShapeType="1"/>
              </p:cNvSpPr>
              <p:nvPr/>
            </p:nvSpPr>
            <p:spPr bwMode="auto">
              <a:xfrm>
                <a:off x="445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4" name="Line 1724"/>
              <p:cNvSpPr>
                <a:spLocks noChangeShapeType="1"/>
              </p:cNvSpPr>
              <p:nvPr/>
            </p:nvSpPr>
            <p:spPr bwMode="auto">
              <a:xfrm>
                <a:off x="445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5" name="Line 1725"/>
              <p:cNvSpPr>
                <a:spLocks noChangeShapeType="1"/>
              </p:cNvSpPr>
              <p:nvPr/>
            </p:nvSpPr>
            <p:spPr bwMode="auto">
              <a:xfrm>
                <a:off x="446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6" name="Line 1726"/>
              <p:cNvSpPr>
                <a:spLocks noChangeShapeType="1"/>
              </p:cNvSpPr>
              <p:nvPr/>
            </p:nvSpPr>
            <p:spPr bwMode="auto">
              <a:xfrm>
                <a:off x="447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7" name="Line 1727"/>
              <p:cNvSpPr>
                <a:spLocks noChangeShapeType="1"/>
              </p:cNvSpPr>
              <p:nvPr/>
            </p:nvSpPr>
            <p:spPr bwMode="auto">
              <a:xfrm>
                <a:off x="448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8" name="Line 1728"/>
              <p:cNvSpPr>
                <a:spLocks noChangeShapeType="1"/>
              </p:cNvSpPr>
              <p:nvPr/>
            </p:nvSpPr>
            <p:spPr bwMode="auto">
              <a:xfrm>
                <a:off x="449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9" name="Line 1729"/>
              <p:cNvSpPr>
                <a:spLocks noChangeShapeType="1"/>
              </p:cNvSpPr>
              <p:nvPr/>
            </p:nvSpPr>
            <p:spPr bwMode="auto">
              <a:xfrm>
                <a:off x="450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0" name="Line 1730"/>
              <p:cNvSpPr>
                <a:spLocks noChangeShapeType="1"/>
              </p:cNvSpPr>
              <p:nvPr/>
            </p:nvSpPr>
            <p:spPr bwMode="auto">
              <a:xfrm>
                <a:off x="451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1" name="Line 1731"/>
              <p:cNvSpPr>
                <a:spLocks noChangeShapeType="1"/>
              </p:cNvSpPr>
              <p:nvPr/>
            </p:nvSpPr>
            <p:spPr bwMode="auto">
              <a:xfrm>
                <a:off x="452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2" name="Line 1732"/>
              <p:cNvSpPr>
                <a:spLocks noChangeShapeType="1"/>
              </p:cNvSpPr>
              <p:nvPr/>
            </p:nvSpPr>
            <p:spPr bwMode="auto">
              <a:xfrm>
                <a:off x="453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3" name="Line 1733"/>
              <p:cNvSpPr>
                <a:spLocks noChangeShapeType="1"/>
              </p:cNvSpPr>
              <p:nvPr/>
            </p:nvSpPr>
            <p:spPr bwMode="auto">
              <a:xfrm>
                <a:off x="454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4" name="Line 1734"/>
              <p:cNvSpPr>
                <a:spLocks noChangeShapeType="1"/>
              </p:cNvSpPr>
              <p:nvPr/>
            </p:nvSpPr>
            <p:spPr bwMode="auto">
              <a:xfrm>
                <a:off x="455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5" name="Line 1735"/>
              <p:cNvSpPr>
                <a:spLocks noChangeShapeType="1"/>
              </p:cNvSpPr>
              <p:nvPr/>
            </p:nvSpPr>
            <p:spPr bwMode="auto">
              <a:xfrm>
                <a:off x="455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6" name="Line 1736"/>
              <p:cNvSpPr>
                <a:spLocks noChangeShapeType="1"/>
              </p:cNvSpPr>
              <p:nvPr/>
            </p:nvSpPr>
            <p:spPr bwMode="auto">
              <a:xfrm>
                <a:off x="45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7" name="Line 1737"/>
              <p:cNvSpPr>
                <a:spLocks noChangeShapeType="1"/>
              </p:cNvSpPr>
              <p:nvPr/>
            </p:nvSpPr>
            <p:spPr bwMode="auto">
              <a:xfrm>
                <a:off x="457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8" name="Line 1738"/>
              <p:cNvSpPr>
                <a:spLocks noChangeShapeType="1"/>
              </p:cNvSpPr>
              <p:nvPr/>
            </p:nvSpPr>
            <p:spPr bwMode="auto">
              <a:xfrm>
                <a:off x="458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9" name="Line 1739"/>
              <p:cNvSpPr>
                <a:spLocks noChangeShapeType="1"/>
              </p:cNvSpPr>
              <p:nvPr/>
            </p:nvSpPr>
            <p:spPr bwMode="auto">
              <a:xfrm>
                <a:off x="459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0" name="Line 1740"/>
              <p:cNvSpPr>
                <a:spLocks noChangeShapeType="1"/>
              </p:cNvSpPr>
              <p:nvPr/>
            </p:nvSpPr>
            <p:spPr bwMode="auto">
              <a:xfrm>
                <a:off x="460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1" name="Line 1741"/>
              <p:cNvSpPr>
                <a:spLocks noChangeShapeType="1"/>
              </p:cNvSpPr>
              <p:nvPr/>
            </p:nvSpPr>
            <p:spPr bwMode="auto">
              <a:xfrm>
                <a:off x="461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2" name="Line 1742"/>
              <p:cNvSpPr>
                <a:spLocks noChangeShapeType="1"/>
              </p:cNvSpPr>
              <p:nvPr/>
            </p:nvSpPr>
            <p:spPr bwMode="auto">
              <a:xfrm>
                <a:off x="462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3" name="Line 1743"/>
              <p:cNvSpPr>
                <a:spLocks noChangeShapeType="1"/>
              </p:cNvSpPr>
              <p:nvPr/>
            </p:nvSpPr>
            <p:spPr bwMode="auto">
              <a:xfrm>
                <a:off x="46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4" name="Line 1744"/>
              <p:cNvSpPr>
                <a:spLocks noChangeShapeType="1"/>
              </p:cNvSpPr>
              <p:nvPr/>
            </p:nvSpPr>
            <p:spPr bwMode="auto">
              <a:xfrm>
                <a:off x="464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5" name="Line 1745"/>
              <p:cNvSpPr>
                <a:spLocks noChangeShapeType="1"/>
              </p:cNvSpPr>
              <p:nvPr/>
            </p:nvSpPr>
            <p:spPr bwMode="auto">
              <a:xfrm>
                <a:off x="465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6" name="Line 1746"/>
              <p:cNvSpPr>
                <a:spLocks noChangeShapeType="1"/>
              </p:cNvSpPr>
              <p:nvPr/>
            </p:nvSpPr>
            <p:spPr bwMode="auto">
              <a:xfrm>
                <a:off x="466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7" name="Line 1747"/>
              <p:cNvSpPr>
                <a:spLocks noChangeShapeType="1"/>
              </p:cNvSpPr>
              <p:nvPr/>
            </p:nvSpPr>
            <p:spPr bwMode="auto">
              <a:xfrm>
                <a:off x="466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8" name="Line 1748"/>
              <p:cNvSpPr>
                <a:spLocks noChangeShapeType="1"/>
              </p:cNvSpPr>
              <p:nvPr/>
            </p:nvSpPr>
            <p:spPr bwMode="auto">
              <a:xfrm>
                <a:off x="467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9" name="Line 1749"/>
              <p:cNvSpPr>
                <a:spLocks noChangeShapeType="1"/>
              </p:cNvSpPr>
              <p:nvPr/>
            </p:nvSpPr>
            <p:spPr bwMode="auto">
              <a:xfrm>
                <a:off x="468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0" name="Line 1750"/>
              <p:cNvSpPr>
                <a:spLocks noChangeShapeType="1"/>
              </p:cNvSpPr>
              <p:nvPr/>
            </p:nvSpPr>
            <p:spPr bwMode="auto">
              <a:xfrm>
                <a:off x="46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1" name="Line 1751"/>
              <p:cNvSpPr>
                <a:spLocks noChangeShapeType="1"/>
              </p:cNvSpPr>
              <p:nvPr/>
            </p:nvSpPr>
            <p:spPr bwMode="auto">
              <a:xfrm>
                <a:off x="470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2" name="Line 1752"/>
              <p:cNvSpPr>
                <a:spLocks noChangeShapeType="1"/>
              </p:cNvSpPr>
              <p:nvPr/>
            </p:nvSpPr>
            <p:spPr bwMode="auto">
              <a:xfrm>
                <a:off x="471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3" name="Line 1753"/>
              <p:cNvSpPr>
                <a:spLocks noChangeShapeType="1"/>
              </p:cNvSpPr>
              <p:nvPr/>
            </p:nvSpPr>
            <p:spPr bwMode="auto">
              <a:xfrm>
                <a:off x="472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4" name="Line 1754"/>
              <p:cNvSpPr>
                <a:spLocks noChangeShapeType="1"/>
              </p:cNvSpPr>
              <p:nvPr/>
            </p:nvSpPr>
            <p:spPr bwMode="auto">
              <a:xfrm>
                <a:off x="473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5" name="Line 1755"/>
              <p:cNvSpPr>
                <a:spLocks noChangeShapeType="1"/>
              </p:cNvSpPr>
              <p:nvPr/>
            </p:nvSpPr>
            <p:spPr bwMode="auto">
              <a:xfrm>
                <a:off x="474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6" name="Line 1756"/>
              <p:cNvSpPr>
                <a:spLocks noChangeShapeType="1"/>
              </p:cNvSpPr>
              <p:nvPr/>
            </p:nvSpPr>
            <p:spPr bwMode="auto">
              <a:xfrm>
                <a:off x="475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7" name="Line 1757"/>
              <p:cNvSpPr>
                <a:spLocks noChangeShapeType="1"/>
              </p:cNvSpPr>
              <p:nvPr/>
            </p:nvSpPr>
            <p:spPr bwMode="auto">
              <a:xfrm>
                <a:off x="476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8" name="Line 1758"/>
              <p:cNvSpPr>
                <a:spLocks noChangeShapeType="1"/>
              </p:cNvSpPr>
              <p:nvPr/>
            </p:nvSpPr>
            <p:spPr bwMode="auto">
              <a:xfrm>
                <a:off x="477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9" name="Line 1759"/>
              <p:cNvSpPr>
                <a:spLocks noChangeShapeType="1"/>
              </p:cNvSpPr>
              <p:nvPr/>
            </p:nvSpPr>
            <p:spPr bwMode="auto">
              <a:xfrm>
                <a:off x="477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0" name="Line 1760"/>
              <p:cNvSpPr>
                <a:spLocks noChangeShapeType="1"/>
              </p:cNvSpPr>
              <p:nvPr/>
            </p:nvSpPr>
            <p:spPr bwMode="auto">
              <a:xfrm>
                <a:off x="478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1" name="Line 1761"/>
              <p:cNvSpPr>
                <a:spLocks noChangeShapeType="1"/>
              </p:cNvSpPr>
              <p:nvPr/>
            </p:nvSpPr>
            <p:spPr bwMode="auto">
              <a:xfrm>
                <a:off x="479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2" name="Line 1762"/>
              <p:cNvSpPr>
                <a:spLocks noChangeShapeType="1"/>
              </p:cNvSpPr>
              <p:nvPr/>
            </p:nvSpPr>
            <p:spPr bwMode="auto">
              <a:xfrm>
                <a:off x="480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3" name="Line 1763"/>
              <p:cNvSpPr>
                <a:spLocks noChangeShapeType="1"/>
              </p:cNvSpPr>
              <p:nvPr/>
            </p:nvSpPr>
            <p:spPr bwMode="auto">
              <a:xfrm>
                <a:off x="481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4" name="Line 1764"/>
              <p:cNvSpPr>
                <a:spLocks noChangeShapeType="1"/>
              </p:cNvSpPr>
              <p:nvPr/>
            </p:nvSpPr>
            <p:spPr bwMode="auto">
              <a:xfrm>
                <a:off x="482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5" name="Line 1765"/>
              <p:cNvSpPr>
                <a:spLocks noChangeShapeType="1"/>
              </p:cNvSpPr>
              <p:nvPr/>
            </p:nvSpPr>
            <p:spPr bwMode="auto">
              <a:xfrm>
                <a:off x="483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6" name="Line 1766"/>
              <p:cNvSpPr>
                <a:spLocks noChangeShapeType="1"/>
              </p:cNvSpPr>
              <p:nvPr/>
            </p:nvSpPr>
            <p:spPr bwMode="auto">
              <a:xfrm>
                <a:off x="484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7" name="Line 1767"/>
              <p:cNvSpPr>
                <a:spLocks noChangeShapeType="1"/>
              </p:cNvSpPr>
              <p:nvPr/>
            </p:nvSpPr>
            <p:spPr bwMode="auto">
              <a:xfrm>
                <a:off x="485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8" name="Line 1768"/>
              <p:cNvSpPr>
                <a:spLocks noChangeShapeType="1"/>
              </p:cNvSpPr>
              <p:nvPr/>
            </p:nvSpPr>
            <p:spPr bwMode="auto">
              <a:xfrm>
                <a:off x="4861"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9" name="Line 1769"/>
              <p:cNvSpPr>
                <a:spLocks noChangeShapeType="1"/>
              </p:cNvSpPr>
              <p:nvPr/>
            </p:nvSpPr>
            <p:spPr bwMode="auto">
              <a:xfrm>
                <a:off x="4870"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0" name="Line 1770"/>
              <p:cNvSpPr>
                <a:spLocks noChangeShapeType="1"/>
              </p:cNvSpPr>
              <p:nvPr/>
            </p:nvSpPr>
            <p:spPr bwMode="auto">
              <a:xfrm>
                <a:off x="487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1" name="Line 1771"/>
              <p:cNvSpPr>
                <a:spLocks noChangeShapeType="1"/>
              </p:cNvSpPr>
              <p:nvPr/>
            </p:nvSpPr>
            <p:spPr bwMode="auto">
              <a:xfrm>
                <a:off x="488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2" name="Line 1772"/>
              <p:cNvSpPr>
                <a:spLocks noChangeShapeType="1"/>
              </p:cNvSpPr>
              <p:nvPr/>
            </p:nvSpPr>
            <p:spPr bwMode="auto">
              <a:xfrm>
                <a:off x="489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3" name="Line 1773"/>
              <p:cNvSpPr>
                <a:spLocks noChangeShapeType="1"/>
              </p:cNvSpPr>
              <p:nvPr/>
            </p:nvSpPr>
            <p:spPr bwMode="auto">
              <a:xfrm>
                <a:off x="490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4" name="Line 1774"/>
              <p:cNvSpPr>
                <a:spLocks noChangeShapeType="1"/>
              </p:cNvSpPr>
              <p:nvPr/>
            </p:nvSpPr>
            <p:spPr bwMode="auto">
              <a:xfrm>
                <a:off x="491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5" name="Line 1775"/>
              <p:cNvSpPr>
                <a:spLocks noChangeShapeType="1"/>
              </p:cNvSpPr>
              <p:nvPr/>
            </p:nvSpPr>
            <p:spPr bwMode="auto">
              <a:xfrm>
                <a:off x="4925"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6" name="Line 1776"/>
              <p:cNvSpPr>
                <a:spLocks noChangeShapeType="1"/>
              </p:cNvSpPr>
              <p:nvPr/>
            </p:nvSpPr>
            <p:spPr bwMode="auto">
              <a:xfrm>
                <a:off x="4934"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7" name="Line 1777"/>
              <p:cNvSpPr>
                <a:spLocks noChangeShapeType="1"/>
              </p:cNvSpPr>
              <p:nvPr/>
            </p:nvSpPr>
            <p:spPr bwMode="auto">
              <a:xfrm>
                <a:off x="494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8" name="Line 1778"/>
              <p:cNvSpPr>
                <a:spLocks noChangeShapeType="1"/>
              </p:cNvSpPr>
              <p:nvPr/>
            </p:nvSpPr>
            <p:spPr bwMode="auto">
              <a:xfrm>
                <a:off x="4953"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9" name="Line 1779"/>
              <p:cNvSpPr>
                <a:spLocks noChangeShapeType="1"/>
              </p:cNvSpPr>
              <p:nvPr/>
            </p:nvSpPr>
            <p:spPr bwMode="auto">
              <a:xfrm>
                <a:off x="496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0" name="Line 1780"/>
              <p:cNvSpPr>
                <a:spLocks noChangeShapeType="1"/>
              </p:cNvSpPr>
              <p:nvPr/>
            </p:nvSpPr>
            <p:spPr bwMode="auto">
              <a:xfrm>
                <a:off x="497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1" name="Line 1781"/>
              <p:cNvSpPr>
                <a:spLocks noChangeShapeType="1"/>
              </p:cNvSpPr>
              <p:nvPr/>
            </p:nvSpPr>
            <p:spPr bwMode="auto">
              <a:xfrm>
                <a:off x="498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2" name="Line 1782"/>
              <p:cNvSpPr>
                <a:spLocks noChangeShapeType="1"/>
              </p:cNvSpPr>
              <p:nvPr/>
            </p:nvSpPr>
            <p:spPr bwMode="auto">
              <a:xfrm>
                <a:off x="4989"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3" name="Line 1783"/>
              <p:cNvSpPr>
                <a:spLocks noChangeShapeType="1"/>
              </p:cNvSpPr>
              <p:nvPr/>
            </p:nvSpPr>
            <p:spPr bwMode="auto">
              <a:xfrm>
                <a:off x="4998"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4" name="Line 1784"/>
              <p:cNvSpPr>
                <a:spLocks noChangeShapeType="1"/>
              </p:cNvSpPr>
              <p:nvPr/>
            </p:nvSpPr>
            <p:spPr bwMode="auto">
              <a:xfrm>
                <a:off x="50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5" name="Line 1785"/>
              <p:cNvSpPr>
                <a:spLocks noChangeShapeType="1"/>
              </p:cNvSpPr>
              <p:nvPr/>
            </p:nvSpPr>
            <p:spPr bwMode="auto">
              <a:xfrm>
                <a:off x="5017"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6" name="Line 1786"/>
              <p:cNvSpPr>
                <a:spLocks noChangeShapeType="1"/>
              </p:cNvSpPr>
              <p:nvPr/>
            </p:nvSpPr>
            <p:spPr bwMode="auto">
              <a:xfrm>
                <a:off x="502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7" name="Line 1787"/>
              <p:cNvSpPr>
                <a:spLocks noChangeShapeType="1"/>
              </p:cNvSpPr>
              <p:nvPr/>
            </p:nvSpPr>
            <p:spPr bwMode="auto">
              <a:xfrm>
                <a:off x="503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8" name="Line 1788"/>
              <p:cNvSpPr>
                <a:spLocks noChangeShapeType="1"/>
              </p:cNvSpPr>
              <p:nvPr/>
            </p:nvSpPr>
            <p:spPr bwMode="auto">
              <a:xfrm>
                <a:off x="504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9" name="Line 1789"/>
              <p:cNvSpPr>
                <a:spLocks noChangeShapeType="1"/>
              </p:cNvSpPr>
              <p:nvPr/>
            </p:nvSpPr>
            <p:spPr bwMode="auto">
              <a:xfrm>
                <a:off x="5053"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0" name="Line 1790"/>
              <p:cNvSpPr>
                <a:spLocks noChangeShapeType="1"/>
              </p:cNvSpPr>
              <p:nvPr/>
            </p:nvSpPr>
            <p:spPr bwMode="auto">
              <a:xfrm>
                <a:off x="5062"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1" name="Line 1791"/>
              <p:cNvSpPr>
                <a:spLocks noChangeShapeType="1"/>
              </p:cNvSpPr>
              <p:nvPr/>
            </p:nvSpPr>
            <p:spPr bwMode="auto">
              <a:xfrm>
                <a:off x="5072"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2" name="Line 1792"/>
              <p:cNvSpPr>
                <a:spLocks noChangeShapeType="1"/>
              </p:cNvSpPr>
              <p:nvPr/>
            </p:nvSpPr>
            <p:spPr bwMode="auto">
              <a:xfrm>
                <a:off x="5081"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3" name="Line 1793"/>
              <p:cNvSpPr>
                <a:spLocks noChangeShapeType="1"/>
              </p:cNvSpPr>
              <p:nvPr/>
            </p:nvSpPr>
            <p:spPr bwMode="auto">
              <a:xfrm>
                <a:off x="5090"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4" name="Line 1794"/>
              <p:cNvSpPr>
                <a:spLocks noChangeShapeType="1"/>
              </p:cNvSpPr>
              <p:nvPr/>
            </p:nvSpPr>
            <p:spPr bwMode="auto">
              <a:xfrm>
                <a:off x="5099"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5" name="Line 1795"/>
              <p:cNvSpPr>
                <a:spLocks noChangeShapeType="1"/>
              </p:cNvSpPr>
              <p:nvPr/>
            </p:nvSpPr>
            <p:spPr bwMode="auto">
              <a:xfrm>
                <a:off x="5108"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6" name="Line 1796"/>
              <p:cNvSpPr>
                <a:spLocks noChangeShapeType="1"/>
              </p:cNvSpPr>
              <p:nvPr/>
            </p:nvSpPr>
            <p:spPr bwMode="auto">
              <a:xfrm>
                <a:off x="5117"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7" name="Line 1797"/>
              <p:cNvSpPr>
                <a:spLocks noChangeShapeType="1"/>
              </p:cNvSpPr>
              <p:nvPr/>
            </p:nvSpPr>
            <p:spPr bwMode="auto">
              <a:xfrm>
                <a:off x="5126" y="1227"/>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8" name="Line 1798"/>
              <p:cNvSpPr>
                <a:spLocks noChangeShapeType="1"/>
              </p:cNvSpPr>
              <p:nvPr/>
            </p:nvSpPr>
            <p:spPr bwMode="auto">
              <a:xfrm>
                <a:off x="5136"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9" name="Line 1799"/>
              <p:cNvSpPr>
                <a:spLocks noChangeShapeType="1"/>
              </p:cNvSpPr>
              <p:nvPr/>
            </p:nvSpPr>
            <p:spPr bwMode="auto">
              <a:xfrm>
                <a:off x="5145"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0" name="Line 1800"/>
              <p:cNvSpPr>
                <a:spLocks noChangeShapeType="1"/>
              </p:cNvSpPr>
              <p:nvPr/>
            </p:nvSpPr>
            <p:spPr bwMode="auto">
              <a:xfrm>
                <a:off x="5154" y="1227"/>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1" name="Line 1801"/>
              <p:cNvSpPr>
                <a:spLocks noChangeShapeType="1"/>
              </p:cNvSpPr>
              <p:nvPr/>
            </p:nvSpPr>
            <p:spPr bwMode="auto">
              <a:xfrm>
                <a:off x="5163" y="1227"/>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2" name="Rectangle 1802"/>
              <p:cNvSpPr>
                <a:spLocks noChangeArrowheads="1"/>
              </p:cNvSpPr>
              <p:nvPr/>
            </p:nvSpPr>
            <p:spPr bwMode="auto">
              <a:xfrm>
                <a:off x="719" y="113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0.8</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773" name="Line 1803"/>
              <p:cNvSpPr>
                <a:spLocks noChangeShapeType="1"/>
              </p:cNvSpPr>
              <p:nvPr/>
            </p:nvSpPr>
            <p:spPr bwMode="auto">
              <a:xfrm flipH="1">
                <a:off x="1057" y="638"/>
                <a:ext cx="6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4" name="Line 1804"/>
              <p:cNvSpPr>
                <a:spLocks noChangeShapeType="1"/>
              </p:cNvSpPr>
              <p:nvPr/>
            </p:nvSpPr>
            <p:spPr bwMode="auto">
              <a:xfrm>
                <a:off x="5165" y="638"/>
                <a:ext cx="63"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5" name="Line 1805"/>
              <p:cNvSpPr>
                <a:spLocks noChangeShapeType="1"/>
              </p:cNvSpPr>
              <p:nvPr/>
            </p:nvSpPr>
            <p:spPr bwMode="auto">
              <a:xfrm>
                <a:off x="11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6" name="Line 1806"/>
              <p:cNvSpPr>
                <a:spLocks noChangeShapeType="1"/>
              </p:cNvSpPr>
              <p:nvPr/>
            </p:nvSpPr>
            <p:spPr bwMode="auto">
              <a:xfrm>
                <a:off x="11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7" name="Line 1807"/>
              <p:cNvSpPr>
                <a:spLocks noChangeShapeType="1"/>
              </p:cNvSpPr>
              <p:nvPr/>
            </p:nvSpPr>
            <p:spPr bwMode="auto">
              <a:xfrm>
                <a:off x="11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8" name="Line 1808"/>
              <p:cNvSpPr>
                <a:spLocks noChangeShapeType="1"/>
              </p:cNvSpPr>
              <p:nvPr/>
            </p:nvSpPr>
            <p:spPr bwMode="auto">
              <a:xfrm>
                <a:off x="11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9" name="Line 1809"/>
              <p:cNvSpPr>
                <a:spLocks noChangeShapeType="1"/>
              </p:cNvSpPr>
              <p:nvPr/>
            </p:nvSpPr>
            <p:spPr bwMode="auto">
              <a:xfrm>
                <a:off x="11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0" name="Line 1810"/>
              <p:cNvSpPr>
                <a:spLocks noChangeShapeType="1"/>
              </p:cNvSpPr>
              <p:nvPr/>
            </p:nvSpPr>
            <p:spPr bwMode="auto">
              <a:xfrm>
                <a:off x="116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1" name="Line 1811"/>
              <p:cNvSpPr>
                <a:spLocks noChangeShapeType="1"/>
              </p:cNvSpPr>
              <p:nvPr/>
            </p:nvSpPr>
            <p:spPr bwMode="auto">
              <a:xfrm>
                <a:off x="11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2" name="Line 1812"/>
              <p:cNvSpPr>
                <a:spLocks noChangeShapeType="1"/>
              </p:cNvSpPr>
              <p:nvPr/>
            </p:nvSpPr>
            <p:spPr bwMode="auto">
              <a:xfrm>
                <a:off x="11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5" name="Group 2014"/>
            <p:cNvGrpSpPr>
              <a:grpSpLocks/>
            </p:cNvGrpSpPr>
            <p:nvPr/>
          </p:nvGrpSpPr>
          <p:grpSpPr bwMode="auto">
            <a:xfrm>
              <a:off x="1895475" y="1012825"/>
              <a:ext cx="2894013" cy="0"/>
              <a:chOff x="1194" y="638"/>
              <a:chExt cx="1823" cy="0"/>
            </a:xfrm>
          </p:grpSpPr>
          <p:sp>
            <p:nvSpPr>
              <p:cNvPr id="1383" name="Line 1814"/>
              <p:cNvSpPr>
                <a:spLocks noChangeShapeType="1"/>
              </p:cNvSpPr>
              <p:nvPr/>
            </p:nvSpPr>
            <p:spPr bwMode="auto">
              <a:xfrm>
                <a:off x="11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4" name="Line 1815"/>
              <p:cNvSpPr>
                <a:spLocks noChangeShapeType="1"/>
              </p:cNvSpPr>
              <p:nvPr/>
            </p:nvSpPr>
            <p:spPr bwMode="auto">
              <a:xfrm>
                <a:off x="12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5" name="Line 1816"/>
              <p:cNvSpPr>
                <a:spLocks noChangeShapeType="1"/>
              </p:cNvSpPr>
              <p:nvPr/>
            </p:nvSpPr>
            <p:spPr bwMode="auto">
              <a:xfrm>
                <a:off x="12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6" name="Line 1817"/>
              <p:cNvSpPr>
                <a:spLocks noChangeShapeType="1"/>
              </p:cNvSpPr>
              <p:nvPr/>
            </p:nvSpPr>
            <p:spPr bwMode="auto">
              <a:xfrm>
                <a:off x="12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7" name="Line 1818"/>
              <p:cNvSpPr>
                <a:spLocks noChangeShapeType="1"/>
              </p:cNvSpPr>
              <p:nvPr/>
            </p:nvSpPr>
            <p:spPr bwMode="auto">
              <a:xfrm>
                <a:off x="123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8" name="Line 1819"/>
              <p:cNvSpPr>
                <a:spLocks noChangeShapeType="1"/>
              </p:cNvSpPr>
              <p:nvPr/>
            </p:nvSpPr>
            <p:spPr bwMode="auto">
              <a:xfrm>
                <a:off x="12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9" name="Line 1820"/>
              <p:cNvSpPr>
                <a:spLocks noChangeShapeType="1"/>
              </p:cNvSpPr>
              <p:nvPr/>
            </p:nvSpPr>
            <p:spPr bwMode="auto">
              <a:xfrm>
                <a:off x="12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0" name="Line 1821"/>
              <p:cNvSpPr>
                <a:spLocks noChangeShapeType="1"/>
              </p:cNvSpPr>
              <p:nvPr/>
            </p:nvSpPr>
            <p:spPr bwMode="auto">
              <a:xfrm>
                <a:off x="12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1" name="Line 1822"/>
              <p:cNvSpPr>
                <a:spLocks noChangeShapeType="1"/>
              </p:cNvSpPr>
              <p:nvPr/>
            </p:nvSpPr>
            <p:spPr bwMode="auto">
              <a:xfrm>
                <a:off x="12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2" name="Line 1823"/>
              <p:cNvSpPr>
                <a:spLocks noChangeShapeType="1"/>
              </p:cNvSpPr>
              <p:nvPr/>
            </p:nvSpPr>
            <p:spPr bwMode="auto">
              <a:xfrm>
                <a:off x="12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3" name="Line 1824"/>
              <p:cNvSpPr>
                <a:spLocks noChangeShapeType="1"/>
              </p:cNvSpPr>
              <p:nvPr/>
            </p:nvSpPr>
            <p:spPr bwMode="auto">
              <a:xfrm>
                <a:off x="12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4" name="Line 1825"/>
              <p:cNvSpPr>
                <a:spLocks noChangeShapeType="1"/>
              </p:cNvSpPr>
              <p:nvPr/>
            </p:nvSpPr>
            <p:spPr bwMode="auto">
              <a:xfrm>
                <a:off x="129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5" name="Line 1826"/>
              <p:cNvSpPr>
                <a:spLocks noChangeShapeType="1"/>
              </p:cNvSpPr>
              <p:nvPr/>
            </p:nvSpPr>
            <p:spPr bwMode="auto">
              <a:xfrm>
                <a:off x="13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6" name="Line 1827"/>
              <p:cNvSpPr>
                <a:spLocks noChangeShapeType="1"/>
              </p:cNvSpPr>
              <p:nvPr/>
            </p:nvSpPr>
            <p:spPr bwMode="auto">
              <a:xfrm>
                <a:off x="13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7" name="Line 1828"/>
              <p:cNvSpPr>
                <a:spLocks noChangeShapeType="1"/>
              </p:cNvSpPr>
              <p:nvPr/>
            </p:nvSpPr>
            <p:spPr bwMode="auto">
              <a:xfrm>
                <a:off x="13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8" name="Line 1829"/>
              <p:cNvSpPr>
                <a:spLocks noChangeShapeType="1"/>
              </p:cNvSpPr>
              <p:nvPr/>
            </p:nvSpPr>
            <p:spPr bwMode="auto">
              <a:xfrm>
                <a:off x="13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9" name="Line 1830"/>
              <p:cNvSpPr>
                <a:spLocks noChangeShapeType="1"/>
              </p:cNvSpPr>
              <p:nvPr/>
            </p:nvSpPr>
            <p:spPr bwMode="auto">
              <a:xfrm>
                <a:off x="13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0" name="Line 1831"/>
              <p:cNvSpPr>
                <a:spLocks noChangeShapeType="1"/>
              </p:cNvSpPr>
              <p:nvPr/>
            </p:nvSpPr>
            <p:spPr bwMode="auto">
              <a:xfrm>
                <a:off x="134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1" name="Line 1832"/>
              <p:cNvSpPr>
                <a:spLocks noChangeShapeType="1"/>
              </p:cNvSpPr>
              <p:nvPr/>
            </p:nvSpPr>
            <p:spPr bwMode="auto">
              <a:xfrm>
                <a:off x="135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2" name="Line 1833"/>
              <p:cNvSpPr>
                <a:spLocks noChangeShapeType="1"/>
              </p:cNvSpPr>
              <p:nvPr/>
            </p:nvSpPr>
            <p:spPr bwMode="auto">
              <a:xfrm>
                <a:off x="13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3" name="Line 1834"/>
              <p:cNvSpPr>
                <a:spLocks noChangeShapeType="1"/>
              </p:cNvSpPr>
              <p:nvPr/>
            </p:nvSpPr>
            <p:spPr bwMode="auto">
              <a:xfrm>
                <a:off x="13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4" name="Line 1835"/>
              <p:cNvSpPr>
                <a:spLocks noChangeShapeType="1"/>
              </p:cNvSpPr>
              <p:nvPr/>
            </p:nvSpPr>
            <p:spPr bwMode="auto">
              <a:xfrm>
                <a:off x="13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5" name="Line 1836"/>
              <p:cNvSpPr>
                <a:spLocks noChangeShapeType="1"/>
              </p:cNvSpPr>
              <p:nvPr/>
            </p:nvSpPr>
            <p:spPr bwMode="auto">
              <a:xfrm>
                <a:off x="13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6" name="Line 1837"/>
              <p:cNvSpPr>
                <a:spLocks noChangeShapeType="1"/>
              </p:cNvSpPr>
              <p:nvPr/>
            </p:nvSpPr>
            <p:spPr bwMode="auto">
              <a:xfrm>
                <a:off x="14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7" name="Line 1838"/>
              <p:cNvSpPr>
                <a:spLocks noChangeShapeType="1"/>
              </p:cNvSpPr>
              <p:nvPr/>
            </p:nvSpPr>
            <p:spPr bwMode="auto">
              <a:xfrm>
                <a:off x="141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8" name="Line 1839"/>
              <p:cNvSpPr>
                <a:spLocks noChangeShapeType="1"/>
              </p:cNvSpPr>
              <p:nvPr/>
            </p:nvSpPr>
            <p:spPr bwMode="auto">
              <a:xfrm>
                <a:off x="14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9" name="Line 1840"/>
              <p:cNvSpPr>
                <a:spLocks noChangeShapeType="1"/>
              </p:cNvSpPr>
              <p:nvPr/>
            </p:nvSpPr>
            <p:spPr bwMode="auto">
              <a:xfrm>
                <a:off x="14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0" name="Line 1841"/>
              <p:cNvSpPr>
                <a:spLocks noChangeShapeType="1"/>
              </p:cNvSpPr>
              <p:nvPr/>
            </p:nvSpPr>
            <p:spPr bwMode="auto">
              <a:xfrm>
                <a:off x="14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1" name="Line 1842"/>
              <p:cNvSpPr>
                <a:spLocks noChangeShapeType="1"/>
              </p:cNvSpPr>
              <p:nvPr/>
            </p:nvSpPr>
            <p:spPr bwMode="auto">
              <a:xfrm>
                <a:off x="14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2" name="Line 1843"/>
              <p:cNvSpPr>
                <a:spLocks noChangeShapeType="1"/>
              </p:cNvSpPr>
              <p:nvPr/>
            </p:nvSpPr>
            <p:spPr bwMode="auto">
              <a:xfrm>
                <a:off x="14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3" name="Line 1844"/>
              <p:cNvSpPr>
                <a:spLocks noChangeShapeType="1"/>
              </p:cNvSpPr>
              <p:nvPr/>
            </p:nvSpPr>
            <p:spPr bwMode="auto">
              <a:xfrm>
                <a:off x="14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4" name="Line 1845"/>
              <p:cNvSpPr>
                <a:spLocks noChangeShapeType="1"/>
              </p:cNvSpPr>
              <p:nvPr/>
            </p:nvSpPr>
            <p:spPr bwMode="auto">
              <a:xfrm>
                <a:off x="147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5" name="Line 1846"/>
              <p:cNvSpPr>
                <a:spLocks noChangeShapeType="1"/>
              </p:cNvSpPr>
              <p:nvPr/>
            </p:nvSpPr>
            <p:spPr bwMode="auto">
              <a:xfrm>
                <a:off x="14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6" name="Line 1847"/>
              <p:cNvSpPr>
                <a:spLocks noChangeShapeType="1"/>
              </p:cNvSpPr>
              <p:nvPr/>
            </p:nvSpPr>
            <p:spPr bwMode="auto">
              <a:xfrm>
                <a:off x="14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7" name="Line 1848"/>
              <p:cNvSpPr>
                <a:spLocks noChangeShapeType="1"/>
              </p:cNvSpPr>
              <p:nvPr/>
            </p:nvSpPr>
            <p:spPr bwMode="auto">
              <a:xfrm>
                <a:off x="15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8" name="Line 1849"/>
              <p:cNvSpPr>
                <a:spLocks noChangeShapeType="1"/>
              </p:cNvSpPr>
              <p:nvPr/>
            </p:nvSpPr>
            <p:spPr bwMode="auto">
              <a:xfrm>
                <a:off x="15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9" name="Line 1850"/>
              <p:cNvSpPr>
                <a:spLocks noChangeShapeType="1"/>
              </p:cNvSpPr>
              <p:nvPr/>
            </p:nvSpPr>
            <p:spPr bwMode="auto">
              <a:xfrm>
                <a:off x="15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0" name="Line 1851"/>
              <p:cNvSpPr>
                <a:spLocks noChangeShapeType="1"/>
              </p:cNvSpPr>
              <p:nvPr/>
            </p:nvSpPr>
            <p:spPr bwMode="auto">
              <a:xfrm>
                <a:off x="15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1" name="Line 1852"/>
              <p:cNvSpPr>
                <a:spLocks noChangeShapeType="1"/>
              </p:cNvSpPr>
              <p:nvPr/>
            </p:nvSpPr>
            <p:spPr bwMode="auto">
              <a:xfrm>
                <a:off x="154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2" name="Line 1853"/>
              <p:cNvSpPr>
                <a:spLocks noChangeShapeType="1"/>
              </p:cNvSpPr>
              <p:nvPr/>
            </p:nvSpPr>
            <p:spPr bwMode="auto">
              <a:xfrm>
                <a:off x="15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3" name="Line 1854"/>
              <p:cNvSpPr>
                <a:spLocks noChangeShapeType="1"/>
              </p:cNvSpPr>
              <p:nvPr/>
            </p:nvSpPr>
            <p:spPr bwMode="auto">
              <a:xfrm>
                <a:off x="15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4" name="Line 1855"/>
              <p:cNvSpPr>
                <a:spLocks noChangeShapeType="1"/>
              </p:cNvSpPr>
              <p:nvPr/>
            </p:nvSpPr>
            <p:spPr bwMode="auto">
              <a:xfrm>
                <a:off x="15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5" name="Line 1856"/>
              <p:cNvSpPr>
                <a:spLocks noChangeShapeType="1"/>
              </p:cNvSpPr>
              <p:nvPr/>
            </p:nvSpPr>
            <p:spPr bwMode="auto">
              <a:xfrm>
                <a:off x="15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6" name="Line 1857"/>
              <p:cNvSpPr>
                <a:spLocks noChangeShapeType="1"/>
              </p:cNvSpPr>
              <p:nvPr/>
            </p:nvSpPr>
            <p:spPr bwMode="auto">
              <a:xfrm>
                <a:off x="15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7" name="Line 1858"/>
              <p:cNvSpPr>
                <a:spLocks noChangeShapeType="1"/>
              </p:cNvSpPr>
              <p:nvPr/>
            </p:nvSpPr>
            <p:spPr bwMode="auto">
              <a:xfrm>
                <a:off x="15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8" name="Line 1859"/>
              <p:cNvSpPr>
                <a:spLocks noChangeShapeType="1"/>
              </p:cNvSpPr>
              <p:nvPr/>
            </p:nvSpPr>
            <p:spPr bwMode="auto">
              <a:xfrm>
                <a:off x="160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9" name="Line 1860"/>
              <p:cNvSpPr>
                <a:spLocks noChangeShapeType="1"/>
              </p:cNvSpPr>
              <p:nvPr/>
            </p:nvSpPr>
            <p:spPr bwMode="auto">
              <a:xfrm>
                <a:off x="16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0" name="Line 1861"/>
              <p:cNvSpPr>
                <a:spLocks noChangeShapeType="1"/>
              </p:cNvSpPr>
              <p:nvPr/>
            </p:nvSpPr>
            <p:spPr bwMode="auto">
              <a:xfrm>
                <a:off x="16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1" name="Line 1862"/>
              <p:cNvSpPr>
                <a:spLocks noChangeShapeType="1"/>
              </p:cNvSpPr>
              <p:nvPr/>
            </p:nvSpPr>
            <p:spPr bwMode="auto">
              <a:xfrm>
                <a:off x="16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2" name="Line 1863"/>
              <p:cNvSpPr>
                <a:spLocks noChangeShapeType="1"/>
              </p:cNvSpPr>
              <p:nvPr/>
            </p:nvSpPr>
            <p:spPr bwMode="auto">
              <a:xfrm>
                <a:off x="16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3" name="Line 1864"/>
              <p:cNvSpPr>
                <a:spLocks noChangeShapeType="1"/>
              </p:cNvSpPr>
              <p:nvPr/>
            </p:nvSpPr>
            <p:spPr bwMode="auto">
              <a:xfrm>
                <a:off x="16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4" name="Line 1865"/>
              <p:cNvSpPr>
                <a:spLocks noChangeShapeType="1"/>
              </p:cNvSpPr>
              <p:nvPr/>
            </p:nvSpPr>
            <p:spPr bwMode="auto">
              <a:xfrm>
                <a:off x="16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5" name="Line 1866"/>
              <p:cNvSpPr>
                <a:spLocks noChangeShapeType="1"/>
              </p:cNvSpPr>
              <p:nvPr/>
            </p:nvSpPr>
            <p:spPr bwMode="auto">
              <a:xfrm>
                <a:off x="166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6" name="Line 1867"/>
              <p:cNvSpPr>
                <a:spLocks noChangeShapeType="1"/>
              </p:cNvSpPr>
              <p:nvPr/>
            </p:nvSpPr>
            <p:spPr bwMode="auto">
              <a:xfrm>
                <a:off x="16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7" name="Line 1868"/>
              <p:cNvSpPr>
                <a:spLocks noChangeShapeType="1"/>
              </p:cNvSpPr>
              <p:nvPr/>
            </p:nvSpPr>
            <p:spPr bwMode="auto">
              <a:xfrm>
                <a:off x="16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8" name="Line 1869"/>
              <p:cNvSpPr>
                <a:spLocks noChangeShapeType="1"/>
              </p:cNvSpPr>
              <p:nvPr/>
            </p:nvSpPr>
            <p:spPr bwMode="auto">
              <a:xfrm>
                <a:off x="16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9" name="Line 1870"/>
              <p:cNvSpPr>
                <a:spLocks noChangeShapeType="1"/>
              </p:cNvSpPr>
              <p:nvPr/>
            </p:nvSpPr>
            <p:spPr bwMode="auto">
              <a:xfrm>
                <a:off x="17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0" name="Line 1871"/>
              <p:cNvSpPr>
                <a:spLocks noChangeShapeType="1"/>
              </p:cNvSpPr>
              <p:nvPr/>
            </p:nvSpPr>
            <p:spPr bwMode="auto">
              <a:xfrm>
                <a:off x="17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1" name="Line 1872"/>
              <p:cNvSpPr>
                <a:spLocks noChangeShapeType="1"/>
              </p:cNvSpPr>
              <p:nvPr/>
            </p:nvSpPr>
            <p:spPr bwMode="auto">
              <a:xfrm>
                <a:off x="17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2" name="Line 1873"/>
              <p:cNvSpPr>
                <a:spLocks noChangeShapeType="1"/>
              </p:cNvSpPr>
              <p:nvPr/>
            </p:nvSpPr>
            <p:spPr bwMode="auto">
              <a:xfrm>
                <a:off x="173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3" name="Line 1874"/>
              <p:cNvSpPr>
                <a:spLocks noChangeShapeType="1"/>
              </p:cNvSpPr>
              <p:nvPr/>
            </p:nvSpPr>
            <p:spPr bwMode="auto">
              <a:xfrm>
                <a:off x="17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4" name="Line 1875"/>
              <p:cNvSpPr>
                <a:spLocks noChangeShapeType="1"/>
              </p:cNvSpPr>
              <p:nvPr/>
            </p:nvSpPr>
            <p:spPr bwMode="auto">
              <a:xfrm>
                <a:off x="17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5" name="Line 1876"/>
              <p:cNvSpPr>
                <a:spLocks noChangeShapeType="1"/>
              </p:cNvSpPr>
              <p:nvPr/>
            </p:nvSpPr>
            <p:spPr bwMode="auto">
              <a:xfrm>
                <a:off x="17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6" name="Line 1877"/>
              <p:cNvSpPr>
                <a:spLocks noChangeShapeType="1"/>
              </p:cNvSpPr>
              <p:nvPr/>
            </p:nvSpPr>
            <p:spPr bwMode="auto">
              <a:xfrm>
                <a:off x="17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7" name="Line 1878"/>
              <p:cNvSpPr>
                <a:spLocks noChangeShapeType="1"/>
              </p:cNvSpPr>
              <p:nvPr/>
            </p:nvSpPr>
            <p:spPr bwMode="auto">
              <a:xfrm>
                <a:off x="17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8" name="Line 1879"/>
              <p:cNvSpPr>
                <a:spLocks noChangeShapeType="1"/>
              </p:cNvSpPr>
              <p:nvPr/>
            </p:nvSpPr>
            <p:spPr bwMode="auto">
              <a:xfrm>
                <a:off x="178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9" name="Line 1880"/>
              <p:cNvSpPr>
                <a:spLocks noChangeShapeType="1"/>
              </p:cNvSpPr>
              <p:nvPr/>
            </p:nvSpPr>
            <p:spPr bwMode="auto">
              <a:xfrm>
                <a:off x="179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0" name="Line 1881"/>
              <p:cNvSpPr>
                <a:spLocks noChangeShapeType="1"/>
              </p:cNvSpPr>
              <p:nvPr/>
            </p:nvSpPr>
            <p:spPr bwMode="auto">
              <a:xfrm>
                <a:off x="18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1" name="Line 1882"/>
              <p:cNvSpPr>
                <a:spLocks noChangeShapeType="1"/>
              </p:cNvSpPr>
              <p:nvPr/>
            </p:nvSpPr>
            <p:spPr bwMode="auto">
              <a:xfrm>
                <a:off x="18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2" name="Line 1883"/>
              <p:cNvSpPr>
                <a:spLocks noChangeShapeType="1"/>
              </p:cNvSpPr>
              <p:nvPr/>
            </p:nvSpPr>
            <p:spPr bwMode="auto">
              <a:xfrm>
                <a:off x="18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3" name="Line 1884"/>
              <p:cNvSpPr>
                <a:spLocks noChangeShapeType="1"/>
              </p:cNvSpPr>
              <p:nvPr/>
            </p:nvSpPr>
            <p:spPr bwMode="auto">
              <a:xfrm>
                <a:off x="18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4" name="Line 1885"/>
              <p:cNvSpPr>
                <a:spLocks noChangeShapeType="1"/>
              </p:cNvSpPr>
              <p:nvPr/>
            </p:nvSpPr>
            <p:spPr bwMode="auto">
              <a:xfrm>
                <a:off x="18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5" name="Line 1886"/>
              <p:cNvSpPr>
                <a:spLocks noChangeShapeType="1"/>
              </p:cNvSpPr>
              <p:nvPr/>
            </p:nvSpPr>
            <p:spPr bwMode="auto">
              <a:xfrm>
                <a:off x="185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6" name="Line 1887"/>
              <p:cNvSpPr>
                <a:spLocks noChangeShapeType="1"/>
              </p:cNvSpPr>
              <p:nvPr/>
            </p:nvSpPr>
            <p:spPr bwMode="auto">
              <a:xfrm>
                <a:off x="18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7" name="Line 1888"/>
              <p:cNvSpPr>
                <a:spLocks noChangeShapeType="1"/>
              </p:cNvSpPr>
              <p:nvPr/>
            </p:nvSpPr>
            <p:spPr bwMode="auto">
              <a:xfrm>
                <a:off x="18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8" name="Line 1889"/>
              <p:cNvSpPr>
                <a:spLocks noChangeShapeType="1"/>
              </p:cNvSpPr>
              <p:nvPr/>
            </p:nvSpPr>
            <p:spPr bwMode="auto">
              <a:xfrm>
                <a:off x="18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9" name="Line 1890"/>
              <p:cNvSpPr>
                <a:spLocks noChangeShapeType="1"/>
              </p:cNvSpPr>
              <p:nvPr/>
            </p:nvSpPr>
            <p:spPr bwMode="auto">
              <a:xfrm>
                <a:off x="18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0" name="Line 1891"/>
              <p:cNvSpPr>
                <a:spLocks noChangeShapeType="1"/>
              </p:cNvSpPr>
              <p:nvPr/>
            </p:nvSpPr>
            <p:spPr bwMode="auto">
              <a:xfrm>
                <a:off x="18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1" name="Line 1892"/>
              <p:cNvSpPr>
                <a:spLocks noChangeShapeType="1"/>
              </p:cNvSpPr>
              <p:nvPr/>
            </p:nvSpPr>
            <p:spPr bwMode="auto">
              <a:xfrm>
                <a:off x="19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2" name="Line 1893"/>
              <p:cNvSpPr>
                <a:spLocks noChangeShapeType="1"/>
              </p:cNvSpPr>
              <p:nvPr/>
            </p:nvSpPr>
            <p:spPr bwMode="auto">
              <a:xfrm>
                <a:off x="191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3" name="Line 1894"/>
              <p:cNvSpPr>
                <a:spLocks noChangeShapeType="1"/>
              </p:cNvSpPr>
              <p:nvPr/>
            </p:nvSpPr>
            <p:spPr bwMode="auto">
              <a:xfrm>
                <a:off x="19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4" name="Line 1895"/>
              <p:cNvSpPr>
                <a:spLocks noChangeShapeType="1"/>
              </p:cNvSpPr>
              <p:nvPr/>
            </p:nvSpPr>
            <p:spPr bwMode="auto">
              <a:xfrm>
                <a:off x="19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5" name="Line 1896"/>
              <p:cNvSpPr>
                <a:spLocks noChangeShapeType="1"/>
              </p:cNvSpPr>
              <p:nvPr/>
            </p:nvSpPr>
            <p:spPr bwMode="auto">
              <a:xfrm>
                <a:off x="19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6" name="Line 1897"/>
              <p:cNvSpPr>
                <a:spLocks noChangeShapeType="1"/>
              </p:cNvSpPr>
              <p:nvPr/>
            </p:nvSpPr>
            <p:spPr bwMode="auto">
              <a:xfrm>
                <a:off x="19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7" name="Line 1898"/>
              <p:cNvSpPr>
                <a:spLocks noChangeShapeType="1"/>
              </p:cNvSpPr>
              <p:nvPr/>
            </p:nvSpPr>
            <p:spPr bwMode="auto">
              <a:xfrm>
                <a:off x="19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8" name="Line 1899"/>
              <p:cNvSpPr>
                <a:spLocks noChangeShapeType="1"/>
              </p:cNvSpPr>
              <p:nvPr/>
            </p:nvSpPr>
            <p:spPr bwMode="auto">
              <a:xfrm>
                <a:off x="19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9" name="Line 1900"/>
              <p:cNvSpPr>
                <a:spLocks noChangeShapeType="1"/>
              </p:cNvSpPr>
              <p:nvPr/>
            </p:nvSpPr>
            <p:spPr bwMode="auto">
              <a:xfrm>
                <a:off x="198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0" name="Line 1901"/>
              <p:cNvSpPr>
                <a:spLocks noChangeShapeType="1"/>
              </p:cNvSpPr>
              <p:nvPr/>
            </p:nvSpPr>
            <p:spPr bwMode="auto">
              <a:xfrm>
                <a:off x="19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1" name="Line 1902"/>
              <p:cNvSpPr>
                <a:spLocks noChangeShapeType="1"/>
              </p:cNvSpPr>
              <p:nvPr/>
            </p:nvSpPr>
            <p:spPr bwMode="auto">
              <a:xfrm>
                <a:off x="19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2" name="Line 1903"/>
              <p:cNvSpPr>
                <a:spLocks noChangeShapeType="1"/>
              </p:cNvSpPr>
              <p:nvPr/>
            </p:nvSpPr>
            <p:spPr bwMode="auto">
              <a:xfrm>
                <a:off x="20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3" name="Line 1904"/>
              <p:cNvSpPr>
                <a:spLocks noChangeShapeType="1"/>
              </p:cNvSpPr>
              <p:nvPr/>
            </p:nvSpPr>
            <p:spPr bwMode="auto">
              <a:xfrm>
                <a:off x="20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4" name="Line 1905"/>
              <p:cNvSpPr>
                <a:spLocks noChangeShapeType="1"/>
              </p:cNvSpPr>
              <p:nvPr/>
            </p:nvSpPr>
            <p:spPr bwMode="auto">
              <a:xfrm>
                <a:off x="20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5" name="Line 1906"/>
              <p:cNvSpPr>
                <a:spLocks noChangeShapeType="1"/>
              </p:cNvSpPr>
              <p:nvPr/>
            </p:nvSpPr>
            <p:spPr bwMode="auto">
              <a:xfrm>
                <a:off x="20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6" name="Line 1907"/>
              <p:cNvSpPr>
                <a:spLocks noChangeShapeType="1"/>
              </p:cNvSpPr>
              <p:nvPr/>
            </p:nvSpPr>
            <p:spPr bwMode="auto">
              <a:xfrm>
                <a:off x="204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7" name="Line 1908"/>
              <p:cNvSpPr>
                <a:spLocks noChangeShapeType="1"/>
              </p:cNvSpPr>
              <p:nvPr/>
            </p:nvSpPr>
            <p:spPr bwMode="auto">
              <a:xfrm>
                <a:off x="20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8" name="Line 1909"/>
              <p:cNvSpPr>
                <a:spLocks noChangeShapeType="1"/>
              </p:cNvSpPr>
              <p:nvPr/>
            </p:nvSpPr>
            <p:spPr bwMode="auto">
              <a:xfrm>
                <a:off x="20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9" name="Line 1910"/>
              <p:cNvSpPr>
                <a:spLocks noChangeShapeType="1"/>
              </p:cNvSpPr>
              <p:nvPr/>
            </p:nvSpPr>
            <p:spPr bwMode="auto">
              <a:xfrm>
                <a:off x="20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0" name="Line 1911"/>
              <p:cNvSpPr>
                <a:spLocks noChangeShapeType="1"/>
              </p:cNvSpPr>
              <p:nvPr/>
            </p:nvSpPr>
            <p:spPr bwMode="auto">
              <a:xfrm>
                <a:off x="20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1" name="Line 1912"/>
              <p:cNvSpPr>
                <a:spLocks noChangeShapeType="1"/>
              </p:cNvSpPr>
              <p:nvPr/>
            </p:nvSpPr>
            <p:spPr bwMode="auto">
              <a:xfrm>
                <a:off x="20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2" name="Line 1913"/>
              <p:cNvSpPr>
                <a:spLocks noChangeShapeType="1"/>
              </p:cNvSpPr>
              <p:nvPr/>
            </p:nvSpPr>
            <p:spPr bwMode="auto">
              <a:xfrm>
                <a:off x="20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3" name="Line 1914"/>
              <p:cNvSpPr>
                <a:spLocks noChangeShapeType="1"/>
              </p:cNvSpPr>
              <p:nvPr/>
            </p:nvSpPr>
            <p:spPr bwMode="auto">
              <a:xfrm>
                <a:off x="210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4" name="Line 1915"/>
              <p:cNvSpPr>
                <a:spLocks noChangeShapeType="1"/>
              </p:cNvSpPr>
              <p:nvPr/>
            </p:nvSpPr>
            <p:spPr bwMode="auto">
              <a:xfrm>
                <a:off x="21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5" name="Line 1916"/>
              <p:cNvSpPr>
                <a:spLocks noChangeShapeType="1"/>
              </p:cNvSpPr>
              <p:nvPr/>
            </p:nvSpPr>
            <p:spPr bwMode="auto">
              <a:xfrm>
                <a:off x="212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6" name="Line 1917"/>
              <p:cNvSpPr>
                <a:spLocks noChangeShapeType="1"/>
              </p:cNvSpPr>
              <p:nvPr/>
            </p:nvSpPr>
            <p:spPr bwMode="auto">
              <a:xfrm>
                <a:off x="21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7" name="Line 1918"/>
              <p:cNvSpPr>
                <a:spLocks noChangeShapeType="1"/>
              </p:cNvSpPr>
              <p:nvPr/>
            </p:nvSpPr>
            <p:spPr bwMode="auto">
              <a:xfrm>
                <a:off x="21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8" name="Line 1919"/>
              <p:cNvSpPr>
                <a:spLocks noChangeShapeType="1"/>
              </p:cNvSpPr>
              <p:nvPr/>
            </p:nvSpPr>
            <p:spPr bwMode="auto">
              <a:xfrm>
                <a:off x="21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9" name="Line 1920"/>
              <p:cNvSpPr>
                <a:spLocks noChangeShapeType="1"/>
              </p:cNvSpPr>
              <p:nvPr/>
            </p:nvSpPr>
            <p:spPr bwMode="auto">
              <a:xfrm>
                <a:off x="21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0" name="Line 1921"/>
              <p:cNvSpPr>
                <a:spLocks noChangeShapeType="1"/>
              </p:cNvSpPr>
              <p:nvPr/>
            </p:nvSpPr>
            <p:spPr bwMode="auto">
              <a:xfrm>
                <a:off x="217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1" name="Line 1922"/>
              <p:cNvSpPr>
                <a:spLocks noChangeShapeType="1"/>
              </p:cNvSpPr>
              <p:nvPr/>
            </p:nvSpPr>
            <p:spPr bwMode="auto">
              <a:xfrm>
                <a:off x="218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2" name="Line 1923"/>
              <p:cNvSpPr>
                <a:spLocks noChangeShapeType="1"/>
              </p:cNvSpPr>
              <p:nvPr/>
            </p:nvSpPr>
            <p:spPr bwMode="auto">
              <a:xfrm>
                <a:off x="21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3" name="Line 1924"/>
              <p:cNvSpPr>
                <a:spLocks noChangeShapeType="1"/>
              </p:cNvSpPr>
              <p:nvPr/>
            </p:nvSpPr>
            <p:spPr bwMode="auto">
              <a:xfrm>
                <a:off x="220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4" name="Line 1925"/>
              <p:cNvSpPr>
                <a:spLocks noChangeShapeType="1"/>
              </p:cNvSpPr>
              <p:nvPr/>
            </p:nvSpPr>
            <p:spPr bwMode="auto">
              <a:xfrm>
                <a:off x="220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5" name="Line 1926"/>
              <p:cNvSpPr>
                <a:spLocks noChangeShapeType="1"/>
              </p:cNvSpPr>
              <p:nvPr/>
            </p:nvSpPr>
            <p:spPr bwMode="auto">
              <a:xfrm>
                <a:off x="221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6" name="Line 1927"/>
              <p:cNvSpPr>
                <a:spLocks noChangeShapeType="1"/>
              </p:cNvSpPr>
              <p:nvPr/>
            </p:nvSpPr>
            <p:spPr bwMode="auto">
              <a:xfrm>
                <a:off x="222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7" name="Line 1928"/>
              <p:cNvSpPr>
                <a:spLocks noChangeShapeType="1"/>
              </p:cNvSpPr>
              <p:nvPr/>
            </p:nvSpPr>
            <p:spPr bwMode="auto">
              <a:xfrm>
                <a:off x="223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8" name="Line 1929"/>
              <p:cNvSpPr>
                <a:spLocks noChangeShapeType="1"/>
              </p:cNvSpPr>
              <p:nvPr/>
            </p:nvSpPr>
            <p:spPr bwMode="auto">
              <a:xfrm>
                <a:off x="224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9" name="Line 1930"/>
              <p:cNvSpPr>
                <a:spLocks noChangeShapeType="1"/>
              </p:cNvSpPr>
              <p:nvPr/>
            </p:nvSpPr>
            <p:spPr bwMode="auto">
              <a:xfrm>
                <a:off x="22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0" name="Line 1931"/>
              <p:cNvSpPr>
                <a:spLocks noChangeShapeType="1"/>
              </p:cNvSpPr>
              <p:nvPr/>
            </p:nvSpPr>
            <p:spPr bwMode="auto">
              <a:xfrm>
                <a:off x="226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1" name="Line 1932"/>
              <p:cNvSpPr>
                <a:spLocks noChangeShapeType="1"/>
              </p:cNvSpPr>
              <p:nvPr/>
            </p:nvSpPr>
            <p:spPr bwMode="auto">
              <a:xfrm>
                <a:off x="227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2" name="Line 1933"/>
              <p:cNvSpPr>
                <a:spLocks noChangeShapeType="1"/>
              </p:cNvSpPr>
              <p:nvPr/>
            </p:nvSpPr>
            <p:spPr bwMode="auto">
              <a:xfrm>
                <a:off x="228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3" name="Line 1934"/>
              <p:cNvSpPr>
                <a:spLocks noChangeShapeType="1"/>
              </p:cNvSpPr>
              <p:nvPr/>
            </p:nvSpPr>
            <p:spPr bwMode="auto">
              <a:xfrm>
                <a:off x="229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4" name="Line 1935"/>
              <p:cNvSpPr>
                <a:spLocks noChangeShapeType="1"/>
              </p:cNvSpPr>
              <p:nvPr/>
            </p:nvSpPr>
            <p:spPr bwMode="auto">
              <a:xfrm>
                <a:off x="230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5" name="Line 1936"/>
              <p:cNvSpPr>
                <a:spLocks noChangeShapeType="1"/>
              </p:cNvSpPr>
              <p:nvPr/>
            </p:nvSpPr>
            <p:spPr bwMode="auto">
              <a:xfrm>
                <a:off x="230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6" name="Line 1937"/>
              <p:cNvSpPr>
                <a:spLocks noChangeShapeType="1"/>
              </p:cNvSpPr>
              <p:nvPr/>
            </p:nvSpPr>
            <p:spPr bwMode="auto">
              <a:xfrm>
                <a:off x="23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7" name="Line 1938"/>
              <p:cNvSpPr>
                <a:spLocks noChangeShapeType="1"/>
              </p:cNvSpPr>
              <p:nvPr/>
            </p:nvSpPr>
            <p:spPr bwMode="auto">
              <a:xfrm>
                <a:off x="232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8" name="Line 1939"/>
              <p:cNvSpPr>
                <a:spLocks noChangeShapeType="1"/>
              </p:cNvSpPr>
              <p:nvPr/>
            </p:nvSpPr>
            <p:spPr bwMode="auto">
              <a:xfrm>
                <a:off x="233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9" name="Line 1940"/>
              <p:cNvSpPr>
                <a:spLocks noChangeShapeType="1"/>
              </p:cNvSpPr>
              <p:nvPr/>
            </p:nvSpPr>
            <p:spPr bwMode="auto">
              <a:xfrm>
                <a:off x="234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0" name="Line 1941"/>
              <p:cNvSpPr>
                <a:spLocks noChangeShapeType="1"/>
              </p:cNvSpPr>
              <p:nvPr/>
            </p:nvSpPr>
            <p:spPr bwMode="auto">
              <a:xfrm>
                <a:off x="235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1" name="Line 1942"/>
              <p:cNvSpPr>
                <a:spLocks noChangeShapeType="1"/>
              </p:cNvSpPr>
              <p:nvPr/>
            </p:nvSpPr>
            <p:spPr bwMode="auto">
              <a:xfrm>
                <a:off x="236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2" name="Line 1943"/>
              <p:cNvSpPr>
                <a:spLocks noChangeShapeType="1"/>
              </p:cNvSpPr>
              <p:nvPr/>
            </p:nvSpPr>
            <p:spPr bwMode="auto">
              <a:xfrm>
                <a:off x="23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3" name="Line 1944"/>
              <p:cNvSpPr>
                <a:spLocks noChangeShapeType="1"/>
              </p:cNvSpPr>
              <p:nvPr/>
            </p:nvSpPr>
            <p:spPr bwMode="auto">
              <a:xfrm>
                <a:off x="238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4" name="Line 1945"/>
              <p:cNvSpPr>
                <a:spLocks noChangeShapeType="1"/>
              </p:cNvSpPr>
              <p:nvPr/>
            </p:nvSpPr>
            <p:spPr bwMode="auto">
              <a:xfrm>
                <a:off x="239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5" name="Line 1946"/>
              <p:cNvSpPr>
                <a:spLocks noChangeShapeType="1"/>
              </p:cNvSpPr>
              <p:nvPr/>
            </p:nvSpPr>
            <p:spPr bwMode="auto">
              <a:xfrm>
                <a:off x="240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6" name="Line 1947"/>
              <p:cNvSpPr>
                <a:spLocks noChangeShapeType="1"/>
              </p:cNvSpPr>
              <p:nvPr/>
            </p:nvSpPr>
            <p:spPr bwMode="auto">
              <a:xfrm>
                <a:off x="241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7" name="Line 1948"/>
              <p:cNvSpPr>
                <a:spLocks noChangeShapeType="1"/>
              </p:cNvSpPr>
              <p:nvPr/>
            </p:nvSpPr>
            <p:spPr bwMode="auto">
              <a:xfrm>
                <a:off x="241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8" name="Line 1949"/>
              <p:cNvSpPr>
                <a:spLocks noChangeShapeType="1"/>
              </p:cNvSpPr>
              <p:nvPr/>
            </p:nvSpPr>
            <p:spPr bwMode="auto">
              <a:xfrm>
                <a:off x="242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9" name="Line 1950"/>
              <p:cNvSpPr>
                <a:spLocks noChangeShapeType="1"/>
              </p:cNvSpPr>
              <p:nvPr/>
            </p:nvSpPr>
            <p:spPr bwMode="auto">
              <a:xfrm>
                <a:off x="24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0" name="Line 1951"/>
              <p:cNvSpPr>
                <a:spLocks noChangeShapeType="1"/>
              </p:cNvSpPr>
              <p:nvPr/>
            </p:nvSpPr>
            <p:spPr bwMode="auto">
              <a:xfrm>
                <a:off x="244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1" name="Line 1952"/>
              <p:cNvSpPr>
                <a:spLocks noChangeShapeType="1"/>
              </p:cNvSpPr>
              <p:nvPr/>
            </p:nvSpPr>
            <p:spPr bwMode="auto">
              <a:xfrm>
                <a:off x="245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2" name="Line 1953"/>
              <p:cNvSpPr>
                <a:spLocks noChangeShapeType="1"/>
              </p:cNvSpPr>
              <p:nvPr/>
            </p:nvSpPr>
            <p:spPr bwMode="auto">
              <a:xfrm>
                <a:off x="246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3" name="Line 1954"/>
              <p:cNvSpPr>
                <a:spLocks noChangeShapeType="1"/>
              </p:cNvSpPr>
              <p:nvPr/>
            </p:nvSpPr>
            <p:spPr bwMode="auto">
              <a:xfrm>
                <a:off x="24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4" name="Line 1955"/>
              <p:cNvSpPr>
                <a:spLocks noChangeShapeType="1"/>
              </p:cNvSpPr>
              <p:nvPr/>
            </p:nvSpPr>
            <p:spPr bwMode="auto">
              <a:xfrm>
                <a:off x="248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5" name="Line 1956"/>
              <p:cNvSpPr>
                <a:spLocks noChangeShapeType="1"/>
              </p:cNvSpPr>
              <p:nvPr/>
            </p:nvSpPr>
            <p:spPr bwMode="auto">
              <a:xfrm>
                <a:off x="249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6" name="Line 1957"/>
              <p:cNvSpPr>
                <a:spLocks noChangeShapeType="1"/>
              </p:cNvSpPr>
              <p:nvPr/>
            </p:nvSpPr>
            <p:spPr bwMode="auto">
              <a:xfrm>
                <a:off x="25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7" name="Line 1958"/>
              <p:cNvSpPr>
                <a:spLocks noChangeShapeType="1"/>
              </p:cNvSpPr>
              <p:nvPr/>
            </p:nvSpPr>
            <p:spPr bwMode="auto">
              <a:xfrm>
                <a:off x="251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8" name="Line 1959"/>
              <p:cNvSpPr>
                <a:spLocks noChangeShapeType="1"/>
              </p:cNvSpPr>
              <p:nvPr/>
            </p:nvSpPr>
            <p:spPr bwMode="auto">
              <a:xfrm>
                <a:off x="252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9" name="Line 1960"/>
              <p:cNvSpPr>
                <a:spLocks noChangeShapeType="1"/>
              </p:cNvSpPr>
              <p:nvPr/>
            </p:nvSpPr>
            <p:spPr bwMode="auto">
              <a:xfrm>
                <a:off x="252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0" name="Line 1961"/>
              <p:cNvSpPr>
                <a:spLocks noChangeShapeType="1"/>
              </p:cNvSpPr>
              <p:nvPr/>
            </p:nvSpPr>
            <p:spPr bwMode="auto">
              <a:xfrm>
                <a:off x="25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1" name="Line 1962"/>
              <p:cNvSpPr>
                <a:spLocks noChangeShapeType="1"/>
              </p:cNvSpPr>
              <p:nvPr/>
            </p:nvSpPr>
            <p:spPr bwMode="auto">
              <a:xfrm>
                <a:off x="254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2" name="Line 1963"/>
              <p:cNvSpPr>
                <a:spLocks noChangeShapeType="1"/>
              </p:cNvSpPr>
              <p:nvPr/>
            </p:nvSpPr>
            <p:spPr bwMode="auto">
              <a:xfrm>
                <a:off x="255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3" name="Line 1964"/>
              <p:cNvSpPr>
                <a:spLocks noChangeShapeType="1"/>
              </p:cNvSpPr>
              <p:nvPr/>
            </p:nvSpPr>
            <p:spPr bwMode="auto">
              <a:xfrm>
                <a:off x="256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4" name="Line 1965"/>
              <p:cNvSpPr>
                <a:spLocks noChangeShapeType="1"/>
              </p:cNvSpPr>
              <p:nvPr/>
            </p:nvSpPr>
            <p:spPr bwMode="auto">
              <a:xfrm>
                <a:off x="257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5" name="Line 1966"/>
              <p:cNvSpPr>
                <a:spLocks noChangeShapeType="1"/>
              </p:cNvSpPr>
              <p:nvPr/>
            </p:nvSpPr>
            <p:spPr bwMode="auto">
              <a:xfrm>
                <a:off x="258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6" name="Line 1967"/>
              <p:cNvSpPr>
                <a:spLocks noChangeShapeType="1"/>
              </p:cNvSpPr>
              <p:nvPr/>
            </p:nvSpPr>
            <p:spPr bwMode="auto">
              <a:xfrm>
                <a:off x="259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7" name="Line 1968"/>
              <p:cNvSpPr>
                <a:spLocks noChangeShapeType="1"/>
              </p:cNvSpPr>
              <p:nvPr/>
            </p:nvSpPr>
            <p:spPr bwMode="auto">
              <a:xfrm>
                <a:off x="26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8" name="Line 1969"/>
              <p:cNvSpPr>
                <a:spLocks noChangeShapeType="1"/>
              </p:cNvSpPr>
              <p:nvPr/>
            </p:nvSpPr>
            <p:spPr bwMode="auto">
              <a:xfrm>
                <a:off x="261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9" name="Line 1970"/>
              <p:cNvSpPr>
                <a:spLocks noChangeShapeType="1"/>
              </p:cNvSpPr>
              <p:nvPr/>
            </p:nvSpPr>
            <p:spPr bwMode="auto">
              <a:xfrm>
                <a:off x="262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0" name="Line 1971"/>
              <p:cNvSpPr>
                <a:spLocks noChangeShapeType="1"/>
              </p:cNvSpPr>
              <p:nvPr/>
            </p:nvSpPr>
            <p:spPr bwMode="auto">
              <a:xfrm>
                <a:off x="26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1" name="Line 1972"/>
              <p:cNvSpPr>
                <a:spLocks noChangeShapeType="1"/>
              </p:cNvSpPr>
              <p:nvPr/>
            </p:nvSpPr>
            <p:spPr bwMode="auto">
              <a:xfrm>
                <a:off x="26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2" name="Line 1973"/>
              <p:cNvSpPr>
                <a:spLocks noChangeShapeType="1"/>
              </p:cNvSpPr>
              <p:nvPr/>
            </p:nvSpPr>
            <p:spPr bwMode="auto">
              <a:xfrm>
                <a:off x="26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3" name="Line 1974"/>
              <p:cNvSpPr>
                <a:spLocks noChangeShapeType="1"/>
              </p:cNvSpPr>
              <p:nvPr/>
            </p:nvSpPr>
            <p:spPr bwMode="auto">
              <a:xfrm>
                <a:off x="26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4" name="Line 1975"/>
              <p:cNvSpPr>
                <a:spLocks noChangeShapeType="1"/>
              </p:cNvSpPr>
              <p:nvPr/>
            </p:nvSpPr>
            <p:spPr bwMode="auto">
              <a:xfrm>
                <a:off x="266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5" name="Line 1976"/>
              <p:cNvSpPr>
                <a:spLocks noChangeShapeType="1"/>
              </p:cNvSpPr>
              <p:nvPr/>
            </p:nvSpPr>
            <p:spPr bwMode="auto">
              <a:xfrm>
                <a:off x="26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6" name="Line 1977"/>
              <p:cNvSpPr>
                <a:spLocks noChangeShapeType="1"/>
              </p:cNvSpPr>
              <p:nvPr/>
            </p:nvSpPr>
            <p:spPr bwMode="auto">
              <a:xfrm>
                <a:off x="268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7" name="Line 1978"/>
              <p:cNvSpPr>
                <a:spLocks noChangeShapeType="1"/>
              </p:cNvSpPr>
              <p:nvPr/>
            </p:nvSpPr>
            <p:spPr bwMode="auto">
              <a:xfrm>
                <a:off x="26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8" name="Line 1979"/>
              <p:cNvSpPr>
                <a:spLocks noChangeShapeType="1"/>
              </p:cNvSpPr>
              <p:nvPr/>
            </p:nvSpPr>
            <p:spPr bwMode="auto">
              <a:xfrm>
                <a:off x="27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9" name="Line 1980"/>
              <p:cNvSpPr>
                <a:spLocks noChangeShapeType="1"/>
              </p:cNvSpPr>
              <p:nvPr/>
            </p:nvSpPr>
            <p:spPr bwMode="auto">
              <a:xfrm>
                <a:off x="27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0" name="Line 1981"/>
              <p:cNvSpPr>
                <a:spLocks noChangeShapeType="1"/>
              </p:cNvSpPr>
              <p:nvPr/>
            </p:nvSpPr>
            <p:spPr bwMode="auto">
              <a:xfrm>
                <a:off x="27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1" name="Line 1982"/>
              <p:cNvSpPr>
                <a:spLocks noChangeShapeType="1"/>
              </p:cNvSpPr>
              <p:nvPr/>
            </p:nvSpPr>
            <p:spPr bwMode="auto">
              <a:xfrm>
                <a:off x="273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2" name="Line 1983"/>
              <p:cNvSpPr>
                <a:spLocks noChangeShapeType="1"/>
              </p:cNvSpPr>
              <p:nvPr/>
            </p:nvSpPr>
            <p:spPr bwMode="auto">
              <a:xfrm>
                <a:off x="27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3" name="Line 1984"/>
              <p:cNvSpPr>
                <a:spLocks noChangeShapeType="1"/>
              </p:cNvSpPr>
              <p:nvPr/>
            </p:nvSpPr>
            <p:spPr bwMode="auto">
              <a:xfrm>
                <a:off x="274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4" name="Line 1985"/>
              <p:cNvSpPr>
                <a:spLocks noChangeShapeType="1"/>
              </p:cNvSpPr>
              <p:nvPr/>
            </p:nvSpPr>
            <p:spPr bwMode="auto">
              <a:xfrm>
                <a:off x="27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5" name="Line 1986"/>
              <p:cNvSpPr>
                <a:spLocks noChangeShapeType="1"/>
              </p:cNvSpPr>
              <p:nvPr/>
            </p:nvSpPr>
            <p:spPr bwMode="auto">
              <a:xfrm>
                <a:off x="27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6" name="Line 1987"/>
              <p:cNvSpPr>
                <a:spLocks noChangeShapeType="1"/>
              </p:cNvSpPr>
              <p:nvPr/>
            </p:nvSpPr>
            <p:spPr bwMode="auto">
              <a:xfrm>
                <a:off x="27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7" name="Line 1988"/>
              <p:cNvSpPr>
                <a:spLocks noChangeShapeType="1"/>
              </p:cNvSpPr>
              <p:nvPr/>
            </p:nvSpPr>
            <p:spPr bwMode="auto">
              <a:xfrm>
                <a:off x="27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8" name="Line 1989"/>
              <p:cNvSpPr>
                <a:spLocks noChangeShapeType="1"/>
              </p:cNvSpPr>
              <p:nvPr/>
            </p:nvSpPr>
            <p:spPr bwMode="auto">
              <a:xfrm>
                <a:off x="279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9" name="Line 1990"/>
              <p:cNvSpPr>
                <a:spLocks noChangeShapeType="1"/>
              </p:cNvSpPr>
              <p:nvPr/>
            </p:nvSpPr>
            <p:spPr bwMode="auto">
              <a:xfrm>
                <a:off x="28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0" name="Line 1991"/>
              <p:cNvSpPr>
                <a:spLocks noChangeShapeType="1"/>
              </p:cNvSpPr>
              <p:nvPr/>
            </p:nvSpPr>
            <p:spPr bwMode="auto">
              <a:xfrm>
                <a:off x="28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1" name="Line 1992"/>
              <p:cNvSpPr>
                <a:spLocks noChangeShapeType="1"/>
              </p:cNvSpPr>
              <p:nvPr/>
            </p:nvSpPr>
            <p:spPr bwMode="auto">
              <a:xfrm>
                <a:off x="28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2" name="Line 1993"/>
              <p:cNvSpPr>
                <a:spLocks noChangeShapeType="1"/>
              </p:cNvSpPr>
              <p:nvPr/>
            </p:nvSpPr>
            <p:spPr bwMode="auto">
              <a:xfrm>
                <a:off x="28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3" name="Line 1994"/>
              <p:cNvSpPr>
                <a:spLocks noChangeShapeType="1"/>
              </p:cNvSpPr>
              <p:nvPr/>
            </p:nvSpPr>
            <p:spPr bwMode="auto">
              <a:xfrm>
                <a:off x="28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4" name="Line 1995"/>
              <p:cNvSpPr>
                <a:spLocks noChangeShapeType="1"/>
              </p:cNvSpPr>
              <p:nvPr/>
            </p:nvSpPr>
            <p:spPr bwMode="auto">
              <a:xfrm>
                <a:off x="28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5" name="Line 1996"/>
              <p:cNvSpPr>
                <a:spLocks noChangeShapeType="1"/>
              </p:cNvSpPr>
              <p:nvPr/>
            </p:nvSpPr>
            <p:spPr bwMode="auto">
              <a:xfrm>
                <a:off x="285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6" name="Line 1997"/>
              <p:cNvSpPr>
                <a:spLocks noChangeShapeType="1"/>
              </p:cNvSpPr>
              <p:nvPr/>
            </p:nvSpPr>
            <p:spPr bwMode="auto">
              <a:xfrm>
                <a:off x="28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7" name="Line 1998"/>
              <p:cNvSpPr>
                <a:spLocks noChangeShapeType="1"/>
              </p:cNvSpPr>
              <p:nvPr/>
            </p:nvSpPr>
            <p:spPr bwMode="auto">
              <a:xfrm>
                <a:off x="28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8" name="Line 1999"/>
              <p:cNvSpPr>
                <a:spLocks noChangeShapeType="1"/>
              </p:cNvSpPr>
              <p:nvPr/>
            </p:nvSpPr>
            <p:spPr bwMode="auto">
              <a:xfrm>
                <a:off x="28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9" name="Line 2000"/>
              <p:cNvSpPr>
                <a:spLocks noChangeShapeType="1"/>
              </p:cNvSpPr>
              <p:nvPr/>
            </p:nvSpPr>
            <p:spPr bwMode="auto">
              <a:xfrm>
                <a:off x="28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0" name="Line 2001"/>
              <p:cNvSpPr>
                <a:spLocks noChangeShapeType="1"/>
              </p:cNvSpPr>
              <p:nvPr/>
            </p:nvSpPr>
            <p:spPr bwMode="auto">
              <a:xfrm>
                <a:off x="29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1" name="Line 2002"/>
              <p:cNvSpPr>
                <a:spLocks noChangeShapeType="1"/>
              </p:cNvSpPr>
              <p:nvPr/>
            </p:nvSpPr>
            <p:spPr bwMode="auto">
              <a:xfrm>
                <a:off x="29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2" name="Line 2003"/>
              <p:cNvSpPr>
                <a:spLocks noChangeShapeType="1"/>
              </p:cNvSpPr>
              <p:nvPr/>
            </p:nvSpPr>
            <p:spPr bwMode="auto">
              <a:xfrm>
                <a:off x="29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3" name="Line 2004"/>
              <p:cNvSpPr>
                <a:spLocks noChangeShapeType="1"/>
              </p:cNvSpPr>
              <p:nvPr/>
            </p:nvSpPr>
            <p:spPr bwMode="auto">
              <a:xfrm>
                <a:off x="293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4" name="Line 2005"/>
              <p:cNvSpPr>
                <a:spLocks noChangeShapeType="1"/>
              </p:cNvSpPr>
              <p:nvPr/>
            </p:nvSpPr>
            <p:spPr bwMode="auto">
              <a:xfrm>
                <a:off x="29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5" name="Line 2006"/>
              <p:cNvSpPr>
                <a:spLocks noChangeShapeType="1"/>
              </p:cNvSpPr>
              <p:nvPr/>
            </p:nvSpPr>
            <p:spPr bwMode="auto">
              <a:xfrm>
                <a:off x="29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6" name="Line 2007"/>
              <p:cNvSpPr>
                <a:spLocks noChangeShapeType="1"/>
              </p:cNvSpPr>
              <p:nvPr/>
            </p:nvSpPr>
            <p:spPr bwMode="auto">
              <a:xfrm>
                <a:off x="29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7" name="Line 2008"/>
              <p:cNvSpPr>
                <a:spLocks noChangeShapeType="1"/>
              </p:cNvSpPr>
              <p:nvPr/>
            </p:nvSpPr>
            <p:spPr bwMode="auto">
              <a:xfrm>
                <a:off x="29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8" name="Line 2009"/>
              <p:cNvSpPr>
                <a:spLocks noChangeShapeType="1"/>
              </p:cNvSpPr>
              <p:nvPr/>
            </p:nvSpPr>
            <p:spPr bwMode="auto">
              <a:xfrm>
                <a:off x="29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9" name="Line 2010"/>
              <p:cNvSpPr>
                <a:spLocks noChangeShapeType="1"/>
              </p:cNvSpPr>
              <p:nvPr/>
            </p:nvSpPr>
            <p:spPr bwMode="auto">
              <a:xfrm>
                <a:off x="29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0" name="Line 2011"/>
              <p:cNvSpPr>
                <a:spLocks noChangeShapeType="1"/>
              </p:cNvSpPr>
              <p:nvPr/>
            </p:nvSpPr>
            <p:spPr bwMode="auto">
              <a:xfrm>
                <a:off x="299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1" name="Line 2012"/>
              <p:cNvSpPr>
                <a:spLocks noChangeShapeType="1"/>
              </p:cNvSpPr>
              <p:nvPr/>
            </p:nvSpPr>
            <p:spPr bwMode="auto">
              <a:xfrm>
                <a:off x="30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2" name="Line 2013"/>
              <p:cNvSpPr>
                <a:spLocks noChangeShapeType="1"/>
              </p:cNvSpPr>
              <p:nvPr/>
            </p:nvSpPr>
            <p:spPr bwMode="auto">
              <a:xfrm>
                <a:off x="30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6" name="Group 2215"/>
            <p:cNvGrpSpPr>
              <a:grpSpLocks/>
            </p:cNvGrpSpPr>
            <p:nvPr/>
          </p:nvGrpSpPr>
          <p:grpSpPr bwMode="auto">
            <a:xfrm>
              <a:off x="4799013" y="1012825"/>
              <a:ext cx="2894013" cy="0"/>
              <a:chOff x="3023" y="638"/>
              <a:chExt cx="1823" cy="0"/>
            </a:xfrm>
          </p:grpSpPr>
          <p:sp>
            <p:nvSpPr>
              <p:cNvPr id="1183" name="Line 2015"/>
              <p:cNvSpPr>
                <a:spLocks noChangeShapeType="1"/>
              </p:cNvSpPr>
              <p:nvPr/>
            </p:nvSpPr>
            <p:spPr bwMode="auto">
              <a:xfrm>
                <a:off x="30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4" name="Line 2016"/>
              <p:cNvSpPr>
                <a:spLocks noChangeShapeType="1"/>
              </p:cNvSpPr>
              <p:nvPr/>
            </p:nvSpPr>
            <p:spPr bwMode="auto">
              <a:xfrm>
                <a:off x="30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5" name="Line 2017"/>
              <p:cNvSpPr>
                <a:spLocks noChangeShapeType="1"/>
              </p:cNvSpPr>
              <p:nvPr/>
            </p:nvSpPr>
            <p:spPr bwMode="auto">
              <a:xfrm>
                <a:off x="30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6" name="Line 2018"/>
              <p:cNvSpPr>
                <a:spLocks noChangeShapeType="1"/>
              </p:cNvSpPr>
              <p:nvPr/>
            </p:nvSpPr>
            <p:spPr bwMode="auto">
              <a:xfrm>
                <a:off x="30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7" name="Line 2019"/>
              <p:cNvSpPr>
                <a:spLocks noChangeShapeType="1"/>
              </p:cNvSpPr>
              <p:nvPr/>
            </p:nvSpPr>
            <p:spPr bwMode="auto">
              <a:xfrm>
                <a:off x="305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8" name="Line 2020"/>
              <p:cNvSpPr>
                <a:spLocks noChangeShapeType="1"/>
              </p:cNvSpPr>
              <p:nvPr/>
            </p:nvSpPr>
            <p:spPr bwMode="auto">
              <a:xfrm>
                <a:off x="30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9" name="Line 2021"/>
              <p:cNvSpPr>
                <a:spLocks noChangeShapeType="1"/>
              </p:cNvSpPr>
              <p:nvPr/>
            </p:nvSpPr>
            <p:spPr bwMode="auto">
              <a:xfrm>
                <a:off x="30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0" name="Line 2022"/>
              <p:cNvSpPr>
                <a:spLocks noChangeShapeType="1"/>
              </p:cNvSpPr>
              <p:nvPr/>
            </p:nvSpPr>
            <p:spPr bwMode="auto">
              <a:xfrm>
                <a:off x="30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1" name="Line 2023"/>
              <p:cNvSpPr>
                <a:spLocks noChangeShapeType="1"/>
              </p:cNvSpPr>
              <p:nvPr/>
            </p:nvSpPr>
            <p:spPr bwMode="auto">
              <a:xfrm>
                <a:off x="30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2" name="Line 2024"/>
              <p:cNvSpPr>
                <a:spLocks noChangeShapeType="1"/>
              </p:cNvSpPr>
              <p:nvPr/>
            </p:nvSpPr>
            <p:spPr bwMode="auto">
              <a:xfrm>
                <a:off x="310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3" name="Line 2025"/>
              <p:cNvSpPr>
                <a:spLocks noChangeShapeType="1"/>
              </p:cNvSpPr>
              <p:nvPr/>
            </p:nvSpPr>
            <p:spPr bwMode="auto">
              <a:xfrm>
                <a:off x="31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4" name="Line 2026"/>
              <p:cNvSpPr>
                <a:spLocks noChangeShapeType="1"/>
              </p:cNvSpPr>
              <p:nvPr/>
            </p:nvSpPr>
            <p:spPr bwMode="auto">
              <a:xfrm>
                <a:off x="312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5" name="Line 2027"/>
              <p:cNvSpPr>
                <a:spLocks noChangeShapeType="1"/>
              </p:cNvSpPr>
              <p:nvPr/>
            </p:nvSpPr>
            <p:spPr bwMode="auto">
              <a:xfrm>
                <a:off x="31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6" name="Line 2028"/>
              <p:cNvSpPr>
                <a:spLocks noChangeShapeType="1"/>
              </p:cNvSpPr>
              <p:nvPr/>
            </p:nvSpPr>
            <p:spPr bwMode="auto">
              <a:xfrm>
                <a:off x="31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7" name="Line 2029"/>
              <p:cNvSpPr>
                <a:spLocks noChangeShapeType="1"/>
              </p:cNvSpPr>
              <p:nvPr/>
            </p:nvSpPr>
            <p:spPr bwMode="auto">
              <a:xfrm>
                <a:off x="31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8" name="Line 2030"/>
              <p:cNvSpPr>
                <a:spLocks noChangeShapeType="1"/>
              </p:cNvSpPr>
              <p:nvPr/>
            </p:nvSpPr>
            <p:spPr bwMode="auto">
              <a:xfrm>
                <a:off x="31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9" name="Line 2031"/>
              <p:cNvSpPr>
                <a:spLocks noChangeShapeType="1"/>
              </p:cNvSpPr>
              <p:nvPr/>
            </p:nvSpPr>
            <p:spPr bwMode="auto">
              <a:xfrm>
                <a:off x="316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0" name="Line 2032"/>
              <p:cNvSpPr>
                <a:spLocks noChangeShapeType="1"/>
              </p:cNvSpPr>
              <p:nvPr/>
            </p:nvSpPr>
            <p:spPr bwMode="auto">
              <a:xfrm>
                <a:off x="31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1" name="Line 2033"/>
              <p:cNvSpPr>
                <a:spLocks noChangeShapeType="1"/>
              </p:cNvSpPr>
              <p:nvPr/>
            </p:nvSpPr>
            <p:spPr bwMode="auto">
              <a:xfrm>
                <a:off x="318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2" name="Line 2034"/>
              <p:cNvSpPr>
                <a:spLocks noChangeShapeType="1"/>
              </p:cNvSpPr>
              <p:nvPr/>
            </p:nvSpPr>
            <p:spPr bwMode="auto">
              <a:xfrm>
                <a:off x="31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3" name="Line 2035"/>
              <p:cNvSpPr>
                <a:spLocks noChangeShapeType="1"/>
              </p:cNvSpPr>
              <p:nvPr/>
            </p:nvSpPr>
            <p:spPr bwMode="auto">
              <a:xfrm>
                <a:off x="32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4" name="Line 2036"/>
              <p:cNvSpPr>
                <a:spLocks noChangeShapeType="1"/>
              </p:cNvSpPr>
              <p:nvPr/>
            </p:nvSpPr>
            <p:spPr bwMode="auto">
              <a:xfrm>
                <a:off x="32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5" name="Line 2037"/>
              <p:cNvSpPr>
                <a:spLocks noChangeShapeType="1"/>
              </p:cNvSpPr>
              <p:nvPr/>
            </p:nvSpPr>
            <p:spPr bwMode="auto">
              <a:xfrm>
                <a:off x="32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6" name="Line 2038"/>
              <p:cNvSpPr>
                <a:spLocks noChangeShapeType="1"/>
              </p:cNvSpPr>
              <p:nvPr/>
            </p:nvSpPr>
            <p:spPr bwMode="auto">
              <a:xfrm>
                <a:off x="323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7" name="Line 2039"/>
              <p:cNvSpPr>
                <a:spLocks noChangeShapeType="1"/>
              </p:cNvSpPr>
              <p:nvPr/>
            </p:nvSpPr>
            <p:spPr bwMode="auto">
              <a:xfrm>
                <a:off x="32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8" name="Line 2040"/>
              <p:cNvSpPr>
                <a:spLocks noChangeShapeType="1"/>
              </p:cNvSpPr>
              <p:nvPr/>
            </p:nvSpPr>
            <p:spPr bwMode="auto">
              <a:xfrm>
                <a:off x="32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9" name="Line 2041"/>
              <p:cNvSpPr>
                <a:spLocks noChangeShapeType="1"/>
              </p:cNvSpPr>
              <p:nvPr/>
            </p:nvSpPr>
            <p:spPr bwMode="auto">
              <a:xfrm>
                <a:off x="32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0" name="Line 2042"/>
              <p:cNvSpPr>
                <a:spLocks noChangeShapeType="1"/>
              </p:cNvSpPr>
              <p:nvPr/>
            </p:nvSpPr>
            <p:spPr bwMode="auto">
              <a:xfrm>
                <a:off x="32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1" name="Line 2043"/>
              <p:cNvSpPr>
                <a:spLocks noChangeShapeType="1"/>
              </p:cNvSpPr>
              <p:nvPr/>
            </p:nvSpPr>
            <p:spPr bwMode="auto">
              <a:xfrm>
                <a:off x="32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2" name="Line 2044"/>
              <p:cNvSpPr>
                <a:spLocks noChangeShapeType="1"/>
              </p:cNvSpPr>
              <p:nvPr/>
            </p:nvSpPr>
            <p:spPr bwMode="auto">
              <a:xfrm>
                <a:off x="32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3" name="Line 2045"/>
              <p:cNvSpPr>
                <a:spLocks noChangeShapeType="1"/>
              </p:cNvSpPr>
              <p:nvPr/>
            </p:nvSpPr>
            <p:spPr bwMode="auto">
              <a:xfrm>
                <a:off x="329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4" name="Line 2046"/>
              <p:cNvSpPr>
                <a:spLocks noChangeShapeType="1"/>
              </p:cNvSpPr>
              <p:nvPr/>
            </p:nvSpPr>
            <p:spPr bwMode="auto">
              <a:xfrm>
                <a:off x="33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5" name="Line 2047"/>
              <p:cNvSpPr>
                <a:spLocks noChangeShapeType="1"/>
              </p:cNvSpPr>
              <p:nvPr/>
            </p:nvSpPr>
            <p:spPr bwMode="auto">
              <a:xfrm>
                <a:off x="33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6" name="Line 2048"/>
              <p:cNvSpPr>
                <a:spLocks noChangeShapeType="1"/>
              </p:cNvSpPr>
              <p:nvPr/>
            </p:nvSpPr>
            <p:spPr bwMode="auto">
              <a:xfrm>
                <a:off x="33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7" name="Line 2049"/>
              <p:cNvSpPr>
                <a:spLocks noChangeShapeType="1"/>
              </p:cNvSpPr>
              <p:nvPr/>
            </p:nvSpPr>
            <p:spPr bwMode="auto">
              <a:xfrm>
                <a:off x="33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8" name="Line 2050"/>
              <p:cNvSpPr>
                <a:spLocks noChangeShapeType="1"/>
              </p:cNvSpPr>
              <p:nvPr/>
            </p:nvSpPr>
            <p:spPr bwMode="auto">
              <a:xfrm>
                <a:off x="33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9" name="Line 2051"/>
              <p:cNvSpPr>
                <a:spLocks noChangeShapeType="1"/>
              </p:cNvSpPr>
              <p:nvPr/>
            </p:nvSpPr>
            <p:spPr bwMode="auto">
              <a:xfrm>
                <a:off x="33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0" name="Line 2052"/>
              <p:cNvSpPr>
                <a:spLocks noChangeShapeType="1"/>
              </p:cNvSpPr>
              <p:nvPr/>
            </p:nvSpPr>
            <p:spPr bwMode="auto">
              <a:xfrm>
                <a:off x="33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1" name="Line 2053"/>
              <p:cNvSpPr>
                <a:spLocks noChangeShapeType="1"/>
              </p:cNvSpPr>
              <p:nvPr/>
            </p:nvSpPr>
            <p:spPr bwMode="auto">
              <a:xfrm>
                <a:off x="33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2" name="Line 2054"/>
              <p:cNvSpPr>
                <a:spLocks noChangeShapeType="1"/>
              </p:cNvSpPr>
              <p:nvPr/>
            </p:nvSpPr>
            <p:spPr bwMode="auto">
              <a:xfrm>
                <a:off x="33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3" name="Line 2055"/>
              <p:cNvSpPr>
                <a:spLocks noChangeShapeType="1"/>
              </p:cNvSpPr>
              <p:nvPr/>
            </p:nvSpPr>
            <p:spPr bwMode="auto">
              <a:xfrm>
                <a:off x="33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4" name="Line 2056"/>
              <p:cNvSpPr>
                <a:spLocks noChangeShapeType="1"/>
              </p:cNvSpPr>
              <p:nvPr/>
            </p:nvSpPr>
            <p:spPr bwMode="auto">
              <a:xfrm>
                <a:off x="33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5" name="Line 2057"/>
              <p:cNvSpPr>
                <a:spLocks noChangeShapeType="1"/>
              </p:cNvSpPr>
              <p:nvPr/>
            </p:nvSpPr>
            <p:spPr bwMode="auto">
              <a:xfrm>
                <a:off x="34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6" name="Line 2058"/>
              <p:cNvSpPr>
                <a:spLocks noChangeShapeType="1"/>
              </p:cNvSpPr>
              <p:nvPr/>
            </p:nvSpPr>
            <p:spPr bwMode="auto">
              <a:xfrm>
                <a:off x="34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7" name="Line 2059"/>
              <p:cNvSpPr>
                <a:spLocks noChangeShapeType="1"/>
              </p:cNvSpPr>
              <p:nvPr/>
            </p:nvSpPr>
            <p:spPr bwMode="auto">
              <a:xfrm>
                <a:off x="34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8" name="Line 2060"/>
              <p:cNvSpPr>
                <a:spLocks noChangeShapeType="1"/>
              </p:cNvSpPr>
              <p:nvPr/>
            </p:nvSpPr>
            <p:spPr bwMode="auto">
              <a:xfrm>
                <a:off x="343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9" name="Line 2061"/>
              <p:cNvSpPr>
                <a:spLocks noChangeShapeType="1"/>
              </p:cNvSpPr>
              <p:nvPr/>
            </p:nvSpPr>
            <p:spPr bwMode="auto">
              <a:xfrm>
                <a:off x="34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0" name="Line 2062"/>
              <p:cNvSpPr>
                <a:spLocks noChangeShapeType="1"/>
              </p:cNvSpPr>
              <p:nvPr/>
            </p:nvSpPr>
            <p:spPr bwMode="auto">
              <a:xfrm>
                <a:off x="34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1" name="Line 2063"/>
              <p:cNvSpPr>
                <a:spLocks noChangeShapeType="1"/>
              </p:cNvSpPr>
              <p:nvPr/>
            </p:nvSpPr>
            <p:spPr bwMode="auto">
              <a:xfrm>
                <a:off x="34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2" name="Line 2064"/>
              <p:cNvSpPr>
                <a:spLocks noChangeShapeType="1"/>
              </p:cNvSpPr>
              <p:nvPr/>
            </p:nvSpPr>
            <p:spPr bwMode="auto">
              <a:xfrm>
                <a:off x="34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3" name="Line 2065"/>
              <p:cNvSpPr>
                <a:spLocks noChangeShapeType="1"/>
              </p:cNvSpPr>
              <p:nvPr/>
            </p:nvSpPr>
            <p:spPr bwMode="auto">
              <a:xfrm>
                <a:off x="34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4" name="Line 2066"/>
              <p:cNvSpPr>
                <a:spLocks noChangeShapeType="1"/>
              </p:cNvSpPr>
              <p:nvPr/>
            </p:nvSpPr>
            <p:spPr bwMode="auto">
              <a:xfrm>
                <a:off x="34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5" name="Line 2067"/>
              <p:cNvSpPr>
                <a:spLocks noChangeShapeType="1"/>
              </p:cNvSpPr>
              <p:nvPr/>
            </p:nvSpPr>
            <p:spPr bwMode="auto">
              <a:xfrm>
                <a:off x="349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6" name="Line 2068"/>
              <p:cNvSpPr>
                <a:spLocks noChangeShapeType="1"/>
              </p:cNvSpPr>
              <p:nvPr/>
            </p:nvSpPr>
            <p:spPr bwMode="auto">
              <a:xfrm>
                <a:off x="35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7" name="Line 2069"/>
              <p:cNvSpPr>
                <a:spLocks noChangeShapeType="1"/>
              </p:cNvSpPr>
              <p:nvPr/>
            </p:nvSpPr>
            <p:spPr bwMode="auto">
              <a:xfrm>
                <a:off x="35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8" name="Line 2070"/>
              <p:cNvSpPr>
                <a:spLocks noChangeShapeType="1"/>
              </p:cNvSpPr>
              <p:nvPr/>
            </p:nvSpPr>
            <p:spPr bwMode="auto">
              <a:xfrm>
                <a:off x="35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9" name="Line 2071"/>
              <p:cNvSpPr>
                <a:spLocks noChangeShapeType="1"/>
              </p:cNvSpPr>
              <p:nvPr/>
            </p:nvSpPr>
            <p:spPr bwMode="auto">
              <a:xfrm>
                <a:off x="35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0" name="Line 2072"/>
              <p:cNvSpPr>
                <a:spLocks noChangeShapeType="1"/>
              </p:cNvSpPr>
              <p:nvPr/>
            </p:nvSpPr>
            <p:spPr bwMode="auto">
              <a:xfrm>
                <a:off x="354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1" name="Line 2073"/>
              <p:cNvSpPr>
                <a:spLocks noChangeShapeType="1"/>
              </p:cNvSpPr>
              <p:nvPr/>
            </p:nvSpPr>
            <p:spPr bwMode="auto">
              <a:xfrm>
                <a:off x="35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2" name="Line 2074"/>
              <p:cNvSpPr>
                <a:spLocks noChangeShapeType="1"/>
              </p:cNvSpPr>
              <p:nvPr/>
            </p:nvSpPr>
            <p:spPr bwMode="auto">
              <a:xfrm>
                <a:off x="356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3" name="Line 2075"/>
              <p:cNvSpPr>
                <a:spLocks noChangeShapeType="1"/>
              </p:cNvSpPr>
              <p:nvPr/>
            </p:nvSpPr>
            <p:spPr bwMode="auto">
              <a:xfrm>
                <a:off x="35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4" name="Line 2076"/>
              <p:cNvSpPr>
                <a:spLocks noChangeShapeType="1"/>
              </p:cNvSpPr>
              <p:nvPr/>
            </p:nvSpPr>
            <p:spPr bwMode="auto">
              <a:xfrm>
                <a:off x="35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5" name="Line 2077"/>
              <p:cNvSpPr>
                <a:spLocks noChangeShapeType="1"/>
              </p:cNvSpPr>
              <p:nvPr/>
            </p:nvSpPr>
            <p:spPr bwMode="auto">
              <a:xfrm>
                <a:off x="35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6" name="Line 2078"/>
              <p:cNvSpPr>
                <a:spLocks noChangeShapeType="1"/>
              </p:cNvSpPr>
              <p:nvPr/>
            </p:nvSpPr>
            <p:spPr bwMode="auto">
              <a:xfrm>
                <a:off x="35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7" name="Line 2079"/>
              <p:cNvSpPr>
                <a:spLocks noChangeShapeType="1"/>
              </p:cNvSpPr>
              <p:nvPr/>
            </p:nvSpPr>
            <p:spPr bwMode="auto">
              <a:xfrm>
                <a:off x="360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8" name="Line 2080"/>
              <p:cNvSpPr>
                <a:spLocks noChangeShapeType="1"/>
              </p:cNvSpPr>
              <p:nvPr/>
            </p:nvSpPr>
            <p:spPr bwMode="auto">
              <a:xfrm>
                <a:off x="36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9" name="Line 2081"/>
              <p:cNvSpPr>
                <a:spLocks noChangeShapeType="1"/>
              </p:cNvSpPr>
              <p:nvPr/>
            </p:nvSpPr>
            <p:spPr bwMode="auto">
              <a:xfrm>
                <a:off x="362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0" name="Line 2082"/>
              <p:cNvSpPr>
                <a:spLocks noChangeShapeType="1"/>
              </p:cNvSpPr>
              <p:nvPr/>
            </p:nvSpPr>
            <p:spPr bwMode="auto">
              <a:xfrm>
                <a:off x="36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1" name="Line 2083"/>
              <p:cNvSpPr>
                <a:spLocks noChangeShapeType="1"/>
              </p:cNvSpPr>
              <p:nvPr/>
            </p:nvSpPr>
            <p:spPr bwMode="auto">
              <a:xfrm>
                <a:off x="36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2" name="Line 2084"/>
              <p:cNvSpPr>
                <a:spLocks noChangeShapeType="1"/>
              </p:cNvSpPr>
              <p:nvPr/>
            </p:nvSpPr>
            <p:spPr bwMode="auto">
              <a:xfrm>
                <a:off x="36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3" name="Line 2085"/>
              <p:cNvSpPr>
                <a:spLocks noChangeShapeType="1"/>
              </p:cNvSpPr>
              <p:nvPr/>
            </p:nvSpPr>
            <p:spPr bwMode="auto">
              <a:xfrm>
                <a:off x="366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4" name="Line 2086"/>
              <p:cNvSpPr>
                <a:spLocks noChangeShapeType="1"/>
              </p:cNvSpPr>
              <p:nvPr/>
            </p:nvSpPr>
            <p:spPr bwMode="auto">
              <a:xfrm>
                <a:off x="367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5" name="Line 2087"/>
              <p:cNvSpPr>
                <a:spLocks noChangeShapeType="1"/>
              </p:cNvSpPr>
              <p:nvPr/>
            </p:nvSpPr>
            <p:spPr bwMode="auto">
              <a:xfrm>
                <a:off x="368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6" name="Line 2088"/>
              <p:cNvSpPr>
                <a:spLocks noChangeShapeType="1"/>
              </p:cNvSpPr>
              <p:nvPr/>
            </p:nvSpPr>
            <p:spPr bwMode="auto">
              <a:xfrm>
                <a:off x="36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7" name="Line 2089"/>
              <p:cNvSpPr>
                <a:spLocks noChangeShapeType="1"/>
              </p:cNvSpPr>
              <p:nvPr/>
            </p:nvSpPr>
            <p:spPr bwMode="auto">
              <a:xfrm>
                <a:off x="370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8" name="Line 2090"/>
              <p:cNvSpPr>
                <a:spLocks noChangeShapeType="1"/>
              </p:cNvSpPr>
              <p:nvPr/>
            </p:nvSpPr>
            <p:spPr bwMode="auto">
              <a:xfrm>
                <a:off x="370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9" name="Line 2091"/>
              <p:cNvSpPr>
                <a:spLocks noChangeShapeType="1"/>
              </p:cNvSpPr>
              <p:nvPr/>
            </p:nvSpPr>
            <p:spPr bwMode="auto">
              <a:xfrm>
                <a:off x="371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0" name="Line 2092"/>
              <p:cNvSpPr>
                <a:spLocks noChangeShapeType="1"/>
              </p:cNvSpPr>
              <p:nvPr/>
            </p:nvSpPr>
            <p:spPr bwMode="auto">
              <a:xfrm>
                <a:off x="372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1" name="Line 2093"/>
              <p:cNvSpPr>
                <a:spLocks noChangeShapeType="1"/>
              </p:cNvSpPr>
              <p:nvPr/>
            </p:nvSpPr>
            <p:spPr bwMode="auto">
              <a:xfrm>
                <a:off x="373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2" name="Line 2094"/>
              <p:cNvSpPr>
                <a:spLocks noChangeShapeType="1"/>
              </p:cNvSpPr>
              <p:nvPr/>
            </p:nvSpPr>
            <p:spPr bwMode="auto">
              <a:xfrm>
                <a:off x="374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3" name="Line 2095"/>
              <p:cNvSpPr>
                <a:spLocks noChangeShapeType="1"/>
              </p:cNvSpPr>
              <p:nvPr/>
            </p:nvSpPr>
            <p:spPr bwMode="auto">
              <a:xfrm>
                <a:off x="37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4" name="Line 2096"/>
              <p:cNvSpPr>
                <a:spLocks noChangeShapeType="1"/>
              </p:cNvSpPr>
              <p:nvPr/>
            </p:nvSpPr>
            <p:spPr bwMode="auto">
              <a:xfrm>
                <a:off x="376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5" name="Line 2097"/>
              <p:cNvSpPr>
                <a:spLocks noChangeShapeType="1"/>
              </p:cNvSpPr>
              <p:nvPr/>
            </p:nvSpPr>
            <p:spPr bwMode="auto">
              <a:xfrm>
                <a:off x="377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6" name="Line 2098"/>
              <p:cNvSpPr>
                <a:spLocks noChangeShapeType="1"/>
              </p:cNvSpPr>
              <p:nvPr/>
            </p:nvSpPr>
            <p:spPr bwMode="auto">
              <a:xfrm>
                <a:off x="378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7" name="Line 2099"/>
              <p:cNvSpPr>
                <a:spLocks noChangeShapeType="1"/>
              </p:cNvSpPr>
              <p:nvPr/>
            </p:nvSpPr>
            <p:spPr bwMode="auto">
              <a:xfrm>
                <a:off x="379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8" name="Line 2100"/>
              <p:cNvSpPr>
                <a:spLocks noChangeShapeType="1"/>
              </p:cNvSpPr>
              <p:nvPr/>
            </p:nvSpPr>
            <p:spPr bwMode="auto">
              <a:xfrm>
                <a:off x="380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9" name="Line 2101"/>
              <p:cNvSpPr>
                <a:spLocks noChangeShapeType="1"/>
              </p:cNvSpPr>
              <p:nvPr/>
            </p:nvSpPr>
            <p:spPr bwMode="auto">
              <a:xfrm>
                <a:off x="380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0" name="Line 2102"/>
              <p:cNvSpPr>
                <a:spLocks noChangeShapeType="1"/>
              </p:cNvSpPr>
              <p:nvPr/>
            </p:nvSpPr>
            <p:spPr bwMode="auto">
              <a:xfrm>
                <a:off x="38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1" name="Line 2103"/>
              <p:cNvSpPr>
                <a:spLocks noChangeShapeType="1"/>
              </p:cNvSpPr>
              <p:nvPr/>
            </p:nvSpPr>
            <p:spPr bwMode="auto">
              <a:xfrm>
                <a:off x="382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2" name="Line 2104"/>
              <p:cNvSpPr>
                <a:spLocks noChangeShapeType="1"/>
              </p:cNvSpPr>
              <p:nvPr/>
            </p:nvSpPr>
            <p:spPr bwMode="auto">
              <a:xfrm>
                <a:off x="383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3" name="Line 2105"/>
              <p:cNvSpPr>
                <a:spLocks noChangeShapeType="1"/>
              </p:cNvSpPr>
              <p:nvPr/>
            </p:nvSpPr>
            <p:spPr bwMode="auto">
              <a:xfrm>
                <a:off x="384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4" name="Line 2106"/>
              <p:cNvSpPr>
                <a:spLocks noChangeShapeType="1"/>
              </p:cNvSpPr>
              <p:nvPr/>
            </p:nvSpPr>
            <p:spPr bwMode="auto">
              <a:xfrm>
                <a:off x="385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5" name="Line 2107"/>
              <p:cNvSpPr>
                <a:spLocks noChangeShapeType="1"/>
              </p:cNvSpPr>
              <p:nvPr/>
            </p:nvSpPr>
            <p:spPr bwMode="auto">
              <a:xfrm>
                <a:off x="386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6" name="Line 2108"/>
              <p:cNvSpPr>
                <a:spLocks noChangeShapeType="1"/>
              </p:cNvSpPr>
              <p:nvPr/>
            </p:nvSpPr>
            <p:spPr bwMode="auto">
              <a:xfrm>
                <a:off x="387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7" name="Line 2109"/>
              <p:cNvSpPr>
                <a:spLocks noChangeShapeType="1"/>
              </p:cNvSpPr>
              <p:nvPr/>
            </p:nvSpPr>
            <p:spPr bwMode="auto">
              <a:xfrm>
                <a:off x="388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8" name="Line 2110"/>
              <p:cNvSpPr>
                <a:spLocks noChangeShapeType="1"/>
              </p:cNvSpPr>
              <p:nvPr/>
            </p:nvSpPr>
            <p:spPr bwMode="auto">
              <a:xfrm>
                <a:off x="389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9" name="Line 2111"/>
              <p:cNvSpPr>
                <a:spLocks noChangeShapeType="1"/>
              </p:cNvSpPr>
              <p:nvPr/>
            </p:nvSpPr>
            <p:spPr bwMode="auto">
              <a:xfrm>
                <a:off x="390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0" name="Line 2112"/>
              <p:cNvSpPr>
                <a:spLocks noChangeShapeType="1"/>
              </p:cNvSpPr>
              <p:nvPr/>
            </p:nvSpPr>
            <p:spPr bwMode="auto">
              <a:xfrm>
                <a:off x="391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1" name="Line 2113"/>
              <p:cNvSpPr>
                <a:spLocks noChangeShapeType="1"/>
              </p:cNvSpPr>
              <p:nvPr/>
            </p:nvSpPr>
            <p:spPr bwMode="auto">
              <a:xfrm>
                <a:off x="391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2" name="Line 2114"/>
              <p:cNvSpPr>
                <a:spLocks noChangeShapeType="1"/>
              </p:cNvSpPr>
              <p:nvPr/>
            </p:nvSpPr>
            <p:spPr bwMode="auto">
              <a:xfrm>
                <a:off x="392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3" name="Line 2115"/>
              <p:cNvSpPr>
                <a:spLocks noChangeShapeType="1"/>
              </p:cNvSpPr>
              <p:nvPr/>
            </p:nvSpPr>
            <p:spPr bwMode="auto">
              <a:xfrm>
                <a:off x="393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4" name="Line 2116"/>
              <p:cNvSpPr>
                <a:spLocks noChangeShapeType="1"/>
              </p:cNvSpPr>
              <p:nvPr/>
            </p:nvSpPr>
            <p:spPr bwMode="auto">
              <a:xfrm>
                <a:off x="394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5" name="Line 2117"/>
              <p:cNvSpPr>
                <a:spLocks noChangeShapeType="1"/>
              </p:cNvSpPr>
              <p:nvPr/>
            </p:nvSpPr>
            <p:spPr bwMode="auto">
              <a:xfrm>
                <a:off x="395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6" name="Line 2118"/>
              <p:cNvSpPr>
                <a:spLocks noChangeShapeType="1"/>
              </p:cNvSpPr>
              <p:nvPr/>
            </p:nvSpPr>
            <p:spPr bwMode="auto">
              <a:xfrm>
                <a:off x="396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7" name="Line 2119"/>
              <p:cNvSpPr>
                <a:spLocks noChangeShapeType="1"/>
              </p:cNvSpPr>
              <p:nvPr/>
            </p:nvSpPr>
            <p:spPr bwMode="auto">
              <a:xfrm>
                <a:off x="397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8" name="Line 2120"/>
              <p:cNvSpPr>
                <a:spLocks noChangeShapeType="1"/>
              </p:cNvSpPr>
              <p:nvPr/>
            </p:nvSpPr>
            <p:spPr bwMode="auto">
              <a:xfrm>
                <a:off x="398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9" name="Line 2121"/>
              <p:cNvSpPr>
                <a:spLocks noChangeShapeType="1"/>
              </p:cNvSpPr>
              <p:nvPr/>
            </p:nvSpPr>
            <p:spPr bwMode="auto">
              <a:xfrm>
                <a:off x="399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0" name="Line 2122"/>
              <p:cNvSpPr>
                <a:spLocks noChangeShapeType="1"/>
              </p:cNvSpPr>
              <p:nvPr/>
            </p:nvSpPr>
            <p:spPr bwMode="auto">
              <a:xfrm>
                <a:off x="400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1" name="Line 2123"/>
              <p:cNvSpPr>
                <a:spLocks noChangeShapeType="1"/>
              </p:cNvSpPr>
              <p:nvPr/>
            </p:nvSpPr>
            <p:spPr bwMode="auto">
              <a:xfrm>
                <a:off x="401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2" name="Line 2124"/>
              <p:cNvSpPr>
                <a:spLocks noChangeShapeType="1"/>
              </p:cNvSpPr>
              <p:nvPr/>
            </p:nvSpPr>
            <p:spPr bwMode="auto">
              <a:xfrm>
                <a:off x="402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3" name="Line 2125"/>
              <p:cNvSpPr>
                <a:spLocks noChangeShapeType="1"/>
              </p:cNvSpPr>
              <p:nvPr/>
            </p:nvSpPr>
            <p:spPr bwMode="auto">
              <a:xfrm>
                <a:off x="402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4" name="Line 2126"/>
              <p:cNvSpPr>
                <a:spLocks noChangeShapeType="1"/>
              </p:cNvSpPr>
              <p:nvPr/>
            </p:nvSpPr>
            <p:spPr bwMode="auto">
              <a:xfrm>
                <a:off x="403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5" name="Line 2127"/>
              <p:cNvSpPr>
                <a:spLocks noChangeShapeType="1"/>
              </p:cNvSpPr>
              <p:nvPr/>
            </p:nvSpPr>
            <p:spPr bwMode="auto">
              <a:xfrm>
                <a:off x="404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6" name="Line 2128"/>
              <p:cNvSpPr>
                <a:spLocks noChangeShapeType="1"/>
              </p:cNvSpPr>
              <p:nvPr/>
            </p:nvSpPr>
            <p:spPr bwMode="auto">
              <a:xfrm>
                <a:off x="405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7" name="Line 2129"/>
              <p:cNvSpPr>
                <a:spLocks noChangeShapeType="1"/>
              </p:cNvSpPr>
              <p:nvPr/>
            </p:nvSpPr>
            <p:spPr bwMode="auto">
              <a:xfrm>
                <a:off x="406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8" name="Line 2130"/>
              <p:cNvSpPr>
                <a:spLocks noChangeShapeType="1"/>
              </p:cNvSpPr>
              <p:nvPr/>
            </p:nvSpPr>
            <p:spPr bwMode="auto">
              <a:xfrm>
                <a:off x="407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9" name="Line 2131"/>
              <p:cNvSpPr>
                <a:spLocks noChangeShapeType="1"/>
              </p:cNvSpPr>
              <p:nvPr/>
            </p:nvSpPr>
            <p:spPr bwMode="auto">
              <a:xfrm>
                <a:off x="408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0" name="Line 2132"/>
              <p:cNvSpPr>
                <a:spLocks noChangeShapeType="1"/>
              </p:cNvSpPr>
              <p:nvPr/>
            </p:nvSpPr>
            <p:spPr bwMode="auto">
              <a:xfrm>
                <a:off x="409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1" name="Line 2133"/>
              <p:cNvSpPr>
                <a:spLocks noChangeShapeType="1"/>
              </p:cNvSpPr>
              <p:nvPr/>
            </p:nvSpPr>
            <p:spPr bwMode="auto">
              <a:xfrm>
                <a:off x="410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2" name="Line 2134"/>
              <p:cNvSpPr>
                <a:spLocks noChangeShapeType="1"/>
              </p:cNvSpPr>
              <p:nvPr/>
            </p:nvSpPr>
            <p:spPr bwMode="auto">
              <a:xfrm>
                <a:off x="411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3" name="Line 2135"/>
              <p:cNvSpPr>
                <a:spLocks noChangeShapeType="1"/>
              </p:cNvSpPr>
              <p:nvPr/>
            </p:nvSpPr>
            <p:spPr bwMode="auto">
              <a:xfrm>
                <a:off x="412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4" name="Line 2136"/>
              <p:cNvSpPr>
                <a:spLocks noChangeShapeType="1"/>
              </p:cNvSpPr>
              <p:nvPr/>
            </p:nvSpPr>
            <p:spPr bwMode="auto">
              <a:xfrm>
                <a:off x="41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5" name="Line 2137"/>
              <p:cNvSpPr>
                <a:spLocks noChangeShapeType="1"/>
              </p:cNvSpPr>
              <p:nvPr/>
            </p:nvSpPr>
            <p:spPr bwMode="auto">
              <a:xfrm>
                <a:off x="413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6" name="Line 2138"/>
              <p:cNvSpPr>
                <a:spLocks noChangeShapeType="1"/>
              </p:cNvSpPr>
              <p:nvPr/>
            </p:nvSpPr>
            <p:spPr bwMode="auto">
              <a:xfrm>
                <a:off x="414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7" name="Line 2139"/>
              <p:cNvSpPr>
                <a:spLocks noChangeShapeType="1"/>
              </p:cNvSpPr>
              <p:nvPr/>
            </p:nvSpPr>
            <p:spPr bwMode="auto">
              <a:xfrm>
                <a:off x="415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8" name="Line 2140"/>
              <p:cNvSpPr>
                <a:spLocks noChangeShapeType="1"/>
              </p:cNvSpPr>
              <p:nvPr/>
            </p:nvSpPr>
            <p:spPr bwMode="auto">
              <a:xfrm>
                <a:off x="416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9" name="Line 2141"/>
              <p:cNvSpPr>
                <a:spLocks noChangeShapeType="1"/>
              </p:cNvSpPr>
              <p:nvPr/>
            </p:nvSpPr>
            <p:spPr bwMode="auto">
              <a:xfrm>
                <a:off x="417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0" name="Line 2142"/>
              <p:cNvSpPr>
                <a:spLocks noChangeShapeType="1"/>
              </p:cNvSpPr>
              <p:nvPr/>
            </p:nvSpPr>
            <p:spPr bwMode="auto">
              <a:xfrm>
                <a:off x="418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1" name="Line 2143"/>
              <p:cNvSpPr>
                <a:spLocks noChangeShapeType="1"/>
              </p:cNvSpPr>
              <p:nvPr/>
            </p:nvSpPr>
            <p:spPr bwMode="auto">
              <a:xfrm>
                <a:off x="41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2" name="Line 2144"/>
              <p:cNvSpPr>
                <a:spLocks noChangeShapeType="1"/>
              </p:cNvSpPr>
              <p:nvPr/>
            </p:nvSpPr>
            <p:spPr bwMode="auto">
              <a:xfrm>
                <a:off x="420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3" name="Line 2145"/>
              <p:cNvSpPr>
                <a:spLocks noChangeShapeType="1"/>
              </p:cNvSpPr>
              <p:nvPr/>
            </p:nvSpPr>
            <p:spPr bwMode="auto">
              <a:xfrm>
                <a:off x="421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4" name="Line 2146"/>
              <p:cNvSpPr>
                <a:spLocks noChangeShapeType="1"/>
              </p:cNvSpPr>
              <p:nvPr/>
            </p:nvSpPr>
            <p:spPr bwMode="auto">
              <a:xfrm>
                <a:off x="422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5" name="Line 2147"/>
              <p:cNvSpPr>
                <a:spLocks noChangeShapeType="1"/>
              </p:cNvSpPr>
              <p:nvPr/>
            </p:nvSpPr>
            <p:spPr bwMode="auto">
              <a:xfrm>
                <a:off x="423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6" name="Line 2148"/>
              <p:cNvSpPr>
                <a:spLocks noChangeShapeType="1"/>
              </p:cNvSpPr>
              <p:nvPr/>
            </p:nvSpPr>
            <p:spPr bwMode="auto">
              <a:xfrm>
                <a:off x="423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7" name="Line 2149"/>
              <p:cNvSpPr>
                <a:spLocks noChangeShapeType="1"/>
              </p:cNvSpPr>
              <p:nvPr/>
            </p:nvSpPr>
            <p:spPr bwMode="auto">
              <a:xfrm>
                <a:off x="424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8" name="Line 2150"/>
              <p:cNvSpPr>
                <a:spLocks noChangeShapeType="1"/>
              </p:cNvSpPr>
              <p:nvPr/>
            </p:nvSpPr>
            <p:spPr bwMode="auto">
              <a:xfrm>
                <a:off x="42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9" name="Line 2151"/>
              <p:cNvSpPr>
                <a:spLocks noChangeShapeType="1"/>
              </p:cNvSpPr>
              <p:nvPr/>
            </p:nvSpPr>
            <p:spPr bwMode="auto">
              <a:xfrm>
                <a:off x="426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0" name="Line 2152"/>
              <p:cNvSpPr>
                <a:spLocks noChangeShapeType="1"/>
              </p:cNvSpPr>
              <p:nvPr/>
            </p:nvSpPr>
            <p:spPr bwMode="auto">
              <a:xfrm>
                <a:off x="427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1" name="Line 2153"/>
              <p:cNvSpPr>
                <a:spLocks noChangeShapeType="1"/>
              </p:cNvSpPr>
              <p:nvPr/>
            </p:nvSpPr>
            <p:spPr bwMode="auto">
              <a:xfrm>
                <a:off x="428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2" name="Line 2154"/>
              <p:cNvSpPr>
                <a:spLocks noChangeShapeType="1"/>
              </p:cNvSpPr>
              <p:nvPr/>
            </p:nvSpPr>
            <p:spPr bwMode="auto">
              <a:xfrm>
                <a:off x="429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3" name="Line 2155"/>
              <p:cNvSpPr>
                <a:spLocks noChangeShapeType="1"/>
              </p:cNvSpPr>
              <p:nvPr/>
            </p:nvSpPr>
            <p:spPr bwMode="auto">
              <a:xfrm>
                <a:off x="430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4" name="Line 2156"/>
              <p:cNvSpPr>
                <a:spLocks noChangeShapeType="1"/>
              </p:cNvSpPr>
              <p:nvPr/>
            </p:nvSpPr>
            <p:spPr bwMode="auto">
              <a:xfrm>
                <a:off x="431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5" name="Line 2157"/>
              <p:cNvSpPr>
                <a:spLocks noChangeShapeType="1"/>
              </p:cNvSpPr>
              <p:nvPr/>
            </p:nvSpPr>
            <p:spPr bwMode="auto">
              <a:xfrm>
                <a:off x="432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6" name="Line 2158"/>
              <p:cNvSpPr>
                <a:spLocks noChangeShapeType="1"/>
              </p:cNvSpPr>
              <p:nvPr/>
            </p:nvSpPr>
            <p:spPr bwMode="auto">
              <a:xfrm>
                <a:off x="433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7" name="Line 2159"/>
              <p:cNvSpPr>
                <a:spLocks noChangeShapeType="1"/>
              </p:cNvSpPr>
              <p:nvPr/>
            </p:nvSpPr>
            <p:spPr bwMode="auto">
              <a:xfrm>
                <a:off x="434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8" name="Line 2160"/>
              <p:cNvSpPr>
                <a:spLocks noChangeShapeType="1"/>
              </p:cNvSpPr>
              <p:nvPr/>
            </p:nvSpPr>
            <p:spPr bwMode="auto">
              <a:xfrm>
                <a:off x="434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9" name="Line 2161"/>
              <p:cNvSpPr>
                <a:spLocks noChangeShapeType="1"/>
              </p:cNvSpPr>
              <p:nvPr/>
            </p:nvSpPr>
            <p:spPr bwMode="auto">
              <a:xfrm>
                <a:off x="435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0" name="Line 2162"/>
              <p:cNvSpPr>
                <a:spLocks noChangeShapeType="1"/>
              </p:cNvSpPr>
              <p:nvPr/>
            </p:nvSpPr>
            <p:spPr bwMode="auto">
              <a:xfrm>
                <a:off x="436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1" name="Line 2163"/>
              <p:cNvSpPr>
                <a:spLocks noChangeShapeType="1"/>
              </p:cNvSpPr>
              <p:nvPr/>
            </p:nvSpPr>
            <p:spPr bwMode="auto">
              <a:xfrm>
                <a:off x="437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2" name="Line 2164"/>
              <p:cNvSpPr>
                <a:spLocks noChangeShapeType="1"/>
              </p:cNvSpPr>
              <p:nvPr/>
            </p:nvSpPr>
            <p:spPr bwMode="auto">
              <a:xfrm>
                <a:off x="438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3" name="Line 2165"/>
              <p:cNvSpPr>
                <a:spLocks noChangeShapeType="1"/>
              </p:cNvSpPr>
              <p:nvPr/>
            </p:nvSpPr>
            <p:spPr bwMode="auto">
              <a:xfrm>
                <a:off x="439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4" name="Line 2166"/>
              <p:cNvSpPr>
                <a:spLocks noChangeShapeType="1"/>
              </p:cNvSpPr>
              <p:nvPr/>
            </p:nvSpPr>
            <p:spPr bwMode="auto">
              <a:xfrm>
                <a:off x="440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5" name="Line 2167"/>
              <p:cNvSpPr>
                <a:spLocks noChangeShapeType="1"/>
              </p:cNvSpPr>
              <p:nvPr/>
            </p:nvSpPr>
            <p:spPr bwMode="auto">
              <a:xfrm>
                <a:off x="441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6" name="Line 2168"/>
              <p:cNvSpPr>
                <a:spLocks noChangeShapeType="1"/>
              </p:cNvSpPr>
              <p:nvPr/>
            </p:nvSpPr>
            <p:spPr bwMode="auto">
              <a:xfrm>
                <a:off x="442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7" name="Line 2169"/>
              <p:cNvSpPr>
                <a:spLocks noChangeShapeType="1"/>
              </p:cNvSpPr>
              <p:nvPr/>
            </p:nvSpPr>
            <p:spPr bwMode="auto">
              <a:xfrm>
                <a:off x="443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8" name="Line 2170"/>
              <p:cNvSpPr>
                <a:spLocks noChangeShapeType="1"/>
              </p:cNvSpPr>
              <p:nvPr/>
            </p:nvSpPr>
            <p:spPr bwMode="auto">
              <a:xfrm>
                <a:off x="444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9" name="Line 2171"/>
              <p:cNvSpPr>
                <a:spLocks noChangeShapeType="1"/>
              </p:cNvSpPr>
              <p:nvPr/>
            </p:nvSpPr>
            <p:spPr bwMode="auto">
              <a:xfrm>
                <a:off x="445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0" name="Line 2172"/>
              <p:cNvSpPr>
                <a:spLocks noChangeShapeType="1"/>
              </p:cNvSpPr>
              <p:nvPr/>
            </p:nvSpPr>
            <p:spPr bwMode="auto">
              <a:xfrm>
                <a:off x="445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1" name="Line 2173"/>
              <p:cNvSpPr>
                <a:spLocks noChangeShapeType="1"/>
              </p:cNvSpPr>
              <p:nvPr/>
            </p:nvSpPr>
            <p:spPr bwMode="auto">
              <a:xfrm>
                <a:off x="446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2" name="Line 2174"/>
              <p:cNvSpPr>
                <a:spLocks noChangeShapeType="1"/>
              </p:cNvSpPr>
              <p:nvPr/>
            </p:nvSpPr>
            <p:spPr bwMode="auto">
              <a:xfrm>
                <a:off x="447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3" name="Line 2175"/>
              <p:cNvSpPr>
                <a:spLocks noChangeShapeType="1"/>
              </p:cNvSpPr>
              <p:nvPr/>
            </p:nvSpPr>
            <p:spPr bwMode="auto">
              <a:xfrm>
                <a:off x="448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4" name="Line 2176"/>
              <p:cNvSpPr>
                <a:spLocks noChangeShapeType="1"/>
              </p:cNvSpPr>
              <p:nvPr/>
            </p:nvSpPr>
            <p:spPr bwMode="auto">
              <a:xfrm>
                <a:off x="449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5" name="Line 2177"/>
              <p:cNvSpPr>
                <a:spLocks noChangeShapeType="1"/>
              </p:cNvSpPr>
              <p:nvPr/>
            </p:nvSpPr>
            <p:spPr bwMode="auto">
              <a:xfrm>
                <a:off x="450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6" name="Line 2178"/>
              <p:cNvSpPr>
                <a:spLocks noChangeShapeType="1"/>
              </p:cNvSpPr>
              <p:nvPr/>
            </p:nvSpPr>
            <p:spPr bwMode="auto">
              <a:xfrm>
                <a:off x="451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7" name="Line 2179"/>
              <p:cNvSpPr>
                <a:spLocks noChangeShapeType="1"/>
              </p:cNvSpPr>
              <p:nvPr/>
            </p:nvSpPr>
            <p:spPr bwMode="auto">
              <a:xfrm>
                <a:off x="452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8" name="Line 2180"/>
              <p:cNvSpPr>
                <a:spLocks noChangeShapeType="1"/>
              </p:cNvSpPr>
              <p:nvPr/>
            </p:nvSpPr>
            <p:spPr bwMode="auto">
              <a:xfrm>
                <a:off x="453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9" name="Line 2181"/>
              <p:cNvSpPr>
                <a:spLocks noChangeShapeType="1"/>
              </p:cNvSpPr>
              <p:nvPr/>
            </p:nvSpPr>
            <p:spPr bwMode="auto">
              <a:xfrm>
                <a:off x="454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0" name="Line 2182"/>
              <p:cNvSpPr>
                <a:spLocks noChangeShapeType="1"/>
              </p:cNvSpPr>
              <p:nvPr/>
            </p:nvSpPr>
            <p:spPr bwMode="auto">
              <a:xfrm>
                <a:off x="455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1" name="Line 2183"/>
              <p:cNvSpPr>
                <a:spLocks noChangeShapeType="1"/>
              </p:cNvSpPr>
              <p:nvPr/>
            </p:nvSpPr>
            <p:spPr bwMode="auto">
              <a:xfrm>
                <a:off x="455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2" name="Line 2184"/>
              <p:cNvSpPr>
                <a:spLocks noChangeShapeType="1"/>
              </p:cNvSpPr>
              <p:nvPr/>
            </p:nvSpPr>
            <p:spPr bwMode="auto">
              <a:xfrm>
                <a:off x="45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3" name="Line 2185"/>
              <p:cNvSpPr>
                <a:spLocks noChangeShapeType="1"/>
              </p:cNvSpPr>
              <p:nvPr/>
            </p:nvSpPr>
            <p:spPr bwMode="auto">
              <a:xfrm>
                <a:off x="457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4" name="Line 2186"/>
              <p:cNvSpPr>
                <a:spLocks noChangeShapeType="1"/>
              </p:cNvSpPr>
              <p:nvPr/>
            </p:nvSpPr>
            <p:spPr bwMode="auto">
              <a:xfrm>
                <a:off x="458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5" name="Line 2187"/>
              <p:cNvSpPr>
                <a:spLocks noChangeShapeType="1"/>
              </p:cNvSpPr>
              <p:nvPr/>
            </p:nvSpPr>
            <p:spPr bwMode="auto">
              <a:xfrm>
                <a:off x="459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6" name="Line 2188"/>
              <p:cNvSpPr>
                <a:spLocks noChangeShapeType="1"/>
              </p:cNvSpPr>
              <p:nvPr/>
            </p:nvSpPr>
            <p:spPr bwMode="auto">
              <a:xfrm>
                <a:off x="460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7" name="Line 2189"/>
              <p:cNvSpPr>
                <a:spLocks noChangeShapeType="1"/>
              </p:cNvSpPr>
              <p:nvPr/>
            </p:nvSpPr>
            <p:spPr bwMode="auto">
              <a:xfrm>
                <a:off x="461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8" name="Line 2190"/>
              <p:cNvSpPr>
                <a:spLocks noChangeShapeType="1"/>
              </p:cNvSpPr>
              <p:nvPr/>
            </p:nvSpPr>
            <p:spPr bwMode="auto">
              <a:xfrm>
                <a:off x="462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9" name="Line 2191"/>
              <p:cNvSpPr>
                <a:spLocks noChangeShapeType="1"/>
              </p:cNvSpPr>
              <p:nvPr/>
            </p:nvSpPr>
            <p:spPr bwMode="auto">
              <a:xfrm>
                <a:off x="46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0" name="Line 2192"/>
              <p:cNvSpPr>
                <a:spLocks noChangeShapeType="1"/>
              </p:cNvSpPr>
              <p:nvPr/>
            </p:nvSpPr>
            <p:spPr bwMode="auto">
              <a:xfrm>
                <a:off x="464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1" name="Line 2193"/>
              <p:cNvSpPr>
                <a:spLocks noChangeShapeType="1"/>
              </p:cNvSpPr>
              <p:nvPr/>
            </p:nvSpPr>
            <p:spPr bwMode="auto">
              <a:xfrm>
                <a:off x="465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2" name="Line 2194"/>
              <p:cNvSpPr>
                <a:spLocks noChangeShapeType="1"/>
              </p:cNvSpPr>
              <p:nvPr/>
            </p:nvSpPr>
            <p:spPr bwMode="auto">
              <a:xfrm>
                <a:off x="466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3" name="Line 2195"/>
              <p:cNvSpPr>
                <a:spLocks noChangeShapeType="1"/>
              </p:cNvSpPr>
              <p:nvPr/>
            </p:nvSpPr>
            <p:spPr bwMode="auto">
              <a:xfrm>
                <a:off x="466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4" name="Line 2196"/>
              <p:cNvSpPr>
                <a:spLocks noChangeShapeType="1"/>
              </p:cNvSpPr>
              <p:nvPr/>
            </p:nvSpPr>
            <p:spPr bwMode="auto">
              <a:xfrm>
                <a:off x="467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5" name="Line 2197"/>
              <p:cNvSpPr>
                <a:spLocks noChangeShapeType="1"/>
              </p:cNvSpPr>
              <p:nvPr/>
            </p:nvSpPr>
            <p:spPr bwMode="auto">
              <a:xfrm>
                <a:off x="468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6" name="Line 2198"/>
              <p:cNvSpPr>
                <a:spLocks noChangeShapeType="1"/>
              </p:cNvSpPr>
              <p:nvPr/>
            </p:nvSpPr>
            <p:spPr bwMode="auto">
              <a:xfrm>
                <a:off x="46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7" name="Line 2199"/>
              <p:cNvSpPr>
                <a:spLocks noChangeShapeType="1"/>
              </p:cNvSpPr>
              <p:nvPr/>
            </p:nvSpPr>
            <p:spPr bwMode="auto">
              <a:xfrm>
                <a:off x="470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8" name="Line 2200"/>
              <p:cNvSpPr>
                <a:spLocks noChangeShapeType="1"/>
              </p:cNvSpPr>
              <p:nvPr/>
            </p:nvSpPr>
            <p:spPr bwMode="auto">
              <a:xfrm>
                <a:off x="471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9" name="Line 2201"/>
              <p:cNvSpPr>
                <a:spLocks noChangeShapeType="1"/>
              </p:cNvSpPr>
              <p:nvPr/>
            </p:nvSpPr>
            <p:spPr bwMode="auto">
              <a:xfrm>
                <a:off x="472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0" name="Line 2202"/>
              <p:cNvSpPr>
                <a:spLocks noChangeShapeType="1"/>
              </p:cNvSpPr>
              <p:nvPr/>
            </p:nvSpPr>
            <p:spPr bwMode="auto">
              <a:xfrm>
                <a:off x="473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1" name="Line 2203"/>
              <p:cNvSpPr>
                <a:spLocks noChangeShapeType="1"/>
              </p:cNvSpPr>
              <p:nvPr/>
            </p:nvSpPr>
            <p:spPr bwMode="auto">
              <a:xfrm>
                <a:off x="474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2" name="Line 2204"/>
              <p:cNvSpPr>
                <a:spLocks noChangeShapeType="1"/>
              </p:cNvSpPr>
              <p:nvPr/>
            </p:nvSpPr>
            <p:spPr bwMode="auto">
              <a:xfrm>
                <a:off x="475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3" name="Line 2205"/>
              <p:cNvSpPr>
                <a:spLocks noChangeShapeType="1"/>
              </p:cNvSpPr>
              <p:nvPr/>
            </p:nvSpPr>
            <p:spPr bwMode="auto">
              <a:xfrm>
                <a:off x="476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4" name="Line 2206"/>
              <p:cNvSpPr>
                <a:spLocks noChangeShapeType="1"/>
              </p:cNvSpPr>
              <p:nvPr/>
            </p:nvSpPr>
            <p:spPr bwMode="auto">
              <a:xfrm>
                <a:off x="477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5" name="Line 2207"/>
              <p:cNvSpPr>
                <a:spLocks noChangeShapeType="1"/>
              </p:cNvSpPr>
              <p:nvPr/>
            </p:nvSpPr>
            <p:spPr bwMode="auto">
              <a:xfrm>
                <a:off x="477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6" name="Line 2208"/>
              <p:cNvSpPr>
                <a:spLocks noChangeShapeType="1"/>
              </p:cNvSpPr>
              <p:nvPr/>
            </p:nvSpPr>
            <p:spPr bwMode="auto">
              <a:xfrm>
                <a:off x="478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7" name="Line 2209"/>
              <p:cNvSpPr>
                <a:spLocks noChangeShapeType="1"/>
              </p:cNvSpPr>
              <p:nvPr/>
            </p:nvSpPr>
            <p:spPr bwMode="auto">
              <a:xfrm>
                <a:off x="479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8" name="Line 2210"/>
              <p:cNvSpPr>
                <a:spLocks noChangeShapeType="1"/>
              </p:cNvSpPr>
              <p:nvPr/>
            </p:nvSpPr>
            <p:spPr bwMode="auto">
              <a:xfrm>
                <a:off x="480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9" name="Line 2211"/>
              <p:cNvSpPr>
                <a:spLocks noChangeShapeType="1"/>
              </p:cNvSpPr>
              <p:nvPr/>
            </p:nvSpPr>
            <p:spPr bwMode="auto">
              <a:xfrm>
                <a:off x="481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0" name="Line 2212"/>
              <p:cNvSpPr>
                <a:spLocks noChangeShapeType="1"/>
              </p:cNvSpPr>
              <p:nvPr/>
            </p:nvSpPr>
            <p:spPr bwMode="auto">
              <a:xfrm>
                <a:off x="482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1" name="Line 2213"/>
              <p:cNvSpPr>
                <a:spLocks noChangeShapeType="1"/>
              </p:cNvSpPr>
              <p:nvPr/>
            </p:nvSpPr>
            <p:spPr bwMode="auto">
              <a:xfrm>
                <a:off x="483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2" name="Line 2214"/>
              <p:cNvSpPr>
                <a:spLocks noChangeShapeType="1"/>
              </p:cNvSpPr>
              <p:nvPr/>
            </p:nvSpPr>
            <p:spPr bwMode="auto">
              <a:xfrm>
                <a:off x="484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7" name="Group 2416"/>
            <p:cNvGrpSpPr>
              <a:grpSpLocks/>
            </p:cNvGrpSpPr>
            <p:nvPr/>
          </p:nvGrpSpPr>
          <p:grpSpPr bwMode="auto">
            <a:xfrm>
              <a:off x="865187" y="865188"/>
              <a:ext cx="7369175" cy="5516563"/>
              <a:chOff x="545" y="545"/>
              <a:chExt cx="4642" cy="3475"/>
            </a:xfrm>
          </p:grpSpPr>
          <p:sp>
            <p:nvSpPr>
              <p:cNvPr id="983" name="Line 2216"/>
              <p:cNvSpPr>
                <a:spLocks noChangeShapeType="1"/>
              </p:cNvSpPr>
              <p:nvPr/>
            </p:nvSpPr>
            <p:spPr bwMode="auto">
              <a:xfrm>
                <a:off x="485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4" name="Line 2217"/>
              <p:cNvSpPr>
                <a:spLocks noChangeShapeType="1"/>
              </p:cNvSpPr>
              <p:nvPr/>
            </p:nvSpPr>
            <p:spPr bwMode="auto">
              <a:xfrm>
                <a:off x="4861"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5" name="Line 2218"/>
              <p:cNvSpPr>
                <a:spLocks noChangeShapeType="1"/>
              </p:cNvSpPr>
              <p:nvPr/>
            </p:nvSpPr>
            <p:spPr bwMode="auto">
              <a:xfrm>
                <a:off x="4870"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6" name="Line 2219"/>
              <p:cNvSpPr>
                <a:spLocks noChangeShapeType="1"/>
              </p:cNvSpPr>
              <p:nvPr/>
            </p:nvSpPr>
            <p:spPr bwMode="auto">
              <a:xfrm>
                <a:off x="487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7" name="Line 2220"/>
              <p:cNvSpPr>
                <a:spLocks noChangeShapeType="1"/>
              </p:cNvSpPr>
              <p:nvPr/>
            </p:nvSpPr>
            <p:spPr bwMode="auto">
              <a:xfrm>
                <a:off x="488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8" name="Line 2221"/>
              <p:cNvSpPr>
                <a:spLocks noChangeShapeType="1"/>
              </p:cNvSpPr>
              <p:nvPr/>
            </p:nvSpPr>
            <p:spPr bwMode="auto">
              <a:xfrm>
                <a:off x="489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9" name="Line 2222"/>
              <p:cNvSpPr>
                <a:spLocks noChangeShapeType="1"/>
              </p:cNvSpPr>
              <p:nvPr/>
            </p:nvSpPr>
            <p:spPr bwMode="auto">
              <a:xfrm>
                <a:off x="490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0" name="Line 2223"/>
              <p:cNvSpPr>
                <a:spLocks noChangeShapeType="1"/>
              </p:cNvSpPr>
              <p:nvPr/>
            </p:nvSpPr>
            <p:spPr bwMode="auto">
              <a:xfrm>
                <a:off x="491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1" name="Line 2224"/>
              <p:cNvSpPr>
                <a:spLocks noChangeShapeType="1"/>
              </p:cNvSpPr>
              <p:nvPr/>
            </p:nvSpPr>
            <p:spPr bwMode="auto">
              <a:xfrm>
                <a:off x="4925"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2" name="Line 2225"/>
              <p:cNvSpPr>
                <a:spLocks noChangeShapeType="1"/>
              </p:cNvSpPr>
              <p:nvPr/>
            </p:nvSpPr>
            <p:spPr bwMode="auto">
              <a:xfrm>
                <a:off x="4934"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3" name="Line 2226"/>
              <p:cNvSpPr>
                <a:spLocks noChangeShapeType="1"/>
              </p:cNvSpPr>
              <p:nvPr/>
            </p:nvSpPr>
            <p:spPr bwMode="auto">
              <a:xfrm>
                <a:off x="494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4" name="Line 2227"/>
              <p:cNvSpPr>
                <a:spLocks noChangeShapeType="1"/>
              </p:cNvSpPr>
              <p:nvPr/>
            </p:nvSpPr>
            <p:spPr bwMode="auto">
              <a:xfrm>
                <a:off x="4953"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5" name="Line 2228"/>
              <p:cNvSpPr>
                <a:spLocks noChangeShapeType="1"/>
              </p:cNvSpPr>
              <p:nvPr/>
            </p:nvSpPr>
            <p:spPr bwMode="auto">
              <a:xfrm>
                <a:off x="496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6" name="Line 2229"/>
              <p:cNvSpPr>
                <a:spLocks noChangeShapeType="1"/>
              </p:cNvSpPr>
              <p:nvPr/>
            </p:nvSpPr>
            <p:spPr bwMode="auto">
              <a:xfrm>
                <a:off x="497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7" name="Line 2230"/>
              <p:cNvSpPr>
                <a:spLocks noChangeShapeType="1"/>
              </p:cNvSpPr>
              <p:nvPr/>
            </p:nvSpPr>
            <p:spPr bwMode="auto">
              <a:xfrm>
                <a:off x="498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8" name="Line 2231"/>
              <p:cNvSpPr>
                <a:spLocks noChangeShapeType="1"/>
              </p:cNvSpPr>
              <p:nvPr/>
            </p:nvSpPr>
            <p:spPr bwMode="auto">
              <a:xfrm>
                <a:off x="4989"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9" name="Line 2232"/>
              <p:cNvSpPr>
                <a:spLocks noChangeShapeType="1"/>
              </p:cNvSpPr>
              <p:nvPr/>
            </p:nvSpPr>
            <p:spPr bwMode="auto">
              <a:xfrm>
                <a:off x="4998"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0" name="Line 2233"/>
              <p:cNvSpPr>
                <a:spLocks noChangeShapeType="1"/>
              </p:cNvSpPr>
              <p:nvPr/>
            </p:nvSpPr>
            <p:spPr bwMode="auto">
              <a:xfrm>
                <a:off x="50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1" name="Line 2234"/>
              <p:cNvSpPr>
                <a:spLocks noChangeShapeType="1"/>
              </p:cNvSpPr>
              <p:nvPr/>
            </p:nvSpPr>
            <p:spPr bwMode="auto">
              <a:xfrm>
                <a:off x="5017"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2" name="Line 2235"/>
              <p:cNvSpPr>
                <a:spLocks noChangeShapeType="1"/>
              </p:cNvSpPr>
              <p:nvPr/>
            </p:nvSpPr>
            <p:spPr bwMode="auto">
              <a:xfrm>
                <a:off x="502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3" name="Line 2236"/>
              <p:cNvSpPr>
                <a:spLocks noChangeShapeType="1"/>
              </p:cNvSpPr>
              <p:nvPr/>
            </p:nvSpPr>
            <p:spPr bwMode="auto">
              <a:xfrm>
                <a:off x="503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4" name="Line 2237"/>
              <p:cNvSpPr>
                <a:spLocks noChangeShapeType="1"/>
              </p:cNvSpPr>
              <p:nvPr/>
            </p:nvSpPr>
            <p:spPr bwMode="auto">
              <a:xfrm>
                <a:off x="504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5" name="Line 2238"/>
              <p:cNvSpPr>
                <a:spLocks noChangeShapeType="1"/>
              </p:cNvSpPr>
              <p:nvPr/>
            </p:nvSpPr>
            <p:spPr bwMode="auto">
              <a:xfrm>
                <a:off x="5053"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6" name="Line 2239"/>
              <p:cNvSpPr>
                <a:spLocks noChangeShapeType="1"/>
              </p:cNvSpPr>
              <p:nvPr/>
            </p:nvSpPr>
            <p:spPr bwMode="auto">
              <a:xfrm>
                <a:off x="5062"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7" name="Line 2240"/>
              <p:cNvSpPr>
                <a:spLocks noChangeShapeType="1"/>
              </p:cNvSpPr>
              <p:nvPr/>
            </p:nvSpPr>
            <p:spPr bwMode="auto">
              <a:xfrm>
                <a:off x="5072"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8" name="Line 2241"/>
              <p:cNvSpPr>
                <a:spLocks noChangeShapeType="1"/>
              </p:cNvSpPr>
              <p:nvPr/>
            </p:nvSpPr>
            <p:spPr bwMode="auto">
              <a:xfrm>
                <a:off x="5081"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9" name="Line 2242"/>
              <p:cNvSpPr>
                <a:spLocks noChangeShapeType="1"/>
              </p:cNvSpPr>
              <p:nvPr/>
            </p:nvSpPr>
            <p:spPr bwMode="auto">
              <a:xfrm>
                <a:off x="5090"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0" name="Line 2243"/>
              <p:cNvSpPr>
                <a:spLocks noChangeShapeType="1"/>
              </p:cNvSpPr>
              <p:nvPr/>
            </p:nvSpPr>
            <p:spPr bwMode="auto">
              <a:xfrm>
                <a:off x="5099"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1" name="Line 2244"/>
              <p:cNvSpPr>
                <a:spLocks noChangeShapeType="1"/>
              </p:cNvSpPr>
              <p:nvPr/>
            </p:nvSpPr>
            <p:spPr bwMode="auto">
              <a:xfrm>
                <a:off x="5108"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2" name="Line 2245"/>
              <p:cNvSpPr>
                <a:spLocks noChangeShapeType="1"/>
              </p:cNvSpPr>
              <p:nvPr/>
            </p:nvSpPr>
            <p:spPr bwMode="auto">
              <a:xfrm>
                <a:off x="5117"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3" name="Line 2246"/>
              <p:cNvSpPr>
                <a:spLocks noChangeShapeType="1"/>
              </p:cNvSpPr>
              <p:nvPr/>
            </p:nvSpPr>
            <p:spPr bwMode="auto">
              <a:xfrm>
                <a:off x="5126" y="638"/>
                <a:ext cx="4"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4" name="Line 2247"/>
              <p:cNvSpPr>
                <a:spLocks noChangeShapeType="1"/>
              </p:cNvSpPr>
              <p:nvPr/>
            </p:nvSpPr>
            <p:spPr bwMode="auto">
              <a:xfrm>
                <a:off x="5136"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5" name="Line 2248"/>
              <p:cNvSpPr>
                <a:spLocks noChangeShapeType="1"/>
              </p:cNvSpPr>
              <p:nvPr/>
            </p:nvSpPr>
            <p:spPr bwMode="auto">
              <a:xfrm>
                <a:off x="5145"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6" name="Line 2249"/>
              <p:cNvSpPr>
                <a:spLocks noChangeShapeType="1"/>
              </p:cNvSpPr>
              <p:nvPr/>
            </p:nvSpPr>
            <p:spPr bwMode="auto">
              <a:xfrm>
                <a:off x="5154" y="638"/>
                <a:ext cx="3"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7" name="Line 2250"/>
              <p:cNvSpPr>
                <a:spLocks noChangeShapeType="1"/>
              </p:cNvSpPr>
              <p:nvPr/>
            </p:nvSpPr>
            <p:spPr bwMode="auto">
              <a:xfrm>
                <a:off x="5163" y="638"/>
                <a:ext cx="2"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8" name="Rectangle 2251"/>
              <p:cNvSpPr>
                <a:spLocks noChangeArrowheads="1"/>
              </p:cNvSpPr>
              <p:nvPr/>
            </p:nvSpPr>
            <p:spPr bwMode="auto">
              <a:xfrm>
                <a:off x="719" y="548"/>
                <a:ext cx="20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19" name="Rectangle 2252"/>
              <p:cNvSpPr>
                <a:spLocks noChangeArrowheads="1"/>
              </p:cNvSpPr>
              <p:nvPr/>
            </p:nvSpPr>
            <p:spPr bwMode="auto">
              <a:xfrm rot="16200000">
                <a:off x="115" y="2010"/>
                <a:ext cx="103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Allele frequency</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20" name="Line 2253"/>
              <p:cNvSpPr>
                <a:spLocks noChangeShapeType="1"/>
              </p:cNvSpPr>
              <p:nvPr/>
            </p:nvSpPr>
            <p:spPr bwMode="auto">
              <a:xfrm>
                <a:off x="1121" y="3587"/>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1" name="Line 2254"/>
              <p:cNvSpPr>
                <a:spLocks noChangeShapeType="1"/>
              </p:cNvSpPr>
              <p:nvPr/>
            </p:nvSpPr>
            <p:spPr bwMode="auto">
              <a:xfrm>
                <a:off x="1121" y="608"/>
                <a:ext cx="4044"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2" name="Line 2255"/>
              <p:cNvSpPr>
                <a:spLocks noChangeShapeType="1"/>
              </p:cNvSpPr>
              <p:nvPr/>
            </p:nvSpPr>
            <p:spPr bwMode="auto">
              <a:xfrm>
                <a:off x="1137"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3" name="Line 2256"/>
              <p:cNvSpPr>
                <a:spLocks noChangeShapeType="1"/>
              </p:cNvSpPr>
              <p:nvPr/>
            </p:nvSpPr>
            <p:spPr bwMode="auto">
              <a:xfrm flipV="1">
                <a:off x="1137"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4" name="Rectangle 2257"/>
              <p:cNvSpPr>
                <a:spLocks noChangeArrowheads="1"/>
              </p:cNvSpPr>
              <p:nvPr/>
            </p:nvSpPr>
            <p:spPr bwMode="auto">
              <a:xfrm>
                <a:off x="1049" y="366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25" name="Line 2258"/>
              <p:cNvSpPr>
                <a:spLocks noChangeShapeType="1"/>
              </p:cNvSpPr>
              <p:nvPr/>
            </p:nvSpPr>
            <p:spPr bwMode="auto">
              <a:xfrm>
                <a:off x="130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6" name="Line 2259"/>
              <p:cNvSpPr>
                <a:spLocks noChangeShapeType="1"/>
              </p:cNvSpPr>
              <p:nvPr/>
            </p:nvSpPr>
            <p:spPr bwMode="auto">
              <a:xfrm flipV="1">
                <a:off x="130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7" name="Line 2260"/>
              <p:cNvSpPr>
                <a:spLocks noChangeShapeType="1"/>
              </p:cNvSpPr>
              <p:nvPr/>
            </p:nvSpPr>
            <p:spPr bwMode="auto">
              <a:xfrm>
                <a:off x="1472"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8" name="Line 2261"/>
              <p:cNvSpPr>
                <a:spLocks noChangeShapeType="1"/>
              </p:cNvSpPr>
              <p:nvPr/>
            </p:nvSpPr>
            <p:spPr bwMode="auto">
              <a:xfrm flipV="1">
                <a:off x="1472"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9" name="Line 2262"/>
              <p:cNvSpPr>
                <a:spLocks noChangeShapeType="1"/>
              </p:cNvSpPr>
              <p:nvPr/>
            </p:nvSpPr>
            <p:spPr bwMode="auto">
              <a:xfrm>
                <a:off x="1640"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0" name="Line 2263"/>
              <p:cNvSpPr>
                <a:spLocks noChangeShapeType="1"/>
              </p:cNvSpPr>
              <p:nvPr/>
            </p:nvSpPr>
            <p:spPr bwMode="auto">
              <a:xfrm flipV="1">
                <a:off x="1640"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1" name="Line 2264"/>
              <p:cNvSpPr>
                <a:spLocks noChangeShapeType="1"/>
              </p:cNvSpPr>
              <p:nvPr/>
            </p:nvSpPr>
            <p:spPr bwMode="auto">
              <a:xfrm>
                <a:off x="180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2" name="Line 2265"/>
              <p:cNvSpPr>
                <a:spLocks noChangeShapeType="1"/>
              </p:cNvSpPr>
              <p:nvPr/>
            </p:nvSpPr>
            <p:spPr bwMode="auto">
              <a:xfrm flipV="1">
                <a:off x="180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3" name="Line 2266"/>
              <p:cNvSpPr>
                <a:spLocks noChangeShapeType="1"/>
              </p:cNvSpPr>
              <p:nvPr/>
            </p:nvSpPr>
            <p:spPr bwMode="auto">
              <a:xfrm>
                <a:off x="1976"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4" name="Line 2267"/>
              <p:cNvSpPr>
                <a:spLocks noChangeShapeType="1"/>
              </p:cNvSpPr>
              <p:nvPr/>
            </p:nvSpPr>
            <p:spPr bwMode="auto">
              <a:xfrm flipV="1">
                <a:off x="1976"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5" name="Rectangle 2268"/>
              <p:cNvSpPr>
                <a:spLocks noChangeArrowheads="1"/>
              </p:cNvSpPr>
              <p:nvPr/>
            </p:nvSpPr>
            <p:spPr bwMode="auto">
              <a:xfrm>
                <a:off x="1888" y="366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36" name="Line 2269"/>
              <p:cNvSpPr>
                <a:spLocks noChangeShapeType="1"/>
              </p:cNvSpPr>
              <p:nvPr/>
            </p:nvSpPr>
            <p:spPr bwMode="auto">
              <a:xfrm>
                <a:off x="2144"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7" name="Line 2270"/>
              <p:cNvSpPr>
                <a:spLocks noChangeShapeType="1"/>
              </p:cNvSpPr>
              <p:nvPr/>
            </p:nvSpPr>
            <p:spPr bwMode="auto">
              <a:xfrm flipV="1">
                <a:off x="2144"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8" name="Line 2271"/>
              <p:cNvSpPr>
                <a:spLocks noChangeShapeType="1"/>
              </p:cNvSpPr>
              <p:nvPr/>
            </p:nvSpPr>
            <p:spPr bwMode="auto">
              <a:xfrm>
                <a:off x="231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9" name="Line 2272"/>
              <p:cNvSpPr>
                <a:spLocks noChangeShapeType="1"/>
              </p:cNvSpPr>
              <p:nvPr/>
            </p:nvSpPr>
            <p:spPr bwMode="auto">
              <a:xfrm flipV="1">
                <a:off x="231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0" name="Line 2273"/>
              <p:cNvSpPr>
                <a:spLocks noChangeShapeType="1"/>
              </p:cNvSpPr>
              <p:nvPr/>
            </p:nvSpPr>
            <p:spPr bwMode="auto">
              <a:xfrm>
                <a:off x="2479"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1" name="Line 2274"/>
              <p:cNvSpPr>
                <a:spLocks noChangeShapeType="1"/>
              </p:cNvSpPr>
              <p:nvPr/>
            </p:nvSpPr>
            <p:spPr bwMode="auto">
              <a:xfrm flipV="1">
                <a:off x="2479"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2" name="Line 2275"/>
              <p:cNvSpPr>
                <a:spLocks noChangeShapeType="1"/>
              </p:cNvSpPr>
              <p:nvPr/>
            </p:nvSpPr>
            <p:spPr bwMode="auto">
              <a:xfrm>
                <a:off x="2647"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3" name="Line 2276"/>
              <p:cNvSpPr>
                <a:spLocks noChangeShapeType="1"/>
              </p:cNvSpPr>
              <p:nvPr/>
            </p:nvSpPr>
            <p:spPr bwMode="auto">
              <a:xfrm flipV="1">
                <a:off x="2647"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4" name="Line 2277"/>
              <p:cNvSpPr>
                <a:spLocks noChangeShapeType="1"/>
              </p:cNvSpPr>
              <p:nvPr/>
            </p:nvSpPr>
            <p:spPr bwMode="auto">
              <a:xfrm>
                <a:off x="2815"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5" name="Line 2278"/>
              <p:cNvSpPr>
                <a:spLocks noChangeShapeType="1"/>
              </p:cNvSpPr>
              <p:nvPr/>
            </p:nvSpPr>
            <p:spPr bwMode="auto">
              <a:xfrm flipV="1">
                <a:off x="2815"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6" name="Rectangle 2279"/>
              <p:cNvSpPr>
                <a:spLocks noChangeArrowheads="1"/>
              </p:cNvSpPr>
              <p:nvPr/>
            </p:nvSpPr>
            <p:spPr bwMode="auto">
              <a:xfrm>
                <a:off x="2678"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47" name="Line 2280"/>
              <p:cNvSpPr>
                <a:spLocks noChangeShapeType="1"/>
              </p:cNvSpPr>
              <p:nvPr/>
            </p:nvSpPr>
            <p:spPr bwMode="auto">
              <a:xfrm>
                <a:off x="2983"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8" name="Line 2281"/>
              <p:cNvSpPr>
                <a:spLocks noChangeShapeType="1"/>
              </p:cNvSpPr>
              <p:nvPr/>
            </p:nvSpPr>
            <p:spPr bwMode="auto">
              <a:xfrm flipV="1">
                <a:off x="2983"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9" name="Line 2282"/>
              <p:cNvSpPr>
                <a:spLocks noChangeShapeType="1"/>
              </p:cNvSpPr>
              <p:nvPr/>
            </p:nvSpPr>
            <p:spPr bwMode="auto">
              <a:xfrm>
                <a:off x="315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0" name="Line 2283"/>
              <p:cNvSpPr>
                <a:spLocks noChangeShapeType="1"/>
              </p:cNvSpPr>
              <p:nvPr/>
            </p:nvSpPr>
            <p:spPr bwMode="auto">
              <a:xfrm flipV="1">
                <a:off x="315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1" name="Line 2284"/>
              <p:cNvSpPr>
                <a:spLocks noChangeShapeType="1"/>
              </p:cNvSpPr>
              <p:nvPr/>
            </p:nvSpPr>
            <p:spPr bwMode="auto">
              <a:xfrm>
                <a:off x="331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2" name="Line 2285"/>
              <p:cNvSpPr>
                <a:spLocks noChangeShapeType="1"/>
              </p:cNvSpPr>
              <p:nvPr/>
            </p:nvSpPr>
            <p:spPr bwMode="auto">
              <a:xfrm flipV="1">
                <a:off x="331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3" name="Line 2286"/>
              <p:cNvSpPr>
                <a:spLocks noChangeShapeType="1"/>
              </p:cNvSpPr>
              <p:nvPr/>
            </p:nvSpPr>
            <p:spPr bwMode="auto">
              <a:xfrm>
                <a:off x="3486"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4" name="Line 2287"/>
              <p:cNvSpPr>
                <a:spLocks noChangeShapeType="1"/>
              </p:cNvSpPr>
              <p:nvPr/>
            </p:nvSpPr>
            <p:spPr bwMode="auto">
              <a:xfrm flipV="1">
                <a:off x="3486"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5" name="Line 2288"/>
              <p:cNvSpPr>
                <a:spLocks noChangeShapeType="1"/>
              </p:cNvSpPr>
              <p:nvPr/>
            </p:nvSpPr>
            <p:spPr bwMode="auto">
              <a:xfrm>
                <a:off x="3654"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6" name="Line 2289"/>
              <p:cNvSpPr>
                <a:spLocks noChangeShapeType="1"/>
              </p:cNvSpPr>
              <p:nvPr/>
            </p:nvSpPr>
            <p:spPr bwMode="auto">
              <a:xfrm flipV="1">
                <a:off x="3654"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7" name="Rectangle 2290"/>
              <p:cNvSpPr>
                <a:spLocks noChangeArrowheads="1"/>
              </p:cNvSpPr>
              <p:nvPr/>
            </p:nvSpPr>
            <p:spPr bwMode="auto">
              <a:xfrm>
                <a:off x="3517"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15</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58" name="Line 2291"/>
              <p:cNvSpPr>
                <a:spLocks noChangeShapeType="1"/>
              </p:cNvSpPr>
              <p:nvPr/>
            </p:nvSpPr>
            <p:spPr bwMode="auto">
              <a:xfrm>
                <a:off x="3822"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9" name="Line 2292"/>
              <p:cNvSpPr>
                <a:spLocks noChangeShapeType="1"/>
              </p:cNvSpPr>
              <p:nvPr/>
            </p:nvSpPr>
            <p:spPr bwMode="auto">
              <a:xfrm flipV="1">
                <a:off x="3822"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0" name="Line 2293"/>
              <p:cNvSpPr>
                <a:spLocks noChangeShapeType="1"/>
              </p:cNvSpPr>
              <p:nvPr/>
            </p:nvSpPr>
            <p:spPr bwMode="auto">
              <a:xfrm>
                <a:off x="3990"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1" name="Line 2294"/>
              <p:cNvSpPr>
                <a:spLocks noChangeShapeType="1"/>
              </p:cNvSpPr>
              <p:nvPr/>
            </p:nvSpPr>
            <p:spPr bwMode="auto">
              <a:xfrm flipV="1">
                <a:off x="3990"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2" name="Line 2295"/>
              <p:cNvSpPr>
                <a:spLocks noChangeShapeType="1"/>
              </p:cNvSpPr>
              <p:nvPr/>
            </p:nvSpPr>
            <p:spPr bwMode="auto">
              <a:xfrm>
                <a:off x="4158"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3" name="Line 2296"/>
              <p:cNvSpPr>
                <a:spLocks noChangeShapeType="1"/>
              </p:cNvSpPr>
              <p:nvPr/>
            </p:nvSpPr>
            <p:spPr bwMode="auto">
              <a:xfrm flipV="1">
                <a:off x="4158"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4" name="Line 2297"/>
              <p:cNvSpPr>
                <a:spLocks noChangeShapeType="1"/>
              </p:cNvSpPr>
              <p:nvPr/>
            </p:nvSpPr>
            <p:spPr bwMode="auto">
              <a:xfrm>
                <a:off x="432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5" name="Line 2298"/>
              <p:cNvSpPr>
                <a:spLocks noChangeShapeType="1"/>
              </p:cNvSpPr>
              <p:nvPr/>
            </p:nvSpPr>
            <p:spPr bwMode="auto">
              <a:xfrm flipV="1">
                <a:off x="432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6" name="Line 2299"/>
              <p:cNvSpPr>
                <a:spLocks noChangeShapeType="1"/>
              </p:cNvSpPr>
              <p:nvPr/>
            </p:nvSpPr>
            <p:spPr bwMode="auto">
              <a:xfrm>
                <a:off x="4493" y="3587"/>
                <a:ext cx="0" cy="64"/>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7" name="Line 2300"/>
              <p:cNvSpPr>
                <a:spLocks noChangeShapeType="1"/>
              </p:cNvSpPr>
              <p:nvPr/>
            </p:nvSpPr>
            <p:spPr bwMode="auto">
              <a:xfrm flipV="1">
                <a:off x="4493" y="545"/>
                <a:ext cx="0" cy="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8" name="Rectangle 2301"/>
              <p:cNvSpPr>
                <a:spLocks noChangeArrowheads="1"/>
              </p:cNvSpPr>
              <p:nvPr/>
            </p:nvSpPr>
            <p:spPr bwMode="auto">
              <a:xfrm>
                <a:off x="4357" y="3669"/>
                <a:ext cx="16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20</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69" name="Line 2302"/>
              <p:cNvSpPr>
                <a:spLocks noChangeShapeType="1"/>
              </p:cNvSpPr>
              <p:nvPr/>
            </p:nvSpPr>
            <p:spPr bwMode="auto">
              <a:xfrm>
                <a:off x="4661"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0" name="Line 2303"/>
              <p:cNvSpPr>
                <a:spLocks noChangeShapeType="1"/>
              </p:cNvSpPr>
              <p:nvPr/>
            </p:nvSpPr>
            <p:spPr bwMode="auto">
              <a:xfrm flipV="1">
                <a:off x="4661"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1" name="Line 2304"/>
              <p:cNvSpPr>
                <a:spLocks noChangeShapeType="1"/>
              </p:cNvSpPr>
              <p:nvPr/>
            </p:nvSpPr>
            <p:spPr bwMode="auto">
              <a:xfrm>
                <a:off x="4829"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2" name="Line 2305"/>
              <p:cNvSpPr>
                <a:spLocks noChangeShapeType="1"/>
              </p:cNvSpPr>
              <p:nvPr/>
            </p:nvSpPr>
            <p:spPr bwMode="auto">
              <a:xfrm flipV="1">
                <a:off x="4829"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3" name="Line 2306"/>
              <p:cNvSpPr>
                <a:spLocks noChangeShapeType="1"/>
              </p:cNvSpPr>
              <p:nvPr/>
            </p:nvSpPr>
            <p:spPr bwMode="auto">
              <a:xfrm>
                <a:off x="4997"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4" name="Line 2307"/>
              <p:cNvSpPr>
                <a:spLocks noChangeShapeType="1"/>
              </p:cNvSpPr>
              <p:nvPr/>
            </p:nvSpPr>
            <p:spPr bwMode="auto">
              <a:xfrm flipV="1">
                <a:off x="4997"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5" name="Line 2308"/>
              <p:cNvSpPr>
                <a:spLocks noChangeShapeType="1"/>
              </p:cNvSpPr>
              <p:nvPr/>
            </p:nvSpPr>
            <p:spPr bwMode="auto">
              <a:xfrm>
                <a:off x="5165" y="3587"/>
                <a:ext cx="0" cy="3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6" name="Line 2309"/>
              <p:cNvSpPr>
                <a:spLocks noChangeShapeType="1"/>
              </p:cNvSpPr>
              <p:nvPr/>
            </p:nvSpPr>
            <p:spPr bwMode="auto">
              <a:xfrm flipV="1">
                <a:off x="5165" y="576"/>
                <a:ext cx="0" cy="32"/>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7" name="Rectangle 2310"/>
              <p:cNvSpPr>
                <a:spLocks noChangeArrowheads="1"/>
              </p:cNvSpPr>
              <p:nvPr/>
            </p:nvSpPr>
            <p:spPr bwMode="auto">
              <a:xfrm>
                <a:off x="2624" y="3846"/>
                <a:ext cx="7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b="0" i="0" u="none" strike="noStrike" cap="none" normalizeH="0" baseline="0" dirty="0">
                    <a:ln>
                      <a:noFill/>
                    </a:ln>
                    <a:solidFill>
                      <a:srgbClr val="000000"/>
                    </a:solidFill>
                    <a:effectLst/>
                    <a:cs typeface="Arial" panose="020B0604020202020204" pitchFamily="34" charset="0"/>
                  </a:rPr>
                  <a:t>Generations</a:t>
                </a:r>
                <a:endParaRPr kumimoji="0" lang="en-GB" altLang="en-US" b="0" i="0" u="none" strike="noStrike" cap="none" normalizeH="0" baseline="0" dirty="0">
                  <a:ln>
                    <a:noFill/>
                  </a:ln>
                  <a:solidFill>
                    <a:schemeClr val="tx1"/>
                  </a:solidFill>
                  <a:effectLst/>
                  <a:cs typeface="Arial" panose="020B0604020202020204" pitchFamily="34" charset="0"/>
                </a:endParaRPr>
              </a:p>
            </p:txBody>
          </p:sp>
          <p:sp>
            <p:nvSpPr>
              <p:cNvPr id="1078" name="Oval 2311"/>
              <p:cNvSpPr>
                <a:spLocks noChangeArrowheads="1"/>
              </p:cNvSpPr>
              <p:nvPr/>
            </p:nvSpPr>
            <p:spPr bwMode="auto">
              <a:xfrm>
                <a:off x="1115" y="209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9" name="Oval 2312"/>
              <p:cNvSpPr>
                <a:spLocks noChangeArrowheads="1"/>
              </p:cNvSpPr>
              <p:nvPr/>
            </p:nvSpPr>
            <p:spPr bwMode="auto">
              <a:xfrm>
                <a:off x="1282" y="238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0" name="Oval 2313"/>
              <p:cNvSpPr>
                <a:spLocks noChangeArrowheads="1"/>
              </p:cNvSpPr>
              <p:nvPr/>
            </p:nvSpPr>
            <p:spPr bwMode="auto">
              <a:xfrm>
                <a:off x="1450" y="2237"/>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1" name="Oval 2314"/>
              <p:cNvSpPr>
                <a:spLocks noChangeArrowheads="1"/>
              </p:cNvSpPr>
              <p:nvPr/>
            </p:nvSpPr>
            <p:spPr bwMode="auto">
              <a:xfrm>
                <a:off x="1618" y="209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2" name="Oval 2315"/>
              <p:cNvSpPr>
                <a:spLocks noChangeArrowheads="1"/>
              </p:cNvSpPr>
              <p:nvPr/>
            </p:nvSpPr>
            <p:spPr bwMode="auto">
              <a:xfrm>
                <a:off x="1786" y="1942"/>
                <a:ext cx="45" cy="47"/>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3" name="Oval 2316"/>
              <p:cNvSpPr>
                <a:spLocks noChangeArrowheads="1"/>
              </p:cNvSpPr>
              <p:nvPr/>
            </p:nvSpPr>
            <p:spPr bwMode="auto">
              <a:xfrm>
                <a:off x="1954" y="1942"/>
                <a:ext cx="45" cy="47"/>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4" name="Oval 2317"/>
              <p:cNvSpPr>
                <a:spLocks noChangeArrowheads="1"/>
              </p:cNvSpPr>
              <p:nvPr/>
            </p:nvSpPr>
            <p:spPr bwMode="auto">
              <a:xfrm>
                <a:off x="2121" y="179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5" name="Oval 2318"/>
              <p:cNvSpPr>
                <a:spLocks noChangeArrowheads="1"/>
              </p:cNvSpPr>
              <p:nvPr/>
            </p:nvSpPr>
            <p:spPr bwMode="auto">
              <a:xfrm>
                <a:off x="2289" y="1795"/>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6" name="Oval 2319"/>
              <p:cNvSpPr>
                <a:spLocks noChangeArrowheads="1"/>
              </p:cNvSpPr>
              <p:nvPr/>
            </p:nvSpPr>
            <p:spPr bwMode="auto">
              <a:xfrm>
                <a:off x="2457" y="91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7" name="Oval 2320"/>
              <p:cNvSpPr>
                <a:spLocks noChangeArrowheads="1"/>
              </p:cNvSpPr>
              <p:nvPr/>
            </p:nvSpPr>
            <p:spPr bwMode="auto">
              <a:xfrm>
                <a:off x="2625" y="910"/>
                <a:ext cx="45"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8" name="Oval 2321"/>
              <p:cNvSpPr>
                <a:spLocks noChangeArrowheads="1"/>
              </p:cNvSpPr>
              <p:nvPr/>
            </p:nvSpPr>
            <p:spPr bwMode="auto">
              <a:xfrm>
                <a:off x="2793" y="1058"/>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9" name="Oval 2322"/>
              <p:cNvSpPr>
                <a:spLocks noChangeArrowheads="1"/>
              </p:cNvSpPr>
              <p:nvPr/>
            </p:nvSpPr>
            <p:spPr bwMode="auto">
              <a:xfrm>
                <a:off x="2961"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0" name="Oval 2323"/>
              <p:cNvSpPr>
                <a:spLocks noChangeArrowheads="1"/>
              </p:cNvSpPr>
              <p:nvPr/>
            </p:nvSpPr>
            <p:spPr bwMode="auto">
              <a:xfrm>
                <a:off x="3128" y="1205"/>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1" name="Oval 2324"/>
              <p:cNvSpPr>
                <a:spLocks noChangeArrowheads="1"/>
              </p:cNvSpPr>
              <p:nvPr/>
            </p:nvSpPr>
            <p:spPr bwMode="auto">
              <a:xfrm>
                <a:off x="3296"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2" name="Oval 2325"/>
              <p:cNvSpPr>
                <a:spLocks noChangeArrowheads="1"/>
              </p:cNvSpPr>
              <p:nvPr/>
            </p:nvSpPr>
            <p:spPr bwMode="auto">
              <a:xfrm>
                <a:off x="3464" y="1205"/>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3" name="Oval 2326"/>
              <p:cNvSpPr>
                <a:spLocks noChangeArrowheads="1"/>
              </p:cNvSpPr>
              <p:nvPr/>
            </p:nvSpPr>
            <p:spPr bwMode="auto">
              <a:xfrm>
                <a:off x="3631" y="150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4" name="Oval 2327"/>
              <p:cNvSpPr>
                <a:spLocks noChangeArrowheads="1"/>
              </p:cNvSpPr>
              <p:nvPr/>
            </p:nvSpPr>
            <p:spPr bwMode="auto">
              <a:xfrm>
                <a:off x="3799" y="1500"/>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5" name="Oval 2328"/>
              <p:cNvSpPr>
                <a:spLocks noChangeArrowheads="1"/>
              </p:cNvSpPr>
              <p:nvPr/>
            </p:nvSpPr>
            <p:spPr bwMode="auto">
              <a:xfrm>
                <a:off x="3967" y="1353"/>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6" name="Oval 2329"/>
              <p:cNvSpPr>
                <a:spLocks noChangeArrowheads="1"/>
              </p:cNvSpPr>
              <p:nvPr/>
            </p:nvSpPr>
            <p:spPr bwMode="auto">
              <a:xfrm>
                <a:off x="4135" y="1353"/>
                <a:ext cx="45"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7" name="Oval 2330"/>
              <p:cNvSpPr>
                <a:spLocks noChangeArrowheads="1"/>
              </p:cNvSpPr>
              <p:nvPr/>
            </p:nvSpPr>
            <p:spPr bwMode="auto">
              <a:xfrm>
                <a:off x="4302" y="1353"/>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8" name="Oval 2331"/>
              <p:cNvSpPr>
                <a:spLocks noChangeArrowheads="1"/>
              </p:cNvSpPr>
              <p:nvPr/>
            </p:nvSpPr>
            <p:spPr bwMode="auto">
              <a:xfrm>
                <a:off x="4470" y="1058"/>
                <a:ext cx="46" cy="4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9" name="Oval 2332"/>
              <p:cNvSpPr>
                <a:spLocks noChangeArrowheads="1"/>
              </p:cNvSpPr>
              <p:nvPr/>
            </p:nvSpPr>
            <p:spPr bwMode="auto">
              <a:xfrm>
                <a:off x="4638"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0" name="Oval 2333"/>
              <p:cNvSpPr>
                <a:spLocks noChangeArrowheads="1"/>
              </p:cNvSpPr>
              <p:nvPr/>
            </p:nvSpPr>
            <p:spPr bwMode="auto">
              <a:xfrm>
                <a:off x="4806"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1" name="Freeform 2334"/>
              <p:cNvSpPr>
                <a:spLocks/>
              </p:cNvSpPr>
              <p:nvPr/>
            </p:nvSpPr>
            <p:spPr bwMode="auto">
              <a:xfrm>
                <a:off x="1137" y="638"/>
                <a:ext cx="3692" cy="1770"/>
              </a:xfrm>
              <a:custGeom>
                <a:avLst/>
                <a:gdLst>
                  <a:gd name="T0" fmla="*/ 0 w 7383"/>
                  <a:gd name="T1" fmla="*/ 2950 h 3540"/>
                  <a:gd name="T2" fmla="*/ 336 w 7383"/>
                  <a:gd name="T3" fmla="*/ 3540 h 3540"/>
                  <a:gd name="T4" fmla="*/ 670 w 7383"/>
                  <a:gd name="T5" fmla="*/ 3244 h 3540"/>
                  <a:gd name="T6" fmla="*/ 1006 w 7383"/>
                  <a:gd name="T7" fmla="*/ 2950 h 3540"/>
                  <a:gd name="T8" fmla="*/ 1342 w 7383"/>
                  <a:gd name="T9" fmla="*/ 2656 h 3540"/>
                  <a:gd name="T10" fmla="*/ 1678 w 7383"/>
                  <a:gd name="T11" fmla="*/ 2656 h 3540"/>
                  <a:gd name="T12" fmla="*/ 2014 w 7383"/>
                  <a:gd name="T13" fmla="*/ 2360 h 3540"/>
                  <a:gd name="T14" fmla="*/ 2348 w 7383"/>
                  <a:gd name="T15" fmla="*/ 2360 h 3540"/>
                  <a:gd name="T16" fmla="*/ 2684 w 7383"/>
                  <a:gd name="T17" fmla="*/ 591 h 3540"/>
                  <a:gd name="T18" fmla="*/ 3020 w 7383"/>
                  <a:gd name="T19" fmla="*/ 591 h 3540"/>
                  <a:gd name="T20" fmla="*/ 3356 w 7383"/>
                  <a:gd name="T21" fmla="*/ 885 h 3540"/>
                  <a:gd name="T22" fmla="*/ 3692 w 7383"/>
                  <a:gd name="T23" fmla="*/ 1475 h 3540"/>
                  <a:gd name="T24" fmla="*/ 4028 w 7383"/>
                  <a:gd name="T25" fmla="*/ 1179 h 3540"/>
                  <a:gd name="T26" fmla="*/ 4362 w 7383"/>
                  <a:gd name="T27" fmla="*/ 1475 h 3540"/>
                  <a:gd name="T28" fmla="*/ 4698 w 7383"/>
                  <a:gd name="T29" fmla="*/ 1179 h 3540"/>
                  <a:gd name="T30" fmla="*/ 5034 w 7383"/>
                  <a:gd name="T31" fmla="*/ 1770 h 3540"/>
                  <a:gd name="T32" fmla="*/ 5370 w 7383"/>
                  <a:gd name="T33" fmla="*/ 1770 h 3540"/>
                  <a:gd name="T34" fmla="*/ 5706 w 7383"/>
                  <a:gd name="T35" fmla="*/ 1475 h 3540"/>
                  <a:gd name="T36" fmla="*/ 6042 w 7383"/>
                  <a:gd name="T37" fmla="*/ 1475 h 3540"/>
                  <a:gd name="T38" fmla="*/ 6376 w 7383"/>
                  <a:gd name="T39" fmla="*/ 1475 h 3540"/>
                  <a:gd name="T40" fmla="*/ 6712 w 7383"/>
                  <a:gd name="T41" fmla="*/ 885 h 3540"/>
                  <a:gd name="T42" fmla="*/ 7048 w 7383"/>
                  <a:gd name="T43" fmla="*/ 0 h 3540"/>
                  <a:gd name="T44" fmla="*/ 7383 w 7383"/>
                  <a:gd name="T45" fmla="*/ 0 h 3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540">
                    <a:moveTo>
                      <a:pt x="0" y="2950"/>
                    </a:moveTo>
                    <a:lnTo>
                      <a:pt x="336" y="3540"/>
                    </a:lnTo>
                    <a:lnTo>
                      <a:pt x="670" y="3244"/>
                    </a:lnTo>
                    <a:lnTo>
                      <a:pt x="1006" y="2950"/>
                    </a:lnTo>
                    <a:lnTo>
                      <a:pt x="1342" y="2656"/>
                    </a:lnTo>
                    <a:lnTo>
                      <a:pt x="1678" y="2656"/>
                    </a:lnTo>
                    <a:lnTo>
                      <a:pt x="2014" y="2360"/>
                    </a:lnTo>
                    <a:lnTo>
                      <a:pt x="2348" y="2360"/>
                    </a:lnTo>
                    <a:lnTo>
                      <a:pt x="2684" y="591"/>
                    </a:lnTo>
                    <a:lnTo>
                      <a:pt x="3020" y="591"/>
                    </a:lnTo>
                    <a:lnTo>
                      <a:pt x="3356" y="885"/>
                    </a:lnTo>
                    <a:lnTo>
                      <a:pt x="3692" y="1475"/>
                    </a:lnTo>
                    <a:lnTo>
                      <a:pt x="4028" y="1179"/>
                    </a:lnTo>
                    <a:lnTo>
                      <a:pt x="4362" y="1475"/>
                    </a:lnTo>
                    <a:lnTo>
                      <a:pt x="4698" y="1179"/>
                    </a:lnTo>
                    <a:lnTo>
                      <a:pt x="5034" y="1770"/>
                    </a:lnTo>
                    <a:lnTo>
                      <a:pt x="5370" y="1770"/>
                    </a:lnTo>
                    <a:lnTo>
                      <a:pt x="5706" y="1475"/>
                    </a:lnTo>
                    <a:lnTo>
                      <a:pt x="6042" y="1475"/>
                    </a:lnTo>
                    <a:lnTo>
                      <a:pt x="6376" y="1475"/>
                    </a:lnTo>
                    <a:lnTo>
                      <a:pt x="6712" y="885"/>
                    </a:lnTo>
                    <a:lnTo>
                      <a:pt x="7048" y="0"/>
                    </a:lnTo>
                    <a:lnTo>
                      <a:pt x="7383"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2" name="Oval 2335"/>
              <p:cNvSpPr>
                <a:spLocks noChangeArrowheads="1"/>
              </p:cNvSpPr>
              <p:nvPr/>
            </p:nvSpPr>
            <p:spPr bwMode="auto">
              <a:xfrm>
                <a:off x="4974"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3" name="Oval 2336"/>
              <p:cNvSpPr>
                <a:spLocks noChangeArrowheads="1"/>
              </p:cNvSpPr>
              <p:nvPr/>
            </p:nvSpPr>
            <p:spPr bwMode="auto">
              <a:xfrm>
                <a:off x="5141" y="615"/>
                <a:ext cx="46" cy="46"/>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4" name="Freeform 2337"/>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5" name="Oval 2338"/>
              <p:cNvSpPr>
                <a:spLocks noChangeArrowheads="1"/>
              </p:cNvSpPr>
              <p:nvPr/>
            </p:nvSpPr>
            <p:spPr bwMode="auto">
              <a:xfrm>
                <a:off x="1115"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6" name="Oval 2339"/>
              <p:cNvSpPr>
                <a:spLocks noChangeArrowheads="1"/>
              </p:cNvSpPr>
              <p:nvPr/>
            </p:nvSpPr>
            <p:spPr bwMode="auto">
              <a:xfrm>
                <a:off x="1282"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7" name="Oval 2340"/>
              <p:cNvSpPr>
                <a:spLocks noChangeArrowheads="1"/>
              </p:cNvSpPr>
              <p:nvPr/>
            </p:nvSpPr>
            <p:spPr bwMode="auto">
              <a:xfrm>
                <a:off x="1450" y="22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8" name="Oval 2341"/>
              <p:cNvSpPr>
                <a:spLocks noChangeArrowheads="1"/>
              </p:cNvSpPr>
              <p:nvPr/>
            </p:nvSpPr>
            <p:spPr bwMode="auto">
              <a:xfrm>
                <a:off x="1618"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9" name="Oval 2342"/>
              <p:cNvSpPr>
                <a:spLocks noChangeArrowheads="1"/>
              </p:cNvSpPr>
              <p:nvPr/>
            </p:nvSpPr>
            <p:spPr bwMode="auto">
              <a:xfrm>
                <a:off x="1786" y="238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0" name="Oval 2343"/>
              <p:cNvSpPr>
                <a:spLocks noChangeArrowheads="1"/>
              </p:cNvSpPr>
              <p:nvPr/>
            </p:nvSpPr>
            <p:spPr bwMode="auto">
              <a:xfrm>
                <a:off x="1954" y="2237"/>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1" name="Oval 2344"/>
              <p:cNvSpPr>
                <a:spLocks noChangeArrowheads="1"/>
              </p:cNvSpPr>
              <p:nvPr/>
            </p:nvSpPr>
            <p:spPr bwMode="auto">
              <a:xfrm>
                <a:off x="2121" y="268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2" name="Oval 2345"/>
              <p:cNvSpPr>
                <a:spLocks noChangeArrowheads="1"/>
              </p:cNvSpPr>
              <p:nvPr/>
            </p:nvSpPr>
            <p:spPr bwMode="auto">
              <a:xfrm>
                <a:off x="2289" y="297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3" name="Oval 2346"/>
              <p:cNvSpPr>
                <a:spLocks noChangeArrowheads="1"/>
              </p:cNvSpPr>
              <p:nvPr/>
            </p:nvSpPr>
            <p:spPr bwMode="auto">
              <a:xfrm>
                <a:off x="2457"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4" name="Oval 2347"/>
              <p:cNvSpPr>
                <a:spLocks noChangeArrowheads="1"/>
              </p:cNvSpPr>
              <p:nvPr/>
            </p:nvSpPr>
            <p:spPr bwMode="auto">
              <a:xfrm>
                <a:off x="2625" y="2532"/>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5" name="Oval 2348"/>
              <p:cNvSpPr>
                <a:spLocks noChangeArrowheads="1"/>
              </p:cNvSpPr>
              <p:nvPr/>
            </p:nvSpPr>
            <p:spPr bwMode="auto">
              <a:xfrm>
                <a:off x="2793"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6" name="Oval 2349"/>
              <p:cNvSpPr>
                <a:spLocks noChangeArrowheads="1"/>
              </p:cNvSpPr>
              <p:nvPr/>
            </p:nvSpPr>
            <p:spPr bwMode="auto">
              <a:xfrm>
                <a:off x="2961"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7" name="Oval 2350"/>
              <p:cNvSpPr>
                <a:spLocks noChangeArrowheads="1"/>
              </p:cNvSpPr>
              <p:nvPr/>
            </p:nvSpPr>
            <p:spPr bwMode="auto">
              <a:xfrm>
                <a:off x="3128"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8" name="Oval 2351"/>
              <p:cNvSpPr>
                <a:spLocks noChangeArrowheads="1"/>
              </p:cNvSpPr>
              <p:nvPr/>
            </p:nvSpPr>
            <p:spPr bwMode="auto">
              <a:xfrm>
                <a:off x="3296"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9" name="Oval 2352"/>
              <p:cNvSpPr>
                <a:spLocks noChangeArrowheads="1"/>
              </p:cNvSpPr>
              <p:nvPr/>
            </p:nvSpPr>
            <p:spPr bwMode="auto">
              <a:xfrm>
                <a:off x="3464"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0" name="Oval 2353"/>
              <p:cNvSpPr>
                <a:spLocks noChangeArrowheads="1"/>
              </p:cNvSpPr>
              <p:nvPr/>
            </p:nvSpPr>
            <p:spPr bwMode="auto">
              <a:xfrm>
                <a:off x="3631" y="179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1" name="Oval 2354"/>
              <p:cNvSpPr>
                <a:spLocks noChangeArrowheads="1"/>
              </p:cNvSpPr>
              <p:nvPr/>
            </p:nvSpPr>
            <p:spPr bwMode="auto">
              <a:xfrm>
                <a:off x="3799" y="179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2" name="Oval 2355"/>
              <p:cNvSpPr>
                <a:spLocks noChangeArrowheads="1"/>
              </p:cNvSpPr>
              <p:nvPr/>
            </p:nvSpPr>
            <p:spPr bwMode="auto">
              <a:xfrm>
                <a:off x="3967" y="1648"/>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3" name="Oval 2356"/>
              <p:cNvSpPr>
                <a:spLocks noChangeArrowheads="1"/>
              </p:cNvSpPr>
              <p:nvPr/>
            </p:nvSpPr>
            <p:spPr bwMode="auto">
              <a:xfrm>
                <a:off x="4135" y="1942"/>
                <a:ext cx="45" cy="47"/>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4" name="Oval 2357"/>
              <p:cNvSpPr>
                <a:spLocks noChangeArrowheads="1"/>
              </p:cNvSpPr>
              <p:nvPr/>
            </p:nvSpPr>
            <p:spPr bwMode="auto">
              <a:xfrm>
                <a:off x="4302"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5" name="Oval 2358"/>
              <p:cNvSpPr>
                <a:spLocks noChangeArrowheads="1"/>
              </p:cNvSpPr>
              <p:nvPr/>
            </p:nvSpPr>
            <p:spPr bwMode="auto">
              <a:xfrm>
                <a:off x="4470"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6" name="Oval 2359"/>
              <p:cNvSpPr>
                <a:spLocks noChangeArrowheads="1"/>
              </p:cNvSpPr>
              <p:nvPr/>
            </p:nvSpPr>
            <p:spPr bwMode="auto">
              <a:xfrm>
                <a:off x="4638"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7" name="Oval 2360"/>
              <p:cNvSpPr>
                <a:spLocks noChangeArrowheads="1"/>
              </p:cNvSpPr>
              <p:nvPr/>
            </p:nvSpPr>
            <p:spPr bwMode="auto">
              <a:xfrm>
                <a:off x="4806"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8" name="Freeform 2361"/>
              <p:cNvSpPr>
                <a:spLocks/>
              </p:cNvSpPr>
              <p:nvPr/>
            </p:nvSpPr>
            <p:spPr bwMode="auto">
              <a:xfrm>
                <a:off x="1137" y="1670"/>
                <a:ext cx="3692" cy="1328"/>
              </a:xfrm>
              <a:custGeom>
                <a:avLst/>
                <a:gdLst>
                  <a:gd name="T0" fmla="*/ 0 w 7383"/>
                  <a:gd name="T1" fmla="*/ 885 h 2656"/>
                  <a:gd name="T2" fmla="*/ 336 w 7383"/>
                  <a:gd name="T3" fmla="*/ 1475 h 2656"/>
                  <a:gd name="T4" fmla="*/ 670 w 7383"/>
                  <a:gd name="T5" fmla="*/ 1179 h 2656"/>
                  <a:gd name="T6" fmla="*/ 1006 w 7383"/>
                  <a:gd name="T7" fmla="*/ 885 h 2656"/>
                  <a:gd name="T8" fmla="*/ 1342 w 7383"/>
                  <a:gd name="T9" fmla="*/ 1475 h 2656"/>
                  <a:gd name="T10" fmla="*/ 1678 w 7383"/>
                  <a:gd name="T11" fmla="*/ 1179 h 2656"/>
                  <a:gd name="T12" fmla="*/ 2014 w 7383"/>
                  <a:gd name="T13" fmla="*/ 2066 h 2656"/>
                  <a:gd name="T14" fmla="*/ 2348 w 7383"/>
                  <a:gd name="T15" fmla="*/ 2656 h 2656"/>
                  <a:gd name="T16" fmla="*/ 2684 w 7383"/>
                  <a:gd name="T17" fmla="*/ 2360 h 2656"/>
                  <a:gd name="T18" fmla="*/ 3020 w 7383"/>
                  <a:gd name="T19" fmla="*/ 1770 h 2656"/>
                  <a:gd name="T20" fmla="*/ 3356 w 7383"/>
                  <a:gd name="T21" fmla="*/ 2066 h 2656"/>
                  <a:gd name="T22" fmla="*/ 3692 w 7383"/>
                  <a:gd name="T23" fmla="*/ 2066 h 2656"/>
                  <a:gd name="T24" fmla="*/ 4028 w 7383"/>
                  <a:gd name="T25" fmla="*/ 1475 h 2656"/>
                  <a:gd name="T26" fmla="*/ 4362 w 7383"/>
                  <a:gd name="T27" fmla="*/ 2360 h 2656"/>
                  <a:gd name="T28" fmla="*/ 4698 w 7383"/>
                  <a:gd name="T29" fmla="*/ 885 h 2656"/>
                  <a:gd name="T30" fmla="*/ 5034 w 7383"/>
                  <a:gd name="T31" fmla="*/ 295 h 2656"/>
                  <a:gd name="T32" fmla="*/ 5370 w 7383"/>
                  <a:gd name="T33" fmla="*/ 295 h 2656"/>
                  <a:gd name="T34" fmla="*/ 5706 w 7383"/>
                  <a:gd name="T35" fmla="*/ 0 h 2656"/>
                  <a:gd name="T36" fmla="*/ 6042 w 7383"/>
                  <a:gd name="T37" fmla="*/ 591 h 2656"/>
                  <a:gd name="T38" fmla="*/ 6376 w 7383"/>
                  <a:gd name="T39" fmla="*/ 885 h 2656"/>
                  <a:gd name="T40" fmla="*/ 6712 w 7383"/>
                  <a:gd name="T41" fmla="*/ 885 h 2656"/>
                  <a:gd name="T42" fmla="*/ 7048 w 7383"/>
                  <a:gd name="T43" fmla="*/ 885 h 2656"/>
                  <a:gd name="T44" fmla="*/ 7383 w 7383"/>
                  <a:gd name="T45" fmla="*/ 1475 h 2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656">
                    <a:moveTo>
                      <a:pt x="0" y="885"/>
                    </a:moveTo>
                    <a:lnTo>
                      <a:pt x="336" y="1475"/>
                    </a:lnTo>
                    <a:lnTo>
                      <a:pt x="670" y="1179"/>
                    </a:lnTo>
                    <a:lnTo>
                      <a:pt x="1006" y="885"/>
                    </a:lnTo>
                    <a:lnTo>
                      <a:pt x="1342" y="1475"/>
                    </a:lnTo>
                    <a:lnTo>
                      <a:pt x="1678" y="1179"/>
                    </a:lnTo>
                    <a:lnTo>
                      <a:pt x="2014" y="2066"/>
                    </a:lnTo>
                    <a:lnTo>
                      <a:pt x="2348" y="2656"/>
                    </a:lnTo>
                    <a:lnTo>
                      <a:pt x="2684" y="2360"/>
                    </a:lnTo>
                    <a:lnTo>
                      <a:pt x="3020" y="1770"/>
                    </a:lnTo>
                    <a:lnTo>
                      <a:pt x="3356" y="2066"/>
                    </a:lnTo>
                    <a:lnTo>
                      <a:pt x="3692" y="2066"/>
                    </a:lnTo>
                    <a:lnTo>
                      <a:pt x="4028" y="1475"/>
                    </a:lnTo>
                    <a:lnTo>
                      <a:pt x="4362" y="2360"/>
                    </a:lnTo>
                    <a:lnTo>
                      <a:pt x="4698" y="885"/>
                    </a:lnTo>
                    <a:lnTo>
                      <a:pt x="5034" y="295"/>
                    </a:lnTo>
                    <a:lnTo>
                      <a:pt x="5370" y="295"/>
                    </a:lnTo>
                    <a:lnTo>
                      <a:pt x="5706" y="0"/>
                    </a:lnTo>
                    <a:lnTo>
                      <a:pt x="6042" y="591"/>
                    </a:lnTo>
                    <a:lnTo>
                      <a:pt x="6376" y="885"/>
                    </a:lnTo>
                    <a:lnTo>
                      <a:pt x="6712" y="885"/>
                    </a:lnTo>
                    <a:lnTo>
                      <a:pt x="7048" y="885"/>
                    </a:lnTo>
                    <a:lnTo>
                      <a:pt x="7383" y="1475"/>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9" name="Oval 2362"/>
              <p:cNvSpPr>
                <a:spLocks noChangeArrowheads="1"/>
              </p:cNvSpPr>
              <p:nvPr/>
            </p:nvSpPr>
            <p:spPr bwMode="auto">
              <a:xfrm>
                <a:off x="4974" y="2532"/>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0" name="Oval 2363"/>
              <p:cNvSpPr>
                <a:spLocks noChangeArrowheads="1"/>
              </p:cNvSpPr>
              <p:nvPr/>
            </p:nvSpPr>
            <p:spPr bwMode="auto">
              <a:xfrm>
                <a:off x="5141" y="2237"/>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1" name="Freeform 2364"/>
              <p:cNvSpPr>
                <a:spLocks/>
              </p:cNvSpPr>
              <p:nvPr/>
            </p:nvSpPr>
            <p:spPr bwMode="auto">
              <a:xfrm>
                <a:off x="4829" y="2260"/>
                <a:ext cx="336" cy="295"/>
              </a:xfrm>
              <a:custGeom>
                <a:avLst/>
                <a:gdLst>
                  <a:gd name="T0" fmla="*/ 0 w 672"/>
                  <a:gd name="T1" fmla="*/ 296 h 591"/>
                  <a:gd name="T2" fmla="*/ 336 w 672"/>
                  <a:gd name="T3" fmla="*/ 591 h 591"/>
                  <a:gd name="T4" fmla="*/ 672 w 672"/>
                  <a:gd name="T5" fmla="*/ 0 h 591"/>
                </a:gdLst>
                <a:ahLst/>
                <a:cxnLst>
                  <a:cxn ang="0">
                    <a:pos x="T0" y="T1"/>
                  </a:cxn>
                  <a:cxn ang="0">
                    <a:pos x="T2" y="T3"/>
                  </a:cxn>
                  <a:cxn ang="0">
                    <a:pos x="T4" y="T5"/>
                  </a:cxn>
                </a:cxnLst>
                <a:rect l="0" t="0" r="r" b="b"/>
                <a:pathLst>
                  <a:path w="672" h="591">
                    <a:moveTo>
                      <a:pt x="0" y="296"/>
                    </a:moveTo>
                    <a:lnTo>
                      <a:pt x="336" y="591"/>
                    </a:lnTo>
                    <a:lnTo>
                      <a:pt x="672"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2" name="Oval 2365"/>
              <p:cNvSpPr>
                <a:spLocks noChangeArrowheads="1"/>
              </p:cNvSpPr>
              <p:nvPr/>
            </p:nvSpPr>
            <p:spPr bwMode="auto">
              <a:xfrm>
                <a:off x="111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3" name="Oval 2366"/>
              <p:cNvSpPr>
                <a:spLocks noChangeArrowheads="1"/>
              </p:cNvSpPr>
              <p:nvPr/>
            </p:nvSpPr>
            <p:spPr bwMode="auto">
              <a:xfrm>
                <a:off x="1282"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4" name="Oval 2367"/>
              <p:cNvSpPr>
                <a:spLocks noChangeArrowheads="1"/>
              </p:cNvSpPr>
              <p:nvPr/>
            </p:nvSpPr>
            <p:spPr bwMode="auto">
              <a:xfrm>
                <a:off x="1450"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5" name="Oval 2368"/>
              <p:cNvSpPr>
                <a:spLocks noChangeArrowheads="1"/>
              </p:cNvSpPr>
              <p:nvPr/>
            </p:nvSpPr>
            <p:spPr bwMode="auto">
              <a:xfrm>
                <a:off x="1618" y="341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6" name="Oval 2369"/>
              <p:cNvSpPr>
                <a:spLocks noChangeArrowheads="1"/>
              </p:cNvSpPr>
              <p:nvPr/>
            </p:nvSpPr>
            <p:spPr bwMode="auto">
              <a:xfrm>
                <a:off x="1786"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7" name="Oval 2370"/>
              <p:cNvSpPr>
                <a:spLocks noChangeArrowheads="1"/>
              </p:cNvSpPr>
              <p:nvPr/>
            </p:nvSpPr>
            <p:spPr bwMode="auto">
              <a:xfrm>
                <a:off x="1954"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8" name="Oval 2371"/>
              <p:cNvSpPr>
                <a:spLocks noChangeArrowheads="1"/>
              </p:cNvSpPr>
              <p:nvPr/>
            </p:nvSpPr>
            <p:spPr bwMode="auto">
              <a:xfrm>
                <a:off x="2121" y="312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9" name="Oval 2372"/>
              <p:cNvSpPr>
                <a:spLocks noChangeArrowheads="1"/>
              </p:cNvSpPr>
              <p:nvPr/>
            </p:nvSpPr>
            <p:spPr bwMode="auto">
              <a:xfrm>
                <a:off x="2289"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0" name="Oval 2373"/>
              <p:cNvSpPr>
                <a:spLocks noChangeArrowheads="1"/>
              </p:cNvSpPr>
              <p:nvPr/>
            </p:nvSpPr>
            <p:spPr bwMode="auto">
              <a:xfrm>
                <a:off x="2457"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1" name="Oval 2374"/>
              <p:cNvSpPr>
                <a:spLocks noChangeArrowheads="1"/>
              </p:cNvSpPr>
              <p:nvPr/>
            </p:nvSpPr>
            <p:spPr bwMode="auto">
              <a:xfrm>
                <a:off x="2625" y="3123"/>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2" name="Oval 2375"/>
              <p:cNvSpPr>
                <a:spLocks noChangeArrowheads="1"/>
              </p:cNvSpPr>
              <p:nvPr/>
            </p:nvSpPr>
            <p:spPr bwMode="auto">
              <a:xfrm>
                <a:off x="2793" y="297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3" name="Oval 2376"/>
              <p:cNvSpPr>
                <a:spLocks noChangeArrowheads="1"/>
              </p:cNvSpPr>
              <p:nvPr/>
            </p:nvSpPr>
            <p:spPr bwMode="auto">
              <a:xfrm>
                <a:off x="2961" y="341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4" name="Oval 2377"/>
              <p:cNvSpPr>
                <a:spLocks noChangeArrowheads="1"/>
              </p:cNvSpPr>
              <p:nvPr/>
            </p:nvSpPr>
            <p:spPr bwMode="auto">
              <a:xfrm>
                <a:off x="3128" y="327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5" name="Oval 2378"/>
              <p:cNvSpPr>
                <a:spLocks noChangeArrowheads="1"/>
              </p:cNvSpPr>
              <p:nvPr/>
            </p:nvSpPr>
            <p:spPr bwMode="auto">
              <a:xfrm>
                <a:off x="3296"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6" name="Oval 2379"/>
              <p:cNvSpPr>
                <a:spLocks noChangeArrowheads="1"/>
              </p:cNvSpPr>
              <p:nvPr/>
            </p:nvSpPr>
            <p:spPr bwMode="auto">
              <a:xfrm>
                <a:off x="3464" y="327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7" name="Oval 2380"/>
              <p:cNvSpPr>
                <a:spLocks noChangeArrowheads="1"/>
              </p:cNvSpPr>
              <p:nvPr/>
            </p:nvSpPr>
            <p:spPr bwMode="auto">
              <a:xfrm>
                <a:off x="3631" y="297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8" name="Oval 2381"/>
              <p:cNvSpPr>
                <a:spLocks noChangeArrowheads="1"/>
              </p:cNvSpPr>
              <p:nvPr/>
            </p:nvSpPr>
            <p:spPr bwMode="auto">
              <a:xfrm>
                <a:off x="3799"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9" name="Oval 2382"/>
              <p:cNvSpPr>
                <a:spLocks noChangeArrowheads="1"/>
              </p:cNvSpPr>
              <p:nvPr/>
            </p:nvSpPr>
            <p:spPr bwMode="auto">
              <a:xfrm>
                <a:off x="3967" y="327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0" name="Oval 2383"/>
              <p:cNvSpPr>
                <a:spLocks noChangeArrowheads="1"/>
              </p:cNvSpPr>
              <p:nvPr/>
            </p:nvSpPr>
            <p:spPr bwMode="auto">
              <a:xfrm>
                <a:off x="4135" y="2828"/>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1" name="Oval 2384"/>
              <p:cNvSpPr>
                <a:spLocks noChangeArrowheads="1"/>
              </p:cNvSpPr>
              <p:nvPr/>
            </p:nvSpPr>
            <p:spPr bwMode="auto">
              <a:xfrm>
                <a:off x="4302" y="268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2" name="Oval 2385"/>
              <p:cNvSpPr>
                <a:spLocks noChangeArrowheads="1"/>
              </p:cNvSpPr>
              <p:nvPr/>
            </p:nvSpPr>
            <p:spPr bwMode="auto">
              <a:xfrm>
                <a:off x="4470" y="2828"/>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3" name="Oval 2386"/>
              <p:cNvSpPr>
                <a:spLocks noChangeArrowheads="1"/>
              </p:cNvSpPr>
              <p:nvPr/>
            </p:nvSpPr>
            <p:spPr bwMode="auto">
              <a:xfrm>
                <a:off x="4638" y="268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4" name="Oval 2387"/>
              <p:cNvSpPr>
                <a:spLocks noChangeArrowheads="1"/>
              </p:cNvSpPr>
              <p:nvPr/>
            </p:nvSpPr>
            <p:spPr bwMode="auto">
              <a:xfrm>
                <a:off x="4806" y="253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5" name="Line 2388"/>
              <p:cNvSpPr>
                <a:spLocks noChangeShapeType="1"/>
              </p:cNvSpPr>
              <p:nvPr/>
            </p:nvSpPr>
            <p:spPr bwMode="auto">
              <a:xfrm>
                <a:off x="1137" y="211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6" name="Line 2389"/>
              <p:cNvSpPr>
                <a:spLocks noChangeShapeType="1"/>
              </p:cNvSpPr>
              <p:nvPr/>
            </p:nvSpPr>
            <p:spPr bwMode="auto">
              <a:xfrm>
                <a:off x="1152" y="2138"/>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7" name="Line 2390"/>
              <p:cNvSpPr>
                <a:spLocks noChangeShapeType="1"/>
              </p:cNvSpPr>
              <p:nvPr/>
            </p:nvSpPr>
            <p:spPr bwMode="auto">
              <a:xfrm>
                <a:off x="1166" y="2164"/>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8" name="Line 2391"/>
              <p:cNvSpPr>
                <a:spLocks noChangeShapeType="1"/>
              </p:cNvSpPr>
              <p:nvPr/>
            </p:nvSpPr>
            <p:spPr bwMode="auto">
              <a:xfrm>
                <a:off x="1181" y="219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9" name="Line 2392"/>
              <p:cNvSpPr>
                <a:spLocks noChangeShapeType="1"/>
              </p:cNvSpPr>
              <p:nvPr/>
            </p:nvSpPr>
            <p:spPr bwMode="auto">
              <a:xfrm>
                <a:off x="1196" y="221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0" name="Line 2393"/>
              <p:cNvSpPr>
                <a:spLocks noChangeShapeType="1"/>
              </p:cNvSpPr>
              <p:nvPr/>
            </p:nvSpPr>
            <p:spPr bwMode="auto">
              <a:xfrm>
                <a:off x="1210" y="2241"/>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1" name="Line 2394"/>
              <p:cNvSpPr>
                <a:spLocks noChangeShapeType="1"/>
              </p:cNvSpPr>
              <p:nvPr/>
            </p:nvSpPr>
            <p:spPr bwMode="auto">
              <a:xfrm>
                <a:off x="1225" y="2267"/>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2" name="Line 2395"/>
              <p:cNvSpPr>
                <a:spLocks noChangeShapeType="1"/>
              </p:cNvSpPr>
              <p:nvPr/>
            </p:nvSpPr>
            <p:spPr bwMode="auto">
              <a:xfrm>
                <a:off x="1239" y="229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3" name="Line 2396"/>
              <p:cNvSpPr>
                <a:spLocks noChangeShapeType="1"/>
              </p:cNvSpPr>
              <p:nvPr/>
            </p:nvSpPr>
            <p:spPr bwMode="auto">
              <a:xfrm>
                <a:off x="1254" y="231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4" name="Line 2397"/>
              <p:cNvSpPr>
                <a:spLocks noChangeShapeType="1"/>
              </p:cNvSpPr>
              <p:nvPr/>
            </p:nvSpPr>
            <p:spPr bwMode="auto">
              <a:xfrm>
                <a:off x="1269" y="234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5" name="Line 2398"/>
              <p:cNvSpPr>
                <a:spLocks noChangeShapeType="1"/>
              </p:cNvSpPr>
              <p:nvPr/>
            </p:nvSpPr>
            <p:spPr bwMode="auto">
              <a:xfrm>
                <a:off x="1284" y="2370"/>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6" name="Line 2399"/>
              <p:cNvSpPr>
                <a:spLocks noChangeShapeType="1"/>
              </p:cNvSpPr>
              <p:nvPr/>
            </p:nvSpPr>
            <p:spPr bwMode="auto">
              <a:xfrm>
                <a:off x="1298" y="239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7" name="Line 2400"/>
              <p:cNvSpPr>
                <a:spLocks noChangeShapeType="1"/>
              </p:cNvSpPr>
              <p:nvPr/>
            </p:nvSpPr>
            <p:spPr bwMode="auto">
              <a:xfrm>
                <a:off x="1310" y="242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8" name="Line 2401"/>
              <p:cNvSpPr>
                <a:spLocks noChangeShapeType="1"/>
              </p:cNvSpPr>
              <p:nvPr/>
            </p:nvSpPr>
            <p:spPr bwMode="auto">
              <a:xfrm>
                <a:off x="1320" y="244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9" name="Line 2402"/>
              <p:cNvSpPr>
                <a:spLocks noChangeShapeType="1"/>
              </p:cNvSpPr>
              <p:nvPr/>
            </p:nvSpPr>
            <p:spPr bwMode="auto">
              <a:xfrm>
                <a:off x="1330" y="247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0" name="Line 2403"/>
              <p:cNvSpPr>
                <a:spLocks noChangeShapeType="1"/>
              </p:cNvSpPr>
              <p:nvPr/>
            </p:nvSpPr>
            <p:spPr bwMode="auto">
              <a:xfrm>
                <a:off x="1340" y="24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1" name="Line 2404"/>
              <p:cNvSpPr>
                <a:spLocks noChangeShapeType="1"/>
              </p:cNvSpPr>
              <p:nvPr/>
            </p:nvSpPr>
            <p:spPr bwMode="auto">
              <a:xfrm>
                <a:off x="1349" y="252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2" name="Line 2405"/>
              <p:cNvSpPr>
                <a:spLocks noChangeShapeType="1"/>
              </p:cNvSpPr>
              <p:nvPr/>
            </p:nvSpPr>
            <p:spPr bwMode="auto">
              <a:xfrm>
                <a:off x="1359" y="255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3" name="Line 2406"/>
              <p:cNvSpPr>
                <a:spLocks noChangeShapeType="1"/>
              </p:cNvSpPr>
              <p:nvPr/>
            </p:nvSpPr>
            <p:spPr bwMode="auto">
              <a:xfrm>
                <a:off x="1369" y="257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4" name="Line 2407"/>
              <p:cNvSpPr>
                <a:spLocks noChangeShapeType="1"/>
              </p:cNvSpPr>
              <p:nvPr/>
            </p:nvSpPr>
            <p:spPr bwMode="auto">
              <a:xfrm>
                <a:off x="1378" y="2602"/>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5" name="Line 2408"/>
              <p:cNvSpPr>
                <a:spLocks noChangeShapeType="1"/>
              </p:cNvSpPr>
              <p:nvPr/>
            </p:nvSpPr>
            <p:spPr bwMode="auto">
              <a:xfrm>
                <a:off x="1388" y="262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6" name="Line 2409"/>
              <p:cNvSpPr>
                <a:spLocks noChangeShapeType="1"/>
              </p:cNvSpPr>
              <p:nvPr/>
            </p:nvSpPr>
            <p:spPr bwMode="auto">
              <a:xfrm>
                <a:off x="1398" y="265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7" name="Line 2410"/>
              <p:cNvSpPr>
                <a:spLocks noChangeShapeType="1"/>
              </p:cNvSpPr>
              <p:nvPr/>
            </p:nvSpPr>
            <p:spPr bwMode="auto">
              <a:xfrm>
                <a:off x="1408" y="268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8" name="Line 2411"/>
              <p:cNvSpPr>
                <a:spLocks noChangeShapeType="1"/>
              </p:cNvSpPr>
              <p:nvPr/>
            </p:nvSpPr>
            <p:spPr bwMode="auto">
              <a:xfrm>
                <a:off x="1417" y="270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9" name="Line 2412"/>
              <p:cNvSpPr>
                <a:spLocks noChangeShapeType="1"/>
              </p:cNvSpPr>
              <p:nvPr/>
            </p:nvSpPr>
            <p:spPr bwMode="auto">
              <a:xfrm>
                <a:off x="1427" y="27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0" name="Line 2413"/>
              <p:cNvSpPr>
                <a:spLocks noChangeShapeType="1"/>
              </p:cNvSpPr>
              <p:nvPr/>
            </p:nvSpPr>
            <p:spPr bwMode="auto">
              <a:xfrm>
                <a:off x="1437" y="275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1" name="Line 2414"/>
              <p:cNvSpPr>
                <a:spLocks noChangeShapeType="1"/>
              </p:cNvSpPr>
              <p:nvPr/>
            </p:nvSpPr>
            <p:spPr bwMode="auto">
              <a:xfrm>
                <a:off x="1446" y="278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2" name="Line 2415"/>
              <p:cNvSpPr>
                <a:spLocks noChangeShapeType="1"/>
              </p:cNvSpPr>
              <p:nvPr/>
            </p:nvSpPr>
            <p:spPr bwMode="auto">
              <a:xfrm>
                <a:off x="1456" y="2808"/>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8" name="Group 2617"/>
            <p:cNvGrpSpPr>
              <a:grpSpLocks/>
            </p:cNvGrpSpPr>
            <p:nvPr/>
          </p:nvGrpSpPr>
          <p:grpSpPr bwMode="auto">
            <a:xfrm>
              <a:off x="2327275" y="3786188"/>
              <a:ext cx="5907088" cy="1670050"/>
              <a:chOff x="1466" y="2385"/>
              <a:chExt cx="3721" cy="1052"/>
            </a:xfrm>
          </p:grpSpPr>
          <p:sp>
            <p:nvSpPr>
              <p:cNvPr id="783" name="Line 2417"/>
              <p:cNvSpPr>
                <a:spLocks noChangeShapeType="1"/>
              </p:cNvSpPr>
              <p:nvPr/>
            </p:nvSpPr>
            <p:spPr bwMode="auto">
              <a:xfrm>
                <a:off x="1466" y="2834"/>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4" name="Line 2418"/>
              <p:cNvSpPr>
                <a:spLocks noChangeShapeType="1"/>
              </p:cNvSpPr>
              <p:nvPr/>
            </p:nvSpPr>
            <p:spPr bwMode="auto">
              <a:xfrm>
                <a:off x="1475" y="286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5" name="Line 2419"/>
              <p:cNvSpPr>
                <a:spLocks noChangeShapeType="1"/>
              </p:cNvSpPr>
              <p:nvPr/>
            </p:nvSpPr>
            <p:spPr bwMode="auto">
              <a:xfrm>
                <a:off x="1482" y="288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6" name="Line 2420"/>
              <p:cNvSpPr>
                <a:spLocks noChangeShapeType="1"/>
              </p:cNvSpPr>
              <p:nvPr/>
            </p:nvSpPr>
            <p:spPr bwMode="auto">
              <a:xfrm>
                <a:off x="1490" y="291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7" name="Line 2421"/>
              <p:cNvSpPr>
                <a:spLocks noChangeShapeType="1"/>
              </p:cNvSpPr>
              <p:nvPr/>
            </p:nvSpPr>
            <p:spPr bwMode="auto">
              <a:xfrm>
                <a:off x="1497" y="293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8" name="Line 2422"/>
              <p:cNvSpPr>
                <a:spLocks noChangeShapeType="1"/>
              </p:cNvSpPr>
              <p:nvPr/>
            </p:nvSpPr>
            <p:spPr bwMode="auto">
              <a:xfrm>
                <a:off x="1505" y="2963"/>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9" name="Line 2423"/>
              <p:cNvSpPr>
                <a:spLocks noChangeShapeType="1"/>
              </p:cNvSpPr>
              <p:nvPr/>
            </p:nvSpPr>
            <p:spPr bwMode="auto">
              <a:xfrm>
                <a:off x="1512" y="298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0" name="Line 2424"/>
              <p:cNvSpPr>
                <a:spLocks noChangeShapeType="1"/>
              </p:cNvSpPr>
              <p:nvPr/>
            </p:nvSpPr>
            <p:spPr bwMode="auto">
              <a:xfrm>
                <a:off x="1519" y="301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1" name="Line 2425"/>
              <p:cNvSpPr>
                <a:spLocks noChangeShapeType="1"/>
              </p:cNvSpPr>
              <p:nvPr/>
            </p:nvSpPr>
            <p:spPr bwMode="auto">
              <a:xfrm>
                <a:off x="1526" y="304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2" name="Line 2426"/>
              <p:cNvSpPr>
                <a:spLocks noChangeShapeType="1"/>
              </p:cNvSpPr>
              <p:nvPr/>
            </p:nvSpPr>
            <p:spPr bwMode="auto">
              <a:xfrm>
                <a:off x="1534" y="306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3" name="Line 2427"/>
              <p:cNvSpPr>
                <a:spLocks noChangeShapeType="1"/>
              </p:cNvSpPr>
              <p:nvPr/>
            </p:nvSpPr>
            <p:spPr bwMode="auto">
              <a:xfrm>
                <a:off x="1541" y="309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4" name="Line 2428"/>
              <p:cNvSpPr>
                <a:spLocks noChangeShapeType="1"/>
              </p:cNvSpPr>
              <p:nvPr/>
            </p:nvSpPr>
            <p:spPr bwMode="auto">
              <a:xfrm>
                <a:off x="1549" y="311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5" name="Line 2429"/>
              <p:cNvSpPr>
                <a:spLocks noChangeShapeType="1"/>
              </p:cNvSpPr>
              <p:nvPr/>
            </p:nvSpPr>
            <p:spPr bwMode="auto">
              <a:xfrm>
                <a:off x="1555" y="3144"/>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6" name="Line 2430"/>
              <p:cNvSpPr>
                <a:spLocks noChangeShapeType="1"/>
              </p:cNvSpPr>
              <p:nvPr/>
            </p:nvSpPr>
            <p:spPr bwMode="auto">
              <a:xfrm>
                <a:off x="1563" y="316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7" name="Line 2431"/>
              <p:cNvSpPr>
                <a:spLocks noChangeShapeType="1"/>
              </p:cNvSpPr>
              <p:nvPr/>
            </p:nvSpPr>
            <p:spPr bwMode="auto">
              <a:xfrm>
                <a:off x="1570" y="319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8" name="Line 2432"/>
              <p:cNvSpPr>
                <a:spLocks noChangeShapeType="1"/>
              </p:cNvSpPr>
              <p:nvPr/>
            </p:nvSpPr>
            <p:spPr bwMode="auto">
              <a:xfrm>
                <a:off x="1578" y="322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9" name="Line 2433"/>
              <p:cNvSpPr>
                <a:spLocks noChangeShapeType="1"/>
              </p:cNvSpPr>
              <p:nvPr/>
            </p:nvSpPr>
            <p:spPr bwMode="auto">
              <a:xfrm>
                <a:off x="1585" y="324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0" name="Line 2434"/>
              <p:cNvSpPr>
                <a:spLocks noChangeShapeType="1"/>
              </p:cNvSpPr>
              <p:nvPr/>
            </p:nvSpPr>
            <p:spPr bwMode="auto">
              <a:xfrm>
                <a:off x="1593" y="3272"/>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1" name="Line 2435"/>
              <p:cNvSpPr>
                <a:spLocks noChangeShapeType="1"/>
              </p:cNvSpPr>
              <p:nvPr/>
            </p:nvSpPr>
            <p:spPr bwMode="auto">
              <a:xfrm>
                <a:off x="1599" y="329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2" name="Line 2436"/>
              <p:cNvSpPr>
                <a:spLocks noChangeShapeType="1"/>
              </p:cNvSpPr>
              <p:nvPr/>
            </p:nvSpPr>
            <p:spPr bwMode="auto">
              <a:xfrm>
                <a:off x="1607" y="332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3" name="Line 2437"/>
              <p:cNvSpPr>
                <a:spLocks noChangeShapeType="1"/>
              </p:cNvSpPr>
              <p:nvPr/>
            </p:nvSpPr>
            <p:spPr bwMode="auto">
              <a:xfrm>
                <a:off x="1614" y="335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4" name="Line 2438"/>
              <p:cNvSpPr>
                <a:spLocks noChangeShapeType="1"/>
              </p:cNvSpPr>
              <p:nvPr/>
            </p:nvSpPr>
            <p:spPr bwMode="auto">
              <a:xfrm>
                <a:off x="1622" y="337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5" name="Line 2439"/>
              <p:cNvSpPr>
                <a:spLocks noChangeShapeType="1"/>
              </p:cNvSpPr>
              <p:nvPr/>
            </p:nvSpPr>
            <p:spPr bwMode="auto">
              <a:xfrm>
                <a:off x="1629" y="340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6" name="Line 2440"/>
              <p:cNvSpPr>
                <a:spLocks noChangeShapeType="1"/>
              </p:cNvSpPr>
              <p:nvPr/>
            </p:nvSpPr>
            <p:spPr bwMode="auto">
              <a:xfrm>
                <a:off x="1636" y="342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7" name="Line 2441"/>
              <p:cNvSpPr>
                <a:spLocks noChangeShapeType="1"/>
              </p:cNvSpPr>
              <p:nvPr/>
            </p:nvSpPr>
            <p:spPr bwMode="auto">
              <a:xfrm flipV="1">
                <a:off x="1653" y="3426"/>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8" name="Line 2442"/>
              <p:cNvSpPr>
                <a:spLocks noChangeShapeType="1"/>
              </p:cNvSpPr>
              <p:nvPr/>
            </p:nvSpPr>
            <p:spPr bwMode="auto">
              <a:xfrm flipV="1">
                <a:off x="1678" y="3404"/>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9" name="Line 2443"/>
              <p:cNvSpPr>
                <a:spLocks noChangeShapeType="1"/>
              </p:cNvSpPr>
              <p:nvPr/>
            </p:nvSpPr>
            <p:spPr bwMode="auto">
              <a:xfrm flipV="1">
                <a:off x="1704" y="3381"/>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0" name="Line 2444"/>
              <p:cNvSpPr>
                <a:spLocks noChangeShapeType="1"/>
              </p:cNvSpPr>
              <p:nvPr/>
            </p:nvSpPr>
            <p:spPr bwMode="auto">
              <a:xfrm flipV="1">
                <a:off x="1730" y="3358"/>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1" name="Line 2445"/>
              <p:cNvSpPr>
                <a:spLocks noChangeShapeType="1"/>
              </p:cNvSpPr>
              <p:nvPr/>
            </p:nvSpPr>
            <p:spPr bwMode="auto">
              <a:xfrm flipV="1">
                <a:off x="1756" y="333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2" name="Line 2446"/>
              <p:cNvSpPr>
                <a:spLocks noChangeShapeType="1"/>
              </p:cNvSpPr>
              <p:nvPr/>
            </p:nvSpPr>
            <p:spPr bwMode="auto">
              <a:xfrm flipV="1">
                <a:off x="1782" y="331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3" name="Line 2447"/>
              <p:cNvSpPr>
                <a:spLocks noChangeShapeType="1"/>
              </p:cNvSpPr>
              <p:nvPr/>
            </p:nvSpPr>
            <p:spPr bwMode="auto">
              <a:xfrm flipV="1">
                <a:off x="1807" y="3292"/>
                <a:ext cx="4"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4" name="Line 2448"/>
              <p:cNvSpPr>
                <a:spLocks noChangeShapeType="1"/>
              </p:cNvSpPr>
              <p:nvPr/>
            </p:nvSpPr>
            <p:spPr bwMode="auto">
              <a:xfrm>
                <a:off x="183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5" name="Line 2449"/>
              <p:cNvSpPr>
                <a:spLocks noChangeShapeType="1"/>
              </p:cNvSpPr>
              <p:nvPr/>
            </p:nvSpPr>
            <p:spPr bwMode="auto">
              <a:xfrm>
                <a:off x="185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6" name="Line 2450"/>
              <p:cNvSpPr>
                <a:spLocks noChangeShapeType="1"/>
              </p:cNvSpPr>
              <p:nvPr/>
            </p:nvSpPr>
            <p:spPr bwMode="auto">
              <a:xfrm>
                <a:off x="1885"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7" name="Line 2451"/>
              <p:cNvSpPr>
                <a:spLocks noChangeShapeType="1"/>
              </p:cNvSpPr>
              <p:nvPr/>
            </p:nvSpPr>
            <p:spPr bwMode="auto">
              <a:xfrm>
                <a:off x="1910"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8" name="Line 2452"/>
              <p:cNvSpPr>
                <a:spLocks noChangeShapeType="1"/>
              </p:cNvSpPr>
              <p:nvPr/>
            </p:nvSpPr>
            <p:spPr bwMode="auto">
              <a:xfrm>
                <a:off x="1936"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9" name="Line 2453"/>
              <p:cNvSpPr>
                <a:spLocks noChangeShapeType="1"/>
              </p:cNvSpPr>
              <p:nvPr/>
            </p:nvSpPr>
            <p:spPr bwMode="auto">
              <a:xfrm>
                <a:off x="1962"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0" name="Line 2454"/>
              <p:cNvSpPr>
                <a:spLocks noChangeShapeType="1"/>
              </p:cNvSpPr>
              <p:nvPr/>
            </p:nvSpPr>
            <p:spPr bwMode="auto">
              <a:xfrm flipV="1">
                <a:off x="1988" y="327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1" name="Line 2455"/>
              <p:cNvSpPr>
                <a:spLocks noChangeShapeType="1"/>
              </p:cNvSpPr>
              <p:nvPr/>
            </p:nvSpPr>
            <p:spPr bwMode="auto">
              <a:xfrm flipV="1">
                <a:off x="2014" y="325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2" name="Line 2456"/>
              <p:cNvSpPr>
                <a:spLocks noChangeShapeType="1"/>
              </p:cNvSpPr>
              <p:nvPr/>
            </p:nvSpPr>
            <p:spPr bwMode="auto">
              <a:xfrm flipV="1">
                <a:off x="2039" y="323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3" name="Line 2457"/>
              <p:cNvSpPr>
                <a:spLocks noChangeShapeType="1"/>
              </p:cNvSpPr>
              <p:nvPr/>
            </p:nvSpPr>
            <p:spPr bwMode="auto">
              <a:xfrm flipV="1">
                <a:off x="2065" y="321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4" name="Line 2458"/>
              <p:cNvSpPr>
                <a:spLocks noChangeShapeType="1"/>
              </p:cNvSpPr>
              <p:nvPr/>
            </p:nvSpPr>
            <p:spPr bwMode="auto">
              <a:xfrm flipV="1">
                <a:off x="2091" y="318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5" name="Line 2459"/>
              <p:cNvSpPr>
                <a:spLocks noChangeShapeType="1"/>
              </p:cNvSpPr>
              <p:nvPr/>
            </p:nvSpPr>
            <p:spPr bwMode="auto">
              <a:xfrm flipV="1">
                <a:off x="2117" y="316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6" name="Line 2460"/>
              <p:cNvSpPr>
                <a:spLocks noChangeShapeType="1"/>
              </p:cNvSpPr>
              <p:nvPr/>
            </p:nvSpPr>
            <p:spPr bwMode="auto">
              <a:xfrm>
                <a:off x="2142" y="3147"/>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7" name="Line 2461"/>
              <p:cNvSpPr>
                <a:spLocks noChangeShapeType="1"/>
              </p:cNvSpPr>
              <p:nvPr/>
            </p:nvSpPr>
            <p:spPr bwMode="auto">
              <a:xfrm>
                <a:off x="2168" y="3167"/>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8" name="Line 2462"/>
              <p:cNvSpPr>
                <a:spLocks noChangeShapeType="1"/>
              </p:cNvSpPr>
              <p:nvPr/>
            </p:nvSpPr>
            <p:spPr bwMode="auto">
              <a:xfrm>
                <a:off x="2194" y="318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9" name="Line 2463"/>
              <p:cNvSpPr>
                <a:spLocks noChangeShapeType="1"/>
              </p:cNvSpPr>
              <p:nvPr/>
            </p:nvSpPr>
            <p:spPr bwMode="auto">
              <a:xfrm>
                <a:off x="2220" y="321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0" name="Line 2464"/>
              <p:cNvSpPr>
                <a:spLocks noChangeShapeType="1"/>
              </p:cNvSpPr>
              <p:nvPr/>
            </p:nvSpPr>
            <p:spPr bwMode="auto">
              <a:xfrm>
                <a:off x="2245" y="323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1" name="Line 2465"/>
              <p:cNvSpPr>
                <a:spLocks noChangeShapeType="1"/>
              </p:cNvSpPr>
              <p:nvPr/>
            </p:nvSpPr>
            <p:spPr bwMode="auto">
              <a:xfrm>
                <a:off x="2271" y="325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2" name="Line 2466"/>
              <p:cNvSpPr>
                <a:spLocks noChangeShapeType="1"/>
              </p:cNvSpPr>
              <p:nvPr/>
            </p:nvSpPr>
            <p:spPr bwMode="auto">
              <a:xfrm>
                <a:off x="2297" y="328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3" name="Line 2467"/>
              <p:cNvSpPr>
                <a:spLocks noChangeShapeType="1"/>
              </p:cNvSpPr>
              <p:nvPr/>
            </p:nvSpPr>
            <p:spPr bwMode="auto">
              <a:xfrm>
                <a:off x="232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4" name="Line 2468"/>
              <p:cNvSpPr>
                <a:spLocks noChangeShapeType="1"/>
              </p:cNvSpPr>
              <p:nvPr/>
            </p:nvSpPr>
            <p:spPr bwMode="auto">
              <a:xfrm>
                <a:off x="234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5" name="Line 2469"/>
              <p:cNvSpPr>
                <a:spLocks noChangeShapeType="1"/>
              </p:cNvSpPr>
              <p:nvPr/>
            </p:nvSpPr>
            <p:spPr bwMode="auto">
              <a:xfrm>
                <a:off x="2374"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6" name="Line 2470"/>
              <p:cNvSpPr>
                <a:spLocks noChangeShapeType="1"/>
              </p:cNvSpPr>
              <p:nvPr/>
            </p:nvSpPr>
            <p:spPr bwMode="auto">
              <a:xfrm>
                <a:off x="2400"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7" name="Line 2471"/>
              <p:cNvSpPr>
                <a:spLocks noChangeShapeType="1"/>
              </p:cNvSpPr>
              <p:nvPr/>
            </p:nvSpPr>
            <p:spPr bwMode="auto">
              <a:xfrm>
                <a:off x="242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8" name="Line 2472"/>
              <p:cNvSpPr>
                <a:spLocks noChangeShapeType="1"/>
              </p:cNvSpPr>
              <p:nvPr/>
            </p:nvSpPr>
            <p:spPr bwMode="auto">
              <a:xfrm>
                <a:off x="2452"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9" name="Line 2473"/>
              <p:cNvSpPr>
                <a:spLocks noChangeShapeType="1"/>
              </p:cNvSpPr>
              <p:nvPr/>
            </p:nvSpPr>
            <p:spPr bwMode="auto">
              <a:xfrm flipV="1">
                <a:off x="2477" y="3291"/>
                <a:ext cx="4"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0" name="Line 2474"/>
              <p:cNvSpPr>
                <a:spLocks noChangeShapeType="1"/>
              </p:cNvSpPr>
              <p:nvPr/>
            </p:nvSpPr>
            <p:spPr bwMode="auto">
              <a:xfrm flipV="1">
                <a:off x="2503" y="3268"/>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1" name="Line 2475"/>
              <p:cNvSpPr>
                <a:spLocks noChangeShapeType="1"/>
              </p:cNvSpPr>
              <p:nvPr/>
            </p:nvSpPr>
            <p:spPr bwMode="auto">
              <a:xfrm flipV="1">
                <a:off x="2529" y="3246"/>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2" name="Line 2476"/>
              <p:cNvSpPr>
                <a:spLocks noChangeShapeType="1"/>
              </p:cNvSpPr>
              <p:nvPr/>
            </p:nvSpPr>
            <p:spPr bwMode="auto">
              <a:xfrm flipV="1">
                <a:off x="2555" y="322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3" name="Line 2477"/>
              <p:cNvSpPr>
                <a:spLocks noChangeShapeType="1"/>
              </p:cNvSpPr>
              <p:nvPr/>
            </p:nvSpPr>
            <p:spPr bwMode="auto">
              <a:xfrm flipV="1">
                <a:off x="2581" y="3201"/>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4" name="Line 2478"/>
              <p:cNvSpPr>
                <a:spLocks noChangeShapeType="1"/>
              </p:cNvSpPr>
              <p:nvPr/>
            </p:nvSpPr>
            <p:spPr bwMode="auto">
              <a:xfrm flipV="1">
                <a:off x="2606" y="3178"/>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5" name="Line 2479"/>
              <p:cNvSpPr>
                <a:spLocks noChangeShapeType="1"/>
              </p:cNvSpPr>
              <p:nvPr/>
            </p:nvSpPr>
            <p:spPr bwMode="auto">
              <a:xfrm flipV="1">
                <a:off x="2632" y="315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6" name="Line 2480"/>
              <p:cNvSpPr>
                <a:spLocks noChangeShapeType="1"/>
              </p:cNvSpPr>
              <p:nvPr/>
            </p:nvSpPr>
            <p:spPr bwMode="auto">
              <a:xfrm flipV="1">
                <a:off x="2658" y="313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7" name="Line 2481"/>
              <p:cNvSpPr>
                <a:spLocks noChangeShapeType="1"/>
              </p:cNvSpPr>
              <p:nvPr/>
            </p:nvSpPr>
            <p:spPr bwMode="auto">
              <a:xfrm flipV="1">
                <a:off x="2684" y="311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8" name="Line 2482"/>
              <p:cNvSpPr>
                <a:spLocks noChangeShapeType="1"/>
              </p:cNvSpPr>
              <p:nvPr/>
            </p:nvSpPr>
            <p:spPr bwMode="auto">
              <a:xfrm flipV="1">
                <a:off x="2709" y="3088"/>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9" name="Line 2483"/>
              <p:cNvSpPr>
                <a:spLocks noChangeShapeType="1"/>
              </p:cNvSpPr>
              <p:nvPr/>
            </p:nvSpPr>
            <p:spPr bwMode="auto">
              <a:xfrm flipV="1">
                <a:off x="2735" y="3065"/>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0" name="Line 2484"/>
              <p:cNvSpPr>
                <a:spLocks noChangeShapeType="1"/>
              </p:cNvSpPr>
              <p:nvPr/>
            </p:nvSpPr>
            <p:spPr bwMode="auto">
              <a:xfrm flipV="1">
                <a:off x="2761" y="304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1" name="Line 2485"/>
              <p:cNvSpPr>
                <a:spLocks noChangeShapeType="1"/>
              </p:cNvSpPr>
              <p:nvPr/>
            </p:nvSpPr>
            <p:spPr bwMode="auto">
              <a:xfrm flipV="1">
                <a:off x="2787" y="3020"/>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2" name="Line 2486"/>
              <p:cNvSpPr>
                <a:spLocks noChangeShapeType="1"/>
              </p:cNvSpPr>
              <p:nvPr/>
            </p:nvSpPr>
            <p:spPr bwMode="auto">
              <a:xfrm flipV="1">
                <a:off x="2813" y="2999"/>
                <a:ext cx="2"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3" name="Line 2487"/>
              <p:cNvSpPr>
                <a:spLocks noChangeShapeType="1"/>
              </p:cNvSpPr>
              <p:nvPr/>
            </p:nvSpPr>
            <p:spPr bwMode="auto">
              <a:xfrm>
                <a:off x="2824" y="302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4" name="Line 2488"/>
              <p:cNvSpPr>
                <a:spLocks noChangeShapeType="1"/>
              </p:cNvSpPr>
              <p:nvPr/>
            </p:nvSpPr>
            <p:spPr bwMode="auto">
              <a:xfrm>
                <a:off x="2833" y="304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5" name="Line 2489"/>
              <p:cNvSpPr>
                <a:spLocks noChangeShapeType="1"/>
              </p:cNvSpPr>
              <p:nvPr/>
            </p:nvSpPr>
            <p:spPr bwMode="auto">
              <a:xfrm>
                <a:off x="2843" y="307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6" name="Line 2490"/>
              <p:cNvSpPr>
                <a:spLocks noChangeShapeType="1"/>
              </p:cNvSpPr>
              <p:nvPr/>
            </p:nvSpPr>
            <p:spPr bwMode="auto">
              <a:xfrm>
                <a:off x="2853" y="30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7" name="Line 2491"/>
              <p:cNvSpPr>
                <a:spLocks noChangeShapeType="1"/>
              </p:cNvSpPr>
              <p:nvPr/>
            </p:nvSpPr>
            <p:spPr bwMode="auto">
              <a:xfrm>
                <a:off x="2863" y="3124"/>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8" name="Line 2492"/>
              <p:cNvSpPr>
                <a:spLocks noChangeShapeType="1"/>
              </p:cNvSpPr>
              <p:nvPr/>
            </p:nvSpPr>
            <p:spPr bwMode="auto">
              <a:xfrm>
                <a:off x="2872" y="315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9" name="Line 2493"/>
              <p:cNvSpPr>
                <a:spLocks noChangeShapeType="1"/>
              </p:cNvSpPr>
              <p:nvPr/>
            </p:nvSpPr>
            <p:spPr bwMode="auto">
              <a:xfrm>
                <a:off x="2882" y="317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0" name="Line 2494"/>
              <p:cNvSpPr>
                <a:spLocks noChangeShapeType="1"/>
              </p:cNvSpPr>
              <p:nvPr/>
            </p:nvSpPr>
            <p:spPr bwMode="auto">
              <a:xfrm>
                <a:off x="2892" y="320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1" name="Line 2495"/>
              <p:cNvSpPr>
                <a:spLocks noChangeShapeType="1"/>
              </p:cNvSpPr>
              <p:nvPr/>
            </p:nvSpPr>
            <p:spPr bwMode="auto">
              <a:xfrm>
                <a:off x="2902" y="322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2" name="Line 2496"/>
              <p:cNvSpPr>
                <a:spLocks noChangeShapeType="1"/>
              </p:cNvSpPr>
              <p:nvPr/>
            </p:nvSpPr>
            <p:spPr bwMode="auto">
              <a:xfrm>
                <a:off x="2912" y="325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3" name="Line 2497"/>
              <p:cNvSpPr>
                <a:spLocks noChangeShapeType="1"/>
              </p:cNvSpPr>
              <p:nvPr/>
            </p:nvSpPr>
            <p:spPr bwMode="auto">
              <a:xfrm>
                <a:off x="2921" y="327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4" name="Line 2498"/>
              <p:cNvSpPr>
                <a:spLocks noChangeShapeType="1"/>
              </p:cNvSpPr>
              <p:nvPr/>
            </p:nvSpPr>
            <p:spPr bwMode="auto">
              <a:xfrm>
                <a:off x="2931" y="330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5" name="Line 2499"/>
              <p:cNvSpPr>
                <a:spLocks noChangeShapeType="1"/>
              </p:cNvSpPr>
              <p:nvPr/>
            </p:nvSpPr>
            <p:spPr bwMode="auto">
              <a:xfrm>
                <a:off x="2941" y="33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6" name="Line 2500"/>
              <p:cNvSpPr>
                <a:spLocks noChangeShapeType="1"/>
              </p:cNvSpPr>
              <p:nvPr/>
            </p:nvSpPr>
            <p:spPr bwMode="auto">
              <a:xfrm>
                <a:off x="2951" y="335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7" name="Line 2501"/>
              <p:cNvSpPr>
                <a:spLocks noChangeShapeType="1"/>
              </p:cNvSpPr>
              <p:nvPr/>
            </p:nvSpPr>
            <p:spPr bwMode="auto">
              <a:xfrm>
                <a:off x="2961" y="338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8" name="Line 2502"/>
              <p:cNvSpPr>
                <a:spLocks noChangeShapeType="1"/>
              </p:cNvSpPr>
              <p:nvPr/>
            </p:nvSpPr>
            <p:spPr bwMode="auto">
              <a:xfrm>
                <a:off x="2970" y="340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9" name="Line 2503"/>
              <p:cNvSpPr>
                <a:spLocks noChangeShapeType="1"/>
              </p:cNvSpPr>
              <p:nvPr/>
            </p:nvSpPr>
            <p:spPr bwMode="auto">
              <a:xfrm>
                <a:off x="2980" y="343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0" name="Line 2504"/>
              <p:cNvSpPr>
                <a:spLocks noChangeShapeType="1"/>
              </p:cNvSpPr>
              <p:nvPr/>
            </p:nvSpPr>
            <p:spPr bwMode="auto">
              <a:xfrm flipV="1">
                <a:off x="3002" y="3420"/>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1" name="Line 2505"/>
              <p:cNvSpPr>
                <a:spLocks noChangeShapeType="1"/>
              </p:cNvSpPr>
              <p:nvPr/>
            </p:nvSpPr>
            <p:spPr bwMode="auto">
              <a:xfrm flipV="1">
                <a:off x="3028" y="3398"/>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2" name="Line 2506"/>
              <p:cNvSpPr>
                <a:spLocks noChangeShapeType="1"/>
              </p:cNvSpPr>
              <p:nvPr/>
            </p:nvSpPr>
            <p:spPr bwMode="auto">
              <a:xfrm flipV="1">
                <a:off x="3054" y="337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3" name="Line 2507"/>
              <p:cNvSpPr>
                <a:spLocks noChangeShapeType="1"/>
              </p:cNvSpPr>
              <p:nvPr/>
            </p:nvSpPr>
            <p:spPr bwMode="auto">
              <a:xfrm flipV="1">
                <a:off x="3079" y="3352"/>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4" name="Line 2508"/>
              <p:cNvSpPr>
                <a:spLocks noChangeShapeType="1"/>
              </p:cNvSpPr>
              <p:nvPr/>
            </p:nvSpPr>
            <p:spPr bwMode="auto">
              <a:xfrm flipV="1">
                <a:off x="3105" y="3330"/>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5" name="Line 2509"/>
              <p:cNvSpPr>
                <a:spLocks noChangeShapeType="1"/>
              </p:cNvSpPr>
              <p:nvPr/>
            </p:nvSpPr>
            <p:spPr bwMode="auto">
              <a:xfrm flipV="1">
                <a:off x="3131" y="330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6" name="Line 2510"/>
              <p:cNvSpPr>
                <a:spLocks noChangeShapeType="1"/>
              </p:cNvSpPr>
              <p:nvPr/>
            </p:nvSpPr>
            <p:spPr bwMode="auto">
              <a:xfrm>
                <a:off x="3157"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7" name="Line 2511"/>
              <p:cNvSpPr>
                <a:spLocks noChangeShapeType="1"/>
              </p:cNvSpPr>
              <p:nvPr/>
            </p:nvSpPr>
            <p:spPr bwMode="auto">
              <a:xfrm>
                <a:off x="318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8" name="Line 2512"/>
              <p:cNvSpPr>
                <a:spLocks noChangeShapeType="1"/>
              </p:cNvSpPr>
              <p:nvPr/>
            </p:nvSpPr>
            <p:spPr bwMode="auto">
              <a:xfrm>
                <a:off x="3208"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9" name="Line 2513"/>
              <p:cNvSpPr>
                <a:spLocks noChangeShapeType="1"/>
              </p:cNvSpPr>
              <p:nvPr/>
            </p:nvSpPr>
            <p:spPr bwMode="auto">
              <a:xfrm>
                <a:off x="3234"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0" name="Line 2514"/>
              <p:cNvSpPr>
                <a:spLocks noChangeShapeType="1"/>
              </p:cNvSpPr>
              <p:nvPr/>
            </p:nvSpPr>
            <p:spPr bwMode="auto">
              <a:xfrm>
                <a:off x="3260"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1" name="Line 2515"/>
              <p:cNvSpPr>
                <a:spLocks noChangeShapeType="1"/>
              </p:cNvSpPr>
              <p:nvPr/>
            </p:nvSpPr>
            <p:spPr bwMode="auto">
              <a:xfrm>
                <a:off x="328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2" name="Line 2516"/>
              <p:cNvSpPr>
                <a:spLocks noChangeShapeType="1"/>
              </p:cNvSpPr>
              <p:nvPr/>
            </p:nvSpPr>
            <p:spPr bwMode="auto">
              <a:xfrm>
                <a:off x="3311"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3" name="Line 2517"/>
              <p:cNvSpPr>
                <a:spLocks noChangeShapeType="1"/>
              </p:cNvSpPr>
              <p:nvPr/>
            </p:nvSpPr>
            <p:spPr bwMode="auto">
              <a:xfrm>
                <a:off x="3337"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4" name="Line 2518"/>
              <p:cNvSpPr>
                <a:spLocks noChangeShapeType="1"/>
              </p:cNvSpPr>
              <p:nvPr/>
            </p:nvSpPr>
            <p:spPr bwMode="auto">
              <a:xfrm>
                <a:off x="3363"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5" name="Line 2519"/>
              <p:cNvSpPr>
                <a:spLocks noChangeShapeType="1"/>
              </p:cNvSpPr>
              <p:nvPr/>
            </p:nvSpPr>
            <p:spPr bwMode="auto">
              <a:xfrm>
                <a:off x="3389"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6" name="Line 2520"/>
              <p:cNvSpPr>
                <a:spLocks noChangeShapeType="1"/>
              </p:cNvSpPr>
              <p:nvPr/>
            </p:nvSpPr>
            <p:spPr bwMode="auto">
              <a:xfrm>
                <a:off x="3414"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7" name="Line 2521"/>
              <p:cNvSpPr>
                <a:spLocks noChangeShapeType="1"/>
              </p:cNvSpPr>
              <p:nvPr/>
            </p:nvSpPr>
            <p:spPr bwMode="auto">
              <a:xfrm>
                <a:off x="3440" y="3292"/>
                <a:ext cx="4"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8" name="Line 2522"/>
              <p:cNvSpPr>
                <a:spLocks noChangeShapeType="1"/>
              </p:cNvSpPr>
              <p:nvPr/>
            </p:nvSpPr>
            <p:spPr bwMode="auto">
              <a:xfrm>
                <a:off x="3466" y="3292"/>
                <a:ext cx="3" cy="0"/>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9" name="Line 2523"/>
              <p:cNvSpPr>
                <a:spLocks noChangeShapeType="1"/>
              </p:cNvSpPr>
              <p:nvPr/>
            </p:nvSpPr>
            <p:spPr bwMode="auto">
              <a:xfrm flipV="1">
                <a:off x="3489" y="3283"/>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0" name="Line 2524"/>
              <p:cNvSpPr>
                <a:spLocks noChangeShapeType="1"/>
              </p:cNvSpPr>
              <p:nvPr/>
            </p:nvSpPr>
            <p:spPr bwMode="auto">
              <a:xfrm flipV="1">
                <a:off x="3504" y="3257"/>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1" name="Line 2525"/>
              <p:cNvSpPr>
                <a:spLocks noChangeShapeType="1"/>
              </p:cNvSpPr>
              <p:nvPr/>
            </p:nvSpPr>
            <p:spPr bwMode="auto">
              <a:xfrm flipV="1">
                <a:off x="3518" y="323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2" name="Line 2526"/>
              <p:cNvSpPr>
                <a:spLocks noChangeShapeType="1"/>
              </p:cNvSpPr>
              <p:nvPr/>
            </p:nvSpPr>
            <p:spPr bwMode="auto">
              <a:xfrm flipV="1">
                <a:off x="3533" y="3206"/>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3" name="Line 2527"/>
              <p:cNvSpPr>
                <a:spLocks noChangeShapeType="1"/>
              </p:cNvSpPr>
              <p:nvPr/>
            </p:nvSpPr>
            <p:spPr bwMode="auto">
              <a:xfrm flipV="1">
                <a:off x="3548" y="318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4" name="Line 2528"/>
              <p:cNvSpPr>
                <a:spLocks noChangeShapeType="1"/>
              </p:cNvSpPr>
              <p:nvPr/>
            </p:nvSpPr>
            <p:spPr bwMode="auto">
              <a:xfrm flipV="1">
                <a:off x="3562" y="3154"/>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5" name="Line 2529"/>
              <p:cNvSpPr>
                <a:spLocks noChangeShapeType="1"/>
              </p:cNvSpPr>
              <p:nvPr/>
            </p:nvSpPr>
            <p:spPr bwMode="auto">
              <a:xfrm flipV="1">
                <a:off x="3577" y="3129"/>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6" name="Line 2530"/>
              <p:cNvSpPr>
                <a:spLocks noChangeShapeType="1"/>
              </p:cNvSpPr>
              <p:nvPr/>
            </p:nvSpPr>
            <p:spPr bwMode="auto">
              <a:xfrm flipV="1">
                <a:off x="3592" y="3103"/>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7" name="Line 2531"/>
              <p:cNvSpPr>
                <a:spLocks noChangeShapeType="1"/>
              </p:cNvSpPr>
              <p:nvPr/>
            </p:nvSpPr>
            <p:spPr bwMode="auto">
              <a:xfrm flipV="1">
                <a:off x="3607" y="3077"/>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8" name="Line 2532"/>
              <p:cNvSpPr>
                <a:spLocks noChangeShapeType="1"/>
              </p:cNvSpPr>
              <p:nvPr/>
            </p:nvSpPr>
            <p:spPr bwMode="auto">
              <a:xfrm flipV="1">
                <a:off x="3622" y="305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9" name="Line 2533"/>
              <p:cNvSpPr>
                <a:spLocks noChangeShapeType="1"/>
              </p:cNvSpPr>
              <p:nvPr/>
            </p:nvSpPr>
            <p:spPr bwMode="auto">
              <a:xfrm flipV="1">
                <a:off x="3636" y="302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0" name="Line 2534"/>
              <p:cNvSpPr>
                <a:spLocks noChangeShapeType="1"/>
              </p:cNvSpPr>
              <p:nvPr/>
            </p:nvSpPr>
            <p:spPr bwMode="auto">
              <a:xfrm flipV="1">
                <a:off x="3651" y="3000"/>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1" name="Line 2535"/>
              <p:cNvSpPr>
                <a:spLocks noChangeShapeType="1"/>
              </p:cNvSpPr>
              <p:nvPr/>
            </p:nvSpPr>
            <p:spPr bwMode="auto">
              <a:xfrm flipV="1">
                <a:off x="3675" y="2976"/>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2" name="Line 2536"/>
              <p:cNvSpPr>
                <a:spLocks noChangeShapeType="1"/>
              </p:cNvSpPr>
              <p:nvPr/>
            </p:nvSpPr>
            <p:spPr bwMode="auto">
              <a:xfrm flipV="1">
                <a:off x="3700" y="295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3" name="Line 2537"/>
              <p:cNvSpPr>
                <a:spLocks noChangeShapeType="1"/>
              </p:cNvSpPr>
              <p:nvPr/>
            </p:nvSpPr>
            <p:spPr bwMode="auto">
              <a:xfrm flipV="1">
                <a:off x="3726" y="2931"/>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4" name="Line 2538"/>
              <p:cNvSpPr>
                <a:spLocks noChangeShapeType="1"/>
              </p:cNvSpPr>
              <p:nvPr/>
            </p:nvSpPr>
            <p:spPr bwMode="auto">
              <a:xfrm flipV="1">
                <a:off x="3752" y="2908"/>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5" name="Line 2539"/>
              <p:cNvSpPr>
                <a:spLocks noChangeShapeType="1"/>
              </p:cNvSpPr>
              <p:nvPr/>
            </p:nvSpPr>
            <p:spPr bwMode="auto">
              <a:xfrm flipV="1">
                <a:off x="3778" y="288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6" name="Line 2540"/>
              <p:cNvSpPr>
                <a:spLocks noChangeShapeType="1"/>
              </p:cNvSpPr>
              <p:nvPr/>
            </p:nvSpPr>
            <p:spPr bwMode="auto">
              <a:xfrm flipV="1">
                <a:off x="3804" y="286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7" name="Line 2541"/>
              <p:cNvSpPr>
                <a:spLocks noChangeShapeType="1"/>
              </p:cNvSpPr>
              <p:nvPr/>
            </p:nvSpPr>
            <p:spPr bwMode="auto">
              <a:xfrm>
                <a:off x="3824" y="285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8" name="Line 2542"/>
              <p:cNvSpPr>
                <a:spLocks noChangeShapeType="1"/>
              </p:cNvSpPr>
              <p:nvPr/>
            </p:nvSpPr>
            <p:spPr bwMode="auto">
              <a:xfrm>
                <a:off x="3834" y="2883"/>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9" name="Line 2543"/>
              <p:cNvSpPr>
                <a:spLocks noChangeShapeType="1"/>
              </p:cNvSpPr>
              <p:nvPr/>
            </p:nvSpPr>
            <p:spPr bwMode="auto">
              <a:xfrm>
                <a:off x="3844" y="290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0" name="Line 2544"/>
              <p:cNvSpPr>
                <a:spLocks noChangeShapeType="1"/>
              </p:cNvSpPr>
              <p:nvPr/>
            </p:nvSpPr>
            <p:spPr bwMode="auto">
              <a:xfrm>
                <a:off x="3854" y="293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1" name="Line 2545"/>
              <p:cNvSpPr>
                <a:spLocks noChangeShapeType="1"/>
              </p:cNvSpPr>
              <p:nvPr/>
            </p:nvSpPr>
            <p:spPr bwMode="auto">
              <a:xfrm>
                <a:off x="3863" y="2961"/>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2" name="Line 2546"/>
              <p:cNvSpPr>
                <a:spLocks noChangeShapeType="1"/>
              </p:cNvSpPr>
              <p:nvPr/>
            </p:nvSpPr>
            <p:spPr bwMode="auto">
              <a:xfrm>
                <a:off x="3873" y="2986"/>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3" name="Line 2547"/>
              <p:cNvSpPr>
                <a:spLocks noChangeShapeType="1"/>
              </p:cNvSpPr>
              <p:nvPr/>
            </p:nvSpPr>
            <p:spPr bwMode="auto">
              <a:xfrm>
                <a:off x="3883" y="3012"/>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4" name="Line 2548"/>
              <p:cNvSpPr>
                <a:spLocks noChangeShapeType="1"/>
              </p:cNvSpPr>
              <p:nvPr/>
            </p:nvSpPr>
            <p:spPr bwMode="auto">
              <a:xfrm>
                <a:off x="3893" y="303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5" name="Line 2549"/>
              <p:cNvSpPr>
                <a:spLocks noChangeShapeType="1"/>
              </p:cNvSpPr>
              <p:nvPr/>
            </p:nvSpPr>
            <p:spPr bwMode="auto">
              <a:xfrm>
                <a:off x="3903" y="306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6" name="Line 2550"/>
              <p:cNvSpPr>
                <a:spLocks noChangeShapeType="1"/>
              </p:cNvSpPr>
              <p:nvPr/>
            </p:nvSpPr>
            <p:spPr bwMode="auto">
              <a:xfrm>
                <a:off x="3913" y="308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7" name="Line 2551"/>
              <p:cNvSpPr>
                <a:spLocks noChangeShapeType="1"/>
              </p:cNvSpPr>
              <p:nvPr/>
            </p:nvSpPr>
            <p:spPr bwMode="auto">
              <a:xfrm>
                <a:off x="3922" y="3115"/>
                <a:ext cx="2"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8" name="Line 2552"/>
              <p:cNvSpPr>
                <a:spLocks noChangeShapeType="1"/>
              </p:cNvSpPr>
              <p:nvPr/>
            </p:nvSpPr>
            <p:spPr bwMode="auto">
              <a:xfrm>
                <a:off x="3932" y="314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9" name="Line 2553"/>
              <p:cNvSpPr>
                <a:spLocks noChangeShapeType="1"/>
              </p:cNvSpPr>
              <p:nvPr/>
            </p:nvSpPr>
            <p:spPr bwMode="auto">
              <a:xfrm>
                <a:off x="3942" y="316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0" name="Line 2554"/>
              <p:cNvSpPr>
                <a:spLocks noChangeShapeType="1"/>
              </p:cNvSpPr>
              <p:nvPr/>
            </p:nvSpPr>
            <p:spPr bwMode="auto">
              <a:xfrm>
                <a:off x="3952" y="319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1" name="Line 2555"/>
              <p:cNvSpPr>
                <a:spLocks noChangeShapeType="1"/>
              </p:cNvSpPr>
              <p:nvPr/>
            </p:nvSpPr>
            <p:spPr bwMode="auto">
              <a:xfrm>
                <a:off x="3962" y="3218"/>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2" name="Line 2556"/>
              <p:cNvSpPr>
                <a:spLocks noChangeShapeType="1"/>
              </p:cNvSpPr>
              <p:nvPr/>
            </p:nvSpPr>
            <p:spPr bwMode="auto">
              <a:xfrm>
                <a:off x="3972" y="3244"/>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3" name="Line 2557"/>
              <p:cNvSpPr>
                <a:spLocks noChangeShapeType="1"/>
              </p:cNvSpPr>
              <p:nvPr/>
            </p:nvSpPr>
            <p:spPr bwMode="auto">
              <a:xfrm>
                <a:off x="3982" y="3270"/>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4" name="Line 2558"/>
              <p:cNvSpPr>
                <a:spLocks noChangeShapeType="1"/>
              </p:cNvSpPr>
              <p:nvPr/>
            </p:nvSpPr>
            <p:spPr bwMode="auto">
              <a:xfrm flipV="1">
                <a:off x="3991" y="328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5" name="Line 2559"/>
              <p:cNvSpPr>
                <a:spLocks noChangeShapeType="1"/>
              </p:cNvSpPr>
              <p:nvPr/>
            </p:nvSpPr>
            <p:spPr bwMode="auto">
              <a:xfrm flipV="1">
                <a:off x="4001" y="3260"/>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6" name="Line 2560"/>
              <p:cNvSpPr>
                <a:spLocks noChangeShapeType="1"/>
              </p:cNvSpPr>
              <p:nvPr/>
            </p:nvSpPr>
            <p:spPr bwMode="auto">
              <a:xfrm flipV="1">
                <a:off x="4011" y="323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7" name="Line 2561"/>
              <p:cNvSpPr>
                <a:spLocks noChangeShapeType="1"/>
              </p:cNvSpPr>
              <p:nvPr/>
            </p:nvSpPr>
            <p:spPr bwMode="auto">
              <a:xfrm flipV="1">
                <a:off x="4021" y="3208"/>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8" name="Line 2562"/>
              <p:cNvSpPr>
                <a:spLocks noChangeShapeType="1"/>
              </p:cNvSpPr>
              <p:nvPr/>
            </p:nvSpPr>
            <p:spPr bwMode="auto">
              <a:xfrm flipV="1">
                <a:off x="4031" y="3183"/>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9" name="Line 2563"/>
              <p:cNvSpPr>
                <a:spLocks noChangeShapeType="1"/>
              </p:cNvSpPr>
              <p:nvPr/>
            </p:nvSpPr>
            <p:spPr bwMode="auto">
              <a:xfrm flipV="1">
                <a:off x="4040" y="315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0" name="Line 2564"/>
              <p:cNvSpPr>
                <a:spLocks noChangeShapeType="1"/>
              </p:cNvSpPr>
              <p:nvPr/>
            </p:nvSpPr>
            <p:spPr bwMode="auto">
              <a:xfrm flipV="1">
                <a:off x="4050" y="313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1" name="Line 2565"/>
              <p:cNvSpPr>
                <a:spLocks noChangeShapeType="1"/>
              </p:cNvSpPr>
              <p:nvPr/>
            </p:nvSpPr>
            <p:spPr bwMode="auto">
              <a:xfrm flipV="1">
                <a:off x="4060" y="310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2" name="Line 2566"/>
              <p:cNvSpPr>
                <a:spLocks noChangeShapeType="1"/>
              </p:cNvSpPr>
              <p:nvPr/>
            </p:nvSpPr>
            <p:spPr bwMode="auto">
              <a:xfrm flipV="1">
                <a:off x="4070" y="3079"/>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3" name="Line 2567"/>
              <p:cNvSpPr>
                <a:spLocks noChangeShapeType="1"/>
              </p:cNvSpPr>
              <p:nvPr/>
            </p:nvSpPr>
            <p:spPr bwMode="auto">
              <a:xfrm flipV="1">
                <a:off x="4079" y="305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4" name="Line 2568"/>
              <p:cNvSpPr>
                <a:spLocks noChangeShapeType="1"/>
              </p:cNvSpPr>
              <p:nvPr/>
            </p:nvSpPr>
            <p:spPr bwMode="auto">
              <a:xfrm flipV="1">
                <a:off x="4089" y="302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5" name="Line 2569"/>
              <p:cNvSpPr>
                <a:spLocks noChangeShapeType="1"/>
              </p:cNvSpPr>
              <p:nvPr/>
            </p:nvSpPr>
            <p:spPr bwMode="auto">
              <a:xfrm flipV="1">
                <a:off x="4099" y="300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6" name="Line 2570"/>
              <p:cNvSpPr>
                <a:spLocks noChangeShapeType="1"/>
              </p:cNvSpPr>
              <p:nvPr/>
            </p:nvSpPr>
            <p:spPr bwMode="auto">
              <a:xfrm flipV="1">
                <a:off x="4109" y="2976"/>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7" name="Line 2571"/>
              <p:cNvSpPr>
                <a:spLocks noChangeShapeType="1"/>
              </p:cNvSpPr>
              <p:nvPr/>
            </p:nvSpPr>
            <p:spPr bwMode="auto">
              <a:xfrm flipV="1">
                <a:off x="4119" y="295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8" name="Line 2572"/>
              <p:cNvSpPr>
                <a:spLocks noChangeShapeType="1"/>
              </p:cNvSpPr>
              <p:nvPr/>
            </p:nvSpPr>
            <p:spPr bwMode="auto">
              <a:xfrm flipV="1">
                <a:off x="4128" y="2925"/>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9" name="Line 2573"/>
              <p:cNvSpPr>
                <a:spLocks noChangeShapeType="1"/>
              </p:cNvSpPr>
              <p:nvPr/>
            </p:nvSpPr>
            <p:spPr bwMode="auto">
              <a:xfrm flipV="1">
                <a:off x="4138" y="289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0" name="Line 2574"/>
              <p:cNvSpPr>
                <a:spLocks noChangeShapeType="1"/>
              </p:cNvSpPr>
              <p:nvPr/>
            </p:nvSpPr>
            <p:spPr bwMode="auto">
              <a:xfrm flipV="1">
                <a:off x="4148" y="287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1" name="Line 2575"/>
              <p:cNvSpPr>
                <a:spLocks noChangeShapeType="1"/>
              </p:cNvSpPr>
              <p:nvPr/>
            </p:nvSpPr>
            <p:spPr bwMode="auto">
              <a:xfrm flipV="1">
                <a:off x="4158" y="2848"/>
                <a:ext cx="2"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2" name="Line 2576"/>
              <p:cNvSpPr>
                <a:spLocks noChangeShapeType="1"/>
              </p:cNvSpPr>
              <p:nvPr/>
            </p:nvSpPr>
            <p:spPr bwMode="auto">
              <a:xfrm flipV="1">
                <a:off x="4183" y="282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3" name="Line 2577"/>
              <p:cNvSpPr>
                <a:spLocks noChangeShapeType="1"/>
              </p:cNvSpPr>
              <p:nvPr/>
            </p:nvSpPr>
            <p:spPr bwMode="auto">
              <a:xfrm flipV="1">
                <a:off x="4208" y="2803"/>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4" name="Line 2578"/>
              <p:cNvSpPr>
                <a:spLocks noChangeShapeType="1"/>
              </p:cNvSpPr>
              <p:nvPr/>
            </p:nvSpPr>
            <p:spPr bwMode="auto">
              <a:xfrm flipV="1">
                <a:off x="4234" y="2779"/>
                <a:ext cx="4"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5" name="Line 2579"/>
              <p:cNvSpPr>
                <a:spLocks noChangeShapeType="1"/>
              </p:cNvSpPr>
              <p:nvPr/>
            </p:nvSpPr>
            <p:spPr bwMode="auto">
              <a:xfrm flipV="1">
                <a:off x="4260" y="2757"/>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6" name="Line 2580"/>
              <p:cNvSpPr>
                <a:spLocks noChangeShapeType="1"/>
              </p:cNvSpPr>
              <p:nvPr/>
            </p:nvSpPr>
            <p:spPr bwMode="auto">
              <a:xfrm flipV="1">
                <a:off x="4286" y="2734"/>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7" name="Line 2581"/>
              <p:cNvSpPr>
                <a:spLocks noChangeShapeType="1"/>
              </p:cNvSpPr>
              <p:nvPr/>
            </p:nvSpPr>
            <p:spPr bwMode="auto">
              <a:xfrm flipV="1">
                <a:off x="4312" y="271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8" name="Line 2582"/>
              <p:cNvSpPr>
                <a:spLocks noChangeShapeType="1"/>
              </p:cNvSpPr>
              <p:nvPr/>
            </p:nvSpPr>
            <p:spPr bwMode="auto">
              <a:xfrm>
                <a:off x="4337" y="271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9" name="Line 2583"/>
              <p:cNvSpPr>
                <a:spLocks noChangeShapeType="1"/>
              </p:cNvSpPr>
              <p:nvPr/>
            </p:nvSpPr>
            <p:spPr bwMode="auto">
              <a:xfrm>
                <a:off x="4363" y="2736"/>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0" name="Line 2584"/>
              <p:cNvSpPr>
                <a:spLocks noChangeShapeType="1"/>
              </p:cNvSpPr>
              <p:nvPr/>
            </p:nvSpPr>
            <p:spPr bwMode="auto">
              <a:xfrm>
                <a:off x="4389" y="275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1" name="Line 2585"/>
              <p:cNvSpPr>
                <a:spLocks noChangeShapeType="1"/>
              </p:cNvSpPr>
              <p:nvPr/>
            </p:nvSpPr>
            <p:spPr bwMode="auto">
              <a:xfrm>
                <a:off x="4415" y="278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2" name="Line 2586"/>
              <p:cNvSpPr>
                <a:spLocks noChangeShapeType="1"/>
              </p:cNvSpPr>
              <p:nvPr/>
            </p:nvSpPr>
            <p:spPr bwMode="auto">
              <a:xfrm>
                <a:off x="4440" y="2804"/>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3" name="Line 2587"/>
              <p:cNvSpPr>
                <a:spLocks noChangeShapeType="1"/>
              </p:cNvSpPr>
              <p:nvPr/>
            </p:nvSpPr>
            <p:spPr bwMode="auto">
              <a:xfrm>
                <a:off x="4466" y="2827"/>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4" name="Line 2588"/>
              <p:cNvSpPr>
                <a:spLocks noChangeShapeType="1"/>
              </p:cNvSpPr>
              <p:nvPr/>
            </p:nvSpPr>
            <p:spPr bwMode="auto">
              <a:xfrm flipV="1">
                <a:off x="4492" y="2848"/>
                <a:ext cx="3" cy="1"/>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5" name="Line 2589"/>
              <p:cNvSpPr>
                <a:spLocks noChangeShapeType="1"/>
              </p:cNvSpPr>
              <p:nvPr/>
            </p:nvSpPr>
            <p:spPr bwMode="auto">
              <a:xfrm flipV="1">
                <a:off x="4518" y="282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6" name="Line 2590"/>
              <p:cNvSpPr>
                <a:spLocks noChangeShapeType="1"/>
              </p:cNvSpPr>
              <p:nvPr/>
            </p:nvSpPr>
            <p:spPr bwMode="auto">
              <a:xfrm flipV="1">
                <a:off x="4544" y="2803"/>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7" name="Line 2591"/>
              <p:cNvSpPr>
                <a:spLocks noChangeShapeType="1"/>
              </p:cNvSpPr>
              <p:nvPr/>
            </p:nvSpPr>
            <p:spPr bwMode="auto">
              <a:xfrm flipV="1">
                <a:off x="4569" y="2780"/>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8" name="Line 2592"/>
              <p:cNvSpPr>
                <a:spLocks noChangeShapeType="1"/>
              </p:cNvSpPr>
              <p:nvPr/>
            </p:nvSpPr>
            <p:spPr bwMode="auto">
              <a:xfrm flipV="1">
                <a:off x="4595" y="2758"/>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9" name="Line 2593"/>
              <p:cNvSpPr>
                <a:spLocks noChangeShapeType="1"/>
              </p:cNvSpPr>
              <p:nvPr/>
            </p:nvSpPr>
            <p:spPr bwMode="auto">
              <a:xfrm flipV="1">
                <a:off x="4621" y="2735"/>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0" name="Line 2594"/>
              <p:cNvSpPr>
                <a:spLocks noChangeShapeType="1"/>
              </p:cNvSpPr>
              <p:nvPr/>
            </p:nvSpPr>
            <p:spPr bwMode="auto">
              <a:xfrm flipV="1">
                <a:off x="4647" y="271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1" name="Line 2595"/>
              <p:cNvSpPr>
                <a:spLocks noChangeShapeType="1"/>
              </p:cNvSpPr>
              <p:nvPr/>
            </p:nvSpPr>
            <p:spPr bwMode="auto">
              <a:xfrm flipV="1">
                <a:off x="4672" y="2690"/>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2" name="Line 2596"/>
              <p:cNvSpPr>
                <a:spLocks noChangeShapeType="1"/>
              </p:cNvSpPr>
              <p:nvPr/>
            </p:nvSpPr>
            <p:spPr bwMode="auto">
              <a:xfrm flipV="1">
                <a:off x="4698" y="266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3" name="Line 2597"/>
              <p:cNvSpPr>
                <a:spLocks noChangeShapeType="1"/>
              </p:cNvSpPr>
              <p:nvPr/>
            </p:nvSpPr>
            <p:spPr bwMode="auto">
              <a:xfrm flipV="1">
                <a:off x="4724" y="2645"/>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4" name="Line 2598"/>
              <p:cNvSpPr>
                <a:spLocks noChangeShapeType="1"/>
              </p:cNvSpPr>
              <p:nvPr/>
            </p:nvSpPr>
            <p:spPr bwMode="auto">
              <a:xfrm flipV="1">
                <a:off x="4750" y="2621"/>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5" name="Line 2599"/>
              <p:cNvSpPr>
                <a:spLocks noChangeShapeType="1"/>
              </p:cNvSpPr>
              <p:nvPr/>
            </p:nvSpPr>
            <p:spPr bwMode="auto">
              <a:xfrm flipV="1">
                <a:off x="4776" y="2599"/>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6" name="Line 2600"/>
              <p:cNvSpPr>
                <a:spLocks noChangeShapeType="1"/>
              </p:cNvSpPr>
              <p:nvPr/>
            </p:nvSpPr>
            <p:spPr bwMode="auto">
              <a:xfrm flipV="1">
                <a:off x="4801" y="2576"/>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7" name="Line 2601"/>
              <p:cNvSpPr>
                <a:spLocks noChangeShapeType="1"/>
              </p:cNvSpPr>
              <p:nvPr/>
            </p:nvSpPr>
            <p:spPr bwMode="auto">
              <a:xfrm flipV="1">
                <a:off x="4827" y="2555"/>
                <a:ext cx="2"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8" name="Oval 2602"/>
              <p:cNvSpPr>
                <a:spLocks noChangeArrowheads="1"/>
              </p:cNvSpPr>
              <p:nvPr/>
            </p:nvSpPr>
            <p:spPr bwMode="auto">
              <a:xfrm>
                <a:off x="4974"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9" name="Oval 2603"/>
              <p:cNvSpPr>
                <a:spLocks noChangeArrowheads="1"/>
              </p:cNvSpPr>
              <p:nvPr/>
            </p:nvSpPr>
            <p:spPr bwMode="auto">
              <a:xfrm>
                <a:off x="5141" y="312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0" name="Line 2604"/>
              <p:cNvSpPr>
                <a:spLocks noChangeShapeType="1"/>
              </p:cNvSpPr>
              <p:nvPr/>
            </p:nvSpPr>
            <p:spPr bwMode="auto">
              <a:xfrm flipV="1">
                <a:off x="4829" y="2552"/>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1" name="Line 2605"/>
              <p:cNvSpPr>
                <a:spLocks noChangeShapeType="1"/>
              </p:cNvSpPr>
              <p:nvPr/>
            </p:nvSpPr>
            <p:spPr bwMode="auto">
              <a:xfrm flipV="1">
                <a:off x="4855" y="252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2" name="Line 2606"/>
              <p:cNvSpPr>
                <a:spLocks noChangeShapeType="1"/>
              </p:cNvSpPr>
              <p:nvPr/>
            </p:nvSpPr>
            <p:spPr bwMode="auto">
              <a:xfrm flipV="1">
                <a:off x="4880" y="2507"/>
                <a:ext cx="4"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3" name="Line 2607"/>
              <p:cNvSpPr>
                <a:spLocks noChangeShapeType="1"/>
              </p:cNvSpPr>
              <p:nvPr/>
            </p:nvSpPr>
            <p:spPr bwMode="auto">
              <a:xfrm flipV="1">
                <a:off x="4906" y="2484"/>
                <a:ext cx="3"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4" name="Line 2608"/>
              <p:cNvSpPr>
                <a:spLocks noChangeShapeType="1"/>
              </p:cNvSpPr>
              <p:nvPr/>
            </p:nvSpPr>
            <p:spPr bwMode="auto">
              <a:xfrm flipV="1">
                <a:off x="4932" y="2462"/>
                <a:ext cx="3"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5" name="Line 2609"/>
              <p:cNvSpPr>
                <a:spLocks noChangeShapeType="1"/>
              </p:cNvSpPr>
              <p:nvPr/>
            </p:nvSpPr>
            <p:spPr bwMode="auto">
              <a:xfrm flipV="1">
                <a:off x="4958" y="2439"/>
                <a:ext cx="3"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6" name="Line 2610"/>
              <p:cNvSpPr>
                <a:spLocks noChangeShapeType="1"/>
              </p:cNvSpPr>
              <p:nvPr/>
            </p:nvSpPr>
            <p:spPr bwMode="auto">
              <a:xfrm flipV="1">
                <a:off x="4983" y="2417"/>
                <a:ext cx="4" cy="2"/>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7" name="Line 2611"/>
              <p:cNvSpPr>
                <a:spLocks noChangeShapeType="1"/>
              </p:cNvSpPr>
              <p:nvPr/>
            </p:nvSpPr>
            <p:spPr bwMode="auto">
              <a:xfrm>
                <a:off x="4999" y="242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8" name="Line 2612"/>
              <p:cNvSpPr>
                <a:spLocks noChangeShapeType="1"/>
              </p:cNvSpPr>
              <p:nvPr/>
            </p:nvSpPr>
            <p:spPr bwMode="auto">
              <a:xfrm>
                <a:off x="5005" y="244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9" name="Line 2613"/>
              <p:cNvSpPr>
                <a:spLocks noChangeShapeType="1"/>
              </p:cNvSpPr>
              <p:nvPr/>
            </p:nvSpPr>
            <p:spPr bwMode="auto">
              <a:xfrm>
                <a:off x="5012" y="2472"/>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0" name="Line 2614"/>
              <p:cNvSpPr>
                <a:spLocks noChangeShapeType="1"/>
              </p:cNvSpPr>
              <p:nvPr/>
            </p:nvSpPr>
            <p:spPr bwMode="auto">
              <a:xfrm>
                <a:off x="5017" y="249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1" name="Line 2615"/>
              <p:cNvSpPr>
                <a:spLocks noChangeShapeType="1"/>
              </p:cNvSpPr>
              <p:nvPr/>
            </p:nvSpPr>
            <p:spPr bwMode="auto">
              <a:xfrm>
                <a:off x="5023" y="2523"/>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2" name="Line 2616"/>
              <p:cNvSpPr>
                <a:spLocks noChangeShapeType="1"/>
              </p:cNvSpPr>
              <p:nvPr/>
            </p:nvSpPr>
            <p:spPr bwMode="auto">
              <a:xfrm>
                <a:off x="5029" y="2549"/>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19" name="Group 2818"/>
            <p:cNvGrpSpPr>
              <a:grpSpLocks/>
            </p:cNvGrpSpPr>
            <p:nvPr/>
          </p:nvGrpSpPr>
          <p:grpSpPr bwMode="auto">
            <a:xfrm>
              <a:off x="1770063" y="976313"/>
              <a:ext cx="6464300" cy="4756150"/>
              <a:chOff x="1115" y="615"/>
              <a:chExt cx="4072" cy="2996"/>
            </a:xfrm>
          </p:grpSpPr>
          <p:sp>
            <p:nvSpPr>
              <p:cNvPr id="583" name="Line 2618"/>
              <p:cNvSpPr>
                <a:spLocks noChangeShapeType="1"/>
              </p:cNvSpPr>
              <p:nvPr/>
            </p:nvSpPr>
            <p:spPr bwMode="auto">
              <a:xfrm>
                <a:off x="5035" y="257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4" name="Line 2619"/>
              <p:cNvSpPr>
                <a:spLocks noChangeShapeType="1"/>
              </p:cNvSpPr>
              <p:nvPr/>
            </p:nvSpPr>
            <p:spPr bwMode="auto">
              <a:xfrm>
                <a:off x="5041" y="2601"/>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5" name="Line 2620"/>
              <p:cNvSpPr>
                <a:spLocks noChangeShapeType="1"/>
              </p:cNvSpPr>
              <p:nvPr/>
            </p:nvSpPr>
            <p:spPr bwMode="auto">
              <a:xfrm>
                <a:off x="5047" y="2626"/>
                <a:ext cx="0"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6" name="Line 2621"/>
              <p:cNvSpPr>
                <a:spLocks noChangeShapeType="1"/>
              </p:cNvSpPr>
              <p:nvPr/>
            </p:nvSpPr>
            <p:spPr bwMode="auto">
              <a:xfrm>
                <a:off x="5052" y="265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7" name="Line 2622"/>
              <p:cNvSpPr>
                <a:spLocks noChangeShapeType="1"/>
              </p:cNvSpPr>
              <p:nvPr/>
            </p:nvSpPr>
            <p:spPr bwMode="auto">
              <a:xfrm>
                <a:off x="5058" y="2678"/>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8" name="Line 2623"/>
              <p:cNvSpPr>
                <a:spLocks noChangeShapeType="1"/>
              </p:cNvSpPr>
              <p:nvPr/>
            </p:nvSpPr>
            <p:spPr bwMode="auto">
              <a:xfrm>
                <a:off x="5064" y="270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9" name="Line 2624"/>
              <p:cNvSpPr>
                <a:spLocks noChangeShapeType="1"/>
              </p:cNvSpPr>
              <p:nvPr/>
            </p:nvSpPr>
            <p:spPr bwMode="auto">
              <a:xfrm>
                <a:off x="5070" y="2729"/>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0" name="Line 2625"/>
              <p:cNvSpPr>
                <a:spLocks noChangeShapeType="1"/>
              </p:cNvSpPr>
              <p:nvPr/>
            </p:nvSpPr>
            <p:spPr bwMode="auto">
              <a:xfrm>
                <a:off x="5076" y="2755"/>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1" name="Line 2626"/>
              <p:cNvSpPr>
                <a:spLocks noChangeShapeType="1"/>
              </p:cNvSpPr>
              <p:nvPr/>
            </p:nvSpPr>
            <p:spPr bwMode="auto">
              <a:xfrm>
                <a:off x="5082" y="2781"/>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2" name="Line 2627"/>
              <p:cNvSpPr>
                <a:spLocks noChangeShapeType="1"/>
              </p:cNvSpPr>
              <p:nvPr/>
            </p:nvSpPr>
            <p:spPr bwMode="auto">
              <a:xfrm>
                <a:off x="5087" y="2807"/>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3" name="Line 2628"/>
              <p:cNvSpPr>
                <a:spLocks noChangeShapeType="1"/>
              </p:cNvSpPr>
              <p:nvPr/>
            </p:nvSpPr>
            <p:spPr bwMode="auto">
              <a:xfrm>
                <a:off x="5093" y="283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4" name="Line 2629"/>
              <p:cNvSpPr>
                <a:spLocks noChangeShapeType="1"/>
              </p:cNvSpPr>
              <p:nvPr/>
            </p:nvSpPr>
            <p:spPr bwMode="auto">
              <a:xfrm>
                <a:off x="5099" y="2858"/>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5" name="Line 2630"/>
              <p:cNvSpPr>
                <a:spLocks noChangeShapeType="1"/>
              </p:cNvSpPr>
              <p:nvPr/>
            </p:nvSpPr>
            <p:spPr bwMode="auto">
              <a:xfrm>
                <a:off x="5105" y="2884"/>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6" name="Line 2631"/>
              <p:cNvSpPr>
                <a:spLocks noChangeShapeType="1"/>
              </p:cNvSpPr>
              <p:nvPr/>
            </p:nvSpPr>
            <p:spPr bwMode="auto">
              <a:xfrm>
                <a:off x="5111" y="2910"/>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7" name="Line 2632"/>
              <p:cNvSpPr>
                <a:spLocks noChangeShapeType="1"/>
              </p:cNvSpPr>
              <p:nvPr/>
            </p:nvSpPr>
            <p:spPr bwMode="auto">
              <a:xfrm>
                <a:off x="5117" y="293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8" name="Line 2633"/>
              <p:cNvSpPr>
                <a:spLocks noChangeShapeType="1"/>
              </p:cNvSpPr>
              <p:nvPr/>
            </p:nvSpPr>
            <p:spPr bwMode="auto">
              <a:xfrm>
                <a:off x="5123" y="2961"/>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9" name="Line 2634"/>
              <p:cNvSpPr>
                <a:spLocks noChangeShapeType="1"/>
              </p:cNvSpPr>
              <p:nvPr/>
            </p:nvSpPr>
            <p:spPr bwMode="auto">
              <a:xfrm>
                <a:off x="5129" y="2987"/>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0" name="Line 2635"/>
              <p:cNvSpPr>
                <a:spLocks noChangeShapeType="1"/>
              </p:cNvSpPr>
              <p:nvPr/>
            </p:nvSpPr>
            <p:spPr bwMode="auto">
              <a:xfrm>
                <a:off x="5135" y="3013"/>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1" name="Line 2636"/>
              <p:cNvSpPr>
                <a:spLocks noChangeShapeType="1"/>
              </p:cNvSpPr>
              <p:nvPr/>
            </p:nvSpPr>
            <p:spPr bwMode="auto">
              <a:xfrm>
                <a:off x="5141" y="3039"/>
                <a:ext cx="0"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2" name="Line 2637"/>
              <p:cNvSpPr>
                <a:spLocks noChangeShapeType="1"/>
              </p:cNvSpPr>
              <p:nvPr/>
            </p:nvSpPr>
            <p:spPr bwMode="auto">
              <a:xfrm>
                <a:off x="5146" y="3065"/>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3" name="Line 2638"/>
              <p:cNvSpPr>
                <a:spLocks noChangeShapeType="1"/>
              </p:cNvSpPr>
              <p:nvPr/>
            </p:nvSpPr>
            <p:spPr bwMode="auto">
              <a:xfrm>
                <a:off x="5152" y="3090"/>
                <a:ext cx="1" cy="4"/>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4" name="Line 2639"/>
              <p:cNvSpPr>
                <a:spLocks noChangeShapeType="1"/>
              </p:cNvSpPr>
              <p:nvPr/>
            </p:nvSpPr>
            <p:spPr bwMode="auto">
              <a:xfrm>
                <a:off x="5158" y="3116"/>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5" name="Line 2640"/>
              <p:cNvSpPr>
                <a:spLocks noChangeShapeType="1"/>
              </p:cNvSpPr>
              <p:nvPr/>
            </p:nvSpPr>
            <p:spPr bwMode="auto">
              <a:xfrm>
                <a:off x="5164" y="3142"/>
                <a:ext cx="1" cy="3"/>
              </a:xfrm>
              <a:prstGeom prst="line">
                <a:avLst/>
              </a:prstGeom>
              <a:noFill/>
              <a:ln w="33338">
                <a:solidFill>
                  <a:srgbClr val="008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6" name="Oval 2641"/>
              <p:cNvSpPr>
                <a:spLocks noChangeArrowheads="1"/>
              </p:cNvSpPr>
              <p:nvPr/>
            </p:nvSpPr>
            <p:spPr bwMode="auto">
              <a:xfrm>
                <a:off x="1115" y="2090"/>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7" name="Oval 2642"/>
              <p:cNvSpPr>
                <a:spLocks noChangeArrowheads="1"/>
              </p:cNvSpPr>
              <p:nvPr/>
            </p:nvSpPr>
            <p:spPr bwMode="auto">
              <a:xfrm>
                <a:off x="1282" y="150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8" name="Oval 2643"/>
              <p:cNvSpPr>
                <a:spLocks noChangeArrowheads="1"/>
              </p:cNvSpPr>
              <p:nvPr/>
            </p:nvSpPr>
            <p:spPr bwMode="auto">
              <a:xfrm>
                <a:off x="1450" y="1353"/>
                <a:ext cx="46"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9" name="Oval 2644"/>
              <p:cNvSpPr>
                <a:spLocks noChangeArrowheads="1"/>
              </p:cNvSpPr>
              <p:nvPr/>
            </p:nvSpPr>
            <p:spPr bwMode="auto">
              <a:xfrm>
                <a:off x="1618"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0" name="Oval 2645"/>
              <p:cNvSpPr>
                <a:spLocks noChangeArrowheads="1"/>
              </p:cNvSpPr>
              <p:nvPr/>
            </p:nvSpPr>
            <p:spPr bwMode="auto">
              <a:xfrm>
                <a:off x="1786"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1" name="Oval 2646"/>
              <p:cNvSpPr>
                <a:spLocks noChangeArrowheads="1"/>
              </p:cNvSpPr>
              <p:nvPr/>
            </p:nvSpPr>
            <p:spPr bwMode="auto">
              <a:xfrm>
                <a:off x="1954" y="1942"/>
                <a:ext cx="45"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2" name="Oval 2647"/>
              <p:cNvSpPr>
                <a:spLocks noChangeArrowheads="1"/>
              </p:cNvSpPr>
              <p:nvPr/>
            </p:nvSpPr>
            <p:spPr bwMode="auto">
              <a:xfrm>
                <a:off x="2121" y="179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3" name="Oval 2648"/>
              <p:cNvSpPr>
                <a:spLocks noChangeArrowheads="1"/>
              </p:cNvSpPr>
              <p:nvPr/>
            </p:nvSpPr>
            <p:spPr bwMode="auto">
              <a:xfrm>
                <a:off x="2289" y="25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4" name="Oval 2649"/>
              <p:cNvSpPr>
                <a:spLocks noChangeArrowheads="1"/>
              </p:cNvSpPr>
              <p:nvPr/>
            </p:nvSpPr>
            <p:spPr bwMode="auto">
              <a:xfrm>
                <a:off x="2457"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5" name="Oval 2650"/>
              <p:cNvSpPr>
                <a:spLocks noChangeArrowheads="1"/>
              </p:cNvSpPr>
              <p:nvPr/>
            </p:nvSpPr>
            <p:spPr bwMode="auto">
              <a:xfrm>
                <a:off x="2625" y="223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6" name="Oval 2651"/>
              <p:cNvSpPr>
                <a:spLocks noChangeArrowheads="1"/>
              </p:cNvSpPr>
              <p:nvPr/>
            </p:nvSpPr>
            <p:spPr bwMode="auto">
              <a:xfrm>
                <a:off x="2793" y="2532"/>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7" name="Oval 2652"/>
              <p:cNvSpPr>
                <a:spLocks noChangeArrowheads="1"/>
              </p:cNvSpPr>
              <p:nvPr/>
            </p:nvSpPr>
            <p:spPr bwMode="auto">
              <a:xfrm>
                <a:off x="2961" y="2237"/>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8" name="Oval 2653"/>
              <p:cNvSpPr>
                <a:spLocks noChangeArrowheads="1"/>
              </p:cNvSpPr>
              <p:nvPr/>
            </p:nvSpPr>
            <p:spPr bwMode="auto">
              <a:xfrm>
                <a:off x="3128" y="238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9" name="Oval 2654"/>
              <p:cNvSpPr>
                <a:spLocks noChangeArrowheads="1"/>
              </p:cNvSpPr>
              <p:nvPr/>
            </p:nvSpPr>
            <p:spPr bwMode="auto">
              <a:xfrm>
                <a:off x="3296"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0" name="Oval 2655"/>
              <p:cNvSpPr>
                <a:spLocks noChangeArrowheads="1"/>
              </p:cNvSpPr>
              <p:nvPr/>
            </p:nvSpPr>
            <p:spPr bwMode="auto">
              <a:xfrm>
                <a:off x="3464" y="2385"/>
                <a:ext cx="45"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1" name="Oval 2656"/>
              <p:cNvSpPr>
                <a:spLocks noChangeArrowheads="1"/>
              </p:cNvSpPr>
              <p:nvPr/>
            </p:nvSpPr>
            <p:spPr bwMode="auto">
              <a:xfrm>
                <a:off x="3631" y="1942"/>
                <a:ext cx="46" cy="47"/>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2" name="Oval 2657"/>
              <p:cNvSpPr>
                <a:spLocks noChangeArrowheads="1"/>
              </p:cNvSpPr>
              <p:nvPr/>
            </p:nvSpPr>
            <p:spPr bwMode="auto">
              <a:xfrm>
                <a:off x="3799" y="1500"/>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3" name="Oval 2658"/>
              <p:cNvSpPr>
                <a:spLocks noChangeArrowheads="1"/>
              </p:cNvSpPr>
              <p:nvPr/>
            </p:nvSpPr>
            <p:spPr bwMode="auto">
              <a:xfrm>
                <a:off x="3967" y="1648"/>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4" name="Oval 2659"/>
              <p:cNvSpPr>
                <a:spLocks noChangeArrowheads="1"/>
              </p:cNvSpPr>
              <p:nvPr/>
            </p:nvSpPr>
            <p:spPr bwMode="auto">
              <a:xfrm>
                <a:off x="4135" y="1205"/>
                <a:ext cx="45" cy="4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5" name="Oval 2660"/>
              <p:cNvSpPr>
                <a:spLocks noChangeArrowheads="1"/>
              </p:cNvSpPr>
              <p:nvPr/>
            </p:nvSpPr>
            <p:spPr bwMode="auto">
              <a:xfrm>
                <a:off x="4302"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6" name="Oval 2661"/>
              <p:cNvSpPr>
                <a:spLocks noChangeArrowheads="1"/>
              </p:cNvSpPr>
              <p:nvPr/>
            </p:nvSpPr>
            <p:spPr bwMode="auto">
              <a:xfrm>
                <a:off x="4470"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7" name="Oval 2662"/>
              <p:cNvSpPr>
                <a:spLocks noChangeArrowheads="1"/>
              </p:cNvSpPr>
              <p:nvPr/>
            </p:nvSpPr>
            <p:spPr bwMode="auto">
              <a:xfrm>
                <a:off x="4638"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8" name="Oval 2663"/>
              <p:cNvSpPr>
                <a:spLocks noChangeArrowheads="1"/>
              </p:cNvSpPr>
              <p:nvPr/>
            </p:nvSpPr>
            <p:spPr bwMode="auto">
              <a:xfrm>
                <a:off x="4806"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9" name="Freeform 2664"/>
              <p:cNvSpPr>
                <a:spLocks/>
              </p:cNvSpPr>
              <p:nvPr/>
            </p:nvSpPr>
            <p:spPr bwMode="auto">
              <a:xfrm>
                <a:off x="1137" y="638"/>
                <a:ext cx="3692" cy="1917"/>
              </a:xfrm>
              <a:custGeom>
                <a:avLst/>
                <a:gdLst>
                  <a:gd name="T0" fmla="*/ 0 w 7383"/>
                  <a:gd name="T1" fmla="*/ 2950 h 3835"/>
                  <a:gd name="T2" fmla="*/ 336 w 7383"/>
                  <a:gd name="T3" fmla="*/ 1770 h 3835"/>
                  <a:gd name="T4" fmla="*/ 670 w 7383"/>
                  <a:gd name="T5" fmla="*/ 1475 h 3835"/>
                  <a:gd name="T6" fmla="*/ 1006 w 7383"/>
                  <a:gd name="T7" fmla="*/ 2656 h 3835"/>
                  <a:gd name="T8" fmla="*/ 1342 w 7383"/>
                  <a:gd name="T9" fmla="*/ 2656 h 3835"/>
                  <a:gd name="T10" fmla="*/ 1678 w 7383"/>
                  <a:gd name="T11" fmla="*/ 2656 h 3835"/>
                  <a:gd name="T12" fmla="*/ 2014 w 7383"/>
                  <a:gd name="T13" fmla="*/ 2360 h 3835"/>
                  <a:gd name="T14" fmla="*/ 2348 w 7383"/>
                  <a:gd name="T15" fmla="*/ 3835 h 3835"/>
                  <a:gd name="T16" fmla="*/ 2684 w 7383"/>
                  <a:gd name="T17" fmla="*/ 3540 h 3835"/>
                  <a:gd name="T18" fmla="*/ 3020 w 7383"/>
                  <a:gd name="T19" fmla="*/ 3244 h 3835"/>
                  <a:gd name="T20" fmla="*/ 3356 w 7383"/>
                  <a:gd name="T21" fmla="*/ 3835 h 3835"/>
                  <a:gd name="T22" fmla="*/ 3692 w 7383"/>
                  <a:gd name="T23" fmla="*/ 3244 h 3835"/>
                  <a:gd name="T24" fmla="*/ 4028 w 7383"/>
                  <a:gd name="T25" fmla="*/ 3540 h 3835"/>
                  <a:gd name="T26" fmla="*/ 4362 w 7383"/>
                  <a:gd name="T27" fmla="*/ 3540 h 3835"/>
                  <a:gd name="T28" fmla="*/ 4698 w 7383"/>
                  <a:gd name="T29" fmla="*/ 3540 h 3835"/>
                  <a:gd name="T30" fmla="*/ 5034 w 7383"/>
                  <a:gd name="T31" fmla="*/ 2656 h 3835"/>
                  <a:gd name="T32" fmla="*/ 5370 w 7383"/>
                  <a:gd name="T33" fmla="*/ 1770 h 3835"/>
                  <a:gd name="T34" fmla="*/ 5706 w 7383"/>
                  <a:gd name="T35" fmla="*/ 2065 h 3835"/>
                  <a:gd name="T36" fmla="*/ 6042 w 7383"/>
                  <a:gd name="T37" fmla="*/ 1179 h 3835"/>
                  <a:gd name="T38" fmla="*/ 6376 w 7383"/>
                  <a:gd name="T39" fmla="*/ 0 h 3835"/>
                  <a:gd name="T40" fmla="*/ 6712 w 7383"/>
                  <a:gd name="T41" fmla="*/ 0 h 3835"/>
                  <a:gd name="T42" fmla="*/ 7048 w 7383"/>
                  <a:gd name="T43" fmla="*/ 0 h 3835"/>
                  <a:gd name="T44" fmla="*/ 7383 w 7383"/>
                  <a:gd name="T45" fmla="*/ 0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835">
                    <a:moveTo>
                      <a:pt x="0" y="2950"/>
                    </a:moveTo>
                    <a:lnTo>
                      <a:pt x="336" y="1770"/>
                    </a:lnTo>
                    <a:lnTo>
                      <a:pt x="670" y="1475"/>
                    </a:lnTo>
                    <a:lnTo>
                      <a:pt x="1006" y="2656"/>
                    </a:lnTo>
                    <a:lnTo>
                      <a:pt x="1342" y="2656"/>
                    </a:lnTo>
                    <a:lnTo>
                      <a:pt x="1678" y="2656"/>
                    </a:lnTo>
                    <a:lnTo>
                      <a:pt x="2014" y="2360"/>
                    </a:lnTo>
                    <a:lnTo>
                      <a:pt x="2348" y="3835"/>
                    </a:lnTo>
                    <a:lnTo>
                      <a:pt x="2684" y="3540"/>
                    </a:lnTo>
                    <a:lnTo>
                      <a:pt x="3020" y="3244"/>
                    </a:lnTo>
                    <a:lnTo>
                      <a:pt x="3356" y="3835"/>
                    </a:lnTo>
                    <a:lnTo>
                      <a:pt x="3692" y="3244"/>
                    </a:lnTo>
                    <a:lnTo>
                      <a:pt x="4028" y="3540"/>
                    </a:lnTo>
                    <a:lnTo>
                      <a:pt x="4362" y="3540"/>
                    </a:lnTo>
                    <a:lnTo>
                      <a:pt x="4698" y="3540"/>
                    </a:lnTo>
                    <a:lnTo>
                      <a:pt x="5034" y="2656"/>
                    </a:lnTo>
                    <a:lnTo>
                      <a:pt x="5370" y="1770"/>
                    </a:lnTo>
                    <a:lnTo>
                      <a:pt x="5706" y="2065"/>
                    </a:lnTo>
                    <a:lnTo>
                      <a:pt x="6042" y="1179"/>
                    </a:lnTo>
                    <a:lnTo>
                      <a:pt x="6376" y="0"/>
                    </a:lnTo>
                    <a:lnTo>
                      <a:pt x="6712" y="0"/>
                    </a:lnTo>
                    <a:lnTo>
                      <a:pt x="7048" y="0"/>
                    </a:lnTo>
                    <a:lnTo>
                      <a:pt x="7383"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0" name="Oval 2665"/>
              <p:cNvSpPr>
                <a:spLocks noChangeArrowheads="1"/>
              </p:cNvSpPr>
              <p:nvPr/>
            </p:nvSpPr>
            <p:spPr bwMode="auto">
              <a:xfrm>
                <a:off x="4974"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1" name="Oval 2666"/>
              <p:cNvSpPr>
                <a:spLocks noChangeArrowheads="1"/>
              </p:cNvSpPr>
              <p:nvPr/>
            </p:nvSpPr>
            <p:spPr bwMode="auto">
              <a:xfrm>
                <a:off x="5141" y="615"/>
                <a:ext cx="46" cy="46"/>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2" name="Freeform 2667"/>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3" name="Oval 2668"/>
              <p:cNvSpPr>
                <a:spLocks noChangeArrowheads="1"/>
              </p:cNvSpPr>
              <p:nvPr/>
            </p:nvSpPr>
            <p:spPr bwMode="auto">
              <a:xfrm>
                <a:off x="1115"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4" name="Oval 2669"/>
              <p:cNvSpPr>
                <a:spLocks noChangeArrowheads="1"/>
              </p:cNvSpPr>
              <p:nvPr/>
            </p:nvSpPr>
            <p:spPr bwMode="auto">
              <a:xfrm>
                <a:off x="1282" y="1942"/>
                <a:ext cx="46"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5" name="Oval 2670"/>
              <p:cNvSpPr>
                <a:spLocks noChangeArrowheads="1"/>
              </p:cNvSpPr>
              <p:nvPr/>
            </p:nvSpPr>
            <p:spPr bwMode="auto">
              <a:xfrm>
                <a:off x="1450" y="1942"/>
                <a:ext cx="46" cy="47"/>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6" name="Oval 2671"/>
              <p:cNvSpPr>
                <a:spLocks noChangeArrowheads="1"/>
              </p:cNvSpPr>
              <p:nvPr/>
            </p:nvSpPr>
            <p:spPr bwMode="auto">
              <a:xfrm>
                <a:off x="1618" y="1795"/>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7" name="Oval 2672"/>
              <p:cNvSpPr>
                <a:spLocks noChangeArrowheads="1"/>
              </p:cNvSpPr>
              <p:nvPr/>
            </p:nvSpPr>
            <p:spPr bwMode="auto">
              <a:xfrm>
                <a:off x="1786" y="2237"/>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8" name="Oval 2673"/>
              <p:cNvSpPr>
                <a:spLocks noChangeArrowheads="1"/>
              </p:cNvSpPr>
              <p:nvPr/>
            </p:nvSpPr>
            <p:spPr bwMode="auto">
              <a:xfrm>
                <a:off x="1954" y="2237"/>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9" name="Oval 2674"/>
              <p:cNvSpPr>
                <a:spLocks noChangeArrowheads="1"/>
              </p:cNvSpPr>
              <p:nvPr/>
            </p:nvSpPr>
            <p:spPr bwMode="auto">
              <a:xfrm>
                <a:off x="2121" y="209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0" name="Oval 2675"/>
              <p:cNvSpPr>
                <a:spLocks noChangeArrowheads="1"/>
              </p:cNvSpPr>
              <p:nvPr/>
            </p:nvSpPr>
            <p:spPr bwMode="auto">
              <a:xfrm>
                <a:off x="2289"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1" name="Oval 2676"/>
              <p:cNvSpPr>
                <a:spLocks noChangeArrowheads="1"/>
              </p:cNvSpPr>
              <p:nvPr/>
            </p:nvSpPr>
            <p:spPr bwMode="auto">
              <a:xfrm>
                <a:off x="2457" y="209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2" name="Oval 2677"/>
              <p:cNvSpPr>
                <a:spLocks noChangeArrowheads="1"/>
              </p:cNvSpPr>
              <p:nvPr/>
            </p:nvSpPr>
            <p:spPr bwMode="auto">
              <a:xfrm>
                <a:off x="2625"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3" name="Oval 2678"/>
              <p:cNvSpPr>
                <a:spLocks noChangeArrowheads="1"/>
              </p:cNvSpPr>
              <p:nvPr/>
            </p:nvSpPr>
            <p:spPr bwMode="auto">
              <a:xfrm>
                <a:off x="2793" y="1648"/>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4" name="Oval 2679"/>
              <p:cNvSpPr>
                <a:spLocks noChangeArrowheads="1"/>
              </p:cNvSpPr>
              <p:nvPr/>
            </p:nvSpPr>
            <p:spPr bwMode="auto">
              <a:xfrm>
                <a:off x="2961"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5" name="Oval 2680"/>
              <p:cNvSpPr>
                <a:spLocks noChangeArrowheads="1"/>
              </p:cNvSpPr>
              <p:nvPr/>
            </p:nvSpPr>
            <p:spPr bwMode="auto">
              <a:xfrm>
                <a:off x="3128" y="164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6" name="Oval 2681"/>
              <p:cNvSpPr>
                <a:spLocks noChangeArrowheads="1"/>
              </p:cNvSpPr>
              <p:nvPr/>
            </p:nvSpPr>
            <p:spPr bwMode="auto">
              <a:xfrm>
                <a:off x="3296" y="1353"/>
                <a:ext cx="45"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7" name="Oval 2682"/>
              <p:cNvSpPr>
                <a:spLocks noChangeArrowheads="1"/>
              </p:cNvSpPr>
              <p:nvPr/>
            </p:nvSpPr>
            <p:spPr bwMode="auto">
              <a:xfrm>
                <a:off x="3464" y="1500"/>
                <a:ext cx="45"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8" name="Oval 2683"/>
              <p:cNvSpPr>
                <a:spLocks noChangeArrowheads="1"/>
              </p:cNvSpPr>
              <p:nvPr/>
            </p:nvSpPr>
            <p:spPr bwMode="auto">
              <a:xfrm>
                <a:off x="3631" y="179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9" name="Oval 2684"/>
              <p:cNvSpPr>
                <a:spLocks noChangeArrowheads="1"/>
              </p:cNvSpPr>
              <p:nvPr/>
            </p:nvSpPr>
            <p:spPr bwMode="auto">
              <a:xfrm>
                <a:off x="3799" y="1205"/>
                <a:ext cx="46"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0" name="Oval 2685"/>
              <p:cNvSpPr>
                <a:spLocks noChangeArrowheads="1"/>
              </p:cNvSpPr>
              <p:nvPr/>
            </p:nvSpPr>
            <p:spPr bwMode="auto">
              <a:xfrm>
                <a:off x="3967" y="1648"/>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1" name="Oval 2686"/>
              <p:cNvSpPr>
                <a:spLocks noChangeArrowheads="1"/>
              </p:cNvSpPr>
              <p:nvPr/>
            </p:nvSpPr>
            <p:spPr bwMode="auto">
              <a:xfrm>
                <a:off x="4135" y="1058"/>
                <a:ext cx="45"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2" name="Oval 2687"/>
              <p:cNvSpPr>
                <a:spLocks noChangeArrowheads="1"/>
              </p:cNvSpPr>
              <p:nvPr/>
            </p:nvSpPr>
            <p:spPr bwMode="auto">
              <a:xfrm>
                <a:off x="4302" y="1058"/>
                <a:ext cx="46" cy="45"/>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3" name="Oval 2688"/>
              <p:cNvSpPr>
                <a:spLocks noChangeArrowheads="1"/>
              </p:cNvSpPr>
              <p:nvPr/>
            </p:nvSpPr>
            <p:spPr bwMode="auto">
              <a:xfrm>
                <a:off x="4470" y="910"/>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4" name="Oval 2689"/>
              <p:cNvSpPr>
                <a:spLocks noChangeArrowheads="1"/>
              </p:cNvSpPr>
              <p:nvPr/>
            </p:nvSpPr>
            <p:spPr bwMode="auto">
              <a:xfrm>
                <a:off x="4638"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5" name="Oval 2690"/>
              <p:cNvSpPr>
                <a:spLocks noChangeArrowheads="1"/>
              </p:cNvSpPr>
              <p:nvPr/>
            </p:nvSpPr>
            <p:spPr bwMode="auto">
              <a:xfrm>
                <a:off x="4806"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6" name="Freeform 2691"/>
              <p:cNvSpPr>
                <a:spLocks/>
              </p:cNvSpPr>
              <p:nvPr/>
            </p:nvSpPr>
            <p:spPr bwMode="auto">
              <a:xfrm>
                <a:off x="1137" y="638"/>
                <a:ext cx="3692" cy="1622"/>
              </a:xfrm>
              <a:custGeom>
                <a:avLst/>
                <a:gdLst>
                  <a:gd name="T0" fmla="*/ 0 w 7383"/>
                  <a:gd name="T1" fmla="*/ 2950 h 3244"/>
                  <a:gd name="T2" fmla="*/ 336 w 7383"/>
                  <a:gd name="T3" fmla="*/ 2656 h 3244"/>
                  <a:gd name="T4" fmla="*/ 670 w 7383"/>
                  <a:gd name="T5" fmla="*/ 2656 h 3244"/>
                  <a:gd name="T6" fmla="*/ 1006 w 7383"/>
                  <a:gd name="T7" fmla="*/ 2360 h 3244"/>
                  <a:gd name="T8" fmla="*/ 1342 w 7383"/>
                  <a:gd name="T9" fmla="*/ 3244 h 3244"/>
                  <a:gd name="T10" fmla="*/ 1678 w 7383"/>
                  <a:gd name="T11" fmla="*/ 3244 h 3244"/>
                  <a:gd name="T12" fmla="*/ 2014 w 7383"/>
                  <a:gd name="T13" fmla="*/ 2950 h 3244"/>
                  <a:gd name="T14" fmla="*/ 2348 w 7383"/>
                  <a:gd name="T15" fmla="*/ 2950 h 3244"/>
                  <a:gd name="T16" fmla="*/ 2684 w 7383"/>
                  <a:gd name="T17" fmla="*/ 2950 h 3244"/>
                  <a:gd name="T18" fmla="*/ 3020 w 7383"/>
                  <a:gd name="T19" fmla="*/ 1770 h 3244"/>
                  <a:gd name="T20" fmla="*/ 3356 w 7383"/>
                  <a:gd name="T21" fmla="*/ 2065 h 3244"/>
                  <a:gd name="T22" fmla="*/ 3692 w 7383"/>
                  <a:gd name="T23" fmla="*/ 1770 h 3244"/>
                  <a:gd name="T24" fmla="*/ 4028 w 7383"/>
                  <a:gd name="T25" fmla="*/ 2065 h 3244"/>
                  <a:gd name="T26" fmla="*/ 4362 w 7383"/>
                  <a:gd name="T27" fmla="*/ 1475 h 3244"/>
                  <a:gd name="T28" fmla="*/ 4698 w 7383"/>
                  <a:gd name="T29" fmla="*/ 1770 h 3244"/>
                  <a:gd name="T30" fmla="*/ 5034 w 7383"/>
                  <a:gd name="T31" fmla="*/ 2360 h 3244"/>
                  <a:gd name="T32" fmla="*/ 5370 w 7383"/>
                  <a:gd name="T33" fmla="*/ 1179 h 3244"/>
                  <a:gd name="T34" fmla="*/ 5706 w 7383"/>
                  <a:gd name="T35" fmla="*/ 2065 h 3244"/>
                  <a:gd name="T36" fmla="*/ 6042 w 7383"/>
                  <a:gd name="T37" fmla="*/ 885 h 3244"/>
                  <a:gd name="T38" fmla="*/ 6376 w 7383"/>
                  <a:gd name="T39" fmla="*/ 885 h 3244"/>
                  <a:gd name="T40" fmla="*/ 6712 w 7383"/>
                  <a:gd name="T41" fmla="*/ 591 h 3244"/>
                  <a:gd name="T42" fmla="*/ 7048 w 7383"/>
                  <a:gd name="T43" fmla="*/ 0 h 3244"/>
                  <a:gd name="T44" fmla="*/ 7383 w 7383"/>
                  <a:gd name="T45" fmla="*/ 0 h 3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244">
                    <a:moveTo>
                      <a:pt x="0" y="2950"/>
                    </a:moveTo>
                    <a:lnTo>
                      <a:pt x="336" y="2656"/>
                    </a:lnTo>
                    <a:lnTo>
                      <a:pt x="670" y="2656"/>
                    </a:lnTo>
                    <a:lnTo>
                      <a:pt x="1006" y="2360"/>
                    </a:lnTo>
                    <a:lnTo>
                      <a:pt x="1342" y="3244"/>
                    </a:lnTo>
                    <a:lnTo>
                      <a:pt x="1678" y="3244"/>
                    </a:lnTo>
                    <a:lnTo>
                      <a:pt x="2014" y="2950"/>
                    </a:lnTo>
                    <a:lnTo>
                      <a:pt x="2348" y="2950"/>
                    </a:lnTo>
                    <a:lnTo>
                      <a:pt x="2684" y="2950"/>
                    </a:lnTo>
                    <a:lnTo>
                      <a:pt x="3020" y="1770"/>
                    </a:lnTo>
                    <a:lnTo>
                      <a:pt x="3356" y="2065"/>
                    </a:lnTo>
                    <a:lnTo>
                      <a:pt x="3692" y="1770"/>
                    </a:lnTo>
                    <a:lnTo>
                      <a:pt x="4028" y="2065"/>
                    </a:lnTo>
                    <a:lnTo>
                      <a:pt x="4362" y="1475"/>
                    </a:lnTo>
                    <a:lnTo>
                      <a:pt x="4698" y="1770"/>
                    </a:lnTo>
                    <a:lnTo>
                      <a:pt x="5034" y="2360"/>
                    </a:lnTo>
                    <a:lnTo>
                      <a:pt x="5370" y="1179"/>
                    </a:lnTo>
                    <a:lnTo>
                      <a:pt x="5706" y="2065"/>
                    </a:lnTo>
                    <a:lnTo>
                      <a:pt x="6042" y="885"/>
                    </a:lnTo>
                    <a:lnTo>
                      <a:pt x="6376" y="885"/>
                    </a:lnTo>
                    <a:lnTo>
                      <a:pt x="6712" y="591"/>
                    </a:lnTo>
                    <a:lnTo>
                      <a:pt x="7048" y="0"/>
                    </a:lnTo>
                    <a:lnTo>
                      <a:pt x="7383" y="0"/>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7" name="Oval 2692"/>
              <p:cNvSpPr>
                <a:spLocks noChangeArrowheads="1"/>
              </p:cNvSpPr>
              <p:nvPr/>
            </p:nvSpPr>
            <p:spPr bwMode="auto">
              <a:xfrm>
                <a:off x="4974"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8" name="Oval 2693"/>
              <p:cNvSpPr>
                <a:spLocks noChangeArrowheads="1"/>
              </p:cNvSpPr>
              <p:nvPr/>
            </p:nvSpPr>
            <p:spPr bwMode="auto">
              <a:xfrm>
                <a:off x="5141" y="615"/>
                <a:ext cx="46" cy="46"/>
              </a:xfrm>
              <a:prstGeom prst="ellipse">
                <a:avLst/>
              </a:prstGeom>
              <a:solidFill>
                <a:srgbClr val="FFFF00"/>
              </a:solidFill>
              <a:ln w="33338">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9" name="Freeform 2694"/>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0" name="Oval 2695"/>
              <p:cNvSpPr>
                <a:spLocks noChangeArrowheads="1"/>
              </p:cNvSpPr>
              <p:nvPr/>
            </p:nvSpPr>
            <p:spPr bwMode="auto">
              <a:xfrm>
                <a:off x="1115"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1" name="Oval 2696"/>
              <p:cNvSpPr>
                <a:spLocks noChangeArrowheads="1"/>
              </p:cNvSpPr>
              <p:nvPr/>
            </p:nvSpPr>
            <p:spPr bwMode="auto">
              <a:xfrm>
                <a:off x="1282" y="238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2" name="Oval 2697"/>
              <p:cNvSpPr>
                <a:spLocks noChangeArrowheads="1"/>
              </p:cNvSpPr>
              <p:nvPr/>
            </p:nvSpPr>
            <p:spPr bwMode="auto">
              <a:xfrm>
                <a:off x="1450"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3" name="Oval 2698"/>
              <p:cNvSpPr>
                <a:spLocks noChangeArrowheads="1"/>
              </p:cNvSpPr>
              <p:nvPr/>
            </p:nvSpPr>
            <p:spPr bwMode="auto">
              <a:xfrm>
                <a:off x="1618" y="253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4" name="Oval 2699"/>
              <p:cNvSpPr>
                <a:spLocks noChangeArrowheads="1"/>
              </p:cNvSpPr>
              <p:nvPr/>
            </p:nvSpPr>
            <p:spPr bwMode="auto">
              <a:xfrm>
                <a:off x="1786" y="312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5" name="Oval 2700"/>
              <p:cNvSpPr>
                <a:spLocks noChangeArrowheads="1"/>
              </p:cNvSpPr>
              <p:nvPr/>
            </p:nvSpPr>
            <p:spPr bwMode="auto">
              <a:xfrm>
                <a:off x="1954" y="297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6" name="Oval 2701"/>
              <p:cNvSpPr>
                <a:spLocks noChangeArrowheads="1"/>
              </p:cNvSpPr>
              <p:nvPr/>
            </p:nvSpPr>
            <p:spPr bwMode="auto">
              <a:xfrm>
                <a:off x="2121" y="297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7" name="Oval 2702"/>
              <p:cNvSpPr>
                <a:spLocks noChangeArrowheads="1"/>
              </p:cNvSpPr>
              <p:nvPr/>
            </p:nvSpPr>
            <p:spPr bwMode="auto">
              <a:xfrm>
                <a:off x="2289"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8" name="Oval 2703"/>
              <p:cNvSpPr>
                <a:spLocks noChangeArrowheads="1"/>
              </p:cNvSpPr>
              <p:nvPr/>
            </p:nvSpPr>
            <p:spPr bwMode="auto">
              <a:xfrm>
                <a:off x="2457" y="1205"/>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9" name="Oval 2704"/>
              <p:cNvSpPr>
                <a:spLocks noChangeArrowheads="1"/>
              </p:cNvSpPr>
              <p:nvPr/>
            </p:nvSpPr>
            <p:spPr bwMode="auto">
              <a:xfrm>
                <a:off x="2625"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0" name="Oval 2705"/>
              <p:cNvSpPr>
                <a:spLocks noChangeArrowheads="1"/>
              </p:cNvSpPr>
              <p:nvPr/>
            </p:nvSpPr>
            <p:spPr bwMode="auto">
              <a:xfrm>
                <a:off x="2793"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1" name="Oval 2706"/>
              <p:cNvSpPr>
                <a:spLocks noChangeArrowheads="1"/>
              </p:cNvSpPr>
              <p:nvPr/>
            </p:nvSpPr>
            <p:spPr bwMode="auto">
              <a:xfrm>
                <a:off x="2961" y="76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2" name="Oval 2707"/>
              <p:cNvSpPr>
                <a:spLocks noChangeArrowheads="1"/>
              </p:cNvSpPr>
              <p:nvPr/>
            </p:nvSpPr>
            <p:spPr bwMode="auto">
              <a:xfrm>
                <a:off x="312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3" name="Oval 2708"/>
              <p:cNvSpPr>
                <a:spLocks noChangeArrowheads="1"/>
              </p:cNvSpPr>
              <p:nvPr/>
            </p:nvSpPr>
            <p:spPr bwMode="auto">
              <a:xfrm>
                <a:off x="3296"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4" name="Oval 2709"/>
              <p:cNvSpPr>
                <a:spLocks noChangeArrowheads="1"/>
              </p:cNvSpPr>
              <p:nvPr/>
            </p:nvSpPr>
            <p:spPr bwMode="auto">
              <a:xfrm>
                <a:off x="3464"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5" name="Oval 2710"/>
              <p:cNvSpPr>
                <a:spLocks noChangeArrowheads="1"/>
              </p:cNvSpPr>
              <p:nvPr/>
            </p:nvSpPr>
            <p:spPr bwMode="auto">
              <a:xfrm>
                <a:off x="363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6" name="Oval 2711"/>
              <p:cNvSpPr>
                <a:spLocks noChangeArrowheads="1"/>
              </p:cNvSpPr>
              <p:nvPr/>
            </p:nvSpPr>
            <p:spPr bwMode="auto">
              <a:xfrm>
                <a:off x="3799"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7" name="Oval 2712"/>
              <p:cNvSpPr>
                <a:spLocks noChangeArrowheads="1"/>
              </p:cNvSpPr>
              <p:nvPr/>
            </p:nvSpPr>
            <p:spPr bwMode="auto">
              <a:xfrm>
                <a:off x="3967"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8" name="Oval 2713"/>
              <p:cNvSpPr>
                <a:spLocks noChangeArrowheads="1"/>
              </p:cNvSpPr>
              <p:nvPr/>
            </p:nvSpPr>
            <p:spPr bwMode="auto">
              <a:xfrm>
                <a:off x="4135"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9" name="Oval 2714"/>
              <p:cNvSpPr>
                <a:spLocks noChangeArrowheads="1"/>
              </p:cNvSpPr>
              <p:nvPr/>
            </p:nvSpPr>
            <p:spPr bwMode="auto">
              <a:xfrm>
                <a:off x="4302"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0" name="Oval 2715"/>
              <p:cNvSpPr>
                <a:spLocks noChangeArrowheads="1"/>
              </p:cNvSpPr>
              <p:nvPr/>
            </p:nvSpPr>
            <p:spPr bwMode="auto">
              <a:xfrm>
                <a:off x="4470"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1" name="Oval 2716"/>
              <p:cNvSpPr>
                <a:spLocks noChangeArrowheads="1"/>
              </p:cNvSpPr>
              <p:nvPr/>
            </p:nvSpPr>
            <p:spPr bwMode="auto">
              <a:xfrm>
                <a:off x="463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2" name="Oval 2717"/>
              <p:cNvSpPr>
                <a:spLocks noChangeArrowheads="1"/>
              </p:cNvSpPr>
              <p:nvPr/>
            </p:nvSpPr>
            <p:spPr bwMode="auto">
              <a:xfrm>
                <a:off x="4806"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3" name="Freeform 2718"/>
              <p:cNvSpPr>
                <a:spLocks/>
              </p:cNvSpPr>
              <p:nvPr/>
            </p:nvSpPr>
            <p:spPr bwMode="auto">
              <a:xfrm>
                <a:off x="1137" y="638"/>
                <a:ext cx="3692" cy="2507"/>
              </a:xfrm>
              <a:custGeom>
                <a:avLst/>
                <a:gdLst>
                  <a:gd name="T0" fmla="*/ 0 w 7383"/>
                  <a:gd name="T1" fmla="*/ 2950 h 5015"/>
                  <a:gd name="T2" fmla="*/ 336 w 7383"/>
                  <a:gd name="T3" fmla="*/ 3540 h 5015"/>
                  <a:gd name="T4" fmla="*/ 670 w 7383"/>
                  <a:gd name="T5" fmla="*/ 2950 h 5015"/>
                  <a:gd name="T6" fmla="*/ 1006 w 7383"/>
                  <a:gd name="T7" fmla="*/ 3835 h 5015"/>
                  <a:gd name="T8" fmla="*/ 1342 w 7383"/>
                  <a:gd name="T9" fmla="*/ 5015 h 5015"/>
                  <a:gd name="T10" fmla="*/ 1678 w 7383"/>
                  <a:gd name="T11" fmla="*/ 4721 h 5015"/>
                  <a:gd name="T12" fmla="*/ 2014 w 7383"/>
                  <a:gd name="T13" fmla="*/ 4721 h 5015"/>
                  <a:gd name="T14" fmla="*/ 2348 w 7383"/>
                  <a:gd name="T15" fmla="*/ 2950 h 5015"/>
                  <a:gd name="T16" fmla="*/ 2684 w 7383"/>
                  <a:gd name="T17" fmla="*/ 1179 h 5015"/>
                  <a:gd name="T18" fmla="*/ 3020 w 7383"/>
                  <a:gd name="T19" fmla="*/ 591 h 5015"/>
                  <a:gd name="T20" fmla="*/ 3356 w 7383"/>
                  <a:gd name="T21" fmla="*/ 591 h 5015"/>
                  <a:gd name="T22" fmla="*/ 3692 w 7383"/>
                  <a:gd name="T23" fmla="*/ 295 h 5015"/>
                  <a:gd name="T24" fmla="*/ 4028 w 7383"/>
                  <a:gd name="T25" fmla="*/ 0 h 5015"/>
                  <a:gd name="T26" fmla="*/ 4362 w 7383"/>
                  <a:gd name="T27" fmla="*/ 0 h 5015"/>
                  <a:gd name="T28" fmla="*/ 4698 w 7383"/>
                  <a:gd name="T29" fmla="*/ 0 h 5015"/>
                  <a:gd name="T30" fmla="*/ 5034 w 7383"/>
                  <a:gd name="T31" fmla="*/ 0 h 5015"/>
                  <a:gd name="T32" fmla="*/ 5370 w 7383"/>
                  <a:gd name="T33" fmla="*/ 0 h 5015"/>
                  <a:gd name="T34" fmla="*/ 5706 w 7383"/>
                  <a:gd name="T35" fmla="*/ 0 h 5015"/>
                  <a:gd name="T36" fmla="*/ 6042 w 7383"/>
                  <a:gd name="T37" fmla="*/ 0 h 5015"/>
                  <a:gd name="T38" fmla="*/ 6376 w 7383"/>
                  <a:gd name="T39" fmla="*/ 0 h 5015"/>
                  <a:gd name="T40" fmla="*/ 6712 w 7383"/>
                  <a:gd name="T41" fmla="*/ 0 h 5015"/>
                  <a:gd name="T42" fmla="*/ 7048 w 7383"/>
                  <a:gd name="T43" fmla="*/ 0 h 5015"/>
                  <a:gd name="T44" fmla="*/ 7383 w 7383"/>
                  <a:gd name="T45" fmla="*/ 0 h 5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5015">
                    <a:moveTo>
                      <a:pt x="0" y="2950"/>
                    </a:moveTo>
                    <a:lnTo>
                      <a:pt x="336" y="3540"/>
                    </a:lnTo>
                    <a:lnTo>
                      <a:pt x="670" y="2950"/>
                    </a:lnTo>
                    <a:lnTo>
                      <a:pt x="1006" y="3835"/>
                    </a:lnTo>
                    <a:lnTo>
                      <a:pt x="1342" y="5015"/>
                    </a:lnTo>
                    <a:lnTo>
                      <a:pt x="1678" y="4721"/>
                    </a:lnTo>
                    <a:lnTo>
                      <a:pt x="2014" y="4721"/>
                    </a:lnTo>
                    <a:lnTo>
                      <a:pt x="2348" y="2950"/>
                    </a:lnTo>
                    <a:lnTo>
                      <a:pt x="2684" y="1179"/>
                    </a:lnTo>
                    <a:lnTo>
                      <a:pt x="3020" y="591"/>
                    </a:lnTo>
                    <a:lnTo>
                      <a:pt x="3356" y="591"/>
                    </a:lnTo>
                    <a:lnTo>
                      <a:pt x="3692" y="295"/>
                    </a:lnTo>
                    <a:lnTo>
                      <a:pt x="4028" y="0"/>
                    </a:lnTo>
                    <a:lnTo>
                      <a:pt x="4362" y="0"/>
                    </a:lnTo>
                    <a:lnTo>
                      <a:pt x="4698" y="0"/>
                    </a:lnTo>
                    <a:lnTo>
                      <a:pt x="5034" y="0"/>
                    </a:lnTo>
                    <a:lnTo>
                      <a:pt x="5370" y="0"/>
                    </a:lnTo>
                    <a:lnTo>
                      <a:pt x="5706" y="0"/>
                    </a:lnTo>
                    <a:lnTo>
                      <a:pt x="6042" y="0"/>
                    </a:lnTo>
                    <a:lnTo>
                      <a:pt x="6376" y="0"/>
                    </a:lnTo>
                    <a:lnTo>
                      <a:pt x="6712" y="0"/>
                    </a:lnTo>
                    <a:lnTo>
                      <a:pt x="7048" y="0"/>
                    </a:lnTo>
                    <a:lnTo>
                      <a:pt x="7383"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4" name="Oval 2719"/>
              <p:cNvSpPr>
                <a:spLocks noChangeArrowheads="1"/>
              </p:cNvSpPr>
              <p:nvPr/>
            </p:nvSpPr>
            <p:spPr bwMode="auto">
              <a:xfrm>
                <a:off x="4974"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5" name="Oval 2720"/>
              <p:cNvSpPr>
                <a:spLocks noChangeArrowheads="1"/>
              </p:cNvSpPr>
              <p:nvPr/>
            </p:nvSpPr>
            <p:spPr bwMode="auto">
              <a:xfrm>
                <a:off x="514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6" name="Freeform 2721"/>
              <p:cNvSpPr>
                <a:spLocks/>
              </p:cNvSpPr>
              <p:nvPr/>
            </p:nvSpPr>
            <p:spPr bwMode="auto">
              <a:xfrm>
                <a:off x="4829" y="638"/>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7" name="Oval 2722"/>
              <p:cNvSpPr>
                <a:spLocks noChangeArrowheads="1"/>
              </p:cNvSpPr>
              <p:nvPr/>
            </p:nvSpPr>
            <p:spPr bwMode="auto">
              <a:xfrm>
                <a:off x="1115" y="209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8" name="Oval 2723"/>
              <p:cNvSpPr>
                <a:spLocks noChangeArrowheads="1"/>
              </p:cNvSpPr>
              <p:nvPr/>
            </p:nvSpPr>
            <p:spPr bwMode="auto">
              <a:xfrm>
                <a:off x="1282" y="2090"/>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9" name="Oval 2724"/>
              <p:cNvSpPr>
                <a:spLocks noChangeArrowheads="1"/>
              </p:cNvSpPr>
              <p:nvPr/>
            </p:nvSpPr>
            <p:spPr bwMode="auto">
              <a:xfrm>
                <a:off x="1450" y="253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0" name="Oval 2725"/>
              <p:cNvSpPr>
                <a:spLocks noChangeArrowheads="1"/>
              </p:cNvSpPr>
              <p:nvPr/>
            </p:nvSpPr>
            <p:spPr bwMode="auto">
              <a:xfrm>
                <a:off x="1618" y="2237"/>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1" name="Oval 2726"/>
              <p:cNvSpPr>
                <a:spLocks noChangeArrowheads="1"/>
              </p:cNvSpPr>
              <p:nvPr/>
            </p:nvSpPr>
            <p:spPr bwMode="auto">
              <a:xfrm>
                <a:off x="1786"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2" name="Oval 2727"/>
              <p:cNvSpPr>
                <a:spLocks noChangeArrowheads="1"/>
              </p:cNvSpPr>
              <p:nvPr/>
            </p:nvSpPr>
            <p:spPr bwMode="auto">
              <a:xfrm>
                <a:off x="1954" y="238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3" name="Oval 2728"/>
              <p:cNvSpPr>
                <a:spLocks noChangeArrowheads="1"/>
              </p:cNvSpPr>
              <p:nvPr/>
            </p:nvSpPr>
            <p:spPr bwMode="auto">
              <a:xfrm>
                <a:off x="2121" y="2532"/>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4" name="Oval 2729"/>
              <p:cNvSpPr>
                <a:spLocks noChangeArrowheads="1"/>
              </p:cNvSpPr>
              <p:nvPr/>
            </p:nvSpPr>
            <p:spPr bwMode="auto">
              <a:xfrm>
                <a:off x="2289" y="268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5" name="Oval 2730"/>
              <p:cNvSpPr>
                <a:spLocks noChangeArrowheads="1"/>
              </p:cNvSpPr>
              <p:nvPr/>
            </p:nvSpPr>
            <p:spPr bwMode="auto">
              <a:xfrm>
                <a:off x="2457"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6" name="Oval 2731"/>
              <p:cNvSpPr>
                <a:spLocks noChangeArrowheads="1"/>
              </p:cNvSpPr>
              <p:nvPr/>
            </p:nvSpPr>
            <p:spPr bwMode="auto">
              <a:xfrm>
                <a:off x="2625" y="2532"/>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7" name="Oval 2732"/>
              <p:cNvSpPr>
                <a:spLocks noChangeArrowheads="1"/>
              </p:cNvSpPr>
              <p:nvPr/>
            </p:nvSpPr>
            <p:spPr bwMode="auto">
              <a:xfrm>
                <a:off x="2793" y="2828"/>
                <a:ext cx="45"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8" name="Oval 2733"/>
              <p:cNvSpPr>
                <a:spLocks noChangeArrowheads="1"/>
              </p:cNvSpPr>
              <p:nvPr/>
            </p:nvSpPr>
            <p:spPr bwMode="auto">
              <a:xfrm>
                <a:off x="2961"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9" name="Oval 2734"/>
              <p:cNvSpPr>
                <a:spLocks noChangeArrowheads="1"/>
              </p:cNvSpPr>
              <p:nvPr/>
            </p:nvSpPr>
            <p:spPr bwMode="auto">
              <a:xfrm>
                <a:off x="3128" y="3123"/>
                <a:ext cx="46"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0" name="Oval 2735"/>
              <p:cNvSpPr>
                <a:spLocks noChangeArrowheads="1"/>
              </p:cNvSpPr>
              <p:nvPr/>
            </p:nvSpPr>
            <p:spPr bwMode="auto">
              <a:xfrm>
                <a:off x="3296"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1" name="Oval 2736"/>
              <p:cNvSpPr>
                <a:spLocks noChangeArrowheads="1"/>
              </p:cNvSpPr>
              <p:nvPr/>
            </p:nvSpPr>
            <p:spPr bwMode="auto">
              <a:xfrm>
                <a:off x="3464" y="3270"/>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2" name="Oval 2737"/>
              <p:cNvSpPr>
                <a:spLocks noChangeArrowheads="1"/>
              </p:cNvSpPr>
              <p:nvPr/>
            </p:nvSpPr>
            <p:spPr bwMode="auto">
              <a:xfrm>
                <a:off x="3631" y="3123"/>
                <a:ext cx="46" cy="45"/>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3" name="Oval 2738"/>
              <p:cNvSpPr>
                <a:spLocks noChangeArrowheads="1"/>
              </p:cNvSpPr>
              <p:nvPr/>
            </p:nvSpPr>
            <p:spPr bwMode="auto">
              <a:xfrm>
                <a:off x="3799" y="3418"/>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4" name="Oval 2739"/>
              <p:cNvSpPr>
                <a:spLocks noChangeArrowheads="1"/>
              </p:cNvSpPr>
              <p:nvPr/>
            </p:nvSpPr>
            <p:spPr bwMode="auto">
              <a:xfrm>
                <a:off x="3967"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5" name="Oval 2740"/>
              <p:cNvSpPr>
                <a:spLocks noChangeArrowheads="1"/>
              </p:cNvSpPr>
              <p:nvPr/>
            </p:nvSpPr>
            <p:spPr bwMode="auto">
              <a:xfrm>
                <a:off x="4135" y="3565"/>
                <a:ext cx="45"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6" name="Oval 2741"/>
              <p:cNvSpPr>
                <a:spLocks noChangeArrowheads="1"/>
              </p:cNvSpPr>
              <p:nvPr/>
            </p:nvSpPr>
            <p:spPr bwMode="auto">
              <a:xfrm>
                <a:off x="4302"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7" name="Oval 2742"/>
              <p:cNvSpPr>
                <a:spLocks noChangeArrowheads="1"/>
              </p:cNvSpPr>
              <p:nvPr/>
            </p:nvSpPr>
            <p:spPr bwMode="auto">
              <a:xfrm>
                <a:off x="4470"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8" name="Oval 2743"/>
              <p:cNvSpPr>
                <a:spLocks noChangeArrowheads="1"/>
              </p:cNvSpPr>
              <p:nvPr/>
            </p:nvSpPr>
            <p:spPr bwMode="auto">
              <a:xfrm>
                <a:off x="4638"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9" name="Oval 2744"/>
              <p:cNvSpPr>
                <a:spLocks noChangeArrowheads="1"/>
              </p:cNvSpPr>
              <p:nvPr/>
            </p:nvSpPr>
            <p:spPr bwMode="auto">
              <a:xfrm>
                <a:off x="4806"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0" name="Freeform 2745"/>
              <p:cNvSpPr>
                <a:spLocks/>
              </p:cNvSpPr>
              <p:nvPr/>
            </p:nvSpPr>
            <p:spPr bwMode="auto">
              <a:xfrm>
                <a:off x="1137" y="2113"/>
                <a:ext cx="3692" cy="1474"/>
              </a:xfrm>
              <a:custGeom>
                <a:avLst/>
                <a:gdLst>
                  <a:gd name="T0" fmla="*/ 0 w 7383"/>
                  <a:gd name="T1" fmla="*/ 0 h 2950"/>
                  <a:gd name="T2" fmla="*/ 336 w 7383"/>
                  <a:gd name="T3" fmla="*/ 0 h 2950"/>
                  <a:gd name="T4" fmla="*/ 670 w 7383"/>
                  <a:gd name="T5" fmla="*/ 885 h 2950"/>
                  <a:gd name="T6" fmla="*/ 1006 w 7383"/>
                  <a:gd name="T7" fmla="*/ 294 h 2950"/>
                  <a:gd name="T8" fmla="*/ 1342 w 7383"/>
                  <a:gd name="T9" fmla="*/ 885 h 2950"/>
                  <a:gd name="T10" fmla="*/ 1678 w 7383"/>
                  <a:gd name="T11" fmla="*/ 590 h 2950"/>
                  <a:gd name="T12" fmla="*/ 2014 w 7383"/>
                  <a:gd name="T13" fmla="*/ 885 h 2950"/>
                  <a:gd name="T14" fmla="*/ 2348 w 7383"/>
                  <a:gd name="T15" fmla="*/ 1181 h 2950"/>
                  <a:gd name="T16" fmla="*/ 2684 w 7383"/>
                  <a:gd name="T17" fmla="*/ 885 h 2950"/>
                  <a:gd name="T18" fmla="*/ 3020 w 7383"/>
                  <a:gd name="T19" fmla="*/ 885 h 2950"/>
                  <a:gd name="T20" fmla="*/ 3356 w 7383"/>
                  <a:gd name="T21" fmla="*/ 1475 h 2950"/>
                  <a:gd name="T22" fmla="*/ 3692 w 7383"/>
                  <a:gd name="T23" fmla="*/ 2360 h 2950"/>
                  <a:gd name="T24" fmla="*/ 4028 w 7383"/>
                  <a:gd name="T25" fmla="*/ 2065 h 2950"/>
                  <a:gd name="T26" fmla="*/ 4362 w 7383"/>
                  <a:gd name="T27" fmla="*/ 2360 h 2950"/>
                  <a:gd name="T28" fmla="*/ 4698 w 7383"/>
                  <a:gd name="T29" fmla="*/ 2360 h 2950"/>
                  <a:gd name="T30" fmla="*/ 5034 w 7383"/>
                  <a:gd name="T31" fmla="*/ 2065 h 2950"/>
                  <a:gd name="T32" fmla="*/ 5370 w 7383"/>
                  <a:gd name="T33" fmla="*/ 2656 h 2950"/>
                  <a:gd name="T34" fmla="*/ 5706 w 7383"/>
                  <a:gd name="T35" fmla="*/ 2950 h 2950"/>
                  <a:gd name="T36" fmla="*/ 6042 w 7383"/>
                  <a:gd name="T37" fmla="*/ 2950 h 2950"/>
                  <a:gd name="T38" fmla="*/ 6376 w 7383"/>
                  <a:gd name="T39" fmla="*/ 2950 h 2950"/>
                  <a:gd name="T40" fmla="*/ 6712 w 7383"/>
                  <a:gd name="T41" fmla="*/ 2950 h 2950"/>
                  <a:gd name="T42" fmla="*/ 7048 w 7383"/>
                  <a:gd name="T43" fmla="*/ 2950 h 2950"/>
                  <a:gd name="T44" fmla="*/ 7383 w 7383"/>
                  <a:gd name="T45" fmla="*/ 2950 h 2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0">
                    <a:moveTo>
                      <a:pt x="0" y="0"/>
                    </a:moveTo>
                    <a:lnTo>
                      <a:pt x="336" y="0"/>
                    </a:lnTo>
                    <a:lnTo>
                      <a:pt x="670" y="885"/>
                    </a:lnTo>
                    <a:lnTo>
                      <a:pt x="1006" y="294"/>
                    </a:lnTo>
                    <a:lnTo>
                      <a:pt x="1342" y="885"/>
                    </a:lnTo>
                    <a:lnTo>
                      <a:pt x="1678" y="590"/>
                    </a:lnTo>
                    <a:lnTo>
                      <a:pt x="2014" y="885"/>
                    </a:lnTo>
                    <a:lnTo>
                      <a:pt x="2348" y="1181"/>
                    </a:lnTo>
                    <a:lnTo>
                      <a:pt x="2684" y="885"/>
                    </a:lnTo>
                    <a:lnTo>
                      <a:pt x="3020" y="885"/>
                    </a:lnTo>
                    <a:lnTo>
                      <a:pt x="3356" y="1475"/>
                    </a:lnTo>
                    <a:lnTo>
                      <a:pt x="3692" y="2360"/>
                    </a:lnTo>
                    <a:lnTo>
                      <a:pt x="4028" y="2065"/>
                    </a:lnTo>
                    <a:lnTo>
                      <a:pt x="4362" y="2360"/>
                    </a:lnTo>
                    <a:lnTo>
                      <a:pt x="4698" y="2360"/>
                    </a:lnTo>
                    <a:lnTo>
                      <a:pt x="5034" y="2065"/>
                    </a:lnTo>
                    <a:lnTo>
                      <a:pt x="5370" y="2656"/>
                    </a:lnTo>
                    <a:lnTo>
                      <a:pt x="5706" y="2950"/>
                    </a:lnTo>
                    <a:lnTo>
                      <a:pt x="6042" y="2950"/>
                    </a:lnTo>
                    <a:lnTo>
                      <a:pt x="6376" y="2950"/>
                    </a:lnTo>
                    <a:lnTo>
                      <a:pt x="6712" y="2950"/>
                    </a:lnTo>
                    <a:lnTo>
                      <a:pt x="7048" y="2950"/>
                    </a:lnTo>
                    <a:lnTo>
                      <a:pt x="7383" y="295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1" name="Oval 2746"/>
              <p:cNvSpPr>
                <a:spLocks noChangeArrowheads="1"/>
              </p:cNvSpPr>
              <p:nvPr/>
            </p:nvSpPr>
            <p:spPr bwMode="auto">
              <a:xfrm>
                <a:off x="4974"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2" name="Oval 2747"/>
              <p:cNvSpPr>
                <a:spLocks noChangeArrowheads="1"/>
              </p:cNvSpPr>
              <p:nvPr/>
            </p:nvSpPr>
            <p:spPr bwMode="auto">
              <a:xfrm>
                <a:off x="5141" y="3565"/>
                <a:ext cx="46" cy="46"/>
              </a:xfrm>
              <a:prstGeom prst="ellipse">
                <a:avLst/>
              </a:prstGeom>
              <a:solidFill>
                <a:srgbClr val="00FFFF"/>
              </a:solidFill>
              <a:ln w="33338">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3" name="Freeform 2748"/>
              <p:cNvSpPr>
                <a:spLocks/>
              </p:cNvSpPr>
              <p:nvPr/>
            </p:nvSpPr>
            <p:spPr bwMode="auto">
              <a:xfrm>
                <a:off x="4829" y="3587"/>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4" name="Oval 2749"/>
              <p:cNvSpPr>
                <a:spLocks noChangeArrowheads="1"/>
              </p:cNvSpPr>
              <p:nvPr/>
            </p:nvSpPr>
            <p:spPr bwMode="auto">
              <a:xfrm>
                <a:off x="1115" y="209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5" name="Oval 2750"/>
              <p:cNvSpPr>
                <a:spLocks noChangeArrowheads="1"/>
              </p:cNvSpPr>
              <p:nvPr/>
            </p:nvSpPr>
            <p:spPr bwMode="auto">
              <a:xfrm>
                <a:off x="1282" y="179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6" name="Oval 2751"/>
              <p:cNvSpPr>
                <a:spLocks noChangeArrowheads="1"/>
              </p:cNvSpPr>
              <p:nvPr/>
            </p:nvSpPr>
            <p:spPr bwMode="auto">
              <a:xfrm>
                <a:off x="1450" y="1648"/>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7" name="Oval 2752"/>
              <p:cNvSpPr>
                <a:spLocks noChangeArrowheads="1"/>
              </p:cNvSpPr>
              <p:nvPr/>
            </p:nvSpPr>
            <p:spPr bwMode="auto">
              <a:xfrm>
                <a:off x="1618" y="238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8" name="Oval 2753"/>
              <p:cNvSpPr>
                <a:spLocks noChangeArrowheads="1"/>
              </p:cNvSpPr>
              <p:nvPr/>
            </p:nvSpPr>
            <p:spPr bwMode="auto">
              <a:xfrm>
                <a:off x="1786" y="238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9" name="Oval 2754"/>
              <p:cNvSpPr>
                <a:spLocks noChangeArrowheads="1"/>
              </p:cNvSpPr>
              <p:nvPr/>
            </p:nvSpPr>
            <p:spPr bwMode="auto">
              <a:xfrm>
                <a:off x="1954" y="2532"/>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0" name="Oval 2755"/>
              <p:cNvSpPr>
                <a:spLocks noChangeArrowheads="1"/>
              </p:cNvSpPr>
              <p:nvPr/>
            </p:nvSpPr>
            <p:spPr bwMode="auto">
              <a:xfrm>
                <a:off x="2121" y="268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1" name="Oval 2756"/>
              <p:cNvSpPr>
                <a:spLocks noChangeArrowheads="1"/>
              </p:cNvSpPr>
              <p:nvPr/>
            </p:nvSpPr>
            <p:spPr bwMode="auto">
              <a:xfrm>
                <a:off x="2289"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2" name="Oval 2757"/>
              <p:cNvSpPr>
                <a:spLocks noChangeArrowheads="1"/>
              </p:cNvSpPr>
              <p:nvPr/>
            </p:nvSpPr>
            <p:spPr bwMode="auto">
              <a:xfrm>
                <a:off x="2457"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3" name="Oval 2758"/>
              <p:cNvSpPr>
                <a:spLocks noChangeArrowheads="1"/>
              </p:cNvSpPr>
              <p:nvPr/>
            </p:nvSpPr>
            <p:spPr bwMode="auto">
              <a:xfrm>
                <a:off x="2625" y="2680"/>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4" name="Oval 2759"/>
              <p:cNvSpPr>
                <a:spLocks noChangeArrowheads="1"/>
              </p:cNvSpPr>
              <p:nvPr/>
            </p:nvSpPr>
            <p:spPr bwMode="auto">
              <a:xfrm>
                <a:off x="2793"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5" name="Oval 2760"/>
              <p:cNvSpPr>
                <a:spLocks noChangeArrowheads="1"/>
              </p:cNvSpPr>
              <p:nvPr/>
            </p:nvSpPr>
            <p:spPr bwMode="auto">
              <a:xfrm>
                <a:off x="2961"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6" name="Oval 2761"/>
              <p:cNvSpPr>
                <a:spLocks noChangeArrowheads="1"/>
              </p:cNvSpPr>
              <p:nvPr/>
            </p:nvSpPr>
            <p:spPr bwMode="auto">
              <a:xfrm>
                <a:off x="3128" y="253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7" name="Oval 2762"/>
              <p:cNvSpPr>
                <a:spLocks noChangeArrowheads="1"/>
              </p:cNvSpPr>
              <p:nvPr/>
            </p:nvSpPr>
            <p:spPr bwMode="auto">
              <a:xfrm>
                <a:off x="3296" y="2975"/>
                <a:ext cx="45"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8" name="Oval 2763"/>
              <p:cNvSpPr>
                <a:spLocks noChangeArrowheads="1"/>
              </p:cNvSpPr>
              <p:nvPr/>
            </p:nvSpPr>
            <p:spPr bwMode="auto">
              <a:xfrm>
                <a:off x="3464" y="2828"/>
                <a:ext cx="45"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9" name="Oval 2764"/>
              <p:cNvSpPr>
                <a:spLocks noChangeArrowheads="1"/>
              </p:cNvSpPr>
              <p:nvPr/>
            </p:nvSpPr>
            <p:spPr bwMode="auto">
              <a:xfrm>
                <a:off x="3631" y="2975"/>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0" name="Oval 2765"/>
              <p:cNvSpPr>
                <a:spLocks noChangeArrowheads="1"/>
              </p:cNvSpPr>
              <p:nvPr/>
            </p:nvSpPr>
            <p:spPr bwMode="auto">
              <a:xfrm>
                <a:off x="3799" y="2828"/>
                <a:ext cx="46"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1" name="Oval 2766"/>
              <p:cNvSpPr>
                <a:spLocks noChangeArrowheads="1"/>
              </p:cNvSpPr>
              <p:nvPr/>
            </p:nvSpPr>
            <p:spPr bwMode="auto">
              <a:xfrm>
                <a:off x="3967" y="2532"/>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2" name="Oval 2767"/>
              <p:cNvSpPr>
                <a:spLocks noChangeArrowheads="1"/>
              </p:cNvSpPr>
              <p:nvPr/>
            </p:nvSpPr>
            <p:spPr bwMode="auto">
              <a:xfrm>
                <a:off x="4135" y="2828"/>
                <a:ext cx="45"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3" name="Oval 2768"/>
              <p:cNvSpPr>
                <a:spLocks noChangeArrowheads="1"/>
              </p:cNvSpPr>
              <p:nvPr/>
            </p:nvSpPr>
            <p:spPr bwMode="auto">
              <a:xfrm>
                <a:off x="4302" y="3123"/>
                <a:ext cx="46" cy="45"/>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4" name="Oval 2769"/>
              <p:cNvSpPr>
                <a:spLocks noChangeArrowheads="1"/>
              </p:cNvSpPr>
              <p:nvPr/>
            </p:nvSpPr>
            <p:spPr bwMode="auto">
              <a:xfrm>
                <a:off x="4470"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5" name="Oval 2770"/>
              <p:cNvSpPr>
                <a:spLocks noChangeArrowheads="1"/>
              </p:cNvSpPr>
              <p:nvPr/>
            </p:nvSpPr>
            <p:spPr bwMode="auto">
              <a:xfrm>
                <a:off x="4638"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6" name="Oval 2771"/>
              <p:cNvSpPr>
                <a:spLocks noChangeArrowheads="1"/>
              </p:cNvSpPr>
              <p:nvPr/>
            </p:nvSpPr>
            <p:spPr bwMode="auto">
              <a:xfrm>
                <a:off x="4806"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7" name="Freeform 2772"/>
              <p:cNvSpPr>
                <a:spLocks/>
              </p:cNvSpPr>
              <p:nvPr/>
            </p:nvSpPr>
            <p:spPr bwMode="auto">
              <a:xfrm>
                <a:off x="1137" y="1670"/>
                <a:ext cx="3692" cy="1622"/>
              </a:xfrm>
              <a:custGeom>
                <a:avLst/>
                <a:gdLst>
                  <a:gd name="T0" fmla="*/ 0 w 7383"/>
                  <a:gd name="T1" fmla="*/ 885 h 3245"/>
                  <a:gd name="T2" fmla="*/ 336 w 7383"/>
                  <a:gd name="T3" fmla="*/ 295 h 3245"/>
                  <a:gd name="T4" fmla="*/ 670 w 7383"/>
                  <a:gd name="T5" fmla="*/ 0 h 3245"/>
                  <a:gd name="T6" fmla="*/ 1006 w 7383"/>
                  <a:gd name="T7" fmla="*/ 1475 h 3245"/>
                  <a:gd name="T8" fmla="*/ 1342 w 7383"/>
                  <a:gd name="T9" fmla="*/ 1475 h 3245"/>
                  <a:gd name="T10" fmla="*/ 1678 w 7383"/>
                  <a:gd name="T11" fmla="*/ 1770 h 3245"/>
                  <a:gd name="T12" fmla="*/ 2014 w 7383"/>
                  <a:gd name="T13" fmla="*/ 2066 h 3245"/>
                  <a:gd name="T14" fmla="*/ 2348 w 7383"/>
                  <a:gd name="T15" fmla="*/ 2066 h 3245"/>
                  <a:gd name="T16" fmla="*/ 2684 w 7383"/>
                  <a:gd name="T17" fmla="*/ 2066 h 3245"/>
                  <a:gd name="T18" fmla="*/ 3020 w 7383"/>
                  <a:gd name="T19" fmla="*/ 2066 h 3245"/>
                  <a:gd name="T20" fmla="*/ 3356 w 7383"/>
                  <a:gd name="T21" fmla="*/ 2656 h 3245"/>
                  <a:gd name="T22" fmla="*/ 3692 w 7383"/>
                  <a:gd name="T23" fmla="*/ 2656 h 3245"/>
                  <a:gd name="T24" fmla="*/ 4028 w 7383"/>
                  <a:gd name="T25" fmla="*/ 1770 h 3245"/>
                  <a:gd name="T26" fmla="*/ 4362 w 7383"/>
                  <a:gd name="T27" fmla="*/ 2656 h 3245"/>
                  <a:gd name="T28" fmla="*/ 4698 w 7383"/>
                  <a:gd name="T29" fmla="*/ 2360 h 3245"/>
                  <a:gd name="T30" fmla="*/ 5034 w 7383"/>
                  <a:gd name="T31" fmla="*/ 2656 h 3245"/>
                  <a:gd name="T32" fmla="*/ 5370 w 7383"/>
                  <a:gd name="T33" fmla="*/ 2360 h 3245"/>
                  <a:gd name="T34" fmla="*/ 5706 w 7383"/>
                  <a:gd name="T35" fmla="*/ 1770 h 3245"/>
                  <a:gd name="T36" fmla="*/ 6042 w 7383"/>
                  <a:gd name="T37" fmla="*/ 2360 h 3245"/>
                  <a:gd name="T38" fmla="*/ 6376 w 7383"/>
                  <a:gd name="T39" fmla="*/ 2950 h 3245"/>
                  <a:gd name="T40" fmla="*/ 6712 w 7383"/>
                  <a:gd name="T41" fmla="*/ 3245 h 3245"/>
                  <a:gd name="T42" fmla="*/ 7048 w 7383"/>
                  <a:gd name="T43" fmla="*/ 3245 h 3245"/>
                  <a:gd name="T44" fmla="*/ 7383 w 7383"/>
                  <a:gd name="T45" fmla="*/ 3245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245">
                    <a:moveTo>
                      <a:pt x="0" y="885"/>
                    </a:moveTo>
                    <a:lnTo>
                      <a:pt x="336" y="295"/>
                    </a:lnTo>
                    <a:lnTo>
                      <a:pt x="670" y="0"/>
                    </a:lnTo>
                    <a:lnTo>
                      <a:pt x="1006" y="1475"/>
                    </a:lnTo>
                    <a:lnTo>
                      <a:pt x="1342" y="1475"/>
                    </a:lnTo>
                    <a:lnTo>
                      <a:pt x="1678" y="1770"/>
                    </a:lnTo>
                    <a:lnTo>
                      <a:pt x="2014" y="2066"/>
                    </a:lnTo>
                    <a:lnTo>
                      <a:pt x="2348" y="2066"/>
                    </a:lnTo>
                    <a:lnTo>
                      <a:pt x="2684" y="2066"/>
                    </a:lnTo>
                    <a:lnTo>
                      <a:pt x="3020" y="2066"/>
                    </a:lnTo>
                    <a:lnTo>
                      <a:pt x="3356" y="2656"/>
                    </a:lnTo>
                    <a:lnTo>
                      <a:pt x="3692" y="2656"/>
                    </a:lnTo>
                    <a:lnTo>
                      <a:pt x="4028" y="1770"/>
                    </a:lnTo>
                    <a:lnTo>
                      <a:pt x="4362" y="2656"/>
                    </a:lnTo>
                    <a:lnTo>
                      <a:pt x="4698" y="2360"/>
                    </a:lnTo>
                    <a:lnTo>
                      <a:pt x="5034" y="2656"/>
                    </a:lnTo>
                    <a:lnTo>
                      <a:pt x="5370" y="2360"/>
                    </a:lnTo>
                    <a:lnTo>
                      <a:pt x="5706" y="1770"/>
                    </a:lnTo>
                    <a:lnTo>
                      <a:pt x="6042" y="2360"/>
                    </a:lnTo>
                    <a:lnTo>
                      <a:pt x="6376" y="2950"/>
                    </a:lnTo>
                    <a:lnTo>
                      <a:pt x="6712" y="3245"/>
                    </a:lnTo>
                    <a:lnTo>
                      <a:pt x="7048" y="3245"/>
                    </a:lnTo>
                    <a:lnTo>
                      <a:pt x="7383" y="3245"/>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8" name="Oval 2773"/>
              <p:cNvSpPr>
                <a:spLocks noChangeArrowheads="1"/>
              </p:cNvSpPr>
              <p:nvPr/>
            </p:nvSpPr>
            <p:spPr bwMode="auto">
              <a:xfrm>
                <a:off x="4974" y="3270"/>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9" name="Oval 2774"/>
              <p:cNvSpPr>
                <a:spLocks noChangeArrowheads="1"/>
              </p:cNvSpPr>
              <p:nvPr/>
            </p:nvSpPr>
            <p:spPr bwMode="auto">
              <a:xfrm>
                <a:off x="5141" y="3418"/>
                <a:ext cx="46" cy="46"/>
              </a:xfrm>
              <a:prstGeom prst="ellipse">
                <a:avLst/>
              </a:prstGeom>
              <a:solidFill>
                <a:srgbClr val="00FF00"/>
              </a:solidFill>
              <a:ln w="33338">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0" name="Freeform 2775"/>
              <p:cNvSpPr>
                <a:spLocks/>
              </p:cNvSpPr>
              <p:nvPr/>
            </p:nvSpPr>
            <p:spPr bwMode="auto">
              <a:xfrm>
                <a:off x="4829" y="3292"/>
                <a:ext cx="336" cy="148"/>
              </a:xfrm>
              <a:custGeom>
                <a:avLst/>
                <a:gdLst>
                  <a:gd name="T0" fmla="*/ 0 w 672"/>
                  <a:gd name="T1" fmla="*/ 0 h 296"/>
                  <a:gd name="T2" fmla="*/ 336 w 672"/>
                  <a:gd name="T3" fmla="*/ 0 h 296"/>
                  <a:gd name="T4" fmla="*/ 672 w 672"/>
                  <a:gd name="T5" fmla="*/ 296 h 296"/>
                </a:gdLst>
                <a:ahLst/>
                <a:cxnLst>
                  <a:cxn ang="0">
                    <a:pos x="T0" y="T1"/>
                  </a:cxn>
                  <a:cxn ang="0">
                    <a:pos x="T2" y="T3"/>
                  </a:cxn>
                  <a:cxn ang="0">
                    <a:pos x="T4" y="T5"/>
                  </a:cxn>
                </a:cxnLst>
                <a:rect l="0" t="0" r="r" b="b"/>
                <a:pathLst>
                  <a:path w="672" h="296">
                    <a:moveTo>
                      <a:pt x="0" y="0"/>
                    </a:moveTo>
                    <a:lnTo>
                      <a:pt x="336" y="0"/>
                    </a:lnTo>
                    <a:lnTo>
                      <a:pt x="672" y="296"/>
                    </a:lnTo>
                  </a:path>
                </a:pathLst>
              </a:custGeom>
              <a:noFill/>
              <a:ln w="33338">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1" name="Oval 2776"/>
              <p:cNvSpPr>
                <a:spLocks noChangeArrowheads="1"/>
              </p:cNvSpPr>
              <p:nvPr/>
            </p:nvSpPr>
            <p:spPr bwMode="auto">
              <a:xfrm>
                <a:off x="111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2" name="Oval 2777"/>
              <p:cNvSpPr>
                <a:spLocks noChangeArrowheads="1"/>
              </p:cNvSpPr>
              <p:nvPr/>
            </p:nvSpPr>
            <p:spPr bwMode="auto">
              <a:xfrm>
                <a:off x="1282" y="2532"/>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3" name="Oval 2778"/>
              <p:cNvSpPr>
                <a:spLocks noChangeArrowheads="1"/>
              </p:cNvSpPr>
              <p:nvPr/>
            </p:nvSpPr>
            <p:spPr bwMode="auto">
              <a:xfrm>
                <a:off x="1450" y="238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4" name="Oval 2779"/>
              <p:cNvSpPr>
                <a:spLocks noChangeArrowheads="1"/>
              </p:cNvSpPr>
              <p:nvPr/>
            </p:nvSpPr>
            <p:spPr bwMode="auto">
              <a:xfrm>
                <a:off x="1618" y="268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5" name="Oval 2780"/>
              <p:cNvSpPr>
                <a:spLocks noChangeArrowheads="1"/>
              </p:cNvSpPr>
              <p:nvPr/>
            </p:nvSpPr>
            <p:spPr bwMode="auto">
              <a:xfrm>
                <a:off x="1786" y="2828"/>
                <a:ext cx="45"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6" name="Oval 2781"/>
              <p:cNvSpPr>
                <a:spLocks noChangeArrowheads="1"/>
              </p:cNvSpPr>
              <p:nvPr/>
            </p:nvSpPr>
            <p:spPr bwMode="auto">
              <a:xfrm>
                <a:off x="1954" y="297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7" name="Oval 2782"/>
              <p:cNvSpPr>
                <a:spLocks noChangeArrowheads="1"/>
              </p:cNvSpPr>
              <p:nvPr/>
            </p:nvSpPr>
            <p:spPr bwMode="auto">
              <a:xfrm>
                <a:off x="2121" y="297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8" name="Oval 2783"/>
              <p:cNvSpPr>
                <a:spLocks noChangeArrowheads="1"/>
              </p:cNvSpPr>
              <p:nvPr/>
            </p:nvSpPr>
            <p:spPr bwMode="auto">
              <a:xfrm>
                <a:off x="2289" y="2532"/>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9" name="Oval 2784"/>
              <p:cNvSpPr>
                <a:spLocks noChangeArrowheads="1"/>
              </p:cNvSpPr>
              <p:nvPr/>
            </p:nvSpPr>
            <p:spPr bwMode="auto">
              <a:xfrm>
                <a:off x="2457" y="2385"/>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0" name="Oval 2785"/>
              <p:cNvSpPr>
                <a:spLocks noChangeArrowheads="1"/>
              </p:cNvSpPr>
              <p:nvPr/>
            </p:nvSpPr>
            <p:spPr bwMode="auto">
              <a:xfrm>
                <a:off x="2625"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1" name="Oval 2786"/>
              <p:cNvSpPr>
                <a:spLocks noChangeArrowheads="1"/>
              </p:cNvSpPr>
              <p:nvPr/>
            </p:nvSpPr>
            <p:spPr bwMode="auto">
              <a:xfrm>
                <a:off x="2793" y="1648"/>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2" name="Oval 2787"/>
              <p:cNvSpPr>
                <a:spLocks noChangeArrowheads="1"/>
              </p:cNvSpPr>
              <p:nvPr/>
            </p:nvSpPr>
            <p:spPr bwMode="auto">
              <a:xfrm>
                <a:off x="2961" y="1942"/>
                <a:ext cx="45" cy="47"/>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3" name="Oval 2788"/>
              <p:cNvSpPr>
                <a:spLocks noChangeArrowheads="1"/>
              </p:cNvSpPr>
              <p:nvPr/>
            </p:nvSpPr>
            <p:spPr bwMode="auto">
              <a:xfrm>
                <a:off x="3128" y="2237"/>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4" name="Oval 2789"/>
              <p:cNvSpPr>
                <a:spLocks noChangeArrowheads="1"/>
              </p:cNvSpPr>
              <p:nvPr/>
            </p:nvSpPr>
            <p:spPr bwMode="auto">
              <a:xfrm>
                <a:off x="3296" y="209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5" name="Oval 2790"/>
              <p:cNvSpPr>
                <a:spLocks noChangeArrowheads="1"/>
              </p:cNvSpPr>
              <p:nvPr/>
            </p:nvSpPr>
            <p:spPr bwMode="auto">
              <a:xfrm>
                <a:off x="3464" y="2237"/>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6" name="Oval 2791"/>
              <p:cNvSpPr>
                <a:spLocks noChangeArrowheads="1"/>
              </p:cNvSpPr>
              <p:nvPr/>
            </p:nvSpPr>
            <p:spPr bwMode="auto">
              <a:xfrm>
                <a:off x="3631" y="209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7" name="Oval 2792"/>
              <p:cNvSpPr>
                <a:spLocks noChangeArrowheads="1"/>
              </p:cNvSpPr>
              <p:nvPr/>
            </p:nvSpPr>
            <p:spPr bwMode="auto">
              <a:xfrm>
                <a:off x="3799" y="179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8" name="Oval 2793"/>
              <p:cNvSpPr>
                <a:spLocks noChangeArrowheads="1"/>
              </p:cNvSpPr>
              <p:nvPr/>
            </p:nvSpPr>
            <p:spPr bwMode="auto">
              <a:xfrm>
                <a:off x="3967" y="135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9" name="Oval 2794"/>
              <p:cNvSpPr>
                <a:spLocks noChangeArrowheads="1"/>
              </p:cNvSpPr>
              <p:nvPr/>
            </p:nvSpPr>
            <p:spPr bwMode="auto">
              <a:xfrm>
                <a:off x="4135" y="1500"/>
                <a:ext cx="45"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0" name="Oval 2795"/>
              <p:cNvSpPr>
                <a:spLocks noChangeArrowheads="1"/>
              </p:cNvSpPr>
              <p:nvPr/>
            </p:nvSpPr>
            <p:spPr bwMode="auto">
              <a:xfrm>
                <a:off x="4302" y="1205"/>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1" name="Oval 2796"/>
              <p:cNvSpPr>
                <a:spLocks noChangeArrowheads="1"/>
              </p:cNvSpPr>
              <p:nvPr/>
            </p:nvSpPr>
            <p:spPr bwMode="auto">
              <a:xfrm>
                <a:off x="4470" y="1205"/>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2" name="Oval 2797"/>
              <p:cNvSpPr>
                <a:spLocks noChangeArrowheads="1"/>
              </p:cNvSpPr>
              <p:nvPr/>
            </p:nvSpPr>
            <p:spPr bwMode="auto">
              <a:xfrm>
                <a:off x="4638" y="1500"/>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3" name="Oval 2798"/>
              <p:cNvSpPr>
                <a:spLocks noChangeArrowheads="1"/>
              </p:cNvSpPr>
              <p:nvPr/>
            </p:nvSpPr>
            <p:spPr bwMode="auto">
              <a:xfrm>
                <a:off x="4806" y="1648"/>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4" name="Freeform 2799"/>
              <p:cNvSpPr>
                <a:spLocks/>
              </p:cNvSpPr>
              <p:nvPr/>
            </p:nvSpPr>
            <p:spPr bwMode="auto">
              <a:xfrm>
                <a:off x="1137" y="1227"/>
                <a:ext cx="3692" cy="1771"/>
              </a:xfrm>
              <a:custGeom>
                <a:avLst/>
                <a:gdLst>
                  <a:gd name="T0" fmla="*/ 0 w 7383"/>
                  <a:gd name="T1" fmla="*/ 1771 h 3542"/>
                  <a:gd name="T2" fmla="*/ 336 w 7383"/>
                  <a:gd name="T3" fmla="*/ 2656 h 3542"/>
                  <a:gd name="T4" fmla="*/ 670 w 7383"/>
                  <a:gd name="T5" fmla="*/ 2361 h 3542"/>
                  <a:gd name="T6" fmla="*/ 1006 w 7383"/>
                  <a:gd name="T7" fmla="*/ 2952 h 3542"/>
                  <a:gd name="T8" fmla="*/ 1342 w 7383"/>
                  <a:gd name="T9" fmla="*/ 3246 h 3542"/>
                  <a:gd name="T10" fmla="*/ 1678 w 7383"/>
                  <a:gd name="T11" fmla="*/ 3542 h 3542"/>
                  <a:gd name="T12" fmla="*/ 2014 w 7383"/>
                  <a:gd name="T13" fmla="*/ 3542 h 3542"/>
                  <a:gd name="T14" fmla="*/ 2348 w 7383"/>
                  <a:gd name="T15" fmla="*/ 2656 h 3542"/>
                  <a:gd name="T16" fmla="*/ 2684 w 7383"/>
                  <a:gd name="T17" fmla="*/ 2361 h 3542"/>
                  <a:gd name="T18" fmla="*/ 3020 w 7383"/>
                  <a:gd name="T19" fmla="*/ 1771 h 3542"/>
                  <a:gd name="T20" fmla="*/ 3356 w 7383"/>
                  <a:gd name="T21" fmla="*/ 886 h 3542"/>
                  <a:gd name="T22" fmla="*/ 3692 w 7383"/>
                  <a:gd name="T23" fmla="*/ 1477 h 3542"/>
                  <a:gd name="T24" fmla="*/ 4028 w 7383"/>
                  <a:gd name="T25" fmla="*/ 2065 h 3542"/>
                  <a:gd name="T26" fmla="*/ 4362 w 7383"/>
                  <a:gd name="T27" fmla="*/ 1771 h 3542"/>
                  <a:gd name="T28" fmla="*/ 4698 w 7383"/>
                  <a:gd name="T29" fmla="*/ 2065 h 3542"/>
                  <a:gd name="T30" fmla="*/ 5034 w 7383"/>
                  <a:gd name="T31" fmla="*/ 1771 h 3542"/>
                  <a:gd name="T32" fmla="*/ 5370 w 7383"/>
                  <a:gd name="T33" fmla="*/ 1181 h 3542"/>
                  <a:gd name="T34" fmla="*/ 5706 w 7383"/>
                  <a:gd name="T35" fmla="*/ 296 h 3542"/>
                  <a:gd name="T36" fmla="*/ 6042 w 7383"/>
                  <a:gd name="T37" fmla="*/ 591 h 3542"/>
                  <a:gd name="T38" fmla="*/ 6376 w 7383"/>
                  <a:gd name="T39" fmla="*/ 0 h 3542"/>
                  <a:gd name="T40" fmla="*/ 6712 w 7383"/>
                  <a:gd name="T41" fmla="*/ 0 h 3542"/>
                  <a:gd name="T42" fmla="*/ 7048 w 7383"/>
                  <a:gd name="T43" fmla="*/ 591 h 3542"/>
                  <a:gd name="T44" fmla="*/ 7383 w 7383"/>
                  <a:gd name="T45" fmla="*/ 886 h 3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3542">
                    <a:moveTo>
                      <a:pt x="0" y="1771"/>
                    </a:moveTo>
                    <a:lnTo>
                      <a:pt x="336" y="2656"/>
                    </a:lnTo>
                    <a:lnTo>
                      <a:pt x="670" y="2361"/>
                    </a:lnTo>
                    <a:lnTo>
                      <a:pt x="1006" y="2952"/>
                    </a:lnTo>
                    <a:lnTo>
                      <a:pt x="1342" y="3246"/>
                    </a:lnTo>
                    <a:lnTo>
                      <a:pt x="1678" y="3542"/>
                    </a:lnTo>
                    <a:lnTo>
                      <a:pt x="2014" y="3542"/>
                    </a:lnTo>
                    <a:lnTo>
                      <a:pt x="2348" y="2656"/>
                    </a:lnTo>
                    <a:lnTo>
                      <a:pt x="2684" y="2361"/>
                    </a:lnTo>
                    <a:lnTo>
                      <a:pt x="3020" y="1771"/>
                    </a:lnTo>
                    <a:lnTo>
                      <a:pt x="3356" y="886"/>
                    </a:lnTo>
                    <a:lnTo>
                      <a:pt x="3692" y="1477"/>
                    </a:lnTo>
                    <a:lnTo>
                      <a:pt x="4028" y="2065"/>
                    </a:lnTo>
                    <a:lnTo>
                      <a:pt x="4362" y="1771"/>
                    </a:lnTo>
                    <a:lnTo>
                      <a:pt x="4698" y="2065"/>
                    </a:lnTo>
                    <a:lnTo>
                      <a:pt x="5034" y="1771"/>
                    </a:lnTo>
                    <a:lnTo>
                      <a:pt x="5370" y="1181"/>
                    </a:lnTo>
                    <a:lnTo>
                      <a:pt x="5706" y="296"/>
                    </a:lnTo>
                    <a:lnTo>
                      <a:pt x="6042" y="591"/>
                    </a:lnTo>
                    <a:lnTo>
                      <a:pt x="6376" y="0"/>
                    </a:lnTo>
                    <a:lnTo>
                      <a:pt x="6712" y="0"/>
                    </a:lnTo>
                    <a:lnTo>
                      <a:pt x="7048" y="591"/>
                    </a:lnTo>
                    <a:lnTo>
                      <a:pt x="7383" y="886"/>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5" name="Oval 2800"/>
              <p:cNvSpPr>
                <a:spLocks noChangeArrowheads="1"/>
              </p:cNvSpPr>
              <p:nvPr/>
            </p:nvSpPr>
            <p:spPr bwMode="auto">
              <a:xfrm>
                <a:off x="4974" y="1795"/>
                <a:ext cx="46" cy="46"/>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6" name="Oval 2801"/>
              <p:cNvSpPr>
                <a:spLocks noChangeArrowheads="1"/>
              </p:cNvSpPr>
              <p:nvPr/>
            </p:nvSpPr>
            <p:spPr bwMode="auto">
              <a:xfrm>
                <a:off x="5141" y="1353"/>
                <a:ext cx="46" cy="4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7" name="Freeform 2802"/>
              <p:cNvSpPr>
                <a:spLocks/>
              </p:cNvSpPr>
              <p:nvPr/>
            </p:nvSpPr>
            <p:spPr bwMode="auto">
              <a:xfrm>
                <a:off x="4829" y="1375"/>
                <a:ext cx="336" cy="442"/>
              </a:xfrm>
              <a:custGeom>
                <a:avLst/>
                <a:gdLst>
                  <a:gd name="T0" fmla="*/ 0 w 672"/>
                  <a:gd name="T1" fmla="*/ 590 h 885"/>
                  <a:gd name="T2" fmla="*/ 336 w 672"/>
                  <a:gd name="T3" fmla="*/ 885 h 885"/>
                  <a:gd name="T4" fmla="*/ 672 w 672"/>
                  <a:gd name="T5" fmla="*/ 0 h 885"/>
                </a:gdLst>
                <a:ahLst/>
                <a:cxnLst>
                  <a:cxn ang="0">
                    <a:pos x="T0" y="T1"/>
                  </a:cxn>
                  <a:cxn ang="0">
                    <a:pos x="T2" y="T3"/>
                  </a:cxn>
                  <a:cxn ang="0">
                    <a:pos x="T4" y="T5"/>
                  </a:cxn>
                </a:cxnLst>
                <a:rect l="0" t="0" r="r" b="b"/>
                <a:pathLst>
                  <a:path w="672" h="885">
                    <a:moveTo>
                      <a:pt x="0" y="590"/>
                    </a:moveTo>
                    <a:lnTo>
                      <a:pt x="336" y="885"/>
                    </a:lnTo>
                    <a:lnTo>
                      <a:pt x="672" y="0"/>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8" name="Oval 2803"/>
              <p:cNvSpPr>
                <a:spLocks noChangeArrowheads="1"/>
              </p:cNvSpPr>
              <p:nvPr/>
            </p:nvSpPr>
            <p:spPr bwMode="auto">
              <a:xfrm>
                <a:off x="1115" y="209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9" name="Oval 2804"/>
              <p:cNvSpPr>
                <a:spLocks noChangeArrowheads="1"/>
              </p:cNvSpPr>
              <p:nvPr/>
            </p:nvSpPr>
            <p:spPr bwMode="auto">
              <a:xfrm>
                <a:off x="1282" y="268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0" name="Oval 2805"/>
              <p:cNvSpPr>
                <a:spLocks noChangeArrowheads="1"/>
              </p:cNvSpPr>
              <p:nvPr/>
            </p:nvSpPr>
            <p:spPr bwMode="auto">
              <a:xfrm>
                <a:off x="1450" y="2828"/>
                <a:ext cx="46"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1" name="Oval 2806"/>
              <p:cNvSpPr>
                <a:spLocks noChangeArrowheads="1"/>
              </p:cNvSpPr>
              <p:nvPr/>
            </p:nvSpPr>
            <p:spPr bwMode="auto">
              <a:xfrm>
                <a:off x="1618"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2" name="Oval 2807"/>
              <p:cNvSpPr>
                <a:spLocks noChangeArrowheads="1"/>
              </p:cNvSpPr>
              <p:nvPr/>
            </p:nvSpPr>
            <p:spPr bwMode="auto">
              <a:xfrm>
                <a:off x="1786" y="297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3" name="Oval 2808"/>
              <p:cNvSpPr>
                <a:spLocks noChangeArrowheads="1"/>
              </p:cNvSpPr>
              <p:nvPr/>
            </p:nvSpPr>
            <p:spPr bwMode="auto">
              <a:xfrm>
                <a:off x="1954" y="297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4" name="Oval 2809"/>
              <p:cNvSpPr>
                <a:spLocks noChangeArrowheads="1"/>
              </p:cNvSpPr>
              <p:nvPr/>
            </p:nvSpPr>
            <p:spPr bwMode="auto">
              <a:xfrm>
                <a:off x="2121" y="297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5" name="Oval 2810"/>
              <p:cNvSpPr>
                <a:spLocks noChangeArrowheads="1"/>
              </p:cNvSpPr>
              <p:nvPr/>
            </p:nvSpPr>
            <p:spPr bwMode="auto">
              <a:xfrm>
                <a:off x="2289"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6" name="Oval 2811"/>
              <p:cNvSpPr>
                <a:spLocks noChangeArrowheads="1"/>
              </p:cNvSpPr>
              <p:nvPr/>
            </p:nvSpPr>
            <p:spPr bwMode="auto">
              <a:xfrm>
                <a:off x="2457"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7" name="Oval 2812"/>
              <p:cNvSpPr>
                <a:spLocks noChangeArrowheads="1"/>
              </p:cNvSpPr>
              <p:nvPr/>
            </p:nvSpPr>
            <p:spPr bwMode="auto">
              <a:xfrm>
                <a:off x="2625"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8" name="Oval 2813"/>
              <p:cNvSpPr>
                <a:spLocks noChangeArrowheads="1"/>
              </p:cNvSpPr>
              <p:nvPr/>
            </p:nvSpPr>
            <p:spPr bwMode="auto">
              <a:xfrm>
                <a:off x="2793" y="2828"/>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9" name="Oval 2814"/>
              <p:cNvSpPr>
                <a:spLocks noChangeArrowheads="1"/>
              </p:cNvSpPr>
              <p:nvPr/>
            </p:nvSpPr>
            <p:spPr bwMode="auto">
              <a:xfrm>
                <a:off x="2961" y="3270"/>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0" name="Oval 2815"/>
              <p:cNvSpPr>
                <a:spLocks noChangeArrowheads="1"/>
              </p:cNvSpPr>
              <p:nvPr/>
            </p:nvSpPr>
            <p:spPr bwMode="auto">
              <a:xfrm>
                <a:off x="3128" y="3270"/>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1" name="Oval 2816"/>
              <p:cNvSpPr>
                <a:spLocks noChangeArrowheads="1"/>
              </p:cNvSpPr>
              <p:nvPr/>
            </p:nvSpPr>
            <p:spPr bwMode="auto">
              <a:xfrm>
                <a:off x="3296" y="3123"/>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2" name="Oval 2817"/>
              <p:cNvSpPr>
                <a:spLocks noChangeArrowheads="1"/>
              </p:cNvSpPr>
              <p:nvPr/>
            </p:nvSpPr>
            <p:spPr bwMode="auto">
              <a:xfrm>
                <a:off x="3464" y="3123"/>
                <a:ext cx="45" cy="45"/>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20" name="Group 3019"/>
            <p:cNvGrpSpPr>
              <a:grpSpLocks/>
            </p:cNvGrpSpPr>
            <p:nvPr/>
          </p:nvGrpSpPr>
          <p:grpSpPr bwMode="auto">
            <a:xfrm>
              <a:off x="1770063" y="1209675"/>
              <a:ext cx="6464300" cy="4522788"/>
              <a:chOff x="1115" y="762"/>
              <a:chExt cx="4072" cy="2849"/>
            </a:xfrm>
          </p:grpSpPr>
          <p:sp>
            <p:nvSpPr>
              <p:cNvPr id="383" name="Oval 2819"/>
              <p:cNvSpPr>
                <a:spLocks noChangeArrowheads="1"/>
              </p:cNvSpPr>
              <p:nvPr/>
            </p:nvSpPr>
            <p:spPr bwMode="auto">
              <a:xfrm>
                <a:off x="3631" y="3418"/>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4" name="Oval 2820"/>
              <p:cNvSpPr>
                <a:spLocks noChangeArrowheads="1"/>
              </p:cNvSpPr>
              <p:nvPr/>
            </p:nvSpPr>
            <p:spPr bwMode="auto">
              <a:xfrm>
                <a:off x="3799"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5" name="Oval 2821"/>
              <p:cNvSpPr>
                <a:spLocks noChangeArrowheads="1"/>
              </p:cNvSpPr>
              <p:nvPr/>
            </p:nvSpPr>
            <p:spPr bwMode="auto">
              <a:xfrm>
                <a:off x="3967"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6" name="Oval 2822"/>
              <p:cNvSpPr>
                <a:spLocks noChangeArrowheads="1"/>
              </p:cNvSpPr>
              <p:nvPr/>
            </p:nvSpPr>
            <p:spPr bwMode="auto">
              <a:xfrm>
                <a:off x="4135" y="3565"/>
                <a:ext cx="45"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7" name="Oval 2823"/>
              <p:cNvSpPr>
                <a:spLocks noChangeArrowheads="1"/>
              </p:cNvSpPr>
              <p:nvPr/>
            </p:nvSpPr>
            <p:spPr bwMode="auto">
              <a:xfrm>
                <a:off x="4302"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8" name="Oval 2824"/>
              <p:cNvSpPr>
                <a:spLocks noChangeArrowheads="1"/>
              </p:cNvSpPr>
              <p:nvPr/>
            </p:nvSpPr>
            <p:spPr bwMode="auto">
              <a:xfrm>
                <a:off x="4470"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9" name="Oval 2825"/>
              <p:cNvSpPr>
                <a:spLocks noChangeArrowheads="1"/>
              </p:cNvSpPr>
              <p:nvPr/>
            </p:nvSpPr>
            <p:spPr bwMode="auto">
              <a:xfrm>
                <a:off x="4638"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0" name="Oval 2826"/>
              <p:cNvSpPr>
                <a:spLocks noChangeArrowheads="1"/>
              </p:cNvSpPr>
              <p:nvPr/>
            </p:nvSpPr>
            <p:spPr bwMode="auto">
              <a:xfrm>
                <a:off x="4806"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1" name="Freeform 2827"/>
              <p:cNvSpPr>
                <a:spLocks/>
              </p:cNvSpPr>
              <p:nvPr/>
            </p:nvSpPr>
            <p:spPr bwMode="auto">
              <a:xfrm>
                <a:off x="1137" y="2113"/>
                <a:ext cx="3692" cy="1474"/>
              </a:xfrm>
              <a:custGeom>
                <a:avLst/>
                <a:gdLst>
                  <a:gd name="T0" fmla="*/ 0 w 7383"/>
                  <a:gd name="T1" fmla="*/ 0 h 2950"/>
                  <a:gd name="T2" fmla="*/ 336 w 7383"/>
                  <a:gd name="T3" fmla="*/ 1181 h 2950"/>
                  <a:gd name="T4" fmla="*/ 670 w 7383"/>
                  <a:gd name="T5" fmla="*/ 1475 h 2950"/>
                  <a:gd name="T6" fmla="*/ 1006 w 7383"/>
                  <a:gd name="T7" fmla="*/ 1475 h 2950"/>
                  <a:gd name="T8" fmla="*/ 1342 w 7383"/>
                  <a:gd name="T9" fmla="*/ 1771 h 2950"/>
                  <a:gd name="T10" fmla="*/ 1678 w 7383"/>
                  <a:gd name="T11" fmla="*/ 1771 h 2950"/>
                  <a:gd name="T12" fmla="*/ 2014 w 7383"/>
                  <a:gd name="T13" fmla="*/ 1771 h 2950"/>
                  <a:gd name="T14" fmla="*/ 2348 w 7383"/>
                  <a:gd name="T15" fmla="*/ 1475 h 2950"/>
                  <a:gd name="T16" fmla="*/ 2684 w 7383"/>
                  <a:gd name="T17" fmla="*/ 1475 h 2950"/>
                  <a:gd name="T18" fmla="*/ 3020 w 7383"/>
                  <a:gd name="T19" fmla="*/ 1475 h 2950"/>
                  <a:gd name="T20" fmla="*/ 3356 w 7383"/>
                  <a:gd name="T21" fmla="*/ 1475 h 2950"/>
                  <a:gd name="T22" fmla="*/ 3692 w 7383"/>
                  <a:gd name="T23" fmla="*/ 2360 h 2950"/>
                  <a:gd name="T24" fmla="*/ 4028 w 7383"/>
                  <a:gd name="T25" fmla="*/ 2360 h 2950"/>
                  <a:gd name="T26" fmla="*/ 4362 w 7383"/>
                  <a:gd name="T27" fmla="*/ 2065 h 2950"/>
                  <a:gd name="T28" fmla="*/ 4698 w 7383"/>
                  <a:gd name="T29" fmla="*/ 2065 h 2950"/>
                  <a:gd name="T30" fmla="*/ 5034 w 7383"/>
                  <a:gd name="T31" fmla="*/ 2656 h 2950"/>
                  <a:gd name="T32" fmla="*/ 5370 w 7383"/>
                  <a:gd name="T33" fmla="*/ 2950 h 2950"/>
                  <a:gd name="T34" fmla="*/ 5706 w 7383"/>
                  <a:gd name="T35" fmla="*/ 2950 h 2950"/>
                  <a:gd name="T36" fmla="*/ 6042 w 7383"/>
                  <a:gd name="T37" fmla="*/ 2950 h 2950"/>
                  <a:gd name="T38" fmla="*/ 6376 w 7383"/>
                  <a:gd name="T39" fmla="*/ 2950 h 2950"/>
                  <a:gd name="T40" fmla="*/ 6712 w 7383"/>
                  <a:gd name="T41" fmla="*/ 2950 h 2950"/>
                  <a:gd name="T42" fmla="*/ 7048 w 7383"/>
                  <a:gd name="T43" fmla="*/ 2950 h 2950"/>
                  <a:gd name="T44" fmla="*/ 7383 w 7383"/>
                  <a:gd name="T45" fmla="*/ 2950 h 2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0">
                    <a:moveTo>
                      <a:pt x="0" y="0"/>
                    </a:moveTo>
                    <a:lnTo>
                      <a:pt x="336" y="1181"/>
                    </a:lnTo>
                    <a:lnTo>
                      <a:pt x="670" y="1475"/>
                    </a:lnTo>
                    <a:lnTo>
                      <a:pt x="1006" y="1475"/>
                    </a:lnTo>
                    <a:lnTo>
                      <a:pt x="1342" y="1771"/>
                    </a:lnTo>
                    <a:lnTo>
                      <a:pt x="1678" y="1771"/>
                    </a:lnTo>
                    <a:lnTo>
                      <a:pt x="2014" y="1771"/>
                    </a:lnTo>
                    <a:lnTo>
                      <a:pt x="2348" y="1475"/>
                    </a:lnTo>
                    <a:lnTo>
                      <a:pt x="2684" y="1475"/>
                    </a:lnTo>
                    <a:lnTo>
                      <a:pt x="3020" y="1475"/>
                    </a:lnTo>
                    <a:lnTo>
                      <a:pt x="3356" y="1475"/>
                    </a:lnTo>
                    <a:lnTo>
                      <a:pt x="3692" y="2360"/>
                    </a:lnTo>
                    <a:lnTo>
                      <a:pt x="4028" y="2360"/>
                    </a:lnTo>
                    <a:lnTo>
                      <a:pt x="4362" y="2065"/>
                    </a:lnTo>
                    <a:lnTo>
                      <a:pt x="4698" y="2065"/>
                    </a:lnTo>
                    <a:lnTo>
                      <a:pt x="5034" y="2656"/>
                    </a:lnTo>
                    <a:lnTo>
                      <a:pt x="5370" y="2950"/>
                    </a:lnTo>
                    <a:lnTo>
                      <a:pt x="5706" y="2950"/>
                    </a:lnTo>
                    <a:lnTo>
                      <a:pt x="6042" y="2950"/>
                    </a:lnTo>
                    <a:lnTo>
                      <a:pt x="6376" y="2950"/>
                    </a:lnTo>
                    <a:lnTo>
                      <a:pt x="6712" y="2950"/>
                    </a:lnTo>
                    <a:lnTo>
                      <a:pt x="7048" y="2950"/>
                    </a:lnTo>
                    <a:lnTo>
                      <a:pt x="7383" y="2950"/>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2" name="Oval 2828"/>
              <p:cNvSpPr>
                <a:spLocks noChangeArrowheads="1"/>
              </p:cNvSpPr>
              <p:nvPr/>
            </p:nvSpPr>
            <p:spPr bwMode="auto">
              <a:xfrm>
                <a:off x="4974"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3" name="Oval 2829"/>
              <p:cNvSpPr>
                <a:spLocks noChangeArrowheads="1"/>
              </p:cNvSpPr>
              <p:nvPr/>
            </p:nvSpPr>
            <p:spPr bwMode="auto">
              <a:xfrm>
                <a:off x="5141" y="3565"/>
                <a:ext cx="46" cy="46"/>
              </a:xfrm>
              <a:prstGeom prst="ellipse">
                <a:avLst/>
              </a:prstGeom>
              <a:solidFill>
                <a:srgbClr val="808000"/>
              </a:solidFill>
              <a:ln w="33338">
                <a:solidFill>
                  <a:srgbClr val="808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4" name="Freeform 2830"/>
              <p:cNvSpPr>
                <a:spLocks/>
              </p:cNvSpPr>
              <p:nvPr/>
            </p:nvSpPr>
            <p:spPr bwMode="auto">
              <a:xfrm>
                <a:off x="4829" y="3587"/>
                <a:ext cx="336" cy="0"/>
              </a:xfrm>
              <a:custGeom>
                <a:avLst/>
                <a:gdLst>
                  <a:gd name="T0" fmla="*/ 0 w 672"/>
                  <a:gd name="T1" fmla="*/ 336 w 672"/>
                  <a:gd name="T2" fmla="*/ 672 w 672"/>
                </a:gdLst>
                <a:ahLst/>
                <a:cxnLst>
                  <a:cxn ang="0">
                    <a:pos x="T0" y="0"/>
                  </a:cxn>
                  <a:cxn ang="0">
                    <a:pos x="T1" y="0"/>
                  </a:cxn>
                  <a:cxn ang="0">
                    <a:pos x="T2" y="0"/>
                  </a:cxn>
                </a:cxnLst>
                <a:rect l="0" t="0" r="r" b="b"/>
                <a:pathLst>
                  <a:path w="672">
                    <a:moveTo>
                      <a:pt x="0" y="0"/>
                    </a:moveTo>
                    <a:lnTo>
                      <a:pt x="336" y="0"/>
                    </a:lnTo>
                    <a:lnTo>
                      <a:pt x="672" y="0"/>
                    </a:lnTo>
                  </a:path>
                </a:pathLst>
              </a:custGeom>
              <a:noFill/>
              <a:ln w="33338">
                <a:solidFill>
                  <a:srgbClr val="8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5" name="Oval 2831"/>
              <p:cNvSpPr>
                <a:spLocks noChangeArrowheads="1"/>
              </p:cNvSpPr>
              <p:nvPr/>
            </p:nvSpPr>
            <p:spPr bwMode="auto">
              <a:xfrm>
                <a:off x="1115" y="2090"/>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6" name="Oval 2832"/>
              <p:cNvSpPr>
                <a:spLocks noChangeArrowheads="1"/>
              </p:cNvSpPr>
              <p:nvPr/>
            </p:nvSpPr>
            <p:spPr bwMode="auto">
              <a:xfrm>
                <a:off x="1282" y="238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7" name="Oval 2833"/>
              <p:cNvSpPr>
                <a:spLocks noChangeArrowheads="1"/>
              </p:cNvSpPr>
              <p:nvPr/>
            </p:nvSpPr>
            <p:spPr bwMode="auto">
              <a:xfrm>
                <a:off x="1450" y="268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8" name="Oval 2834"/>
              <p:cNvSpPr>
                <a:spLocks noChangeArrowheads="1"/>
              </p:cNvSpPr>
              <p:nvPr/>
            </p:nvSpPr>
            <p:spPr bwMode="auto">
              <a:xfrm>
                <a:off x="1618" y="2237"/>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9" name="Oval 2835"/>
              <p:cNvSpPr>
                <a:spLocks noChangeArrowheads="1"/>
              </p:cNvSpPr>
              <p:nvPr/>
            </p:nvSpPr>
            <p:spPr bwMode="auto">
              <a:xfrm>
                <a:off x="1786" y="2237"/>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0" name="Oval 2836"/>
              <p:cNvSpPr>
                <a:spLocks noChangeArrowheads="1"/>
              </p:cNvSpPr>
              <p:nvPr/>
            </p:nvSpPr>
            <p:spPr bwMode="auto">
              <a:xfrm>
                <a:off x="1954" y="238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1" name="Oval 2837"/>
              <p:cNvSpPr>
                <a:spLocks noChangeArrowheads="1"/>
              </p:cNvSpPr>
              <p:nvPr/>
            </p:nvSpPr>
            <p:spPr bwMode="auto">
              <a:xfrm>
                <a:off x="2121" y="209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2" name="Oval 2838"/>
              <p:cNvSpPr>
                <a:spLocks noChangeArrowheads="1"/>
              </p:cNvSpPr>
              <p:nvPr/>
            </p:nvSpPr>
            <p:spPr bwMode="auto">
              <a:xfrm>
                <a:off x="2289" y="1942"/>
                <a:ext cx="45"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3" name="Oval 2839"/>
              <p:cNvSpPr>
                <a:spLocks noChangeArrowheads="1"/>
              </p:cNvSpPr>
              <p:nvPr/>
            </p:nvSpPr>
            <p:spPr bwMode="auto">
              <a:xfrm>
                <a:off x="2457" y="164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4" name="Oval 2840"/>
              <p:cNvSpPr>
                <a:spLocks noChangeArrowheads="1"/>
              </p:cNvSpPr>
              <p:nvPr/>
            </p:nvSpPr>
            <p:spPr bwMode="auto">
              <a:xfrm>
                <a:off x="2625" y="1648"/>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5" name="Oval 2841"/>
              <p:cNvSpPr>
                <a:spLocks noChangeArrowheads="1"/>
              </p:cNvSpPr>
              <p:nvPr/>
            </p:nvSpPr>
            <p:spPr bwMode="auto">
              <a:xfrm>
                <a:off x="2793" y="179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6" name="Oval 2842"/>
              <p:cNvSpPr>
                <a:spLocks noChangeArrowheads="1"/>
              </p:cNvSpPr>
              <p:nvPr/>
            </p:nvSpPr>
            <p:spPr bwMode="auto">
              <a:xfrm>
                <a:off x="2961" y="1205"/>
                <a:ext cx="45"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7" name="Oval 2843"/>
              <p:cNvSpPr>
                <a:spLocks noChangeArrowheads="1"/>
              </p:cNvSpPr>
              <p:nvPr/>
            </p:nvSpPr>
            <p:spPr bwMode="auto">
              <a:xfrm>
                <a:off x="3128"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8" name="Oval 2844"/>
              <p:cNvSpPr>
                <a:spLocks noChangeArrowheads="1"/>
              </p:cNvSpPr>
              <p:nvPr/>
            </p:nvSpPr>
            <p:spPr bwMode="auto">
              <a:xfrm>
                <a:off x="3296" y="1942"/>
                <a:ext cx="45" cy="47"/>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9" name="Oval 2845"/>
              <p:cNvSpPr>
                <a:spLocks noChangeArrowheads="1"/>
              </p:cNvSpPr>
              <p:nvPr/>
            </p:nvSpPr>
            <p:spPr bwMode="auto">
              <a:xfrm>
                <a:off x="3464" y="1795"/>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0" name="Oval 2846"/>
              <p:cNvSpPr>
                <a:spLocks noChangeArrowheads="1"/>
              </p:cNvSpPr>
              <p:nvPr/>
            </p:nvSpPr>
            <p:spPr bwMode="auto">
              <a:xfrm>
                <a:off x="3631" y="223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1" name="Oval 2847"/>
              <p:cNvSpPr>
                <a:spLocks noChangeArrowheads="1"/>
              </p:cNvSpPr>
              <p:nvPr/>
            </p:nvSpPr>
            <p:spPr bwMode="auto">
              <a:xfrm>
                <a:off x="3799"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2" name="Oval 2848"/>
              <p:cNvSpPr>
                <a:spLocks noChangeArrowheads="1"/>
              </p:cNvSpPr>
              <p:nvPr/>
            </p:nvSpPr>
            <p:spPr bwMode="auto">
              <a:xfrm>
                <a:off x="3967" y="1205"/>
                <a:ext cx="46"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3" name="Oval 2849"/>
              <p:cNvSpPr>
                <a:spLocks noChangeArrowheads="1"/>
              </p:cNvSpPr>
              <p:nvPr/>
            </p:nvSpPr>
            <p:spPr bwMode="auto">
              <a:xfrm>
                <a:off x="4135" y="1500"/>
                <a:ext cx="45"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4" name="Oval 2850"/>
              <p:cNvSpPr>
                <a:spLocks noChangeArrowheads="1"/>
              </p:cNvSpPr>
              <p:nvPr/>
            </p:nvSpPr>
            <p:spPr bwMode="auto">
              <a:xfrm>
                <a:off x="4302" y="1500"/>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5" name="Oval 2851"/>
              <p:cNvSpPr>
                <a:spLocks noChangeArrowheads="1"/>
              </p:cNvSpPr>
              <p:nvPr/>
            </p:nvSpPr>
            <p:spPr bwMode="auto">
              <a:xfrm>
                <a:off x="4470" y="1648"/>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6" name="Oval 2852"/>
              <p:cNvSpPr>
                <a:spLocks noChangeArrowheads="1"/>
              </p:cNvSpPr>
              <p:nvPr/>
            </p:nvSpPr>
            <p:spPr bwMode="auto">
              <a:xfrm>
                <a:off x="4638" y="1353"/>
                <a:ext cx="46" cy="45"/>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7" name="Oval 2853"/>
              <p:cNvSpPr>
                <a:spLocks noChangeArrowheads="1"/>
              </p:cNvSpPr>
              <p:nvPr/>
            </p:nvSpPr>
            <p:spPr bwMode="auto">
              <a:xfrm>
                <a:off x="4806" y="179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8" name="Freeform 2854"/>
              <p:cNvSpPr>
                <a:spLocks/>
              </p:cNvSpPr>
              <p:nvPr/>
            </p:nvSpPr>
            <p:spPr bwMode="auto">
              <a:xfrm>
                <a:off x="1137" y="1227"/>
                <a:ext cx="3692" cy="1476"/>
              </a:xfrm>
              <a:custGeom>
                <a:avLst/>
                <a:gdLst>
                  <a:gd name="T0" fmla="*/ 0 w 7383"/>
                  <a:gd name="T1" fmla="*/ 1771 h 2952"/>
                  <a:gd name="T2" fmla="*/ 336 w 7383"/>
                  <a:gd name="T3" fmla="*/ 2361 h 2952"/>
                  <a:gd name="T4" fmla="*/ 670 w 7383"/>
                  <a:gd name="T5" fmla="*/ 2952 h 2952"/>
                  <a:gd name="T6" fmla="*/ 1006 w 7383"/>
                  <a:gd name="T7" fmla="*/ 2065 h 2952"/>
                  <a:gd name="T8" fmla="*/ 1342 w 7383"/>
                  <a:gd name="T9" fmla="*/ 2065 h 2952"/>
                  <a:gd name="T10" fmla="*/ 1678 w 7383"/>
                  <a:gd name="T11" fmla="*/ 2361 h 2952"/>
                  <a:gd name="T12" fmla="*/ 2014 w 7383"/>
                  <a:gd name="T13" fmla="*/ 1771 h 2952"/>
                  <a:gd name="T14" fmla="*/ 2348 w 7383"/>
                  <a:gd name="T15" fmla="*/ 1477 h 2952"/>
                  <a:gd name="T16" fmla="*/ 2684 w 7383"/>
                  <a:gd name="T17" fmla="*/ 886 h 2952"/>
                  <a:gd name="T18" fmla="*/ 3020 w 7383"/>
                  <a:gd name="T19" fmla="*/ 886 h 2952"/>
                  <a:gd name="T20" fmla="*/ 3356 w 7383"/>
                  <a:gd name="T21" fmla="*/ 1181 h 2952"/>
                  <a:gd name="T22" fmla="*/ 3692 w 7383"/>
                  <a:gd name="T23" fmla="*/ 0 h 2952"/>
                  <a:gd name="T24" fmla="*/ 4028 w 7383"/>
                  <a:gd name="T25" fmla="*/ 591 h 2952"/>
                  <a:gd name="T26" fmla="*/ 4362 w 7383"/>
                  <a:gd name="T27" fmla="*/ 1477 h 2952"/>
                  <a:gd name="T28" fmla="*/ 4698 w 7383"/>
                  <a:gd name="T29" fmla="*/ 1181 h 2952"/>
                  <a:gd name="T30" fmla="*/ 5034 w 7383"/>
                  <a:gd name="T31" fmla="*/ 2065 h 2952"/>
                  <a:gd name="T32" fmla="*/ 5370 w 7383"/>
                  <a:gd name="T33" fmla="*/ 591 h 2952"/>
                  <a:gd name="T34" fmla="*/ 5706 w 7383"/>
                  <a:gd name="T35" fmla="*/ 0 h 2952"/>
                  <a:gd name="T36" fmla="*/ 6042 w 7383"/>
                  <a:gd name="T37" fmla="*/ 591 h 2952"/>
                  <a:gd name="T38" fmla="*/ 6376 w 7383"/>
                  <a:gd name="T39" fmla="*/ 591 h 2952"/>
                  <a:gd name="T40" fmla="*/ 6712 w 7383"/>
                  <a:gd name="T41" fmla="*/ 886 h 2952"/>
                  <a:gd name="T42" fmla="*/ 7048 w 7383"/>
                  <a:gd name="T43" fmla="*/ 296 h 2952"/>
                  <a:gd name="T44" fmla="*/ 7383 w 7383"/>
                  <a:gd name="T45" fmla="*/ 1181 h 2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952">
                    <a:moveTo>
                      <a:pt x="0" y="1771"/>
                    </a:moveTo>
                    <a:lnTo>
                      <a:pt x="336" y="2361"/>
                    </a:lnTo>
                    <a:lnTo>
                      <a:pt x="670" y="2952"/>
                    </a:lnTo>
                    <a:lnTo>
                      <a:pt x="1006" y="2065"/>
                    </a:lnTo>
                    <a:lnTo>
                      <a:pt x="1342" y="2065"/>
                    </a:lnTo>
                    <a:lnTo>
                      <a:pt x="1678" y="2361"/>
                    </a:lnTo>
                    <a:lnTo>
                      <a:pt x="2014" y="1771"/>
                    </a:lnTo>
                    <a:lnTo>
                      <a:pt x="2348" y="1477"/>
                    </a:lnTo>
                    <a:lnTo>
                      <a:pt x="2684" y="886"/>
                    </a:lnTo>
                    <a:lnTo>
                      <a:pt x="3020" y="886"/>
                    </a:lnTo>
                    <a:lnTo>
                      <a:pt x="3356" y="1181"/>
                    </a:lnTo>
                    <a:lnTo>
                      <a:pt x="3692" y="0"/>
                    </a:lnTo>
                    <a:lnTo>
                      <a:pt x="4028" y="591"/>
                    </a:lnTo>
                    <a:lnTo>
                      <a:pt x="4362" y="1477"/>
                    </a:lnTo>
                    <a:lnTo>
                      <a:pt x="4698" y="1181"/>
                    </a:lnTo>
                    <a:lnTo>
                      <a:pt x="5034" y="2065"/>
                    </a:lnTo>
                    <a:lnTo>
                      <a:pt x="5370" y="591"/>
                    </a:lnTo>
                    <a:lnTo>
                      <a:pt x="5706" y="0"/>
                    </a:lnTo>
                    <a:lnTo>
                      <a:pt x="6042" y="591"/>
                    </a:lnTo>
                    <a:lnTo>
                      <a:pt x="6376" y="591"/>
                    </a:lnTo>
                    <a:lnTo>
                      <a:pt x="6712" y="886"/>
                    </a:lnTo>
                    <a:lnTo>
                      <a:pt x="7048" y="296"/>
                    </a:lnTo>
                    <a:lnTo>
                      <a:pt x="7383" y="1181"/>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9" name="Oval 2855"/>
              <p:cNvSpPr>
                <a:spLocks noChangeArrowheads="1"/>
              </p:cNvSpPr>
              <p:nvPr/>
            </p:nvSpPr>
            <p:spPr bwMode="auto">
              <a:xfrm>
                <a:off x="4974" y="2237"/>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0" name="Oval 2856"/>
              <p:cNvSpPr>
                <a:spLocks noChangeArrowheads="1"/>
              </p:cNvSpPr>
              <p:nvPr/>
            </p:nvSpPr>
            <p:spPr bwMode="auto">
              <a:xfrm>
                <a:off x="5141" y="2385"/>
                <a:ext cx="46" cy="46"/>
              </a:xfrm>
              <a:prstGeom prst="ellipse">
                <a:avLst/>
              </a:prstGeom>
              <a:solidFill>
                <a:srgbClr val="800080"/>
              </a:solidFill>
              <a:ln w="33338">
                <a:solidFill>
                  <a:srgbClr val="800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1" name="Freeform 2857"/>
              <p:cNvSpPr>
                <a:spLocks/>
              </p:cNvSpPr>
              <p:nvPr/>
            </p:nvSpPr>
            <p:spPr bwMode="auto">
              <a:xfrm>
                <a:off x="4829" y="1817"/>
                <a:ext cx="336" cy="591"/>
              </a:xfrm>
              <a:custGeom>
                <a:avLst/>
                <a:gdLst>
                  <a:gd name="T0" fmla="*/ 0 w 672"/>
                  <a:gd name="T1" fmla="*/ 0 h 1180"/>
                  <a:gd name="T2" fmla="*/ 336 w 672"/>
                  <a:gd name="T3" fmla="*/ 884 h 1180"/>
                  <a:gd name="T4" fmla="*/ 672 w 672"/>
                  <a:gd name="T5" fmla="*/ 1180 h 1180"/>
                </a:gdLst>
                <a:ahLst/>
                <a:cxnLst>
                  <a:cxn ang="0">
                    <a:pos x="T0" y="T1"/>
                  </a:cxn>
                  <a:cxn ang="0">
                    <a:pos x="T2" y="T3"/>
                  </a:cxn>
                  <a:cxn ang="0">
                    <a:pos x="T4" y="T5"/>
                  </a:cxn>
                </a:cxnLst>
                <a:rect l="0" t="0" r="r" b="b"/>
                <a:pathLst>
                  <a:path w="672" h="1180">
                    <a:moveTo>
                      <a:pt x="0" y="0"/>
                    </a:moveTo>
                    <a:lnTo>
                      <a:pt x="336" y="884"/>
                    </a:lnTo>
                    <a:lnTo>
                      <a:pt x="672" y="1180"/>
                    </a:lnTo>
                  </a:path>
                </a:pathLst>
              </a:custGeom>
              <a:noFill/>
              <a:ln w="333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2" name="Oval 2858"/>
              <p:cNvSpPr>
                <a:spLocks noChangeArrowheads="1"/>
              </p:cNvSpPr>
              <p:nvPr/>
            </p:nvSpPr>
            <p:spPr bwMode="auto">
              <a:xfrm>
                <a:off x="1115" y="209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3" name="Oval 2859"/>
              <p:cNvSpPr>
                <a:spLocks noChangeArrowheads="1"/>
              </p:cNvSpPr>
              <p:nvPr/>
            </p:nvSpPr>
            <p:spPr bwMode="auto">
              <a:xfrm>
                <a:off x="1282" y="1648"/>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4" name="Oval 2860"/>
              <p:cNvSpPr>
                <a:spLocks noChangeArrowheads="1"/>
              </p:cNvSpPr>
              <p:nvPr/>
            </p:nvSpPr>
            <p:spPr bwMode="auto">
              <a:xfrm>
                <a:off x="1450" y="1795"/>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5" name="Oval 2861"/>
              <p:cNvSpPr>
                <a:spLocks noChangeArrowheads="1"/>
              </p:cNvSpPr>
              <p:nvPr/>
            </p:nvSpPr>
            <p:spPr bwMode="auto">
              <a:xfrm>
                <a:off x="1618" y="1942"/>
                <a:ext cx="45" cy="47"/>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6" name="Oval 2862"/>
              <p:cNvSpPr>
                <a:spLocks noChangeArrowheads="1"/>
              </p:cNvSpPr>
              <p:nvPr/>
            </p:nvSpPr>
            <p:spPr bwMode="auto">
              <a:xfrm>
                <a:off x="1786" y="1353"/>
                <a:ext cx="45"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7" name="Oval 2863"/>
              <p:cNvSpPr>
                <a:spLocks noChangeArrowheads="1"/>
              </p:cNvSpPr>
              <p:nvPr/>
            </p:nvSpPr>
            <p:spPr bwMode="auto">
              <a:xfrm>
                <a:off x="1954"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8" name="Oval 2864"/>
              <p:cNvSpPr>
                <a:spLocks noChangeArrowheads="1"/>
              </p:cNvSpPr>
              <p:nvPr/>
            </p:nvSpPr>
            <p:spPr bwMode="auto">
              <a:xfrm>
                <a:off x="2121" y="150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9" name="Oval 2865"/>
              <p:cNvSpPr>
                <a:spLocks noChangeArrowheads="1"/>
              </p:cNvSpPr>
              <p:nvPr/>
            </p:nvSpPr>
            <p:spPr bwMode="auto">
              <a:xfrm>
                <a:off x="2289"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0" name="Oval 2866"/>
              <p:cNvSpPr>
                <a:spLocks noChangeArrowheads="1"/>
              </p:cNvSpPr>
              <p:nvPr/>
            </p:nvSpPr>
            <p:spPr bwMode="auto">
              <a:xfrm>
                <a:off x="2457"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1" name="Oval 2867"/>
              <p:cNvSpPr>
                <a:spLocks noChangeArrowheads="1"/>
              </p:cNvSpPr>
              <p:nvPr/>
            </p:nvSpPr>
            <p:spPr bwMode="auto">
              <a:xfrm>
                <a:off x="2625"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2" name="Oval 2868"/>
              <p:cNvSpPr>
                <a:spLocks noChangeArrowheads="1"/>
              </p:cNvSpPr>
              <p:nvPr/>
            </p:nvSpPr>
            <p:spPr bwMode="auto">
              <a:xfrm>
                <a:off x="2793"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3" name="Oval 2869"/>
              <p:cNvSpPr>
                <a:spLocks noChangeArrowheads="1"/>
              </p:cNvSpPr>
              <p:nvPr/>
            </p:nvSpPr>
            <p:spPr bwMode="auto">
              <a:xfrm>
                <a:off x="2961" y="150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4" name="Oval 2870"/>
              <p:cNvSpPr>
                <a:spLocks noChangeArrowheads="1"/>
              </p:cNvSpPr>
              <p:nvPr/>
            </p:nvSpPr>
            <p:spPr bwMode="auto">
              <a:xfrm>
                <a:off x="3128" y="1648"/>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5" name="Oval 2871"/>
              <p:cNvSpPr>
                <a:spLocks noChangeArrowheads="1"/>
              </p:cNvSpPr>
              <p:nvPr/>
            </p:nvSpPr>
            <p:spPr bwMode="auto">
              <a:xfrm>
                <a:off x="3296" y="1795"/>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6" name="Oval 2872"/>
              <p:cNvSpPr>
                <a:spLocks noChangeArrowheads="1"/>
              </p:cNvSpPr>
              <p:nvPr/>
            </p:nvSpPr>
            <p:spPr bwMode="auto">
              <a:xfrm>
                <a:off x="3464" y="1648"/>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7" name="Oval 2873"/>
              <p:cNvSpPr>
                <a:spLocks noChangeArrowheads="1"/>
              </p:cNvSpPr>
              <p:nvPr/>
            </p:nvSpPr>
            <p:spPr bwMode="auto">
              <a:xfrm>
                <a:off x="3631" y="1058"/>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8" name="Oval 2874"/>
              <p:cNvSpPr>
                <a:spLocks noChangeArrowheads="1"/>
              </p:cNvSpPr>
              <p:nvPr/>
            </p:nvSpPr>
            <p:spPr bwMode="auto">
              <a:xfrm>
                <a:off x="3799"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9" name="Oval 2875"/>
              <p:cNvSpPr>
                <a:spLocks noChangeArrowheads="1"/>
              </p:cNvSpPr>
              <p:nvPr/>
            </p:nvSpPr>
            <p:spPr bwMode="auto">
              <a:xfrm>
                <a:off x="3967" y="1205"/>
                <a:ext cx="46" cy="45"/>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0" name="Oval 2876"/>
              <p:cNvSpPr>
                <a:spLocks noChangeArrowheads="1"/>
              </p:cNvSpPr>
              <p:nvPr/>
            </p:nvSpPr>
            <p:spPr bwMode="auto">
              <a:xfrm>
                <a:off x="4135" y="910"/>
                <a:ext cx="45"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1" name="Oval 2877"/>
              <p:cNvSpPr>
                <a:spLocks noChangeArrowheads="1"/>
              </p:cNvSpPr>
              <p:nvPr/>
            </p:nvSpPr>
            <p:spPr bwMode="auto">
              <a:xfrm>
                <a:off x="4302"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2" name="Oval 2878"/>
              <p:cNvSpPr>
                <a:spLocks noChangeArrowheads="1"/>
              </p:cNvSpPr>
              <p:nvPr/>
            </p:nvSpPr>
            <p:spPr bwMode="auto">
              <a:xfrm>
                <a:off x="4470"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3" name="Oval 2879"/>
              <p:cNvSpPr>
                <a:spLocks noChangeArrowheads="1"/>
              </p:cNvSpPr>
              <p:nvPr/>
            </p:nvSpPr>
            <p:spPr bwMode="auto">
              <a:xfrm>
                <a:off x="4638"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4" name="Oval 2880"/>
              <p:cNvSpPr>
                <a:spLocks noChangeArrowheads="1"/>
              </p:cNvSpPr>
              <p:nvPr/>
            </p:nvSpPr>
            <p:spPr bwMode="auto">
              <a:xfrm>
                <a:off x="4806" y="762"/>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5" name="Freeform 2881"/>
              <p:cNvSpPr>
                <a:spLocks/>
              </p:cNvSpPr>
              <p:nvPr/>
            </p:nvSpPr>
            <p:spPr bwMode="auto">
              <a:xfrm>
                <a:off x="1137" y="785"/>
                <a:ext cx="3692" cy="1328"/>
              </a:xfrm>
              <a:custGeom>
                <a:avLst/>
                <a:gdLst>
                  <a:gd name="T0" fmla="*/ 0 w 7383"/>
                  <a:gd name="T1" fmla="*/ 2655 h 2655"/>
                  <a:gd name="T2" fmla="*/ 336 w 7383"/>
                  <a:gd name="T3" fmla="*/ 1770 h 2655"/>
                  <a:gd name="T4" fmla="*/ 670 w 7383"/>
                  <a:gd name="T5" fmla="*/ 2065 h 2655"/>
                  <a:gd name="T6" fmla="*/ 1006 w 7383"/>
                  <a:gd name="T7" fmla="*/ 2361 h 2655"/>
                  <a:gd name="T8" fmla="*/ 1342 w 7383"/>
                  <a:gd name="T9" fmla="*/ 1180 h 2655"/>
                  <a:gd name="T10" fmla="*/ 1678 w 7383"/>
                  <a:gd name="T11" fmla="*/ 1770 h 2655"/>
                  <a:gd name="T12" fmla="*/ 2014 w 7383"/>
                  <a:gd name="T13" fmla="*/ 1475 h 2655"/>
                  <a:gd name="T14" fmla="*/ 2348 w 7383"/>
                  <a:gd name="T15" fmla="*/ 1770 h 2655"/>
                  <a:gd name="T16" fmla="*/ 2684 w 7383"/>
                  <a:gd name="T17" fmla="*/ 1770 h 2655"/>
                  <a:gd name="T18" fmla="*/ 3020 w 7383"/>
                  <a:gd name="T19" fmla="*/ 1770 h 2655"/>
                  <a:gd name="T20" fmla="*/ 3356 w 7383"/>
                  <a:gd name="T21" fmla="*/ 1770 h 2655"/>
                  <a:gd name="T22" fmla="*/ 3692 w 7383"/>
                  <a:gd name="T23" fmla="*/ 1475 h 2655"/>
                  <a:gd name="T24" fmla="*/ 4028 w 7383"/>
                  <a:gd name="T25" fmla="*/ 1770 h 2655"/>
                  <a:gd name="T26" fmla="*/ 4362 w 7383"/>
                  <a:gd name="T27" fmla="*/ 2065 h 2655"/>
                  <a:gd name="T28" fmla="*/ 4698 w 7383"/>
                  <a:gd name="T29" fmla="*/ 1770 h 2655"/>
                  <a:gd name="T30" fmla="*/ 5034 w 7383"/>
                  <a:gd name="T31" fmla="*/ 590 h 2655"/>
                  <a:gd name="T32" fmla="*/ 5370 w 7383"/>
                  <a:gd name="T33" fmla="*/ 296 h 2655"/>
                  <a:gd name="T34" fmla="*/ 5706 w 7383"/>
                  <a:gd name="T35" fmla="*/ 884 h 2655"/>
                  <a:gd name="T36" fmla="*/ 6042 w 7383"/>
                  <a:gd name="T37" fmla="*/ 296 h 2655"/>
                  <a:gd name="T38" fmla="*/ 6376 w 7383"/>
                  <a:gd name="T39" fmla="*/ 0 h 2655"/>
                  <a:gd name="T40" fmla="*/ 6712 w 7383"/>
                  <a:gd name="T41" fmla="*/ 0 h 2655"/>
                  <a:gd name="T42" fmla="*/ 7048 w 7383"/>
                  <a:gd name="T43" fmla="*/ 0 h 2655"/>
                  <a:gd name="T44" fmla="*/ 7383 w 7383"/>
                  <a:gd name="T45" fmla="*/ 0 h 2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655">
                    <a:moveTo>
                      <a:pt x="0" y="2655"/>
                    </a:moveTo>
                    <a:lnTo>
                      <a:pt x="336" y="1770"/>
                    </a:lnTo>
                    <a:lnTo>
                      <a:pt x="670" y="2065"/>
                    </a:lnTo>
                    <a:lnTo>
                      <a:pt x="1006" y="2361"/>
                    </a:lnTo>
                    <a:lnTo>
                      <a:pt x="1342" y="1180"/>
                    </a:lnTo>
                    <a:lnTo>
                      <a:pt x="1678" y="1770"/>
                    </a:lnTo>
                    <a:lnTo>
                      <a:pt x="2014" y="1475"/>
                    </a:lnTo>
                    <a:lnTo>
                      <a:pt x="2348" y="1770"/>
                    </a:lnTo>
                    <a:lnTo>
                      <a:pt x="2684" y="1770"/>
                    </a:lnTo>
                    <a:lnTo>
                      <a:pt x="3020" y="1770"/>
                    </a:lnTo>
                    <a:lnTo>
                      <a:pt x="3356" y="1770"/>
                    </a:lnTo>
                    <a:lnTo>
                      <a:pt x="3692" y="1475"/>
                    </a:lnTo>
                    <a:lnTo>
                      <a:pt x="4028" y="1770"/>
                    </a:lnTo>
                    <a:lnTo>
                      <a:pt x="4362" y="2065"/>
                    </a:lnTo>
                    <a:lnTo>
                      <a:pt x="4698" y="1770"/>
                    </a:lnTo>
                    <a:lnTo>
                      <a:pt x="5034" y="590"/>
                    </a:lnTo>
                    <a:lnTo>
                      <a:pt x="5370" y="296"/>
                    </a:lnTo>
                    <a:lnTo>
                      <a:pt x="5706" y="884"/>
                    </a:lnTo>
                    <a:lnTo>
                      <a:pt x="6042" y="296"/>
                    </a:lnTo>
                    <a:lnTo>
                      <a:pt x="6376" y="0"/>
                    </a:lnTo>
                    <a:lnTo>
                      <a:pt x="6712" y="0"/>
                    </a:lnTo>
                    <a:lnTo>
                      <a:pt x="7048" y="0"/>
                    </a:lnTo>
                    <a:lnTo>
                      <a:pt x="7383" y="0"/>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6" name="Oval 2882"/>
              <p:cNvSpPr>
                <a:spLocks noChangeArrowheads="1"/>
              </p:cNvSpPr>
              <p:nvPr/>
            </p:nvSpPr>
            <p:spPr bwMode="auto">
              <a:xfrm>
                <a:off x="4974"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7" name="Oval 2883"/>
              <p:cNvSpPr>
                <a:spLocks noChangeArrowheads="1"/>
              </p:cNvSpPr>
              <p:nvPr/>
            </p:nvSpPr>
            <p:spPr bwMode="auto">
              <a:xfrm>
                <a:off x="5141" y="910"/>
                <a:ext cx="46" cy="46"/>
              </a:xfrm>
              <a:prstGeom prst="ellipse">
                <a:avLst/>
              </a:prstGeom>
              <a:solidFill>
                <a:srgbClr val="008080"/>
              </a:solidFill>
              <a:ln w="33338">
                <a:solidFill>
                  <a:srgbClr val="00808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8" name="Freeform 2884"/>
              <p:cNvSpPr>
                <a:spLocks/>
              </p:cNvSpPr>
              <p:nvPr/>
            </p:nvSpPr>
            <p:spPr bwMode="auto">
              <a:xfrm>
                <a:off x="4829" y="785"/>
                <a:ext cx="336" cy="148"/>
              </a:xfrm>
              <a:custGeom>
                <a:avLst/>
                <a:gdLst>
                  <a:gd name="T0" fmla="*/ 0 w 672"/>
                  <a:gd name="T1" fmla="*/ 0 h 296"/>
                  <a:gd name="T2" fmla="*/ 336 w 672"/>
                  <a:gd name="T3" fmla="*/ 296 h 296"/>
                  <a:gd name="T4" fmla="*/ 672 w 672"/>
                  <a:gd name="T5" fmla="*/ 296 h 296"/>
                </a:gdLst>
                <a:ahLst/>
                <a:cxnLst>
                  <a:cxn ang="0">
                    <a:pos x="T0" y="T1"/>
                  </a:cxn>
                  <a:cxn ang="0">
                    <a:pos x="T2" y="T3"/>
                  </a:cxn>
                  <a:cxn ang="0">
                    <a:pos x="T4" y="T5"/>
                  </a:cxn>
                </a:cxnLst>
                <a:rect l="0" t="0" r="r" b="b"/>
                <a:pathLst>
                  <a:path w="672" h="296">
                    <a:moveTo>
                      <a:pt x="0" y="0"/>
                    </a:moveTo>
                    <a:lnTo>
                      <a:pt x="336" y="296"/>
                    </a:lnTo>
                    <a:lnTo>
                      <a:pt x="672" y="296"/>
                    </a:lnTo>
                  </a:path>
                </a:pathLst>
              </a:custGeom>
              <a:noFill/>
              <a:ln w="333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9" name="Oval 2885"/>
              <p:cNvSpPr>
                <a:spLocks noChangeArrowheads="1"/>
              </p:cNvSpPr>
              <p:nvPr/>
            </p:nvSpPr>
            <p:spPr bwMode="auto">
              <a:xfrm>
                <a:off x="1115"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0" name="Oval 2886"/>
              <p:cNvSpPr>
                <a:spLocks noChangeArrowheads="1"/>
              </p:cNvSpPr>
              <p:nvPr/>
            </p:nvSpPr>
            <p:spPr bwMode="auto">
              <a:xfrm>
                <a:off x="1282" y="209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1" name="Oval 2887"/>
              <p:cNvSpPr>
                <a:spLocks noChangeArrowheads="1"/>
              </p:cNvSpPr>
              <p:nvPr/>
            </p:nvSpPr>
            <p:spPr bwMode="auto">
              <a:xfrm>
                <a:off x="1450"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2" name="Oval 2888"/>
              <p:cNvSpPr>
                <a:spLocks noChangeArrowheads="1"/>
              </p:cNvSpPr>
              <p:nvPr/>
            </p:nvSpPr>
            <p:spPr bwMode="auto">
              <a:xfrm>
                <a:off x="1618"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3" name="Oval 2889"/>
              <p:cNvSpPr>
                <a:spLocks noChangeArrowheads="1"/>
              </p:cNvSpPr>
              <p:nvPr/>
            </p:nvSpPr>
            <p:spPr bwMode="auto">
              <a:xfrm>
                <a:off x="1786"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4" name="Oval 2890"/>
              <p:cNvSpPr>
                <a:spLocks noChangeArrowheads="1"/>
              </p:cNvSpPr>
              <p:nvPr/>
            </p:nvSpPr>
            <p:spPr bwMode="auto">
              <a:xfrm>
                <a:off x="1954"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5" name="Oval 2891"/>
              <p:cNvSpPr>
                <a:spLocks noChangeArrowheads="1"/>
              </p:cNvSpPr>
              <p:nvPr/>
            </p:nvSpPr>
            <p:spPr bwMode="auto">
              <a:xfrm>
                <a:off x="2121" y="150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6" name="Oval 2892"/>
              <p:cNvSpPr>
                <a:spLocks noChangeArrowheads="1"/>
              </p:cNvSpPr>
              <p:nvPr/>
            </p:nvSpPr>
            <p:spPr bwMode="auto">
              <a:xfrm>
                <a:off x="2289"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7" name="Oval 2893"/>
              <p:cNvSpPr>
                <a:spLocks noChangeArrowheads="1"/>
              </p:cNvSpPr>
              <p:nvPr/>
            </p:nvSpPr>
            <p:spPr bwMode="auto">
              <a:xfrm>
                <a:off x="2457" y="209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8" name="Oval 2894"/>
              <p:cNvSpPr>
                <a:spLocks noChangeArrowheads="1"/>
              </p:cNvSpPr>
              <p:nvPr/>
            </p:nvSpPr>
            <p:spPr bwMode="auto">
              <a:xfrm>
                <a:off x="2625" y="1942"/>
                <a:ext cx="45" cy="47"/>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9" name="Oval 2895"/>
              <p:cNvSpPr>
                <a:spLocks noChangeArrowheads="1"/>
              </p:cNvSpPr>
              <p:nvPr/>
            </p:nvSpPr>
            <p:spPr bwMode="auto">
              <a:xfrm>
                <a:off x="2793"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0" name="Oval 2896"/>
              <p:cNvSpPr>
                <a:spLocks noChangeArrowheads="1"/>
              </p:cNvSpPr>
              <p:nvPr/>
            </p:nvSpPr>
            <p:spPr bwMode="auto">
              <a:xfrm>
                <a:off x="2961"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1" name="Oval 2897"/>
              <p:cNvSpPr>
                <a:spLocks noChangeArrowheads="1"/>
              </p:cNvSpPr>
              <p:nvPr/>
            </p:nvSpPr>
            <p:spPr bwMode="auto">
              <a:xfrm>
                <a:off x="3128"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2" name="Oval 2898"/>
              <p:cNvSpPr>
                <a:spLocks noChangeArrowheads="1"/>
              </p:cNvSpPr>
              <p:nvPr/>
            </p:nvSpPr>
            <p:spPr bwMode="auto">
              <a:xfrm>
                <a:off x="3296" y="1205"/>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3" name="Oval 2899"/>
              <p:cNvSpPr>
                <a:spLocks noChangeArrowheads="1"/>
              </p:cNvSpPr>
              <p:nvPr/>
            </p:nvSpPr>
            <p:spPr bwMode="auto">
              <a:xfrm>
                <a:off x="3464" y="1353"/>
                <a:ext cx="45"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4" name="Oval 2900"/>
              <p:cNvSpPr>
                <a:spLocks noChangeArrowheads="1"/>
              </p:cNvSpPr>
              <p:nvPr/>
            </p:nvSpPr>
            <p:spPr bwMode="auto">
              <a:xfrm>
                <a:off x="3631"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5" name="Oval 2901"/>
              <p:cNvSpPr>
                <a:spLocks noChangeArrowheads="1"/>
              </p:cNvSpPr>
              <p:nvPr/>
            </p:nvSpPr>
            <p:spPr bwMode="auto">
              <a:xfrm>
                <a:off x="3799" y="1648"/>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6" name="Oval 2902"/>
              <p:cNvSpPr>
                <a:spLocks noChangeArrowheads="1"/>
              </p:cNvSpPr>
              <p:nvPr/>
            </p:nvSpPr>
            <p:spPr bwMode="auto">
              <a:xfrm>
                <a:off x="3967"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7" name="Oval 2903"/>
              <p:cNvSpPr>
                <a:spLocks noChangeArrowheads="1"/>
              </p:cNvSpPr>
              <p:nvPr/>
            </p:nvSpPr>
            <p:spPr bwMode="auto">
              <a:xfrm>
                <a:off x="4135" y="1500"/>
                <a:ext cx="45"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8" name="Oval 2904"/>
              <p:cNvSpPr>
                <a:spLocks noChangeArrowheads="1"/>
              </p:cNvSpPr>
              <p:nvPr/>
            </p:nvSpPr>
            <p:spPr bwMode="auto">
              <a:xfrm>
                <a:off x="4302" y="1353"/>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9" name="Oval 2905"/>
              <p:cNvSpPr>
                <a:spLocks noChangeArrowheads="1"/>
              </p:cNvSpPr>
              <p:nvPr/>
            </p:nvSpPr>
            <p:spPr bwMode="auto">
              <a:xfrm>
                <a:off x="4470" y="1648"/>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0" name="Oval 2906"/>
              <p:cNvSpPr>
                <a:spLocks noChangeArrowheads="1"/>
              </p:cNvSpPr>
              <p:nvPr/>
            </p:nvSpPr>
            <p:spPr bwMode="auto">
              <a:xfrm>
                <a:off x="4638"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1" name="Oval 2907"/>
              <p:cNvSpPr>
                <a:spLocks noChangeArrowheads="1"/>
              </p:cNvSpPr>
              <p:nvPr/>
            </p:nvSpPr>
            <p:spPr bwMode="auto">
              <a:xfrm>
                <a:off x="4806" y="1058"/>
                <a:ext cx="46" cy="45"/>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2" name="Freeform 2908"/>
              <p:cNvSpPr>
                <a:spLocks/>
              </p:cNvSpPr>
              <p:nvPr/>
            </p:nvSpPr>
            <p:spPr bwMode="auto">
              <a:xfrm>
                <a:off x="1137" y="1080"/>
                <a:ext cx="3692" cy="1033"/>
              </a:xfrm>
              <a:custGeom>
                <a:avLst/>
                <a:gdLst>
                  <a:gd name="T0" fmla="*/ 0 w 7383"/>
                  <a:gd name="T1" fmla="*/ 2065 h 2065"/>
                  <a:gd name="T2" fmla="*/ 336 w 7383"/>
                  <a:gd name="T3" fmla="*/ 2065 h 2065"/>
                  <a:gd name="T4" fmla="*/ 670 w 7383"/>
                  <a:gd name="T5" fmla="*/ 590 h 2065"/>
                  <a:gd name="T6" fmla="*/ 1006 w 7383"/>
                  <a:gd name="T7" fmla="*/ 590 h 2065"/>
                  <a:gd name="T8" fmla="*/ 1342 w 7383"/>
                  <a:gd name="T9" fmla="*/ 294 h 2065"/>
                  <a:gd name="T10" fmla="*/ 1678 w 7383"/>
                  <a:gd name="T11" fmla="*/ 590 h 2065"/>
                  <a:gd name="T12" fmla="*/ 2014 w 7383"/>
                  <a:gd name="T13" fmla="*/ 885 h 2065"/>
                  <a:gd name="T14" fmla="*/ 2348 w 7383"/>
                  <a:gd name="T15" fmla="*/ 2065 h 2065"/>
                  <a:gd name="T16" fmla="*/ 2684 w 7383"/>
                  <a:gd name="T17" fmla="*/ 2065 h 2065"/>
                  <a:gd name="T18" fmla="*/ 3020 w 7383"/>
                  <a:gd name="T19" fmla="*/ 1771 h 2065"/>
                  <a:gd name="T20" fmla="*/ 3356 w 7383"/>
                  <a:gd name="T21" fmla="*/ 294 h 2065"/>
                  <a:gd name="T22" fmla="*/ 3692 w 7383"/>
                  <a:gd name="T23" fmla="*/ 590 h 2065"/>
                  <a:gd name="T24" fmla="*/ 4028 w 7383"/>
                  <a:gd name="T25" fmla="*/ 0 h 2065"/>
                  <a:gd name="T26" fmla="*/ 4362 w 7383"/>
                  <a:gd name="T27" fmla="*/ 294 h 2065"/>
                  <a:gd name="T28" fmla="*/ 4698 w 7383"/>
                  <a:gd name="T29" fmla="*/ 590 h 2065"/>
                  <a:gd name="T30" fmla="*/ 5034 w 7383"/>
                  <a:gd name="T31" fmla="*/ 590 h 2065"/>
                  <a:gd name="T32" fmla="*/ 5370 w 7383"/>
                  <a:gd name="T33" fmla="*/ 1180 h 2065"/>
                  <a:gd name="T34" fmla="*/ 5706 w 7383"/>
                  <a:gd name="T35" fmla="*/ 0 h 2065"/>
                  <a:gd name="T36" fmla="*/ 6042 w 7383"/>
                  <a:gd name="T37" fmla="*/ 885 h 2065"/>
                  <a:gd name="T38" fmla="*/ 6376 w 7383"/>
                  <a:gd name="T39" fmla="*/ 590 h 2065"/>
                  <a:gd name="T40" fmla="*/ 6712 w 7383"/>
                  <a:gd name="T41" fmla="*/ 1180 h 2065"/>
                  <a:gd name="T42" fmla="*/ 7048 w 7383"/>
                  <a:gd name="T43" fmla="*/ 0 h 2065"/>
                  <a:gd name="T44" fmla="*/ 7383 w 7383"/>
                  <a:gd name="T45" fmla="*/ 0 h 2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2065">
                    <a:moveTo>
                      <a:pt x="0" y="2065"/>
                    </a:moveTo>
                    <a:lnTo>
                      <a:pt x="336" y="2065"/>
                    </a:lnTo>
                    <a:lnTo>
                      <a:pt x="670" y="590"/>
                    </a:lnTo>
                    <a:lnTo>
                      <a:pt x="1006" y="590"/>
                    </a:lnTo>
                    <a:lnTo>
                      <a:pt x="1342" y="294"/>
                    </a:lnTo>
                    <a:lnTo>
                      <a:pt x="1678" y="590"/>
                    </a:lnTo>
                    <a:lnTo>
                      <a:pt x="2014" y="885"/>
                    </a:lnTo>
                    <a:lnTo>
                      <a:pt x="2348" y="2065"/>
                    </a:lnTo>
                    <a:lnTo>
                      <a:pt x="2684" y="2065"/>
                    </a:lnTo>
                    <a:lnTo>
                      <a:pt x="3020" y="1771"/>
                    </a:lnTo>
                    <a:lnTo>
                      <a:pt x="3356" y="294"/>
                    </a:lnTo>
                    <a:lnTo>
                      <a:pt x="3692" y="590"/>
                    </a:lnTo>
                    <a:lnTo>
                      <a:pt x="4028" y="0"/>
                    </a:lnTo>
                    <a:lnTo>
                      <a:pt x="4362" y="294"/>
                    </a:lnTo>
                    <a:lnTo>
                      <a:pt x="4698" y="590"/>
                    </a:lnTo>
                    <a:lnTo>
                      <a:pt x="5034" y="590"/>
                    </a:lnTo>
                    <a:lnTo>
                      <a:pt x="5370" y="1180"/>
                    </a:lnTo>
                    <a:lnTo>
                      <a:pt x="5706" y="0"/>
                    </a:lnTo>
                    <a:lnTo>
                      <a:pt x="6042" y="885"/>
                    </a:lnTo>
                    <a:lnTo>
                      <a:pt x="6376" y="590"/>
                    </a:lnTo>
                    <a:lnTo>
                      <a:pt x="6712" y="1180"/>
                    </a:lnTo>
                    <a:lnTo>
                      <a:pt x="7048" y="0"/>
                    </a:lnTo>
                    <a:lnTo>
                      <a:pt x="7383"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3" name="Oval 2909"/>
              <p:cNvSpPr>
                <a:spLocks noChangeArrowheads="1"/>
              </p:cNvSpPr>
              <p:nvPr/>
            </p:nvSpPr>
            <p:spPr bwMode="auto">
              <a:xfrm>
                <a:off x="4974" y="910"/>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4" name="Oval 2910"/>
              <p:cNvSpPr>
                <a:spLocks noChangeArrowheads="1"/>
              </p:cNvSpPr>
              <p:nvPr/>
            </p:nvSpPr>
            <p:spPr bwMode="auto">
              <a:xfrm>
                <a:off x="5141" y="762"/>
                <a:ext cx="46" cy="46"/>
              </a:xfrm>
              <a:prstGeom prst="ellipse">
                <a:avLst/>
              </a:prstGeom>
              <a:solidFill>
                <a:srgbClr val="C0C0C0"/>
              </a:solidFill>
              <a:ln w="33338">
                <a:solidFill>
                  <a:srgbClr val="C0C0C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5" name="Freeform 2911"/>
              <p:cNvSpPr>
                <a:spLocks/>
              </p:cNvSpPr>
              <p:nvPr/>
            </p:nvSpPr>
            <p:spPr bwMode="auto">
              <a:xfrm>
                <a:off x="4829" y="785"/>
                <a:ext cx="336" cy="295"/>
              </a:xfrm>
              <a:custGeom>
                <a:avLst/>
                <a:gdLst>
                  <a:gd name="T0" fmla="*/ 0 w 672"/>
                  <a:gd name="T1" fmla="*/ 590 h 590"/>
                  <a:gd name="T2" fmla="*/ 336 w 672"/>
                  <a:gd name="T3" fmla="*/ 296 h 590"/>
                  <a:gd name="T4" fmla="*/ 672 w 672"/>
                  <a:gd name="T5" fmla="*/ 0 h 590"/>
                </a:gdLst>
                <a:ahLst/>
                <a:cxnLst>
                  <a:cxn ang="0">
                    <a:pos x="T0" y="T1"/>
                  </a:cxn>
                  <a:cxn ang="0">
                    <a:pos x="T2" y="T3"/>
                  </a:cxn>
                  <a:cxn ang="0">
                    <a:pos x="T4" y="T5"/>
                  </a:cxn>
                </a:cxnLst>
                <a:rect l="0" t="0" r="r" b="b"/>
                <a:pathLst>
                  <a:path w="672" h="590">
                    <a:moveTo>
                      <a:pt x="0" y="590"/>
                    </a:moveTo>
                    <a:lnTo>
                      <a:pt x="336" y="296"/>
                    </a:lnTo>
                    <a:lnTo>
                      <a:pt x="672" y="0"/>
                    </a:lnTo>
                  </a:path>
                </a:pathLst>
              </a:custGeom>
              <a:noFill/>
              <a:ln w="33338">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6" name="Oval 2912"/>
              <p:cNvSpPr>
                <a:spLocks noChangeArrowheads="1"/>
              </p:cNvSpPr>
              <p:nvPr/>
            </p:nvSpPr>
            <p:spPr bwMode="auto">
              <a:xfrm>
                <a:off x="1115" y="209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7" name="Oval 2913"/>
              <p:cNvSpPr>
                <a:spLocks noChangeArrowheads="1"/>
              </p:cNvSpPr>
              <p:nvPr/>
            </p:nvSpPr>
            <p:spPr bwMode="auto">
              <a:xfrm>
                <a:off x="1282" y="238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8" name="Oval 2914"/>
              <p:cNvSpPr>
                <a:spLocks noChangeArrowheads="1"/>
              </p:cNvSpPr>
              <p:nvPr/>
            </p:nvSpPr>
            <p:spPr bwMode="auto">
              <a:xfrm>
                <a:off x="1450" y="2090"/>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9" name="Oval 2915"/>
              <p:cNvSpPr>
                <a:spLocks noChangeArrowheads="1"/>
              </p:cNvSpPr>
              <p:nvPr/>
            </p:nvSpPr>
            <p:spPr bwMode="auto">
              <a:xfrm>
                <a:off x="1618" y="268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0" name="Oval 2916"/>
              <p:cNvSpPr>
                <a:spLocks noChangeArrowheads="1"/>
              </p:cNvSpPr>
              <p:nvPr/>
            </p:nvSpPr>
            <p:spPr bwMode="auto">
              <a:xfrm>
                <a:off x="1786" y="2828"/>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1" name="Oval 2917"/>
              <p:cNvSpPr>
                <a:spLocks noChangeArrowheads="1"/>
              </p:cNvSpPr>
              <p:nvPr/>
            </p:nvSpPr>
            <p:spPr bwMode="auto">
              <a:xfrm>
                <a:off x="1954" y="3123"/>
                <a:ext cx="45"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2" name="Oval 2918"/>
              <p:cNvSpPr>
                <a:spLocks noChangeArrowheads="1"/>
              </p:cNvSpPr>
              <p:nvPr/>
            </p:nvSpPr>
            <p:spPr bwMode="auto">
              <a:xfrm>
                <a:off x="2121" y="3123"/>
                <a:ext cx="46" cy="4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3" name="Oval 2919"/>
              <p:cNvSpPr>
                <a:spLocks noChangeArrowheads="1"/>
              </p:cNvSpPr>
              <p:nvPr/>
            </p:nvSpPr>
            <p:spPr bwMode="auto">
              <a:xfrm>
                <a:off x="2289" y="3270"/>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4" name="Oval 2920"/>
              <p:cNvSpPr>
                <a:spLocks noChangeArrowheads="1"/>
              </p:cNvSpPr>
              <p:nvPr/>
            </p:nvSpPr>
            <p:spPr bwMode="auto">
              <a:xfrm>
                <a:off x="2457"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5" name="Oval 2921"/>
              <p:cNvSpPr>
                <a:spLocks noChangeArrowheads="1"/>
              </p:cNvSpPr>
              <p:nvPr/>
            </p:nvSpPr>
            <p:spPr bwMode="auto">
              <a:xfrm>
                <a:off x="2625"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6" name="Oval 2922"/>
              <p:cNvSpPr>
                <a:spLocks noChangeArrowheads="1"/>
              </p:cNvSpPr>
              <p:nvPr/>
            </p:nvSpPr>
            <p:spPr bwMode="auto">
              <a:xfrm>
                <a:off x="2793"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7" name="Oval 2923"/>
              <p:cNvSpPr>
                <a:spLocks noChangeArrowheads="1"/>
              </p:cNvSpPr>
              <p:nvPr/>
            </p:nvSpPr>
            <p:spPr bwMode="auto">
              <a:xfrm>
                <a:off x="2961"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8" name="Oval 2924"/>
              <p:cNvSpPr>
                <a:spLocks noChangeArrowheads="1"/>
              </p:cNvSpPr>
              <p:nvPr/>
            </p:nvSpPr>
            <p:spPr bwMode="auto">
              <a:xfrm>
                <a:off x="3128"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9" name="Oval 2925"/>
              <p:cNvSpPr>
                <a:spLocks noChangeArrowheads="1"/>
              </p:cNvSpPr>
              <p:nvPr/>
            </p:nvSpPr>
            <p:spPr bwMode="auto">
              <a:xfrm>
                <a:off x="3296"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0" name="Oval 2926"/>
              <p:cNvSpPr>
                <a:spLocks noChangeArrowheads="1"/>
              </p:cNvSpPr>
              <p:nvPr/>
            </p:nvSpPr>
            <p:spPr bwMode="auto">
              <a:xfrm>
                <a:off x="3464"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1" name="Oval 2927"/>
              <p:cNvSpPr>
                <a:spLocks noChangeArrowheads="1"/>
              </p:cNvSpPr>
              <p:nvPr/>
            </p:nvSpPr>
            <p:spPr bwMode="auto">
              <a:xfrm>
                <a:off x="3631"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2" name="Oval 2928"/>
              <p:cNvSpPr>
                <a:spLocks noChangeArrowheads="1"/>
              </p:cNvSpPr>
              <p:nvPr/>
            </p:nvSpPr>
            <p:spPr bwMode="auto">
              <a:xfrm>
                <a:off x="3799"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3" name="Oval 2929"/>
              <p:cNvSpPr>
                <a:spLocks noChangeArrowheads="1"/>
              </p:cNvSpPr>
              <p:nvPr/>
            </p:nvSpPr>
            <p:spPr bwMode="auto">
              <a:xfrm>
                <a:off x="3967"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4" name="Oval 2930"/>
              <p:cNvSpPr>
                <a:spLocks noChangeArrowheads="1"/>
              </p:cNvSpPr>
              <p:nvPr/>
            </p:nvSpPr>
            <p:spPr bwMode="auto">
              <a:xfrm>
                <a:off x="4135" y="3565"/>
                <a:ext cx="45"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5" name="Oval 2931"/>
              <p:cNvSpPr>
                <a:spLocks noChangeArrowheads="1"/>
              </p:cNvSpPr>
              <p:nvPr/>
            </p:nvSpPr>
            <p:spPr bwMode="auto">
              <a:xfrm>
                <a:off x="4302"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6" name="Oval 2932"/>
              <p:cNvSpPr>
                <a:spLocks noChangeArrowheads="1"/>
              </p:cNvSpPr>
              <p:nvPr/>
            </p:nvSpPr>
            <p:spPr bwMode="auto">
              <a:xfrm>
                <a:off x="4470"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7" name="Oval 2933"/>
              <p:cNvSpPr>
                <a:spLocks noChangeArrowheads="1"/>
              </p:cNvSpPr>
              <p:nvPr/>
            </p:nvSpPr>
            <p:spPr bwMode="auto">
              <a:xfrm>
                <a:off x="4638"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8" name="Oval 2934"/>
              <p:cNvSpPr>
                <a:spLocks noChangeArrowheads="1"/>
              </p:cNvSpPr>
              <p:nvPr/>
            </p:nvSpPr>
            <p:spPr bwMode="auto">
              <a:xfrm>
                <a:off x="4806"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9" name="Line 2935"/>
              <p:cNvSpPr>
                <a:spLocks noChangeShapeType="1"/>
              </p:cNvSpPr>
              <p:nvPr/>
            </p:nvSpPr>
            <p:spPr bwMode="auto">
              <a:xfrm>
                <a:off x="1137" y="211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0" name="Line 2936"/>
              <p:cNvSpPr>
                <a:spLocks noChangeShapeType="1"/>
              </p:cNvSpPr>
              <p:nvPr/>
            </p:nvSpPr>
            <p:spPr bwMode="auto">
              <a:xfrm>
                <a:off x="1152" y="2138"/>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1" name="Line 2937"/>
              <p:cNvSpPr>
                <a:spLocks noChangeShapeType="1"/>
              </p:cNvSpPr>
              <p:nvPr/>
            </p:nvSpPr>
            <p:spPr bwMode="auto">
              <a:xfrm>
                <a:off x="1166" y="216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2" name="Line 2938"/>
              <p:cNvSpPr>
                <a:spLocks noChangeShapeType="1"/>
              </p:cNvSpPr>
              <p:nvPr/>
            </p:nvSpPr>
            <p:spPr bwMode="auto">
              <a:xfrm>
                <a:off x="1181" y="219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3" name="Line 2939"/>
              <p:cNvSpPr>
                <a:spLocks noChangeShapeType="1"/>
              </p:cNvSpPr>
              <p:nvPr/>
            </p:nvSpPr>
            <p:spPr bwMode="auto">
              <a:xfrm>
                <a:off x="1196" y="221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4" name="Line 2940"/>
              <p:cNvSpPr>
                <a:spLocks noChangeShapeType="1"/>
              </p:cNvSpPr>
              <p:nvPr/>
            </p:nvSpPr>
            <p:spPr bwMode="auto">
              <a:xfrm>
                <a:off x="1210" y="224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5" name="Line 2941"/>
              <p:cNvSpPr>
                <a:spLocks noChangeShapeType="1"/>
              </p:cNvSpPr>
              <p:nvPr/>
            </p:nvSpPr>
            <p:spPr bwMode="auto">
              <a:xfrm>
                <a:off x="1225" y="2267"/>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6" name="Line 2942"/>
              <p:cNvSpPr>
                <a:spLocks noChangeShapeType="1"/>
              </p:cNvSpPr>
              <p:nvPr/>
            </p:nvSpPr>
            <p:spPr bwMode="auto">
              <a:xfrm>
                <a:off x="1239" y="229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7" name="Line 2943"/>
              <p:cNvSpPr>
                <a:spLocks noChangeShapeType="1"/>
              </p:cNvSpPr>
              <p:nvPr/>
            </p:nvSpPr>
            <p:spPr bwMode="auto">
              <a:xfrm>
                <a:off x="1254" y="2319"/>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8" name="Line 2944"/>
              <p:cNvSpPr>
                <a:spLocks noChangeShapeType="1"/>
              </p:cNvSpPr>
              <p:nvPr/>
            </p:nvSpPr>
            <p:spPr bwMode="auto">
              <a:xfrm>
                <a:off x="1269" y="234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9" name="Line 2945"/>
              <p:cNvSpPr>
                <a:spLocks noChangeShapeType="1"/>
              </p:cNvSpPr>
              <p:nvPr/>
            </p:nvSpPr>
            <p:spPr bwMode="auto">
              <a:xfrm>
                <a:off x="1284" y="237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0" name="Line 2946"/>
              <p:cNvSpPr>
                <a:spLocks noChangeShapeType="1"/>
              </p:cNvSpPr>
              <p:nvPr/>
            </p:nvSpPr>
            <p:spPr bwMode="auto">
              <a:xfrm>
                <a:off x="1298" y="239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1" name="Line 2947"/>
              <p:cNvSpPr>
                <a:spLocks noChangeShapeType="1"/>
              </p:cNvSpPr>
              <p:nvPr/>
            </p:nvSpPr>
            <p:spPr bwMode="auto">
              <a:xfrm flipV="1">
                <a:off x="1313" y="2390"/>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2" name="Line 2948"/>
              <p:cNvSpPr>
                <a:spLocks noChangeShapeType="1"/>
              </p:cNvSpPr>
              <p:nvPr/>
            </p:nvSpPr>
            <p:spPr bwMode="auto">
              <a:xfrm flipV="1">
                <a:off x="1328" y="236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3" name="Line 2949"/>
              <p:cNvSpPr>
                <a:spLocks noChangeShapeType="1"/>
              </p:cNvSpPr>
              <p:nvPr/>
            </p:nvSpPr>
            <p:spPr bwMode="auto">
              <a:xfrm flipV="1">
                <a:off x="1343" y="233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4" name="Line 2950"/>
              <p:cNvSpPr>
                <a:spLocks noChangeShapeType="1"/>
              </p:cNvSpPr>
              <p:nvPr/>
            </p:nvSpPr>
            <p:spPr bwMode="auto">
              <a:xfrm flipV="1">
                <a:off x="1357" y="231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5" name="Line 2951"/>
              <p:cNvSpPr>
                <a:spLocks noChangeShapeType="1"/>
              </p:cNvSpPr>
              <p:nvPr/>
            </p:nvSpPr>
            <p:spPr bwMode="auto">
              <a:xfrm flipV="1">
                <a:off x="1372" y="228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6" name="Line 2952"/>
              <p:cNvSpPr>
                <a:spLocks noChangeShapeType="1"/>
              </p:cNvSpPr>
              <p:nvPr/>
            </p:nvSpPr>
            <p:spPr bwMode="auto">
              <a:xfrm flipV="1">
                <a:off x="1386" y="226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7" name="Line 2953"/>
              <p:cNvSpPr>
                <a:spLocks noChangeShapeType="1"/>
              </p:cNvSpPr>
              <p:nvPr/>
            </p:nvSpPr>
            <p:spPr bwMode="auto">
              <a:xfrm flipV="1">
                <a:off x="1401" y="2236"/>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8" name="Line 2954"/>
              <p:cNvSpPr>
                <a:spLocks noChangeShapeType="1"/>
              </p:cNvSpPr>
              <p:nvPr/>
            </p:nvSpPr>
            <p:spPr bwMode="auto">
              <a:xfrm flipV="1">
                <a:off x="1415" y="221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9" name="Line 2955"/>
              <p:cNvSpPr>
                <a:spLocks noChangeShapeType="1"/>
              </p:cNvSpPr>
              <p:nvPr/>
            </p:nvSpPr>
            <p:spPr bwMode="auto">
              <a:xfrm flipV="1">
                <a:off x="1430" y="218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0" name="Line 2956"/>
              <p:cNvSpPr>
                <a:spLocks noChangeShapeType="1"/>
              </p:cNvSpPr>
              <p:nvPr/>
            </p:nvSpPr>
            <p:spPr bwMode="auto">
              <a:xfrm flipV="1">
                <a:off x="1445" y="2158"/>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1" name="Line 2957"/>
              <p:cNvSpPr>
                <a:spLocks noChangeShapeType="1"/>
              </p:cNvSpPr>
              <p:nvPr/>
            </p:nvSpPr>
            <p:spPr bwMode="auto">
              <a:xfrm flipV="1">
                <a:off x="1459" y="2133"/>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2" name="Line 2958"/>
              <p:cNvSpPr>
                <a:spLocks noChangeShapeType="1"/>
              </p:cNvSpPr>
              <p:nvPr/>
            </p:nvSpPr>
            <p:spPr bwMode="auto">
              <a:xfrm>
                <a:off x="1473" y="2115"/>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3" name="Line 2959"/>
              <p:cNvSpPr>
                <a:spLocks noChangeShapeType="1"/>
              </p:cNvSpPr>
              <p:nvPr/>
            </p:nvSpPr>
            <p:spPr bwMode="auto">
              <a:xfrm>
                <a:off x="1481" y="2141"/>
                <a:ext cx="0"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4" name="Line 2960"/>
              <p:cNvSpPr>
                <a:spLocks noChangeShapeType="1"/>
              </p:cNvSpPr>
              <p:nvPr/>
            </p:nvSpPr>
            <p:spPr bwMode="auto">
              <a:xfrm>
                <a:off x="1487" y="2167"/>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5" name="Line 2961"/>
              <p:cNvSpPr>
                <a:spLocks noChangeShapeType="1"/>
              </p:cNvSpPr>
              <p:nvPr/>
            </p:nvSpPr>
            <p:spPr bwMode="auto">
              <a:xfrm>
                <a:off x="1495" y="2192"/>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6" name="Line 2962"/>
              <p:cNvSpPr>
                <a:spLocks noChangeShapeType="1"/>
              </p:cNvSpPr>
              <p:nvPr/>
            </p:nvSpPr>
            <p:spPr bwMode="auto">
              <a:xfrm>
                <a:off x="1502" y="2218"/>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7" name="Line 2963"/>
              <p:cNvSpPr>
                <a:spLocks noChangeShapeType="1"/>
              </p:cNvSpPr>
              <p:nvPr/>
            </p:nvSpPr>
            <p:spPr bwMode="auto">
              <a:xfrm>
                <a:off x="1510" y="2244"/>
                <a:ext cx="0"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8" name="Line 2964"/>
              <p:cNvSpPr>
                <a:spLocks noChangeShapeType="1"/>
              </p:cNvSpPr>
              <p:nvPr/>
            </p:nvSpPr>
            <p:spPr bwMode="auto">
              <a:xfrm>
                <a:off x="1517" y="227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9" name="Line 2965"/>
              <p:cNvSpPr>
                <a:spLocks noChangeShapeType="1"/>
              </p:cNvSpPr>
              <p:nvPr/>
            </p:nvSpPr>
            <p:spPr bwMode="auto">
              <a:xfrm>
                <a:off x="1525" y="2295"/>
                <a:ext cx="0"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0" name="Line 2966"/>
              <p:cNvSpPr>
                <a:spLocks noChangeShapeType="1"/>
              </p:cNvSpPr>
              <p:nvPr/>
            </p:nvSpPr>
            <p:spPr bwMode="auto">
              <a:xfrm>
                <a:off x="1531" y="2321"/>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1" name="Line 2967"/>
              <p:cNvSpPr>
                <a:spLocks noChangeShapeType="1"/>
              </p:cNvSpPr>
              <p:nvPr/>
            </p:nvSpPr>
            <p:spPr bwMode="auto">
              <a:xfrm>
                <a:off x="1539" y="234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2" name="Line 2968"/>
              <p:cNvSpPr>
                <a:spLocks noChangeShapeType="1"/>
              </p:cNvSpPr>
              <p:nvPr/>
            </p:nvSpPr>
            <p:spPr bwMode="auto">
              <a:xfrm>
                <a:off x="1546" y="2373"/>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3" name="Line 2969"/>
              <p:cNvSpPr>
                <a:spLocks noChangeShapeType="1"/>
              </p:cNvSpPr>
              <p:nvPr/>
            </p:nvSpPr>
            <p:spPr bwMode="auto">
              <a:xfrm>
                <a:off x="1554" y="239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4" name="Line 2970"/>
              <p:cNvSpPr>
                <a:spLocks noChangeShapeType="1"/>
              </p:cNvSpPr>
              <p:nvPr/>
            </p:nvSpPr>
            <p:spPr bwMode="auto">
              <a:xfrm>
                <a:off x="1561" y="242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5" name="Line 2971"/>
              <p:cNvSpPr>
                <a:spLocks noChangeShapeType="1"/>
              </p:cNvSpPr>
              <p:nvPr/>
            </p:nvSpPr>
            <p:spPr bwMode="auto">
              <a:xfrm>
                <a:off x="1569" y="245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6" name="Line 2972"/>
              <p:cNvSpPr>
                <a:spLocks noChangeShapeType="1"/>
              </p:cNvSpPr>
              <p:nvPr/>
            </p:nvSpPr>
            <p:spPr bwMode="auto">
              <a:xfrm>
                <a:off x="1575" y="2476"/>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7" name="Line 2973"/>
              <p:cNvSpPr>
                <a:spLocks noChangeShapeType="1"/>
              </p:cNvSpPr>
              <p:nvPr/>
            </p:nvSpPr>
            <p:spPr bwMode="auto">
              <a:xfrm>
                <a:off x="1583" y="250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8" name="Line 2974"/>
              <p:cNvSpPr>
                <a:spLocks noChangeShapeType="1"/>
              </p:cNvSpPr>
              <p:nvPr/>
            </p:nvSpPr>
            <p:spPr bwMode="auto">
              <a:xfrm>
                <a:off x="1590" y="2527"/>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9" name="Line 2975"/>
              <p:cNvSpPr>
                <a:spLocks noChangeShapeType="1"/>
              </p:cNvSpPr>
              <p:nvPr/>
            </p:nvSpPr>
            <p:spPr bwMode="auto">
              <a:xfrm>
                <a:off x="1598" y="2553"/>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0" name="Line 2976"/>
              <p:cNvSpPr>
                <a:spLocks noChangeShapeType="1"/>
              </p:cNvSpPr>
              <p:nvPr/>
            </p:nvSpPr>
            <p:spPr bwMode="auto">
              <a:xfrm>
                <a:off x="1605" y="2579"/>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1" name="Line 2977"/>
              <p:cNvSpPr>
                <a:spLocks noChangeShapeType="1"/>
              </p:cNvSpPr>
              <p:nvPr/>
            </p:nvSpPr>
            <p:spPr bwMode="auto">
              <a:xfrm>
                <a:off x="1612" y="260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2" name="Line 2978"/>
              <p:cNvSpPr>
                <a:spLocks noChangeShapeType="1"/>
              </p:cNvSpPr>
              <p:nvPr/>
            </p:nvSpPr>
            <p:spPr bwMode="auto">
              <a:xfrm>
                <a:off x="1619" y="2631"/>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3" name="Line 2979"/>
              <p:cNvSpPr>
                <a:spLocks noChangeShapeType="1"/>
              </p:cNvSpPr>
              <p:nvPr/>
            </p:nvSpPr>
            <p:spPr bwMode="auto">
              <a:xfrm>
                <a:off x="1627" y="2656"/>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4" name="Line 2980"/>
              <p:cNvSpPr>
                <a:spLocks noChangeShapeType="1"/>
              </p:cNvSpPr>
              <p:nvPr/>
            </p:nvSpPr>
            <p:spPr bwMode="auto">
              <a:xfrm>
                <a:off x="1634" y="268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5" name="Line 2981"/>
              <p:cNvSpPr>
                <a:spLocks noChangeShapeType="1"/>
              </p:cNvSpPr>
              <p:nvPr/>
            </p:nvSpPr>
            <p:spPr bwMode="auto">
              <a:xfrm>
                <a:off x="1645" y="2707"/>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6" name="Line 2982"/>
              <p:cNvSpPr>
                <a:spLocks noChangeShapeType="1"/>
              </p:cNvSpPr>
              <p:nvPr/>
            </p:nvSpPr>
            <p:spPr bwMode="auto">
              <a:xfrm>
                <a:off x="1671" y="2729"/>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7" name="Line 2983"/>
              <p:cNvSpPr>
                <a:spLocks noChangeShapeType="1"/>
              </p:cNvSpPr>
              <p:nvPr/>
            </p:nvSpPr>
            <p:spPr bwMode="auto">
              <a:xfrm>
                <a:off x="1697" y="2753"/>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8" name="Line 2984"/>
              <p:cNvSpPr>
                <a:spLocks noChangeShapeType="1"/>
              </p:cNvSpPr>
              <p:nvPr/>
            </p:nvSpPr>
            <p:spPr bwMode="auto">
              <a:xfrm>
                <a:off x="1723" y="2775"/>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9" name="Line 2985"/>
              <p:cNvSpPr>
                <a:spLocks noChangeShapeType="1"/>
              </p:cNvSpPr>
              <p:nvPr/>
            </p:nvSpPr>
            <p:spPr bwMode="auto">
              <a:xfrm>
                <a:off x="1748" y="2798"/>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0" name="Line 2986"/>
              <p:cNvSpPr>
                <a:spLocks noChangeShapeType="1"/>
              </p:cNvSpPr>
              <p:nvPr/>
            </p:nvSpPr>
            <p:spPr bwMode="auto">
              <a:xfrm>
                <a:off x="1774" y="2820"/>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1" name="Line 2987"/>
              <p:cNvSpPr>
                <a:spLocks noChangeShapeType="1"/>
              </p:cNvSpPr>
              <p:nvPr/>
            </p:nvSpPr>
            <p:spPr bwMode="auto">
              <a:xfrm>
                <a:off x="1800" y="2843"/>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2" name="Line 2988"/>
              <p:cNvSpPr>
                <a:spLocks noChangeShapeType="1"/>
              </p:cNvSpPr>
              <p:nvPr/>
            </p:nvSpPr>
            <p:spPr bwMode="auto">
              <a:xfrm>
                <a:off x="1818" y="2867"/>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3" name="Line 2989"/>
              <p:cNvSpPr>
                <a:spLocks noChangeShapeType="1"/>
              </p:cNvSpPr>
              <p:nvPr/>
            </p:nvSpPr>
            <p:spPr bwMode="auto">
              <a:xfrm>
                <a:off x="1833" y="2893"/>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4" name="Line 2990"/>
              <p:cNvSpPr>
                <a:spLocks noChangeShapeType="1"/>
              </p:cNvSpPr>
              <p:nvPr/>
            </p:nvSpPr>
            <p:spPr bwMode="auto">
              <a:xfrm>
                <a:off x="1847" y="291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5" name="Line 2991"/>
              <p:cNvSpPr>
                <a:spLocks noChangeShapeType="1"/>
              </p:cNvSpPr>
              <p:nvPr/>
            </p:nvSpPr>
            <p:spPr bwMode="auto">
              <a:xfrm>
                <a:off x="1862" y="2945"/>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6" name="Line 2992"/>
              <p:cNvSpPr>
                <a:spLocks noChangeShapeType="1"/>
              </p:cNvSpPr>
              <p:nvPr/>
            </p:nvSpPr>
            <p:spPr bwMode="auto">
              <a:xfrm>
                <a:off x="1877" y="2971"/>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7" name="Line 2993"/>
              <p:cNvSpPr>
                <a:spLocks noChangeShapeType="1"/>
              </p:cNvSpPr>
              <p:nvPr/>
            </p:nvSpPr>
            <p:spPr bwMode="auto">
              <a:xfrm>
                <a:off x="1891" y="2996"/>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8" name="Line 2994"/>
              <p:cNvSpPr>
                <a:spLocks noChangeShapeType="1"/>
              </p:cNvSpPr>
              <p:nvPr/>
            </p:nvSpPr>
            <p:spPr bwMode="auto">
              <a:xfrm>
                <a:off x="1906" y="3022"/>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9" name="Line 2995"/>
              <p:cNvSpPr>
                <a:spLocks noChangeShapeType="1"/>
              </p:cNvSpPr>
              <p:nvPr/>
            </p:nvSpPr>
            <p:spPr bwMode="auto">
              <a:xfrm>
                <a:off x="1920" y="3048"/>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0" name="Line 2996"/>
              <p:cNvSpPr>
                <a:spLocks noChangeShapeType="1"/>
              </p:cNvSpPr>
              <p:nvPr/>
            </p:nvSpPr>
            <p:spPr bwMode="auto">
              <a:xfrm>
                <a:off x="1935" y="307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1" name="Line 2997"/>
              <p:cNvSpPr>
                <a:spLocks noChangeShapeType="1"/>
              </p:cNvSpPr>
              <p:nvPr/>
            </p:nvSpPr>
            <p:spPr bwMode="auto">
              <a:xfrm>
                <a:off x="1950" y="3099"/>
                <a:ext cx="2"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2" name="Line 2998"/>
              <p:cNvSpPr>
                <a:spLocks noChangeShapeType="1"/>
              </p:cNvSpPr>
              <p:nvPr/>
            </p:nvSpPr>
            <p:spPr bwMode="auto">
              <a:xfrm>
                <a:off x="1964" y="3125"/>
                <a:ext cx="3"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3" name="Line 2999"/>
              <p:cNvSpPr>
                <a:spLocks noChangeShapeType="1"/>
              </p:cNvSpPr>
              <p:nvPr/>
            </p:nvSpPr>
            <p:spPr bwMode="auto">
              <a:xfrm>
                <a:off x="1982"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4" name="Line 3000"/>
              <p:cNvSpPr>
                <a:spLocks noChangeShapeType="1"/>
              </p:cNvSpPr>
              <p:nvPr/>
            </p:nvSpPr>
            <p:spPr bwMode="auto">
              <a:xfrm>
                <a:off x="2008"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5" name="Line 3001"/>
              <p:cNvSpPr>
                <a:spLocks noChangeShapeType="1"/>
              </p:cNvSpPr>
              <p:nvPr/>
            </p:nvSpPr>
            <p:spPr bwMode="auto">
              <a:xfrm>
                <a:off x="2033" y="314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6" name="Line 3002"/>
              <p:cNvSpPr>
                <a:spLocks noChangeShapeType="1"/>
              </p:cNvSpPr>
              <p:nvPr/>
            </p:nvSpPr>
            <p:spPr bwMode="auto">
              <a:xfrm>
                <a:off x="2059" y="3145"/>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7" name="Line 3003"/>
              <p:cNvSpPr>
                <a:spLocks noChangeShapeType="1"/>
              </p:cNvSpPr>
              <p:nvPr/>
            </p:nvSpPr>
            <p:spPr bwMode="auto">
              <a:xfrm>
                <a:off x="2085"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8" name="Line 3004"/>
              <p:cNvSpPr>
                <a:spLocks noChangeShapeType="1"/>
              </p:cNvSpPr>
              <p:nvPr/>
            </p:nvSpPr>
            <p:spPr bwMode="auto">
              <a:xfrm>
                <a:off x="2111"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9" name="Line 3005"/>
              <p:cNvSpPr>
                <a:spLocks noChangeShapeType="1"/>
              </p:cNvSpPr>
              <p:nvPr/>
            </p:nvSpPr>
            <p:spPr bwMode="auto">
              <a:xfrm>
                <a:off x="2137" y="3145"/>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0" name="Line 3006"/>
              <p:cNvSpPr>
                <a:spLocks noChangeShapeType="1"/>
              </p:cNvSpPr>
              <p:nvPr/>
            </p:nvSpPr>
            <p:spPr bwMode="auto">
              <a:xfrm>
                <a:off x="2162" y="3161"/>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1" name="Line 3007"/>
              <p:cNvSpPr>
                <a:spLocks noChangeShapeType="1"/>
              </p:cNvSpPr>
              <p:nvPr/>
            </p:nvSpPr>
            <p:spPr bwMode="auto">
              <a:xfrm>
                <a:off x="2188" y="3184"/>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2" name="Line 3008"/>
              <p:cNvSpPr>
                <a:spLocks noChangeShapeType="1"/>
              </p:cNvSpPr>
              <p:nvPr/>
            </p:nvSpPr>
            <p:spPr bwMode="auto">
              <a:xfrm>
                <a:off x="2214" y="3207"/>
                <a:ext cx="3"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3" name="Line 3009"/>
              <p:cNvSpPr>
                <a:spLocks noChangeShapeType="1"/>
              </p:cNvSpPr>
              <p:nvPr/>
            </p:nvSpPr>
            <p:spPr bwMode="auto">
              <a:xfrm>
                <a:off x="2240" y="3229"/>
                <a:ext cx="3"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4" name="Line 3010"/>
              <p:cNvSpPr>
                <a:spLocks noChangeShapeType="1"/>
              </p:cNvSpPr>
              <p:nvPr/>
            </p:nvSpPr>
            <p:spPr bwMode="auto">
              <a:xfrm>
                <a:off x="2265" y="3252"/>
                <a:ext cx="4"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5" name="Line 3011"/>
              <p:cNvSpPr>
                <a:spLocks noChangeShapeType="1"/>
              </p:cNvSpPr>
              <p:nvPr/>
            </p:nvSpPr>
            <p:spPr bwMode="auto">
              <a:xfrm>
                <a:off x="2291" y="3275"/>
                <a:ext cx="4" cy="2"/>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6" name="Line 3012"/>
              <p:cNvSpPr>
                <a:spLocks noChangeShapeType="1"/>
              </p:cNvSpPr>
              <p:nvPr/>
            </p:nvSpPr>
            <p:spPr bwMode="auto">
              <a:xfrm>
                <a:off x="2314" y="3298"/>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7" name="Line 3013"/>
              <p:cNvSpPr>
                <a:spLocks noChangeShapeType="1"/>
              </p:cNvSpPr>
              <p:nvPr/>
            </p:nvSpPr>
            <p:spPr bwMode="auto">
              <a:xfrm>
                <a:off x="2329" y="3324"/>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8" name="Line 3014"/>
              <p:cNvSpPr>
                <a:spLocks noChangeShapeType="1"/>
              </p:cNvSpPr>
              <p:nvPr/>
            </p:nvSpPr>
            <p:spPr bwMode="auto">
              <a:xfrm>
                <a:off x="2344" y="3350"/>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9" name="Line 3015"/>
              <p:cNvSpPr>
                <a:spLocks noChangeShapeType="1"/>
              </p:cNvSpPr>
              <p:nvPr/>
            </p:nvSpPr>
            <p:spPr bwMode="auto">
              <a:xfrm>
                <a:off x="2359" y="3375"/>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0" name="Line 3016"/>
              <p:cNvSpPr>
                <a:spLocks noChangeShapeType="1"/>
              </p:cNvSpPr>
              <p:nvPr/>
            </p:nvSpPr>
            <p:spPr bwMode="auto">
              <a:xfrm>
                <a:off x="2374" y="3401"/>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1" name="Line 3017"/>
              <p:cNvSpPr>
                <a:spLocks noChangeShapeType="1"/>
              </p:cNvSpPr>
              <p:nvPr/>
            </p:nvSpPr>
            <p:spPr bwMode="auto">
              <a:xfrm>
                <a:off x="2388" y="3427"/>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2" name="Line 3018"/>
              <p:cNvSpPr>
                <a:spLocks noChangeShapeType="1"/>
              </p:cNvSpPr>
              <p:nvPr/>
            </p:nvSpPr>
            <p:spPr bwMode="auto">
              <a:xfrm>
                <a:off x="2403" y="3453"/>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grpSp>
          <p:nvGrpSpPr>
            <p:cNvPr id="21" name="Group 3220"/>
            <p:cNvGrpSpPr>
              <a:grpSpLocks/>
            </p:cNvGrpSpPr>
            <p:nvPr/>
          </p:nvGrpSpPr>
          <p:grpSpPr bwMode="auto">
            <a:xfrm>
              <a:off x="1770063" y="976313"/>
              <a:ext cx="6464300" cy="4756150"/>
              <a:chOff x="1115" y="615"/>
              <a:chExt cx="4072" cy="2996"/>
            </a:xfrm>
          </p:grpSpPr>
          <p:sp>
            <p:nvSpPr>
              <p:cNvPr id="183" name="Line 3020"/>
              <p:cNvSpPr>
                <a:spLocks noChangeShapeType="1"/>
              </p:cNvSpPr>
              <p:nvPr/>
            </p:nvSpPr>
            <p:spPr bwMode="auto">
              <a:xfrm>
                <a:off x="2417" y="3479"/>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4" name="Line 3021"/>
              <p:cNvSpPr>
                <a:spLocks noChangeShapeType="1"/>
              </p:cNvSpPr>
              <p:nvPr/>
            </p:nvSpPr>
            <p:spPr bwMode="auto">
              <a:xfrm>
                <a:off x="2432" y="3504"/>
                <a:ext cx="1" cy="4"/>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5" name="Line 3022"/>
              <p:cNvSpPr>
                <a:spLocks noChangeShapeType="1"/>
              </p:cNvSpPr>
              <p:nvPr/>
            </p:nvSpPr>
            <p:spPr bwMode="auto">
              <a:xfrm>
                <a:off x="2447" y="3530"/>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6" name="Line 3023"/>
              <p:cNvSpPr>
                <a:spLocks noChangeShapeType="1"/>
              </p:cNvSpPr>
              <p:nvPr/>
            </p:nvSpPr>
            <p:spPr bwMode="auto">
              <a:xfrm>
                <a:off x="2461" y="3556"/>
                <a:ext cx="2"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7" name="Line 3024"/>
              <p:cNvSpPr>
                <a:spLocks noChangeShapeType="1"/>
              </p:cNvSpPr>
              <p:nvPr/>
            </p:nvSpPr>
            <p:spPr bwMode="auto">
              <a:xfrm>
                <a:off x="2476" y="3582"/>
                <a:ext cx="1" cy="3"/>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8" name="Line 3025"/>
              <p:cNvSpPr>
                <a:spLocks noChangeShapeType="1"/>
              </p:cNvSpPr>
              <p:nvPr/>
            </p:nvSpPr>
            <p:spPr bwMode="auto">
              <a:xfrm>
                <a:off x="249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9" name="Line 3026"/>
              <p:cNvSpPr>
                <a:spLocks noChangeShapeType="1"/>
              </p:cNvSpPr>
              <p:nvPr/>
            </p:nvSpPr>
            <p:spPr bwMode="auto">
              <a:xfrm>
                <a:off x="252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0" name="Line 3027"/>
              <p:cNvSpPr>
                <a:spLocks noChangeShapeType="1"/>
              </p:cNvSpPr>
              <p:nvPr/>
            </p:nvSpPr>
            <p:spPr bwMode="auto">
              <a:xfrm>
                <a:off x="255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1" name="Line 3028"/>
              <p:cNvSpPr>
                <a:spLocks noChangeShapeType="1"/>
              </p:cNvSpPr>
              <p:nvPr/>
            </p:nvSpPr>
            <p:spPr bwMode="auto">
              <a:xfrm>
                <a:off x="257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2" name="Line 3029"/>
              <p:cNvSpPr>
                <a:spLocks noChangeShapeType="1"/>
              </p:cNvSpPr>
              <p:nvPr/>
            </p:nvSpPr>
            <p:spPr bwMode="auto">
              <a:xfrm>
                <a:off x="260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3" name="Line 3030"/>
              <p:cNvSpPr>
                <a:spLocks noChangeShapeType="1"/>
              </p:cNvSpPr>
              <p:nvPr/>
            </p:nvSpPr>
            <p:spPr bwMode="auto">
              <a:xfrm>
                <a:off x="262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4" name="Line 3031"/>
              <p:cNvSpPr>
                <a:spLocks noChangeShapeType="1"/>
              </p:cNvSpPr>
              <p:nvPr/>
            </p:nvSpPr>
            <p:spPr bwMode="auto">
              <a:xfrm>
                <a:off x="265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5" name="Line 3032"/>
              <p:cNvSpPr>
                <a:spLocks noChangeShapeType="1"/>
              </p:cNvSpPr>
              <p:nvPr/>
            </p:nvSpPr>
            <p:spPr bwMode="auto">
              <a:xfrm>
                <a:off x="267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6" name="Line 3033"/>
              <p:cNvSpPr>
                <a:spLocks noChangeShapeType="1"/>
              </p:cNvSpPr>
              <p:nvPr/>
            </p:nvSpPr>
            <p:spPr bwMode="auto">
              <a:xfrm>
                <a:off x="270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7" name="Line 3034"/>
              <p:cNvSpPr>
                <a:spLocks noChangeShapeType="1"/>
              </p:cNvSpPr>
              <p:nvPr/>
            </p:nvSpPr>
            <p:spPr bwMode="auto">
              <a:xfrm>
                <a:off x="273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8" name="Line 3035"/>
              <p:cNvSpPr>
                <a:spLocks noChangeShapeType="1"/>
              </p:cNvSpPr>
              <p:nvPr/>
            </p:nvSpPr>
            <p:spPr bwMode="auto">
              <a:xfrm>
                <a:off x="275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99" name="Line 3036"/>
              <p:cNvSpPr>
                <a:spLocks noChangeShapeType="1"/>
              </p:cNvSpPr>
              <p:nvPr/>
            </p:nvSpPr>
            <p:spPr bwMode="auto">
              <a:xfrm>
                <a:off x="278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0" name="Line 3037"/>
              <p:cNvSpPr>
                <a:spLocks noChangeShapeType="1"/>
              </p:cNvSpPr>
              <p:nvPr/>
            </p:nvSpPr>
            <p:spPr bwMode="auto">
              <a:xfrm>
                <a:off x="280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1" name="Line 3038"/>
              <p:cNvSpPr>
                <a:spLocks noChangeShapeType="1"/>
              </p:cNvSpPr>
              <p:nvPr/>
            </p:nvSpPr>
            <p:spPr bwMode="auto">
              <a:xfrm>
                <a:off x="283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2" name="Line 3039"/>
              <p:cNvSpPr>
                <a:spLocks noChangeShapeType="1"/>
              </p:cNvSpPr>
              <p:nvPr/>
            </p:nvSpPr>
            <p:spPr bwMode="auto">
              <a:xfrm>
                <a:off x="286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3" name="Line 3040"/>
              <p:cNvSpPr>
                <a:spLocks noChangeShapeType="1"/>
              </p:cNvSpPr>
              <p:nvPr/>
            </p:nvSpPr>
            <p:spPr bwMode="auto">
              <a:xfrm>
                <a:off x="288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4" name="Line 3041"/>
              <p:cNvSpPr>
                <a:spLocks noChangeShapeType="1"/>
              </p:cNvSpPr>
              <p:nvPr/>
            </p:nvSpPr>
            <p:spPr bwMode="auto">
              <a:xfrm>
                <a:off x="291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5" name="Line 3042"/>
              <p:cNvSpPr>
                <a:spLocks noChangeShapeType="1"/>
              </p:cNvSpPr>
              <p:nvPr/>
            </p:nvSpPr>
            <p:spPr bwMode="auto">
              <a:xfrm>
                <a:off x="293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6" name="Line 3043"/>
              <p:cNvSpPr>
                <a:spLocks noChangeShapeType="1"/>
              </p:cNvSpPr>
              <p:nvPr/>
            </p:nvSpPr>
            <p:spPr bwMode="auto">
              <a:xfrm>
                <a:off x="296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7" name="Line 3044"/>
              <p:cNvSpPr>
                <a:spLocks noChangeShapeType="1"/>
              </p:cNvSpPr>
              <p:nvPr/>
            </p:nvSpPr>
            <p:spPr bwMode="auto">
              <a:xfrm>
                <a:off x="298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8" name="Line 3045"/>
              <p:cNvSpPr>
                <a:spLocks noChangeShapeType="1"/>
              </p:cNvSpPr>
              <p:nvPr/>
            </p:nvSpPr>
            <p:spPr bwMode="auto">
              <a:xfrm>
                <a:off x="301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09" name="Line 3046"/>
              <p:cNvSpPr>
                <a:spLocks noChangeShapeType="1"/>
              </p:cNvSpPr>
              <p:nvPr/>
            </p:nvSpPr>
            <p:spPr bwMode="auto">
              <a:xfrm>
                <a:off x="304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0" name="Line 3047"/>
              <p:cNvSpPr>
                <a:spLocks noChangeShapeType="1"/>
              </p:cNvSpPr>
              <p:nvPr/>
            </p:nvSpPr>
            <p:spPr bwMode="auto">
              <a:xfrm>
                <a:off x="306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1" name="Line 3048"/>
              <p:cNvSpPr>
                <a:spLocks noChangeShapeType="1"/>
              </p:cNvSpPr>
              <p:nvPr/>
            </p:nvSpPr>
            <p:spPr bwMode="auto">
              <a:xfrm>
                <a:off x="309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2" name="Line 3049"/>
              <p:cNvSpPr>
                <a:spLocks noChangeShapeType="1"/>
              </p:cNvSpPr>
              <p:nvPr/>
            </p:nvSpPr>
            <p:spPr bwMode="auto">
              <a:xfrm>
                <a:off x="311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3" name="Line 3050"/>
              <p:cNvSpPr>
                <a:spLocks noChangeShapeType="1"/>
              </p:cNvSpPr>
              <p:nvPr/>
            </p:nvSpPr>
            <p:spPr bwMode="auto">
              <a:xfrm>
                <a:off x="314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4" name="Line 3051"/>
              <p:cNvSpPr>
                <a:spLocks noChangeShapeType="1"/>
              </p:cNvSpPr>
              <p:nvPr/>
            </p:nvSpPr>
            <p:spPr bwMode="auto">
              <a:xfrm>
                <a:off x="316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5" name="Line 3052"/>
              <p:cNvSpPr>
                <a:spLocks noChangeShapeType="1"/>
              </p:cNvSpPr>
              <p:nvPr/>
            </p:nvSpPr>
            <p:spPr bwMode="auto">
              <a:xfrm>
                <a:off x="319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6" name="Line 3053"/>
              <p:cNvSpPr>
                <a:spLocks noChangeShapeType="1"/>
              </p:cNvSpPr>
              <p:nvPr/>
            </p:nvSpPr>
            <p:spPr bwMode="auto">
              <a:xfrm>
                <a:off x="322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7" name="Line 3054"/>
              <p:cNvSpPr>
                <a:spLocks noChangeShapeType="1"/>
              </p:cNvSpPr>
              <p:nvPr/>
            </p:nvSpPr>
            <p:spPr bwMode="auto">
              <a:xfrm>
                <a:off x="324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8" name="Line 3055"/>
              <p:cNvSpPr>
                <a:spLocks noChangeShapeType="1"/>
              </p:cNvSpPr>
              <p:nvPr/>
            </p:nvSpPr>
            <p:spPr bwMode="auto">
              <a:xfrm>
                <a:off x="327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19" name="Line 3056"/>
              <p:cNvSpPr>
                <a:spLocks noChangeShapeType="1"/>
              </p:cNvSpPr>
              <p:nvPr/>
            </p:nvSpPr>
            <p:spPr bwMode="auto">
              <a:xfrm>
                <a:off x="329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0" name="Line 3057"/>
              <p:cNvSpPr>
                <a:spLocks noChangeShapeType="1"/>
              </p:cNvSpPr>
              <p:nvPr/>
            </p:nvSpPr>
            <p:spPr bwMode="auto">
              <a:xfrm>
                <a:off x="332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1" name="Line 3058"/>
              <p:cNvSpPr>
                <a:spLocks noChangeShapeType="1"/>
              </p:cNvSpPr>
              <p:nvPr/>
            </p:nvSpPr>
            <p:spPr bwMode="auto">
              <a:xfrm>
                <a:off x="335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2" name="Line 3059"/>
              <p:cNvSpPr>
                <a:spLocks noChangeShapeType="1"/>
              </p:cNvSpPr>
              <p:nvPr/>
            </p:nvSpPr>
            <p:spPr bwMode="auto">
              <a:xfrm>
                <a:off x="337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3" name="Line 3060"/>
              <p:cNvSpPr>
                <a:spLocks noChangeShapeType="1"/>
              </p:cNvSpPr>
              <p:nvPr/>
            </p:nvSpPr>
            <p:spPr bwMode="auto">
              <a:xfrm>
                <a:off x="340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4" name="Line 3061"/>
              <p:cNvSpPr>
                <a:spLocks noChangeShapeType="1"/>
              </p:cNvSpPr>
              <p:nvPr/>
            </p:nvSpPr>
            <p:spPr bwMode="auto">
              <a:xfrm>
                <a:off x="342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5" name="Line 3062"/>
              <p:cNvSpPr>
                <a:spLocks noChangeShapeType="1"/>
              </p:cNvSpPr>
              <p:nvPr/>
            </p:nvSpPr>
            <p:spPr bwMode="auto">
              <a:xfrm>
                <a:off x="345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6" name="Line 3063"/>
              <p:cNvSpPr>
                <a:spLocks noChangeShapeType="1"/>
              </p:cNvSpPr>
              <p:nvPr/>
            </p:nvSpPr>
            <p:spPr bwMode="auto">
              <a:xfrm>
                <a:off x="347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7" name="Line 3064"/>
              <p:cNvSpPr>
                <a:spLocks noChangeShapeType="1"/>
              </p:cNvSpPr>
              <p:nvPr/>
            </p:nvSpPr>
            <p:spPr bwMode="auto">
              <a:xfrm>
                <a:off x="3504"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8" name="Line 3065"/>
              <p:cNvSpPr>
                <a:spLocks noChangeShapeType="1"/>
              </p:cNvSpPr>
              <p:nvPr/>
            </p:nvSpPr>
            <p:spPr bwMode="auto">
              <a:xfrm>
                <a:off x="353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29" name="Line 3066"/>
              <p:cNvSpPr>
                <a:spLocks noChangeShapeType="1"/>
              </p:cNvSpPr>
              <p:nvPr/>
            </p:nvSpPr>
            <p:spPr bwMode="auto">
              <a:xfrm>
                <a:off x="355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0" name="Line 3067"/>
              <p:cNvSpPr>
                <a:spLocks noChangeShapeType="1"/>
              </p:cNvSpPr>
              <p:nvPr/>
            </p:nvSpPr>
            <p:spPr bwMode="auto">
              <a:xfrm>
                <a:off x="358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1" name="Line 3068"/>
              <p:cNvSpPr>
                <a:spLocks noChangeShapeType="1"/>
              </p:cNvSpPr>
              <p:nvPr/>
            </p:nvSpPr>
            <p:spPr bwMode="auto">
              <a:xfrm>
                <a:off x="360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2" name="Line 3069"/>
              <p:cNvSpPr>
                <a:spLocks noChangeShapeType="1"/>
              </p:cNvSpPr>
              <p:nvPr/>
            </p:nvSpPr>
            <p:spPr bwMode="auto">
              <a:xfrm>
                <a:off x="363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3" name="Line 3070"/>
              <p:cNvSpPr>
                <a:spLocks noChangeShapeType="1"/>
              </p:cNvSpPr>
              <p:nvPr/>
            </p:nvSpPr>
            <p:spPr bwMode="auto">
              <a:xfrm>
                <a:off x="365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4" name="Line 3071"/>
              <p:cNvSpPr>
                <a:spLocks noChangeShapeType="1"/>
              </p:cNvSpPr>
              <p:nvPr/>
            </p:nvSpPr>
            <p:spPr bwMode="auto">
              <a:xfrm>
                <a:off x="368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5" name="Line 3072"/>
              <p:cNvSpPr>
                <a:spLocks noChangeShapeType="1"/>
              </p:cNvSpPr>
              <p:nvPr/>
            </p:nvSpPr>
            <p:spPr bwMode="auto">
              <a:xfrm>
                <a:off x="371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6" name="Line 3073"/>
              <p:cNvSpPr>
                <a:spLocks noChangeShapeType="1"/>
              </p:cNvSpPr>
              <p:nvPr/>
            </p:nvSpPr>
            <p:spPr bwMode="auto">
              <a:xfrm>
                <a:off x="373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7" name="Line 3074"/>
              <p:cNvSpPr>
                <a:spLocks noChangeShapeType="1"/>
              </p:cNvSpPr>
              <p:nvPr/>
            </p:nvSpPr>
            <p:spPr bwMode="auto">
              <a:xfrm>
                <a:off x="376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8" name="Line 3075"/>
              <p:cNvSpPr>
                <a:spLocks noChangeShapeType="1"/>
              </p:cNvSpPr>
              <p:nvPr/>
            </p:nvSpPr>
            <p:spPr bwMode="auto">
              <a:xfrm>
                <a:off x="378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9" name="Line 3076"/>
              <p:cNvSpPr>
                <a:spLocks noChangeShapeType="1"/>
              </p:cNvSpPr>
              <p:nvPr/>
            </p:nvSpPr>
            <p:spPr bwMode="auto">
              <a:xfrm>
                <a:off x="381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0" name="Line 3077"/>
              <p:cNvSpPr>
                <a:spLocks noChangeShapeType="1"/>
              </p:cNvSpPr>
              <p:nvPr/>
            </p:nvSpPr>
            <p:spPr bwMode="auto">
              <a:xfrm>
                <a:off x="383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1" name="Line 3078"/>
              <p:cNvSpPr>
                <a:spLocks noChangeShapeType="1"/>
              </p:cNvSpPr>
              <p:nvPr/>
            </p:nvSpPr>
            <p:spPr bwMode="auto">
              <a:xfrm>
                <a:off x="386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2" name="Line 3079"/>
              <p:cNvSpPr>
                <a:spLocks noChangeShapeType="1"/>
              </p:cNvSpPr>
              <p:nvPr/>
            </p:nvSpPr>
            <p:spPr bwMode="auto">
              <a:xfrm>
                <a:off x="389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3" name="Line 3080"/>
              <p:cNvSpPr>
                <a:spLocks noChangeShapeType="1"/>
              </p:cNvSpPr>
              <p:nvPr/>
            </p:nvSpPr>
            <p:spPr bwMode="auto">
              <a:xfrm>
                <a:off x="391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4" name="Line 3081"/>
              <p:cNvSpPr>
                <a:spLocks noChangeShapeType="1"/>
              </p:cNvSpPr>
              <p:nvPr/>
            </p:nvSpPr>
            <p:spPr bwMode="auto">
              <a:xfrm>
                <a:off x="394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5" name="Line 3082"/>
              <p:cNvSpPr>
                <a:spLocks noChangeShapeType="1"/>
              </p:cNvSpPr>
              <p:nvPr/>
            </p:nvSpPr>
            <p:spPr bwMode="auto">
              <a:xfrm>
                <a:off x="396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6" name="Line 3083"/>
              <p:cNvSpPr>
                <a:spLocks noChangeShapeType="1"/>
              </p:cNvSpPr>
              <p:nvPr/>
            </p:nvSpPr>
            <p:spPr bwMode="auto">
              <a:xfrm>
                <a:off x="399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7" name="Line 3084"/>
              <p:cNvSpPr>
                <a:spLocks noChangeShapeType="1"/>
              </p:cNvSpPr>
              <p:nvPr/>
            </p:nvSpPr>
            <p:spPr bwMode="auto">
              <a:xfrm>
                <a:off x="402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8" name="Line 3085"/>
              <p:cNvSpPr>
                <a:spLocks noChangeShapeType="1"/>
              </p:cNvSpPr>
              <p:nvPr/>
            </p:nvSpPr>
            <p:spPr bwMode="auto">
              <a:xfrm>
                <a:off x="404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9" name="Line 3086"/>
              <p:cNvSpPr>
                <a:spLocks noChangeShapeType="1"/>
              </p:cNvSpPr>
              <p:nvPr/>
            </p:nvSpPr>
            <p:spPr bwMode="auto">
              <a:xfrm>
                <a:off x="407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0" name="Line 3087"/>
              <p:cNvSpPr>
                <a:spLocks noChangeShapeType="1"/>
              </p:cNvSpPr>
              <p:nvPr/>
            </p:nvSpPr>
            <p:spPr bwMode="auto">
              <a:xfrm>
                <a:off x="409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1" name="Line 3088"/>
              <p:cNvSpPr>
                <a:spLocks noChangeShapeType="1"/>
              </p:cNvSpPr>
              <p:nvPr/>
            </p:nvSpPr>
            <p:spPr bwMode="auto">
              <a:xfrm>
                <a:off x="412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2" name="Line 3089"/>
              <p:cNvSpPr>
                <a:spLocks noChangeShapeType="1"/>
              </p:cNvSpPr>
              <p:nvPr/>
            </p:nvSpPr>
            <p:spPr bwMode="auto">
              <a:xfrm>
                <a:off x="414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3" name="Line 3090"/>
              <p:cNvSpPr>
                <a:spLocks noChangeShapeType="1"/>
              </p:cNvSpPr>
              <p:nvPr/>
            </p:nvSpPr>
            <p:spPr bwMode="auto">
              <a:xfrm>
                <a:off x="4174"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4" name="Line 3091"/>
              <p:cNvSpPr>
                <a:spLocks noChangeShapeType="1"/>
              </p:cNvSpPr>
              <p:nvPr/>
            </p:nvSpPr>
            <p:spPr bwMode="auto">
              <a:xfrm>
                <a:off x="420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5" name="Line 3092"/>
              <p:cNvSpPr>
                <a:spLocks noChangeShapeType="1"/>
              </p:cNvSpPr>
              <p:nvPr/>
            </p:nvSpPr>
            <p:spPr bwMode="auto">
              <a:xfrm>
                <a:off x="422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6" name="Line 3093"/>
              <p:cNvSpPr>
                <a:spLocks noChangeShapeType="1"/>
              </p:cNvSpPr>
              <p:nvPr/>
            </p:nvSpPr>
            <p:spPr bwMode="auto">
              <a:xfrm>
                <a:off x="425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7" name="Line 3094"/>
              <p:cNvSpPr>
                <a:spLocks noChangeShapeType="1"/>
              </p:cNvSpPr>
              <p:nvPr/>
            </p:nvSpPr>
            <p:spPr bwMode="auto">
              <a:xfrm>
                <a:off x="427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8" name="Line 3095"/>
              <p:cNvSpPr>
                <a:spLocks noChangeShapeType="1"/>
              </p:cNvSpPr>
              <p:nvPr/>
            </p:nvSpPr>
            <p:spPr bwMode="auto">
              <a:xfrm>
                <a:off x="430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9" name="Line 3096"/>
              <p:cNvSpPr>
                <a:spLocks noChangeShapeType="1"/>
              </p:cNvSpPr>
              <p:nvPr/>
            </p:nvSpPr>
            <p:spPr bwMode="auto">
              <a:xfrm>
                <a:off x="432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0" name="Line 3097"/>
              <p:cNvSpPr>
                <a:spLocks noChangeShapeType="1"/>
              </p:cNvSpPr>
              <p:nvPr/>
            </p:nvSpPr>
            <p:spPr bwMode="auto">
              <a:xfrm>
                <a:off x="435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1" name="Line 3098"/>
              <p:cNvSpPr>
                <a:spLocks noChangeShapeType="1"/>
              </p:cNvSpPr>
              <p:nvPr/>
            </p:nvSpPr>
            <p:spPr bwMode="auto">
              <a:xfrm>
                <a:off x="438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2" name="Line 3099"/>
              <p:cNvSpPr>
                <a:spLocks noChangeShapeType="1"/>
              </p:cNvSpPr>
              <p:nvPr/>
            </p:nvSpPr>
            <p:spPr bwMode="auto">
              <a:xfrm>
                <a:off x="440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3" name="Line 3100"/>
              <p:cNvSpPr>
                <a:spLocks noChangeShapeType="1"/>
              </p:cNvSpPr>
              <p:nvPr/>
            </p:nvSpPr>
            <p:spPr bwMode="auto">
              <a:xfrm>
                <a:off x="443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4" name="Line 3101"/>
              <p:cNvSpPr>
                <a:spLocks noChangeShapeType="1"/>
              </p:cNvSpPr>
              <p:nvPr/>
            </p:nvSpPr>
            <p:spPr bwMode="auto">
              <a:xfrm>
                <a:off x="445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5" name="Line 3102"/>
              <p:cNvSpPr>
                <a:spLocks noChangeShapeType="1"/>
              </p:cNvSpPr>
              <p:nvPr/>
            </p:nvSpPr>
            <p:spPr bwMode="auto">
              <a:xfrm>
                <a:off x="448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6" name="Line 3103"/>
              <p:cNvSpPr>
                <a:spLocks noChangeShapeType="1"/>
              </p:cNvSpPr>
              <p:nvPr/>
            </p:nvSpPr>
            <p:spPr bwMode="auto">
              <a:xfrm>
                <a:off x="4509"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7" name="Line 3104"/>
              <p:cNvSpPr>
                <a:spLocks noChangeShapeType="1"/>
              </p:cNvSpPr>
              <p:nvPr/>
            </p:nvSpPr>
            <p:spPr bwMode="auto">
              <a:xfrm>
                <a:off x="4535"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8" name="Line 3105"/>
              <p:cNvSpPr>
                <a:spLocks noChangeShapeType="1"/>
              </p:cNvSpPr>
              <p:nvPr/>
            </p:nvSpPr>
            <p:spPr bwMode="auto">
              <a:xfrm>
                <a:off x="456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9" name="Line 3106"/>
              <p:cNvSpPr>
                <a:spLocks noChangeShapeType="1"/>
              </p:cNvSpPr>
              <p:nvPr/>
            </p:nvSpPr>
            <p:spPr bwMode="auto">
              <a:xfrm>
                <a:off x="4587"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0" name="Line 3107"/>
              <p:cNvSpPr>
                <a:spLocks noChangeShapeType="1"/>
              </p:cNvSpPr>
              <p:nvPr/>
            </p:nvSpPr>
            <p:spPr bwMode="auto">
              <a:xfrm>
                <a:off x="461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1" name="Line 3108"/>
              <p:cNvSpPr>
                <a:spLocks noChangeShapeType="1"/>
              </p:cNvSpPr>
              <p:nvPr/>
            </p:nvSpPr>
            <p:spPr bwMode="auto">
              <a:xfrm>
                <a:off x="4638"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2" name="Line 3109"/>
              <p:cNvSpPr>
                <a:spLocks noChangeShapeType="1"/>
              </p:cNvSpPr>
              <p:nvPr/>
            </p:nvSpPr>
            <p:spPr bwMode="auto">
              <a:xfrm>
                <a:off x="4664"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3" name="Line 3110"/>
              <p:cNvSpPr>
                <a:spLocks noChangeShapeType="1"/>
              </p:cNvSpPr>
              <p:nvPr/>
            </p:nvSpPr>
            <p:spPr bwMode="auto">
              <a:xfrm>
                <a:off x="4690"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4" name="Line 3111"/>
              <p:cNvSpPr>
                <a:spLocks noChangeShapeType="1"/>
              </p:cNvSpPr>
              <p:nvPr/>
            </p:nvSpPr>
            <p:spPr bwMode="auto">
              <a:xfrm>
                <a:off x="471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5" name="Line 3112"/>
              <p:cNvSpPr>
                <a:spLocks noChangeShapeType="1"/>
              </p:cNvSpPr>
              <p:nvPr/>
            </p:nvSpPr>
            <p:spPr bwMode="auto">
              <a:xfrm>
                <a:off x="4741"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6" name="Line 3113"/>
              <p:cNvSpPr>
                <a:spLocks noChangeShapeType="1"/>
              </p:cNvSpPr>
              <p:nvPr/>
            </p:nvSpPr>
            <p:spPr bwMode="auto">
              <a:xfrm>
                <a:off x="4767"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7" name="Line 3114"/>
              <p:cNvSpPr>
                <a:spLocks noChangeShapeType="1"/>
              </p:cNvSpPr>
              <p:nvPr/>
            </p:nvSpPr>
            <p:spPr bwMode="auto">
              <a:xfrm>
                <a:off x="4793"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8" name="Line 3115"/>
              <p:cNvSpPr>
                <a:spLocks noChangeShapeType="1"/>
              </p:cNvSpPr>
              <p:nvPr/>
            </p:nvSpPr>
            <p:spPr bwMode="auto">
              <a:xfrm>
                <a:off x="481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9" name="Oval 3116"/>
              <p:cNvSpPr>
                <a:spLocks noChangeArrowheads="1"/>
              </p:cNvSpPr>
              <p:nvPr/>
            </p:nvSpPr>
            <p:spPr bwMode="auto">
              <a:xfrm>
                <a:off x="4974"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0" name="Oval 3117"/>
              <p:cNvSpPr>
                <a:spLocks noChangeArrowheads="1"/>
              </p:cNvSpPr>
              <p:nvPr/>
            </p:nvSpPr>
            <p:spPr bwMode="auto">
              <a:xfrm>
                <a:off x="5141" y="3565"/>
                <a:ext cx="46" cy="46"/>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1" name="Line 3118"/>
              <p:cNvSpPr>
                <a:spLocks noChangeShapeType="1"/>
              </p:cNvSpPr>
              <p:nvPr/>
            </p:nvSpPr>
            <p:spPr bwMode="auto">
              <a:xfrm>
                <a:off x="482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2" name="Line 3119"/>
              <p:cNvSpPr>
                <a:spLocks noChangeShapeType="1"/>
              </p:cNvSpPr>
              <p:nvPr/>
            </p:nvSpPr>
            <p:spPr bwMode="auto">
              <a:xfrm>
                <a:off x="485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3" name="Line 3120"/>
              <p:cNvSpPr>
                <a:spLocks noChangeShapeType="1"/>
              </p:cNvSpPr>
              <p:nvPr/>
            </p:nvSpPr>
            <p:spPr bwMode="auto">
              <a:xfrm>
                <a:off x="4880"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4" name="Line 3121"/>
              <p:cNvSpPr>
                <a:spLocks noChangeShapeType="1"/>
              </p:cNvSpPr>
              <p:nvPr/>
            </p:nvSpPr>
            <p:spPr bwMode="auto">
              <a:xfrm>
                <a:off x="4906"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5" name="Line 3122"/>
              <p:cNvSpPr>
                <a:spLocks noChangeShapeType="1"/>
              </p:cNvSpPr>
              <p:nvPr/>
            </p:nvSpPr>
            <p:spPr bwMode="auto">
              <a:xfrm>
                <a:off x="4932"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6" name="Line 3123"/>
              <p:cNvSpPr>
                <a:spLocks noChangeShapeType="1"/>
              </p:cNvSpPr>
              <p:nvPr/>
            </p:nvSpPr>
            <p:spPr bwMode="auto">
              <a:xfrm>
                <a:off x="495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7" name="Line 3124"/>
              <p:cNvSpPr>
                <a:spLocks noChangeShapeType="1"/>
              </p:cNvSpPr>
              <p:nvPr/>
            </p:nvSpPr>
            <p:spPr bwMode="auto">
              <a:xfrm>
                <a:off x="4983"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8" name="Line 3125"/>
              <p:cNvSpPr>
                <a:spLocks noChangeShapeType="1"/>
              </p:cNvSpPr>
              <p:nvPr/>
            </p:nvSpPr>
            <p:spPr bwMode="auto">
              <a:xfrm>
                <a:off x="5009"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9" name="Line 3126"/>
              <p:cNvSpPr>
                <a:spLocks noChangeShapeType="1"/>
              </p:cNvSpPr>
              <p:nvPr/>
            </p:nvSpPr>
            <p:spPr bwMode="auto">
              <a:xfrm>
                <a:off x="5035"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0" name="Line 3127"/>
              <p:cNvSpPr>
                <a:spLocks noChangeShapeType="1"/>
              </p:cNvSpPr>
              <p:nvPr/>
            </p:nvSpPr>
            <p:spPr bwMode="auto">
              <a:xfrm>
                <a:off x="5061"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1" name="Line 3128"/>
              <p:cNvSpPr>
                <a:spLocks noChangeShapeType="1"/>
              </p:cNvSpPr>
              <p:nvPr/>
            </p:nvSpPr>
            <p:spPr bwMode="auto">
              <a:xfrm>
                <a:off x="5086"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2" name="Line 3129"/>
              <p:cNvSpPr>
                <a:spLocks noChangeShapeType="1"/>
              </p:cNvSpPr>
              <p:nvPr/>
            </p:nvSpPr>
            <p:spPr bwMode="auto">
              <a:xfrm>
                <a:off x="5112" y="3587"/>
                <a:ext cx="4"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3" name="Line 3130"/>
              <p:cNvSpPr>
                <a:spLocks noChangeShapeType="1"/>
              </p:cNvSpPr>
              <p:nvPr/>
            </p:nvSpPr>
            <p:spPr bwMode="auto">
              <a:xfrm>
                <a:off x="5138" y="3587"/>
                <a:ext cx="3"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4" name="Line 3131"/>
              <p:cNvSpPr>
                <a:spLocks noChangeShapeType="1"/>
              </p:cNvSpPr>
              <p:nvPr/>
            </p:nvSpPr>
            <p:spPr bwMode="auto">
              <a:xfrm>
                <a:off x="5164" y="3587"/>
                <a:ext cx="1" cy="0"/>
              </a:xfrm>
              <a:prstGeom prst="line">
                <a:avLst/>
              </a:prstGeom>
              <a:noFill/>
              <a:ln w="33338">
                <a:solidFill>
                  <a:srgbClr val="FF0000"/>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5" name="Oval 3132"/>
              <p:cNvSpPr>
                <a:spLocks noChangeArrowheads="1"/>
              </p:cNvSpPr>
              <p:nvPr/>
            </p:nvSpPr>
            <p:spPr bwMode="auto">
              <a:xfrm>
                <a:off x="1115" y="209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6" name="Oval 3133"/>
              <p:cNvSpPr>
                <a:spLocks noChangeArrowheads="1"/>
              </p:cNvSpPr>
              <p:nvPr/>
            </p:nvSpPr>
            <p:spPr bwMode="auto">
              <a:xfrm>
                <a:off x="1282"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7" name="Oval 3134"/>
              <p:cNvSpPr>
                <a:spLocks noChangeArrowheads="1"/>
              </p:cNvSpPr>
              <p:nvPr/>
            </p:nvSpPr>
            <p:spPr bwMode="auto">
              <a:xfrm>
                <a:off x="1450" y="2090"/>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8" name="Oval 3135"/>
              <p:cNvSpPr>
                <a:spLocks noChangeArrowheads="1"/>
              </p:cNvSpPr>
              <p:nvPr/>
            </p:nvSpPr>
            <p:spPr bwMode="auto">
              <a:xfrm>
                <a:off x="1618" y="2237"/>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9" name="Oval 3136"/>
              <p:cNvSpPr>
                <a:spLocks noChangeArrowheads="1"/>
              </p:cNvSpPr>
              <p:nvPr/>
            </p:nvSpPr>
            <p:spPr bwMode="auto">
              <a:xfrm>
                <a:off x="1786" y="238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0" name="Oval 3137"/>
              <p:cNvSpPr>
                <a:spLocks noChangeArrowheads="1"/>
              </p:cNvSpPr>
              <p:nvPr/>
            </p:nvSpPr>
            <p:spPr bwMode="auto">
              <a:xfrm>
                <a:off x="1954" y="1942"/>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1" name="Oval 3138"/>
              <p:cNvSpPr>
                <a:spLocks noChangeArrowheads="1"/>
              </p:cNvSpPr>
              <p:nvPr/>
            </p:nvSpPr>
            <p:spPr bwMode="auto">
              <a:xfrm>
                <a:off x="2121" y="1942"/>
                <a:ext cx="46"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2" name="Oval 3139"/>
              <p:cNvSpPr>
                <a:spLocks noChangeArrowheads="1"/>
              </p:cNvSpPr>
              <p:nvPr/>
            </p:nvSpPr>
            <p:spPr bwMode="auto">
              <a:xfrm>
                <a:off x="2289" y="1942"/>
                <a:ext cx="45" cy="47"/>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3" name="Oval 3140"/>
              <p:cNvSpPr>
                <a:spLocks noChangeArrowheads="1"/>
              </p:cNvSpPr>
              <p:nvPr/>
            </p:nvSpPr>
            <p:spPr bwMode="auto">
              <a:xfrm>
                <a:off x="2457"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4" name="Oval 3141"/>
              <p:cNvSpPr>
                <a:spLocks noChangeArrowheads="1"/>
              </p:cNvSpPr>
              <p:nvPr/>
            </p:nvSpPr>
            <p:spPr bwMode="auto">
              <a:xfrm>
                <a:off x="2625"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5" name="Oval 3142"/>
              <p:cNvSpPr>
                <a:spLocks noChangeArrowheads="1"/>
              </p:cNvSpPr>
              <p:nvPr/>
            </p:nvSpPr>
            <p:spPr bwMode="auto">
              <a:xfrm>
                <a:off x="2793" y="1353"/>
                <a:ext cx="45"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6" name="Oval 3143"/>
              <p:cNvSpPr>
                <a:spLocks noChangeArrowheads="1"/>
              </p:cNvSpPr>
              <p:nvPr/>
            </p:nvSpPr>
            <p:spPr bwMode="auto">
              <a:xfrm>
                <a:off x="2961" y="150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7" name="Oval 3144"/>
              <p:cNvSpPr>
                <a:spLocks noChangeArrowheads="1"/>
              </p:cNvSpPr>
              <p:nvPr/>
            </p:nvSpPr>
            <p:spPr bwMode="auto">
              <a:xfrm>
                <a:off x="3128" y="1058"/>
                <a:ext cx="46" cy="4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8" name="Oval 3145"/>
              <p:cNvSpPr>
                <a:spLocks noChangeArrowheads="1"/>
              </p:cNvSpPr>
              <p:nvPr/>
            </p:nvSpPr>
            <p:spPr bwMode="auto">
              <a:xfrm>
                <a:off x="3296" y="910"/>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9" name="Oval 3146"/>
              <p:cNvSpPr>
                <a:spLocks noChangeArrowheads="1"/>
              </p:cNvSpPr>
              <p:nvPr/>
            </p:nvSpPr>
            <p:spPr bwMode="auto">
              <a:xfrm>
                <a:off x="3464" y="762"/>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0" name="Oval 3147"/>
              <p:cNvSpPr>
                <a:spLocks noChangeArrowheads="1"/>
              </p:cNvSpPr>
              <p:nvPr/>
            </p:nvSpPr>
            <p:spPr bwMode="auto">
              <a:xfrm>
                <a:off x="3631"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1" name="Oval 3148"/>
              <p:cNvSpPr>
                <a:spLocks noChangeArrowheads="1"/>
              </p:cNvSpPr>
              <p:nvPr/>
            </p:nvSpPr>
            <p:spPr bwMode="auto">
              <a:xfrm>
                <a:off x="3799"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2" name="Oval 3149"/>
              <p:cNvSpPr>
                <a:spLocks noChangeArrowheads="1"/>
              </p:cNvSpPr>
              <p:nvPr/>
            </p:nvSpPr>
            <p:spPr bwMode="auto">
              <a:xfrm>
                <a:off x="3967"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3" name="Oval 3150"/>
              <p:cNvSpPr>
                <a:spLocks noChangeArrowheads="1"/>
              </p:cNvSpPr>
              <p:nvPr/>
            </p:nvSpPr>
            <p:spPr bwMode="auto">
              <a:xfrm>
                <a:off x="4135" y="615"/>
                <a:ext cx="45"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4" name="Oval 3151"/>
              <p:cNvSpPr>
                <a:spLocks noChangeArrowheads="1"/>
              </p:cNvSpPr>
              <p:nvPr/>
            </p:nvSpPr>
            <p:spPr bwMode="auto">
              <a:xfrm>
                <a:off x="4302"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5" name="Oval 3152"/>
              <p:cNvSpPr>
                <a:spLocks noChangeArrowheads="1"/>
              </p:cNvSpPr>
              <p:nvPr/>
            </p:nvSpPr>
            <p:spPr bwMode="auto">
              <a:xfrm>
                <a:off x="4470"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6" name="Oval 3153"/>
              <p:cNvSpPr>
                <a:spLocks noChangeArrowheads="1"/>
              </p:cNvSpPr>
              <p:nvPr/>
            </p:nvSpPr>
            <p:spPr bwMode="auto">
              <a:xfrm>
                <a:off x="4638"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7" name="Oval 3154"/>
              <p:cNvSpPr>
                <a:spLocks noChangeArrowheads="1"/>
              </p:cNvSpPr>
              <p:nvPr/>
            </p:nvSpPr>
            <p:spPr bwMode="auto">
              <a:xfrm>
                <a:off x="4806" y="615"/>
                <a:ext cx="46" cy="46"/>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8" name="Line 3155"/>
              <p:cNvSpPr>
                <a:spLocks noChangeShapeType="1"/>
              </p:cNvSpPr>
              <p:nvPr/>
            </p:nvSpPr>
            <p:spPr bwMode="auto">
              <a:xfrm>
                <a:off x="1137"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9" name="Line 3156"/>
              <p:cNvSpPr>
                <a:spLocks noChangeShapeType="1"/>
              </p:cNvSpPr>
              <p:nvPr/>
            </p:nvSpPr>
            <p:spPr bwMode="auto">
              <a:xfrm>
                <a:off x="1163"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0" name="Line 3157"/>
              <p:cNvSpPr>
                <a:spLocks noChangeShapeType="1"/>
              </p:cNvSpPr>
              <p:nvPr/>
            </p:nvSpPr>
            <p:spPr bwMode="auto">
              <a:xfrm>
                <a:off x="1189"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1" name="Line 3158"/>
              <p:cNvSpPr>
                <a:spLocks noChangeShapeType="1"/>
              </p:cNvSpPr>
              <p:nvPr/>
            </p:nvSpPr>
            <p:spPr bwMode="auto">
              <a:xfrm>
                <a:off x="1214"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2" name="Line 3159"/>
              <p:cNvSpPr>
                <a:spLocks noChangeShapeType="1"/>
              </p:cNvSpPr>
              <p:nvPr/>
            </p:nvSpPr>
            <p:spPr bwMode="auto">
              <a:xfrm>
                <a:off x="1240"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3" name="Line 3160"/>
              <p:cNvSpPr>
                <a:spLocks noChangeShapeType="1"/>
              </p:cNvSpPr>
              <p:nvPr/>
            </p:nvSpPr>
            <p:spPr bwMode="auto">
              <a:xfrm>
                <a:off x="1266"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4" name="Line 3161"/>
              <p:cNvSpPr>
                <a:spLocks noChangeShapeType="1"/>
              </p:cNvSpPr>
              <p:nvPr/>
            </p:nvSpPr>
            <p:spPr bwMode="auto">
              <a:xfrm>
                <a:off x="1292"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5" name="Line 3162"/>
              <p:cNvSpPr>
                <a:spLocks noChangeShapeType="1"/>
              </p:cNvSpPr>
              <p:nvPr/>
            </p:nvSpPr>
            <p:spPr bwMode="auto">
              <a:xfrm>
                <a:off x="1318"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6" name="Line 3163"/>
              <p:cNvSpPr>
                <a:spLocks noChangeShapeType="1"/>
              </p:cNvSpPr>
              <p:nvPr/>
            </p:nvSpPr>
            <p:spPr bwMode="auto">
              <a:xfrm>
                <a:off x="1343"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7" name="Line 3164"/>
              <p:cNvSpPr>
                <a:spLocks noChangeShapeType="1"/>
              </p:cNvSpPr>
              <p:nvPr/>
            </p:nvSpPr>
            <p:spPr bwMode="auto">
              <a:xfrm>
                <a:off x="1369"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8" name="Line 3165"/>
              <p:cNvSpPr>
                <a:spLocks noChangeShapeType="1"/>
              </p:cNvSpPr>
              <p:nvPr/>
            </p:nvSpPr>
            <p:spPr bwMode="auto">
              <a:xfrm>
                <a:off x="1395"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9" name="Line 3166"/>
              <p:cNvSpPr>
                <a:spLocks noChangeShapeType="1"/>
              </p:cNvSpPr>
              <p:nvPr/>
            </p:nvSpPr>
            <p:spPr bwMode="auto">
              <a:xfrm>
                <a:off x="1421" y="2113"/>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0" name="Line 3167"/>
              <p:cNvSpPr>
                <a:spLocks noChangeShapeType="1"/>
              </p:cNvSpPr>
              <p:nvPr/>
            </p:nvSpPr>
            <p:spPr bwMode="auto">
              <a:xfrm>
                <a:off x="1446" y="2113"/>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1" name="Line 3168"/>
              <p:cNvSpPr>
                <a:spLocks noChangeShapeType="1"/>
              </p:cNvSpPr>
              <p:nvPr/>
            </p:nvSpPr>
            <p:spPr bwMode="auto">
              <a:xfrm>
                <a:off x="1472" y="2113"/>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2" name="Line 3169"/>
              <p:cNvSpPr>
                <a:spLocks noChangeShapeType="1"/>
              </p:cNvSpPr>
              <p:nvPr/>
            </p:nvSpPr>
            <p:spPr bwMode="auto">
              <a:xfrm>
                <a:off x="1498" y="2135"/>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3" name="Line 3170"/>
              <p:cNvSpPr>
                <a:spLocks noChangeShapeType="1"/>
              </p:cNvSpPr>
              <p:nvPr/>
            </p:nvSpPr>
            <p:spPr bwMode="auto">
              <a:xfrm>
                <a:off x="1524" y="2157"/>
                <a:ext cx="3"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4" name="Line 3171"/>
              <p:cNvSpPr>
                <a:spLocks noChangeShapeType="1"/>
              </p:cNvSpPr>
              <p:nvPr/>
            </p:nvSpPr>
            <p:spPr bwMode="auto">
              <a:xfrm>
                <a:off x="1550" y="2180"/>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5" name="Line 3172"/>
              <p:cNvSpPr>
                <a:spLocks noChangeShapeType="1"/>
              </p:cNvSpPr>
              <p:nvPr/>
            </p:nvSpPr>
            <p:spPr bwMode="auto">
              <a:xfrm>
                <a:off x="1575" y="2203"/>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6" name="Line 3173"/>
              <p:cNvSpPr>
                <a:spLocks noChangeShapeType="1"/>
              </p:cNvSpPr>
              <p:nvPr/>
            </p:nvSpPr>
            <p:spPr bwMode="auto">
              <a:xfrm>
                <a:off x="1601" y="2226"/>
                <a:ext cx="3"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7" name="Line 3174"/>
              <p:cNvSpPr>
                <a:spLocks noChangeShapeType="1"/>
              </p:cNvSpPr>
              <p:nvPr/>
            </p:nvSpPr>
            <p:spPr bwMode="auto">
              <a:xfrm>
                <a:off x="1627" y="2248"/>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8" name="Line 3175"/>
              <p:cNvSpPr>
                <a:spLocks noChangeShapeType="1"/>
              </p:cNvSpPr>
              <p:nvPr/>
            </p:nvSpPr>
            <p:spPr bwMode="auto">
              <a:xfrm>
                <a:off x="1653" y="2271"/>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9" name="Line 3176"/>
              <p:cNvSpPr>
                <a:spLocks noChangeShapeType="1"/>
              </p:cNvSpPr>
              <p:nvPr/>
            </p:nvSpPr>
            <p:spPr bwMode="auto">
              <a:xfrm>
                <a:off x="1678" y="2294"/>
                <a:ext cx="4"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0" name="Line 3177"/>
              <p:cNvSpPr>
                <a:spLocks noChangeShapeType="1"/>
              </p:cNvSpPr>
              <p:nvPr/>
            </p:nvSpPr>
            <p:spPr bwMode="auto">
              <a:xfrm>
                <a:off x="1704" y="2316"/>
                <a:ext cx="4"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1" name="Line 3178"/>
              <p:cNvSpPr>
                <a:spLocks noChangeShapeType="1"/>
              </p:cNvSpPr>
              <p:nvPr/>
            </p:nvSpPr>
            <p:spPr bwMode="auto">
              <a:xfrm>
                <a:off x="1730" y="2339"/>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2" name="Line 3179"/>
              <p:cNvSpPr>
                <a:spLocks noChangeShapeType="1"/>
              </p:cNvSpPr>
              <p:nvPr/>
            </p:nvSpPr>
            <p:spPr bwMode="auto">
              <a:xfrm>
                <a:off x="1756" y="2361"/>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3" name="Line 3180"/>
              <p:cNvSpPr>
                <a:spLocks noChangeShapeType="1"/>
              </p:cNvSpPr>
              <p:nvPr/>
            </p:nvSpPr>
            <p:spPr bwMode="auto">
              <a:xfrm>
                <a:off x="1782" y="2384"/>
                <a:ext cx="3"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4" name="Line 3181"/>
              <p:cNvSpPr>
                <a:spLocks noChangeShapeType="1"/>
              </p:cNvSpPr>
              <p:nvPr/>
            </p:nvSpPr>
            <p:spPr bwMode="auto">
              <a:xfrm flipV="1">
                <a:off x="1807" y="2405"/>
                <a:ext cx="2" cy="2"/>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5" name="Line 3182"/>
              <p:cNvSpPr>
                <a:spLocks noChangeShapeType="1"/>
              </p:cNvSpPr>
              <p:nvPr/>
            </p:nvSpPr>
            <p:spPr bwMode="auto">
              <a:xfrm flipV="1">
                <a:off x="1817" y="2379"/>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6" name="Line 3183"/>
              <p:cNvSpPr>
                <a:spLocks noChangeShapeType="1"/>
              </p:cNvSpPr>
              <p:nvPr/>
            </p:nvSpPr>
            <p:spPr bwMode="auto">
              <a:xfrm flipV="1">
                <a:off x="1827" y="2354"/>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7" name="Line 3184"/>
              <p:cNvSpPr>
                <a:spLocks noChangeShapeType="1"/>
              </p:cNvSpPr>
              <p:nvPr/>
            </p:nvSpPr>
            <p:spPr bwMode="auto">
              <a:xfrm flipV="1">
                <a:off x="1837" y="2328"/>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8" name="Line 3185"/>
              <p:cNvSpPr>
                <a:spLocks noChangeShapeType="1"/>
              </p:cNvSpPr>
              <p:nvPr/>
            </p:nvSpPr>
            <p:spPr bwMode="auto">
              <a:xfrm flipV="1">
                <a:off x="1847" y="2302"/>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9" name="Line 3186"/>
              <p:cNvSpPr>
                <a:spLocks noChangeShapeType="1"/>
              </p:cNvSpPr>
              <p:nvPr/>
            </p:nvSpPr>
            <p:spPr bwMode="auto">
              <a:xfrm flipV="1">
                <a:off x="1856" y="2276"/>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0" name="Line 3187"/>
              <p:cNvSpPr>
                <a:spLocks noChangeShapeType="1"/>
              </p:cNvSpPr>
              <p:nvPr/>
            </p:nvSpPr>
            <p:spPr bwMode="auto">
              <a:xfrm flipV="1">
                <a:off x="1866" y="2251"/>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1" name="Line 3188"/>
              <p:cNvSpPr>
                <a:spLocks noChangeShapeType="1"/>
              </p:cNvSpPr>
              <p:nvPr/>
            </p:nvSpPr>
            <p:spPr bwMode="auto">
              <a:xfrm flipV="1">
                <a:off x="1876" y="2225"/>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2" name="Line 3189"/>
              <p:cNvSpPr>
                <a:spLocks noChangeShapeType="1"/>
              </p:cNvSpPr>
              <p:nvPr/>
            </p:nvSpPr>
            <p:spPr bwMode="auto">
              <a:xfrm flipV="1">
                <a:off x="1886" y="2199"/>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3" name="Line 3190"/>
              <p:cNvSpPr>
                <a:spLocks noChangeShapeType="1"/>
              </p:cNvSpPr>
              <p:nvPr/>
            </p:nvSpPr>
            <p:spPr bwMode="auto">
              <a:xfrm flipV="1">
                <a:off x="1896" y="2173"/>
                <a:ext cx="1"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4" name="Line 3191"/>
              <p:cNvSpPr>
                <a:spLocks noChangeShapeType="1"/>
              </p:cNvSpPr>
              <p:nvPr/>
            </p:nvSpPr>
            <p:spPr bwMode="auto">
              <a:xfrm flipV="1">
                <a:off x="1905" y="2147"/>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5" name="Line 3192"/>
              <p:cNvSpPr>
                <a:spLocks noChangeShapeType="1"/>
              </p:cNvSpPr>
              <p:nvPr/>
            </p:nvSpPr>
            <p:spPr bwMode="auto">
              <a:xfrm flipV="1">
                <a:off x="1915" y="2122"/>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6" name="Line 3193"/>
              <p:cNvSpPr>
                <a:spLocks noChangeShapeType="1"/>
              </p:cNvSpPr>
              <p:nvPr/>
            </p:nvSpPr>
            <p:spPr bwMode="auto">
              <a:xfrm flipV="1">
                <a:off x="1925" y="2096"/>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7" name="Line 3194"/>
              <p:cNvSpPr>
                <a:spLocks noChangeShapeType="1"/>
              </p:cNvSpPr>
              <p:nvPr/>
            </p:nvSpPr>
            <p:spPr bwMode="auto">
              <a:xfrm flipV="1">
                <a:off x="1935" y="2070"/>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8" name="Line 3195"/>
              <p:cNvSpPr>
                <a:spLocks noChangeShapeType="1"/>
              </p:cNvSpPr>
              <p:nvPr/>
            </p:nvSpPr>
            <p:spPr bwMode="auto">
              <a:xfrm flipV="1">
                <a:off x="1944" y="2044"/>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9" name="Line 3196"/>
              <p:cNvSpPr>
                <a:spLocks noChangeShapeType="1"/>
              </p:cNvSpPr>
              <p:nvPr/>
            </p:nvSpPr>
            <p:spPr bwMode="auto">
              <a:xfrm flipV="1">
                <a:off x="1954" y="2019"/>
                <a:ext cx="2"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0" name="Line 3197"/>
              <p:cNvSpPr>
                <a:spLocks noChangeShapeType="1"/>
              </p:cNvSpPr>
              <p:nvPr/>
            </p:nvSpPr>
            <p:spPr bwMode="auto">
              <a:xfrm flipV="1">
                <a:off x="1964" y="1993"/>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1" name="Line 3198"/>
              <p:cNvSpPr>
                <a:spLocks noChangeShapeType="1"/>
              </p:cNvSpPr>
              <p:nvPr/>
            </p:nvSpPr>
            <p:spPr bwMode="auto">
              <a:xfrm flipV="1">
                <a:off x="1974" y="1967"/>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2" name="Line 3199"/>
              <p:cNvSpPr>
                <a:spLocks noChangeShapeType="1"/>
              </p:cNvSpPr>
              <p:nvPr/>
            </p:nvSpPr>
            <p:spPr bwMode="auto">
              <a:xfrm>
                <a:off x="1997"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3" name="Line 3200"/>
              <p:cNvSpPr>
                <a:spLocks noChangeShapeType="1"/>
              </p:cNvSpPr>
              <p:nvPr/>
            </p:nvSpPr>
            <p:spPr bwMode="auto">
              <a:xfrm>
                <a:off x="2023"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4" name="Line 3201"/>
              <p:cNvSpPr>
                <a:spLocks noChangeShapeType="1"/>
              </p:cNvSpPr>
              <p:nvPr/>
            </p:nvSpPr>
            <p:spPr bwMode="auto">
              <a:xfrm>
                <a:off x="2048"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5" name="Line 3202"/>
              <p:cNvSpPr>
                <a:spLocks noChangeShapeType="1"/>
              </p:cNvSpPr>
              <p:nvPr/>
            </p:nvSpPr>
            <p:spPr bwMode="auto">
              <a:xfrm>
                <a:off x="2074"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6" name="Line 3203"/>
              <p:cNvSpPr>
                <a:spLocks noChangeShapeType="1"/>
              </p:cNvSpPr>
              <p:nvPr/>
            </p:nvSpPr>
            <p:spPr bwMode="auto">
              <a:xfrm>
                <a:off x="2100"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7" name="Line 3204"/>
              <p:cNvSpPr>
                <a:spLocks noChangeShapeType="1"/>
              </p:cNvSpPr>
              <p:nvPr/>
            </p:nvSpPr>
            <p:spPr bwMode="auto">
              <a:xfrm>
                <a:off x="2126"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8" name="Line 3205"/>
              <p:cNvSpPr>
                <a:spLocks noChangeShapeType="1"/>
              </p:cNvSpPr>
              <p:nvPr/>
            </p:nvSpPr>
            <p:spPr bwMode="auto">
              <a:xfrm>
                <a:off x="2152"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9" name="Line 3206"/>
              <p:cNvSpPr>
                <a:spLocks noChangeShapeType="1"/>
              </p:cNvSpPr>
              <p:nvPr/>
            </p:nvSpPr>
            <p:spPr bwMode="auto">
              <a:xfrm>
                <a:off x="2177"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0" name="Line 3207"/>
              <p:cNvSpPr>
                <a:spLocks noChangeShapeType="1"/>
              </p:cNvSpPr>
              <p:nvPr/>
            </p:nvSpPr>
            <p:spPr bwMode="auto">
              <a:xfrm>
                <a:off x="2203"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1" name="Line 3208"/>
              <p:cNvSpPr>
                <a:spLocks noChangeShapeType="1"/>
              </p:cNvSpPr>
              <p:nvPr/>
            </p:nvSpPr>
            <p:spPr bwMode="auto">
              <a:xfrm>
                <a:off x="2229"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2" name="Line 3209"/>
              <p:cNvSpPr>
                <a:spLocks noChangeShapeType="1"/>
              </p:cNvSpPr>
              <p:nvPr/>
            </p:nvSpPr>
            <p:spPr bwMode="auto">
              <a:xfrm>
                <a:off x="2255"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3" name="Line 3210"/>
              <p:cNvSpPr>
                <a:spLocks noChangeShapeType="1"/>
              </p:cNvSpPr>
              <p:nvPr/>
            </p:nvSpPr>
            <p:spPr bwMode="auto">
              <a:xfrm>
                <a:off x="2280" y="1965"/>
                <a:ext cx="4"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4" name="Line 3211"/>
              <p:cNvSpPr>
                <a:spLocks noChangeShapeType="1"/>
              </p:cNvSpPr>
              <p:nvPr/>
            </p:nvSpPr>
            <p:spPr bwMode="auto">
              <a:xfrm>
                <a:off x="2306" y="1965"/>
                <a:ext cx="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5" name="Line 3212"/>
              <p:cNvSpPr>
                <a:spLocks noChangeShapeType="1"/>
              </p:cNvSpPr>
              <p:nvPr/>
            </p:nvSpPr>
            <p:spPr bwMode="auto">
              <a:xfrm flipV="1">
                <a:off x="2317" y="1941"/>
                <a:ext cx="1"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6" name="Line 3213"/>
              <p:cNvSpPr>
                <a:spLocks noChangeShapeType="1"/>
              </p:cNvSpPr>
              <p:nvPr/>
            </p:nvSpPr>
            <p:spPr bwMode="auto">
              <a:xfrm flipV="1">
                <a:off x="2324" y="1916"/>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7" name="Line 3214"/>
              <p:cNvSpPr>
                <a:spLocks noChangeShapeType="1"/>
              </p:cNvSpPr>
              <p:nvPr/>
            </p:nvSpPr>
            <p:spPr bwMode="auto">
              <a:xfrm flipV="1">
                <a:off x="2332" y="1890"/>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8" name="Line 3215"/>
              <p:cNvSpPr>
                <a:spLocks noChangeShapeType="1"/>
              </p:cNvSpPr>
              <p:nvPr/>
            </p:nvSpPr>
            <p:spPr bwMode="auto">
              <a:xfrm flipV="1">
                <a:off x="2339" y="1864"/>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9" name="Line 3216"/>
              <p:cNvSpPr>
                <a:spLocks noChangeShapeType="1"/>
              </p:cNvSpPr>
              <p:nvPr/>
            </p:nvSpPr>
            <p:spPr bwMode="auto">
              <a:xfrm flipV="1">
                <a:off x="2346" y="1838"/>
                <a:ext cx="2"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0" name="Line 3217"/>
              <p:cNvSpPr>
                <a:spLocks noChangeShapeType="1"/>
              </p:cNvSpPr>
              <p:nvPr/>
            </p:nvSpPr>
            <p:spPr bwMode="auto">
              <a:xfrm flipV="1">
                <a:off x="2354" y="1812"/>
                <a:ext cx="0" cy="4"/>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1" name="Line 3218"/>
              <p:cNvSpPr>
                <a:spLocks noChangeShapeType="1"/>
              </p:cNvSpPr>
              <p:nvPr/>
            </p:nvSpPr>
            <p:spPr bwMode="auto">
              <a:xfrm flipV="1">
                <a:off x="2361" y="1787"/>
                <a:ext cx="1"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2" name="Line 3219"/>
              <p:cNvSpPr>
                <a:spLocks noChangeShapeType="1"/>
              </p:cNvSpPr>
              <p:nvPr/>
            </p:nvSpPr>
            <p:spPr bwMode="auto">
              <a:xfrm flipV="1">
                <a:off x="2369" y="1761"/>
                <a:ext cx="0" cy="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sp>
          <p:nvSpPr>
            <p:cNvPr id="22" name="Line 3221"/>
            <p:cNvSpPr>
              <a:spLocks noChangeShapeType="1"/>
            </p:cNvSpPr>
            <p:nvPr/>
          </p:nvSpPr>
          <p:spPr bwMode="auto">
            <a:xfrm flipV="1">
              <a:off x="3771900" y="275431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3" name="Line 3222"/>
            <p:cNvSpPr>
              <a:spLocks noChangeShapeType="1"/>
            </p:cNvSpPr>
            <p:nvPr/>
          </p:nvSpPr>
          <p:spPr bwMode="auto">
            <a:xfrm flipV="1">
              <a:off x="3783013" y="271303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4" name="Line 3223"/>
            <p:cNvSpPr>
              <a:spLocks noChangeShapeType="1"/>
            </p:cNvSpPr>
            <p:nvPr/>
          </p:nvSpPr>
          <p:spPr bwMode="auto">
            <a:xfrm flipV="1">
              <a:off x="3794125" y="26733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5" name="Line 3224"/>
            <p:cNvSpPr>
              <a:spLocks noChangeShapeType="1"/>
            </p:cNvSpPr>
            <p:nvPr/>
          </p:nvSpPr>
          <p:spPr bwMode="auto">
            <a:xfrm flipV="1">
              <a:off x="3806825" y="2632075"/>
              <a:ext cx="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6" name="Line 3225"/>
            <p:cNvSpPr>
              <a:spLocks noChangeShapeType="1"/>
            </p:cNvSpPr>
            <p:nvPr/>
          </p:nvSpPr>
          <p:spPr bwMode="auto">
            <a:xfrm flipV="1">
              <a:off x="3817938" y="259080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7" name="Line 3226"/>
            <p:cNvSpPr>
              <a:spLocks noChangeShapeType="1"/>
            </p:cNvSpPr>
            <p:nvPr/>
          </p:nvSpPr>
          <p:spPr bwMode="auto">
            <a:xfrm flipV="1">
              <a:off x="3830638" y="2549525"/>
              <a:ext cx="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8" name="Line 3227"/>
            <p:cNvSpPr>
              <a:spLocks noChangeShapeType="1"/>
            </p:cNvSpPr>
            <p:nvPr/>
          </p:nvSpPr>
          <p:spPr bwMode="auto">
            <a:xfrm flipV="1">
              <a:off x="3841750" y="2508250"/>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29" name="Line 3228"/>
            <p:cNvSpPr>
              <a:spLocks noChangeShapeType="1"/>
            </p:cNvSpPr>
            <p:nvPr/>
          </p:nvSpPr>
          <p:spPr bwMode="auto">
            <a:xfrm flipV="1">
              <a:off x="3852863" y="246856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0" name="Line 3229"/>
            <p:cNvSpPr>
              <a:spLocks noChangeShapeType="1"/>
            </p:cNvSpPr>
            <p:nvPr/>
          </p:nvSpPr>
          <p:spPr bwMode="auto">
            <a:xfrm flipV="1">
              <a:off x="3863975" y="242728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1" name="Line 3230"/>
            <p:cNvSpPr>
              <a:spLocks noChangeShapeType="1"/>
            </p:cNvSpPr>
            <p:nvPr/>
          </p:nvSpPr>
          <p:spPr bwMode="auto">
            <a:xfrm flipV="1">
              <a:off x="3876675" y="238601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2" name="Line 3231"/>
            <p:cNvSpPr>
              <a:spLocks noChangeShapeType="1"/>
            </p:cNvSpPr>
            <p:nvPr/>
          </p:nvSpPr>
          <p:spPr bwMode="auto">
            <a:xfrm flipV="1">
              <a:off x="3887788" y="234473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3" name="Line 3232"/>
            <p:cNvSpPr>
              <a:spLocks noChangeShapeType="1"/>
            </p:cNvSpPr>
            <p:nvPr/>
          </p:nvSpPr>
          <p:spPr bwMode="auto">
            <a:xfrm flipV="1">
              <a:off x="3900488" y="2305050"/>
              <a:ext cx="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4" name="Line 3233"/>
            <p:cNvSpPr>
              <a:spLocks noChangeShapeType="1"/>
            </p:cNvSpPr>
            <p:nvPr/>
          </p:nvSpPr>
          <p:spPr bwMode="auto">
            <a:xfrm flipV="1">
              <a:off x="3911600" y="2263775"/>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5" name="Line 3234"/>
            <p:cNvSpPr>
              <a:spLocks noChangeShapeType="1"/>
            </p:cNvSpPr>
            <p:nvPr/>
          </p:nvSpPr>
          <p:spPr bwMode="auto">
            <a:xfrm flipV="1">
              <a:off x="3922713" y="222250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6" name="Line 3235"/>
            <p:cNvSpPr>
              <a:spLocks noChangeShapeType="1"/>
            </p:cNvSpPr>
            <p:nvPr/>
          </p:nvSpPr>
          <p:spPr bwMode="auto">
            <a:xfrm flipV="1">
              <a:off x="3933825" y="21828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7" name="Line 3236"/>
            <p:cNvSpPr>
              <a:spLocks noChangeShapeType="1"/>
            </p:cNvSpPr>
            <p:nvPr/>
          </p:nvSpPr>
          <p:spPr bwMode="auto">
            <a:xfrm>
              <a:off x="3971925"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8" name="Line 3237"/>
            <p:cNvSpPr>
              <a:spLocks noChangeShapeType="1"/>
            </p:cNvSpPr>
            <p:nvPr/>
          </p:nvSpPr>
          <p:spPr bwMode="auto">
            <a:xfrm>
              <a:off x="401320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39" name="Line 3238"/>
            <p:cNvSpPr>
              <a:spLocks noChangeShapeType="1"/>
            </p:cNvSpPr>
            <p:nvPr/>
          </p:nvSpPr>
          <p:spPr bwMode="auto">
            <a:xfrm>
              <a:off x="4054475"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0" name="Line 3239"/>
            <p:cNvSpPr>
              <a:spLocks noChangeShapeType="1"/>
            </p:cNvSpPr>
            <p:nvPr/>
          </p:nvSpPr>
          <p:spPr bwMode="auto">
            <a:xfrm>
              <a:off x="409575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1" name="Line 3240"/>
            <p:cNvSpPr>
              <a:spLocks noChangeShapeType="1"/>
            </p:cNvSpPr>
            <p:nvPr/>
          </p:nvSpPr>
          <p:spPr bwMode="auto">
            <a:xfrm>
              <a:off x="4135438"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2" name="Line 3241"/>
            <p:cNvSpPr>
              <a:spLocks noChangeShapeType="1"/>
            </p:cNvSpPr>
            <p:nvPr/>
          </p:nvSpPr>
          <p:spPr bwMode="auto">
            <a:xfrm>
              <a:off x="4176713"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3" name="Line 3242"/>
            <p:cNvSpPr>
              <a:spLocks noChangeShapeType="1"/>
            </p:cNvSpPr>
            <p:nvPr/>
          </p:nvSpPr>
          <p:spPr bwMode="auto">
            <a:xfrm>
              <a:off x="4217988"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4" name="Line 3243"/>
            <p:cNvSpPr>
              <a:spLocks noChangeShapeType="1"/>
            </p:cNvSpPr>
            <p:nvPr/>
          </p:nvSpPr>
          <p:spPr bwMode="auto">
            <a:xfrm>
              <a:off x="4259263"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5" name="Line 3244"/>
            <p:cNvSpPr>
              <a:spLocks noChangeShapeType="1"/>
            </p:cNvSpPr>
            <p:nvPr/>
          </p:nvSpPr>
          <p:spPr bwMode="auto">
            <a:xfrm>
              <a:off x="4300538"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6" name="Line 3245"/>
            <p:cNvSpPr>
              <a:spLocks noChangeShapeType="1"/>
            </p:cNvSpPr>
            <p:nvPr/>
          </p:nvSpPr>
          <p:spPr bwMode="auto">
            <a:xfrm>
              <a:off x="4340225" y="2182813"/>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7" name="Line 3246"/>
            <p:cNvSpPr>
              <a:spLocks noChangeShapeType="1"/>
            </p:cNvSpPr>
            <p:nvPr/>
          </p:nvSpPr>
          <p:spPr bwMode="auto">
            <a:xfrm>
              <a:off x="438150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8" name="Line 3247"/>
            <p:cNvSpPr>
              <a:spLocks noChangeShapeType="1"/>
            </p:cNvSpPr>
            <p:nvPr/>
          </p:nvSpPr>
          <p:spPr bwMode="auto">
            <a:xfrm>
              <a:off x="4422775"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9" name="Line 3248"/>
            <p:cNvSpPr>
              <a:spLocks noChangeShapeType="1"/>
            </p:cNvSpPr>
            <p:nvPr/>
          </p:nvSpPr>
          <p:spPr bwMode="auto">
            <a:xfrm>
              <a:off x="4464050" y="2182813"/>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0" name="Line 3249"/>
            <p:cNvSpPr>
              <a:spLocks noChangeShapeType="1"/>
            </p:cNvSpPr>
            <p:nvPr/>
          </p:nvSpPr>
          <p:spPr bwMode="auto">
            <a:xfrm>
              <a:off x="4503738" y="2214563"/>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1" name="Line 3250"/>
            <p:cNvSpPr>
              <a:spLocks noChangeShapeType="1"/>
            </p:cNvSpPr>
            <p:nvPr/>
          </p:nvSpPr>
          <p:spPr bwMode="auto">
            <a:xfrm>
              <a:off x="4545013" y="2251075"/>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2" name="Line 3251"/>
            <p:cNvSpPr>
              <a:spLocks noChangeShapeType="1"/>
            </p:cNvSpPr>
            <p:nvPr/>
          </p:nvSpPr>
          <p:spPr bwMode="auto">
            <a:xfrm>
              <a:off x="4586288" y="2286000"/>
              <a:ext cx="4763"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3" name="Line 3252"/>
            <p:cNvSpPr>
              <a:spLocks noChangeShapeType="1"/>
            </p:cNvSpPr>
            <p:nvPr/>
          </p:nvSpPr>
          <p:spPr bwMode="auto">
            <a:xfrm>
              <a:off x="4627563" y="2320925"/>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4" name="Line 3253"/>
            <p:cNvSpPr>
              <a:spLocks noChangeShapeType="1"/>
            </p:cNvSpPr>
            <p:nvPr/>
          </p:nvSpPr>
          <p:spPr bwMode="auto">
            <a:xfrm>
              <a:off x="4668838" y="2357438"/>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5" name="Line 3254"/>
            <p:cNvSpPr>
              <a:spLocks noChangeShapeType="1"/>
            </p:cNvSpPr>
            <p:nvPr/>
          </p:nvSpPr>
          <p:spPr bwMode="auto">
            <a:xfrm>
              <a:off x="4708525" y="2392363"/>
              <a:ext cx="635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6" name="Line 3255"/>
            <p:cNvSpPr>
              <a:spLocks noChangeShapeType="1"/>
            </p:cNvSpPr>
            <p:nvPr/>
          </p:nvSpPr>
          <p:spPr bwMode="auto">
            <a:xfrm flipV="1">
              <a:off x="4740275" y="2397125"/>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7" name="Line 3256"/>
            <p:cNvSpPr>
              <a:spLocks noChangeShapeType="1"/>
            </p:cNvSpPr>
            <p:nvPr/>
          </p:nvSpPr>
          <p:spPr bwMode="auto">
            <a:xfrm flipV="1">
              <a:off x="4756150" y="23558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8" name="Line 3257"/>
            <p:cNvSpPr>
              <a:spLocks noChangeShapeType="1"/>
            </p:cNvSpPr>
            <p:nvPr/>
          </p:nvSpPr>
          <p:spPr bwMode="auto">
            <a:xfrm flipV="1">
              <a:off x="4772025" y="2314575"/>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9" name="Line 3258"/>
            <p:cNvSpPr>
              <a:spLocks noChangeShapeType="1"/>
            </p:cNvSpPr>
            <p:nvPr/>
          </p:nvSpPr>
          <p:spPr bwMode="auto">
            <a:xfrm flipV="1">
              <a:off x="4786313" y="2273300"/>
              <a:ext cx="3175"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0" name="Line 3259"/>
            <p:cNvSpPr>
              <a:spLocks noChangeShapeType="1"/>
            </p:cNvSpPr>
            <p:nvPr/>
          </p:nvSpPr>
          <p:spPr bwMode="auto">
            <a:xfrm flipV="1">
              <a:off x="4802188" y="22336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1" name="Line 3260"/>
            <p:cNvSpPr>
              <a:spLocks noChangeShapeType="1"/>
            </p:cNvSpPr>
            <p:nvPr/>
          </p:nvSpPr>
          <p:spPr bwMode="auto">
            <a:xfrm flipV="1">
              <a:off x="4818063" y="2192338"/>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2" name="Line 3261"/>
            <p:cNvSpPr>
              <a:spLocks noChangeShapeType="1"/>
            </p:cNvSpPr>
            <p:nvPr/>
          </p:nvSpPr>
          <p:spPr bwMode="auto">
            <a:xfrm flipV="1">
              <a:off x="4833938" y="2151063"/>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3" name="Line 3262"/>
            <p:cNvSpPr>
              <a:spLocks noChangeShapeType="1"/>
            </p:cNvSpPr>
            <p:nvPr/>
          </p:nvSpPr>
          <p:spPr bwMode="auto">
            <a:xfrm flipV="1">
              <a:off x="4849813" y="210978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4" name="Line 3263"/>
            <p:cNvSpPr>
              <a:spLocks noChangeShapeType="1"/>
            </p:cNvSpPr>
            <p:nvPr/>
          </p:nvSpPr>
          <p:spPr bwMode="auto">
            <a:xfrm flipV="1">
              <a:off x="4864100" y="2070100"/>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5" name="Line 3264"/>
            <p:cNvSpPr>
              <a:spLocks noChangeShapeType="1"/>
            </p:cNvSpPr>
            <p:nvPr/>
          </p:nvSpPr>
          <p:spPr bwMode="auto">
            <a:xfrm flipV="1">
              <a:off x="4879975" y="2028825"/>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6" name="Line 3265"/>
            <p:cNvSpPr>
              <a:spLocks noChangeShapeType="1"/>
            </p:cNvSpPr>
            <p:nvPr/>
          </p:nvSpPr>
          <p:spPr bwMode="auto">
            <a:xfrm flipV="1">
              <a:off x="4895850" y="1987550"/>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7" name="Line 3266"/>
            <p:cNvSpPr>
              <a:spLocks noChangeShapeType="1"/>
            </p:cNvSpPr>
            <p:nvPr/>
          </p:nvSpPr>
          <p:spPr bwMode="auto">
            <a:xfrm flipV="1">
              <a:off x="4911725" y="1946275"/>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8" name="Line 3267"/>
            <p:cNvSpPr>
              <a:spLocks noChangeShapeType="1"/>
            </p:cNvSpPr>
            <p:nvPr/>
          </p:nvSpPr>
          <p:spPr bwMode="auto">
            <a:xfrm flipV="1">
              <a:off x="4927600" y="190658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9" name="Line 3268"/>
            <p:cNvSpPr>
              <a:spLocks noChangeShapeType="1"/>
            </p:cNvSpPr>
            <p:nvPr/>
          </p:nvSpPr>
          <p:spPr bwMode="auto">
            <a:xfrm flipV="1">
              <a:off x="4941888" y="1865313"/>
              <a:ext cx="3175"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0" name="Line 3269"/>
            <p:cNvSpPr>
              <a:spLocks noChangeShapeType="1"/>
            </p:cNvSpPr>
            <p:nvPr/>
          </p:nvSpPr>
          <p:spPr bwMode="auto">
            <a:xfrm flipV="1">
              <a:off x="4957763" y="1824038"/>
              <a:ext cx="1588"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1" name="Line 3270"/>
            <p:cNvSpPr>
              <a:spLocks noChangeShapeType="1"/>
            </p:cNvSpPr>
            <p:nvPr/>
          </p:nvSpPr>
          <p:spPr bwMode="auto">
            <a:xfrm flipV="1">
              <a:off x="4973638" y="1782763"/>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2" name="Line 3271"/>
            <p:cNvSpPr>
              <a:spLocks noChangeShapeType="1"/>
            </p:cNvSpPr>
            <p:nvPr/>
          </p:nvSpPr>
          <p:spPr bwMode="auto">
            <a:xfrm flipV="1">
              <a:off x="4989513" y="1741488"/>
              <a:ext cx="1588"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3" name="Line 3272"/>
            <p:cNvSpPr>
              <a:spLocks noChangeShapeType="1"/>
            </p:cNvSpPr>
            <p:nvPr/>
          </p:nvSpPr>
          <p:spPr bwMode="auto">
            <a:xfrm flipV="1">
              <a:off x="5010150" y="1701800"/>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4" name="Line 3273"/>
            <p:cNvSpPr>
              <a:spLocks noChangeShapeType="1"/>
            </p:cNvSpPr>
            <p:nvPr/>
          </p:nvSpPr>
          <p:spPr bwMode="auto">
            <a:xfrm flipV="1">
              <a:off x="5051425" y="166687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5" name="Line 3274"/>
            <p:cNvSpPr>
              <a:spLocks noChangeShapeType="1"/>
            </p:cNvSpPr>
            <p:nvPr/>
          </p:nvSpPr>
          <p:spPr bwMode="auto">
            <a:xfrm flipV="1">
              <a:off x="5091113" y="1631950"/>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6" name="Line 3275"/>
            <p:cNvSpPr>
              <a:spLocks noChangeShapeType="1"/>
            </p:cNvSpPr>
            <p:nvPr/>
          </p:nvSpPr>
          <p:spPr bwMode="auto">
            <a:xfrm flipV="1">
              <a:off x="5132388" y="1593850"/>
              <a:ext cx="6350"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7" name="Line 3276"/>
            <p:cNvSpPr>
              <a:spLocks noChangeShapeType="1"/>
            </p:cNvSpPr>
            <p:nvPr/>
          </p:nvSpPr>
          <p:spPr bwMode="auto">
            <a:xfrm flipV="1">
              <a:off x="5173663" y="155892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8" name="Line 3277"/>
            <p:cNvSpPr>
              <a:spLocks noChangeShapeType="1"/>
            </p:cNvSpPr>
            <p:nvPr/>
          </p:nvSpPr>
          <p:spPr bwMode="auto">
            <a:xfrm flipV="1">
              <a:off x="5214938" y="152241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9" name="Line 3278"/>
            <p:cNvSpPr>
              <a:spLocks noChangeShapeType="1"/>
            </p:cNvSpPr>
            <p:nvPr/>
          </p:nvSpPr>
          <p:spPr bwMode="auto">
            <a:xfrm flipV="1">
              <a:off x="5256213" y="148590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0" name="Line 3279"/>
            <p:cNvSpPr>
              <a:spLocks noChangeShapeType="1"/>
            </p:cNvSpPr>
            <p:nvPr/>
          </p:nvSpPr>
          <p:spPr bwMode="auto">
            <a:xfrm flipV="1">
              <a:off x="5295900" y="1450975"/>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1" name="Line 3280"/>
            <p:cNvSpPr>
              <a:spLocks noChangeShapeType="1"/>
            </p:cNvSpPr>
            <p:nvPr/>
          </p:nvSpPr>
          <p:spPr bwMode="auto">
            <a:xfrm flipV="1">
              <a:off x="5337175" y="141446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2" name="Line 3281"/>
            <p:cNvSpPr>
              <a:spLocks noChangeShapeType="1"/>
            </p:cNvSpPr>
            <p:nvPr/>
          </p:nvSpPr>
          <p:spPr bwMode="auto">
            <a:xfrm flipV="1">
              <a:off x="5378450" y="137795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3" name="Line 3282"/>
            <p:cNvSpPr>
              <a:spLocks noChangeShapeType="1"/>
            </p:cNvSpPr>
            <p:nvPr/>
          </p:nvSpPr>
          <p:spPr bwMode="auto">
            <a:xfrm flipV="1">
              <a:off x="5419725" y="1341438"/>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4" name="Line 3283"/>
            <p:cNvSpPr>
              <a:spLocks noChangeShapeType="1"/>
            </p:cNvSpPr>
            <p:nvPr/>
          </p:nvSpPr>
          <p:spPr bwMode="auto">
            <a:xfrm flipV="1">
              <a:off x="5459413" y="1306513"/>
              <a:ext cx="6350"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5" name="Line 3284"/>
            <p:cNvSpPr>
              <a:spLocks noChangeShapeType="1"/>
            </p:cNvSpPr>
            <p:nvPr/>
          </p:nvSpPr>
          <p:spPr bwMode="auto">
            <a:xfrm flipV="1">
              <a:off x="5500688" y="1271588"/>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6" name="Line 3285"/>
            <p:cNvSpPr>
              <a:spLocks noChangeShapeType="1"/>
            </p:cNvSpPr>
            <p:nvPr/>
          </p:nvSpPr>
          <p:spPr bwMode="auto">
            <a:xfrm flipV="1">
              <a:off x="5541963" y="1233488"/>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7" name="Line 3286"/>
            <p:cNvSpPr>
              <a:spLocks noChangeShapeType="1"/>
            </p:cNvSpPr>
            <p:nvPr/>
          </p:nvSpPr>
          <p:spPr bwMode="auto">
            <a:xfrm flipV="1">
              <a:off x="5583238" y="1198563"/>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8" name="Line 3287"/>
            <p:cNvSpPr>
              <a:spLocks noChangeShapeType="1"/>
            </p:cNvSpPr>
            <p:nvPr/>
          </p:nvSpPr>
          <p:spPr bwMode="auto">
            <a:xfrm flipV="1">
              <a:off x="5624513" y="1162050"/>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9" name="Line 3288"/>
            <p:cNvSpPr>
              <a:spLocks noChangeShapeType="1"/>
            </p:cNvSpPr>
            <p:nvPr/>
          </p:nvSpPr>
          <p:spPr bwMode="auto">
            <a:xfrm flipV="1">
              <a:off x="5664200" y="1127125"/>
              <a:ext cx="6350"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0" name="Line 3289"/>
            <p:cNvSpPr>
              <a:spLocks noChangeShapeType="1"/>
            </p:cNvSpPr>
            <p:nvPr/>
          </p:nvSpPr>
          <p:spPr bwMode="auto">
            <a:xfrm flipV="1">
              <a:off x="5705475" y="1092200"/>
              <a:ext cx="4763" cy="3175"/>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1" name="Line 3290"/>
            <p:cNvSpPr>
              <a:spLocks noChangeShapeType="1"/>
            </p:cNvSpPr>
            <p:nvPr/>
          </p:nvSpPr>
          <p:spPr bwMode="auto">
            <a:xfrm flipV="1">
              <a:off x="5746750" y="1054100"/>
              <a:ext cx="4763" cy="635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2" name="Line 3291"/>
            <p:cNvSpPr>
              <a:spLocks noChangeShapeType="1"/>
            </p:cNvSpPr>
            <p:nvPr/>
          </p:nvSpPr>
          <p:spPr bwMode="auto">
            <a:xfrm flipV="1">
              <a:off x="5788025" y="1019175"/>
              <a:ext cx="4763" cy="4763"/>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3" name="Line 3292"/>
            <p:cNvSpPr>
              <a:spLocks noChangeShapeType="1"/>
            </p:cNvSpPr>
            <p:nvPr/>
          </p:nvSpPr>
          <p:spPr bwMode="auto">
            <a:xfrm>
              <a:off x="58277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4" name="Line 3293"/>
            <p:cNvSpPr>
              <a:spLocks noChangeShapeType="1"/>
            </p:cNvSpPr>
            <p:nvPr/>
          </p:nvSpPr>
          <p:spPr bwMode="auto">
            <a:xfrm>
              <a:off x="58689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5" name="Line 3294"/>
            <p:cNvSpPr>
              <a:spLocks noChangeShapeType="1"/>
            </p:cNvSpPr>
            <p:nvPr/>
          </p:nvSpPr>
          <p:spPr bwMode="auto">
            <a:xfrm>
              <a:off x="59102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6" name="Line 3295"/>
            <p:cNvSpPr>
              <a:spLocks noChangeShapeType="1"/>
            </p:cNvSpPr>
            <p:nvPr/>
          </p:nvSpPr>
          <p:spPr bwMode="auto">
            <a:xfrm>
              <a:off x="59515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7" name="Line 3296"/>
            <p:cNvSpPr>
              <a:spLocks noChangeShapeType="1"/>
            </p:cNvSpPr>
            <p:nvPr/>
          </p:nvSpPr>
          <p:spPr bwMode="auto">
            <a:xfrm>
              <a:off x="59912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8" name="Line 3297"/>
            <p:cNvSpPr>
              <a:spLocks noChangeShapeType="1"/>
            </p:cNvSpPr>
            <p:nvPr/>
          </p:nvSpPr>
          <p:spPr bwMode="auto">
            <a:xfrm>
              <a:off x="60325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9" name="Line 3298"/>
            <p:cNvSpPr>
              <a:spLocks noChangeShapeType="1"/>
            </p:cNvSpPr>
            <p:nvPr/>
          </p:nvSpPr>
          <p:spPr bwMode="auto">
            <a:xfrm>
              <a:off x="60737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0" name="Line 3299"/>
            <p:cNvSpPr>
              <a:spLocks noChangeShapeType="1"/>
            </p:cNvSpPr>
            <p:nvPr/>
          </p:nvSpPr>
          <p:spPr bwMode="auto">
            <a:xfrm>
              <a:off x="61150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1" name="Line 3300"/>
            <p:cNvSpPr>
              <a:spLocks noChangeShapeType="1"/>
            </p:cNvSpPr>
            <p:nvPr/>
          </p:nvSpPr>
          <p:spPr bwMode="auto">
            <a:xfrm>
              <a:off x="61563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2" name="Line 3301"/>
            <p:cNvSpPr>
              <a:spLocks noChangeShapeType="1"/>
            </p:cNvSpPr>
            <p:nvPr/>
          </p:nvSpPr>
          <p:spPr bwMode="auto">
            <a:xfrm>
              <a:off x="61960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3" name="Line 3302"/>
            <p:cNvSpPr>
              <a:spLocks noChangeShapeType="1"/>
            </p:cNvSpPr>
            <p:nvPr/>
          </p:nvSpPr>
          <p:spPr bwMode="auto">
            <a:xfrm>
              <a:off x="62372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4" name="Line 3303"/>
            <p:cNvSpPr>
              <a:spLocks noChangeShapeType="1"/>
            </p:cNvSpPr>
            <p:nvPr/>
          </p:nvSpPr>
          <p:spPr bwMode="auto">
            <a:xfrm>
              <a:off x="62785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5" name="Line 3304"/>
            <p:cNvSpPr>
              <a:spLocks noChangeShapeType="1"/>
            </p:cNvSpPr>
            <p:nvPr/>
          </p:nvSpPr>
          <p:spPr bwMode="auto">
            <a:xfrm>
              <a:off x="63198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6" name="Line 3305"/>
            <p:cNvSpPr>
              <a:spLocks noChangeShapeType="1"/>
            </p:cNvSpPr>
            <p:nvPr/>
          </p:nvSpPr>
          <p:spPr bwMode="auto">
            <a:xfrm>
              <a:off x="63595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7" name="Line 3306"/>
            <p:cNvSpPr>
              <a:spLocks noChangeShapeType="1"/>
            </p:cNvSpPr>
            <p:nvPr/>
          </p:nvSpPr>
          <p:spPr bwMode="auto">
            <a:xfrm>
              <a:off x="64008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8" name="Line 3307"/>
            <p:cNvSpPr>
              <a:spLocks noChangeShapeType="1"/>
            </p:cNvSpPr>
            <p:nvPr/>
          </p:nvSpPr>
          <p:spPr bwMode="auto">
            <a:xfrm>
              <a:off x="64420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09" name="Line 3308"/>
            <p:cNvSpPr>
              <a:spLocks noChangeShapeType="1"/>
            </p:cNvSpPr>
            <p:nvPr/>
          </p:nvSpPr>
          <p:spPr bwMode="auto">
            <a:xfrm>
              <a:off x="64833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0" name="Line 3309"/>
            <p:cNvSpPr>
              <a:spLocks noChangeShapeType="1"/>
            </p:cNvSpPr>
            <p:nvPr/>
          </p:nvSpPr>
          <p:spPr bwMode="auto">
            <a:xfrm>
              <a:off x="65246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1" name="Line 3310"/>
            <p:cNvSpPr>
              <a:spLocks noChangeShapeType="1"/>
            </p:cNvSpPr>
            <p:nvPr/>
          </p:nvSpPr>
          <p:spPr bwMode="auto">
            <a:xfrm>
              <a:off x="65643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2" name="Line 3311"/>
            <p:cNvSpPr>
              <a:spLocks noChangeShapeType="1"/>
            </p:cNvSpPr>
            <p:nvPr/>
          </p:nvSpPr>
          <p:spPr bwMode="auto">
            <a:xfrm>
              <a:off x="66055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3" name="Line 3312"/>
            <p:cNvSpPr>
              <a:spLocks noChangeShapeType="1"/>
            </p:cNvSpPr>
            <p:nvPr/>
          </p:nvSpPr>
          <p:spPr bwMode="auto">
            <a:xfrm>
              <a:off x="66468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4" name="Line 3313"/>
            <p:cNvSpPr>
              <a:spLocks noChangeShapeType="1"/>
            </p:cNvSpPr>
            <p:nvPr/>
          </p:nvSpPr>
          <p:spPr bwMode="auto">
            <a:xfrm>
              <a:off x="66881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5" name="Line 3314"/>
            <p:cNvSpPr>
              <a:spLocks noChangeShapeType="1"/>
            </p:cNvSpPr>
            <p:nvPr/>
          </p:nvSpPr>
          <p:spPr bwMode="auto">
            <a:xfrm>
              <a:off x="67278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6" name="Line 3315"/>
            <p:cNvSpPr>
              <a:spLocks noChangeShapeType="1"/>
            </p:cNvSpPr>
            <p:nvPr/>
          </p:nvSpPr>
          <p:spPr bwMode="auto">
            <a:xfrm>
              <a:off x="67691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7" name="Line 3316"/>
            <p:cNvSpPr>
              <a:spLocks noChangeShapeType="1"/>
            </p:cNvSpPr>
            <p:nvPr/>
          </p:nvSpPr>
          <p:spPr bwMode="auto">
            <a:xfrm>
              <a:off x="68103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8" name="Line 3317"/>
            <p:cNvSpPr>
              <a:spLocks noChangeShapeType="1"/>
            </p:cNvSpPr>
            <p:nvPr/>
          </p:nvSpPr>
          <p:spPr bwMode="auto">
            <a:xfrm>
              <a:off x="68516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9" name="Line 3318"/>
            <p:cNvSpPr>
              <a:spLocks noChangeShapeType="1"/>
            </p:cNvSpPr>
            <p:nvPr/>
          </p:nvSpPr>
          <p:spPr bwMode="auto">
            <a:xfrm>
              <a:off x="68929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0" name="Line 3319"/>
            <p:cNvSpPr>
              <a:spLocks noChangeShapeType="1"/>
            </p:cNvSpPr>
            <p:nvPr/>
          </p:nvSpPr>
          <p:spPr bwMode="auto">
            <a:xfrm>
              <a:off x="69326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1" name="Line 3320"/>
            <p:cNvSpPr>
              <a:spLocks noChangeShapeType="1"/>
            </p:cNvSpPr>
            <p:nvPr/>
          </p:nvSpPr>
          <p:spPr bwMode="auto">
            <a:xfrm>
              <a:off x="69738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2" name="Line 3321"/>
            <p:cNvSpPr>
              <a:spLocks noChangeShapeType="1"/>
            </p:cNvSpPr>
            <p:nvPr/>
          </p:nvSpPr>
          <p:spPr bwMode="auto">
            <a:xfrm>
              <a:off x="70151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3" name="Line 3322"/>
            <p:cNvSpPr>
              <a:spLocks noChangeShapeType="1"/>
            </p:cNvSpPr>
            <p:nvPr/>
          </p:nvSpPr>
          <p:spPr bwMode="auto">
            <a:xfrm>
              <a:off x="70564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4" name="Line 3323"/>
            <p:cNvSpPr>
              <a:spLocks noChangeShapeType="1"/>
            </p:cNvSpPr>
            <p:nvPr/>
          </p:nvSpPr>
          <p:spPr bwMode="auto">
            <a:xfrm>
              <a:off x="70961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5" name="Line 3324"/>
            <p:cNvSpPr>
              <a:spLocks noChangeShapeType="1"/>
            </p:cNvSpPr>
            <p:nvPr/>
          </p:nvSpPr>
          <p:spPr bwMode="auto">
            <a:xfrm>
              <a:off x="71374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6" name="Line 3325"/>
            <p:cNvSpPr>
              <a:spLocks noChangeShapeType="1"/>
            </p:cNvSpPr>
            <p:nvPr/>
          </p:nvSpPr>
          <p:spPr bwMode="auto">
            <a:xfrm>
              <a:off x="71786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7" name="Line 3326"/>
            <p:cNvSpPr>
              <a:spLocks noChangeShapeType="1"/>
            </p:cNvSpPr>
            <p:nvPr/>
          </p:nvSpPr>
          <p:spPr bwMode="auto">
            <a:xfrm>
              <a:off x="72199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8" name="Line 3327"/>
            <p:cNvSpPr>
              <a:spLocks noChangeShapeType="1"/>
            </p:cNvSpPr>
            <p:nvPr/>
          </p:nvSpPr>
          <p:spPr bwMode="auto">
            <a:xfrm>
              <a:off x="7259638"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29" name="Line 3328"/>
            <p:cNvSpPr>
              <a:spLocks noChangeShapeType="1"/>
            </p:cNvSpPr>
            <p:nvPr/>
          </p:nvSpPr>
          <p:spPr bwMode="auto">
            <a:xfrm>
              <a:off x="73009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0" name="Line 3329"/>
            <p:cNvSpPr>
              <a:spLocks noChangeShapeType="1"/>
            </p:cNvSpPr>
            <p:nvPr/>
          </p:nvSpPr>
          <p:spPr bwMode="auto">
            <a:xfrm>
              <a:off x="73421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1" name="Line 3330"/>
            <p:cNvSpPr>
              <a:spLocks noChangeShapeType="1"/>
            </p:cNvSpPr>
            <p:nvPr/>
          </p:nvSpPr>
          <p:spPr bwMode="auto">
            <a:xfrm>
              <a:off x="73834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2" name="Line 3331"/>
            <p:cNvSpPr>
              <a:spLocks noChangeShapeType="1"/>
            </p:cNvSpPr>
            <p:nvPr/>
          </p:nvSpPr>
          <p:spPr bwMode="auto">
            <a:xfrm>
              <a:off x="74247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3" name="Line 3332"/>
            <p:cNvSpPr>
              <a:spLocks noChangeShapeType="1"/>
            </p:cNvSpPr>
            <p:nvPr/>
          </p:nvSpPr>
          <p:spPr bwMode="auto">
            <a:xfrm>
              <a:off x="74644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4" name="Line 3333"/>
            <p:cNvSpPr>
              <a:spLocks noChangeShapeType="1"/>
            </p:cNvSpPr>
            <p:nvPr/>
          </p:nvSpPr>
          <p:spPr bwMode="auto">
            <a:xfrm>
              <a:off x="750570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5" name="Line 3334"/>
            <p:cNvSpPr>
              <a:spLocks noChangeShapeType="1"/>
            </p:cNvSpPr>
            <p:nvPr/>
          </p:nvSpPr>
          <p:spPr bwMode="auto">
            <a:xfrm>
              <a:off x="75469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6" name="Line 3335"/>
            <p:cNvSpPr>
              <a:spLocks noChangeShapeType="1"/>
            </p:cNvSpPr>
            <p:nvPr/>
          </p:nvSpPr>
          <p:spPr bwMode="auto">
            <a:xfrm>
              <a:off x="75882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7" name="Line 3336"/>
            <p:cNvSpPr>
              <a:spLocks noChangeShapeType="1"/>
            </p:cNvSpPr>
            <p:nvPr/>
          </p:nvSpPr>
          <p:spPr bwMode="auto">
            <a:xfrm>
              <a:off x="7627938"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8" name="Oval 3337"/>
            <p:cNvSpPr>
              <a:spLocks noChangeArrowheads="1"/>
            </p:cNvSpPr>
            <p:nvPr/>
          </p:nvSpPr>
          <p:spPr bwMode="auto">
            <a:xfrm>
              <a:off x="7896225" y="97631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9" name="Oval 3338"/>
            <p:cNvSpPr>
              <a:spLocks noChangeArrowheads="1"/>
            </p:cNvSpPr>
            <p:nvPr/>
          </p:nvSpPr>
          <p:spPr bwMode="auto">
            <a:xfrm>
              <a:off x="8161338" y="97631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0" name="Line 3339"/>
            <p:cNvSpPr>
              <a:spLocks noChangeShapeType="1"/>
            </p:cNvSpPr>
            <p:nvPr/>
          </p:nvSpPr>
          <p:spPr bwMode="auto">
            <a:xfrm>
              <a:off x="76660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1" name="Line 3340"/>
            <p:cNvSpPr>
              <a:spLocks noChangeShapeType="1"/>
            </p:cNvSpPr>
            <p:nvPr/>
          </p:nvSpPr>
          <p:spPr bwMode="auto">
            <a:xfrm>
              <a:off x="770731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2" name="Line 3341"/>
            <p:cNvSpPr>
              <a:spLocks noChangeShapeType="1"/>
            </p:cNvSpPr>
            <p:nvPr/>
          </p:nvSpPr>
          <p:spPr bwMode="auto">
            <a:xfrm>
              <a:off x="77470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3" name="Line 3342"/>
            <p:cNvSpPr>
              <a:spLocks noChangeShapeType="1"/>
            </p:cNvSpPr>
            <p:nvPr/>
          </p:nvSpPr>
          <p:spPr bwMode="auto">
            <a:xfrm>
              <a:off x="77882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4" name="Line 3343"/>
            <p:cNvSpPr>
              <a:spLocks noChangeShapeType="1"/>
            </p:cNvSpPr>
            <p:nvPr/>
          </p:nvSpPr>
          <p:spPr bwMode="auto">
            <a:xfrm>
              <a:off x="7829550"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5" name="Line 3344"/>
            <p:cNvSpPr>
              <a:spLocks noChangeShapeType="1"/>
            </p:cNvSpPr>
            <p:nvPr/>
          </p:nvSpPr>
          <p:spPr bwMode="auto">
            <a:xfrm>
              <a:off x="787082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6" name="Line 3345"/>
            <p:cNvSpPr>
              <a:spLocks noChangeShapeType="1"/>
            </p:cNvSpPr>
            <p:nvPr/>
          </p:nvSpPr>
          <p:spPr bwMode="auto">
            <a:xfrm>
              <a:off x="7910513"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7" name="Line 3346"/>
            <p:cNvSpPr>
              <a:spLocks noChangeShapeType="1"/>
            </p:cNvSpPr>
            <p:nvPr/>
          </p:nvSpPr>
          <p:spPr bwMode="auto">
            <a:xfrm>
              <a:off x="795178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8" name="Line 3347"/>
            <p:cNvSpPr>
              <a:spLocks noChangeShapeType="1"/>
            </p:cNvSpPr>
            <p:nvPr/>
          </p:nvSpPr>
          <p:spPr bwMode="auto">
            <a:xfrm>
              <a:off x="7993063"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49" name="Line 3348"/>
            <p:cNvSpPr>
              <a:spLocks noChangeShapeType="1"/>
            </p:cNvSpPr>
            <p:nvPr/>
          </p:nvSpPr>
          <p:spPr bwMode="auto">
            <a:xfrm>
              <a:off x="8034338"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0" name="Line 3349"/>
            <p:cNvSpPr>
              <a:spLocks noChangeShapeType="1"/>
            </p:cNvSpPr>
            <p:nvPr/>
          </p:nvSpPr>
          <p:spPr bwMode="auto">
            <a:xfrm>
              <a:off x="8074025"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1" name="Line 3350"/>
            <p:cNvSpPr>
              <a:spLocks noChangeShapeType="1"/>
            </p:cNvSpPr>
            <p:nvPr/>
          </p:nvSpPr>
          <p:spPr bwMode="auto">
            <a:xfrm>
              <a:off x="8115300" y="1012825"/>
              <a:ext cx="6350"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2" name="Line 3351"/>
            <p:cNvSpPr>
              <a:spLocks noChangeShapeType="1"/>
            </p:cNvSpPr>
            <p:nvPr/>
          </p:nvSpPr>
          <p:spPr bwMode="auto">
            <a:xfrm>
              <a:off x="8156575" y="1012825"/>
              <a:ext cx="4763"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3" name="Line 3352"/>
            <p:cNvSpPr>
              <a:spLocks noChangeShapeType="1"/>
            </p:cNvSpPr>
            <p:nvPr/>
          </p:nvSpPr>
          <p:spPr bwMode="auto">
            <a:xfrm>
              <a:off x="8197850" y="1012825"/>
              <a:ext cx="1588" cy="0"/>
            </a:xfrm>
            <a:prstGeom prst="line">
              <a:avLst/>
            </a:prstGeom>
            <a:noFill/>
            <a:ln w="33338">
              <a:solidFill>
                <a:srgbClr val="FF00FF"/>
              </a:solidFill>
              <a:prstDash val="sys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4" name="Rectangle 3353"/>
            <p:cNvSpPr>
              <a:spLocks noChangeArrowheads="1"/>
            </p:cNvSpPr>
            <p:nvPr/>
          </p:nvSpPr>
          <p:spPr bwMode="auto">
            <a:xfrm>
              <a:off x="1779588" y="5670550"/>
              <a:ext cx="49213"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5" name="Rectangle 3354"/>
            <p:cNvSpPr>
              <a:spLocks noChangeArrowheads="1"/>
            </p:cNvSpPr>
            <p:nvPr/>
          </p:nvSpPr>
          <p:spPr bwMode="auto">
            <a:xfrm>
              <a:off x="2044700" y="5435600"/>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6" name="Rectangle 3355"/>
            <p:cNvSpPr>
              <a:spLocks noChangeArrowheads="1"/>
            </p:cNvSpPr>
            <p:nvPr/>
          </p:nvSpPr>
          <p:spPr bwMode="auto">
            <a:xfrm>
              <a:off x="2311400" y="52419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7" name="Rectangle 3356"/>
            <p:cNvSpPr>
              <a:spLocks noChangeArrowheads="1"/>
            </p:cNvSpPr>
            <p:nvPr/>
          </p:nvSpPr>
          <p:spPr bwMode="auto">
            <a:xfrm>
              <a:off x="2578100" y="51165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8" name="Rectangle 3357"/>
            <p:cNvSpPr>
              <a:spLocks noChangeArrowheads="1"/>
            </p:cNvSpPr>
            <p:nvPr/>
          </p:nvSpPr>
          <p:spPr bwMode="auto">
            <a:xfrm>
              <a:off x="2844800" y="4762500"/>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9" name="Rectangle 3358"/>
            <p:cNvSpPr>
              <a:spLocks noChangeArrowheads="1"/>
            </p:cNvSpPr>
            <p:nvPr/>
          </p:nvSpPr>
          <p:spPr bwMode="auto">
            <a:xfrm>
              <a:off x="3109913" y="4716463"/>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0" name="Rectangle 3359"/>
            <p:cNvSpPr>
              <a:spLocks noChangeArrowheads="1"/>
            </p:cNvSpPr>
            <p:nvPr/>
          </p:nvSpPr>
          <p:spPr bwMode="auto">
            <a:xfrm>
              <a:off x="3376613" y="46386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1" name="Rectangle 3360"/>
            <p:cNvSpPr>
              <a:spLocks noChangeArrowheads="1"/>
            </p:cNvSpPr>
            <p:nvPr/>
          </p:nvSpPr>
          <p:spPr bwMode="auto">
            <a:xfrm>
              <a:off x="3643313" y="473868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2" name="Rectangle 3361"/>
            <p:cNvSpPr>
              <a:spLocks noChangeArrowheads="1"/>
            </p:cNvSpPr>
            <p:nvPr/>
          </p:nvSpPr>
          <p:spPr bwMode="auto">
            <a:xfrm>
              <a:off x="3910013" y="43402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3" name="Rectangle 3362"/>
            <p:cNvSpPr>
              <a:spLocks noChangeArrowheads="1"/>
            </p:cNvSpPr>
            <p:nvPr/>
          </p:nvSpPr>
          <p:spPr bwMode="auto">
            <a:xfrm>
              <a:off x="4176713" y="440213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4" name="Rectangle 3363"/>
            <p:cNvSpPr>
              <a:spLocks noChangeArrowheads="1"/>
            </p:cNvSpPr>
            <p:nvPr/>
          </p:nvSpPr>
          <p:spPr bwMode="auto">
            <a:xfrm>
              <a:off x="4441825" y="4203700"/>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5" name="Rectangle 3364"/>
            <p:cNvSpPr>
              <a:spLocks noChangeArrowheads="1"/>
            </p:cNvSpPr>
            <p:nvPr/>
          </p:nvSpPr>
          <p:spPr bwMode="auto">
            <a:xfrm>
              <a:off x="4708525" y="3790950"/>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6" name="Rectangle 3365"/>
            <p:cNvSpPr>
              <a:spLocks noChangeArrowheads="1"/>
            </p:cNvSpPr>
            <p:nvPr/>
          </p:nvSpPr>
          <p:spPr bwMode="auto">
            <a:xfrm>
              <a:off x="4975225" y="38338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7" name="Rectangle 3366"/>
            <p:cNvSpPr>
              <a:spLocks noChangeArrowheads="1"/>
            </p:cNvSpPr>
            <p:nvPr/>
          </p:nvSpPr>
          <p:spPr bwMode="auto">
            <a:xfrm>
              <a:off x="5241925" y="362902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8" name="Rectangle 3367"/>
            <p:cNvSpPr>
              <a:spLocks noChangeArrowheads="1"/>
            </p:cNvSpPr>
            <p:nvPr/>
          </p:nvSpPr>
          <p:spPr bwMode="auto">
            <a:xfrm>
              <a:off x="5508625" y="368458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69" name="Rectangle 3368"/>
            <p:cNvSpPr>
              <a:spLocks noChangeArrowheads="1"/>
            </p:cNvSpPr>
            <p:nvPr/>
          </p:nvSpPr>
          <p:spPr bwMode="auto">
            <a:xfrm>
              <a:off x="5775325" y="36147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0" name="Rectangle 3369"/>
            <p:cNvSpPr>
              <a:spLocks noChangeArrowheads="1"/>
            </p:cNvSpPr>
            <p:nvPr/>
          </p:nvSpPr>
          <p:spPr bwMode="auto">
            <a:xfrm>
              <a:off x="6040438" y="333851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1" name="Rectangle 3370"/>
            <p:cNvSpPr>
              <a:spLocks noChangeArrowheads="1"/>
            </p:cNvSpPr>
            <p:nvPr/>
          </p:nvSpPr>
          <p:spPr bwMode="auto">
            <a:xfrm>
              <a:off x="6307138" y="31194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2" name="Rectangle 3371"/>
            <p:cNvSpPr>
              <a:spLocks noChangeArrowheads="1"/>
            </p:cNvSpPr>
            <p:nvPr/>
          </p:nvSpPr>
          <p:spPr bwMode="auto">
            <a:xfrm>
              <a:off x="6573838" y="31146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3" name="Rectangle 3372"/>
            <p:cNvSpPr>
              <a:spLocks noChangeArrowheads="1"/>
            </p:cNvSpPr>
            <p:nvPr/>
          </p:nvSpPr>
          <p:spPr bwMode="auto">
            <a:xfrm>
              <a:off x="6840538" y="27511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4" name="Rectangle 3373"/>
            <p:cNvSpPr>
              <a:spLocks noChangeArrowheads="1"/>
            </p:cNvSpPr>
            <p:nvPr/>
          </p:nvSpPr>
          <p:spPr bwMode="auto">
            <a:xfrm>
              <a:off x="7107238" y="2633663"/>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5" name="Rectangle 3374"/>
            <p:cNvSpPr>
              <a:spLocks noChangeArrowheads="1"/>
            </p:cNvSpPr>
            <p:nvPr/>
          </p:nvSpPr>
          <p:spPr bwMode="auto">
            <a:xfrm>
              <a:off x="7372350" y="2300288"/>
              <a:ext cx="52388" cy="52388"/>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6" name="Rectangle 3375"/>
            <p:cNvSpPr>
              <a:spLocks noChangeArrowheads="1"/>
            </p:cNvSpPr>
            <p:nvPr/>
          </p:nvSpPr>
          <p:spPr bwMode="auto">
            <a:xfrm>
              <a:off x="7639050" y="2390775"/>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7" name="Freeform 3376"/>
            <p:cNvSpPr>
              <a:spLocks/>
            </p:cNvSpPr>
            <p:nvPr/>
          </p:nvSpPr>
          <p:spPr bwMode="auto">
            <a:xfrm>
              <a:off x="1804988" y="2327275"/>
              <a:ext cx="5861050" cy="3367088"/>
            </a:xfrm>
            <a:custGeom>
              <a:avLst/>
              <a:gdLst>
                <a:gd name="T0" fmla="*/ 0 w 7383"/>
                <a:gd name="T1" fmla="*/ 4244 h 4244"/>
                <a:gd name="T2" fmla="*/ 336 w 7383"/>
                <a:gd name="T3" fmla="*/ 3950 h 4244"/>
                <a:gd name="T4" fmla="*/ 670 w 7383"/>
                <a:gd name="T5" fmla="*/ 3705 h 4244"/>
                <a:gd name="T6" fmla="*/ 1006 w 7383"/>
                <a:gd name="T7" fmla="*/ 3547 h 4244"/>
                <a:gd name="T8" fmla="*/ 1342 w 7383"/>
                <a:gd name="T9" fmla="*/ 3102 h 4244"/>
                <a:gd name="T10" fmla="*/ 1678 w 7383"/>
                <a:gd name="T11" fmla="*/ 3042 h 4244"/>
                <a:gd name="T12" fmla="*/ 2014 w 7383"/>
                <a:gd name="T13" fmla="*/ 2947 h 4244"/>
                <a:gd name="T14" fmla="*/ 2348 w 7383"/>
                <a:gd name="T15" fmla="*/ 3072 h 4244"/>
                <a:gd name="T16" fmla="*/ 2684 w 7383"/>
                <a:gd name="T17" fmla="*/ 2569 h 4244"/>
                <a:gd name="T18" fmla="*/ 3020 w 7383"/>
                <a:gd name="T19" fmla="*/ 2648 h 4244"/>
                <a:gd name="T20" fmla="*/ 3356 w 7383"/>
                <a:gd name="T21" fmla="*/ 2397 h 4244"/>
                <a:gd name="T22" fmla="*/ 3692 w 7383"/>
                <a:gd name="T23" fmla="*/ 1876 h 4244"/>
                <a:gd name="T24" fmla="*/ 4028 w 7383"/>
                <a:gd name="T25" fmla="*/ 1933 h 4244"/>
                <a:gd name="T26" fmla="*/ 4362 w 7383"/>
                <a:gd name="T27" fmla="*/ 1673 h 4244"/>
                <a:gd name="T28" fmla="*/ 4698 w 7383"/>
                <a:gd name="T29" fmla="*/ 1745 h 4244"/>
                <a:gd name="T30" fmla="*/ 5034 w 7383"/>
                <a:gd name="T31" fmla="*/ 1655 h 4244"/>
                <a:gd name="T32" fmla="*/ 5370 w 7383"/>
                <a:gd name="T33" fmla="*/ 1309 h 4244"/>
                <a:gd name="T34" fmla="*/ 5706 w 7383"/>
                <a:gd name="T35" fmla="*/ 1033 h 4244"/>
                <a:gd name="T36" fmla="*/ 6042 w 7383"/>
                <a:gd name="T37" fmla="*/ 1025 h 4244"/>
                <a:gd name="T38" fmla="*/ 6376 w 7383"/>
                <a:gd name="T39" fmla="*/ 567 h 4244"/>
                <a:gd name="T40" fmla="*/ 6712 w 7383"/>
                <a:gd name="T41" fmla="*/ 419 h 4244"/>
                <a:gd name="T42" fmla="*/ 7048 w 7383"/>
                <a:gd name="T43" fmla="*/ 0 h 4244"/>
                <a:gd name="T44" fmla="*/ 7383 w 7383"/>
                <a:gd name="T45" fmla="*/ 114 h 4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83" h="4244">
                  <a:moveTo>
                    <a:pt x="0" y="4244"/>
                  </a:moveTo>
                  <a:lnTo>
                    <a:pt x="336" y="3950"/>
                  </a:lnTo>
                  <a:lnTo>
                    <a:pt x="670" y="3705"/>
                  </a:lnTo>
                  <a:lnTo>
                    <a:pt x="1006" y="3547"/>
                  </a:lnTo>
                  <a:lnTo>
                    <a:pt x="1342" y="3102"/>
                  </a:lnTo>
                  <a:lnTo>
                    <a:pt x="1678" y="3042"/>
                  </a:lnTo>
                  <a:lnTo>
                    <a:pt x="2014" y="2947"/>
                  </a:lnTo>
                  <a:lnTo>
                    <a:pt x="2348" y="3072"/>
                  </a:lnTo>
                  <a:lnTo>
                    <a:pt x="2684" y="2569"/>
                  </a:lnTo>
                  <a:lnTo>
                    <a:pt x="3020" y="2648"/>
                  </a:lnTo>
                  <a:lnTo>
                    <a:pt x="3356" y="2397"/>
                  </a:lnTo>
                  <a:lnTo>
                    <a:pt x="3692" y="1876"/>
                  </a:lnTo>
                  <a:lnTo>
                    <a:pt x="4028" y="1933"/>
                  </a:lnTo>
                  <a:lnTo>
                    <a:pt x="4362" y="1673"/>
                  </a:lnTo>
                  <a:lnTo>
                    <a:pt x="4698" y="1745"/>
                  </a:lnTo>
                  <a:lnTo>
                    <a:pt x="5034" y="1655"/>
                  </a:lnTo>
                  <a:lnTo>
                    <a:pt x="5370" y="1309"/>
                  </a:lnTo>
                  <a:lnTo>
                    <a:pt x="5706" y="1033"/>
                  </a:lnTo>
                  <a:lnTo>
                    <a:pt x="6042" y="1025"/>
                  </a:lnTo>
                  <a:lnTo>
                    <a:pt x="6376" y="567"/>
                  </a:lnTo>
                  <a:lnTo>
                    <a:pt x="6712" y="419"/>
                  </a:lnTo>
                  <a:lnTo>
                    <a:pt x="7048" y="0"/>
                  </a:lnTo>
                  <a:lnTo>
                    <a:pt x="7383" y="114"/>
                  </a:lnTo>
                </a:path>
              </a:pathLst>
            </a:custGeom>
            <a:noFill/>
            <a:ln w="460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8" name="Rectangle 3377"/>
            <p:cNvSpPr>
              <a:spLocks noChangeArrowheads="1"/>
            </p:cNvSpPr>
            <p:nvPr/>
          </p:nvSpPr>
          <p:spPr bwMode="auto">
            <a:xfrm>
              <a:off x="7905750" y="2420938"/>
              <a:ext cx="50800" cy="49213"/>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9" name="Rectangle 3378"/>
            <p:cNvSpPr>
              <a:spLocks noChangeArrowheads="1"/>
            </p:cNvSpPr>
            <p:nvPr/>
          </p:nvSpPr>
          <p:spPr bwMode="auto">
            <a:xfrm>
              <a:off x="8172450" y="2141538"/>
              <a:ext cx="50800" cy="50800"/>
            </a:xfrm>
            <a:prstGeom prst="rect">
              <a:avLst/>
            </a:prstGeom>
            <a:noFill/>
            <a:ln w="46038">
              <a:solidFill>
                <a:srgbClr val="0000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80" name="Freeform 3379"/>
            <p:cNvSpPr>
              <a:spLocks/>
            </p:cNvSpPr>
            <p:nvPr/>
          </p:nvSpPr>
          <p:spPr bwMode="auto">
            <a:xfrm>
              <a:off x="7666038" y="2168525"/>
              <a:ext cx="533400" cy="277813"/>
            </a:xfrm>
            <a:custGeom>
              <a:avLst/>
              <a:gdLst>
                <a:gd name="T0" fmla="*/ 0 w 672"/>
                <a:gd name="T1" fmla="*/ 313 h 351"/>
                <a:gd name="T2" fmla="*/ 336 w 672"/>
                <a:gd name="T3" fmla="*/ 351 h 351"/>
                <a:gd name="T4" fmla="*/ 672 w 672"/>
                <a:gd name="T5" fmla="*/ 0 h 351"/>
              </a:gdLst>
              <a:ahLst/>
              <a:cxnLst>
                <a:cxn ang="0">
                  <a:pos x="T0" y="T1"/>
                </a:cxn>
                <a:cxn ang="0">
                  <a:pos x="T2" y="T3"/>
                </a:cxn>
                <a:cxn ang="0">
                  <a:pos x="T4" y="T5"/>
                </a:cxn>
              </a:cxnLst>
              <a:rect l="0" t="0" r="r" b="b"/>
              <a:pathLst>
                <a:path w="672" h="351">
                  <a:moveTo>
                    <a:pt x="0" y="313"/>
                  </a:moveTo>
                  <a:lnTo>
                    <a:pt x="336" y="351"/>
                  </a:lnTo>
                  <a:lnTo>
                    <a:pt x="672" y="0"/>
                  </a:lnTo>
                </a:path>
              </a:pathLst>
            </a:custGeom>
            <a:noFill/>
            <a:ln w="460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sp>
        <p:nvSpPr>
          <p:cNvPr id="3384" name="TextBox 3383"/>
          <p:cNvSpPr txBox="1"/>
          <p:nvPr/>
        </p:nvSpPr>
        <p:spPr>
          <a:xfrm>
            <a:off x="72000" y="4377"/>
            <a:ext cx="11999913"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Individual ‚fate‘ of 16 simulated </a:t>
            </a:r>
            <a:r>
              <a:rPr lang="en-GB" sz="2400" dirty="0">
                <a:solidFill>
                  <a:srgbClr val="0033CC"/>
                </a:solidFill>
                <a:latin typeface="Arial" panose="020B0604020202020204" pitchFamily="34" charset="0"/>
                <a:cs typeface="Arial" panose="020B0604020202020204" pitchFamily="34" charset="0"/>
              </a:rPr>
              <a:t>really small (N=10)</a:t>
            </a:r>
            <a:r>
              <a:rPr lang="en-GB" sz="2400" dirty="0">
                <a:latin typeface="Arial" panose="020B0604020202020204" pitchFamily="34" charset="0"/>
                <a:cs typeface="Arial" panose="020B0604020202020204" pitchFamily="34" charset="0"/>
              </a:rPr>
              <a:t> populations with p</a:t>
            </a:r>
            <a:r>
              <a:rPr lang="en-GB" sz="2400" baseline="-25000" dirty="0">
                <a:latin typeface="Arial" panose="020B0604020202020204" pitchFamily="34" charset="0"/>
                <a:cs typeface="Arial" panose="020B0604020202020204" pitchFamily="34" charset="0"/>
              </a:rPr>
              <a:t>0</a:t>
            </a:r>
            <a:r>
              <a:rPr lang="en-GB" sz="2400" dirty="0">
                <a:latin typeface="Arial" panose="020B0604020202020204" pitchFamily="34" charset="0"/>
                <a:cs typeface="Arial" panose="020B0604020202020204" pitchFamily="34" charset="0"/>
              </a:rPr>
              <a:t>(A1)=0.5</a:t>
            </a:r>
          </a:p>
        </p:txBody>
      </p:sp>
      <mc:AlternateContent xmlns:mc="http://schemas.openxmlformats.org/markup-compatibility/2006" xmlns:a14="http://schemas.microsoft.com/office/drawing/2010/main">
        <mc:Choice Requires="a14">
          <p:sp>
            <p:nvSpPr>
              <p:cNvPr id="3" name="TextBox 2"/>
              <p:cNvSpPr txBox="1"/>
              <p:nvPr/>
            </p:nvSpPr>
            <p:spPr>
              <a:xfrm>
                <a:off x="7899964" y="866702"/>
                <a:ext cx="4173233" cy="4686476"/>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400" dirty="0">
                    <a:latin typeface="Arial" panose="020B0604020202020204" pitchFamily="34" charset="0"/>
                    <a:cs typeface="Arial" panose="020B0604020202020204" pitchFamily="34" charset="0"/>
                  </a:rPr>
                  <a:t>Contemplate the similarity between the two algebras:</a:t>
                </a:r>
              </a:p>
              <a:p>
                <a:r>
                  <a:rPr lang="en-GB" sz="2400" dirty="0">
                    <a:latin typeface="Arial" panose="020B0604020202020204" pitchFamily="34" charset="0"/>
                    <a:cs typeface="Arial" panose="020B0604020202020204" pitchFamily="34" charset="0"/>
                  </a:rPr>
                  <a:t>● Inbreeding coefficient </a:t>
                </a:r>
                <a:r>
                  <a:rPr lang="en-GB" sz="2400" b="1" dirty="0">
                    <a:solidFill>
                      <a:srgbClr val="0000FF"/>
                    </a:solidFill>
                    <a:latin typeface="Times New Roman" panose="02020603050405020304" pitchFamily="18" charset="0"/>
                    <a:cs typeface="Times New Roman" panose="02020603050405020304" pitchFamily="18" charset="0"/>
                  </a:rPr>
                  <a:t>F</a:t>
                </a:r>
                <a:r>
                  <a:rPr lang="en-GB" sz="2400" b="1" baseline="-25000" dirty="0">
                    <a:solidFill>
                      <a:srgbClr val="0000FF"/>
                    </a:solidFill>
                    <a:latin typeface="Times New Roman" panose="02020603050405020304" pitchFamily="18" charset="0"/>
                    <a:cs typeface="Times New Roman" panose="02020603050405020304" pitchFamily="18" charset="0"/>
                  </a:rPr>
                  <a:t>t</a:t>
                </a:r>
                <a:r>
                  <a:rPr lang="en-GB" sz="2400" dirty="0">
                    <a:latin typeface="Arial" panose="020B0604020202020204" pitchFamily="34" charset="0"/>
                    <a:cs typeface="Arial" panose="020B0604020202020204" pitchFamily="34" charset="0"/>
                  </a:rPr>
                  <a:t> in generation t and </a:t>
                </a:r>
              </a:p>
              <a:p>
                <a:r>
                  <a:rPr lang="en-GB" sz="2400" dirty="0">
                    <a:latin typeface="Arial" panose="020B0604020202020204" pitchFamily="34" charset="0"/>
                    <a:cs typeface="Arial" panose="020B0604020202020204" pitchFamily="34" charset="0"/>
                  </a:rPr>
                  <a:t>● Variance </a:t>
                </a:r>
                <a:r>
                  <a:rPr lang="en-GB" sz="2400" b="1" dirty="0">
                    <a:latin typeface="Cambria Math" panose="02040503050406030204" pitchFamily="18" charset="0"/>
                    <a:ea typeface="Cambria Math" panose="02040503050406030204" pitchFamily="18" charset="0"/>
                    <a:cs typeface="Arial" panose="020B0604020202020204" pitchFamily="34" charset="0"/>
                  </a:rPr>
                  <a:t>σ²</a:t>
                </a:r>
                <a:r>
                  <a:rPr lang="en-GB" sz="2400" b="1" baseline="-25000" dirty="0">
                    <a:latin typeface="Cambria Math" panose="02040503050406030204" pitchFamily="18" charset="0"/>
                    <a:ea typeface="Cambria Math" panose="02040503050406030204" pitchFamily="18" charset="0"/>
                    <a:cs typeface="Arial" panose="020B0604020202020204" pitchFamily="34" charset="0"/>
                  </a:rPr>
                  <a:t>t</a:t>
                </a:r>
                <a:r>
                  <a:rPr lang="en-GB" sz="2400" b="1" dirty="0">
                    <a:latin typeface="Cambria Math" panose="02040503050406030204" pitchFamily="18" charset="0"/>
                    <a:ea typeface="Cambria Math" panose="02040503050406030204" pitchFamily="18" charset="0"/>
                    <a:cs typeface="Arial" panose="020B0604020202020204" pitchFamily="34" charset="0"/>
                  </a:rPr>
                  <a:t> </a:t>
                </a:r>
                <a:r>
                  <a:rPr lang="en-GB" sz="2400" dirty="0">
                    <a:latin typeface="Arial" panose="020B0604020202020204" pitchFamily="34" charset="0"/>
                    <a:cs typeface="Arial" panose="020B0604020202020204" pitchFamily="34" charset="0"/>
                  </a:rPr>
                  <a:t>between the replicated populations for allele frequency.   </a:t>
                </a:r>
              </a:p>
              <a:p>
                <a:endParaRPr lang="en-GB" sz="2400" dirty="0">
                  <a:latin typeface="Arial" panose="020B0604020202020204" pitchFamily="34" charset="0"/>
                  <a:cs typeface="Arial" panose="020B0604020202020204" pitchFamily="34" charset="0"/>
                </a:endParaRPr>
              </a:p>
              <a:p>
                <a:pPr/>
                <a14:m>
                  <m:oMath xmlns:m="http://schemas.openxmlformats.org/officeDocument/2006/math">
                    <m:sSub>
                      <m:sSubPr>
                        <m:ctrlPr>
                          <a:rPr lang="en-GB" sz="2400" b="1"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GB" sz="2400" b="1" i="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𝐅</m:t>
                        </m:r>
                      </m:e>
                      <m:sub>
                        <m:r>
                          <a:rPr lang="en-GB" sz="2400" b="1" i="0"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𝐭</m:t>
                        </m:r>
                      </m:sub>
                    </m:sSub>
                    <m:r>
                      <a:rPr lang="en-GB" sz="2400" i="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oMath>
                </a14:m>
                <a:r>
                  <a:rPr lang="en-GB" sz="2400" dirty="0">
                    <a:latin typeface="Arial" panose="020B0604020202020204" pitchFamily="34" charset="0"/>
                    <a:ea typeface="Calibri" panose="020F0502020204030204" pitchFamily="34" charset="0"/>
                    <a:cs typeface="Arial" panose="020B0604020202020204" pitchFamily="34" charset="0"/>
                  </a:rPr>
                  <a:t> </a:t>
                </a:r>
                <a:r>
                  <a:rPr lang="en-GB" sz="2400" dirty="0">
                    <a:latin typeface="Arial" panose="020B0604020202020204" pitchFamily="34" charset="0"/>
                    <a:cs typeface="Arial" panose="020B0604020202020204" pitchFamily="34" charset="0"/>
                  </a:rPr>
                  <a:t> </a:t>
                </a:r>
                <a:br>
                  <a:rPr lang="en-GB" sz="2400" dirty="0">
                    <a:latin typeface="Arial" panose="020B0604020202020204" pitchFamily="34" charset="0"/>
                    <a:cs typeface="Arial" panose="020B0604020202020204" pitchFamily="34" charset="0"/>
                  </a:rPr>
                </a:br>
                <a14:m>
                  <m:oMathPara xmlns:m="http://schemas.openxmlformats.org/officeDocument/2006/math">
                    <m:oMathParaPr>
                      <m:jc m:val="left"/>
                    </m:oMathParaPr>
                    <m:oMath xmlns:m="http://schemas.openxmlformats.org/officeDocument/2006/math">
                      <m:sSup>
                        <m:sSupPr>
                          <m:ctrlPr>
                            <a:rPr lang="en-GB" sz="2400" i="1">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GB" sz="2400" b="1" i="0" smtClean="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           </m:t>
                          </m:r>
                          <m:r>
                            <a:rPr lang="en-GB" sz="2400" b="1">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sz="2400" b="1">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sz="2400" b="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sz="2400" b="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sz="2400" b="1"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sz="2400" b="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sz="2400" b="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𝟐𝐍</m:t>
                                      </m:r>
                                    </m:den>
                                  </m:f>
                                </m:e>
                              </m:d>
                            </m:e>
                          </m:d>
                        </m:e>
                        <m:sup>
                          <m:r>
                            <a:rPr lang="en-GB" sz="2400" b="1">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𝐭</m:t>
                          </m:r>
                        </m:sup>
                      </m:sSup>
                    </m:oMath>
                  </m:oMathPara>
                </a14:m>
                <a:endParaRPr lang="en-GB" sz="2400" dirty="0">
                  <a:latin typeface="Arial" panose="020B0604020202020204" pitchFamily="34" charset="0"/>
                  <a:cs typeface="Arial" panose="020B0604020202020204" pitchFamily="34" charset="0"/>
                </a:endParaRPr>
              </a:p>
              <a:p>
                <a:pPr/>
                <a14:m>
                  <m:oMathPara xmlns:m="http://schemas.openxmlformats.org/officeDocument/2006/math">
                    <m:oMathParaPr>
                      <m:jc m:val="left"/>
                    </m:oMathParaPr>
                    <m:oMath xmlns:m="http://schemas.openxmlformats.org/officeDocument/2006/math">
                      <m:sSub>
                        <m:sSubPr>
                          <m:ctrlPr>
                            <a:rPr lang="en-GB" sz="2400" i="1">
                              <a:latin typeface="Cambria Math" panose="02040503050406030204" pitchFamily="18" charset="0"/>
                              <a:ea typeface="Times New Roman" panose="02020603050405020304" pitchFamily="18" charset="0"/>
                              <a:cs typeface="Times New Roman" panose="02020603050405020304" pitchFamily="18" charset="0"/>
                            </a:rPr>
                          </m:ctrlPr>
                        </m:sSubPr>
                        <m:e>
                          <m:r>
                            <m:rPr>
                              <m:sty m:val="p"/>
                            </m:rPr>
                            <a:rPr lang="en-GB" sz="2400" i="0">
                              <a:latin typeface="Cambria Math" panose="02040503050406030204" pitchFamily="18" charset="0"/>
                              <a:ea typeface="Times New Roman" panose="02020603050405020304" pitchFamily="18" charset="0"/>
                              <a:cs typeface="Times New Roman" panose="02020603050405020304" pitchFamily="18" charset="0"/>
                            </a:rPr>
                            <m:t>σ</m:t>
                          </m:r>
                          <m:r>
                            <a:rPr lang="en-GB" sz="2400" i="0">
                              <a:latin typeface="Cambria Math" panose="02040503050406030204" pitchFamily="18" charset="0"/>
                              <a:ea typeface="Times New Roman" panose="02020603050405020304" pitchFamily="18" charset="0"/>
                              <a:cs typeface="Times New Roman" panose="02020603050405020304" pitchFamily="18" charset="0"/>
                            </a:rPr>
                            <m:t>²</m:t>
                          </m:r>
                        </m:e>
                        <m:sub>
                          <m:r>
                            <m:rPr>
                              <m:sty m:val="p"/>
                            </m:rPr>
                            <a:rPr lang="en-GB" sz="2400" b="0" i="0" smtClean="0">
                              <a:latin typeface="Cambria Math" panose="02040503050406030204" pitchFamily="18" charset="0"/>
                              <a:ea typeface="Times New Roman" panose="02020603050405020304" pitchFamily="18" charset="0"/>
                              <a:cs typeface="Times New Roman" panose="02020603050405020304" pitchFamily="18" charset="0"/>
                            </a:rPr>
                            <m:t>t</m:t>
                          </m:r>
                        </m:sub>
                      </m:sSub>
                      <m:r>
                        <a:rPr lang="en-GB" sz="2400" b="0" i="1" smtClean="0">
                          <a:latin typeface="Cambria Math" panose="02040503050406030204" pitchFamily="18" charset="0"/>
                          <a:ea typeface="Times New Roman" panose="02020603050405020304" pitchFamily="18" charset="0"/>
                          <a:cs typeface="Times New Roman" panose="02020603050405020304" pitchFamily="18" charset="0"/>
                        </a:rPr>
                        <m:t>=</m:t>
                      </m:r>
                    </m:oMath>
                    <m:oMath xmlns:m="http://schemas.openxmlformats.org/officeDocument/2006/math">
                      <m:r>
                        <a:rPr lang="en-GB" sz="2400" b="1" i="0">
                          <a:latin typeface="Cambria Math" panose="02040503050406030204" pitchFamily="18" charset="0"/>
                          <a:ea typeface="Times New Roman" panose="02020603050405020304" pitchFamily="18" charset="0"/>
                          <a:cs typeface="Times New Roman" panose="02020603050405020304" pitchFamily="18" charset="0"/>
                        </a:rPr>
                        <m:t>𝐩</m:t>
                      </m:r>
                      <m:r>
                        <a:rPr lang="en-GB" sz="2400" b="1" i="0" baseline="-25000">
                          <a:latin typeface="Cambria Math" panose="02040503050406030204" pitchFamily="18" charset="0"/>
                          <a:ea typeface="Times New Roman" panose="02020603050405020304" pitchFamily="18" charset="0"/>
                          <a:cs typeface="Times New Roman" panose="02020603050405020304" pitchFamily="18" charset="0"/>
                        </a:rPr>
                        <m:t>𝟎</m:t>
                      </m:r>
                      <m:r>
                        <a:rPr lang="en-GB" sz="2400" b="1" i="0">
                          <a:latin typeface="Cambria Math" panose="02040503050406030204" pitchFamily="18" charset="0"/>
                          <a:ea typeface="Times New Roman" panose="02020603050405020304" pitchFamily="18" charset="0"/>
                          <a:cs typeface="Times New Roman" panose="02020603050405020304" pitchFamily="18" charset="0"/>
                        </a:rPr>
                        <m:t>𝐪</m:t>
                      </m:r>
                      <m:r>
                        <a:rPr lang="en-GB" sz="2400" b="1" i="0" baseline="-25000">
                          <a:latin typeface="Cambria Math" panose="02040503050406030204" pitchFamily="18" charset="0"/>
                          <a:ea typeface="Times New Roman" panose="02020603050405020304" pitchFamily="18" charset="0"/>
                          <a:cs typeface="Times New Roman" panose="02020603050405020304" pitchFamily="18" charset="0"/>
                        </a:rPr>
                        <m:t>𝟎</m:t>
                      </m:r>
                      <m:r>
                        <a:rPr lang="en-GB" sz="2400" b="1" i="0" smtClean="0">
                          <a:latin typeface="Cambria Math" panose="02040503050406030204" pitchFamily="18" charset="0"/>
                          <a:ea typeface="Times New Roman" panose="02020603050405020304" pitchFamily="18" charset="0"/>
                          <a:cs typeface="Times New Roman" panose="02020603050405020304" pitchFamily="18" charset="0"/>
                        </a:rPr>
                        <m:t>[</m:t>
                      </m:r>
                      <m:r>
                        <a:rPr lang="en-GB" sz="2400" b="1" i="0" smtClean="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sz="2400" b="1" i="0" smtClean="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smtClean="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sz="2400" b="1" i="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sz="2400" b="1" i="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sz="2400" b="1" i="1">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sz="2400" b="1" i="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sz="2400" b="1" i="0">
                                      <a:solidFill>
                                        <a:srgbClr val="7030A0"/>
                                      </a:solidFill>
                                      <a:latin typeface="Cambria Math" panose="02040503050406030204" pitchFamily="18" charset="0"/>
                                      <a:ea typeface="Times New Roman" panose="02020603050405020304" pitchFamily="18" charset="0"/>
                                      <a:cs typeface="Times New Roman" panose="02020603050405020304" pitchFamily="18" charset="0"/>
                                    </a:rPr>
                                    <m:t>𝟐𝐍</m:t>
                                  </m:r>
                                </m:den>
                              </m:f>
                            </m:e>
                          </m:d>
                        </m:e>
                      </m:d>
                      <m:r>
                        <a:rPr lang="en-GB" sz="2400" b="1" baseline="40000">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𝐭</m:t>
                      </m:r>
                      <m:r>
                        <a:rPr lang="en-GB" sz="2400" b="1" i="0" smtClean="0">
                          <a:solidFill>
                            <a:srgbClr val="0033CC"/>
                          </a:solidFill>
                          <a:latin typeface="Cambria Math" panose="02040503050406030204" pitchFamily="18" charset="0"/>
                          <a:ea typeface="Times New Roman" panose="02020603050405020304" pitchFamily="18" charset="0"/>
                          <a:cs typeface="Times New Roman" panose="02020603050405020304" pitchFamily="18" charset="0"/>
                        </a:rPr>
                        <m:t>]</m:t>
                      </m:r>
                    </m:oMath>
                  </m:oMathPara>
                </a14:m>
                <a:endParaRPr lang="en-GB" sz="2400" dirty="0">
                  <a:latin typeface="Arial" panose="020B0604020202020204" pitchFamily="34" charset="0"/>
                  <a:cs typeface="Arial" panose="020B0604020202020204" pitchFamily="34" charset="0"/>
                </a:endParaRPr>
              </a:p>
            </p:txBody>
          </p:sp>
        </mc:Choice>
        <mc:Fallback xmlns="">
          <p:sp>
            <p:nvSpPr>
              <p:cNvPr id="3" name="TextBox 2"/>
              <p:cNvSpPr txBox="1">
                <a:spLocks noRot="1" noChangeAspect="1" noMove="1" noResize="1" noEditPoints="1" noAdjustHandles="1" noChangeArrowheads="1" noChangeShapeType="1" noTextEdit="1"/>
              </p:cNvSpPr>
              <p:nvPr/>
            </p:nvSpPr>
            <p:spPr>
              <a:xfrm>
                <a:off x="7899964" y="866702"/>
                <a:ext cx="4173233" cy="4686476"/>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cxnSp>
        <p:nvCxnSpPr>
          <p:cNvPr id="6" name="Straight Connector 5"/>
          <p:cNvCxnSpPr>
            <a:stCxn id="1076" idx="0"/>
          </p:cNvCxnSpPr>
          <p:nvPr/>
        </p:nvCxnSpPr>
        <p:spPr>
          <a:xfrm flipH="1">
            <a:off x="7403374" y="611509"/>
            <a:ext cx="2876" cy="4712355"/>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3388" name="Rectangle 2252"/>
          <p:cNvSpPr>
            <a:spLocks noChangeArrowheads="1"/>
          </p:cNvSpPr>
          <p:nvPr/>
        </p:nvSpPr>
        <p:spPr bwMode="auto">
          <a:xfrm rot="16200000">
            <a:off x="6553064" y="2813117"/>
            <a:ext cx="200920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GB" altLang="en-US" dirty="0">
                <a:solidFill>
                  <a:srgbClr val="0000FF"/>
                </a:solidFill>
                <a:cs typeface="Arial" panose="020B0604020202020204" pitchFamily="34" charset="0"/>
              </a:rPr>
              <a:t>Average Inbreeding</a:t>
            </a:r>
            <a:endParaRPr kumimoji="0" lang="en-GB" altLang="en-US" b="0" i="0" u="none" strike="noStrike" cap="none" normalizeH="0" baseline="0" dirty="0">
              <a:ln>
                <a:noFill/>
              </a:ln>
              <a:solidFill>
                <a:srgbClr val="0000FF"/>
              </a:solidFill>
              <a:effectLst/>
              <a:cs typeface="Arial" panose="020B0604020202020204" pitchFamily="34" charset="0"/>
            </a:endParaRPr>
          </a:p>
        </p:txBody>
      </p:sp>
      <p:sp>
        <p:nvSpPr>
          <p:cNvPr id="3390" name="Textfeld 5"/>
          <p:cNvSpPr txBox="1"/>
          <p:nvPr/>
        </p:nvSpPr>
        <p:spPr>
          <a:xfrm>
            <a:off x="11175203" y="266571"/>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32</a:t>
            </a:fld>
            <a:endParaRPr lang="en-GB" sz="2400" dirty="0">
              <a:latin typeface="Arial" panose="020B0604020202020204" pitchFamily="34" charset="0"/>
              <a:cs typeface="Arial" panose="020B0604020202020204" pitchFamily="34" charset="0"/>
            </a:endParaRPr>
          </a:p>
        </p:txBody>
      </p:sp>
      <p:grpSp>
        <p:nvGrpSpPr>
          <p:cNvPr id="182" name="Group 181">
            <a:extLst>
              <a:ext uri="{FF2B5EF4-FFF2-40B4-BE49-F238E27FC236}">
                <a16:creationId xmlns:a16="http://schemas.microsoft.com/office/drawing/2014/main" id="{4B2BE586-6D93-4B74-9B97-04426A0E1600}"/>
              </a:ext>
            </a:extLst>
          </p:cNvPr>
          <p:cNvGrpSpPr/>
          <p:nvPr/>
        </p:nvGrpSpPr>
        <p:grpSpPr>
          <a:xfrm>
            <a:off x="72000" y="4404984"/>
            <a:ext cx="11999913" cy="2393005"/>
            <a:chOff x="72000" y="4404984"/>
            <a:chExt cx="11999913" cy="2393005"/>
          </a:xfrm>
        </p:grpSpPr>
        <p:sp>
          <p:nvSpPr>
            <p:cNvPr id="2" name="Rectangle 1"/>
            <p:cNvSpPr/>
            <p:nvPr/>
          </p:nvSpPr>
          <p:spPr>
            <a:xfrm>
              <a:off x="7579895" y="5866598"/>
              <a:ext cx="496827" cy="63526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BC41AD94-C142-4EF1-B6DF-625E1F4D0868}"/>
                </a:ext>
              </a:extLst>
            </p:cNvPr>
            <p:cNvSpPr txBox="1"/>
            <p:nvPr/>
          </p:nvSpPr>
          <p:spPr>
            <a:xfrm>
              <a:off x="72000" y="5782326"/>
              <a:ext cx="11999913" cy="1015663"/>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sz="2000" dirty="0">
                  <a:latin typeface="Arial" panose="020B0604020202020204" pitchFamily="34" charset="0"/>
                  <a:cs typeface="Arial" panose="020B0604020202020204" pitchFamily="34" charset="0"/>
                </a:rPr>
                <a:t>E.g.: The </a:t>
              </a:r>
              <a:r>
                <a:rPr lang="en-GB" sz="2000" dirty="0">
                  <a:solidFill>
                    <a:srgbClr val="00B400"/>
                  </a:solidFill>
                  <a:latin typeface="Arial" panose="020B0604020202020204" pitchFamily="34" charset="0"/>
                  <a:cs typeface="Arial" panose="020B0604020202020204" pitchFamily="34" charset="0"/>
                </a:rPr>
                <a:t>light green population </a:t>
              </a:r>
              <a:r>
                <a:rPr lang="en-GB" sz="2000" dirty="0">
                  <a:latin typeface="Arial" panose="020B0604020202020204" pitchFamily="34" charset="0"/>
                  <a:cs typeface="Arial" panose="020B0604020202020204" pitchFamily="34" charset="0"/>
                </a:rPr>
                <a:t>in t=10, when p(A1)=0.20. We find F</a:t>
              </a:r>
              <a:r>
                <a:rPr lang="en-GB" sz="2000" baseline="-25000" dirty="0">
                  <a:latin typeface="Arial" panose="020B0604020202020204" pitchFamily="34" charset="0"/>
                  <a:cs typeface="Arial" panose="020B0604020202020204" pitchFamily="34" charset="0"/>
                </a:rPr>
                <a:t>t</a:t>
              </a:r>
              <a:r>
                <a:rPr lang="en-GB" sz="2000" dirty="0">
                  <a:latin typeface="Arial" panose="020B0604020202020204" pitchFamily="34" charset="0"/>
                  <a:cs typeface="Arial" panose="020B0604020202020204" pitchFamily="34" charset="0"/>
                </a:rPr>
                <a:t> = 0.5987 and σ²</a:t>
              </a:r>
              <a:r>
                <a:rPr lang="en-GB" sz="2000" baseline="-25000" dirty="0">
                  <a:latin typeface="Arial" panose="020B0604020202020204" pitchFamily="34" charset="0"/>
                  <a:cs typeface="Arial" panose="020B0604020202020204" pitchFamily="34" charset="0"/>
                </a:rPr>
                <a:t>t</a:t>
              </a:r>
              <a:r>
                <a:rPr lang="en-GB" sz="2000" dirty="0">
                  <a:latin typeface="Arial" panose="020B0604020202020204" pitchFamily="34" charset="0"/>
                  <a:cs typeface="Arial" panose="020B0604020202020204" pitchFamily="34" charset="0"/>
                </a:rPr>
                <a:t>=0.0958. The same results </a:t>
              </a:r>
              <a:r>
                <a:rPr lang="en-GB" sz="2000" dirty="0" err="1">
                  <a:latin typeface="Arial" panose="020B0604020202020204" pitchFamily="34" charset="0"/>
                  <a:cs typeface="Arial" panose="020B0604020202020204" pitchFamily="34" charset="0"/>
                </a:rPr>
                <a:t>occured</a:t>
              </a:r>
              <a:r>
                <a:rPr lang="en-GB" sz="2000" dirty="0">
                  <a:latin typeface="Arial" panose="020B0604020202020204" pitchFamily="34" charset="0"/>
                  <a:cs typeface="Arial" panose="020B0604020202020204" pitchFamily="34" charset="0"/>
                </a:rPr>
                <a:t> in generations 11, 13 and 15, and only after t=18 the expected, further increase in F and σ² really happened. A single experiment is of course rarely realizing the expectations. </a:t>
              </a:r>
            </a:p>
          </p:txBody>
        </p:sp>
        <p:cxnSp>
          <p:nvCxnSpPr>
            <p:cNvPr id="181" name="Straight Arrow Connector 180">
              <a:extLst>
                <a:ext uri="{FF2B5EF4-FFF2-40B4-BE49-F238E27FC236}">
                  <a16:creationId xmlns:a16="http://schemas.microsoft.com/office/drawing/2014/main" id="{BE0CB009-0AA5-4D01-8D4A-6F21FBB5950F}"/>
                </a:ext>
              </a:extLst>
            </p:cNvPr>
            <p:cNvCxnSpPr>
              <a:stCxn id="200" idx="0"/>
              <a:endCxn id="737" idx="10"/>
            </p:cNvCxnSpPr>
            <p:nvPr/>
          </p:nvCxnSpPr>
          <p:spPr>
            <a:xfrm flipV="1">
              <a:off x="3664514" y="4404984"/>
              <a:ext cx="11473" cy="935687"/>
            </a:xfrm>
            <a:prstGeom prst="straightConnector1">
              <a:avLst/>
            </a:prstGeom>
            <a:ln w="9525">
              <a:solidFill>
                <a:srgbClr val="00B40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517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20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71999" y="879399"/>
            <a:ext cx="6753188" cy="5497490"/>
          </a:xfrm>
          <a:prstGeom prst="rec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mc:AlternateContent xmlns:mc="http://schemas.openxmlformats.org/markup-compatibility/2006" xmlns:a14="http://schemas.microsoft.com/office/drawing/2010/main">
        <mc:Choice Requires="a14">
          <p:sp>
            <p:nvSpPr>
              <p:cNvPr id="3" name="Textfeld 2"/>
              <p:cNvSpPr txBox="1"/>
              <p:nvPr/>
            </p:nvSpPr>
            <p:spPr>
              <a:xfrm>
                <a:off x="6962557" y="564144"/>
                <a:ext cx="5137683" cy="581274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nSpc>
                    <a:spcPct val="95000"/>
                  </a:lnSpc>
                  <a:spcAft>
                    <a:spcPts val="800"/>
                  </a:spcAft>
                </a:pPr>
                <a:r>
                  <a:rPr lang="en-GB" dirty="0">
                    <a:latin typeface="Arial" panose="020B0604020202020204" pitchFamily="34" charset="0"/>
                    <a:ea typeface="Times New Roman" panose="02020603050405020304" pitchFamily="18" charset="0"/>
                    <a:cs typeface="Arial" panose="020B0604020202020204" pitchFamily="34" charset="0"/>
                  </a:rPr>
                  <a:t>With N&lt;100, the expected inbreeding of small populations due to Drift should not be neglected, even not for few generations.</a:t>
                </a:r>
              </a:p>
              <a:p>
                <a:pPr>
                  <a:lnSpc>
                    <a:spcPct val="95000"/>
                  </a:lnSpc>
                  <a:spcAft>
                    <a:spcPts val="800"/>
                  </a:spcAft>
                </a:pPr>
                <a14:m>
                  <m:oMath xmlns:m="http://schemas.openxmlformats.org/officeDocument/2006/math">
                    <m:sSup>
                      <m:sSupPr>
                        <m:ctrlPr>
                          <a:rPr lang="en-GB" sz="2400" i="1" smtClean="0">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sz="2400" i="1">
                                <a:latin typeface="Cambria Math" panose="02040503050406030204" pitchFamily="18" charset="0"/>
                                <a:ea typeface="Times New Roman" panose="02020603050405020304" pitchFamily="18" charset="0"/>
                                <a:cs typeface="Times New Roman" panose="02020603050405020304" pitchFamily="18" charset="0"/>
                              </a:rPr>
                            </m:ctrlPr>
                          </m:sSubPr>
                          <m:e>
                            <m:r>
                              <a:rPr lang="en-GB" sz="2400" i="1">
                                <a:latin typeface="Cambria Math" panose="02040503050406030204" pitchFamily="18" charset="0"/>
                                <a:ea typeface="Times New Roman" panose="02020603050405020304" pitchFamily="18" charset="0"/>
                                <a:cs typeface="Times New Roman" panose="02020603050405020304" pitchFamily="18" charset="0"/>
                              </a:rPr>
                              <m:t>𝐹</m:t>
                            </m:r>
                          </m:e>
                          <m:sub>
                            <m:r>
                              <a:rPr lang="en-GB" sz="2400" i="1">
                                <a:latin typeface="Cambria Math" panose="02040503050406030204" pitchFamily="18" charset="0"/>
                                <a:ea typeface="Times New Roman" panose="02020603050405020304" pitchFamily="18" charset="0"/>
                                <a:cs typeface="Times New Roman" panose="02020603050405020304" pitchFamily="18" charset="0"/>
                              </a:rPr>
                              <m:t>𝑡</m:t>
                            </m:r>
                          </m:sub>
                        </m:sSub>
                        <m:r>
                          <a:rPr lang="en-GB" sz="2400" i="1">
                            <a:latin typeface="Cambria Math" panose="02040503050406030204" pitchFamily="18" charset="0"/>
                            <a:ea typeface="Times New Roman" panose="02020603050405020304" pitchFamily="18" charset="0"/>
                            <a:cs typeface="Times New Roman" panose="02020603050405020304" pitchFamily="18" charset="0"/>
                          </a:rPr>
                          <m:t>=</m:t>
                        </m:r>
                        <m:r>
                          <a:rPr lang="en-GB" sz="2400" b="1" i="1" smtClean="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𝟏</m:t>
                        </m:r>
                        <m:r>
                          <a:rPr lang="en-GB" sz="2400" b="1" i="1" smtClean="0">
                            <a:solidFill>
                              <a:schemeClr val="tx1"/>
                            </a:solidFill>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sz="2400" b="1" i="1">
                                <a:latin typeface="Cambria Math" panose="02040503050406030204" pitchFamily="18" charset="0"/>
                                <a:ea typeface="Times New Roman" panose="02020603050405020304" pitchFamily="18" charset="0"/>
                                <a:cs typeface="Times New Roman" panose="02020603050405020304" pitchFamily="18" charset="0"/>
                              </a:rPr>
                              <m:t>𝟏</m:t>
                            </m:r>
                            <m:r>
                              <a:rPr lang="en-GB" sz="2400"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en-GB" sz="2400"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𝒕</m:t>
                        </m:r>
                      </m:sup>
                    </m:sSup>
                  </m:oMath>
                </a14:m>
                <a:r>
                  <a:rPr lang="en-GB" sz="2400" dirty="0">
                    <a:latin typeface="Arial" panose="020B0604020202020204" pitchFamily="34" charset="0"/>
                    <a:ea typeface="Calibri" panose="020F0502020204030204" pitchFamily="34" charset="0"/>
                    <a:cs typeface="Arial" panose="020B0604020202020204" pitchFamily="34" charset="0"/>
                  </a:rPr>
                  <a:t> </a:t>
                </a:r>
                <a:endParaRPr lang="en-GB" sz="2400" dirty="0">
                  <a:effectLst/>
                  <a:latin typeface="Arial" panose="020B0604020202020204" pitchFamily="34" charset="0"/>
                  <a:ea typeface="Calibri" panose="020F0502020204030204" pitchFamily="34" charset="0"/>
                  <a:cs typeface="Arial" panose="020B0604020202020204" pitchFamily="34" charset="0"/>
                </a:endParaRPr>
              </a:p>
              <a:p>
                <a:pPr>
                  <a:lnSpc>
                    <a:spcPct val="95000"/>
                  </a:lnSpc>
                  <a:spcAft>
                    <a:spcPts val="800"/>
                  </a:spcAft>
                </a:pPr>
                <a14:m>
                  <m:oMath xmlns:m="http://schemas.openxmlformats.org/officeDocument/2006/math">
                    <m:sSup>
                      <m:sSupPr>
                        <m:ctrlPr>
                          <a:rPr lang="en-GB" sz="2400" i="1">
                            <a:latin typeface="Cambria Math" panose="02040503050406030204" pitchFamily="18" charset="0"/>
                            <a:ea typeface="Times New Roman" panose="02020603050405020304" pitchFamily="18" charset="0"/>
                            <a:cs typeface="Times New Roman" panose="02020603050405020304" pitchFamily="18" charset="0"/>
                          </a:rPr>
                        </m:ctrlPr>
                      </m:sSupPr>
                      <m:e>
                        <m:sSub>
                          <m:sSubPr>
                            <m:ctrlPr>
                              <a:rPr lang="en-GB" sz="2400" i="1">
                                <a:latin typeface="Cambria Math" panose="02040503050406030204" pitchFamily="18" charset="0"/>
                                <a:ea typeface="Times New Roman" panose="02020603050405020304" pitchFamily="18" charset="0"/>
                                <a:cs typeface="Times New Roman" panose="02020603050405020304" pitchFamily="18" charset="0"/>
                              </a:rPr>
                            </m:ctrlPr>
                          </m:sSubPr>
                          <m:e>
                            <m:r>
                              <a:rPr lang="en-GB" sz="2400" i="1">
                                <a:latin typeface="Cambria Math" panose="02040503050406030204" pitchFamily="18" charset="0"/>
                                <a:ea typeface="Times New Roman" panose="02020603050405020304" pitchFamily="18" charset="0"/>
                                <a:cs typeface="Times New Roman" panose="02020603050405020304" pitchFamily="18" charset="0"/>
                              </a:rPr>
                              <m:t>𝑃</m:t>
                            </m:r>
                          </m:e>
                          <m:sub>
                            <m:r>
                              <a:rPr lang="en-GB" sz="2400" i="1">
                                <a:latin typeface="Cambria Math" panose="02040503050406030204" pitchFamily="18" charset="0"/>
                                <a:ea typeface="Times New Roman" panose="02020603050405020304" pitchFamily="18" charset="0"/>
                                <a:cs typeface="Times New Roman" panose="02020603050405020304" pitchFamily="18" charset="0"/>
                              </a:rPr>
                              <m:t>𝑡</m:t>
                            </m:r>
                          </m:sub>
                        </m:sSub>
                        <m:r>
                          <a:rPr lang="en-GB" sz="2400"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ctrlPr>
                          </m:dPr>
                          <m:e>
                            <m:r>
                              <a:rPr lang="en-GB" sz="2400" b="1" i="1">
                                <a:latin typeface="Cambria Math" panose="02040503050406030204" pitchFamily="18" charset="0"/>
                                <a:ea typeface="Times New Roman" panose="02020603050405020304" pitchFamily="18" charset="0"/>
                                <a:cs typeface="Times New Roman" panose="02020603050405020304" pitchFamily="18" charset="0"/>
                              </a:rPr>
                              <m:t>𝟏</m:t>
                            </m:r>
                            <m:r>
                              <a:rPr lang="en-GB" sz="2400" b="1" i="1">
                                <a:latin typeface="Cambria Math" panose="02040503050406030204" pitchFamily="18" charset="0"/>
                                <a:ea typeface="Times New Roman" panose="02020603050405020304" pitchFamily="18" charset="0"/>
                                <a:cs typeface="Times New Roman" panose="02020603050405020304" pitchFamily="18" charset="0"/>
                              </a:rPr>
                              <m:t>−</m:t>
                            </m:r>
                            <m:d>
                              <m:dPr>
                                <m:ctrlPr>
                                  <a:rPr lang="en-GB" sz="2400" b="1" i="1">
                                    <a:latin typeface="Cambria Math" panose="02040503050406030204" pitchFamily="18" charset="0"/>
                                    <a:ea typeface="Times New Roman" panose="02020603050405020304" pitchFamily="18" charset="0"/>
                                    <a:cs typeface="Times New Roman" panose="02020603050405020304" pitchFamily="18" charset="0"/>
                                  </a:rPr>
                                </m:ctrlPr>
                              </m:dPr>
                              <m:e>
                                <m:f>
                                  <m:fPr>
                                    <m:type m:val="lin"/>
                                    <m:ctrlP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𝟏</m:t>
                                    </m:r>
                                  </m:num>
                                  <m:den>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𝟐</m:t>
                                    </m:r>
                                    <m:r>
                                      <a:rPr lang="en-GB" sz="2400" b="1" i="1">
                                        <a:solidFill>
                                          <a:srgbClr val="0000CC"/>
                                        </a:solidFill>
                                        <a:latin typeface="Cambria Math" panose="02040503050406030204" pitchFamily="18" charset="0"/>
                                        <a:ea typeface="Times New Roman" panose="02020603050405020304" pitchFamily="18" charset="0"/>
                                        <a:cs typeface="Times New Roman" panose="02020603050405020304" pitchFamily="18" charset="0"/>
                                      </a:rPr>
                                      <m:t>𝑵</m:t>
                                    </m:r>
                                  </m:den>
                                </m:f>
                              </m:e>
                            </m:d>
                          </m:e>
                        </m:d>
                      </m:e>
                      <m:sup>
                        <m:r>
                          <a:rPr lang="en-GB" sz="2400" b="1" i="1">
                            <a:solidFill>
                              <a:srgbClr val="003300"/>
                            </a:solidFill>
                            <a:latin typeface="Cambria Math" panose="02040503050406030204" pitchFamily="18" charset="0"/>
                            <a:ea typeface="Times New Roman" panose="02020603050405020304" pitchFamily="18" charset="0"/>
                            <a:cs typeface="Times New Roman" panose="02020603050405020304" pitchFamily="18" charset="0"/>
                          </a:rPr>
                          <m:t>𝒕</m:t>
                        </m:r>
                      </m:sup>
                    </m:sSup>
                  </m:oMath>
                </a14:m>
                <a:r>
                  <a:rPr lang="en-GB" sz="2400" dirty="0">
                    <a:latin typeface="Arial" panose="020B0604020202020204" pitchFamily="34" charset="0"/>
                    <a:ea typeface="Calibri" panose="020F0502020204030204" pitchFamily="34" charset="0"/>
                    <a:cs typeface="Arial" panose="020B0604020202020204" pitchFamily="34" charset="0"/>
                  </a:rPr>
                  <a:t> </a:t>
                </a:r>
              </a:p>
              <a:p>
                <a:pPr>
                  <a:spcAft>
                    <a:spcPts val="800"/>
                  </a:spcAft>
                </a:pPr>
                <a:r>
                  <a:rPr lang="en-GB" dirty="0">
                    <a:effectLst/>
                    <a:latin typeface="Arial" panose="020B0604020202020204" pitchFamily="34" charset="0"/>
                    <a:ea typeface="Calibri" panose="020F0502020204030204" pitchFamily="34" charset="0"/>
                    <a:cs typeface="Arial" panose="020B0604020202020204" pitchFamily="34" charset="0"/>
                  </a:rPr>
                  <a:t>The inbreeding </a:t>
                </a:r>
                <a:r>
                  <a:rPr lang="en-GB" dirty="0">
                    <a:solidFill>
                      <a:srgbClr val="0000FF"/>
                    </a:solidFill>
                    <a:effectLst/>
                    <a:latin typeface="Arial" panose="020B0604020202020204" pitchFamily="34" charset="0"/>
                    <a:ea typeface="Calibri" panose="020F0502020204030204" pitchFamily="34" charset="0"/>
                    <a:cs typeface="Arial" panose="020B0604020202020204" pitchFamily="34" charset="0"/>
                  </a:rPr>
                  <a:t>increment ΔF</a:t>
                </a:r>
                <a:r>
                  <a:rPr lang="en-GB" dirty="0">
                    <a:effectLst/>
                    <a:latin typeface="Arial" panose="020B0604020202020204" pitchFamily="34" charset="0"/>
                    <a:ea typeface="Calibri" panose="020F0502020204030204" pitchFamily="34" charset="0"/>
                    <a:cs typeface="Arial" panose="020B0604020202020204" pitchFamily="34" charset="0"/>
                  </a:rPr>
                  <a:t> </a:t>
                </a:r>
                <a:r>
                  <a:rPr lang="en-GB" dirty="0">
                    <a:solidFill>
                      <a:srgbClr val="0000FF"/>
                    </a:solidFill>
                    <a:effectLst/>
                    <a:latin typeface="Arial" panose="020B0604020202020204" pitchFamily="34" charset="0"/>
                    <a:ea typeface="Calibri" panose="020F0502020204030204" pitchFamily="34" charset="0"/>
                    <a:cs typeface="Arial" panose="020B0604020202020204" pitchFamily="34" charset="0"/>
                  </a:rPr>
                  <a:t>per generation of Drift</a:t>
                </a:r>
                <a:r>
                  <a:rPr lang="en-GB" dirty="0">
                    <a:effectLst/>
                    <a:latin typeface="Arial" panose="020B0604020202020204" pitchFamily="34" charset="0"/>
                    <a:ea typeface="Calibri" panose="020F0502020204030204" pitchFamily="34" charset="0"/>
                    <a:cs typeface="Arial" panose="020B0604020202020204" pitchFamily="34" charset="0"/>
                  </a:rPr>
                  <a:t>, with N given, is </a:t>
                </a:r>
                <a:br>
                  <a:rPr lang="en-GB" dirty="0">
                    <a:effectLst/>
                    <a:latin typeface="Arial" panose="020B0604020202020204" pitchFamily="34" charset="0"/>
                    <a:ea typeface="Calibri" panose="020F0502020204030204" pitchFamily="34" charset="0"/>
                    <a:cs typeface="Arial" panose="020B0604020202020204" pitchFamily="34" charset="0"/>
                  </a:rPr>
                </a:br>
                <a:r>
                  <a:rPr lang="en-GB" dirty="0">
                    <a:solidFill>
                      <a:prstClr val="black"/>
                    </a:solidFill>
                    <a:latin typeface="Arial" panose="020B0604020202020204" pitchFamily="34" charset="0"/>
                    <a:ea typeface="Calibri" panose="020F0502020204030204" pitchFamily="34" charset="0"/>
                    <a:cs typeface="Arial" panose="020B0604020202020204" pitchFamily="34" charset="0"/>
                  </a:rPr>
                  <a:t>ΔF =1/</a:t>
                </a:r>
                <a:r>
                  <a:rPr lang="en-GB" dirty="0">
                    <a:latin typeface="Arial" panose="020B0604020202020204" pitchFamily="34" charset="0"/>
                    <a:ea typeface="Calibri" panose="020F0502020204030204" pitchFamily="34" charset="0"/>
                    <a:cs typeface="Arial" panose="020B0604020202020204" pitchFamily="34" charset="0"/>
                  </a:rPr>
                  <a:t>(</a:t>
                </a:r>
                <a:r>
                  <a:rPr lang="en-GB" dirty="0">
                    <a:solidFill>
                      <a:srgbClr val="FF0000"/>
                    </a:solidFill>
                    <a:latin typeface="Arial" panose="020B0604020202020204" pitchFamily="34" charset="0"/>
                    <a:ea typeface="Calibri" panose="020F0502020204030204" pitchFamily="34" charset="0"/>
                    <a:cs typeface="Arial" panose="020B0604020202020204" pitchFamily="34" charset="0"/>
                  </a:rPr>
                  <a:t>2</a:t>
                </a:r>
                <a:r>
                  <a:rPr lang="en-GB" dirty="0">
                    <a:latin typeface="Arial" panose="020B0604020202020204" pitchFamily="34" charset="0"/>
                    <a:ea typeface="Calibri" panose="020F0502020204030204" pitchFamily="34" charset="0"/>
                    <a:cs typeface="Arial" panose="020B0604020202020204" pitchFamily="34" charset="0"/>
                  </a:rPr>
                  <a:t>N</a:t>
                </a:r>
                <a:r>
                  <a:rPr lang="en-GB" dirty="0">
                    <a:solidFill>
                      <a:prstClr val="black"/>
                    </a:solidFill>
                    <a:latin typeface="Arial" panose="020B0604020202020204" pitchFamily="34" charset="0"/>
                    <a:ea typeface="Calibri" panose="020F0502020204030204" pitchFamily="34" charset="0"/>
                    <a:cs typeface="Arial" panose="020B0604020202020204" pitchFamily="34" charset="0"/>
                  </a:rPr>
                  <a:t>). It is </a:t>
                </a:r>
                <a:r>
                  <a:rPr lang="en-GB" dirty="0">
                    <a:solidFill>
                      <a:srgbClr val="FF0000"/>
                    </a:solidFill>
                    <a:latin typeface="Arial" panose="020B0604020202020204" pitchFamily="34" charset="0"/>
                    <a:ea typeface="Calibri" panose="020F0502020204030204" pitchFamily="34" charset="0"/>
                    <a:cs typeface="Arial" panose="020B0604020202020204" pitchFamily="34" charset="0"/>
                  </a:rPr>
                  <a:t>2</a:t>
                </a:r>
                <a:r>
                  <a:rPr lang="en-GB" dirty="0">
                    <a:solidFill>
                      <a:prstClr val="black"/>
                    </a:solidFill>
                    <a:latin typeface="Arial" panose="020B0604020202020204" pitchFamily="34" charset="0"/>
                    <a:ea typeface="Calibri" panose="020F0502020204030204" pitchFamily="34" charset="0"/>
                    <a:cs typeface="Arial" panose="020B0604020202020204" pitchFamily="34" charset="0"/>
                  </a:rPr>
                  <a:t>N because we talk about </a:t>
                </a:r>
                <a:r>
                  <a:rPr lang="en-GB" dirty="0">
                    <a:solidFill>
                      <a:srgbClr val="FF0000"/>
                    </a:solidFill>
                    <a:latin typeface="Arial" panose="020B0604020202020204" pitchFamily="34" charset="0"/>
                    <a:ea typeface="Calibri" panose="020F0502020204030204" pitchFamily="34" charset="0"/>
                    <a:cs typeface="Arial" panose="020B0604020202020204" pitchFamily="34" charset="0"/>
                  </a:rPr>
                  <a:t>diploids</a:t>
                </a:r>
                <a:r>
                  <a:rPr lang="en-GB" dirty="0">
                    <a:solidFill>
                      <a:prstClr val="black"/>
                    </a:solidFill>
                    <a:latin typeface="Arial" panose="020B0604020202020204" pitchFamily="34" charset="0"/>
                    <a:ea typeface="Calibri" panose="020F0502020204030204" pitchFamily="34" charset="0"/>
                    <a:cs typeface="Arial" panose="020B0604020202020204" pitchFamily="34" charset="0"/>
                  </a:rPr>
                  <a:t>, 2 haploid gametes make one offspring. </a:t>
                </a:r>
              </a:p>
              <a:p>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Mind: With N=1, Drift and repeated self-</a:t>
                </a:r>
                <a:r>
                  <a:rPr lang="en-GB" dirty="0" err="1">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fertili</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a:t>
                </a:r>
                <a:r>
                  <a:rPr lang="en-GB" dirty="0" err="1">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zation</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are the same </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sym typeface="Wingdings" panose="05000000000000000000" pitchFamily="2" charset="2"/>
                  </a:rPr>
                  <a:t>. With N=1, you allow only one random individual per generation to be the parent of all offspring. This enforces self-fertilization in each generation. In this case, per generation </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ΔF =1/2. </a:t>
                </a:r>
                <a:b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br>
                <a:endPar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endParaRPr>
              </a:p>
              <a:p>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F develops as ... 0;  ½;  ¾; </a:t>
                </a:r>
                <a14:m>
                  <m:oMath xmlns:m="http://schemas.openxmlformats.org/officeDocument/2006/math">
                    <m:f>
                      <m:fPr>
                        <m:type m:val="skw"/>
                        <m:ctrlPr>
                          <a:rPr lang="en-GB" i="1">
                            <a:solidFill>
                              <a:schemeClr val="tx1">
                                <a:lumMod val="50000"/>
                                <a:lumOff val="50000"/>
                              </a:schemeClr>
                            </a:solidFill>
                            <a:latin typeface="Cambria Math" panose="02040503050406030204" pitchFamily="18" charset="0"/>
                          </a:rPr>
                        </m:ctrlPr>
                      </m:fPr>
                      <m:num>
                        <m:r>
                          <a:rPr lang="de-DE" b="0" i="1" smtClean="0">
                            <a:solidFill>
                              <a:schemeClr val="tx1">
                                <a:lumMod val="50000"/>
                                <a:lumOff val="50000"/>
                              </a:schemeClr>
                            </a:solidFill>
                            <a:latin typeface="Cambria Math" panose="02040503050406030204" pitchFamily="18" charset="0"/>
                          </a:rPr>
                          <m:t> </m:t>
                        </m:r>
                        <m:r>
                          <a:rPr lang="en-GB" i="1">
                            <a:solidFill>
                              <a:schemeClr val="tx1">
                                <a:lumMod val="50000"/>
                                <a:lumOff val="50000"/>
                              </a:schemeClr>
                            </a:solidFill>
                            <a:latin typeface="Cambria Math" panose="02040503050406030204" pitchFamily="18" charset="0"/>
                          </a:rPr>
                          <m:t>7</m:t>
                        </m:r>
                      </m:num>
                      <m:den>
                        <m:r>
                          <a:rPr lang="en-GB" i="1">
                            <a:solidFill>
                              <a:schemeClr val="tx1">
                                <a:lumMod val="50000"/>
                                <a:lumOff val="50000"/>
                              </a:schemeClr>
                            </a:solidFill>
                            <a:latin typeface="Cambria Math" panose="02040503050406030204" pitchFamily="18" charset="0"/>
                          </a:rPr>
                          <m:t>8</m:t>
                        </m:r>
                      </m:den>
                    </m:f>
                    <m:r>
                      <a:rPr lang="en-GB" b="0" i="1" smtClean="0">
                        <a:solidFill>
                          <a:schemeClr val="tx1">
                            <a:lumMod val="50000"/>
                            <a:lumOff val="50000"/>
                          </a:schemeClr>
                        </a:solidFill>
                        <a:latin typeface="Cambria Math" panose="02040503050406030204" pitchFamily="18" charset="0"/>
                      </a:rPr>
                      <m:t>; </m:t>
                    </m:r>
                    <m:f>
                      <m:fPr>
                        <m:type m:val="skw"/>
                        <m:ctrlPr>
                          <a:rPr lang="en-GB" i="1">
                            <a:solidFill>
                              <a:schemeClr val="tx1">
                                <a:lumMod val="50000"/>
                                <a:lumOff val="50000"/>
                              </a:schemeClr>
                            </a:solidFill>
                            <a:latin typeface="Cambria Math" panose="02040503050406030204" pitchFamily="18" charset="0"/>
                          </a:rPr>
                        </m:ctrlPr>
                      </m:fPr>
                      <m:num>
                        <m:r>
                          <a:rPr lang="en-GB" i="1">
                            <a:solidFill>
                              <a:schemeClr val="tx1">
                                <a:lumMod val="50000"/>
                                <a:lumOff val="50000"/>
                              </a:schemeClr>
                            </a:solidFill>
                            <a:latin typeface="Cambria Math" panose="02040503050406030204" pitchFamily="18" charset="0"/>
                          </a:rPr>
                          <m:t>15</m:t>
                        </m:r>
                      </m:num>
                      <m:den>
                        <m:r>
                          <a:rPr lang="en-GB" i="1">
                            <a:solidFill>
                              <a:schemeClr val="tx1">
                                <a:lumMod val="50000"/>
                                <a:lumOff val="50000"/>
                              </a:schemeClr>
                            </a:solidFill>
                            <a:latin typeface="Cambria Math" panose="02040503050406030204" pitchFamily="18" charset="0"/>
                          </a:rPr>
                          <m:t>16</m:t>
                        </m:r>
                      </m:den>
                    </m:f>
                    <m:r>
                      <a:rPr lang="en-GB" b="0" i="1" smtClean="0">
                        <a:solidFill>
                          <a:schemeClr val="tx1">
                            <a:lumMod val="50000"/>
                            <a:lumOff val="50000"/>
                          </a:schemeClr>
                        </a:solidFill>
                        <a:latin typeface="Cambria Math" panose="02040503050406030204" pitchFamily="18" charset="0"/>
                      </a:rPr>
                      <m:t>; </m:t>
                    </m:r>
                    <m:f>
                      <m:fPr>
                        <m:type m:val="skw"/>
                        <m:ctrlPr>
                          <a:rPr lang="en-GB" i="1">
                            <a:solidFill>
                              <a:schemeClr val="tx1">
                                <a:lumMod val="50000"/>
                                <a:lumOff val="50000"/>
                              </a:schemeClr>
                            </a:solidFill>
                            <a:latin typeface="Cambria Math" panose="02040503050406030204" pitchFamily="18" charset="0"/>
                          </a:rPr>
                        </m:ctrlPr>
                      </m:fPr>
                      <m:num>
                        <m:r>
                          <a:rPr lang="en-GB" i="1">
                            <a:solidFill>
                              <a:schemeClr val="tx1">
                                <a:lumMod val="50000"/>
                                <a:lumOff val="50000"/>
                              </a:schemeClr>
                            </a:solidFill>
                            <a:latin typeface="Cambria Math" panose="02040503050406030204" pitchFamily="18" charset="0"/>
                          </a:rPr>
                          <m:t>31</m:t>
                        </m:r>
                      </m:num>
                      <m:den>
                        <m:r>
                          <a:rPr lang="en-GB" i="1">
                            <a:solidFill>
                              <a:schemeClr val="tx1">
                                <a:lumMod val="50000"/>
                                <a:lumOff val="50000"/>
                              </a:schemeClr>
                            </a:solidFill>
                            <a:latin typeface="Cambria Math" panose="02040503050406030204" pitchFamily="18" charset="0"/>
                          </a:rPr>
                          <m:t>32</m:t>
                        </m:r>
                      </m:den>
                    </m:f>
                  </m:oMath>
                </a14:m>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a:t>
                </a:r>
                <a:b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br>
                <a:r>
                  <a:rPr lang="en-GB" i="1"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et cetera</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Add </a:t>
                </a:r>
                <a:r>
                  <a:rPr lang="en-GB" dirty="0">
                    <a:latin typeface="Arial" panose="020B0604020202020204" pitchFamily="34" charset="0"/>
                    <a:ea typeface="Calibri" panose="020F0502020204030204" pitchFamily="34" charset="0"/>
                    <a:cs typeface="Arial" panose="020B0604020202020204" pitchFamily="34" charset="0"/>
                  </a:rPr>
                  <a:t>that</a:t>
                </a:r>
                <a:r>
                  <a:rPr lang="en-GB" dirty="0">
                    <a:solidFill>
                      <a:schemeClr val="tx1">
                        <a:lumMod val="50000"/>
                        <a:lumOff val="50000"/>
                      </a:schemeClr>
                    </a:solidFill>
                    <a:latin typeface="Arial" panose="020B0604020202020204" pitchFamily="34" charset="0"/>
                    <a:ea typeface="Calibri" panose="020F0502020204030204" pitchFamily="34" charset="0"/>
                    <a:cs typeface="Arial" panose="020B0604020202020204" pitchFamily="34" charset="0"/>
                  </a:rPr>
                  <a:t> graph to the diagram!</a:t>
                </a:r>
              </a:p>
            </p:txBody>
          </p:sp>
        </mc:Choice>
        <mc:Fallback xmlns="">
          <p:sp>
            <p:nvSpPr>
              <p:cNvPr id="3" name="Textfeld 2"/>
              <p:cNvSpPr txBox="1">
                <a:spLocks noRot="1" noChangeAspect="1" noMove="1" noResize="1" noEditPoints="1" noAdjustHandles="1" noChangeArrowheads="1" noChangeShapeType="1" noTextEdit="1"/>
              </p:cNvSpPr>
              <p:nvPr/>
            </p:nvSpPr>
            <p:spPr>
              <a:xfrm>
                <a:off x="6962557" y="564144"/>
                <a:ext cx="5137683" cy="5812745"/>
              </a:xfrm>
              <a:prstGeom prst="rect">
                <a:avLst/>
              </a:prstGeom>
              <a:blipFill>
                <a:blip r:embed="rId2"/>
                <a:stretch>
                  <a:fillRect/>
                </a:stretch>
              </a:blipFill>
              <a:effectLst>
                <a:outerShdw blurRad="50800" dist="38100" dir="2700000" algn="tl" rotWithShape="0">
                  <a:prstClr val="black">
                    <a:alpha val="40000"/>
                  </a:prstClr>
                </a:outerShdw>
              </a:effectLst>
            </p:spPr>
            <p:txBody>
              <a:bodyPr/>
              <a:lstStyle/>
              <a:p>
                <a:r>
                  <a:rPr lang="en-GB">
                    <a:noFill/>
                  </a:rPr>
                  <a:t> </a:t>
                </a:r>
              </a:p>
            </p:txBody>
          </p:sp>
        </mc:Fallback>
      </mc:AlternateContent>
      <p:sp>
        <p:nvSpPr>
          <p:cNvPr id="165" name="Textfeld 4"/>
          <p:cNvSpPr txBox="1">
            <a:spLocks noChangeArrowheads="1"/>
          </p:cNvSpPr>
          <p:nvPr/>
        </p:nvSpPr>
        <p:spPr bwMode="auto">
          <a:xfrm>
            <a:off x="72000" y="18522"/>
            <a:ext cx="12028240" cy="461665"/>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Genetic Drift can be studied from the perspective of ‘increase of inbreeding’.</a:t>
            </a:r>
            <a:endParaRPr lang="en-GB" altLang="de-DE" sz="2600" dirty="0"/>
          </a:p>
        </p:txBody>
      </p:sp>
      <p:grpSp>
        <p:nvGrpSpPr>
          <p:cNvPr id="619" name="Group 618"/>
          <p:cNvGrpSpPr>
            <a:grpSpLocks noChangeAspect="1"/>
          </p:cNvGrpSpPr>
          <p:nvPr/>
        </p:nvGrpSpPr>
        <p:grpSpPr>
          <a:xfrm>
            <a:off x="43722" y="996950"/>
            <a:ext cx="6724115" cy="5045966"/>
            <a:chOff x="1828966" y="996950"/>
            <a:chExt cx="7510296" cy="5635938"/>
          </a:xfrm>
        </p:grpSpPr>
        <p:sp>
          <p:nvSpPr>
            <p:cNvPr id="505" name="Oval 326"/>
            <p:cNvSpPr>
              <a:spLocks noChangeArrowheads="1"/>
            </p:cNvSpPr>
            <p:nvPr/>
          </p:nvSpPr>
          <p:spPr bwMode="auto">
            <a:xfrm>
              <a:off x="4386263" y="193992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2" name="Freeform 343"/>
            <p:cNvSpPr>
              <a:spLocks/>
            </p:cNvSpPr>
            <p:nvPr/>
          </p:nvSpPr>
          <p:spPr bwMode="auto">
            <a:xfrm>
              <a:off x="2805266" y="1146175"/>
              <a:ext cx="5883275" cy="4697413"/>
            </a:xfrm>
            <a:custGeom>
              <a:avLst/>
              <a:gdLst>
                <a:gd name="T0" fmla="*/ 0 w 7413"/>
                <a:gd name="T1" fmla="*/ 5920 h 5920"/>
                <a:gd name="T2" fmla="*/ 336 w 7413"/>
                <a:gd name="T3" fmla="*/ 4438 h 5920"/>
                <a:gd name="T4" fmla="*/ 674 w 7413"/>
                <a:gd name="T5" fmla="*/ 3326 h 5920"/>
                <a:gd name="T6" fmla="*/ 1011 w 7413"/>
                <a:gd name="T7" fmla="*/ 2493 h 5920"/>
                <a:gd name="T8" fmla="*/ 1347 w 7413"/>
                <a:gd name="T9" fmla="*/ 1866 h 5920"/>
                <a:gd name="T10" fmla="*/ 1685 w 7413"/>
                <a:gd name="T11" fmla="*/ 1397 h 5920"/>
                <a:gd name="T12" fmla="*/ 2022 w 7413"/>
                <a:gd name="T13" fmla="*/ 1046 h 5920"/>
                <a:gd name="T14" fmla="*/ 2358 w 7413"/>
                <a:gd name="T15" fmla="*/ 782 h 5920"/>
                <a:gd name="T16" fmla="*/ 2696 w 7413"/>
                <a:gd name="T17" fmla="*/ 584 h 5920"/>
                <a:gd name="T18" fmla="*/ 3033 w 7413"/>
                <a:gd name="T19" fmla="*/ 436 h 5920"/>
                <a:gd name="T20" fmla="*/ 3369 w 7413"/>
                <a:gd name="T21" fmla="*/ 325 h 5920"/>
                <a:gd name="T22" fmla="*/ 3707 w 7413"/>
                <a:gd name="T23" fmla="*/ 241 h 5920"/>
                <a:gd name="T24" fmla="*/ 4044 w 7413"/>
                <a:gd name="T25" fmla="*/ 178 h 5920"/>
                <a:gd name="T26" fmla="*/ 4380 w 7413"/>
                <a:gd name="T27" fmla="*/ 132 h 5920"/>
                <a:gd name="T28" fmla="*/ 4718 w 7413"/>
                <a:gd name="T29" fmla="*/ 97 h 5920"/>
                <a:gd name="T30" fmla="*/ 5055 w 7413"/>
                <a:gd name="T31" fmla="*/ 70 h 5920"/>
                <a:gd name="T32" fmla="*/ 5391 w 7413"/>
                <a:gd name="T33" fmla="*/ 50 h 5920"/>
                <a:gd name="T34" fmla="*/ 5729 w 7413"/>
                <a:gd name="T35" fmla="*/ 35 h 5920"/>
                <a:gd name="T36" fmla="*/ 6066 w 7413"/>
                <a:gd name="T37" fmla="*/ 24 h 5920"/>
                <a:gd name="T38" fmla="*/ 6402 w 7413"/>
                <a:gd name="T39" fmla="*/ 15 h 5920"/>
                <a:gd name="T40" fmla="*/ 6740 w 7413"/>
                <a:gd name="T41" fmla="*/ 9 h 5920"/>
                <a:gd name="T42" fmla="*/ 7077 w 7413"/>
                <a:gd name="T43" fmla="*/ 5 h 5920"/>
                <a:gd name="T44" fmla="*/ 7413 w 7413"/>
                <a:gd name="T45" fmla="*/ 0 h 5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3" h="5920">
                  <a:moveTo>
                    <a:pt x="0" y="5920"/>
                  </a:moveTo>
                  <a:lnTo>
                    <a:pt x="336" y="4438"/>
                  </a:lnTo>
                  <a:lnTo>
                    <a:pt x="674" y="3326"/>
                  </a:lnTo>
                  <a:lnTo>
                    <a:pt x="1011" y="2493"/>
                  </a:lnTo>
                  <a:lnTo>
                    <a:pt x="1347" y="1866"/>
                  </a:lnTo>
                  <a:lnTo>
                    <a:pt x="1685" y="1397"/>
                  </a:lnTo>
                  <a:lnTo>
                    <a:pt x="2022" y="1046"/>
                  </a:lnTo>
                  <a:lnTo>
                    <a:pt x="2358" y="782"/>
                  </a:lnTo>
                  <a:lnTo>
                    <a:pt x="2696" y="584"/>
                  </a:lnTo>
                  <a:lnTo>
                    <a:pt x="3033" y="436"/>
                  </a:lnTo>
                  <a:lnTo>
                    <a:pt x="3369" y="325"/>
                  </a:lnTo>
                  <a:lnTo>
                    <a:pt x="3707" y="241"/>
                  </a:lnTo>
                  <a:lnTo>
                    <a:pt x="4044" y="178"/>
                  </a:lnTo>
                  <a:lnTo>
                    <a:pt x="4380" y="132"/>
                  </a:lnTo>
                  <a:lnTo>
                    <a:pt x="4718" y="97"/>
                  </a:lnTo>
                  <a:lnTo>
                    <a:pt x="5055" y="70"/>
                  </a:lnTo>
                  <a:lnTo>
                    <a:pt x="5391" y="50"/>
                  </a:lnTo>
                  <a:lnTo>
                    <a:pt x="5729" y="35"/>
                  </a:lnTo>
                  <a:lnTo>
                    <a:pt x="6066" y="24"/>
                  </a:lnTo>
                  <a:lnTo>
                    <a:pt x="6402" y="15"/>
                  </a:lnTo>
                  <a:lnTo>
                    <a:pt x="6740" y="9"/>
                  </a:lnTo>
                  <a:lnTo>
                    <a:pt x="7077" y="5"/>
                  </a:lnTo>
                  <a:lnTo>
                    <a:pt x="7413"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 name="Rectangle 471"/>
            <p:cNvSpPr>
              <a:spLocks noChangeArrowheads="1"/>
            </p:cNvSpPr>
            <p:nvPr/>
          </p:nvSpPr>
          <p:spPr bwMode="auto">
            <a:xfrm>
              <a:off x="2928938" y="1257300"/>
              <a:ext cx="1625601" cy="1568450"/>
            </a:xfrm>
            <a:prstGeom prst="rect">
              <a:avLst/>
            </a:prstGeom>
            <a:solidFill>
              <a:schemeClr val="bg1"/>
            </a:solidFill>
            <a:ln w="0">
              <a:solidFill>
                <a:srgbClr val="000000"/>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GB"/>
            </a:p>
          </p:txBody>
        </p:sp>
        <p:sp>
          <p:nvSpPr>
            <p:cNvPr id="420" name="Line 241"/>
            <p:cNvSpPr>
              <a:spLocks noChangeShapeType="1"/>
            </p:cNvSpPr>
            <p:nvPr/>
          </p:nvSpPr>
          <p:spPr bwMode="auto">
            <a:xfrm flipV="1">
              <a:off x="281940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 name="Line 242"/>
            <p:cNvSpPr>
              <a:spLocks noChangeShapeType="1"/>
            </p:cNvSpPr>
            <p:nvPr/>
          </p:nvSpPr>
          <p:spPr bwMode="auto">
            <a:xfrm flipV="1">
              <a:off x="9239250" y="1114425"/>
              <a:ext cx="0" cy="472916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 name="Line 243"/>
            <p:cNvSpPr>
              <a:spLocks noChangeShapeType="1"/>
            </p:cNvSpPr>
            <p:nvPr/>
          </p:nvSpPr>
          <p:spPr bwMode="auto">
            <a:xfrm flipH="1">
              <a:off x="2717800" y="58435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 name="Line 244"/>
            <p:cNvSpPr>
              <a:spLocks noChangeShapeType="1"/>
            </p:cNvSpPr>
            <p:nvPr/>
          </p:nvSpPr>
          <p:spPr bwMode="auto">
            <a:xfrm>
              <a:off x="9239250" y="584358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 name="Rectangle 245"/>
            <p:cNvSpPr>
              <a:spLocks noChangeArrowheads="1"/>
            </p:cNvSpPr>
            <p:nvPr/>
          </p:nvSpPr>
          <p:spPr bwMode="auto">
            <a:xfrm>
              <a:off x="2181225" y="5703888"/>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5" name="Line 246"/>
            <p:cNvSpPr>
              <a:spLocks noChangeShapeType="1"/>
            </p:cNvSpPr>
            <p:nvPr/>
          </p:nvSpPr>
          <p:spPr bwMode="auto">
            <a:xfrm flipH="1">
              <a:off x="2717800" y="490378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 name="Line 247"/>
            <p:cNvSpPr>
              <a:spLocks noChangeShapeType="1"/>
            </p:cNvSpPr>
            <p:nvPr/>
          </p:nvSpPr>
          <p:spPr bwMode="auto">
            <a:xfrm>
              <a:off x="9239250" y="490378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 name="Rectangle 248"/>
            <p:cNvSpPr>
              <a:spLocks noChangeArrowheads="1"/>
            </p:cNvSpPr>
            <p:nvPr/>
          </p:nvSpPr>
          <p:spPr bwMode="auto">
            <a:xfrm>
              <a:off x="2181225" y="4760913"/>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8" name="Line 249"/>
            <p:cNvSpPr>
              <a:spLocks noChangeShapeType="1"/>
            </p:cNvSpPr>
            <p:nvPr/>
          </p:nvSpPr>
          <p:spPr bwMode="auto">
            <a:xfrm flipH="1">
              <a:off x="2717800" y="3962400"/>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 name="Line 250"/>
            <p:cNvSpPr>
              <a:spLocks noChangeShapeType="1"/>
            </p:cNvSpPr>
            <p:nvPr/>
          </p:nvSpPr>
          <p:spPr bwMode="auto">
            <a:xfrm>
              <a:off x="9239250" y="3962400"/>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 name="Rectangle 251"/>
            <p:cNvSpPr>
              <a:spLocks noChangeArrowheads="1"/>
            </p:cNvSpPr>
            <p:nvPr/>
          </p:nvSpPr>
          <p:spPr bwMode="auto">
            <a:xfrm>
              <a:off x="2181225" y="3819525"/>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1" name="Line 252"/>
            <p:cNvSpPr>
              <a:spLocks noChangeShapeType="1"/>
            </p:cNvSpPr>
            <p:nvPr/>
          </p:nvSpPr>
          <p:spPr bwMode="auto">
            <a:xfrm flipH="1">
              <a:off x="2717800" y="3021013"/>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 name="Line 253"/>
            <p:cNvSpPr>
              <a:spLocks noChangeShapeType="1"/>
            </p:cNvSpPr>
            <p:nvPr/>
          </p:nvSpPr>
          <p:spPr bwMode="auto">
            <a:xfrm>
              <a:off x="9239250" y="3021013"/>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 name="Rectangle 254"/>
            <p:cNvSpPr>
              <a:spLocks noChangeArrowheads="1"/>
            </p:cNvSpPr>
            <p:nvPr/>
          </p:nvSpPr>
          <p:spPr bwMode="auto">
            <a:xfrm>
              <a:off x="2181225" y="2878138"/>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4" name="Line 255"/>
            <p:cNvSpPr>
              <a:spLocks noChangeShapeType="1"/>
            </p:cNvSpPr>
            <p:nvPr/>
          </p:nvSpPr>
          <p:spPr bwMode="auto">
            <a:xfrm flipH="1">
              <a:off x="2717800" y="20780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 name="Line 256"/>
            <p:cNvSpPr>
              <a:spLocks noChangeShapeType="1"/>
            </p:cNvSpPr>
            <p:nvPr/>
          </p:nvSpPr>
          <p:spPr bwMode="auto">
            <a:xfrm>
              <a:off x="9239250" y="207803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 name="Rectangle 257"/>
            <p:cNvSpPr>
              <a:spLocks noChangeArrowheads="1"/>
            </p:cNvSpPr>
            <p:nvPr/>
          </p:nvSpPr>
          <p:spPr bwMode="auto">
            <a:xfrm>
              <a:off x="2181225" y="1938338"/>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7" name="Line 258"/>
            <p:cNvSpPr>
              <a:spLocks noChangeShapeType="1"/>
            </p:cNvSpPr>
            <p:nvPr/>
          </p:nvSpPr>
          <p:spPr bwMode="auto">
            <a:xfrm flipH="1">
              <a:off x="2717800" y="1138238"/>
              <a:ext cx="10160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 name="Line 259"/>
            <p:cNvSpPr>
              <a:spLocks noChangeShapeType="1"/>
            </p:cNvSpPr>
            <p:nvPr/>
          </p:nvSpPr>
          <p:spPr bwMode="auto">
            <a:xfrm>
              <a:off x="9239250" y="1138238"/>
              <a:ext cx="100012"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 name="Rectangle 260"/>
            <p:cNvSpPr>
              <a:spLocks noChangeArrowheads="1"/>
            </p:cNvSpPr>
            <p:nvPr/>
          </p:nvSpPr>
          <p:spPr bwMode="auto">
            <a:xfrm>
              <a:off x="2181225" y="996950"/>
              <a:ext cx="5127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0" name="Rectangle 261"/>
            <p:cNvSpPr>
              <a:spLocks noChangeArrowheads="1"/>
            </p:cNvSpPr>
            <p:nvPr/>
          </p:nvSpPr>
          <p:spPr bwMode="auto">
            <a:xfrm rot="16200000">
              <a:off x="498641" y="3294063"/>
              <a:ext cx="303212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Arial" panose="020B0604020202020204" pitchFamily="34" charset="0"/>
                </a:rPr>
                <a:t>Inbreeding coefficient F</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41" name="Line 262"/>
            <p:cNvSpPr>
              <a:spLocks noChangeShapeType="1"/>
            </p:cNvSpPr>
            <p:nvPr/>
          </p:nvSpPr>
          <p:spPr bwMode="auto">
            <a:xfrm>
              <a:off x="2819400" y="5843588"/>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 name="Line 263"/>
            <p:cNvSpPr>
              <a:spLocks noChangeShapeType="1"/>
            </p:cNvSpPr>
            <p:nvPr/>
          </p:nvSpPr>
          <p:spPr bwMode="auto">
            <a:xfrm>
              <a:off x="2819400" y="1114425"/>
              <a:ext cx="6419850"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 name="Line 264"/>
            <p:cNvSpPr>
              <a:spLocks noChangeShapeType="1"/>
            </p:cNvSpPr>
            <p:nvPr/>
          </p:nvSpPr>
          <p:spPr bwMode="auto">
            <a:xfrm>
              <a:off x="281940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 name="Line 265"/>
            <p:cNvSpPr>
              <a:spLocks noChangeShapeType="1"/>
            </p:cNvSpPr>
            <p:nvPr/>
          </p:nvSpPr>
          <p:spPr bwMode="auto">
            <a:xfrm flipV="1">
              <a:off x="281940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 name="Rectangle 266"/>
            <p:cNvSpPr>
              <a:spLocks noChangeArrowheads="1"/>
            </p:cNvSpPr>
            <p:nvPr/>
          </p:nvSpPr>
          <p:spPr bwMode="auto">
            <a:xfrm>
              <a:off x="2679700" y="5973763"/>
              <a:ext cx="27940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6" name="Line 267"/>
            <p:cNvSpPr>
              <a:spLocks noChangeShapeType="1"/>
            </p:cNvSpPr>
            <p:nvPr/>
          </p:nvSpPr>
          <p:spPr bwMode="auto">
            <a:xfrm>
              <a:off x="308451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 name="Line 268"/>
            <p:cNvSpPr>
              <a:spLocks noChangeShapeType="1"/>
            </p:cNvSpPr>
            <p:nvPr/>
          </p:nvSpPr>
          <p:spPr bwMode="auto">
            <a:xfrm flipV="1">
              <a:off x="308451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 name="Line 269"/>
            <p:cNvSpPr>
              <a:spLocks noChangeShapeType="1"/>
            </p:cNvSpPr>
            <p:nvPr/>
          </p:nvSpPr>
          <p:spPr bwMode="auto">
            <a:xfrm>
              <a:off x="33528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 name="Line 270"/>
            <p:cNvSpPr>
              <a:spLocks noChangeShapeType="1"/>
            </p:cNvSpPr>
            <p:nvPr/>
          </p:nvSpPr>
          <p:spPr bwMode="auto">
            <a:xfrm flipV="1">
              <a:off x="33528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 name="Line 271"/>
            <p:cNvSpPr>
              <a:spLocks noChangeShapeType="1"/>
            </p:cNvSpPr>
            <p:nvPr/>
          </p:nvSpPr>
          <p:spPr bwMode="auto">
            <a:xfrm>
              <a:off x="36210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 name="Line 272"/>
            <p:cNvSpPr>
              <a:spLocks noChangeShapeType="1"/>
            </p:cNvSpPr>
            <p:nvPr/>
          </p:nvSpPr>
          <p:spPr bwMode="auto">
            <a:xfrm flipV="1">
              <a:off x="36210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 name="Line 273"/>
            <p:cNvSpPr>
              <a:spLocks noChangeShapeType="1"/>
            </p:cNvSpPr>
            <p:nvPr/>
          </p:nvSpPr>
          <p:spPr bwMode="auto">
            <a:xfrm>
              <a:off x="38877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 name="Line 274"/>
            <p:cNvSpPr>
              <a:spLocks noChangeShapeType="1"/>
            </p:cNvSpPr>
            <p:nvPr/>
          </p:nvSpPr>
          <p:spPr bwMode="auto">
            <a:xfrm flipV="1">
              <a:off x="38877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 name="Line 275"/>
            <p:cNvSpPr>
              <a:spLocks noChangeShapeType="1"/>
            </p:cNvSpPr>
            <p:nvPr/>
          </p:nvSpPr>
          <p:spPr bwMode="auto">
            <a:xfrm>
              <a:off x="4156075"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 name="Line 276"/>
            <p:cNvSpPr>
              <a:spLocks noChangeShapeType="1"/>
            </p:cNvSpPr>
            <p:nvPr/>
          </p:nvSpPr>
          <p:spPr bwMode="auto">
            <a:xfrm flipV="1">
              <a:off x="4156075"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 name="Rectangle 277"/>
            <p:cNvSpPr>
              <a:spLocks noChangeArrowheads="1"/>
            </p:cNvSpPr>
            <p:nvPr/>
          </p:nvSpPr>
          <p:spPr bwMode="auto">
            <a:xfrm>
              <a:off x="4016375" y="5973763"/>
              <a:ext cx="27940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7" name="Line 278"/>
            <p:cNvSpPr>
              <a:spLocks noChangeShapeType="1"/>
            </p:cNvSpPr>
            <p:nvPr/>
          </p:nvSpPr>
          <p:spPr bwMode="auto">
            <a:xfrm>
              <a:off x="44243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 name="Line 279"/>
            <p:cNvSpPr>
              <a:spLocks noChangeShapeType="1"/>
            </p:cNvSpPr>
            <p:nvPr/>
          </p:nvSpPr>
          <p:spPr bwMode="auto">
            <a:xfrm flipV="1">
              <a:off x="44243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9" name="Line 280"/>
            <p:cNvSpPr>
              <a:spLocks noChangeShapeType="1"/>
            </p:cNvSpPr>
            <p:nvPr/>
          </p:nvSpPr>
          <p:spPr bwMode="auto">
            <a:xfrm>
              <a:off x="46910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 name="Line 281"/>
            <p:cNvSpPr>
              <a:spLocks noChangeShapeType="1"/>
            </p:cNvSpPr>
            <p:nvPr/>
          </p:nvSpPr>
          <p:spPr bwMode="auto">
            <a:xfrm flipV="1">
              <a:off x="46910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1" name="Line 282"/>
            <p:cNvSpPr>
              <a:spLocks noChangeShapeType="1"/>
            </p:cNvSpPr>
            <p:nvPr/>
          </p:nvSpPr>
          <p:spPr bwMode="auto">
            <a:xfrm>
              <a:off x="49577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 name="Line 283"/>
            <p:cNvSpPr>
              <a:spLocks noChangeShapeType="1"/>
            </p:cNvSpPr>
            <p:nvPr/>
          </p:nvSpPr>
          <p:spPr bwMode="auto">
            <a:xfrm flipV="1">
              <a:off x="49577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3" name="Line 284"/>
            <p:cNvSpPr>
              <a:spLocks noChangeShapeType="1"/>
            </p:cNvSpPr>
            <p:nvPr/>
          </p:nvSpPr>
          <p:spPr bwMode="auto">
            <a:xfrm>
              <a:off x="522605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 name="Line 285"/>
            <p:cNvSpPr>
              <a:spLocks noChangeShapeType="1"/>
            </p:cNvSpPr>
            <p:nvPr/>
          </p:nvSpPr>
          <p:spPr bwMode="auto">
            <a:xfrm flipV="1">
              <a:off x="522605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5" name="Line 286"/>
            <p:cNvSpPr>
              <a:spLocks noChangeShapeType="1"/>
            </p:cNvSpPr>
            <p:nvPr/>
          </p:nvSpPr>
          <p:spPr bwMode="auto">
            <a:xfrm>
              <a:off x="5492750"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 name="Line 287"/>
            <p:cNvSpPr>
              <a:spLocks noChangeShapeType="1"/>
            </p:cNvSpPr>
            <p:nvPr/>
          </p:nvSpPr>
          <p:spPr bwMode="auto">
            <a:xfrm flipV="1">
              <a:off x="5492750"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 name="Rectangle 288"/>
            <p:cNvSpPr>
              <a:spLocks noChangeArrowheads="1"/>
            </p:cNvSpPr>
            <p:nvPr/>
          </p:nvSpPr>
          <p:spPr bwMode="auto">
            <a:xfrm>
              <a:off x="5276850" y="597376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8" name="Line 289"/>
            <p:cNvSpPr>
              <a:spLocks noChangeShapeType="1"/>
            </p:cNvSpPr>
            <p:nvPr/>
          </p:nvSpPr>
          <p:spPr bwMode="auto">
            <a:xfrm>
              <a:off x="576103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 name="Line 290"/>
            <p:cNvSpPr>
              <a:spLocks noChangeShapeType="1"/>
            </p:cNvSpPr>
            <p:nvPr/>
          </p:nvSpPr>
          <p:spPr bwMode="auto">
            <a:xfrm flipV="1">
              <a:off x="576103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 name="Line 291"/>
            <p:cNvSpPr>
              <a:spLocks noChangeShapeType="1"/>
            </p:cNvSpPr>
            <p:nvPr/>
          </p:nvSpPr>
          <p:spPr bwMode="auto">
            <a:xfrm>
              <a:off x="60293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 name="Line 292"/>
            <p:cNvSpPr>
              <a:spLocks noChangeShapeType="1"/>
            </p:cNvSpPr>
            <p:nvPr/>
          </p:nvSpPr>
          <p:spPr bwMode="auto">
            <a:xfrm flipV="1">
              <a:off x="60293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 name="Line 293"/>
            <p:cNvSpPr>
              <a:spLocks noChangeShapeType="1"/>
            </p:cNvSpPr>
            <p:nvPr/>
          </p:nvSpPr>
          <p:spPr bwMode="auto">
            <a:xfrm>
              <a:off x="62960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 name="Line 294"/>
            <p:cNvSpPr>
              <a:spLocks noChangeShapeType="1"/>
            </p:cNvSpPr>
            <p:nvPr/>
          </p:nvSpPr>
          <p:spPr bwMode="auto">
            <a:xfrm flipV="1">
              <a:off x="62960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 name="Line 295"/>
            <p:cNvSpPr>
              <a:spLocks noChangeShapeType="1"/>
            </p:cNvSpPr>
            <p:nvPr/>
          </p:nvSpPr>
          <p:spPr bwMode="auto">
            <a:xfrm>
              <a:off x="656272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 name="Line 296"/>
            <p:cNvSpPr>
              <a:spLocks noChangeShapeType="1"/>
            </p:cNvSpPr>
            <p:nvPr/>
          </p:nvSpPr>
          <p:spPr bwMode="auto">
            <a:xfrm flipV="1">
              <a:off x="656272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 name="Line 297"/>
            <p:cNvSpPr>
              <a:spLocks noChangeShapeType="1"/>
            </p:cNvSpPr>
            <p:nvPr/>
          </p:nvSpPr>
          <p:spPr bwMode="auto">
            <a:xfrm>
              <a:off x="6831013"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 name="Line 298"/>
            <p:cNvSpPr>
              <a:spLocks noChangeShapeType="1"/>
            </p:cNvSpPr>
            <p:nvPr/>
          </p:nvSpPr>
          <p:spPr bwMode="auto">
            <a:xfrm flipV="1">
              <a:off x="6831013"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 name="Rectangle 299"/>
            <p:cNvSpPr>
              <a:spLocks noChangeArrowheads="1"/>
            </p:cNvSpPr>
            <p:nvPr/>
          </p:nvSpPr>
          <p:spPr bwMode="auto">
            <a:xfrm>
              <a:off x="6613525" y="597376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9" name="Line 300"/>
            <p:cNvSpPr>
              <a:spLocks noChangeShapeType="1"/>
            </p:cNvSpPr>
            <p:nvPr/>
          </p:nvSpPr>
          <p:spPr bwMode="auto">
            <a:xfrm>
              <a:off x="709771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 name="Line 301"/>
            <p:cNvSpPr>
              <a:spLocks noChangeShapeType="1"/>
            </p:cNvSpPr>
            <p:nvPr/>
          </p:nvSpPr>
          <p:spPr bwMode="auto">
            <a:xfrm flipV="1">
              <a:off x="709771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 name="Line 302"/>
            <p:cNvSpPr>
              <a:spLocks noChangeShapeType="1"/>
            </p:cNvSpPr>
            <p:nvPr/>
          </p:nvSpPr>
          <p:spPr bwMode="auto">
            <a:xfrm>
              <a:off x="736600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 name="Line 303"/>
            <p:cNvSpPr>
              <a:spLocks noChangeShapeType="1"/>
            </p:cNvSpPr>
            <p:nvPr/>
          </p:nvSpPr>
          <p:spPr bwMode="auto">
            <a:xfrm flipV="1">
              <a:off x="736600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 name="Line 304"/>
            <p:cNvSpPr>
              <a:spLocks noChangeShapeType="1"/>
            </p:cNvSpPr>
            <p:nvPr/>
          </p:nvSpPr>
          <p:spPr bwMode="auto">
            <a:xfrm>
              <a:off x="76342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 name="Line 305"/>
            <p:cNvSpPr>
              <a:spLocks noChangeShapeType="1"/>
            </p:cNvSpPr>
            <p:nvPr/>
          </p:nvSpPr>
          <p:spPr bwMode="auto">
            <a:xfrm flipV="1">
              <a:off x="76342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 name="Line 306"/>
            <p:cNvSpPr>
              <a:spLocks noChangeShapeType="1"/>
            </p:cNvSpPr>
            <p:nvPr/>
          </p:nvSpPr>
          <p:spPr bwMode="auto">
            <a:xfrm>
              <a:off x="7900988"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 name="Line 307"/>
            <p:cNvSpPr>
              <a:spLocks noChangeShapeType="1"/>
            </p:cNvSpPr>
            <p:nvPr/>
          </p:nvSpPr>
          <p:spPr bwMode="auto">
            <a:xfrm flipV="1">
              <a:off x="7900988"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 name="Line 308"/>
            <p:cNvSpPr>
              <a:spLocks noChangeShapeType="1"/>
            </p:cNvSpPr>
            <p:nvPr/>
          </p:nvSpPr>
          <p:spPr bwMode="auto">
            <a:xfrm>
              <a:off x="8167688" y="5843588"/>
              <a:ext cx="0" cy="1016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 name="Line 309"/>
            <p:cNvSpPr>
              <a:spLocks noChangeShapeType="1"/>
            </p:cNvSpPr>
            <p:nvPr/>
          </p:nvSpPr>
          <p:spPr bwMode="auto">
            <a:xfrm flipV="1">
              <a:off x="8167688" y="1014413"/>
              <a:ext cx="0" cy="100013"/>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 name="Rectangle 310"/>
            <p:cNvSpPr>
              <a:spLocks noChangeArrowheads="1"/>
            </p:cNvSpPr>
            <p:nvPr/>
          </p:nvSpPr>
          <p:spPr bwMode="auto">
            <a:xfrm>
              <a:off x="7950200" y="5973763"/>
              <a:ext cx="4349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0" name="Line 311"/>
            <p:cNvSpPr>
              <a:spLocks noChangeShapeType="1"/>
            </p:cNvSpPr>
            <p:nvPr/>
          </p:nvSpPr>
          <p:spPr bwMode="auto">
            <a:xfrm>
              <a:off x="843597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 name="Line 312"/>
            <p:cNvSpPr>
              <a:spLocks noChangeShapeType="1"/>
            </p:cNvSpPr>
            <p:nvPr/>
          </p:nvSpPr>
          <p:spPr bwMode="auto">
            <a:xfrm flipV="1">
              <a:off x="843597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 name="Line 313"/>
            <p:cNvSpPr>
              <a:spLocks noChangeShapeType="1"/>
            </p:cNvSpPr>
            <p:nvPr/>
          </p:nvSpPr>
          <p:spPr bwMode="auto">
            <a:xfrm>
              <a:off x="8702675"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 name="Line 314"/>
            <p:cNvSpPr>
              <a:spLocks noChangeShapeType="1"/>
            </p:cNvSpPr>
            <p:nvPr/>
          </p:nvSpPr>
          <p:spPr bwMode="auto">
            <a:xfrm flipV="1">
              <a:off x="8702675"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 name="Line 315"/>
            <p:cNvSpPr>
              <a:spLocks noChangeShapeType="1"/>
            </p:cNvSpPr>
            <p:nvPr/>
          </p:nvSpPr>
          <p:spPr bwMode="auto">
            <a:xfrm>
              <a:off x="8970963"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 name="Line 316"/>
            <p:cNvSpPr>
              <a:spLocks noChangeShapeType="1"/>
            </p:cNvSpPr>
            <p:nvPr/>
          </p:nvSpPr>
          <p:spPr bwMode="auto">
            <a:xfrm flipV="1">
              <a:off x="8970963"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 name="Line 317"/>
            <p:cNvSpPr>
              <a:spLocks noChangeShapeType="1"/>
            </p:cNvSpPr>
            <p:nvPr/>
          </p:nvSpPr>
          <p:spPr bwMode="auto">
            <a:xfrm>
              <a:off x="9239250" y="5843588"/>
              <a:ext cx="0" cy="52388"/>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 name="Line 318"/>
            <p:cNvSpPr>
              <a:spLocks noChangeShapeType="1"/>
            </p:cNvSpPr>
            <p:nvPr/>
          </p:nvSpPr>
          <p:spPr bwMode="auto">
            <a:xfrm flipV="1">
              <a:off x="9239250" y="1063625"/>
              <a:ext cx="0" cy="5080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 name="Rectangle 319"/>
            <p:cNvSpPr>
              <a:spLocks noChangeArrowheads="1"/>
            </p:cNvSpPr>
            <p:nvPr/>
          </p:nvSpPr>
          <p:spPr bwMode="auto">
            <a:xfrm>
              <a:off x="4535488" y="6254750"/>
              <a:ext cx="3206653" cy="37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en-US" sz="2200" b="0" i="0" u="none" strike="noStrike" cap="none" normalizeH="0" baseline="0" dirty="0">
                  <a:ln>
                    <a:noFill/>
                  </a:ln>
                  <a:solidFill>
                    <a:srgbClr val="000000"/>
                  </a:solidFill>
                  <a:effectLst/>
                  <a:latin typeface="Arial" panose="020B0604020202020204" pitchFamily="34" charset="0"/>
                </a:rPr>
                <a:t>Generations, 0 ≤ t </a:t>
              </a:r>
              <a:r>
                <a:rPr lang="en-US" altLang="en-US" sz="2200" dirty="0">
                  <a:solidFill>
                    <a:srgbClr val="000000"/>
                  </a:solidFill>
                </a:rPr>
                <a:t>≤ </a:t>
              </a:r>
              <a:r>
                <a:rPr kumimoji="0" lang="en-US" altLang="en-US" sz="2200" b="0" i="0" u="none" strike="noStrike" cap="none" normalizeH="0" baseline="0" dirty="0">
                  <a:ln>
                    <a:noFill/>
                  </a:ln>
                  <a:solidFill>
                    <a:srgbClr val="000000"/>
                  </a:solidFill>
                  <a:effectLst/>
                  <a:latin typeface="Arial" panose="020B0604020202020204" pitchFamily="34" charset="0"/>
                </a:rPr>
                <a:t>24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99" name="Oval 320"/>
            <p:cNvSpPr>
              <a:spLocks noChangeArrowheads="1"/>
            </p:cNvSpPr>
            <p:nvPr/>
          </p:nvSpPr>
          <p:spPr bwMode="auto">
            <a:xfrm>
              <a:off x="2781300" y="580866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0" name="Oval 321"/>
            <p:cNvSpPr>
              <a:spLocks noChangeArrowheads="1"/>
            </p:cNvSpPr>
            <p:nvPr/>
          </p:nvSpPr>
          <p:spPr bwMode="auto">
            <a:xfrm>
              <a:off x="3049588" y="463232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1" name="Oval 322"/>
            <p:cNvSpPr>
              <a:spLocks noChangeArrowheads="1"/>
            </p:cNvSpPr>
            <p:nvPr/>
          </p:nvSpPr>
          <p:spPr bwMode="auto">
            <a:xfrm>
              <a:off x="3317875" y="374967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2" name="Oval 323"/>
            <p:cNvSpPr>
              <a:spLocks noChangeArrowheads="1"/>
            </p:cNvSpPr>
            <p:nvPr/>
          </p:nvSpPr>
          <p:spPr bwMode="auto">
            <a:xfrm>
              <a:off x="3584575" y="308768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3" name="Oval 324"/>
            <p:cNvSpPr>
              <a:spLocks noChangeArrowheads="1"/>
            </p:cNvSpPr>
            <p:nvPr/>
          </p:nvSpPr>
          <p:spPr bwMode="auto">
            <a:xfrm>
              <a:off x="3852863" y="2590800"/>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4" name="Oval 325"/>
            <p:cNvSpPr>
              <a:spLocks noChangeArrowheads="1"/>
            </p:cNvSpPr>
            <p:nvPr/>
          </p:nvSpPr>
          <p:spPr bwMode="auto">
            <a:xfrm>
              <a:off x="4119563" y="2219325"/>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6" name="Oval 327"/>
            <p:cNvSpPr>
              <a:spLocks noChangeArrowheads="1"/>
            </p:cNvSpPr>
            <p:nvPr/>
          </p:nvSpPr>
          <p:spPr bwMode="auto">
            <a:xfrm>
              <a:off x="4654550" y="173037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7" name="Oval 328"/>
            <p:cNvSpPr>
              <a:spLocks noChangeArrowheads="1"/>
            </p:cNvSpPr>
            <p:nvPr/>
          </p:nvSpPr>
          <p:spPr bwMode="auto">
            <a:xfrm>
              <a:off x="4922838" y="157321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8" name="Oval 329"/>
            <p:cNvSpPr>
              <a:spLocks noChangeArrowheads="1"/>
            </p:cNvSpPr>
            <p:nvPr/>
          </p:nvSpPr>
          <p:spPr bwMode="auto">
            <a:xfrm>
              <a:off x="5189538" y="145573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9" name="Oval 330"/>
            <p:cNvSpPr>
              <a:spLocks noChangeArrowheads="1"/>
            </p:cNvSpPr>
            <p:nvPr/>
          </p:nvSpPr>
          <p:spPr bwMode="auto">
            <a:xfrm>
              <a:off x="5457825" y="1366838"/>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0" name="Oval 331"/>
            <p:cNvSpPr>
              <a:spLocks noChangeArrowheads="1"/>
            </p:cNvSpPr>
            <p:nvPr/>
          </p:nvSpPr>
          <p:spPr bwMode="auto">
            <a:xfrm>
              <a:off x="5724525" y="1301750"/>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1" name="Oval 332"/>
            <p:cNvSpPr>
              <a:spLocks noChangeArrowheads="1"/>
            </p:cNvSpPr>
            <p:nvPr/>
          </p:nvSpPr>
          <p:spPr bwMode="auto">
            <a:xfrm>
              <a:off x="5991225" y="1250950"/>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2" name="Oval 333"/>
            <p:cNvSpPr>
              <a:spLocks noChangeArrowheads="1"/>
            </p:cNvSpPr>
            <p:nvPr/>
          </p:nvSpPr>
          <p:spPr bwMode="auto">
            <a:xfrm>
              <a:off x="6259513" y="121443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3" name="Oval 334"/>
            <p:cNvSpPr>
              <a:spLocks noChangeArrowheads="1"/>
            </p:cNvSpPr>
            <p:nvPr/>
          </p:nvSpPr>
          <p:spPr bwMode="auto">
            <a:xfrm>
              <a:off x="6527800" y="118586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4" name="Oval 335"/>
            <p:cNvSpPr>
              <a:spLocks noChangeArrowheads="1"/>
            </p:cNvSpPr>
            <p:nvPr/>
          </p:nvSpPr>
          <p:spPr bwMode="auto">
            <a:xfrm>
              <a:off x="6794500" y="116522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5" name="Oval 336"/>
            <p:cNvSpPr>
              <a:spLocks noChangeArrowheads="1"/>
            </p:cNvSpPr>
            <p:nvPr/>
          </p:nvSpPr>
          <p:spPr bwMode="auto">
            <a:xfrm>
              <a:off x="7062788" y="1149350"/>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6" name="Oval 337"/>
            <p:cNvSpPr>
              <a:spLocks noChangeArrowheads="1"/>
            </p:cNvSpPr>
            <p:nvPr/>
          </p:nvSpPr>
          <p:spPr bwMode="auto">
            <a:xfrm>
              <a:off x="7329488" y="1138238"/>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7" name="Oval 338"/>
            <p:cNvSpPr>
              <a:spLocks noChangeArrowheads="1"/>
            </p:cNvSpPr>
            <p:nvPr/>
          </p:nvSpPr>
          <p:spPr bwMode="auto">
            <a:xfrm>
              <a:off x="7596188" y="112871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8" name="Oval 339"/>
            <p:cNvSpPr>
              <a:spLocks noChangeArrowheads="1"/>
            </p:cNvSpPr>
            <p:nvPr/>
          </p:nvSpPr>
          <p:spPr bwMode="auto">
            <a:xfrm>
              <a:off x="7864475" y="1122363"/>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9" name="Oval 340"/>
            <p:cNvSpPr>
              <a:spLocks noChangeArrowheads="1"/>
            </p:cNvSpPr>
            <p:nvPr/>
          </p:nvSpPr>
          <p:spPr bwMode="auto">
            <a:xfrm>
              <a:off x="8132763" y="1116013"/>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0" name="Oval 341"/>
            <p:cNvSpPr>
              <a:spLocks noChangeArrowheads="1"/>
            </p:cNvSpPr>
            <p:nvPr/>
          </p:nvSpPr>
          <p:spPr bwMode="auto">
            <a:xfrm>
              <a:off x="8399463" y="1112838"/>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1" name="Oval 342"/>
            <p:cNvSpPr>
              <a:spLocks noChangeArrowheads="1"/>
            </p:cNvSpPr>
            <p:nvPr/>
          </p:nvSpPr>
          <p:spPr bwMode="auto">
            <a:xfrm>
              <a:off x="8667750" y="1109663"/>
              <a:ext cx="71437"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3" name="Oval 344"/>
            <p:cNvSpPr>
              <a:spLocks noChangeArrowheads="1"/>
            </p:cNvSpPr>
            <p:nvPr/>
          </p:nvSpPr>
          <p:spPr bwMode="auto">
            <a:xfrm>
              <a:off x="8934450" y="1108075"/>
              <a:ext cx="73025" cy="7302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4" name="Oval 345"/>
            <p:cNvSpPr>
              <a:spLocks noChangeArrowheads="1"/>
            </p:cNvSpPr>
            <p:nvPr/>
          </p:nvSpPr>
          <p:spPr bwMode="auto">
            <a:xfrm>
              <a:off x="9201150" y="1108075"/>
              <a:ext cx="73025" cy="71438"/>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5" name="Freeform 346"/>
            <p:cNvSpPr>
              <a:spLocks/>
            </p:cNvSpPr>
            <p:nvPr/>
          </p:nvSpPr>
          <p:spPr bwMode="auto">
            <a:xfrm>
              <a:off x="8702675" y="1143000"/>
              <a:ext cx="536575" cy="3175"/>
            </a:xfrm>
            <a:custGeom>
              <a:avLst/>
              <a:gdLst>
                <a:gd name="T0" fmla="*/ 0 w 675"/>
                <a:gd name="T1" fmla="*/ 3 h 3"/>
                <a:gd name="T2" fmla="*/ 338 w 675"/>
                <a:gd name="T3" fmla="*/ 2 h 3"/>
                <a:gd name="T4" fmla="*/ 675 w 675"/>
                <a:gd name="T5" fmla="*/ 0 h 3"/>
              </a:gdLst>
              <a:ahLst/>
              <a:cxnLst>
                <a:cxn ang="0">
                  <a:pos x="T0" y="T1"/>
                </a:cxn>
                <a:cxn ang="0">
                  <a:pos x="T2" y="T3"/>
                </a:cxn>
                <a:cxn ang="0">
                  <a:pos x="T4" y="T5"/>
                </a:cxn>
              </a:cxnLst>
              <a:rect l="0" t="0" r="r" b="b"/>
              <a:pathLst>
                <a:path w="675" h="3">
                  <a:moveTo>
                    <a:pt x="0" y="3"/>
                  </a:moveTo>
                  <a:lnTo>
                    <a:pt x="338" y="2"/>
                  </a:lnTo>
                  <a:lnTo>
                    <a:pt x="675" y="0"/>
                  </a:lnTo>
                </a:path>
              </a:pathLst>
            </a:custGeom>
            <a:noFill/>
            <a:ln w="333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 name="Oval 347"/>
            <p:cNvSpPr>
              <a:spLocks noChangeArrowheads="1"/>
            </p:cNvSpPr>
            <p:nvPr/>
          </p:nvSpPr>
          <p:spPr bwMode="auto">
            <a:xfrm>
              <a:off x="2781300" y="580866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7" name="Oval 348"/>
            <p:cNvSpPr>
              <a:spLocks noChangeArrowheads="1"/>
            </p:cNvSpPr>
            <p:nvPr/>
          </p:nvSpPr>
          <p:spPr bwMode="auto">
            <a:xfrm>
              <a:off x="3049588" y="533876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8" name="Oval 349"/>
            <p:cNvSpPr>
              <a:spLocks noChangeArrowheads="1"/>
            </p:cNvSpPr>
            <p:nvPr/>
          </p:nvSpPr>
          <p:spPr bwMode="auto">
            <a:xfrm>
              <a:off x="3317875" y="4914900"/>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9" name="Oval 350"/>
            <p:cNvSpPr>
              <a:spLocks noChangeArrowheads="1"/>
            </p:cNvSpPr>
            <p:nvPr/>
          </p:nvSpPr>
          <p:spPr bwMode="auto">
            <a:xfrm>
              <a:off x="3584575" y="4533900"/>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0" name="Oval 351"/>
            <p:cNvSpPr>
              <a:spLocks noChangeArrowheads="1"/>
            </p:cNvSpPr>
            <p:nvPr/>
          </p:nvSpPr>
          <p:spPr bwMode="auto">
            <a:xfrm>
              <a:off x="3852863" y="4191000"/>
              <a:ext cx="71437"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1" name="Oval 352"/>
            <p:cNvSpPr>
              <a:spLocks noChangeArrowheads="1"/>
            </p:cNvSpPr>
            <p:nvPr/>
          </p:nvSpPr>
          <p:spPr bwMode="auto">
            <a:xfrm>
              <a:off x="4119563" y="3881438"/>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2" name="Oval 353"/>
            <p:cNvSpPr>
              <a:spLocks noChangeArrowheads="1"/>
            </p:cNvSpPr>
            <p:nvPr/>
          </p:nvSpPr>
          <p:spPr bwMode="auto">
            <a:xfrm>
              <a:off x="4386263" y="3603625"/>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3" name="Oval 354"/>
            <p:cNvSpPr>
              <a:spLocks noChangeArrowheads="1"/>
            </p:cNvSpPr>
            <p:nvPr/>
          </p:nvSpPr>
          <p:spPr bwMode="auto">
            <a:xfrm>
              <a:off x="4654550" y="335438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4" name="Oval 355"/>
            <p:cNvSpPr>
              <a:spLocks noChangeArrowheads="1"/>
            </p:cNvSpPr>
            <p:nvPr/>
          </p:nvSpPr>
          <p:spPr bwMode="auto">
            <a:xfrm>
              <a:off x="4922838" y="3127375"/>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5" name="Oval 356"/>
            <p:cNvSpPr>
              <a:spLocks noChangeArrowheads="1"/>
            </p:cNvSpPr>
            <p:nvPr/>
          </p:nvSpPr>
          <p:spPr bwMode="auto">
            <a:xfrm>
              <a:off x="5189538" y="292576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6" name="Oval 357"/>
            <p:cNvSpPr>
              <a:spLocks noChangeArrowheads="1"/>
            </p:cNvSpPr>
            <p:nvPr/>
          </p:nvSpPr>
          <p:spPr bwMode="auto">
            <a:xfrm>
              <a:off x="5457825" y="2743200"/>
              <a:ext cx="71437"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7" name="Oval 358"/>
            <p:cNvSpPr>
              <a:spLocks noChangeArrowheads="1"/>
            </p:cNvSpPr>
            <p:nvPr/>
          </p:nvSpPr>
          <p:spPr bwMode="auto">
            <a:xfrm>
              <a:off x="5724525" y="257968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8" name="Oval 359"/>
            <p:cNvSpPr>
              <a:spLocks noChangeArrowheads="1"/>
            </p:cNvSpPr>
            <p:nvPr/>
          </p:nvSpPr>
          <p:spPr bwMode="auto">
            <a:xfrm>
              <a:off x="5991225" y="243046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9" name="Oval 360"/>
            <p:cNvSpPr>
              <a:spLocks noChangeArrowheads="1"/>
            </p:cNvSpPr>
            <p:nvPr/>
          </p:nvSpPr>
          <p:spPr bwMode="auto">
            <a:xfrm>
              <a:off x="6259513" y="2297113"/>
              <a:ext cx="73025" cy="74613"/>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0" name="Oval 361"/>
            <p:cNvSpPr>
              <a:spLocks noChangeArrowheads="1"/>
            </p:cNvSpPr>
            <p:nvPr/>
          </p:nvSpPr>
          <p:spPr bwMode="auto">
            <a:xfrm>
              <a:off x="6527800" y="2179638"/>
              <a:ext cx="73025" cy="71438"/>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1" name="Oval 362"/>
            <p:cNvSpPr>
              <a:spLocks noChangeArrowheads="1"/>
            </p:cNvSpPr>
            <p:nvPr/>
          </p:nvSpPr>
          <p:spPr bwMode="auto">
            <a:xfrm>
              <a:off x="6794500" y="2070100"/>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2" name="Oval 363"/>
            <p:cNvSpPr>
              <a:spLocks noChangeArrowheads="1"/>
            </p:cNvSpPr>
            <p:nvPr/>
          </p:nvSpPr>
          <p:spPr bwMode="auto">
            <a:xfrm>
              <a:off x="7062788" y="1974850"/>
              <a:ext cx="71437"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3" name="Oval 364"/>
            <p:cNvSpPr>
              <a:spLocks noChangeArrowheads="1"/>
            </p:cNvSpPr>
            <p:nvPr/>
          </p:nvSpPr>
          <p:spPr bwMode="auto">
            <a:xfrm>
              <a:off x="7329488" y="1887538"/>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4" name="Oval 365"/>
            <p:cNvSpPr>
              <a:spLocks noChangeArrowheads="1"/>
            </p:cNvSpPr>
            <p:nvPr/>
          </p:nvSpPr>
          <p:spPr bwMode="auto">
            <a:xfrm>
              <a:off x="7596188" y="180816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5" name="Oval 366"/>
            <p:cNvSpPr>
              <a:spLocks noChangeArrowheads="1"/>
            </p:cNvSpPr>
            <p:nvPr/>
          </p:nvSpPr>
          <p:spPr bwMode="auto">
            <a:xfrm>
              <a:off x="7864475" y="173831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6" name="Oval 367"/>
            <p:cNvSpPr>
              <a:spLocks noChangeArrowheads="1"/>
            </p:cNvSpPr>
            <p:nvPr/>
          </p:nvSpPr>
          <p:spPr bwMode="auto">
            <a:xfrm>
              <a:off x="8132763" y="1674813"/>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7" name="Oval 368"/>
            <p:cNvSpPr>
              <a:spLocks noChangeArrowheads="1"/>
            </p:cNvSpPr>
            <p:nvPr/>
          </p:nvSpPr>
          <p:spPr bwMode="auto">
            <a:xfrm>
              <a:off x="8399463" y="1616075"/>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 name="Oval 369"/>
            <p:cNvSpPr>
              <a:spLocks noChangeArrowheads="1"/>
            </p:cNvSpPr>
            <p:nvPr/>
          </p:nvSpPr>
          <p:spPr bwMode="auto">
            <a:xfrm>
              <a:off x="8667750" y="1565275"/>
              <a:ext cx="71437"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9" name="Freeform 370"/>
            <p:cNvSpPr>
              <a:spLocks/>
            </p:cNvSpPr>
            <p:nvPr/>
          </p:nvSpPr>
          <p:spPr bwMode="auto">
            <a:xfrm>
              <a:off x="2819400" y="1600200"/>
              <a:ext cx="5883275" cy="4243388"/>
            </a:xfrm>
            <a:custGeom>
              <a:avLst/>
              <a:gdLst>
                <a:gd name="T0" fmla="*/ 0 w 7413"/>
                <a:gd name="T1" fmla="*/ 5346 h 5346"/>
                <a:gd name="T2" fmla="*/ 336 w 7413"/>
                <a:gd name="T3" fmla="*/ 4754 h 5346"/>
                <a:gd name="T4" fmla="*/ 674 w 7413"/>
                <a:gd name="T5" fmla="*/ 4220 h 5346"/>
                <a:gd name="T6" fmla="*/ 1011 w 7413"/>
                <a:gd name="T7" fmla="*/ 3740 h 5346"/>
                <a:gd name="T8" fmla="*/ 1347 w 7413"/>
                <a:gd name="T9" fmla="*/ 3307 h 5346"/>
                <a:gd name="T10" fmla="*/ 1685 w 7413"/>
                <a:gd name="T11" fmla="*/ 2918 h 5346"/>
                <a:gd name="T12" fmla="*/ 2022 w 7413"/>
                <a:gd name="T13" fmla="*/ 2567 h 5346"/>
                <a:gd name="T14" fmla="*/ 2358 w 7413"/>
                <a:gd name="T15" fmla="*/ 2253 h 5346"/>
                <a:gd name="T16" fmla="*/ 2696 w 7413"/>
                <a:gd name="T17" fmla="*/ 1969 h 5346"/>
                <a:gd name="T18" fmla="*/ 3033 w 7413"/>
                <a:gd name="T19" fmla="*/ 1714 h 5346"/>
                <a:gd name="T20" fmla="*/ 3369 w 7413"/>
                <a:gd name="T21" fmla="*/ 1485 h 5346"/>
                <a:gd name="T22" fmla="*/ 3707 w 7413"/>
                <a:gd name="T23" fmla="*/ 1277 h 5346"/>
                <a:gd name="T24" fmla="*/ 4044 w 7413"/>
                <a:gd name="T25" fmla="*/ 1091 h 5346"/>
                <a:gd name="T26" fmla="*/ 4380 w 7413"/>
                <a:gd name="T27" fmla="*/ 925 h 5346"/>
                <a:gd name="T28" fmla="*/ 4718 w 7413"/>
                <a:gd name="T29" fmla="*/ 773 h 5346"/>
                <a:gd name="T30" fmla="*/ 5055 w 7413"/>
                <a:gd name="T31" fmla="*/ 637 h 5346"/>
                <a:gd name="T32" fmla="*/ 5391 w 7413"/>
                <a:gd name="T33" fmla="*/ 515 h 5346"/>
                <a:gd name="T34" fmla="*/ 5729 w 7413"/>
                <a:gd name="T35" fmla="*/ 406 h 5346"/>
                <a:gd name="T36" fmla="*/ 6066 w 7413"/>
                <a:gd name="T37" fmla="*/ 306 h 5346"/>
                <a:gd name="T38" fmla="*/ 6402 w 7413"/>
                <a:gd name="T39" fmla="*/ 218 h 5346"/>
                <a:gd name="T40" fmla="*/ 6740 w 7413"/>
                <a:gd name="T41" fmla="*/ 138 h 5346"/>
                <a:gd name="T42" fmla="*/ 7077 w 7413"/>
                <a:gd name="T43" fmla="*/ 65 h 5346"/>
                <a:gd name="T44" fmla="*/ 7413 w 7413"/>
                <a:gd name="T45" fmla="*/ 0 h 5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3" h="5346">
                  <a:moveTo>
                    <a:pt x="0" y="5346"/>
                  </a:moveTo>
                  <a:lnTo>
                    <a:pt x="336" y="4754"/>
                  </a:lnTo>
                  <a:lnTo>
                    <a:pt x="674" y="4220"/>
                  </a:lnTo>
                  <a:lnTo>
                    <a:pt x="1011" y="3740"/>
                  </a:lnTo>
                  <a:lnTo>
                    <a:pt x="1347" y="3307"/>
                  </a:lnTo>
                  <a:lnTo>
                    <a:pt x="1685" y="2918"/>
                  </a:lnTo>
                  <a:lnTo>
                    <a:pt x="2022" y="2567"/>
                  </a:lnTo>
                  <a:lnTo>
                    <a:pt x="2358" y="2253"/>
                  </a:lnTo>
                  <a:lnTo>
                    <a:pt x="2696" y="1969"/>
                  </a:lnTo>
                  <a:lnTo>
                    <a:pt x="3033" y="1714"/>
                  </a:lnTo>
                  <a:lnTo>
                    <a:pt x="3369" y="1485"/>
                  </a:lnTo>
                  <a:lnTo>
                    <a:pt x="3707" y="1277"/>
                  </a:lnTo>
                  <a:lnTo>
                    <a:pt x="4044" y="1091"/>
                  </a:lnTo>
                  <a:lnTo>
                    <a:pt x="4380" y="925"/>
                  </a:lnTo>
                  <a:lnTo>
                    <a:pt x="4718" y="773"/>
                  </a:lnTo>
                  <a:lnTo>
                    <a:pt x="5055" y="637"/>
                  </a:lnTo>
                  <a:lnTo>
                    <a:pt x="5391" y="515"/>
                  </a:lnTo>
                  <a:lnTo>
                    <a:pt x="5729" y="406"/>
                  </a:lnTo>
                  <a:lnTo>
                    <a:pt x="6066" y="306"/>
                  </a:lnTo>
                  <a:lnTo>
                    <a:pt x="6402" y="218"/>
                  </a:lnTo>
                  <a:lnTo>
                    <a:pt x="6740" y="138"/>
                  </a:lnTo>
                  <a:lnTo>
                    <a:pt x="7077" y="65"/>
                  </a:lnTo>
                  <a:lnTo>
                    <a:pt x="7413"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0" name="Oval 371"/>
            <p:cNvSpPr>
              <a:spLocks noChangeArrowheads="1"/>
            </p:cNvSpPr>
            <p:nvPr/>
          </p:nvSpPr>
          <p:spPr bwMode="auto">
            <a:xfrm>
              <a:off x="8934450" y="1519238"/>
              <a:ext cx="73025" cy="73025"/>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1" name="Oval 372"/>
            <p:cNvSpPr>
              <a:spLocks noChangeArrowheads="1"/>
            </p:cNvSpPr>
            <p:nvPr/>
          </p:nvSpPr>
          <p:spPr bwMode="auto">
            <a:xfrm>
              <a:off x="9201150" y="1476375"/>
              <a:ext cx="73025" cy="74613"/>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2" name="Freeform 373"/>
            <p:cNvSpPr>
              <a:spLocks/>
            </p:cNvSpPr>
            <p:nvPr/>
          </p:nvSpPr>
          <p:spPr bwMode="auto">
            <a:xfrm>
              <a:off x="8702675" y="1514475"/>
              <a:ext cx="536575" cy="85725"/>
            </a:xfrm>
            <a:custGeom>
              <a:avLst/>
              <a:gdLst>
                <a:gd name="T0" fmla="*/ 0 w 675"/>
                <a:gd name="T1" fmla="*/ 110 h 110"/>
                <a:gd name="T2" fmla="*/ 338 w 675"/>
                <a:gd name="T3" fmla="*/ 52 h 110"/>
                <a:gd name="T4" fmla="*/ 675 w 675"/>
                <a:gd name="T5" fmla="*/ 0 h 110"/>
              </a:gdLst>
              <a:ahLst/>
              <a:cxnLst>
                <a:cxn ang="0">
                  <a:pos x="T0" y="T1"/>
                </a:cxn>
                <a:cxn ang="0">
                  <a:pos x="T2" y="T3"/>
                </a:cxn>
                <a:cxn ang="0">
                  <a:pos x="T4" y="T5"/>
                </a:cxn>
              </a:cxnLst>
              <a:rect l="0" t="0" r="r" b="b"/>
              <a:pathLst>
                <a:path w="675" h="110">
                  <a:moveTo>
                    <a:pt x="0" y="110"/>
                  </a:moveTo>
                  <a:lnTo>
                    <a:pt x="338" y="52"/>
                  </a:lnTo>
                  <a:lnTo>
                    <a:pt x="675" y="0"/>
                  </a:lnTo>
                </a:path>
              </a:pathLst>
            </a:custGeom>
            <a:noFill/>
            <a:ln w="3333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3" name="Oval 374"/>
            <p:cNvSpPr>
              <a:spLocks noChangeArrowheads="1"/>
            </p:cNvSpPr>
            <p:nvPr/>
          </p:nvSpPr>
          <p:spPr bwMode="auto">
            <a:xfrm>
              <a:off x="2781300" y="5808663"/>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4" name="Oval 375"/>
            <p:cNvSpPr>
              <a:spLocks noChangeArrowheads="1"/>
            </p:cNvSpPr>
            <p:nvPr/>
          </p:nvSpPr>
          <p:spPr bwMode="auto">
            <a:xfrm>
              <a:off x="3049588" y="5573713"/>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 name="Oval 376"/>
            <p:cNvSpPr>
              <a:spLocks noChangeArrowheads="1"/>
            </p:cNvSpPr>
            <p:nvPr/>
          </p:nvSpPr>
          <p:spPr bwMode="auto">
            <a:xfrm>
              <a:off x="3317875" y="5349875"/>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6" name="Oval 377"/>
            <p:cNvSpPr>
              <a:spLocks noChangeArrowheads="1"/>
            </p:cNvSpPr>
            <p:nvPr/>
          </p:nvSpPr>
          <p:spPr bwMode="auto">
            <a:xfrm>
              <a:off x="3584575" y="5138738"/>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 name="Oval 378"/>
            <p:cNvSpPr>
              <a:spLocks noChangeArrowheads="1"/>
            </p:cNvSpPr>
            <p:nvPr/>
          </p:nvSpPr>
          <p:spPr bwMode="auto">
            <a:xfrm>
              <a:off x="3852863" y="4935538"/>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8" name="Oval 379"/>
            <p:cNvSpPr>
              <a:spLocks noChangeArrowheads="1"/>
            </p:cNvSpPr>
            <p:nvPr/>
          </p:nvSpPr>
          <p:spPr bwMode="auto">
            <a:xfrm>
              <a:off x="4119563" y="4743450"/>
              <a:ext cx="73025" cy="74613"/>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 name="Oval 380"/>
            <p:cNvSpPr>
              <a:spLocks noChangeArrowheads="1"/>
            </p:cNvSpPr>
            <p:nvPr/>
          </p:nvSpPr>
          <p:spPr bwMode="auto">
            <a:xfrm>
              <a:off x="4386263" y="4560888"/>
              <a:ext cx="73025" cy="74613"/>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0" name="Oval 381"/>
            <p:cNvSpPr>
              <a:spLocks noChangeArrowheads="1"/>
            </p:cNvSpPr>
            <p:nvPr/>
          </p:nvSpPr>
          <p:spPr bwMode="auto">
            <a:xfrm>
              <a:off x="4654550" y="4387850"/>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 name="Oval 382"/>
            <p:cNvSpPr>
              <a:spLocks noChangeArrowheads="1"/>
            </p:cNvSpPr>
            <p:nvPr/>
          </p:nvSpPr>
          <p:spPr bwMode="auto">
            <a:xfrm>
              <a:off x="4922838" y="4224338"/>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2" name="Oval 383"/>
            <p:cNvSpPr>
              <a:spLocks noChangeArrowheads="1"/>
            </p:cNvSpPr>
            <p:nvPr/>
          </p:nvSpPr>
          <p:spPr bwMode="auto">
            <a:xfrm>
              <a:off x="5189538" y="4068763"/>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 name="Oval 384"/>
            <p:cNvSpPr>
              <a:spLocks noChangeArrowheads="1"/>
            </p:cNvSpPr>
            <p:nvPr/>
          </p:nvSpPr>
          <p:spPr bwMode="auto">
            <a:xfrm>
              <a:off x="5457825" y="3919538"/>
              <a:ext cx="71437"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4" name="Oval 385"/>
            <p:cNvSpPr>
              <a:spLocks noChangeArrowheads="1"/>
            </p:cNvSpPr>
            <p:nvPr/>
          </p:nvSpPr>
          <p:spPr bwMode="auto">
            <a:xfrm>
              <a:off x="5724525" y="3778250"/>
              <a:ext cx="73025" cy="74613"/>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 name="Oval 386"/>
            <p:cNvSpPr>
              <a:spLocks noChangeArrowheads="1"/>
            </p:cNvSpPr>
            <p:nvPr/>
          </p:nvSpPr>
          <p:spPr bwMode="auto">
            <a:xfrm>
              <a:off x="5991225" y="3644900"/>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6" name="Oval 387"/>
            <p:cNvSpPr>
              <a:spLocks noChangeArrowheads="1"/>
            </p:cNvSpPr>
            <p:nvPr/>
          </p:nvSpPr>
          <p:spPr bwMode="auto">
            <a:xfrm>
              <a:off x="6259513" y="3519488"/>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 name="Oval 388"/>
            <p:cNvSpPr>
              <a:spLocks noChangeArrowheads="1"/>
            </p:cNvSpPr>
            <p:nvPr/>
          </p:nvSpPr>
          <p:spPr bwMode="auto">
            <a:xfrm>
              <a:off x="6527800" y="3397250"/>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8" name="Oval 389"/>
            <p:cNvSpPr>
              <a:spLocks noChangeArrowheads="1"/>
            </p:cNvSpPr>
            <p:nvPr/>
          </p:nvSpPr>
          <p:spPr bwMode="auto">
            <a:xfrm>
              <a:off x="6794500" y="3282950"/>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 name="Oval 390"/>
            <p:cNvSpPr>
              <a:spLocks noChangeArrowheads="1"/>
            </p:cNvSpPr>
            <p:nvPr/>
          </p:nvSpPr>
          <p:spPr bwMode="auto">
            <a:xfrm>
              <a:off x="7062788" y="3175000"/>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0" name="Oval 391"/>
            <p:cNvSpPr>
              <a:spLocks noChangeArrowheads="1"/>
            </p:cNvSpPr>
            <p:nvPr/>
          </p:nvSpPr>
          <p:spPr bwMode="auto">
            <a:xfrm>
              <a:off x="7329488" y="3070225"/>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 name="Oval 392"/>
            <p:cNvSpPr>
              <a:spLocks noChangeArrowheads="1"/>
            </p:cNvSpPr>
            <p:nvPr/>
          </p:nvSpPr>
          <p:spPr bwMode="auto">
            <a:xfrm>
              <a:off x="7596188" y="2971800"/>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2" name="Oval 393"/>
            <p:cNvSpPr>
              <a:spLocks noChangeArrowheads="1"/>
            </p:cNvSpPr>
            <p:nvPr/>
          </p:nvSpPr>
          <p:spPr bwMode="auto">
            <a:xfrm>
              <a:off x="7864475" y="2878138"/>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 name="Oval 394"/>
            <p:cNvSpPr>
              <a:spLocks noChangeArrowheads="1"/>
            </p:cNvSpPr>
            <p:nvPr/>
          </p:nvSpPr>
          <p:spPr bwMode="auto">
            <a:xfrm>
              <a:off x="8132763" y="2789238"/>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4" name="Oval 395"/>
            <p:cNvSpPr>
              <a:spLocks noChangeArrowheads="1"/>
            </p:cNvSpPr>
            <p:nvPr/>
          </p:nvSpPr>
          <p:spPr bwMode="auto">
            <a:xfrm>
              <a:off x="8399463" y="2705100"/>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 name="Oval 396"/>
            <p:cNvSpPr>
              <a:spLocks noChangeArrowheads="1"/>
            </p:cNvSpPr>
            <p:nvPr/>
          </p:nvSpPr>
          <p:spPr bwMode="auto">
            <a:xfrm>
              <a:off x="8667750" y="2625725"/>
              <a:ext cx="71437"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6" name="Freeform 397"/>
            <p:cNvSpPr>
              <a:spLocks/>
            </p:cNvSpPr>
            <p:nvPr/>
          </p:nvSpPr>
          <p:spPr bwMode="auto">
            <a:xfrm>
              <a:off x="2819400" y="2660650"/>
              <a:ext cx="5883275" cy="3182938"/>
            </a:xfrm>
            <a:custGeom>
              <a:avLst/>
              <a:gdLst>
                <a:gd name="T0" fmla="*/ 0 w 7413"/>
                <a:gd name="T1" fmla="*/ 4011 h 4011"/>
                <a:gd name="T2" fmla="*/ 336 w 7413"/>
                <a:gd name="T3" fmla="*/ 3715 h 4011"/>
                <a:gd name="T4" fmla="*/ 674 w 7413"/>
                <a:gd name="T5" fmla="*/ 3434 h 4011"/>
                <a:gd name="T6" fmla="*/ 1011 w 7413"/>
                <a:gd name="T7" fmla="*/ 3166 h 4011"/>
                <a:gd name="T8" fmla="*/ 1347 w 7413"/>
                <a:gd name="T9" fmla="*/ 2912 h 4011"/>
                <a:gd name="T10" fmla="*/ 1685 w 7413"/>
                <a:gd name="T11" fmla="*/ 2671 h 4011"/>
                <a:gd name="T12" fmla="*/ 2022 w 7413"/>
                <a:gd name="T13" fmla="*/ 2441 h 4011"/>
                <a:gd name="T14" fmla="*/ 2358 w 7413"/>
                <a:gd name="T15" fmla="*/ 2223 h 4011"/>
                <a:gd name="T16" fmla="*/ 2696 w 7413"/>
                <a:gd name="T17" fmla="*/ 2016 h 4011"/>
                <a:gd name="T18" fmla="*/ 3033 w 7413"/>
                <a:gd name="T19" fmla="*/ 1819 h 4011"/>
                <a:gd name="T20" fmla="*/ 3369 w 7413"/>
                <a:gd name="T21" fmla="*/ 1631 h 4011"/>
                <a:gd name="T22" fmla="*/ 3707 w 7413"/>
                <a:gd name="T23" fmla="*/ 1455 h 4011"/>
                <a:gd name="T24" fmla="*/ 4044 w 7413"/>
                <a:gd name="T25" fmla="*/ 1286 h 4011"/>
                <a:gd name="T26" fmla="*/ 4380 w 7413"/>
                <a:gd name="T27" fmla="*/ 1126 h 4011"/>
                <a:gd name="T28" fmla="*/ 4718 w 7413"/>
                <a:gd name="T29" fmla="*/ 973 h 4011"/>
                <a:gd name="T30" fmla="*/ 5055 w 7413"/>
                <a:gd name="T31" fmla="*/ 828 h 4011"/>
                <a:gd name="T32" fmla="*/ 5391 w 7413"/>
                <a:gd name="T33" fmla="*/ 692 h 4011"/>
                <a:gd name="T34" fmla="*/ 5729 w 7413"/>
                <a:gd name="T35" fmla="*/ 561 h 4011"/>
                <a:gd name="T36" fmla="*/ 6066 w 7413"/>
                <a:gd name="T37" fmla="*/ 438 h 4011"/>
                <a:gd name="T38" fmla="*/ 6402 w 7413"/>
                <a:gd name="T39" fmla="*/ 320 h 4011"/>
                <a:gd name="T40" fmla="*/ 6740 w 7413"/>
                <a:gd name="T41" fmla="*/ 208 h 4011"/>
                <a:gd name="T42" fmla="*/ 7077 w 7413"/>
                <a:gd name="T43" fmla="*/ 102 h 4011"/>
                <a:gd name="T44" fmla="*/ 7413 w 7413"/>
                <a:gd name="T45" fmla="*/ 0 h 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3" h="4011">
                  <a:moveTo>
                    <a:pt x="0" y="4011"/>
                  </a:moveTo>
                  <a:lnTo>
                    <a:pt x="336" y="3715"/>
                  </a:lnTo>
                  <a:lnTo>
                    <a:pt x="674" y="3434"/>
                  </a:lnTo>
                  <a:lnTo>
                    <a:pt x="1011" y="3166"/>
                  </a:lnTo>
                  <a:lnTo>
                    <a:pt x="1347" y="2912"/>
                  </a:lnTo>
                  <a:lnTo>
                    <a:pt x="1685" y="2671"/>
                  </a:lnTo>
                  <a:lnTo>
                    <a:pt x="2022" y="2441"/>
                  </a:lnTo>
                  <a:lnTo>
                    <a:pt x="2358" y="2223"/>
                  </a:lnTo>
                  <a:lnTo>
                    <a:pt x="2696" y="2016"/>
                  </a:lnTo>
                  <a:lnTo>
                    <a:pt x="3033" y="1819"/>
                  </a:lnTo>
                  <a:lnTo>
                    <a:pt x="3369" y="1631"/>
                  </a:lnTo>
                  <a:lnTo>
                    <a:pt x="3707" y="1455"/>
                  </a:lnTo>
                  <a:lnTo>
                    <a:pt x="4044" y="1286"/>
                  </a:lnTo>
                  <a:lnTo>
                    <a:pt x="4380" y="1126"/>
                  </a:lnTo>
                  <a:lnTo>
                    <a:pt x="4718" y="973"/>
                  </a:lnTo>
                  <a:lnTo>
                    <a:pt x="5055" y="828"/>
                  </a:lnTo>
                  <a:lnTo>
                    <a:pt x="5391" y="692"/>
                  </a:lnTo>
                  <a:lnTo>
                    <a:pt x="5729" y="561"/>
                  </a:lnTo>
                  <a:lnTo>
                    <a:pt x="6066" y="438"/>
                  </a:lnTo>
                  <a:lnTo>
                    <a:pt x="6402" y="320"/>
                  </a:lnTo>
                  <a:lnTo>
                    <a:pt x="6740" y="208"/>
                  </a:lnTo>
                  <a:lnTo>
                    <a:pt x="7077" y="102"/>
                  </a:lnTo>
                  <a:lnTo>
                    <a:pt x="7413"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7" name="Oval 398"/>
            <p:cNvSpPr>
              <a:spLocks noChangeArrowheads="1"/>
            </p:cNvSpPr>
            <p:nvPr/>
          </p:nvSpPr>
          <p:spPr bwMode="auto">
            <a:xfrm>
              <a:off x="8934450" y="2547938"/>
              <a:ext cx="73025" cy="73025"/>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8" name="Oval 399"/>
            <p:cNvSpPr>
              <a:spLocks noChangeArrowheads="1"/>
            </p:cNvSpPr>
            <p:nvPr/>
          </p:nvSpPr>
          <p:spPr bwMode="auto">
            <a:xfrm>
              <a:off x="9201150" y="2476500"/>
              <a:ext cx="73025" cy="71438"/>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 name="Freeform 400"/>
            <p:cNvSpPr>
              <a:spLocks/>
            </p:cNvSpPr>
            <p:nvPr/>
          </p:nvSpPr>
          <p:spPr bwMode="auto">
            <a:xfrm>
              <a:off x="8702675" y="2511425"/>
              <a:ext cx="536575" cy="149225"/>
            </a:xfrm>
            <a:custGeom>
              <a:avLst/>
              <a:gdLst>
                <a:gd name="T0" fmla="*/ 0 w 675"/>
                <a:gd name="T1" fmla="*/ 188 h 188"/>
                <a:gd name="T2" fmla="*/ 338 w 675"/>
                <a:gd name="T3" fmla="*/ 92 h 188"/>
                <a:gd name="T4" fmla="*/ 675 w 675"/>
                <a:gd name="T5" fmla="*/ 0 h 188"/>
              </a:gdLst>
              <a:ahLst/>
              <a:cxnLst>
                <a:cxn ang="0">
                  <a:pos x="T0" y="T1"/>
                </a:cxn>
                <a:cxn ang="0">
                  <a:pos x="T2" y="T3"/>
                </a:cxn>
                <a:cxn ang="0">
                  <a:pos x="T4" y="T5"/>
                </a:cxn>
              </a:cxnLst>
              <a:rect l="0" t="0" r="r" b="b"/>
              <a:pathLst>
                <a:path w="675" h="188">
                  <a:moveTo>
                    <a:pt x="0" y="188"/>
                  </a:moveTo>
                  <a:lnTo>
                    <a:pt x="338" y="92"/>
                  </a:lnTo>
                  <a:lnTo>
                    <a:pt x="675" y="0"/>
                  </a:lnTo>
                </a:path>
              </a:pathLst>
            </a:custGeom>
            <a:noFill/>
            <a:ln w="333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0" name="Oval 401"/>
            <p:cNvSpPr>
              <a:spLocks noChangeArrowheads="1"/>
            </p:cNvSpPr>
            <p:nvPr/>
          </p:nvSpPr>
          <p:spPr bwMode="auto">
            <a:xfrm>
              <a:off x="2781300" y="580866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 name="Oval 402"/>
            <p:cNvSpPr>
              <a:spLocks noChangeArrowheads="1"/>
            </p:cNvSpPr>
            <p:nvPr/>
          </p:nvSpPr>
          <p:spPr bwMode="auto">
            <a:xfrm>
              <a:off x="3049588" y="5761038"/>
              <a:ext cx="73025" cy="74613"/>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2" name="Oval 403"/>
            <p:cNvSpPr>
              <a:spLocks noChangeArrowheads="1"/>
            </p:cNvSpPr>
            <p:nvPr/>
          </p:nvSpPr>
          <p:spPr bwMode="auto">
            <a:xfrm>
              <a:off x="3317875" y="571500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3" name="Oval 404"/>
            <p:cNvSpPr>
              <a:spLocks noChangeArrowheads="1"/>
            </p:cNvSpPr>
            <p:nvPr/>
          </p:nvSpPr>
          <p:spPr bwMode="auto">
            <a:xfrm>
              <a:off x="3584575" y="566896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4" name="Oval 405"/>
            <p:cNvSpPr>
              <a:spLocks noChangeArrowheads="1"/>
            </p:cNvSpPr>
            <p:nvPr/>
          </p:nvSpPr>
          <p:spPr bwMode="auto">
            <a:xfrm>
              <a:off x="3852863" y="5624513"/>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5" name="Oval 406"/>
            <p:cNvSpPr>
              <a:spLocks noChangeArrowheads="1"/>
            </p:cNvSpPr>
            <p:nvPr/>
          </p:nvSpPr>
          <p:spPr bwMode="auto">
            <a:xfrm>
              <a:off x="4119563" y="5578475"/>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6" name="Oval 407"/>
            <p:cNvSpPr>
              <a:spLocks noChangeArrowheads="1"/>
            </p:cNvSpPr>
            <p:nvPr/>
          </p:nvSpPr>
          <p:spPr bwMode="auto">
            <a:xfrm>
              <a:off x="4386263" y="5532438"/>
              <a:ext cx="73025" cy="74613"/>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7" name="Oval 408"/>
            <p:cNvSpPr>
              <a:spLocks noChangeArrowheads="1"/>
            </p:cNvSpPr>
            <p:nvPr/>
          </p:nvSpPr>
          <p:spPr bwMode="auto">
            <a:xfrm>
              <a:off x="4654550" y="5489575"/>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8" name="Oval 409"/>
            <p:cNvSpPr>
              <a:spLocks noChangeArrowheads="1"/>
            </p:cNvSpPr>
            <p:nvPr/>
          </p:nvSpPr>
          <p:spPr bwMode="auto">
            <a:xfrm>
              <a:off x="4922838" y="5445125"/>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9" name="Oval 410"/>
            <p:cNvSpPr>
              <a:spLocks noChangeArrowheads="1"/>
            </p:cNvSpPr>
            <p:nvPr/>
          </p:nvSpPr>
          <p:spPr bwMode="auto">
            <a:xfrm>
              <a:off x="5189538" y="540226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0" name="Oval 411"/>
            <p:cNvSpPr>
              <a:spLocks noChangeArrowheads="1"/>
            </p:cNvSpPr>
            <p:nvPr/>
          </p:nvSpPr>
          <p:spPr bwMode="auto">
            <a:xfrm>
              <a:off x="5457825" y="5359400"/>
              <a:ext cx="71437"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1" name="Oval 412"/>
            <p:cNvSpPr>
              <a:spLocks noChangeArrowheads="1"/>
            </p:cNvSpPr>
            <p:nvPr/>
          </p:nvSpPr>
          <p:spPr bwMode="auto">
            <a:xfrm>
              <a:off x="5724525" y="5316538"/>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2" name="Oval 413"/>
            <p:cNvSpPr>
              <a:spLocks noChangeArrowheads="1"/>
            </p:cNvSpPr>
            <p:nvPr/>
          </p:nvSpPr>
          <p:spPr bwMode="auto">
            <a:xfrm>
              <a:off x="5991225" y="5273675"/>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3" name="Oval 414"/>
            <p:cNvSpPr>
              <a:spLocks noChangeArrowheads="1"/>
            </p:cNvSpPr>
            <p:nvPr/>
          </p:nvSpPr>
          <p:spPr bwMode="auto">
            <a:xfrm>
              <a:off x="6259513" y="523240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4" name="Oval 415"/>
            <p:cNvSpPr>
              <a:spLocks noChangeArrowheads="1"/>
            </p:cNvSpPr>
            <p:nvPr/>
          </p:nvSpPr>
          <p:spPr bwMode="auto">
            <a:xfrm>
              <a:off x="6527800" y="5191125"/>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5" name="Oval 416"/>
            <p:cNvSpPr>
              <a:spLocks noChangeArrowheads="1"/>
            </p:cNvSpPr>
            <p:nvPr/>
          </p:nvSpPr>
          <p:spPr bwMode="auto">
            <a:xfrm>
              <a:off x="6794500" y="514985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6" name="Oval 417"/>
            <p:cNvSpPr>
              <a:spLocks noChangeArrowheads="1"/>
            </p:cNvSpPr>
            <p:nvPr/>
          </p:nvSpPr>
          <p:spPr bwMode="auto">
            <a:xfrm>
              <a:off x="7062788" y="5108575"/>
              <a:ext cx="71437" cy="74613"/>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7" name="Oval 418"/>
            <p:cNvSpPr>
              <a:spLocks noChangeArrowheads="1"/>
            </p:cNvSpPr>
            <p:nvPr/>
          </p:nvSpPr>
          <p:spPr bwMode="auto">
            <a:xfrm>
              <a:off x="7329488" y="5068888"/>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8" name="Oval 419"/>
            <p:cNvSpPr>
              <a:spLocks noChangeArrowheads="1"/>
            </p:cNvSpPr>
            <p:nvPr/>
          </p:nvSpPr>
          <p:spPr bwMode="auto">
            <a:xfrm>
              <a:off x="7596188" y="502920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9" name="Oval 420"/>
            <p:cNvSpPr>
              <a:spLocks noChangeArrowheads="1"/>
            </p:cNvSpPr>
            <p:nvPr/>
          </p:nvSpPr>
          <p:spPr bwMode="auto">
            <a:xfrm>
              <a:off x="7864475" y="4991100"/>
              <a:ext cx="73025" cy="71438"/>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0" name="Oval 421"/>
            <p:cNvSpPr>
              <a:spLocks noChangeArrowheads="1"/>
            </p:cNvSpPr>
            <p:nvPr/>
          </p:nvSpPr>
          <p:spPr bwMode="auto">
            <a:xfrm>
              <a:off x="8132763" y="495141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1" name="Oval 422"/>
            <p:cNvSpPr>
              <a:spLocks noChangeArrowheads="1"/>
            </p:cNvSpPr>
            <p:nvPr/>
          </p:nvSpPr>
          <p:spPr bwMode="auto">
            <a:xfrm>
              <a:off x="8399463" y="491331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2" name="Oval 423"/>
            <p:cNvSpPr>
              <a:spLocks noChangeArrowheads="1"/>
            </p:cNvSpPr>
            <p:nvPr/>
          </p:nvSpPr>
          <p:spPr bwMode="auto">
            <a:xfrm>
              <a:off x="8667750" y="4875213"/>
              <a:ext cx="71437"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3" name="Freeform 424"/>
            <p:cNvSpPr>
              <a:spLocks/>
            </p:cNvSpPr>
            <p:nvPr/>
          </p:nvSpPr>
          <p:spPr bwMode="auto">
            <a:xfrm>
              <a:off x="2819400" y="4911725"/>
              <a:ext cx="5883275" cy="931863"/>
            </a:xfrm>
            <a:custGeom>
              <a:avLst/>
              <a:gdLst>
                <a:gd name="T0" fmla="*/ 0 w 7413"/>
                <a:gd name="T1" fmla="*/ 1176 h 1176"/>
                <a:gd name="T2" fmla="*/ 336 w 7413"/>
                <a:gd name="T3" fmla="*/ 1118 h 1176"/>
                <a:gd name="T4" fmla="*/ 674 w 7413"/>
                <a:gd name="T5" fmla="*/ 1058 h 1176"/>
                <a:gd name="T6" fmla="*/ 1011 w 7413"/>
                <a:gd name="T7" fmla="*/ 1000 h 1176"/>
                <a:gd name="T8" fmla="*/ 1347 w 7413"/>
                <a:gd name="T9" fmla="*/ 943 h 1176"/>
                <a:gd name="T10" fmla="*/ 1685 w 7413"/>
                <a:gd name="T11" fmla="*/ 887 h 1176"/>
                <a:gd name="T12" fmla="*/ 2022 w 7413"/>
                <a:gd name="T13" fmla="*/ 830 h 1176"/>
                <a:gd name="T14" fmla="*/ 2358 w 7413"/>
                <a:gd name="T15" fmla="*/ 774 h 1176"/>
                <a:gd name="T16" fmla="*/ 2696 w 7413"/>
                <a:gd name="T17" fmla="*/ 719 h 1176"/>
                <a:gd name="T18" fmla="*/ 3033 w 7413"/>
                <a:gd name="T19" fmla="*/ 664 h 1176"/>
                <a:gd name="T20" fmla="*/ 3369 w 7413"/>
                <a:gd name="T21" fmla="*/ 609 h 1176"/>
                <a:gd name="T22" fmla="*/ 3707 w 7413"/>
                <a:gd name="T23" fmla="*/ 556 h 1176"/>
                <a:gd name="T24" fmla="*/ 4044 w 7413"/>
                <a:gd name="T25" fmla="*/ 503 h 1176"/>
                <a:gd name="T26" fmla="*/ 4380 w 7413"/>
                <a:gd name="T27" fmla="*/ 451 h 1176"/>
                <a:gd name="T28" fmla="*/ 4718 w 7413"/>
                <a:gd name="T29" fmla="*/ 398 h 1176"/>
                <a:gd name="T30" fmla="*/ 5055 w 7413"/>
                <a:gd name="T31" fmla="*/ 346 h 1176"/>
                <a:gd name="T32" fmla="*/ 5391 w 7413"/>
                <a:gd name="T33" fmla="*/ 296 h 1176"/>
                <a:gd name="T34" fmla="*/ 5729 w 7413"/>
                <a:gd name="T35" fmla="*/ 245 h 1176"/>
                <a:gd name="T36" fmla="*/ 6066 w 7413"/>
                <a:gd name="T37" fmla="*/ 195 h 1176"/>
                <a:gd name="T38" fmla="*/ 6402 w 7413"/>
                <a:gd name="T39" fmla="*/ 145 h 1176"/>
                <a:gd name="T40" fmla="*/ 6740 w 7413"/>
                <a:gd name="T41" fmla="*/ 97 h 1176"/>
                <a:gd name="T42" fmla="*/ 7077 w 7413"/>
                <a:gd name="T43" fmla="*/ 49 h 1176"/>
                <a:gd name="T44" fmla="*/ 7413 w 7413"/>
                <a:gd name="T45" fmla="*/ 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3" h="1176">
                  <a:moveTo>
                    <a:pt x="0" y="1176"/>
                  </a:moveTo>
                  <a:lnTo>
                    <a:pt x="336" y="1118"/>
                  </a:lnTo>
                  <a:lnTo>
                    <a:pt x="674" y="1058"/>
                  </a:lnTo>
                  <a:lnTo>
                    <a:pt x="1011" y="1000"/>
                  </a:lnTo>
                  <a:lnTo>
                    <a:pt x="1347" y="943"/>
                  </a:lnTo>
                  <a:lnTo>
                    <a:pt x="1685" y="887"/>
                  </a:lnTo>
                  <a:lnTo>
                    <a:pt x="2022" y="830"/>
                  </a:lnTo>
                  <a:lnTo>
                    <a:pt x="2358" y="774"/>
                  </a:lnTo>
                  <a:lnTo>
                    <a:pt x="2696" y="719"/>
                  </a:lnTo>
                  <a:lnTo>
                    <a:pt x="3033" y="664"/>
                  </a:lnTo>
                  <a:lnTo>
                    <a:pt x="3369" y="609"/>
                  </a:lnTo>
                  <a:lnTo>
                    <a:pt x="3707" y="556"/>
                  </a:lnTo>
                  <a:lnTo>
                    <a:pt x="4044" y="503"/>
                  </a:lnTo>
                  <a:lnTo>
                    <a:pt x="4380" y="451"/>
                  </a:lnTo>
                  <a:lnTo>
                    <a:pt x="4718" y="398"/>
                  </a:lnTo>
                  <a:lnTo>
                    <a:pt x="5055" y="346"/>
                  </a:lnTo>
                  <a:lnTo>
                    <a:pt x="5391" y="296"/>
                  </a:lnTo>
                  <a:lnTo>
                    <a:pt x="5729" y="245"/>
                  </a:lnTo>
                  <a:lnTo>
                    <a:pt x="6066" y="195"/>
                  </a:lnTo>
                  <a:lnTo>
                    <a:pt x="6402" y="145"/>
                  </a:lnTo>
                  <a:lnTo>
                    <a:pt x="6740" y="97"/>
                  </a:lnTo>
                  <a:lnTo>
                    <a:pt x="7077" y="49"/>
                  </a:lnTo>
                  <a:lnTo>
                    <a:pt x="7413" y="0"/>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4" name="Oval 425"/>
            <p:cNvSpPr>
              <a:spLocks noChangeArrowheads="1"/>
            </p:cNvSpPr>
            <p:nvPr/>
          </p:nvSpPr>
          <p:spPr bwMode="auto">
            <a:xfrm>
              <a:off x="8934450" y="4837113"/>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5" name="Oval 426"/>
            <p:cNvSpPr>
              <a:spLocks noChangeArrowheads="1"/>
            </p:cNvSpPr>
            <p:nvPr/>
          </p:nvSpPr>
          <p:spPr bwMode="auto">
            <a:xfrm>
              <a:off x="9201150" y="4800600"/>
              <a:ext cx="73025" cy="73025"/>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6" name="Freeform 427"/>
            <p:cNvSpPr>
              <a:spLocks/>
            </p:cNvSpPr>
            <p:nvPr/>
          </p:nvSpPr>
          <p:spPr bwMode="auto">
            <a:xfrm>
              <a:off x="8702675" y="4835525"/>
              <a:ext cx="536575" cy="76200"/>
            </a:xfrm>
            <a:custGeom>
              <a:avLst/>
              <a:gdLst>
                <a:gd name="T0" fmla="*/ 0 w 675"/>
                <a:gd name="T1" fmla="*/ 94 h 94"/>
                <a:gd name="T2" fmla="*/ 338 w 675"/>
                <a:gd name="T3" fmla="*/ 46 h 94"/>
                <a:gd name="T4" fmla="*/ 675 w 675"/>
                <a:gd name="T5" fmla="*/ 0 h 94"/>
              </a:gdLst>
              <a:ahLst/>
              <a:cxnLst>
                <a:cxn ang="0">
                  <a:pos x="T0" y="T1"/>
                </a:cxn>
                <a:cxn ang="0">
                  <a:pos x="T2" y="T3"/>
                </a:cxn>
                <a:cxn ang="0">
                  <a:pos x="T4" y="T5"/>
                </a:cxn>
              </a:cxnLst>
              <a:rect l="0" t="0" r="r" b="b"/>
              <a:pathLst>
                <a:path w="675" h="94">
                  <a:moveTo>
                    <a:pt x="0" y="94"/>
                  </a:moveTo>
                  <a:lnTo>
                    <a:pt x="338" y="46"/>
                  </a:lnTo>
                  <a:lnTo>
                    <a:pt x="675" y="0"/>
                  </a:lnTo>
                </a:path>
              </a:pathLst>
            </a:custGeom>
            <a:noFill/>
            <a:ln w="333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7" name="Oval 428"/>
            <p:cNvSpPr>
              <a:spLocks noChangeArrowheads="1"/>
            </p:cNvSpPr>
            <p:nvPr/>
          </p:nvSpPr>
          <p:spPr bwMode="auto">
            <a:xfrm>
              <a:off x="2781300" y="580866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8" name="Oval 429"/>
            <p:cNvSpPr>
              <a:spLocks noChangeArrowheads="1"/>
            </p:cNvSpPr>
            <p:nvPr/>
          </p:nvSpPr>
          <p:spPr bwMode="auto">
            <a:xfrm>
              <a:off x="3049588" y="578485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 name="Oval 430"/>
            <p:cNvSpPr>
              <a:spLocks noChangeArrowheads="1"/>
            </p:cNvSpPr>
            <p:nvPr/>
          </p:nvSpPr>
          <p:spPr bwMode="auto">
            <a:xfrm>
              <a:off x="3317875" y="5762625"/>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0" name="Oval 431"/>
            <p:cNvSpPr>
              <a:spLocks noChangeArrowheads="1"/>
            </p:cNvSpPr>
            <p:nvPr/>
          </p:nvSpPr>
          <p:spPr bwMode="auto">
            <a:xfrm>
              <a:off x="3584575" y="573881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1" name="Oval 432"/>
            <p:cNvSpPr>
              <a:spLocks noChangeArrowheads="1"/>
            </p:cNvSpPr>
            <p:nvPr/>
          </p:nvSpPr>
          <p:spPr bwMode="auto">
            <a:xfrm>
              <a:off x="3852863" y="5715000"/>
              <a:ext cx="71437"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2" name="Oval 433"/>
            <p:cNvSpPr>
              <a:spLocks noChangeArrowheads="1"/>
            </p:cNvSpPr>
            <p:nvPr/>
          </p:nvSpPr>
          <p:spPr bwMode="auto">
            <a:xfrm>
              <a:off x="4119563" y="5692775"/>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3" name="Oval 434"/>
            <p:cNvSpPr>
              <a:spLocks noChangeArrowheads="1"/>
            </p:cNvSpPr>
            <p:nvPr/>
          </p:nvSpPr>
          <p:spPr bwMode="auto">
            <a:xfrm>
              <a:off x="4386263" y="566896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4" name="Oval 435"/>
            <p:cNvSpPr>
              <a:spLocks noChangeArrowheads="1"/>
            </p:cNvSpPr>
            <p:nvPr/>
          </p:nvSpPr>
          <p:spPr bwMode="auto">
            <a:xfrm>
              <a:off x="4654550" y="5646738"/>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5" name="Oval 436"/>
            <p:cNvSpPr>
              <a:spLocks noChangeArrowheads="1"/>
            </p:cNvSpPr>
            <p:nvPr/>
          </p:nvSpPr>
          <p:spPr bwMode="auto">
            <a:xfrm>
              <a:off x="4922838" y="5624513"/>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6" name="Oval 437"/>
            <p:cNvSpPr>
              <a:spLocks noChangeArrowheads="1"/>
            </p:cNvSpPr>
            <p:nvPr/>
          </p:nvSpPr>
          <p:spPr bwMode="auto">
            <a:xfrm>
              <a:off x="5189538" y="560070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7" name="Oval 438"/>
            <p:cNvSpPr>
              <a:spLocks noChangeArrowheads="1"/>
            </p:cNvSpPr>
            <p:nvPr/>
          </p:nvSpPr>
          <p:spPr bwMode="auto">
            <a:xfrm>
              <a:off x="5457825" y="5578475"/>
              <a:ext cx="71437"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8" name="Oval 439"/>
            <p:cNvSpPr>
              <a:spLocks noChangeArrowheads="1"/>
            </p:cNvSpPr>
            <p:nvPr/>
          </p:nvSpPr>
          <p:spPr bwMode="auto">
            <a:xfrm>
              <a:off x="5724525" y="555625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8" name="Oval 441"/>
            <p:cNvSpPr>
              <a:spLocks noChangeArrowheads="1"/>
            </p:cNvSpPr>
            <p:nvPr/>
          </p:nvSpPr>
          <p:spPr bwMode="auto">
            <a:xfrm>
              <a:off x="5991225" y="5534025"/>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9" name="Oval 442"/>
            <p:cNvSpPr>
              <a:spLocks noChangeArrowheads="1"/>
            </p:cNvSpPr>
            <p:nvPr/>
          </p:nvSpPr>
          <p:spPr bwMode="auto">
            <a:xfrm>
              <a:off x="6259513" y="551180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0" name="Oval 443"/>
            <p:cNvSpPr>
              <a:spLocks noChangeArrowheads="1"/>
            </p:cNvSpPr>
            <p:nvPr/>
          </p:nvSpPr>
          <p:spPr bwMode="auto">
            <a:xfrm>
              <a:off x="6527800" y="5489575"/>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1" name="Oval 444"/>
            <p:cNvSpPr>
              <a:spLocks noChangeArrowheads="1"/>
            </p:cNvSpPr>
            <p:nvPr/>
          </p:nvSpPr>
          <p:spPr bwMode="auto">
            <a:xfrm>
              <a:off x="6794500" y="5468938"/>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2" name="Oval 445"/>
            <p:cNvSpPr>
              <a:spLocks noChangeArrowheads="1"/>
            </p:cNvSpPr>
            <p:nvPr/>
          </p:nvSpPr>
          <p:spPr bwMode="auto">
            <a:xfrm>
              <a:off x="7062788" y="5445125"/>
              <a:ext cx="71437"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3" name="Oval 446"/>
            <p:cNvSpPr>
              <a:spLocks noChangeArrowheads="1"/>
            </p:cNvSpPr>
            <p:nvPr/>
          </p:nvSpPr>
          <p:spPr bwMode="auto">
            <a:xfrm>
              <a:off x="7329488" y="5424488"/>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4" name="Oval 447"/>
            <p:cNvSpPr>
              <a:spLocks noChangeArrowheads="1"/>
            </p:cNvSpPr>
            <p:nvPr/>
          </p:nvSpPr>
          <p:spPr bwMode="auto">
            <a:xfrm>
              <a:off x="7596188" y="5402263"/>
              <a:ext cx="73025" cy="74613"/>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5" name="Oval 448"/>
            <p:cNvSpPr>
              <a:spLocks noChangeArrowheads="1"/>
            </p:cNvSpPr>
            <p:nvPr/>
          </p:nvSpPr>
          <p:spPr bwMode="auto">
            <a:xfrm>
              <a:off x="7864475" y="5381625"/>
              <a:ext cx="73025"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6" name="Oval 449"/>
            <p:cNvSpPr>
              <a:spLocks noChangeArrowheads="1"/>
            </p:cNvSpPr>
            <p:nvPr/>
          </p:nvSpPr>
          <p:spPr bwMode="auto">
            <a:xfrm>
              <a:off x="8132763" y="535940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7" name="Oval 450"/>
            <p:cNvSpPr>
              <a:spLocks noChangeArrowheads="1"/>
            </p:cNvSpPr>
            <p:nvPr/>
          </p:nvSpPr>
          <p:spPr bwMode="auto">
            <a:xfrm>
              <a:off x="8399463" y="533876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8" name="Oval 451"/>
            <p:cNvSpPr>
              <a:spLocks noChangeArrowheads="1"/>
            </p:cNvSpPr>
            <p:nvPr/>
          </p:nvSpPr>
          <p:spPr bwMode="auto">
            <a:xfrm>
              <a:off x="8667750" y="5318125"/>
              <a:ext cx="71437" cy="71438"/>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9" name="Freeform 452"/>
            <p:cNvSpPr>
              <a:spLocks/>
            </p:cNvSpPr>
            <p:nvPr/>
          </p:nvSpPr>
          <p:spPr bwMode="auto">
            <a:xfrm>
              <a:off x="2819400" y="5353050"/>
              <a:ext cx="5883275" cy="490538"/>
            </a:xfrm>
            <a:custGeom>
              <a:avLst/>
              <a:gdLst>
                <a:gd name="T0" fmla="*/ 0 w 7413"/>
                <a:gd name="T1" fmla="*/ 619 h 619"/>
                <a:gd name="T2" fmla="*/ 336 w 7413"/>
                <a:gd name="T3" fmla="*/ 589 h 619"/>
                <a:gd name="T4" fmla="*/ 674 w 7413"/>
                <a:gd name="T5" fmla="*/ 561 h 619"/>
                <a:gd name="T6" fmla="*/ 1011 w 7413"/>
                <a:gd name="T7" fmla="*/ 531 h 619"/>
                <a:gd name="T8" fmla="*/ 1347 w 7413"/>
                <a:gd name="T9" fmla="*/ 503 h 619"/>
                <a:gd name="T10" fmla="*/ 1685 w 7413"/>
                <a:gd name="T11" fmla="*/ 473 h 619"/>
                <a:gd name="T12" fmla="*/ 2022 w 7413"/>
                <a:gd name="T13" fmla="*/ 444 h 619"/>
                <a:gd name="T14" fmla="*/ 2358 w 7413"/>
                <a:gd name="T15" fmla="*/ 414 h 619"/>
                <a:gd name="T16" fmla="*/ 2696 w 7413"/>
                <a:gd name="T17" fmla="*/ 386 h 619"/>
                <a:gd name="T18" fmla="*/ 3033 w 7413"/>
                <a:gd name="T19" fmla="*/ 358 h 619"/>
                <a:gd name="T20" fmla="*/ 3369 w 7413"/>
                <a:gd name="T21" fmla="*/ 330 h 619"/>
                <a:gd name="T22" fmla="*/ 3707 w 7413"/>
                <a:gd name="T23" fmla="*/ 301 h 619"/>
                <a:gd name="T24" fmla="*/ 4044 w 7413"/>
                <a:gd name="T25" fmla="*/ 273 h 619"/>
                <a:gd name="T26" fmla="*/ 4380 w 7413"/>
                <a:gd name="T27" fmla="*/ 245 h 619"/>
                <a:gd name="T28" fmla="*/ 4718 w 7413"/>
                <a:gd name="T29" fmla="*/ 218 h 619"/>
                <a:gd name="T30" fmla="*/ 5055 w 7413"/>
                <a:gd name="T31" fmla="*/ 190 h 619"/>
                <a:gd name="T32" fmla="*/ 5391 w 7413"/>
                <a:gd name="T33" fmla="*/ 162 h 619"/>
                <a:gd name="T34" fmla="*/ 5729 w 7413"/>
                <a:gd name="T35" fmla="*/ 135 h 619"/>
                <a:gd name="T36" fmla="*/ 6066 w 7413"/>
                <a:gd name="T37" fmla="*/ 108 h 619"/>
                <a:gd name="T38" fmla="*/ 6402 w 7413"/>
                <a:gd name="T39" fmla="*/ 80 h 619"/>
                <a:gd name="T40" fmla="*/ 6740 w 7413"/>
                <a:gd name="T41" fmla="*/ 54 h 619"/>
                <a:gd name="T42" fmla="*/ 7077 w 7413"/>
                <a:gd name="T43" fmla="*/ 27 h 619"/>
                <a:gd name="T44" fmla="*/ 7413 w 7413"/>
                <a:gd name="T45"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3" h="619">
                  <a:moveTo>
                    <a:pt x="0" y="619"/>
                  </a:moveTo>
                  <a:lnTo>
                    <a:pt x="336" y="589"/>
                  </a:lnTo>
                  <a:lnTo>
                    <a:pt x="674" y="561"/>
                  </a:lnTo>
                  <a:lnTo>
                    <a:pt x="1011" y="531"/>
                  </a:lnTo>
                  <a:lnTo>
                    <a:pt x="1347" y="503"/>
                  </a:lnTo>
                  <a:lnTo>
                    <a:pt x="1685" y="473"/>
                  </a:lnTo>
                  <a:lnTo>
                    <a:pt x="2022" y="444"/>
                  </a:lnTo>
                  <a:lnTo>
                    <a:pt x="2358" y="414"/>
                  </a:lnTo>
                  <a:lnTo>
                    <a:pt x="2696" y="386"/>
                  </a:lnTo>
                  <a:lnTo>
                    <a:pt x="3033" y="358"/>
                  </a:lnTo>
                  <a:lnTo>
                    <a:pt x="3369" y="330"/>
                  </a:lnTo>
                  <a:lnTo>
                    <a:pt x="3707" y="301"/>
                  </a:lnTo>
                  <a:lnTo>
                    <a:pt x="4044" y="273"/>
                  </a:lnTo>
                  <a:lnTo>
                    <a:pt x="4380" y="245"/>
                  </a:lnTo>
                  <a:lnTo>
                    <a:pt x="4718" y="218"/>
                  </a:lnTo>
                  <a:lnTo>
                    <a:pt x="5055" y="190"/>
                  </a:lnTo>
                  <a:lnTo>
                    <a:pt x="5391" y="162"/>
                  </a:lnTo>
                  <a:lnTo>
                    <a:pt x="5729" y="135"/>
                  </a:lnTo>
                  <a:lnTo>
                    <a:pt x="6066" y="108"/>
                  </a:lnTo>
                  <a:lnTo>
                    <a:pt x="6402" y="80"/>
                  </a:lnTo>
                  <a:lnTo>
                    <a:pt x="6740" y="54"/>
                  </a:lnTo>
                  <a:lnTo>
                    <a:pt x="7077" y="27"/>
                  </a:lnTo>
                  <a:lnTo>
                    <a:pt x="7413"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 name="Oval 453"/>
            <p:cNvSpPr>
              <a:spLocks noChangeArrowheads="1"/>
            </p:cNvSpPr>
            <p:nvPr/>
          </p:nvSpPr>
          <p:spPr bwMode="auto">
            <a:xfrm>
              <a:off x="8934450" y="5295900"/>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1" name="Oval 454"/>
            <p:cNvSpPr>
              <a:spLocks noChangeArrowheads="1"/>
            </p:cNvSpPr>
            <p:nvPr/>
          </p:nvSpPr>
          <p:spPr bwMode="auto">
            <a:xfrm>
              <a:off x="9201150" y="5275263"/>
              <a:ext cx="73025" cy="73025"/>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2" name="Freeform 455"/>
            <p:cNvSpPr>
              <a:spLocks/>
            </p:cNvSpPr>
            <p:nvPr/>
          </p:nvSpPr>
          <p:spPr bwMode="auto">
            <a:xfrm>
              <a:off x="8702675" y="5311775"/>
              <a:ext cx="536575" cy="41275"/>
            </a:xfrm>
            <a:custGeom>
              <a:avLst/>
              <a:gdLst>
                <a:gd name="T0" fmla="*/ 0 w 675"/>
                <a:gd name="T1" fmla="*/ 53 h 53"/>
                <a:gd name="T2" fmla="*/ 338 w 675"/>
                <a:gd name="T3" fmla="*/ 27 h 53"/>
                <a:gd name="T4" fmla="*/ 675 w 675"/>
                <a:gd name="T5" fmla="*/ 0 h 53"/>
              </a:gdLst>
              <a:ahLst/>
              <a:cxnLst>
                <a:cxn ang="0">
                  <a:pos x="T0" y="T1"/>
                </a:cxn>
                <a:cxn ang="0">
                  <a:pos x="T2" y="T3"/>
                </a:cxn>
                <a:cxn ang="0">
                  <a:pos x="T4" y="T5"/>
                </a:cxn>
              </a:cxnLst>
              <a:rect l="0" t="0" r="r" b="b"/>
              <a:pathLst>
                <a:path w="675" h="53">
                  <a:moveTo>
                    <a:pt x="0" y="53"/>
                  </a:moveTo>
                  <a:lnTo>
                    <a:pt x="338" y="27"/>
                  </a:lnTo>
                  <a:lnTo>
                    <a:pt x="675" y="0"/>
                  </a:lnTo>
                </a:path>
              </a:pathLst>
            </a:custGeom>
            <a:noFill/>
            <a:ln w="333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 name="Rectangle 456"/>
            <p:cNvSpPr>
              <a:spLocks noChangeArrowheads="1"/>
            </p:cNvSpPr>
            <p:nvPr/>
          </p:nvSpPr>
          <p:spPr bwMode="auto">
            <a:xfrm>
              <a:off x="3676650" y="1308100"/>
              <a:ext cx="5572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N=2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4" name="Line 457"/>
            <p:cNvSpPr>
              <a:spLocks noChangeShapeType="1"/>
            </p:cNvSpPr>
            <p:nvPr/>
          </p:nvSpPr>
          <p:spPr bwMode="auto">
            <a:xfrm>
              <a:off x="3103563" y="1436688"/>
              <a:ext cx="428625" cy="0"/>
            </a:xfrm>
            <a:prstGeom prst="line">
              <a:avLst/>
            </a:prstGeom>
            <a:noFill/>
            <a:ln w="333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 name="Oval 458"/>
            <p:cNvSpPr>
              <a:spLocks noChangeArrowheads="1"/>
            </p:cNvSpPr>
            <p:nvPr/>
          </p:nvSpPr>
          <p:spPr bwMode="auto">
            <a:xfrm>
              <a:off x="3241675" y="1358900"/>
              <a:ext cx="157162" cy="155575"/>
            </a:xfrm>
            <a:prstGeom prst="ellipse">
              <a:avLst/>
            </a:prstGeom>
            <a:solidFill>
              <a:srgbClr val="000000"/>
            </a:solidFill>
            <a:ln w="3333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6" name="Rectangle 459"/>
            <p:cNvSpPr>
              <a:spLocks noChangeArrowheads="1"/>
            </p:cNvSpPr>
            <p:nvPr/>
          </p:nvSpPr>
          <p:spPr bwMode="auto">
            <a:xfrm>
              <a:off x="3676650" y="1595438"/>
              <a:ext cx="5572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0000"/>
                  </a:solidFill>
                  <a:effectLst/>
                  <a:latin typeface="Arial" panose="020B0604020202020204" pitchFamily="34" charset="0"/>
                </a:rPr>
                <a:t>N=5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7" name="Line 460"/>
            <p:cNvSpPr>
              <a:spLocks noChangeShapeType="1"/>
            </p:cNvSpPr>
            <p:nvPr/>
          </p:nvSpPr>
          <p:spPr bwMode="auto">
            <a:xfrm>
              <a:off x="3103563" y="1722438"/>
              <a:ext cx="428625" cy="0"/>
            </a:xfrm>
            <a:prstGeom prst="line">
              <a:avLst/>
            </a:prstGeom>
            <a:noFill/>
            <a:ln w="33338">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 name="Oval 461"/>
            <p:cNvSpPr>
              <a:spLocks noChangeArrowheads="1"/>
            </p:cNvSpPr>
            <p:nvPr/>
          </p:nvSpPr>
          <p:spPr bwMode="auto">
            <a:xfrm>
              <a:off x="3241675" y="1644650"/>
              <a:ext cx="157162" cy="157163"/>
            </a:xfrm>
            <a:prstGeom prst="ellipse">
              <a:avLst/>
            </a:prstGeom>
            <a:solidFill>
              <a:srgbClr val="FF0000"/>
            </a:solidFill>
            <a:ln w="33338">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9" name="Rectangle 462"/>
            <p:cNvSpPr>
              <a:spLocks noChangeArrowheads="1"/>
            </p:cNvSpPr>
            <p:nvPr/>
          </p:nvSpPr>
          <p:spPr bwMode="auto">
            <a:xfrm>
              <a:off x="3676650" y="1881188"/>
              <a:ext cx="69215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FF"/>
                  </a:solidFill>
                  <a:effectLst/>
                  <a:latin typeface="Arial" panose="020B0604020202020204" pitchFamily="34" charset="0"/>
                </a:rPr>
                <a:t>N=10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0" name="Line 463"/>
            <p:cNvSpPr>
              <a:spLocks noChangeShapeType="1"/>
            </p:cNvSpPr>
            <p:nvPr/>
          </p:nvSpPr>
          <p:spPr bwMode="auto">
            <a:xfrm>
              <a:off x="3103563" y="2008188"/>
              <a:ext cx="428625" cy="0"/>
            </a:xfrm>
            <a:prstGeom prst="line">
              <a:avLst/>
            </a:prstGeom>
            <a:noFill/>
            <a:ln w="33338">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 name="Oval 464"/>
            <p:cNvSpPr>
              <a:spLocks noChangeArrowheads="1"/>
            </p:cNvSpPr>
            <p:nvPr/>
          </p:nvSpPr>
          <p:spPr bwMode="auto">
            <a:xfrm>
              <a:off x="3241675" y="1930400"/>
              <a:ext cx="157162" cy="157163"/>
            </a:xfrm>
            <a:prstGeom prst="ellipse">
              <a:avLst/>
            </a:prstGeom>
            <a:solidFill>
              <a:srgbClr val="0000FF"/>
            </a:solidFill>
            <a:ln w="33338">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2" name="Rectangle 465"/>
            <p:cNvSpPr>
              <a:spLocks noChangeArrowheads="1"/>
            </p:cNvSpPr>
            <p:nvPr/>
          </p:nvSpPr>
          <p:spPr bwMode="auto">
            <a:xfrm>
              <a:off x="3676650" y="2168525"/>
              <a:ext cx="692150" cy="322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008000"/>
                  </a:solidFill>
                  <a:effectLst/>
                  <a:latin typeface="Arial" panose="020B0604020202020204" pitchFamily="34" charset="0"/>
                </a:rPr>
                <a:t>N=50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13" name="Line 466"/>
            <p:cNvSpPr>
              <a:spLocks noChangeShapeType="1"/>
            </p:cNvSpPr>
            <p:nvPr/>
          </p:nvSpPr>
          <p:spPr bwMode="auto">
            <a:xfrm>
              <a:off x="3103563" y="2293938"/>
              <a:ext cx="428625" cy="0"/>
            </a:xfrm>
            <a:prstGeom prst="line">
              <a:avLst/>
            </a:prstGeom>
            <a:noFill/>
            <a:ln w="33338">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 name="Oval 467"/>
            <p:cNvSpPr>
              <a:spLocks noChangeArrowheads="1"/>
            </p:cNvSpPr>
            <p:nvPr/>
          </p:nvSpPr>
          <p:spPr bwMode="auto">
            <a:xfrm>
              <a:off x="3241675" y="2216150"/>
              <a:ext cx="157162" cy="157163"/>
            </a:xfrm>
            <a:prstGeom prst="ellipse">
              <a:avLst/>
            </a:prstGeom>
            <a:solidFill>
              <a:srgbClr val="008000"/>
            </a:solidFill>
            <a:ln w="33338">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5" name="Rectangle 468"/>
            <p:cNvSpPr>
              <a:spLocks noChangeArrowheads="1"/>
            </p:cNvSpPr>
            <p:nvPr/>
          </p:nvSpPr>
          <p:spPr bwMode="auto">
            <a:xfrm>
              <a:off x="3676650" y="2452688"/>
              <a:ext cx="825500" cy="322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00FF"/>
                  </a:solidFill>
                  <a:effectLst/>
                  <a:latin typeface="Arial" panose="020B0604020202020204" pitchFamily="34" charset="0"/>
                </a:rPr>
                <a:t>N=100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16" name="Line 469"/>
            <p:cNvSpPr>
              <a:spLocks noChangeShapeType="1"/>
            </p:cNvSpPr>
            <p:nvPr/>
          </p:nvSpPr>
          <p:spPr bwMode="auto">
            <a:xfrm>
              <a:off x="3103563" y="2579688"/>
              <a:ext cx="428625" cy="0"/>
            </a:xfrm>
            <a:prstGeom prst="line">
              <a:avLst/>
            </a:prstGeom>
            <a:noFill/>
            <a:ln w="33338">
              <a:solidFill>
                <a:srgbClr val="FF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 name="Oval 470"/>
            <p:cNvSpPr>
              <a:spLocks noChangeArrowheads="1"/>
            </p:cNvSpPr>
            <p:nvPr/>
          </p:nvSpPr>
          <p:spPr bwMode="auto">
            <a:xfrm>
              <a:off x="3241675" y="2501900"/>
              <a:ext cx="157162" cy="157163"/>
            </a:xfrm>
            <a:prstGeom prst="ellipse">
              <a:avLst/>
            </a:prstGeom>
            <a:solidFill>
              <a:srgbClr val="FF00FF"/>
            </a:solidFill>
            <a:ln w="33338">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3071" name="Rectangle 2775"/>
          <p:cNvSpPr>
            <a:spLocks noChangeArrowheads="1"/>
          </p:cNvSpPr>
          <p:nvPr/>
        </p:nvSpPr>
        <p:spPr bwMode="auto">
          <a:xfrm rot="19922237">
            <a:off x="1846172" y="3140282"/>
            <a:ext cx="3414099" cy="272447"/>
          </a:xfrm>
          <a:prstGeom prst="rect">
            <a:avLst/>
          </a:prstGeom>
          <a:solidFill>
            <a:srgbClr val="FFFFFF"/>
          </a:solidFill>
          <a:ln w="9525">
            <a:noFill/>
            <a:miter lim="800000"/>
            <a:headEnd/>
            <a:tailEnd/>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FF"/>
                </a:solidFill>
                <a:effectLst/>
                <a:cs typeface="Arial" panose="020B0604020202020204" pitchFamily="34" charset="0"/>
              </a:rPr>
              <a:t>Expected inbreeding coefficient F</a:t>
            </a:r>
            <a:r>
              <a:rPr kumimoji="0" lang="en-US" altLang="en-US" b="0" i="0" u="none" strike="noStrike" cap="none" normalizeH="0" baseline="-25000" dirty="0">
                <a:ln>
                  <a:noFill/>
                </a:ln>
                <a:solidFill>
                  <a:srgbClr val="0000FF"/>
                </a:solidFill>
                <a:effectLst/>
                <a:cs typeface="Arial" panose="020B0604020202020204" pitchFamily="34" charset="0"/>
              </a:rPr>
              <a:t>t</a:t>
            </a:r>
            <a:endParaRPr kumimoji="0" lang="en-US" altLang="en-US" b="0" i="0" u="none" strike="noStrike" cap="none" normalizeH="0" baseline="-25000" dirty="0">
              <a:ln>
                <a:noFill/>
              </a:ln>
              <a:solidFill>
                <a:schemeClr val="tx1"/>
              </a:solidFill>
              <a:effectLst/>
              <a:cs typeface="Arial" panose="020B0604020202020204" pitchFamily="34" charset="0"/>
            </a:endParaRPr>
          </a:p>
        </p:txBody>
      </p:sp>
      <p:sp>
        <p:nvSpPr>
          <p:cNvPr id="237" name="Right Triangle 236"/>
          <p:cNvSpPr/>
          <p:nvPr/>
        </p:nvSpPr>
        <p:spPr>
          <a:xfrm>
            <a:off x="2405" y="6637867"/>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TextBox 4"/>
          <p:cNvSpPr txBox="1"/>
          <p:nvPr/>
        </p:nvSpPr>
        <p:spPr>
          <a:xfrm>
            <a:off x="4475500" y="3429225"/>
            <a:ext cx="1847639"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l-GR" sz="2400" dirty="0">
                <a:latin typeface="Arial" panose="020B0604020202020204" pitchFamily="34" charset="0"/>
                <a:cs typeface="Arial" panose="020B0604020202020204" pitchFamily="34" charset="0"/>
              </a:rPr>
              <a:t>Δ</a:t>
            </a:r>
            <a:r>
              <a:rPr lang="de-DE" sz="2400" dirty="0">
                <a:latin typeface="Arial" panose="020B0604020202020204" pitchFamily="34" charset="0"/>
                <a:cs typeface="Arial" panose="020B0604020202020204" pitchFamily="34" charset="0"/>
              </a:rPr>
              <a:t>F = 1/(</a:t>
            </a:r>
            <a:r>
              <a:rPr lang="de-DE" sz="24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2</a:t>
            </a:r>
            <a:r>
              <a:rPr lang="de-DE" sz="2400" dirty="0">
                <a:latin typeface="Arial" panose="020B0604020202020204" pitchFamily="34" charset="0"/>
                <a:cs typeface="Arial" panose="020B0604020202020204" pitchFamily="34" charset="0"/>
              </a:rPr>
              <a:t>N)</a:t>
            </a:r>
            <a:endParaRPr lang="en-GB" sz="2400" dirty="0">
              <a:latin typeface="Arial" panose="020B0604020202020204" pitchFamily="34" charset="0"/>
              <a:cs typeface="Arial" panose="020B0604020202020204" pitchFamily="34" charset="0"/>
            </a:endParaRPr>
          </a:p>
        </p:txBody>
      </p:sp>
      <p:sp>
        <p:nvSpPr>
          <p:cNvPr id="240"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33</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21635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2000" y="36000"/>
            <a:ext cx="12058816"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defPPr>
              <a:defRPr lang="de-DE"/>
            </a:defPPr>
            <a:lvl1pPr>
              <a:defRPr>
                <a:latin typeface="Arial" panose="020B0604020202020204" pitchFamily="34" charset="0"/>
                <a:cs typeface="Arial" panose="020B0604020202020204" pitchFamily="34" charset="0"/>
              </a:defRPr>
            </a:lvl1pPr>
          </a:lstStyle>
          <a:p>
            <a:r>
              <a:rPr lang="de-DE" dirty="0" err="1"/>
              <a:t>From</a:t>
            </a:r>
            <a:r>
              <a:rPr lang="de-DE" dirty="0"/>
              <a:t> </a:t>
            </a:r>
            <a:r>
              <a:rPr lang="de-DE" dirty="0" err="1"/>
              <a:t>here</a:t>
            </a:r>
            <a:r>
              <a:rPr lang="de-DE" dirty="0"/>
              <a:t> </a:t>
            </a:r>
            <a:r>
              <a:rPr lang="de-DE" dirty="0" err="1"/>
              <a:t>you</a:t>
            </a:r>
            <a:r>
              <a:rPr lang="de-DE" dirty="0"/>
              <a:t> </a:t>
            </a:r>
            <a:r>
              <a:rPr lang="de-DE" dirty="0" err="1"/>
              <a:t>may</a:t>
            </a:r>
            <a:r>
              <a:rPr lang="de-DE" dirty="0"/>
              <a:t> </a:t>
            </a:r>
            <a:r>
              <a:rPr lang="de-DE" dirty="0" err="1"/>
              <a:t>go</a:t>
            </a:r>
            <a:r>
              <a:rPr lang="de-DE" dirty="0"/>
              <a:t> </a:t>
            </a:r>
            <a:r>
              <a:rPr lang="de-DE" dirty="0" err="1"/>
              <a:t>to</a:t>
            </a:r>
            <a:r>
              <a:rPr lang="de-DE"/>
              <a:t> UNPLAB-PopGen_Ch-5[Drift </a:t>
            </a:r>
            <a:r>
              <a:rPr lang="de-DE" dirty="0"/>
              <a:t>II]</a:t>
            </a:r>
          </a:p>
        </p:txBody>
      </p:sp>
      <p:sp>
        <p:nvSpPr>
          <p:cNvPr id="6" name="Textfeld 5"/>
          <p:cNvSpPr txBox="1"/>
          <p:nvPr/>
        </p:nvSpPr>
        <p:spPr>
          <a:xfrm>
            <a:off x="11238614" y="6342528"/>
            <a:ext cx="892202"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34</a:t>
            </a:fld>
            <a:endParaRPr lang="en-GB" sz="2400" dirty="0">
              <a:latin typeface="Arial" panose="020B0604020202020204" pitchFamily="34" charset="0"/>
              <a:cs typeface="Arial" panose="020B0604020202020204" pitchFamily="34" charset="0"/>
            </a:endParaRPr>
          </a:p>
        </p:txBody>
      </p:sp>
      <p:sp>
        <p:nvSpPr>
          <p:cNvPr id="7"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34</a:t>
            </a:fld>
            <a:endParaRPr lang="en-US" sz="2400"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CD6C90E8-9A7A-4511-AEF3-60AC0991438E}"/>
              </a:ext>
            </a:extLst>
          </p:cNvPr>
          <p:cNvPicPr>
            <a:picLocks noChangeAspect="1"/>
          </p:cNvPicPr>
          <p:nvPr/>
        </p:nvPicPr>
        <p:blipFill>
          <a:blip r:embed="rId2"/>
          <a:stretch>
            <a:fillRect/>
          </a:stretch>
        </p:blipFill>
        <p:spPr>
          <a:xfrm>
            <a:off x="71999" y="533534"/>
            <a:ext cx="9663136" cy="6267264"/>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F39E4F4B-68A2-479A-B25D-0986E3C2FD8A}"/>
              </a:ext>
            </a:extLst>
          </p:cNvPr>
          <p:cNvSpPr txBox="1"/>
          <p:nvPr/>
        </p:nvSpPr>
        <p:spPr>
          <a:xfrm>
            <a:off x="7696940" y="648070"/>
            <a:ext cx="4423060"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Goodness gracious, what could it be that I want to symbolise, to hint at here?</a:t>
            </a:r>
          </a:p>
        </p:txBody>
      </p:sp>
    </p:spTree>
    <p:extLst>
      <p:ext uri="{BB962C8B-B14F-4D97-AF65-F5344CB8AC3E}">
        <p14:creationId xmlns:p14="http://schemas.microsoft.com/office/powerpoint/2010/main" val="18644053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gerundete rechteckige Legende 4"/>
          <p:cNvSpPr/>
          <p:nvPr/>
        </p:nvSpPr>
        <p:spPr>
          <a:xfrm>
            <a:off x="96000" y="45205"/>
            <a:ext cx="11939973" cy="5842127"/>
          </a:xfrm>
          <a:prstGeom prst="wedgeRoundRectCallout">
            <a:avLst>
              <a:gd name="adj1" fmla="val -50595"/>
              <a:gd name="adj2" fmla="val 66044"/>
              <a:gd name="adj3" fmla="val 16667"/>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extfeld 5"/>
          <p:cNvSpPr txBox="1"/>
          <p:nvPr/>
        </p:nvSpPr>
        <p:spPr>
          <a:xfrm>
            <a:off x="541867" y="320920"/>
            <a:ext cx="10726007" cy="3539430"/>
          </a:xfrm>
          <a:prstGeom prst="rect">
            <a:avLst/>
          </a:prstGeom>
          <a:noFill/>
        </p:spPr>
        <p:txBody>
          <a:bodyPr wrap="square" rtlCol="0">
            <a:spAutoFit/>
          </a:bodyPr>
          <a:lstStyle/>
          <a:p>
            <a:r>
              <a:rPr lang="en-GB" sz="2400" dirty="0">
                <a:latin typeface="Arial" panose="020B0604020202020204" pitchFamily="34" charset="0"/>
                <a:cs typeface="Arial" panose="020B0604020202020204" pitchFamily="34" charset="0"/>
              </a:rPr>
              <a:t>We leave the topic of ‘inbreeding via crossing of related parents’ (the extreme of which is self-fertilization) ...</a:t>
            </a:r>
          </a:p>
          <a:p>
            <a:endParaRPr lang="en-GB" sz="2400" dirty="0">
              <a:latin typeface="Arial" panose="020B0604020202020204" pitchFamily="34" charset="0"/>
              <a:cs typeface="Arial" panose="020B0604020202020204" pitchFamily="34" charset="0"/>
            </a:endParaRPr>
          </a:p>
          <a:p>
            <a:r>
              <a:rPr lang="en-GB" sz="2400" dirty="0">
                <a:latin typeface="Arial" panose="020B0604020202020204" pitchFamily="34" charset="0"/>
                <a:cs typeface="Arial" panose="020B0604020202020204" pitchFamily="34" charset="0"/>
              </a:rPr>
              <a:t> ... and move to Genetic Drift. </a:t>
            </a:r>
          </a:p>
          <a:p>
            <a:r>
              <a:rPr lang="en-GB" sz="2400" dirty="0">
                <a:latin typeface="Arial" panose="020B0604020202020204" pitchFamily="34" charset="0"/>
                <a:cs typeface="Arial" panose="020B0604020202020204" pitchFamily="34" charset="0"/>
              </a:rPr>
              <a:t>To </a:t>
            </a:r>
            <a:r>
              <a:rPr lang="en-GB" sz="2400" dirty="0">
                <a:solidFill>
                  <a:srgbClr val="0000FF"/>
                </a:solidFill>
                <a:latin typeface="Arial" panose="020B0604020202020204" pitchFamily="34" charset="0"/>
                <a:cs typeface="Arial" panose="020B0604020202020204" pitchFamily="34" charset="0"/>
              </a:rPr>
              <a:t>Random Genetic Drift</a:t>
            </a:r>
            <a:r>
              <a:rPr lang="en-GB" sz="2400" dirty="0">
                <a:latin typeface="Arial" panose="020B0604020202020204" pitchFamily="34" charset="0"/>
                <a:cs typeface="Arial" panose="020B0604020202020204" pitchFamily="34" charset="0"/>
              </a:rPr>
              <a:t>. This, if it occurs, is just a further violation of the conditions that must be fulfilled for Hardy Weinberg Equilibrium.</a:t>
            </a:r>
          </a:p>
          <a:p>
            <a:endParaRPr lang="en-GB" sz="2400" dirty="0">
              <a:latin typeface="Arial" panose="020B0604020202020204" pitchFamily="34" charset="0"/>
              <a:cs typeface="Arial" panose="020B0604020202020204" pitchFamily="34" charset="0"/>
            </a:endParaRPr>
          </a:p>
          <a:p>
            <a:endParaRPr lang="en-GB" sz="2400" dirty="0">
              <a:latin typeface="Arial" panose="020B0604020202020204" pitchFamily="34" charset="0"/>
              <a:cs typeface="Arial" panose="020B0604020202020204" pitchFamily="34" charset="0"/>
            </a:endParaRPr>
          </a:p>
          <a:p>
            <a:r>
              <a:rPr lang="en-GB" sz="3200" dirty="0">
                <a:solidFill>
                  <a:schemeClr val="tx1">
                    <a:lumMod val="50000"/>
                    <a:lumOff val="50000"/>
                  </a:schemeClr>
                </a:solidFill>
              </a:rPr>
              <a:t> </a:t>
            </a:r>
          </a:p>
        </p:txBody>
      </p:sp>
      <p:sp>
        <p:nvSpPr>
          <p:cNvPr id="8" name="Textfeld 5"/>
          <p:cNvSpPr txBox="1"/>
          <p:nvPr/>
        </p:nvSpPr>
        <p:spPr>
          <a:xfrm>
            <a:off x="11194583" y="639633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4</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9416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gerundete rechteckige Legende 4"/>
          <p:cNvSpPr/>
          <p:nvPr/>
        </p:nvSpPr>
        <p:spPr>
          <a:xfrm>
            <a:off x="96000" y="45205"/>
            <a:ext cx="11939973" cy="5842127"/>
          </a:xfrm>
          <a:prstGeom prst="wedgeRoundRectCallout">
            <a:avLst>
              <a:gd name="adj1" fmla="val -50595"/>
              <a:gd name="adj2" fmla="val 66044"/>
              <a:gd name="adj3" fmla="val 16667"/>
            </a:avLst>
          </a:prstGeom>
          <a:solidFill>
            <a:schemeClr val="bg1"/>
          </a:solidFill>
          <a:ln>
            <a:solidFill>
              <a:schemeClr val="bg1">
                <a:lumMod val="9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extfeld 5"/>
          <p:cNvSpPr txBox="1"/>
          <p:nvPr/>
        </p:nvSpPr>
        <p:spPr>
          <a:xfrm>
            <a:off x="541867" y="320920"/>
            <a:ext cx="10726007" cy="5447645"/>
          </a:xfrm>
          <a:prstGeom prst="rect">
            <a:avLst/>
          </a:prstGeom>
          <a:noFill/>
        </p:spPr>
        <p:txBody>
          <a:bodyPr wrap="square" rtlCol="0">
            <a:spAutoFit/>
          </a:bodyPr>
          <a:lstStyle/>
          <a:p>
            <a:r>
              <a:rPr lang="en-GB" sz="2400" dirty="0">
                <a:latin typeface="Arial" panose="020B0604020202020204" pitchFamily="34" charset="0"/>
                <a:cs typeface="Arial" panose="020B0604020202020204" pitchFamily="34" charset="0"/>
              </a:rPr>
              <a:t>We create now ‘</a:t>
            </a:r>
            <a:r>
              <a:rPr lang="en-GB" sz="2400" dirty="0">
                <a:solidFill>
                  <a:srgbClr val="0000FF"/>
                </a:solidFill>
                <a:latin typeface="Arial" panose="020B0604020202020204" pitchFamily="34" charset="0"/>
                <a:cs typeface="Arial" panose="020B0604020202020204" pitchFamily="34" charset="0"/>
              </a:rPr>
              <a:t>small</a:t>
            </a:r>
            <a:r>
              <a:rPr lang="en-GB" sz="2400" dirty="0">
                <a:latin typeface="Arial" panose="020B0604020202020204" pitchFamily="34" charset="0"/>
                <a:cs typeface="Arial" panose="020B0604020202020204" pitchFamily="34" charset="0"/>
              </a:rPr>
              <a:t>’ populations. </a:t>
            </a:r>
            <a:r>
              <a:rPr lang="en-GB" sz="2400" dirty="0">
                <a:solidFill>
                  <a:schemeClr val="tx1">
                    <a:lumMod val="50000"/>
                    <a:lumOff val="50000"/>
                  </a:schemeClr>
                </a:solidFill>
                <a:latin typeface="Arial" panose="020B0604020202020204" pitchFamily="34" charset="0"/>
                <a:cs typeface="Arial" panose="020B0604020202020204" pitchFamily="34" charset="0"/>
              </a:rPr>
              <a:t>No, not populations with small plants ;-) </a:t>
            </a:r>
            <a:r>
              <a:rPr lang="en-GB" sz="2400" dirty="0">
                <a:latin typeface="Arial" panose="020B0604020202020204" pitchFamily="34" charset="0"/>
                <a:cs typeface="Arial" panose="020B0604020202020204" pitchFamily="34" charset="0"/>
              </a:rPr>
              <a:t>but population which are created from a </a:t>
            </a:r>
            <a:r>
              <a:rPr lang="en-GB" sz="2400" dirty="0">
                <a:solidFill>
                  <a:srgbClr val="0000FF"/>
                </a:solidFill>
                <a:latin typeface="Arial" panose="020B0604020202020204" pitchFamily="34" charset="0"/>
                <a:cs typeface="Arial" panose="020B0604020202020204" pitchFamily="34" charset="0"/>
              </a:rPr>
              <a:t>small number</a:t>
            </a:r>
            <a:r>
              <a:rPr lang="en-GB" sz="2400" dirty="0">
                <a:latin typeface="Arial" panose="020B0604020202020204" pitchFamily="34" charset="0"/>
                <a:cs typeface="Arial" panose="020B0604020202020204" pitchFamily="34" charset="0"/>
              </a:rPr>
              <a:t> of founders (</a:t>
            </a:r>
            <a:r>
              <a:rPr lang="en-GB" sz="2400" dirty="0" err="1">
                <a:latin typeface="Arial" panose="020B0604020202020204" pitchFamily="34" charset="0"/>
                <a:cs typeface="Arial" panose="020B0604020202020204" pitchFamily="34" charset="0"/>
              </a:rPr>
              <a:t>ances</a:t>
            </a:r>
            <a:r>
              <a:rPr lang="en-GB" sz="2400" dirty="0">
                <a:latin typeface="Arial" panose="020B0604020202020204" pitchFamily="34" charset="0"/>
                <a:cs typeface="Arial" panose="020B0604020202020204" pitchFamily="34" charset="0"/>
              </a:rPr>
              <a:t>-tors). We touch an important contribution of Population Genetics to Plant (and Animal) Breeding: As soon as you </a:t>
            </a:r>
            <a:r>
              <a:rPr lang="en-GB" sz="2400" dirty="0">
                <a:solidFill>
                  <a:srgbClr val="0000FF"/>
                </a:solidFill>
                <a:latin typeface="Arial" panose="020B0604020202020204" pitchFamily="34" charset="0"/>
                <a:cs typeface="Arial" panose="020B0604020202020204" pitchFamily="34" charset="0"/>
              </a:rPr>
              <a:t>select</a:t>
            </a:r>
            <a:r>
              <a:rPr lang="en-GB" sz="2400" dirty="0">
                <a:latin typeface="Arial" panose="020B0604020202020204" pitchFamily="34" charset="0"/>
                <a:cs typeface="Arial" panose="020B0604020202020204" pitchFamily="34" charset="0"/>
              </a:rPr>
              <a:t>, you reduce the number of </a:t>
            </a:r>
            <a:r>
              <a:rPr lang="en-GB" sz="2400" dirty="0" err="1">
                <a:latin typeface="Arial" panose="020B0604020202020204" pitchFamily="34" charset="0"/>
                <a:cs typeface="Arial" panose="020B0604020202020204" pitchFamily="34" charset="0"/>
              </a:rPr>
              <a:t>individu-als</a:t>
            </a:r>
            <a:r>
              <a:rPr lang="en-GB" sz="2400" dirty="0">
                <a:latin typeface="Arial" panose="020B0604020202020204" pitchFamily="34" charset="0"/>
                <a:cs typeface="Arial" panose="020B0604020202020204" pitchFamily="34" charset="0"/>
              </a:rPr>
              <a:t> which make the next generation – hence you create offspring from a </a:t>
            </a:r>
            <a:r>
              <a:rPr lang="en-GB" sz="2400" dirty="0">
                <a:solidFill>
                  <a:srgbClr val="0000FF"/>
                </a:solidFill>
                <a:latin typeface="Arial" panose="020B0604020202020204" pitchFamily="34" charset="0"/>
                <a:cs typeface="Arial" panose="020B0604020202020204" pitchFamily="34" charset="0"/>
              </a:rPr>
              <a:t>smaller</a:t>
            </a:r>
            <a:r>
              <a:rPr lang="en-GB" sz="2400" dirty="0">
                <a:latin typeface="Arial" panose="020B0604020202020204" pitchFamily="34" charset="0"/>
                <a:cs typeface="Arial" panose="020B0604020202020204" pitchFamily="34" charset="0"/>
              </a:rPr>
              <a:t> parent-population. We will try to separate the ‘small-ness’ feature and its outcome from the ‘preference-choice’ feature (separate Drift from Selection). So, we take </a:t>
            </a:r>
            <a:r>
              <a:rPr lang="en-GB" sz="2400" dirty="0">
                <a:solidFill>
                  <a:srgbClr val="0000FF"/>
                </a:solidFill>
                <a:latin typeface="Arial" panose="020B0604020202020204" pitchFamily="34" charset="0"/>
                <a:cs typeface="Arial" panose="020B0604020202020204" pitchFamily="34" charset="0"/>
              </a:rPr>
              <a:t>few</a:t>
            </a:r>
            <a:r>
              <a:rPr lang="en-GB" sz="2400" dirty="0">
                <a:latin typeface="Arial" panose="020B0604020202020204" pitchFamily="34" charset="0"/>
                <a:cs typeface="Arial" panose="020B0604020202020204" pitchFamily="34" charset="0"/>
              </a:rPr>
              <a:t> individuals as parents, but here we take them </a:t>
            </a:r>
            <a:r>
              <a:rPr lang="en-GB" sz="2400" dirty="0">
                <a:solidFill>
                  <a:srgbClr val="0000FF"/>
                </a:solidFill>
                <a:latin typeface="Arial" panose="020B0604020202020204" pitchFamily="34" charset="0"/>
                <a:cs typeface="Arial" panose="020B0604020202020204" pitchFamily="34" charset="0"/>
              </a:rPr>
              <a:t>without Selection</a:t>
            </a:r>
            <a:r>
              <a:rPr lang="en-GB" sz="2400" dirty="0">
                <a:latin typeface="Arial" panose="020B0604020202020204" pitchFamily="34" charset="0"/>
                <a:cs typeface="Arial" panose="020B0604020202020204" pitchFamily="34" charset="0"/>
              </a:rPr>
              <a:t>. We consider Drift, </a:t>
            </a:r>
            <a:r>
              <a:rPr lang="en-GB" sz="2400" dirty="0">
                <a:solidFill>
                  <a:srgbClr val="0000FF"/>
                </a:solidFill>
                <a:latin typeface="Arial" panose="020B0604020202020204" pitchFamily="34" charset="0"/>
                <a:cs typeface="Arial" panose="020B0604020202020204" pitchFamily="34" charset="0"/>
              </a:rPr>
              <a:t>pure Drift</a:t>
            </a:r>
            <a:r>
              <a:rPr lang="en-GB" sz="2400" dirty="0">
                <a:latin typeface="Arial" panose="020B0604020202020204" pitchFamily="34" charset="0"/>
                <a:cs typeface="Arial" panose="020B0604020202020204" pitchFamily="34" charset="0"/>
              </a:rPr>
              <a:t>, Drift alone; with no Selection no Mutation no Migration </a:t>
            </a:r>
            <a:r>
              <a:rPr lang="en-GB" sz="2400" dirty="0">
                <a:solidFill>
                  <a:schemeClr val="tx1">
                    <a:lumMod val="50000"/>
                    <a:lumOff val="50000"/>
                  </a:schemeClr>
                </a:solidFill>
                <a:latin typeface="Arial" panose="020B0604020202020204" pitchFamily="34" charset="0"/>
                <a:cs typeface="Arial" panose="020B0604020202020204" pitchFamily="34" charset="0"/>
              </a:rPr>
              <a:t>no magic ;-)</a:t>
            </a:r>
            <a:r>
              <a:rPr lang="en-GB" sz="2400" dirty="0">
                <a:latin typeface="Arial" panose="020B0604020202020204" pitchFamily="34" charset="0"/>
                <a:cs typeface="Arial" panose="020B0604020202020204" pitchFamily="34" charset="0"/>
              </a:rPr>
              <a:t>.</a:t>
            </a:r>
            <a:endParaRPr lang="en-GB" sz="1200" dirty="0">
              <a:latin typeface="Arial" panose="020B0604020202020204" pitchFamily="34" charset="0"/>
              <a:cs typeface="Arial" panose="020B0604020202020204" pitchFamily="34" charset="0"/>
            </a:endParaRPr>
          </a:p>
          <a:p>
            <a:endParaRPr lang="en-GB" sz="1200" dirty="0">
              <a:latin typeface="Arial" panose="020B0604020202020204" pitchFamily="34" charset="0"/>
              <a:cs typeface="Arial" panose="020B0604020202020204" pitchFamily="34" charset="0"/>
            </a:endParaRPr>
          </a:p>
          <a:p>
            <a:r>
              <a:rPr lang="en-GB" sz="2400" dirty="0">
                <a:latin typeface="Arial" panose="020B0604020202020204" pitchFamily="34" charset="0"/>
                <a:cs typeface="Arial" panose="020B0604020202020204" pitchFamily="34" charset="0"/>
              </a:rPr>
              <a:t>Taking e.g. 10 random individuals as parents for the next generation means we refer to the 20 gametes from which the 10 individuals came. So, just like flipping 20 coins. Let us assume </a:t>
            </a:r>
            <a:r>
              <a:rPr lang="en-GB" sz="2400" dirty="0">
                <a:solidFill>
                  <a:srgbClr val="FF0000"/>
                </a:solidFill>
                <a:latin typeface="Arial" panose="020B0604020202020204" pitchFamily="34" charset="0"/>
                <a:cs typeface="Arial" panose="020B0604020202020204" pitchFamily="34" charset="0"/>
              </a:rPr>
              <a:t>p=q=0.5</a:t>
            </a:r>
            <a:r>
              <a:rPr lang="en-GB" sz="2400" dirty="0">
                <a:latin typeface="Arial" panose="020B0604020202020204" pitchFamily="34" charset="0"/>
                <a:cs typeface="Arial" panose="020B0604020202020204" pitchFamily="34" charset="0"/>
              </a:rPr>
              <a:t> in the basic pool, thus we can easily check for chance-induced deviation from </a:t>
            </a:r>
            <a:r>
              <a:rPr lang="en-GB" sz="2400" dirty="0">
                <a:solidFill>
                  <a:srgbClr val="FF0000"/>
                </a:solidFill>
                <a:latin typeface="Arial" panose="020B0604020202020204" pitchFamily="34" charset="0"/>
                <a:cs typeface="Arial" panose="020B0604020202020204" pitchFamily="34" charset="0"/>
              </a:rPr>
              <a:t>this</a:t>
            </a:r>
            <a:r>
              <a:rPr lang="en-GB" sz="2400" dirty="0">
                <a:latin typeface="Arial" panose="020B0604020202020204" pitchFamily="34" charset="0"/>
                <a:cs typeface="Arial" panose="020B0604020202020204" pitchFamily="34" charset="0"/>
              </a:rPr>
              <a:t> expectation.</a:t>
            </a:r>
            <a:endParaRPr lang="en-GB" sz="3200" dirty="0">
              <a:solidFill>
                <a:schemeClr val="tx1">
                  <a:lumMod val="50000"/>
                  <a:lumOff val="50000"/>
                </a:schemeClr>
              </a:solidFill>
            </a:endParaRPr>
          </a:p>
        </p:txBody>
      </p:sp>
      <p:sp>
        <p:nvSpPr>
          <p:cNvPr id="8"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5</a:t>
            </a:fld>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23929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2000" y="6389911"/>
            <a:ext cx="12011364"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solidFill>
                  <a:schemeClr val="tx1">
                    <a:lumMod val="50000"/>
                    <a:lumOff val="50000"/>
                  </a:schemeClr>
                </a:solidFill>
                <a:latin typeface="Arial" panose="020B0604020202020204" pitchFamily="34" charset="0"/>
                <a:cs typeface="Arial" panose="020B0604020202020204" pitchFamily="34" charset="0"/>
              </a:rPr>
              <a:t>This ‚too-rough-scale‘ topic is only one problem; even not the largest. Maybe it is the easiest-to-grasp.</a:t>
            </a:r>
          </a:p>
        </p:txBody>
      </p:sp>
      <p:sp>
        <p:nvSpPr>
          <p:cNvPr id="245" name="Textfeld 4"/>
          <p:cNvSpPr txBox="1">
            <a:spLocks noChangeArrowheads="1"/>
          </p:cNvSpPr>
          <p:nvPr/>
        </p:nvSpPr>
        <p:spPr bwMode="auto">
          <a:xfrm>
            <a:off x="72000" y="18522"/>
            <a:ext cx="12011364" cy="830997"/>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‚Sampling‘  ... Will a </a:t>
            </a:r>
            <a:r>
              <a:rPr lang="en-GB" altLang="de-DE" sz="2400" dirty="0">
                <a:solidFill>
                  <a:srgbClr val="0000FF"/>
                </a:solidFill>
                <a:latin typeface="Arial" panose="020B0604020202020204" pitchFamily="34" charset="0"/>
                <a:cs typeface="Arial" panose="020B0604020202020204" pitchFamily="34" charset="0"/>
              </a:rPr>
              <a:t>random sample </a:t>
            </a:r>
            <a:r>
              <a:rPr lang="en-GB" altLang="de-DE" sz="2400" dirty="0">
                <a:latin typeface="Arial" panose="020B0604020202020204" pitchFamily="34" charset="0"/>
                <a:cs typeface="Arial" panose="020B0604020202020204" pitchFamily="34" charset="0"/>
              </a:rPr>
              <a:t>exactly reproduce the basic pool? Rather not. </a:t>
            </a:r>
            <a:br>
              <a:rPr lang="en-GB" altLang="de-DE" sz="2400" dirty="0">
                <a:latin typeface="Arial" panose="020B0604020202020204" pitchFamily="34" charset="0"/>
                <a:cs typeface="Arial" panose="020B0604020202020204" pitchFamily="34" charset="0"/>
              </a:rPr>
            </a:br>
            <a:r>
              <a:rPr lang="en-GB" altLang="de-DE" sz="2400" dirty="0">
                <a:solidFill>
                  <a:schemeClr val="tx1">
                    <a:lumMod val="50000"/>
                    <a:lumOff val="50000"/>
                  </a:schemeClr>
                </a:solidFill>
                <a:latin typeface="Arial" panose="020B0604020202020204" pitchFamily="34" charset="0"/>
                <a:cs typeface="Arial" panose="020B0604020202020204" pitchFamily="34" charset="0"/>
              </a:rPr>
              <a:t>You can - for instance – not reproduce 49% of a basic pool with but 20 gametes ;-)</a:t>
            </a:r>
            <a:endParaRPr lang="en-GB" altLang="de-DE" sz="2400" dirty="0">
              <a:solidFill>
                <a:schemeClr val="tx1">
                  <a:lumMod val="50000"/>
                  <a:lumOff val="50000"/>
                </a:schemeClr>
              </a:solidFill>
            </a:endParaRPr>
          </a:p>
        </p:txBody>
      </p:sp>
      <p:sp>
        <p:nvSpPr>
          <p:cNvPr id="247" name="Abgerundetes Rechteck 246"/>
          <p:cNvSpPr/>
          <p:nvPr/>
        </p:nvSpPr>
        <p:spPr>
          <a:xfrm>
            <a:off x="325598" y="1292710"/>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 name="Right Triangle 47"/>
          <p:cNvSpPr/>
          <p:nvPr/>
        </p:nvSpPr>
        <p:spPr>
          <a:xfrm>
            <a:off x="2405" y="6642100"/>
            <a:ext cx="226195" cy="215900"/>
          </a:xfrm>
          <a:prstGeom prst="rtTriangle">
            <a:avLst/>
          </a:prstGeom>
          <a:gradFill flip="none" rotWithShape="1">
            <a:gsLst>
              <a:gs pos="0">
                <a:schemeClr val="tx1"/>
              </a:gs>
              <a:gs pos="100000">
                <a:schemeClr val="accent1">
                  <a:lumMod val="45000"/>
                  <a:lumOff val="55000"/>
                </a:schemeClr>
              </a:gs>
              <a:gs pos="100000">
                <a:srgbClr val="FFFF00"/>
              </a:gs>
              <a:gs pos="99000">
                <a:srgbClr val="FFFF00"/>
              </a:gs>
            </a:gsLst>
            <a:lin ang="5400000" scaled="1"/>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feld 3"/>
          <p:cNvSpPr txBox="1"/>
          <p:nvPr/>
        </p:nvSpPr>
        <p:spPr>
          <a:xfrm>
            <a:off x="7193483" y="1044676"/>
            <a:ext cx="4893741" cy="1477328"/>
          </a:xfrm>
          <a:prstGeom prst="rect">
            <a:avLst/>
          </a:prstGeom>
          <a:solidFill>
            <a:schemeClr val="bg1"/>
          </a:solidFill>
          <a:ln>
            <a:noFill/>
          </a:ln>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Parental generation. </a:t>
            </a:r>
            <a:br>
              <a:rPr lang="en-GB" dirty="0">
                <a:latin typeface="Arial" panose="020B0604020202020204" pitchFamily="34" charset="0"/>
                <a:cs typeface="Arial" panose="020B0604020202020204" pitchFamily="34" charset="0"/>
              </a:rPr>
            </a:br>
            <a:r>
              <a:rPr lang="en-GB" dirty="0">
                <a:solidFill>
                  <a:srgbClr val="0000FF"/>
                </a:solidFill>
                <a:latin typeface="Arial" panose="020B0604020202020204" pitchFamily="34" charset="0"/>
                <a:cs typeface="Arial" panose="020B0604020202020204" pitchFamily="34" charset="0"/>
              </a:rPr>
              <a:t>N=10</a:t>
            </a:r>
            <a:r>
              <a:rPr lang="en-GB" dirty="0">
                <a:latin typeface="Arial" panose="020B0604020202020204" pitchFamily="34" charset="0"/>
                <a:cs typeface="Arial" panose="020B0604020202020204" pitchFamily="34" charset="0"/>
              </a:rPr>
              <a:t>; at our focal locus,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a:t>
            </a:r>
          </a:p>
          <a:p>
            <a:r>
              <a:rPr lang="en-GB" dirty="0">
                <a:latin typeface="Arial" panose="020B0604020202020204" pitchFamily="34" charset="0"/>
                <a:cs typeface="Arial" panose="020B0604020202020204" pitchFamily="34" charset="0"/>
              </a:rPr>
              <a:t>p(</a:t>
            </a:r>
            <a:r>
              <a:rPr lang="en-GB" dirty="0">
                <a:solidFill>
                  <a:srgbClr val="0000FF"/>
                </a:solidFill>
                <a:latin typeface="Arial" panose="020B0604020202020204" pitchFamily="34" charset="0"/>
                <a:cs typeface="Arial" panose="020B0604020202020204" pitchFamily="34" charset="0"/>
              </a:rPr>
              <a:t>A</a:t>
            </a:r>
            <a:r>
              <a:rPr lang="en-GB" baseline="-25000" dirty="0">
                <a:solidFill>
                  <a:srgbClr val="0000FF"/>
                </a:solidFill>
                <a:latin typeface="Arial" panose="020B0604020202020204" pitchFamily="34" charset="0"/>
                <a:cs typeface="Arial" panose="020B0604020202020204" pitchFamily="34" charset="0"/>
              </a:rPr>
              <a:t>1</a:t>
            </a:r>
            <a:r>
              <a:rPr lang="en-GB" dirty="0">
                <a:solidFill>
                  <a:srgbClr val="0000FF"/>
                </a:solidFill>
                <a:latin typeface="Arial" panose="020B0604020202020204" pitchFamily="34" charset="0"/>
                <a:cs typeface="Arial" panose="020B0604020202020204" pitchFamily="34" charset="0"/>
              </a:rPr>
              <a:t>)</a:t>
            </a:r>
            <a:r>
              <a:rPr lang="en-GB" dirty="0">
                <a:solidFill>
                  <a:srgbClr val="C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en-GB" dirty="0">
                <a:solidFill>
                  <a:srgbClr val="0000FF"/>
                </a:solidFill>
                <a:latin typeface="Arial" panose="020B0604020202020204" pitchFamily="34" charset="0"/>
                <a:cs typeface="Arial" panose="020B0604020202020204" pitchFamily="34" charset="0"/>
              </a:rPr>
              <a:t>0.49</a:t>
            </a:r>
          </a:p>
          <a:p>
            <a:r>
              <a:rPr lang="de-DE" dirty="0" err="1">
                <a:solidFill>
                  <a:srgbClr val="0000FF"/>
                </a:solidFill>
                <a:latin typeface="Arial" panose="020B0604020202020204" pitchFamily="34" charset="0"/>
                <a:cs typeface="Arial" panose="020B0604020202020204" pitchFamily="34" charset="0"/>
              </a:rPr>
              <a:t>Possible</a:t>
            </a:r>
            <a:r>
              <a:rPr lang="de-DE" dirty="0">
                <a:solidFill>
                  <a:srgbClr val="0000FF"/>
                </a:solidFill>
                <a:latin typeface="Arial" panose="020B0604020202020204" pitchFamily="34" charset="0"/>
                <a:cs typeface="Arial" panose="020B0604020202020204" pitchFamily="34" charset="0"/>
              </a:rPr>
              <a:t> </a:t>
            </a:r>
            <a:r>
              <a:rPr lang="de-DE" dirty="0" err="1">
                <a:solidFill>
                  <a:srgbClr val="0000FF"/>
                </a:solidFill>
                <a:latin typeface="Arial" panose="020B0604020202020204" pitchFamily="34" charset="0"/>
                <a:cs typeface="Arial" panose="020B0604020202020204" pitchFamily="34" charset="0"/>
              </a:rPr>
              <a:t>values</a:t>
            </a:r>
            <a:r>
              <a:rPr lang="de-DE" dirty="0">
                <a:solidFill>
                  <a:srgbClr val="0000FF"/>
                </a:solidFill>
                <a:latin typeface="Arial" panose="020B0604020202020204" pitchFamily="34" charset="0"/>
                <a:cs typeface="Arial" panose="020B0604020202020204" pitchFamily="34" charset="0"/>
              </a:rPr>
              <a:t> </a:t>
            </a:r>
            <a:r>
              <a:rPr lang="de-DE" dirty="0" err="1">
                <a:solidFill>
                  <a:srgbClr val="0000FF"/>
                </a:solidFill>
                <a:latin typeface="Arial" panose="020B0604020202020204" pitchFamily="34" charset="0"/>
                <a:cs typeface="Arial" panose="020B0604020202020204" pitchFamily="34" charset="0"/>
              </a:rPr>
              <a:t>for</a:t>
            </a:r>
            <a:r>
              <a:rPr lang="de-DE" dirty="0">
                <a:solidFill>
                  <a:srgbClr val="0000FF"/>
                </a:solidFill>
                <a:latin typeface="Arial" panose="020B0604020202020204" pitchFamily="34" charset="0"/>
                <a:cs typeface="Arial" panose="020B0604020202020204" pitchFamily="34" charset="0"/>
              </a:rPr>
              <a:t> p </a:t>
            </a:r>
            <a:r>
              <a:rPr lang="de-DE" dirty="0" err="1">
                <a:solidFill>
                  <a:srgbClr val="0000FF"/>
                </a:solidFill>
                <a:latin typeface="Arial" panose="020B0604020202020204" pitchFamily="34" charset="0"/>
                <a:cs typeface="Arial" panose="020B0604020202020204" pitchFamily="34" charset="0"/>
              </a:rPr>
              <a:t>are</a:t>
            </a:r>
            <a:r>
              <a:rPr lang="de-DE" dirty="0">
                <a:solidFill>
                  <a:srgbClr val="0000FF"/>
                </a:solidFill>
                <a:latin typeface="Arial" panose="020B0604020202020204" pitchFamily="34" charset="0"/>
                <a:cs typeface="Arial" panose="020B0604020202020204" pitchFamily="34" charset="0"/>
              </a:rPr>
              <a:t>: … 0.40;0.45;0.50; ..</a:t>
            </a:r>
          </a:p>
          <a:p>
            <a:r>
              <a:rPr lang="de-DE" dirty="0">
                <a:solidFill>
                  <a:srgbClr val="0000FF"/>
                </a:solidFill>
                <a:latin typeface="Arial" panose="020B0604020202020204" pitchFamily="34" charset="0"/>
                <a:cs typeface="Arial" panose="020B0604020202020204" pitchFamily="34" charset="0"/>
              </a:rPr>
              <a:t>P(A</a:t>
            </a:r>
            <a:r>
              <a:rPr lang="de-DE" baseline="-25000" dirty="0">
                <a:solidFill>
                  <a:srgbClr val="0000FF"/>
                </a:solidFill>
                <a:latin typeface="Arial" panose="020B0604020202020204" pitchFamily="34" charset="0"/>
                <a:cs typeface="Arial" panose="020B0604020202020204" pitchFamily="34" charset="0"/>
              </a:rPr>
              <a:t>1</a:t>
            </a:r>
            <a:r>
              <a:rPr lang="de-DE" dirty="0">
                <a:solidFill>
                  <a:srgbClr val="0000FF"/>
                </a:solidFill>
                <a:latin typeface="Arial" panose="020B0604020202020204" pitchFamily="34" charset="0"/>
                <a:cs typeface="Arial" panose="020B0604020202020204" pitchFamily="34" charset="0"/>
              </a:rPr>
              <a:t>)=0.49 </a:t>
            </a:r>
            <a:r>
              <a:rPr lang="de-DE" dirty="0" err="1">
                <a:solidFill>
                  <a:srgbClr val="0000FF"/>
                </a:solidFill>
                <a:latin typeface="Arial" panose="020B0604020202020204" pitchFamily="34" charset="0"/>
                <a:cs typeface="Arial" panose="020B0604020202020204" pitchFamily="34" charset="0"/>
              </a:rPr>
              <a:t>is</a:t>
            </a:r>
            <a:r>
              <a:rPr lang="de-DE" dirty="0">
                <a:solidFill>
                  <a:srgbClr val="0000FF"/>
                </a:solidFill>
                <a:latin typeface="Arial" panose="020B0604020202020204" pitchFamily="34" charset="0"/>
                <a:cs typeface="Arial" panose="020B0604020202020204" pitchFamily="34" charset="0"/>
              </a:rPr>
              <a:t> not </a:t>
            </a:r>
            <a:r>
              <a:rPr lang="de-DE" dirty="0" err="1">
                <a:solidFill>
                  <a:srgbClr val="0000FF"/>
                </a:solidFill>
                <a:latin typeface="Arial" panose="020B0604020202020204" pitchFamily="34" charset="0"/>
                <a:cs typeface="Arial" panose="020B0604020202020204" pitchFamily="34" charset="0"/>
              </a:rPr>
              <a:t>make-able</a:t>
            </a:r>
            <a:r>
              <a:rPr lang="de-DE" dirty="0">
                <a:solidFill>
                  <a:srgbClr val="0000FF"/>
                </a:solidFill>
                <a:latin typeface="Arial" panose="020B0604020202020204" pitchFamily="34" charset="0"/>
                <a:cs typeface="Arial" panose="020B0604020202020204" pitchFamily="34" charset="0"/>
              </a:rPr>
              <a:t>.</a:t>
            </a:r>
            <a:endParaRPr lang="en-GB" dirty="0">
              <a:solidFill>
                <a:srgbClr val="0000FF"/>
              </a:solidFill>
              <a:latin typeface="Arial" panose="020B0604020202020204" pitchFamily="34" charset="0"/>
              <a:cs typeface="Arial" panose="020B0604020202020204" pitchFamily="34" charset="0"/>
            </a:endParaRPr>
          </a:p>
        </p:txBody>
      </p:sp>
      <p:sp>
        <p:nvSpPr>
          <p:cNvPr id="13" name="TextBox 12"/>
          <p:cNvSpPr txBox="1"/>
          <p:nvPr/>
        </p:nvSpPr>
        <p:spPr>
          <a:xfrm>
            <a:off x="7296685" y="3010063"/>
            <a:ext cx="4786678" cy="2585323"/>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de-DE" dirty="0" err="1">
                <a:latin typeface="Arial" panose="020B0604020202020204" pitchFamily="34" charset="0"/>
                <a:cs typeface="Arial" panose="020B0604020202020204" pitchFamily="34" charset="0"/>
              </a:rPr>
              <a:t>Again</a:t>
            </a:r>
            <a:r>
              <a:rPr lang="de-DE" dirty="0">
                <a:latin typeface="Arial" panose="020B0604020202020204" pitchFamily="34" charset="0"/>
                <a:cs typeface="Arial" panose="020B0604020202020204" pitchFamily="34" charset="0"/>
              </a:rPr>
              <a:t>: </a:t>
            </a:r>
            <a:endParaRPr lang="en-GB" dirty="0">
              <a:latin typeface="Arial" panose="020B0604020202020204" pitchFamily="34" charset="0"/>
              <a:cs typeface="Arial" panose="020B0604020202020204" pitchFamily="34" charset="0"/>
            </a:endParaRPr>
          </a:p>
          <a:p>
            <a:r>
              <a:rPr lang="en-GB" dirty="0">
                <a:latin typeface="Arial" panose="020B0604020202020204" pitchFamily="34" charset="0"/>
                <a:cs typeface="Arial" panose="020B0604020202020204" pitchFamily="34" charset="0"/>
              </a:rPr>
              <a:t>N=10 seeds (plants) ‘contain’ 20 gametes to make the then-next offspring generation.</a:t>
            </a:r>
          </a:p>
          <a:p>
            <a:endParaRPr lang="en-GB" dirty="0">
              <a:latin typeface="Arial" panose="020B0604020202020204" pitchFamily="34" charset="0"/>
              <a:cs typeface="Arial" panose="020B0604020202020204" pitchFamily="34" charset="0"/>
            </a:endParaRPr>
          </a:p>
          <a:p>
            <a:r>
              <a:rPr lang="de-DE" dirty="0">
                <a:latin typeface="Arial" panose="020B0604020202020204" pitchFamily="34" charset="0"/>
                <a:cs typeface="Arial" panose="020B0604020202020204" pitchFamily="34" charset="0"/>
              </a:rPr>
              <a:t>p(A1) </a:t>
            </a:r>
            <a:r>
              <a:rPr lang="de-DE" dirty="0" err="1">
                <a:latin typeface="Arial" panose="020B0604020202020204" pitchFamily="34" charset="0"/>
                <a:cs typeface="Arial" panose="020B0604020202020204" pitchFamily="34" charset="0"/>
              </a:rPr>
              <a:t>can</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be</a:t>
            </a:r>
            <a:r>
              <a:rPr lang="de-DE" dirty="0">
                <a:latin typeface="Arial" panose="020B0604020202020204" pitchFamily="34" charset="0"/>
                <a:cs typeface="Arial" panose="020B0604020202020204" pitchFamily="34" charset="0"/>
              </a:rPr>
              <a:t>: … </a:t>
            </a:r>
            <a:r>
              <a:rPr lang="de-DE" dirty="0">
                <a:solidFill>
                  <a:srgbClr val="0000FF"/>
                </a:solidFill>
                <a:latin typeface="Arial" panose="020B0604020202020204" pitchFamily="34" charset="0"/>
                <a:cs typeface="Arial" panose="020B0604020202020204" pitchFamily="34" charset="0"/>
              </a:rPr>
              <a:t>8/20; 9/20; 10/20</a:t>
            </a:r>
            <a:r>
              <a:rPr lang="de-DE" dirty="0">
                <a:latin typeface="Arial" panose="020B0604020202020204" pitchFamily="34" charset="0"/>
                <a:cs typeface="Arial" panose="020B0604020202020204" pitchFamily="34" charset="0"/>
              </a:rPr>
              <a:t>; 11/20;  … </a:t>
            </a:r>
          </a:p>
          <a:p>
            <a:endParaRPr lang="de-DE" dirty="0">
              <a:latin typeface="Arial" panose="020B0604020202020204" pitchFamily="34" charset="0"/>
              <a:cs typeface="Arial" panose="020B0604020202020204" pitchFamily="34" charset="0"/>
            </a:endParaRPr>
          </a:p>
          <a:p>
            <a:endParaRPr lang="de-DE" dirty="0">
              <a:latin typeface="Arial" panose="020B0604020202020204" pitchFamily="34" charset="0"/>
              <a:cs typeface="Arial" panose="020B0604020202020204" pitchFamily="34" charset="0"/>
            </a:endParaRPr>
          </a:p>
          <a:p>
            <a:endParaRPr lang="de-DE" dirty="0">
              <a:latin typeface="Arial" panose="020B0604020202020204" pitchFamily="34" charset="0"/>
              <a:cs typeface="Arial" panose="020B0604020202020204" pitchFamily="34" charset="0"/>
            </a:endParaRPr>
          </a:p>
          <a:p>
            <a:r>
              <a:rPr lang="de-DE" dirty="0">
                <a:latin typeface="Arial" panose="020B0604020202020204" pitchFamily="34" charset="0"/>
                <a:cs typeface="Arial" panose="020B0604020202020204" pitchFamily="34" charset="0"/>
              </a:rPr>
              <a:t>0.49 </a:t>
            </a:r>
            <a:r>
              <a:rPr lang="de-DE" dirty="0" err="1">
                <a:latin typeface="Arial" panose="020B0604020202020204" pitchFamily="34" charset="0"/>
                <a:cs typeface="Arial" panose="020B0604020202020204" pitchFamily="34" charset="0"/>
              </a:rPr>
              <a:t>would</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be</a:t>
            </a:r>
            <a:r>
              <a:rPr lang="de-DE" dirty="0">
                <a:latin typeface="Arial" panose="020B0604020202020204" pitchFamily="34" charset="0"/>
                <a:cs typeface="Arial" panose="020B0604020202020204" pitchFamily="34" charset="0"/>
              </a:rPr>
              <a:t> 9.8/20. </a:t>
            </a:r>
            <a:r>
              <a:rPr lang="de-DE" dirty="0" err="1">
                <a:latin typeface="Arial" panose="020B0604020202020204" pitchFamily="34" charset="0"/>
                <a:cs typeface="Arial" panose="020B0604020202020204" pitchFamily="34" charset="0"/>
              </a:rPr>
              <a:t>Impossible</a:t>
            </a:r>
            <a:r>
              <a:rPr lang="de-DE" dirty="0">
                <a:latin typeface="Arial" panose="020B0604020202020204" pitchFamily="34" charset="0"/>
                <a:cs typeface="Arial" panose="020B0604020202020204" pitchFamily="34" charset="0"/>
              </a:rPr>
              <a:t> </a:t>
            </a:r>
            <a:r>
              <a:rPr lang="de-DE" dirty="0" err="1">
                <a:latin typeface="Arial" panose="020B0604020202020204" pitchFamily="34" charset="0"/>
                <a:cs typeface="Arial" panose="020B0604020202020204" pitchFamily="34" charset="0"/>
              </a:rPr>
              <a:t>to</a:t>
            </a:r>
            <a:r>
              <a:rPr lang="de-DE" dirty="0">
                <a:latin typeface="Arial" panose="020B0604020202020204" pitchFamily="34" charset="0"/>
                <a:cs typeface="Arial" panose="020B0604020202020204" pitchFamily="34" charset="0"/>
              </a:rPr>
              <a:t> do   ;-)</a:t>
            </a:r>
            <a:endParaRPr lang="en-GB" dirty="0">
              <a:latin typeface="Arial" panose="020B0604020202020204" pitchFamily="34" charset="0"/>
              <a:cs typeface="Arial" panose="020B0604020202020204" pitchFamily="34" charset="0"/>
            </a:endParaRPr>
          </a:p>
        </p:txBody>
      </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US" sz="2400">
                <a:latin typeface="Arial" panose="020B0604020202020204" pitchFamily="34" charset="0"/>
                <a:cs typeface="Arial" panose="020B0604020202020204" pitchFamily="34" charset="0"/>
              </a:rPr>
              <a:pPr algn="ctr"/>
              <a:t>6</a:t>
            </a:fld>
            <a:endParaRPr lang="en-US" sz="2400" dirty="0">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915" y="1005775"/>
            <a:ext cx="4621218" cy="4621218"/>
          </a:xfrm>
          <a:prstGeom prst="rect">
            <a:avLst/>
          </a:prstGeom>
          <a:effectLst>
            <a:outerShdw blurRad="50800" dist="38100" dir="2700000" algn="tl" rotWithShape="0">
              <a:prstClr val="black">
                <a:alpha val="40000"/>
              </a:prstClr>
            </a:outerShdw>
          </a:effectLst>
        </p:spPr>
      </p:pic>
      <p:sp>
        <p:nvSpPr>
          <p:cNvPr id="53" name="Textfeld 3"/>
          <p:cNvSpPr txBox="1"/>
          <p:nvPr/>
        </p:nvSpPr>
        <p:spPr>
          <a:xfrm>
            <a:off x="1" y="1012378"/>
            <a:ext cx="4665132" cy="954107"/>
          </a:xfrm>
          <a:prstGeom prst="rect">
            <a:avLst/>
          </a:prstGeom>
          <a:solidFill>
            <a:schemeClr val="bg1"/>
          </a:solidFill>
          <a:ln>
            <a:noFill/>
          </a:ln>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Parental generation.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N=</a:t>
            </a:r>
            <a:r>
              <a:rPr lang="en-GB" sz="2000" dirty="0">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at our focal locus, p(A</a:t>
            </a:r>
            <a:r>
              <a:rPr lang="en-GB" baseline="-25000" dirty="0">
                <a:latin typeface="Arial" panose="020B0604020202020204" pitchFamily="34" charset="0"/>
                <a:cs typeface="Arial" panose="020B0604020202020204" pitchFamily="34" charset="0"/>
              </a:rPr>
              <a:t>1</a:t>
            </a:r>
            <a:r>
              <a:rPr lang="en-GB" dirty="0">
                <a:latin typeface="Arial" panose="020B0604020202020204" pitchFamily="34" charset="0"/>
                <a:cs typeface="Arial" panose="020B0604020202020204" pitchFamily="34" charset="0"/>
              </a:rPr>
              <a:t>)+q(A</a:t>
            </a:r>
            <a:r>
              <a:rPr lang="en-GB" baseline="-25000" dirty="0">
                <a:latin typeface="Arial" panose="020B0604020202020204" pitchFamily="34" charset="0"/>
                <a:cs typeface="Arial" panose="020B0604020202020204" pitchFamily="34" charset="0"/>
              </a:rPr>
              <a:t>2</a:t>
            </a:r>
            <a:r>
              <a:rPr lang="en-GB" dirty="0">
                <a:latin typeface="Arial" panose="020B0604020202020204" pitchFamily="34" charset="0"/>
                <a:cs typeface="Arial" panose="020B0604020202020204" pitchFamily="34" charset="0"/>
              </a:rPr>
              <a:t>)=1</a:t>
            </a:r>
          </a:p>
          <a:p>
            <a:r>
              <a:rPr lang="en-GB" dirty="0">
                <a:latin typeface="Arial" panose="020B0604020202020204" pitchFamily="34" charset="0"/>
                <a:cs typeface="Arial" panose="020B0604020202020204" pitchFamily="34" charset="0"/>
              </a:rPr>
              <a:t>p(</a:t>
            </a:r>
            <a:r>
              <a:rPr lang="en-GB" dirty="0">
                <a:solidFill>
                  <a:srgbClr val="0000FF"/>
                </a:solidFill>
                <a:latin typeface="Arial" panose="020B0604020202020204" pitchFamily="34" charset="0"/>
                <a:cs typeface="Arial" panose="020B0604020202020204" pitchFamily="34" charset="0"/>
              </a:rPr>
              <a:t>A</a:t>
            </a:r>
            <a:r>
              <a:rPr lang="en-GB" baseline="-25000" dirty="0">
                <a:solidFill>
                  <a:srgbClr val="0000FF"/>
                </a:solidFill>
                <a:latin typeface="Arial" panose="020B0604020202020204" pitchFamily="34" charset="0"/>
                <a:cs typeface="Arial" panose="020B0604020202020204" pitchFamily="34" charset="0"/>
              </a:rPr>
              <a:t>1</a:t>
            </a:r>
            <a:r>
              <a:rPr lang="en-GB" dirty="0">
                <a:solidFill>
                  <a:srgbClr val="0000FF"/>
                </a:solidFill>
                <a:latin typeface="Arial" panose="020B0604020202020204" pitchFamily="34" charset="0"/>
                <a:cs typeface="Arial" panose="020B0604020202020204" pitchFamily="34" charset="0"/>
              </a:rPr>
              <a:t>)=0.49</a:t>
            </a:r>
          </a:p>
        </p:txBody>
      </p:sp>
      <p:sp>
        <p:nvSpPr>
          <p:cNvPr id="25" name="Textfeld 214"/>
          <p:cNvSpPr txBox="1"/>
          <p:nvPr/>
        </p:nvSpPr>
        <p:spPr>
          <a:xfrm>
            <a:off x="28020" y="5252061"/>
            <a:ext cx="4637114"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Basic pool. N=∞ individuals. p(A1)=0.49 </a:t>
            </a:r>
          </a:p>
        </p:txBody>
      </p:sp>
      <p:sp>
        <p:nvSpPr>
          <p:cNvPr id="54" name="Textfeld 214"/>
          <p:cNvSpPr txBox="1"/>
          <p:nvPr/>
        </p:nvSpPr>
        <p:spPr>
          <a:xfrm>
            <a:off x="4739399" y="4698063"/>
            <a:ext cx="2383808" cy="923330"/>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r>
              <a:rPr lang="en-GB" dirty="0">
                <a:latin typeface="Arial" panose="020B0604020202020204" pitchFamily="34" charset="0"/>
                <a:cs typeface="Arial" panose="020B0604020202020204" pitchFamily="34" charset="0"/>
              </a:rPr>
              <a:t>Take only N=10 seeds to be parent of future generation.</a:t>
            </a:r>
          </a:p>
        </p:txBody>
      </p:sp>
      <p:grpSp>
        <p:nvGrpSpPr>
          <p:cNvPr id="10" name="Group 9"/>
          <p:cNvGrpSpPr>
            <a:grpSpLocks noChangeAspect="1"/>
          </p:cNvGrpSpPr>
          <p:nvPr/>
        </p:nvGrpSpPr>
        <p:grpSpPr>
          <a:xfrm>
            <a:off x="4740655" y="1793588"/>
            <a:ext cx="2381296" cy="2381296"/>
            <a:chOff x="5155676" y="327444"/>
            <a:chExt cx="2194560" cy="2194560"/>
          </a:xfrm>
          <a:effectLst>
            <a:outerShdw blurRad="50800" dist="38100" dir="2700000" algn="tl" rotWithShape="0">
              <a:prstClr val="black">
                <a:alpha val="40000"/>
              </a:prstClr>
            </a:outerShdw>
          </a:effectLst>
        </p:grpSpPr>
        <p:sp>
          <p:nvSpPr>
            <p:cNvPr id="16" name="TextBox 15"/>
            <p:cNvSpPr txBox="1"/>
            <p:nvPr/>
          </p:nvSpPr>
          <p:spPr>
            <a:xfrm>
              <a:off x="6604151" y="840543"/>
              <a:ext cx="469946" cy="118186"/>
            </a:xfrm>
            <a:prstGeom prst="rect">
              <a:avLst/>
            </a:prstGeom>
            <a:noFill/>
          </p:spPr>
          <p:txBody>
            <a:bodyPr wrap="square" rtlCol="0">
              <a:spAutoFit/>
            </a:bodyPr>
            <a:lstStyle/>
            <a:p>
              <a:r>
                <a:rPr lang="en-GB" dirty="0">
                  <a:latin typeface="Arial" panose="020B0604020202020204" pitchFamily="34" charset="0"/>
                  <a:cs typeface="Arial" panose="020B0604020202020204" pitchFamily="34" charset="0"/>
                </a:rPr>
                <a:t>p(</a:t>
              </a:r>
              <a:r>
                <a:rPr lang="en-GB" dirty="0">
                  <a:solidFill>
                    <a:srgbClr val="0000FF"/>
                  </a:solidFill>
                  <a:latin typeface="Arial" panose="020B0604020202020204" pitchFamily="34" charset="0"/>
                  <a:cs typeface="Arial" panose="020B0604020202020204" pitchFamily="34" charset="0"/>
                </a:rPr>
                <a:t>A</a:t>
              </a:r>
              <a:r>
                <a:rPr lang="en-GB" baseline="-25000" dirty="0">
                  <a:solidFill>
                    <a:srgbClr val="0000FF"/>
                  </a:solidFill>
                  <a:latin typeface="Arial" panose="020B0604020202020204" pitchFamily="34" charset="0"/>
                  <a:cs typeface="Arial" panose="020B0604020202020204" pitchFamily="34" charset="0"/>
                </a:rPr>
                <a:t>1</a:t>
              </a:r>
              <a:r>
                <a:rPr lang="en-GB" dirty="0">
                  <a:solidFill>
                    <a:srgbClr val="0000FF"/>
                  </a:solidFill>
                  <a:latin typeface="Arial" panose="020B0604020202020204" pitchFamily="34" charset="0"/>
                  <a:cs typeface="Arial" panose="020B0604020202020204" pitchFamily="34" charset="0"/>
                </a:rPr>
                <a:t>)</a:t>
              </a:r>
              <a:r>
                <a:rPr lang="en-GB" dirty="0">
                  <a:solidFill>
                    <a:srgbClr val="C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en-GB" dirty="0">
                  <a:solidFill>
                    <a:srgbClr val="0000FF"/>
                  </a:solidFill>
                  <a:latin typeface="Arial" panose="020B0604020202020204" pitchFamily="34" charset="0"/>
                  <a:cs typeface="Arial" panose="020B0604020202020204" pitchFamily="34" charset="0"/>
                </a:rPr>
                <a:t>0.49</a:t>
              </a:r>
              <a:endParaRPr lang="en-GB" dirty="0"/>
            </a:p>
          </p:txBody>
        </p:sp>
        <p:sp>
          <p:nvSpPr>
            <p:cNvPr id="18" name="Right Arrow 17"/>
            <p:cNvSpPr/>
            <p:nvPr/>
          </p:nvSpPr>
          <p:spPr>
            <a:xfrm>
              <a:off x="5829338" y="1427465"/>
              <a:ext cx="773577" cy="233138"/>
            </a:xfrm>
            <a:prstGeom prst="rightArrow">
              <a:avLst>
                <a:gd name="adj1" fmla="val 35806"/>
                <a:gd name="adj2" fmla="val 46774"/>
              </a:avLst>
            </a:prstGeom>
            <a:solidFill>
              <a:schemeClr val="tx1">
                <a:lumMod val="50000"/>
                <a:lumOff val="50000"/>
              </a:schemeClr>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p:cNvPicPr>
              <a:picLocks noChangeAspect="1"/>
            </p:cNvPicPr>
            <p:nvPr/>
          </p:nvPicPr>
          <p:blipFill>
            <a:blip r:embed="rId3"/>
            <a:stretch>
              <a:fillRect/>
            </a:stretch>
          </p:blipFill>
          <p:spPr>
            <a:xfrm rot="5400000">
              <a:off x="5921856" y="930187"/>
              <a:ext cx="536496" cy="583834"/>
            </a:xfrm>
            <a:prstGeom prst="rect">
              <a:avLst/>
            </a:prstGeom>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55676" y="327444"/>
              <a:ext cx="2194560" cy="2194560"/>
            </a:xfrm>
            <a:prstGeom prst="rect">
              <a:avLst/>
            </a:prstGeom>
          </p:spPr>
        </p:pic>
        <p:pic>
          <p:nvPicPr>
            <p:cNvPr id="7" name="Picture 6"/>
            <p:cNvPicPr>
              <a:picLocks noChangeAspect="1"/>
            </p:cNvPicPr>
            <p:nvPr/>
          </p:nvPicPr>
          <p:blipFill>
            <a:blip r:embed="rId5"/>
            <a:stretch>
              <a:fillRect/>
            </a:stretch>
          </p:blipFill>
          <p:spPr>
            <a:xfrm>
              <a:off x="6675892" y="1527679"/>
              <a:ext cx="655016" cy="954401"/>
            </a:xfrm>
            <a:prstGeom prst="rect">
              <a:avLst/>
            </a:prstGeom>
          </p:spPr>
        </p:pic>
        <p:pic>
          <p:nvPicPr>
            <p:cNvPr id="20" name="Picture 19"/>
            <p:cNvPicPr>
              <a:picLocks noChangeAspect="1"/>
            </p:cNvPicPr>
            <p:nvPr/>
          </p:nvPicPr>
          <p:blipFill>
            <a:blip r:embed="rId5"/>
            <a:stretch>
              <a:fillRect/>
            </a:stretch>
          </p:blipFill>
          <p:spPr>
            <a:xfrm>
              <a:off x="6614652" y="1611788"/>
              <a:ext cx="655016" cy="283125"/>
            </a:xfrm>
            <a:prstGeom prst="rect">
              <a:avLst/>
            </a:prstGeom>
          </p:spPr>
        </p:pic>
      </p:grpSp>
    </p:spTree>
    <p:extLst>
      <p:ext uri="{BB962C8B-B14F-4D97-AF65-F5344CB8AC3E}">
        <p14:creationId xmlns:p14="http://schemas.microsoft.com/office/powerpoint/2010/main" val="3337156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Textfeld 4"/>
          <p:cNvSpPr txBox="1">
            <a:spLocks noChangeArrowheads="1"/>
          </p:cNvSpPr>
          <p:nvPr/>
        </p:nvSpPr>
        <p:spPr bwMode="auto">
          <a:xfrm>
            <a:off x="72000" y="18522"/>
            <a:ext cx="11980005" cy="1569660"/>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latin typeface="Arial" panose="020B0604020202020204" pitchFamily="34" charset="0"/>
                <a:cs typeface="Arial" panose="020B0604020202020204" pitchFamily="34" charset="0"/>
              </a:rPr>
              <a:t>Drift: You may come back to this page if you feel overwhelmed by too many details and explanations on Random Genetic Drift later on. Go through this ‘game’ again, then.</a:t>
            </a:r>
          </a:p>
          <a:p>
            <a:pPr eaLnBrk="1" hangingPunct="1"/>
            <a:r>
              <a:rPr lang="de-DE" altLang="de-DE" sz="2400" dirty="0">
                <a:latin typeface="Arial" panose="020B0604020202020204" pitchFamily="34" charset="0"/>
                <a:cs typeface="Arial" panose="020B0604020202020204" pitchFamily="34" charset="0"/>
              </a:rPr>
              <a:t>Game: </a:t>
            </a:r>
            <a:r>
              <a:rPr lang="en-GB" altLang="de-DE" sz="2400" dirty="0">
                <a:latin typeface="Arial" panose="020B0604020202020204" pitchFamily="34" charset="0"/>
                <a:cs typeface="Arial" panose="020B0604020202020204" pitchFamily="34" charset="0"/>
              </a:rPr>
              <a:t>(1) Start with the basic pool, see its % A1 and A2. (2) Take a small sample. Find %A1 and A2 there, in the small sample. (3) Make a new basic pool with the new %.</a:t>
            </a:r>
            <a:endParaRPr lang="en-GB" altLang="de-DE" sz="2400" dirty="0"/>
          </a:p>
        </p:txBody>
      </p:sp>
      <p:sp>
        <p:nvSpPr>
          <p:cNvPr id="247" name="Abgerundetes Rechteck 246"/>
          <p:cNvSpPr/>
          <p:nvPr/>
        </p:nvSpPr>
        <p:spPr>
          <a:xfrm>
            <a:off x="414820" y="1980167"/>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7</a:t>
            </a:fld>
            <a:endParaRPr lang="en-GB" sz="2400" dirty="0">
              <a:latin typeface="Arial" panose="020B0604020202020204" pitchFamily="34" charset="0"/>
              <a:cs typeface="Arial" panose="020B0604020202020204" pitchFamily="34" charset="0"/>
            </a:endParaRPr>
          </a:p>
        </p:txBody>
      </p:sp>
      <p:sp>
        <p:nvSpPr>
          <p:cNvPr id="3" name="Abgerundetes Rechteck 2"/>
          <p:cNvSpPr/>
          <p:nvPr/>
        </p:nvSpPr>
        <p:spPr>
          <a:xfrm>
            <a:off x="161223" y="1677362"/>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feld 3"/>
          <p:cNvSpPr txBox="1"/>
          <p:nvPr/>
        </p:nvSpPr>
        <p:spPr>
          <a:xfrm>
            <a:off x="275489" y="1999660"/>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Say: </a:t>
            </a:r>
            <a:r>
              <a:rPr lang="en-GB" b="1" dirty="0">
                <a:solidFill>
                  <a:srgbClr val="0000FF"/>
                </a:solidFill>
                <a:latin typeface="Arial" panose="020B0604020202020204" pitchFamily="34" charset="0"/>
                <a:cs typeface="Arial" panose="020B0604020202020204" pitchFamily="34" charset="0"/>
              </a:rPr>
              <a:t>50%</a:t>
            </a:r>
            <a:r>
              <a:rPr lang="en-GB" dirty="0">
                <a:latin typeface="Arial" panose="020B0604020202020204" pitchFamily="34" charset="0"/>
                <a:cs typeface="Arial" panose="020B0604020202020204" pitchFamily="34" charset="0"/>
              </a:rPr>
              <a:t> A1-gametes, 50% A2-gametes.</a:t>
            </a:r>
          </a:p>
        </p:txBody>
      </p:sp>
      <p:sp>
        <p:nvSpPr>
          <p:cNvPr id="50" name="Textfeld 214"/>
          <p:cNvSpPr txBox="1"/>
          <p:nvPr/>
        </p:nvSpPr>
        <p:spPr>
          <a:xfrm>
            <a:off x="2466523" y="2556163"/>
            <a:ext cx="1042277"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Take a random sample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a:t>
            </a:r>
          </a:p>
        </p:txBody>
      </p:sp>
      <p:sp>
        <p:nvSpPr>
          <p:cNvPr id="6" name="Right Arrow 5"/>
          <p:cNvSpPr/>
          <p:nvPr/>
        </p:nvSpPr>
        <p:spPr>
          <a:xfrm>
            <a:off x="2035743" y="323575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Textfeld 214"/>
          <p:cNvSpPr txBox="1"/>
          <p:nvPr/>
        </p:nvSpPr>
        <p:spPr>
          <a:xfrm>
            <a:off x="3861205" y="1670149"/>
            <a:ext cx="1235399"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Find </a:t>
            </a:r>
            <a:r>
              <a:rPr lang="en-GB" b="1" dirty="0">
                <a:solidFill>
                  <a:srgbClr val="0000FF"/>
                </a:solidFill>
                <a:latin typeface="Arial" panose="020B0604020202020204" pitchFamily="34" charset="0"/>
                <a:cs typeface="Arial" panose="020B0604020202020204" pitchFamily="34" charset="0"/>
              </a:rPr>
              <a:t>40%</a:t>
            </a:r>
            <a:r>
              <a:rPr lang="en-GB" dirty="0">
                <a:latin typeface="Arial" panose="020B0604020202020204" pitchFamily="34" charset="0"/>
                <a:cs typeface="Arial" panose="020B0604020202020204" pitchFamily="34" charset="0"/>
              </a:rPr>
              <a:t> of A1</a:t>
            </a:r>
          </a:p>
        </p:txBody>
      </p:sp>
      <p:sp>
        <p:nvSpPr>
          <p:cNvPr id="75" name="Textfeld 214"/>
          <p:cNvSpPr txBox="1"/>
          <p:nvPr/>
        </p:nvSpPr>
        <p:spPr>
          <a:xfrm>
            <a:off x="3856116" y="2372886"/>
            <a:ext cx="1235399" cy="1477328"/>
          </a:xfrm>
          <a:prstGeom prst="rect">
            <a:avLst/>
          </a:prstGeom>
          <a:solidFill>
            <a:schemeClr val="bg1"/>
          </a:solidFill>
          <a:ln w="19050">
            <a:solidFill>
              <a:srgbClr val="00B050"/>
            </a:solidFill>
          </a:ln>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Make hence the new basic pool with </a:t>
            </a:r>
            <a:r>
              <a:rPr lang="en-GB" b="1" dirty="0">
                <a:solidFill>
                  <a:srgbClr val="0000FF"/>
                </a:solidFill>
                <a:latin typeface="Arial" panose="020B0604020202020204" pitchFamily="34" charset="0"/>
                <a:cs typeface="Arial" panose="020B0604020202020204" pitchFamily="34" charset="0"/>
              </a:rPr>
              <a:t>40% </a:t>
            </a:r>
            <a:r>
              <a:rPr lang="en-GB" dirty="0">
                <a:latin typeface="Arial" panose="020B0604020202020204" pitchFamily="34" charset="0"/>
                <a:cs typeface="Arial" panose="020B0604020202020204" pitchFamily="34" charset="0"/>
              </a:rPr>
              <a:t>A1</a:t>
            </a:r>
          </a:p>
        </p:txBody>
      </p:sp>
      <p:sp>
        <p:nvSpPr>
          <p:cNvPr id="8" name="Right Arrow 7"/>
          <p:cNvSpPr/>
          <p:nvPr/>
        </p:nvSpPr>
        <p:spPr>
          <a:xfrm>
            <a:off x="5091514" y="2380099"/>
            <a:ext cx="2018369"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Abgerundetes Rechteck 2"/>
          <p:cNvSpPr/>
          <p:nvPr/>
        </p:nvSpPr>
        <p:spPr>
          <a:xfrm>
            <a:off x="7114973" y="1684575"/>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Textfeld 3"/>
          <p:cNvSpPr txBox="1"/>
          <p:nvPr/>
        </p:nvSpPr>
        <p:spPr>
          <a:xfrm>
            <a:off x="7229239" y="2006873"/>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Now: </a:t>
            </a:r>
            <a:r>
              <a:rPr lang="en-GB" b="1" dirty="0">
                <a:solidFill>
                  <a:srgbClr val="0000FF"/>
                </a:solidFill>
                <a:latin typeface="Arial" panose="020B0604020202020204" pitchFamily="34" charset="0"/>
                <a:cs typeface="Arial" panose="020B0604020202020204" pitchFamily="34" charset="0"/>
              </a:rPr>
              <a:t>40%</a:t>
            </a:r>
            <a:r>
              <a:rPr lang="en-GB" dirty="0">
                <a:latin typeface="Arial" panose="020B0604020202020204" pitchFamily="34" charset="0"/>
                <a:cs typeface="Arial" panose="020B0604020202020204" pitchFamily="34" charset="0"/>
              </a:rPr>
              <a:t> A1-gametes, 60% A2-gametes.</a:t>
            </a:r>
          </a:p>
        </p:txBody>
      </p:sp>
      <p:grpSp>
        <p:nvGrpSpPr>
          <p:cNvPr id="38" name="Group 37">
            <a:extLst>
              <a:ext uri="{FF2B5EF4-FFF2-40B4-BE49-F238E27FC236}">
                <a16:creationId xmlns:a16="http://schemas.microsoft.com/office/drawing/2014/main" id="{357621CC-0608-4035-AC1F-4DCDA04812BE}"/>
              </a:ext>
            </a:extLst>
          </p:cNvPr>
          <p:cNvGrpSpPr/>
          <p:nvPr/>
        </p:nvGrpSpPr>
        <p:grpSpPr>
          <a:xfrm>
            <a:off x="2301573" y="1748416"/>
            <a:ext cx="1469163" cy="483684"/>
            <a:chOff x="2301573" y="1748416"/>
            <a:chExt cx="1469163" cy="483684"/>
          </a:xfrm>
        </p:grpSpPr>
        <p:sp>
          <p:nvSpPr>
            <p:cNvPr id="39" name="Abgerundetes Rechteck 4">
              <a:extLst>
                <a:ext uri="{FF2B5EF4-FFF2-40B4-BE49-F238E27FC236}">
                  <a16:creationId xmlns:a16="http://schemas.microsoft.com/office/drawing/2014/main" id="{8CAF8C7F-B287-4485-9831-95BB3E890010}"/>
                </a:ext>
              </a:extLst>
            </p:cNvPr>
            <p:cNvSpPr/>
            <p:nvPr/>
          </p:nvSpPr>
          <p:spPr>
            <a:xfrm rot="5400000">
              <a:off x="2794313" y="1255676"/>
              <a:ext cx="483684"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40" name="Ellipse 5">
              <a:extLst>
                <a:ext uri="{FF2B5EF4-FFF2-40B4-BE49-F238E27FC236}">
                  <a16:creationId xmlns:a16="http://schemas.microsoft.com/office/drawing/2014/main" id="{FE8C8191-3DC1-41FB-AF21-47DA8D49D0E7}"/>
                </a:ext>
              </a:extLst>
            </p:cNvPr>
            <p:cNvSpPr/>
            <p:nvPr/>
          </p:nvSpPr>
          <p:spPr>
            <a:xfrm rot="5400000">
              <a:off x="3583990" y="1851619"/>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Ellipse 6">
              <a:extLst>
                <a:ext uri="{FF2B5EF4-FFF2-40B4-BE49-F238E27FC236}">
                  <a16:creationId xmlns:a16="http://schemas.microsoft.com/office/drawing/2014/main" id="{D4FD2672-E579-4BFC-B4C6-56F020CFBFE9}"/>
                </a:ext>
              </a:extLst>
            </p:cNvPr>
            <p:cNvSpPr/>
            <p:nvPr/>
          </p:nvSpPr>
          <p:spPr>
            <a:xfrm rot="5400000">
              <a:off x="3458615" y="1851619"/>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Ellipse 7">
              <a:extLst>
                <a:ext uri="{FF2B5EF4-FFF2-40B4-BE49-F238E27FC236}">
                  <a16:creationId xmlns:a16="http://schemas.microsoft.com/office/drawing/2014/main" id="{D0625DDF-A9A8-49AB-B561-C649B2B4754F}"/>
                </a:ext>
              </a:extLst>
            </p:cNvPr>
            <p:cNvSpPr/>
            <p:nvPr/>
          </p:nvSpPr>
          <p:spPr>
            <a:xfrm rot="5400000">
              <a:off x="3326542" y="1851619"/>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Ellipse 8">
              <a:extLst>
                <a:ext uri="{FF2B5EF4-FFF2-40B4-BE49-F238E27FC236}">
                  <a16:creationId xmlns:a16="http://schemas.microsoft.com/office/drawing/2014/main" id="{48C101A3-3FE5-4941-9B0B-5CEF2DA7D503}"/>
                </a:ext>
              </a:extLst>
            </p:cNvPr>
            <p:cNvSpPr/>
            <p:nvPr/>
          </p:nvSpPr>
          <p:spPr>
            <a:xfrm rot="5400000">
              <a:off x="3177244" y="1851619"/>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Ellipse 9">
              <a:extLst>
                <a:ext uri="{FF2B5EF4-FFF2-40B4-BE49-F238E27FC236}">
                  <a16:creationId xmlns:a16="http://schemas.microsoft.com/office/drawing/2014/main" id="{461DE73B-8D1C-4B02-BFFA-E0CBB579F7CF}"/>
                </a:ext>
              </a:extLst>
            </p:cNvPr>
            <p:cNvSpPr/>
            <p:nvPr/>
          </p:nvSpPr>
          <p:spPr>
            <a:xfrm rot="5400000">
              <a:off x="3033687"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Ellipse 10">
              <a:extLst>
                <a:ext uri="{FF2B5EF4-FFF2-40B4-BE49-F238E27FC236}">
                  <a16:creationId xmlns:a16="http://schemas.microsoft.com/office/drawing/2014/main" id="{BBD2B5A5-8933-4A9E-B9A8-6EA267B1C0FF}"/>
                </a:ext>
              </a:extLst>
            </p:cNvPr>
            <p:cNvSpPr/>
            <p:nvPr/>
          </p:nvSpPr>
          <p:spPr>
            <a:xfrm rot="5400000">
              <a:off x="2895869"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Ellipse 11">
              <a:extLst>
                <a:ext uri="{FF2B5EF4-FFF2-40B4-BE49-F238E27FC236}">
                  <a16:creationId xmlns:a16="http://schemas.microsoft.com/office/drawing/2014/main" id="{277F724B-41AE-40F4-B2F5-AA8E598B6745}"/>
                </a:ext>
              </a:extLst>
            </p:cNvPr>
            <p:cNvSpPr/>
            <p:nvPr/>
          </p:nvSpPr>
          <p:spPr>
            <a:xfrm rot="5400000">
              <a:off x="2770495"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Ellipse 12">
              <a:extLst>
                <a:ext uri="{FF2B5EF4-FFF2-40B4-BE49-F238E27FC236}">
                  <a16:creationId xmlns:a16="http://schemas.microsoft.com/office/drawing/2014/main" id="{59459379-079F-4389-9445-A14506E42919}"/>
                </a:ext>
              </a:extLst>
            </p:cNvPr>
            <p:cNvSpPr/>
            <p:nvPr/>
          </p:nvSpPr>
          <p:spPr>
            <a:xfrm rot="5400000">
              <a:off x="2638421"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 name="Ellipse 13">
              <a:extLst>
                <a:ext uri="{FF2B5EF4-FFF2-40B4-BE49-F238E27FC236}">
                  <a16:creationId xmlns:a16="http://schemas.microsoft.com/office/drawing/2014/main" id="{1753314F-D721-425B-975B-52C1CB7EA521}"/>
                </a:ext>
              </a:extLst>
            </p:cNvPr>
            <p:cNvSpPr/>
            <p:nvPr/>
          </p:nvSpPr>
          <p:spPr>
            <a:xfrm rot="5400000">
              <a:off x="2489123"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Ellipse 14">
              <a:extLst>
                <a:ext uri="{FF2B5EF4-FFF2-40B4-BE49-F238E27FC236}">
                  <a16:creationId xmlns:a16="http://schemas.microsoft.com/office/drawing/2014/main" id="{4F52C31A-97D0-4B8F-BB5C-757416EE9B14}"/>
                </a:ext>
              </a:extLst>
            </p:cNvPr>
            <p:cNvSpPr/>
            <p:nvPr/>
          </p:nvSpPr>
          <p:spPr>
            <a:xfrm rot="5400000">
              <a:off x="2345566" y="18516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6" name="Group 75">
              <a:extLst>
                <a:ext uri="{FF2B5EF4-FFF2-40B4-BE49-F238E27FC236}">
                  <a16:creationId xmlns:a16="http://schemas.microsoft.com/office/drawing/2014/main" id="{E718549B-CA28-4FFC-BDFE-A6907E008B96}"/>
                </a:ext>
              </a:extLst>
            </p:cNvPr>
            <p:cNvGrpSpPr/>
            <p:nvPr/>
          </p:nvGrpSpPr>
          <p:grpSpPr>
            <a:xfrm>
              <a:off x="2348036" y="2037825"/>
              <a:ext cx="1347528" cy="114846"/>
              <a:chOff x="2346635" y="2791451"/>
              <a:chExt cx="1347528" cy="114846"/>
            </a:xfrm>
          </p:grpSpPr>
          <p:sp>
            <p:nvSpPr>
              <p:cNvPr id="77" name="Ellipse 5">
                <a:extLst>
                  <a:ext uri="{FF2B5EF4-FFF2-40B4-BE49-F238E27FC236}">
                    <a16:creationId xmlns:a16="http://schemas.microsoft.com/office/drawing/2014/main" id="{86E86288-1DF4-4538-9694-B02175B91698}"/>
                  </a:ext>
                </a:extLst>
              </p:cNvPr>
              <p:cNvSpPr/>
              <p:nvPr/>
            </p:nvSpPr>
            <p:spPr>
              <a:xfrm rot="5400000">
                <a:off x="3582188" y="279432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 name="Ellipse 6">
                <a:extLst>
                  <a:ext uri="{FF2B5EF4-FFF2-40B4-BE49-F238E27FC236}">
                    <a16:creationId xmlns:a16="http://schemas.microsoft.com/office/drawing/2014/main" id="{F7D2A8D1-7AF9-4787-AF45-369D80FFF0CD}"/>
                  </a:ext>
                </a:extLst>
              </p:cNvPr>
              <p:cNvSpPr/>
              <p:nvPr/>
            </p:nvSpPr>
            <p:spPr>
              <a:xfrm rot="5400000">
                <a:off x="3456812" y="279432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 name="Ellipse 7">
                <a:extLst>
                  <a:ext uri="{FF2B5EF4-FFF2-40B4-BE49-F238E27FC236}">
                    <a16:creationId xmlns:a16="http://schemas.microsoft.com/office/drawing/2014/main" id="{324C867E-40FC-41C5-940E-6695193651A4}"/>
                  </a:ext>
                </a:extLst>
              </p:cNvPr>
              <p:cNvSpPr/>
              <p:nvPr/>
            </p:nvSpPr>
            <p:spPr>
              <a:xfrm rot="5400000">
                <a:off x="3324740" y="279432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Ellipse 8">
                <a:extLst>
                  <a:ext uri="{FF2B5EF4-FFF2-40B4-BE49-F238E27FC236}">
                    <a16:creationId xmlns:a16="http://schemas.microsoft.com/office/drawing/2014/main" id="{AD7B4346-3199-4055-BA71-0F090896ADF8}"/>
                  </a:ext>
                </a:extLst>
              </p:cNvPr>
              <p:cNvSpPr/>
              <p:nvPr/>
            </p:nvSpPr>
            <p:spPr>
              <a:xfrm rot="5400000">
                <a:off x="3175442" y="279432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Ellipse 9">
                <a:extLst>
                  <a:ext uri="{FF2B5EF4-FFF2-40B4-BE49-F238E27FC236}">
                    <a16:creationId xmlns:a16="http://schemas.microsoft.com/office/drawing/2014/main" id="{38ADA0AF-3E74-4B1E-BB3A-7EB6E50C547C}"/>
                  </a:ext>
                </a:extLst>
              </p:cNvPr>
              <p:cNvSpPr/>
              <p:nvPr/>
            </p:nvSpPr>
            <p:spPr>
              <a:xfrm rot="5400000">
                <a:off x="3031884"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Ellipse 10">
                <a:extLst>
                  <a:ext uri="{FF2B5EF4-FFF2-40B4-BE49-F238E27FC236}">
                    <a16:creationId xmlns:a16="http://schemas.microsoft.com/office/drawing/2014/main" id="{82D39140-9AF8-4D79-AF8C-892663CCA52A}"/>
                  </a:ext>
                </a:extLst>
              </p:cNvPr>
              <p:cNvSpPr/>
              <p:nvPr/>
            </p:nvSpPr>
            <p:spPr>
              <a:xfrm rot="5400000">
                <a:off x="2894067"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Ellipse 11">
                <a:extLst>
                  <a:ext uri="{FF2B5EF4-FFF2-40B4-BE49-F238E27FC236}">
                    <a16:creationId xmlns:a16="http://schemas.microsoft.com/office/drawing/2014/main" id="{AA9A4066-F0D6-45E7-8B8C-DAE47FBEDADC}"/>
                  </a:ext>
                </a:extLst>
              </p:cNvPr>
              <p:cNvSpPr/>
              <p:nvPr/>
            </p:nvSpPr>
            <p:spPr>
              <a:xfrm rot="5400000">
                <a:off x="2768693"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Ellipse 12">
                <a:extLst>
                  <a:ext uri="{FF2B5EF4-FFF2-40B4-BE49-F238E27FC236}">
                    <a16:creationId xmlns:a16="http://schemas.microsoft.com/office/drawing/2014/main" id="{85C3AAD0-66C3-439C-8134-5B1E98243994}"/>
                  </a:ext>
                </a:extLst>
              </p:cNvPr>
              <p:cNvSpPr/>
              <p:nvPr/>
            </p:nvSpPr>
            <p:spPr>
              <a:xfrm rot="5400000">
                <a:off x="2636619"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Ellipse 13">
                <a:extLst>
                  <a:ext uri="{FF2B5EF4-FFF2-40B4-BE49-F238E27FC236}">
                    <a16:creationId xmlns:a16="http://schemas.microsoft.com/office/drawing/2014/main" id="{472DEA82-4D8A-4922-B1DE-C468B30AB4FE}"/>
                  </a:ext>
                </a:extLst>
              </p:cNvPr>
              <p:cNvSpPr/>
              <p:nvPr/>
            </p:nvSpPr>
            <p:spPr>
              <a:xfrm rot="5400000">
                <a:off x="2487321"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Ellipse 14">
                <a:extLst>
                  <a:ext uri="{FF2B5EF4-FFF2-40B4-BE49-F238E27FC236}">
                    <a16:creationId xmlns:a16="http://schemas.microsoft.com/office/drawing/2014/main" id="{B3945875-C6AD-4839-A4DD-DBCE41C31E24}"/>
                  </a:ext>
                </a:extLst>
              </p:cNvPr>
              <p:cNvSpPr/>
              <p:nvPr/>
            </p:nvSpPr>
            <p:spPr>
              <a:xfrm rot="5400000">
                <a:off x="2343764" y="279432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3" name="Right Arrow 72"/>
          <p:cNvSpPr/>
          <p:nvPr/>
        </p:nvSpPr>
        <p:spPr>
          <a:xfrm rot="16200000">
            <a:off x="2309314" y="225907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3906029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Textfeld 4"/>
          <p:cNvSpPr txBox="1">
            <a:spLocks noChangeArrowheads="1"/>
          </p:cNvSpPr>
          <p:nvPr/>
        </p:nvSpPr>
        <p:spPr bwMode="auto">
          <a:xfrm>
            <a:off x="72000" y="18522"/>
            <a:ext cx="11980005" cy="1200329"/>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solidFill>
                  <a:schemeClr val="tx1">
                    <a:lumMod val="50000"/>
                    <a:lumOff val="50000"/>
                  </a:schemeClr>
                </a:solidFill>
                <a:latin typeface="Arial" panose="020B0604020202020204" pitchFamily="34" charset="0"/>
                <a:cs typeface="Arial" panose="020B0604020202020204" pitchFamily="34" charset="0"/>
              </a:rPr>
              <a:t>(1) Start with the basic pool, see % A1. (2) Take a small sample. Find %A1 there. (3) Make a new basic pool with the new %. </a:t>
            </a:r>
            <a:r>
              <a:rPr lang="en-GB" altLang="de-DE" sz="2400" dirty="0">
                <a:latin typeface="Arial" panose="020B0604020202020204" pitchFamily="34" charset="0"/>
                <a:cs typeface="Arial" panose="020B0604020202020204" pitchFamily="34" charset="0"/>
              </a:rPr>
              <a:t>(4) Take a small sample. (5) Go on like this.</a:t>
            </a:r>
          </a:p>
          <a:p>
            <a:pPr eaLnBrk="1" hangingPunct="1"/>
            <a:r>
              <a:rPr lang="en-GB" altLang="de-DE" sz="2400" dirty="0"/>
              <a:t>Meanwhile you have a small sample with </a:t>
            </a:r>
            <a:r>
              <a:rPr lang="en-GB" altLang="de-DE" sz="2400" dirty="0">
                <a:solidFill>
                  <a:srgbClr val="0000FF"/>
                </a:solidFill>
              </a:rPr>
              <a:t>25%</a:t>
            </a:r>
            <a:r>
              <a:rPr lang="en-GB" altLang="de-DE" sz="2400" dirty="0"/>
              <a:t> of A1-gametes (hence 75% A2; go on)</a:t>
            </a:r>
          </a:p>
        </p:txBody>
      </p:sp>
      <p:sp>
        <p:nvSpPr>
          <p:cNvPr id="247" name="Abgerundetes Rechteck 246"/>
          <p:cNvSpPr/>
          <p:nvPr/>
        </p:nvSpPr>
        <p:spPr>
          <a:xfrm>
            <a:off x="414820" y="1980167"/>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8</a:t>
            </a:fld>
            <a:endParaRPr lang="en-GB" sz="2400" dirty="0">
              <a:latin typeface="Arial" panose="020B0604020202020204" pitchFamily="34" charset="0"/>
              <a:cs typeface="Arial" panose="020B0604020202020204" pitchFamily="34" charset="0"/>
            </a:endParaRPr>
          </a:p>
        </p:txBody>
      </p:sp>
      <p:grpSp>
        <p:nvGrpSpPr>
          <p:cNvPr id="7" name="Group 6"/>
          <p:cNvGrpSpPr/>
          <p:nvPr/>
        </p:nvGrpSpPr>
        <p:grpSpPr>
          <a:xfrm>
            <a:off x="161223" y="1670149"/>
            <a:ext cx="4935381" cy="2180065"/>
            <a:chOff x="161223" y="1670149"/>
            <a:chExt cx="4935381" cy="2180065"/>
          </a:xfrm>
        </p:grpSpPr>
        <p:sp>
          <p:nvSpPr>
            <p:cNvPr id="3" name="Abgerundetes Rechteck 2"/>
            <p:cNvSpPr/>
            <p:nvPr/>
          </p:nvSpPr>
          <p:spPr>
            <a:xfrm>
              <a:off x="161223" y="1677362"/>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feld 3"/>
            <p:cNvSpPr txBox="1"/>
            <p:nvPr/>
          </p:nvSpPr>
          <p:spPr>
            <a:xfrm>
              <a:off x="275489" y="1999660"/>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Say: </a:t>
              </a:r>
              <a:r>
                <a:rPr lang="en-GB" b="1" dirty="0">
                  <a:latin typeface="Arial" panose="020B0604020202020204" pitchFamily="34" charset="0"/>
                  <a:cs typeface="Arial" panose="020B0604020202020204" pitchFamily="34" charset="0"/>
                </a:rPr>
                <a:t>50%</a:t>
              </a:r>
              <a:r>
                <a:rPr lang="en-GB" dirty="0">
                  <a:latin typeface="Arial" panose="020B0604020202020204" pitchFamily="34" charset="0"/>
                  <a:cs typeface="Arial" panose="020B0604020202020204" pitchFamily="34" charset="0"/>
                </a:rPr>
                <a:t> A1-gametes, 50% A2-gametes.</a:t>
              </a:r>
            </a:p>
          </p:txBody>
        </p:sp>
        <p:sp>
          <p:nvSpPr>
            <p:cNvPr id="50" name="Textfeld 214"/>
            <p:cNvSpPr txBox="1"/>
            <p:nvPr/>
          </p:nvSpPr>
          <p:spPr>
            <a:xfrm rot="21600000">
              <a:off x="2466523" y="2556163"/>
              <a:ext cx="1042277"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Take a random sample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a:t>
              </a:r>
            </a:p>
          </p:txBody>
        </p:sp>
        <p:grpSp>
          <p:nvGrpSpPr>
            <p:cNvPr id="5" name="Group 4"/>
            <p:cNvGrpSpPr/>
            <p:nvPr/>
          </p:nvGrpSpPr>
          <p:grpSpPr>
            <a:xfrm rot="6000000">
              <a:off x="2757839" y="1238372"/>
              <a:ext cx="537010" cy="1469163"/>
              <a:chOff x="3500562" y="1292710"/>
              <a:chExt cx="537010" cy="1469163"/>
            </a:xfrm>
          </p:grpSpPr>
          <p:sp>
            <p:nvSpPr>
              <p:cNvPr id="52" name="Abgerundetes Rechteck 4"/>
              <p:cNvSpPr/>
              <p:nvPr/>
            </p:nvSpPr>
            <p:spPr>
              <a:xfrm rot="21000000">
                <a:off x="3500562" y="1292710"/>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53" name="Ellipse 5"/>
              <p:cNvSpPr/>
              <p:nvPr/>
            </p:nvSpPr>
            <p:spPr>
              <a:xfrm rot="21000000">
                <a:off x="3540015" y="137844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 name="Ellipse 6"/>
              <p:cNvSpPr/>
              <p:nvPr/>
            </p:nvSpPr>
            <p:spPr>
              <a:xfrm rot="21000000">
                <a:off x="3562964" y="151412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Ellipse 7"/>
              <p:cNvSpPr/>
              <p:nvPr/>
            </p:nvSpPr>
            <p:spPr>
              <a:xfrm rot="21000000">
                <a:off x="3586860" y="1649633"/>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Ellipse 8"/>
              <p:cNvSpPr/>
              <p:nvPr/>
            </p:nvSpPr>
            <p:spPr>
              <a:xfrm rot="21000000">
                <a:off x="3610753" y="178514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Ellipse 9"/>
              <p:cNvSpPr/>
              <p:nvPr/>
            </p:nvSpPr>
            <p:spPr>
              <a:xfrm rot="21000000">
                <a:off x="3634649" y="19206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Ellipse 10"/>
              <p:cNvSpPr/>
              <p:nvPr/>
            </p:nvSpPr>
            <p:spPr>
              <a:xfrm rot="21000000">
                <a:off x="3658542" y="205617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Ellipse 11"/>
              <p:cNvSpPr/>
              <p:nvPr/>
            </p:nvSpPr>
            <p:spPr>
              <a:xfrm rot="21000000">
                <a:off x="3681494" y="21918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Ellipse 12"/>
              <p:cNvSpPr/>
              <p:nvPr/>
            </p:nvSpPr>
            <p:spPr>
              <a:xfrm rot="21000000">
                <a:off x="3705389" y="232736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Ellipse 13"/>
              <p:cNvSpPr/>
              <p:nvPr/>
            </p:nvSpPr>
            <p:spPr>
              <a:xfrm rot="21000000">
                <a:off x="3729283" y="246287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Ellipse 14"/>
              <p:cNvSpPr/>
              <p:nvPr/>
            </p:nvSpPr>
            <p:spPr>
              <a:xfrm rot="21000000">
                <a:off x="3753177" y="2598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Ellipse 5"/>
              <p:cNvSpPr/>
              <p:nvPr/>
            </p:nvSpPr>
            <p:spPr>
              <a:xfrm rot="21000000">
                <a:off x="3696844" y="135262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Ellipse 6"/>
              <p:cNvSpPr/>
              <p:nvPr/>
            </p:nvSpPr>
            <p:spPr>
              <a:xfrm rot="21000000">
                <a:off x="3720738" y="14881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Ellipse 7"/>
              <p:cNvSpPr/>
              <p:nvPr/>
            </p:nvSpPr>
            <p:spPr>
              <a:xfrm rot="21000000">
                <a:off x="3744633" y="162364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Ellipse 8"/>
              <p:cNvSpPr/>
              <p:nvPr/>
            </p:nvSpPr>
            <p:spPr>
              <a:xfrm rot="21000000">
                <a:off x="3768527" y="175915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Ellipse 9"/>
              <p:cNvSpPr/>
              <p:nvPr/>
            </p:nvSpPr>
            <p:spPr>
              <a:xfrm rot="21000000">
                <a:off x="3792422" y="18946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Ellipse 10"/>
              <p:cNvSpPr/>
              <p:nvPr/>
            </p:nvSpPr>
            <p:spPr>
              <a:xfrm rot="21000000">
                <a:off x="3816316" y="203018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Ellipse 11"/>
              <p:cNvSpPr/>
              <p:nvPr/>
            </p:nvSpPr>
            <p:spPr>
              <a:xfrm rot="21000000">
                <a:off x="3840211" y="21656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Ellipse 12"/>
              <p:cNvSpPr/>
              <p:nvPr/>
            </p:nvSpPr>
            <p:spPr>
              <a:xfrm rot="21000000">
                <a:off x="3864105" y="23012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Ellipse 13"/>
              <p:cNvSpPr/>
              <p:nvPr/>
            </p:nvSpPr>
            <p:spPr>
              <a:xfrm rot="21000000">
                <a:off x="3888000" y="24367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Ellipse 14"/>
              <p:cNvSpPr/>
              <p:nvPr/>
            </p:nvSpPr>
            <p:spPr>
              <a:xfrm rot="21000000">
                <a:off x="3911894" y="25722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 name="Right Arrow 5"/>
            <p:cNvSpPr/>
            <p:nvPr/>
          </p:nvSpPr>
          <p:spPr>
            <a:xfrm>
              <a:off x="2035743" y="323575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 name="Right Arrow 72"/>
            <p:cNvSpPr/>
            <p:nvPr/>
          </p:nvSpPr>
          <p:spPr>
            <a:xfrm rot="-5400000">
              <a:off x="2309314" y="225907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Textfeld 214"/>
            <p:cNvSpPr txBox="1"/>
            <p:nvPr/>
          </p:nvSpPr>
          <p:spPr>
            <a:xfrm>
              <a:off x="3861205" y="1670149"/>
              <a:ext cx="1235399"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Find 40% of A1</a:t>
              </a:r>
            </a:p>
          </p:txBody>
        </p:sp>
        <p:sp>
          <p:nvSpPr>
            <p:cNvPr id="75" name="Textfeld 214"/>
            <p:cNvSpPr txBox="1"/>
            <p:nvPr/>
          </p:nvSpPr>
          <p:spPr>
            <a:xfrm>
              <a:off x="3856116" y="2372886"/>
              <a:ext cx="1235399" cy="1477328"/>
            </a:xfrm>
            <a:prstGeom prst="rect">
              <a:avLst/>
            </a:prstGeom>
            <a:solidFill>
              <a:schemeClr val="bg1"/>
            </a:solidFill>
            <a:ln w="19050">
              <a:solidFill>
                <a:srgbClr val="00B050"/>
              </a:solidFill>
            </a:ln>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Make hence the new basic pool with 40% A1</a:t>
              </a:r>
            </a:p>
          </p:txBody>
        </p:sp>
      </p:grpSp>
      <p:sp>
        <p:nvSpPr>
          <p:cNvPr id="8" name="Right Arrow 7"/>
          <p:cNvSpPr/>
          <p:nvPr/>
        </p:nvSpPr>
        <p:spPr>
          <a:xfrm>
            <a:off x="5091514" y="2380099"/>
            <a:ext cx="2018369"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 name="Right Arrow 213"/>
          <p:cNvSpPr/>
          <p:nvPr/>
        </p:nvSpPr>
        <p:spPr>
          <a:xfrm rot="10513830">
            <a:off x="1062911" y="3598415"/>
            <a:ext cx="9868440"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p:nvGrpSpPr>
        <p:grpSpPr>
          <a:xfrm>
            <a:off x="7114973" y="1677362"/>
            <a:ext cx="4935381" cy="2180065"/>
            <a:chOff x="161223" y="1670149"/>
            <a:chExt cx="4935381" cy="2180065"/>
          </a:xfrm>
        </p:grpSpPr>
        <p:sp>
          <p:nvSpPr>
            <p:cNvPr id="78" name="Abgerundetes Rechteck 2"/>
            <p:cNvSpPr/>
            <p:nvPr/>
          </p:nvSpPr>
          <p:spPr>
            <a:xfrm>
              <a:off x="161223" y="1677362"/>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Textfeld 3"/>
            <p:cNvSpPr txBox="1"/>
            <p:nvPr/>
          </p:nvSpPr>
          <p:spPr>
            <a:xfrm>
              <a:off x="275489" y="1999660"/>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Say: 40% A1-gametes, 60% A2-gametes.</a:t>
              </a:r>
            </a:p>
          </p:txBody>
        </p:sp>
        <p:sp>
          <p:nvSpPr>
            <p:cNvPr id="80" name="Textfeld 214"/>
            <p:cNvSpPr txBox="1"/>
            <p:nvPr/>
          </p:nvSpPr>
          <p:spPr>
            <a:xfrm rot="21600000">
              <a:off x="2466523" y="2556163"/>
              <a:ext cx="1042277"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Take a random sample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a:t>
              </a:r>
            </a:p>
          </p:txBody>
        </p:sp>
        <p:grpSp>
          <p:nvGrpSpPr>
            <p:cNvPr id="81" name="Group 80"/>
            <p:cNvGrpSpPr/>
            <p:nvPr/>
          </p:nvGrpSpPr>
          <p:grpSpPr>
            <a:xfrm rot="6000000">
              <a:off x="2757839" y="1238372"/>
              <a:ext cx="537010" cy="1469163"/>
              <a:chOff x="3500562" y="1292710"/>
              <a:chExt cx="537010" cy="1469163"/>
            </a:xfrm>
          </p:grpSpPr>
          <p:sp>
            <p:nvSpPr>
              <p:cNvPr id="86" name="Abgerundetes Rechteck 4"/>
              <p:cNvSpPr/>
              <p:nvPr/>
            </p:nvSpPr>
            <p:spPr>
              <a:xfrm rot="21000000">
                <a:off x="3500562" y="1292710"/>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87" name="Ellipse 5"/>
              <p:cNvSpPr/>
              <p:nvPr/>
            </p:nvSpPr>
            <p:spPr>
              <a:xfrm rot="21000000">
                <a:off x="3538127" y="1378778"/>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Ellipse 6"/>
              <p:cNvSpPr/>
              <p:nvPr/>
            </p:nvSpPr>
            <p:spPr>
              <a:xfrm rot="21000000">
                <a:off x="3562021" y="1514287"/>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Ellipse 7"/>
              <p:cNvSpPr/>
              <p:nvPr/>
            </p:nvSpPr>
            <p:spPr>
              <a:xfrm rot="21000000">
                <a:off x="3585916" y="1649800"/>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Ellipse 8"/>
              <p:cNvSpPr/>
              <p:nvPr/>
            </p:nvSpPr>
            <p:spPr>
              <a:xfrm rot="21000000">
                <a:off x="3609810" y="178531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Ellipse 9"/>
              <p:cNvSpPr/>
              <p:nvPr/>
            </p:nvSpPr>
            <p:spPr>
              <a:xfrm rot="21000000">
                <a:off x="3633705" y="1920825"/>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Ellipse 10"/>
              <p:cNvSpPr/>
              <p:nvPr/>
            </p:nvSpPr>
            <p:spPr>
              <a:xfrm rot="21000000">
                <a:off x="3657599" y="205633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Ellipse 11"/>
              <p:cNvSpPr/>
              <p:nvPr/>
            </p:nvSpPr>
            <p:spPr>
              <a:xfrm rot="21000000">
                <a:off x="3681494" y="21918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Ellipse 12"/>
              <p:cNvSpPr/>
              <p:nvPr/>
            </p:nvSpPr>
            <p:spPr>
              <a:xfrm rot="21000000">
                <a:off x="3705388" y="232736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Ellipse 13"/>
              <p:cNvSpPr/>
              <p:nvPr/>
            </p:nvSpPr>
            <p:spPr>
              <a:xfrm rot="21000000">
                <a:off x="3729283" y="246287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Ellipse 14"/>
              <p:cNvSpPr/>
              <p:nvPr/>
            </p:nvSpPr>
            <p:spPr>
              <a:xfrm rot="21000000">
                <a:off x="3753177" y="2598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Ellipse 5"/>
              <p:cNvSpPr/>
              <p:nvPr/>
            </p:nvSpPr>
            <p:spPr>
              <a:xfrm rot="21000000">
                <a:off x="3696844" y="1352621"/>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Ellipse 6"/>
              <p:cNvSpPr/>
              <p:nvPr/>
            </p:nvSpPr>
            <p:spPr>
              <a:xfrm rot="21000000">
                <a:off x="3720738" y="1488131"/>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Ellipse 7"/>
              <p:cNvSpPr/>
              <p:nvPr/>
            </p:nvSpPr>
            <p:spPr>
              <a:xfrm rot="21000000">
                <a:off x="3744633" y="162364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Ellipse 8"/>
              <p:cNvSpPr/>
              <p:nvPr/>
            </p:nvSpPr>
            <p:spPr>
              <a:xfrm rot="21000000">
                <a:off x="3768527" y="1759156"/>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Ellipse 9"/>
              <p:cNvSpPr/>
              <p:nvPr/>
            </p:nvSpPr>
            <p:spPr>
              <a:xfrm rot="21000000">
                <a:off x="3792422" y="18946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Ellipse 10"/>
              <p:cNvSpPr/>
              <p:nvPr/>
            </p:nvSpPr>
            <p:spPr>
              <a:xfrm rot="21000000">
                <a:off x="3816316" y="203018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 name="Ellipse 11"/>
              <p:cNvSpPr/>
              <p:nvPr/>
            </p:nvSpPr>
            <p:spPr>
              <a:xfrm rot="21000000">
                <a:off x="3840211" y="21656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 name="Ellipse 12"/>
              <p:cNvSpPr/>
              <p:nvPr/>
            </p:nvSpPr>
            <p:spPr>
              <a:xfrm rot="21000000">
                <a:off x="3864105" y="23012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Ellipse 13"/>
              <p:cNvSpPr/>
              <p:nvPr/>
            </p:nvSpPr>
            <p:spPr>
              <a:xfrm rot="21000000">
                <a:off x="3888000" y="24367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Ellipse 14"/>
              <p:cNvSpPr/>
              <p:nvPr/>
            </p:nvSpPr>
            <p:spPr>
              <a:xfrm rot="21000000">
                <a:off x="3911894" y="25722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Right Arrow 81"/>
            <p:cNvSpPr/>
            <p:nvPr/>
          </p:nvSpPr>
          <p:spPr>
            <a:xfrm>
              <a:off x="2035743" y="323575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Right Arrow 82"/>
            <p:cNvSpPr/>
            <p:nvPr/>
          </p:nvSpPr>
          <p:spPr>
            <a:xfrm rot="-5400000">
              <a:off x="2309314" y="225907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Textfeld 214"/>
            <p:cNvSpPr txBox="1"/>
            <p:nvPr/>
          </p:nvSpPr>
          <p:spPr>
            <a:xfrm>
              <a:off x="3861205" y="1670149"/>
              <a:ext cx="1235399"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Find </a:t>
              </a:r>
              <a:r>
                <a:rPr lang="en-GB" dirty="0">
                  <a:solidFill>
                    <a:srgbClr val="0000FF"/>
                  </a:solidFill>
                  <a:latin typeface="Arial" panose="020B0604020202020204" pitchFamily="34" charset="0"/>
                  <a:cs typeface="Arial" panose="020B0604020202020204" pitchFamily="34" charset="0"/>
                </a:rPr>
                <a:t>45%</a:t>
              </a:r>
              <a:r>
                <a:rPr lang="en-GB" dirty="0">
                  <a:latin typeface="Arial" panose="020B0604020202020204" pitchFamily="34" charset="0"/>
                  <a:cs typeface="Arial" panose="020B0604020202020204" pitchFamily="34" charset="0"/>
                </a:rPr>
                <a:t> of A1</a:t>
              </a:r>
            </a:p>
          </p:txBody>
        </p:sp>
        <p:sp>
          <p:nvSpPr>
            <p:cNvPr id="85" name="Textfeld 214"/>
            <p:cNvSpPr txBox="1"/>
            <p:nvPr/>
          </p:nvSpPr>
          <p:spPr>
            <a:xfrm>
              <a:off x="3856116" y="2372886"/>
              <a:ext cx="1235399" cy="1477328"/>
            </a:xfrm>
            <a:prstGeom prst="rect">
              <a:avLst/>
            </a:prstGeom>
            <a:solidFill>
              <a:schemeClr val="bg1"/>
            </a:solidFill>
            <a:ln w="12700">
              <a:solidFill>
                <a:srgbClr val="00B050"/>
              </a:solidFill>
            </a:ln>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Make hence the new basic pool with </a:t>
              </a:r>
              <a:r>
                <a:rPr lang="en-GB" dirty="0">
                  <a:solidFill>
                    <a:srgbClr val="0000FF"/>
                  </a:solidFill>
                  <a:latin typeface="Arial" panose="020B0604020202020204" pitchFamily="34" charset="0"/>
                  <a:cs typeface="Arial" panose="020B0604020202020204" pitchFamily="34" charset="0"/>
                </a:rPr>
                <a:t>45% A1</a:t>
              </a:r>
            </a:p>
          </p:txBody>
        </p:sp>
      </p:grpSp>
      <p:grpSp>
        <p:nvGrpSpPr>
          <p:cNvPr id="9" name="Group 8"/>
          <p:cNvGrpSpPr/>
          <p:nvPr/>
        </p:nvGrpSpPr>
        <p:grpSpPr>
          <a:xfrm>
            <a:off x="183422" y="4197829"/>
            <a:ext cx="2588142" cy="825554"/>
            <a:chOff x="156134" y="4189208"/>
            <a:chExt cx="2588142" cy="825554"/>
          </a:xfrm>
        </p:grpSpPr>
        <p:sp>
          <p:nvSpPr>
            <p:cNvPr id="108" name="Abgerundetes Rechteck 2"/>
            <p:cNvSpPr/>
            <p:nvPr/>
          </p:nvSpPr>
          <p:spPr>
            <a:xfrm>
              <a:off x="156134" y="4189208"/>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Textfeld 3"/>
            <p:cNvSpPr txBox="1"/>
            <p:nvPr/>
          </p:nvSpPr>
          <p:spPr>
            <a:xfrm>
              <a:off x="294465" y="4391186"/>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45%</a:t>
              </a:r>
            </a:p>
          </p:txBody>
        </p:sp>
        <p:sp>
          <p:nvSpPr>
            <p:cNvPr id="116" name="Abgerundetes Rechteck 4"/>
            <p:cNvSpPr/>
            <p:nvPr/>
          </p:nvSpPr>
          <p:spPr>
            <a:xfrm rot="5400000">
              <a:off x="1741190" y="3868946"/>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117" name="Ellipse 5"/>
            <p:cNvSpPr/>
            <p:nvPr/>
          </p:nvSpPr>
          <p:spPr>
            <a:xfrm rot="5400000">
              <a:off x="2572149" y="448315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 name="Ellipse 6"/>
            <p:cNvSpPr/>
            <p:nvPr/>
          </p:nvSpPr>
          <p:spPr>
            <a:xfrm rot="5400000">
              <a:off x="2446774" y="448219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 name="Ellipse 7"/>
            <p:cNvSpPr/>
            <p:nvPr/>
          </p:nvSpPr>
          <p:spPr>
            <a:xfrm rot="5400000">
              <a:off x="2314702" y="448219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 name="Ellipse 8"/>
            <p:cNvSpPr/>
            <p:nvPr/>
          </p:nvSpPr>
          <p:spPr>
            <a:xfrm rot="5400000">
              <a:off x="2165404" y="448219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 name="Ellipse 9"/>
            <p:cNvSpPr/>
            <p:nvPr/>
          </p:nvSpPr>
          <p:spPr>
            <a:xfrm rot="5400000">
              <a:off x="2021846" y="448219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 name="Ellipse 10"/>
            <p:cNvSpPr/>
            <p:nvPr/>
          </p:nvSpPr>
          <p:spPr>
            <a:xfrm rot="5400000">
              <a:off x="1884029" y="448219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 name="Ellipse 11"/>
            <p:cNvSpPr/>
            <p:nvPr/>
          </p:nvSpPr>
          <p:spPr>
            <a:xfrm rot="5400000">
              <a:off x="1758654" y="448123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 name="Ellipse 12"/>
            <p:cNvSpPr/>
            <p:nvPr/>
          </p:nvSpPr>
          <p:spPr>
            <a:xfrm rot="5400000">
              <a:off x="1626581" y="448123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 name="Ellipse 13"/>
            <p:cNvSpPr/>
            <p:nvPr/>
          </p:nvSpPr>
          <p:spPr>
            <a:xfrm rot="5400000">
              <a:off x="1477283" y="448123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 name="Ellipse 14"/>
            <p:cNvSpPr/>
            <p:nvPr/>
          </p:nvSpPr>
          <p:spPr>
            <a:xfrm rot="5400000">
              <a:off x="1333726" y="448123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 name="Ellipse 5"/>
            <p:cNvSpPr/>
            <p:nvPr/>
          </p:nvSpPr>
          <p:spPr>
            <a:xfrm rot="5400000">
              <a:off x="2570347" y="464208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Ellipse 6"/>
            <p:cNvSpPr/>
            <p:nvPr/>
          </p:nvSpPr>
          <p:spPr>
            <a:xfrm rot="5400000">
              <a:off x="2444972" y="464112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 name="Ellipse 7"/>
            <p:cNvSpPr/>
            <p:nvPr/>
          </p:nvSpPr>
          <p:spPr>
            <a:xfrm rot="5400000">
              <a:off x="2312899" y="464112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 name="Ellipse 8"/>
            <p:cNvSpPr/>
            <p:nvPr/>
          </p:nvSpPr>
          <p:spPr>
            <a:xfrm rot="5400000">
              <a:off x="2163601" y="464112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 name="Ellipse 9"/>
            <p:cNvSpPr/>
            <p:nvPr/>
          </p:nvSpPr>
          <p:spPr>
            <a:xfrm rot="5400000">
              <a:off x="2020044" y="464112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 name="Ellipse 10"/>
            <p:cNvSpPr/>
            <p:nvPr/>
          </p:nvSpPr>
          <p:spPr>
            <a:xfrm rot="5400000">
              <a:off x="1882226" y="464112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Ellipse 11"/>
            <p:cNvSpPr/>
            <p:nvPr/>
          </p:nvSpPr>
          <p:spPr>
            <a:xfrm rot="5400000">
              <a:off x="1756852" y="46401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Ellipse 12"/>
            <p:cNvSpPr/>
            <p:nvPr/>
          </p:nvSpPr>
          <p:spPr>
            <a:xfrm rot="5400000">
              <a:off x="1624779" y="46401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 name="Ellipse 13"/>
            <p:cNvSpPr/>
            <p:nvPr/>
          </p:nvSpPr>
          <p:spPr>
            <a:xfrm rot="5400000">
              <a:off x="1475480" y="46401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 name="Ellipse 14"/>
            <p:cNvSpPr/>
            <p:nvPr/>
          </p:nvSpPr>
          <p:spPr>
            <a:xfrm rot="5400000">
              <a:off x="1331924" y="46401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ight Arrow 111"/>
            <p:cNvSpPr/>
            <p:nvPr/>
          </p:nvSpPr>
          <p:spPr>
            <a:xfrm>
              <a:off x="1059311" y="442028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Textfeld 214"/>
            <p:cNvSpPr txBox="1"/>
            <p:nvPr/>
          </p:nvSpPr>
          <p:spPr>
            <a:xfrm>
              <a:off x="1765846" y="4411905"/>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solidFill>
                    <a:srgbClr val="0000FF"/>
                  </a:solidFill>
                  <a:latin typeface="Arial" panose="020B0604020202020204" pitchFamily="34" charset="0"/>
                  <a:cs typeface="Arial" panose="020B0604020202020204" pitchFamily="34" charset="0"/>
                </a:rPr>
                <a:t>25%</a:t>
              </a:r>
            </a:p>
          </p:txBody>
        </p:sp>
      </p:grpSp>
    </p:spTree>
    <p:extLst>
      <p:ext uri="{BB962C8B-B14F-4D97-AF65-F5344CB8AC3E}">
        <p14:creationId xmlns:p14="http://schemas.microsoft.com/office/powerpoint/2010/main" val="1722010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 name="Right Arrow 243"/>
          <p:cNvSpPr/>
          <p:nvPr/>
        </p:nvSpPr>
        <p:spPr>
          <a:xfrm rot="10513830">
            <a:off x="1121740" y="4851641"/>
            <a:ext cx="9782581"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Textfeld 4"/>
          <p:cNvSpPr txBox="1">
            <a:spLocks noChangeArrowheads="1"/>
          </p:cNvSpPr>
          <p:nvPr/>
        </p:nvSpPr>
        <p:spPr bwMode="auto">
          <a:xfrm>
            <a:off x="72000" y="18522"/>
            <a:ext cx="11980005" cy="1569660"/>
          </a:xfrm>
          <a:prstGeom prst="rect">
            <a:avLst/>
          </a:prstGeom>
          <a:solidFill>
            <a:schemeClr val="bg1"/>
          </a:solidFill>
          <a:ln>
            <a:noFill/>
          </a:ln>
          <a:effectLst>
            <a:outerShdw blurRad="50800" dist="38100" dir="2700000" algn="tl" rotWithShape="0">
              <a:prstClr val="black">
                <a:alpha val="40000"/>
              </a:prstClr>
            </a:outerShdw>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GB" altLang="de-DE" sz="2400" dirty="0"/>
              <a:t>You see, that by and by, as each step of sampling starts with the new level of its new basic pool, the % values </a:t>
            </a:r>
            <a:r>
              <a:rPr lang="en-GB" altLang="de-DE" sz="2400" b="1" dirty="0">
                <a:solidFill>
                  <a:srgbClr val="7030A0"/>
                </a:solidFill>
                <a:effectLst>
                  <a:outerShdw blurRad="38100" dist="38100" dir="2700000" algn="tl">
                    <a:srgbClr val="000000">
                      <a:alpha val="43137"/>
                    </a:srgbClr>
                  </a:outerShdw>
                </a:effectLst>
              </a:rPr>
              <a:t>DRIFT</a:t>
            </a:r>
            <a:r>
              <a:rPr lang="en-GB" altLang="de-DE" sz="2400" dirty="0"/>
              <a:t>: they go astray, and after a while, unavoidably, </a:t>
            </a:r>
            <a:r>
              <a:rPr lang="en-GB" altLang="de-DE" sz="2400" dirty="0" err="1">
                <a:solidFill>
                  <a:srgbClr val="7030A0"/>
                </a:solidFill>
                <a:effectLst>
                  <a:outerShdw blurRad="38100" dist="38100" dir="2700000" algn="tl">
                    <a:srgbClr val="000000">
                      <a:alpha val="43137"/>
                    </a:srgbClr>
                  </a:outerShdw>
                </a:effectLst>
              </a:rPr>
              <a:t>uninevitably</a:t>
            </a:r>
            <a:r>
              <a:rPr lang="en-GB" altLang="de-DE" sz="2400" dirty="0"/>
              <a:t>, you come to either 0% A1 or 100% A1. Then: Game over.</a:t>
            </a:r>
            <a:r>
              <a:rPr lang="en-GB" altLang="de-DE" sz="2400" dirty="0">
                <a:solidFill>
                  <a:srgbClr val="C00000"/>
                </a:solidFill>
                <a:effectLst>
                  <a:outerShdw blurRad="38100" dist="38100" dir="2700000" algn="tl">
                    <a:srgbClr val="000000">
                      <a:alpha val="43137"/>
                    </a:srgbClr>
                  </a:outerShdw>
                </a:effectLst>
              </a:rPr>
              <a:t> Bam</a:t>
            </a:r>
            <a:r>
              <a:rPr lang="en-GB" altLang="de-DE" sz="2400" dirty="0"/>
              <a:t>. </a:t>
            </a:r>
            <a:br>
              <a:rPr lang="en-GB" altLang="de-DE" sz="2400" dirty="0"/>
            </a:br>
            <a:r>
              <a:rPr lang="en-GB" altLang="de-DE" sz="2400" dirty="0"/>
              <a:t>Just go on long enough. And that is the entire story.</a:t>
            </a:r>
          </a:p>
        </p:txBody>
      </p:sp>
      <p:sp>
        <p:nvSpPr>
          <p:cNvPr id="247" name="Abgerundetes Rechteck 246"/>
          <p:cNvSpPr/>
          <p:nvPr/>
        </p:nvSpPr>
        <p:spPr>
          <a:xfrm>
            <a:off x="414820" y="1980167"/>
            <a:ext cx="5475123" cy="740183"/>
          </a:xfrm>
          <a:prstGeom prst="roundRect">
            <a:avLst>
              <a:gd name="adj" fmla="val 46291"/>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Textfeld 5"/>
          <p:cNvSpPr txBox="1"/>
          <p:nvPr/>
        </p:nvSpPr>
        <p:spPr>
          <a:xfrm>
            <a:off x="11255602" y="6330255"/>
            <a:ext cx="936398" cy="461665"/>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ctr"/>
            <a:fld id="{5B255CE3-06F4-4E80-85AD-A0878CDD5C50}" type="slidenum">
              <a:rPr lang="en-GB" sz="2400" smtClean="0">
                <a:latin typeface="Arial" panose="020B0604020202020204" pitchFamily="34" charset="0"/>
                <a:cs typeface="Arial" panose="020B0604020202020204" pitchFamily="34" charset="0"/>
              </a:rPr>
              <a:pPr algn="ctr"/>
              <a:t>9</a:t>
            </a:fld>
            <a:endParaRPr lang="en-GB" sz="2400" dirty="0">
              <a:latin typeface="Arial" panose="020B0604020202020204" pitchFamily="34" charset="0"/>
              <a:cs typeface="Arial" panose="020B0604020202020204" pitchFamily="34" charset="0"/>
            </a:endParaRPr>
          </a:p>
        </p:txBody>
      </p:sp>
      <p:grpSp>
        <p:nvGrpSpPr>
          <p:cNvPr id="7" name="Group 6"/>
          <p:cNvGrpSpPr/>
          <p:nvPr/>
        </p:nvGrpSpPr>
        <p:grpSpPr>
          <a:xfrm>
            <a:off x="161223" y="1670149"/>
            <a:ext cx="4935381" cy="2180065"/>
            <a:chOff x="161223" y="1670149"/>
            <a:chExt cx="4935381" cy="2180065"/>
          </a:xfrm>
        </p:grpSpPr>
        <p:sp>
          <p:nvSpPr>
            <p:cNvPr id="3" name="Abgerundetes Rechteck 2"/>
            <p:cNvSpPr/>
            <p:nvPr/>
          </p:nvSpPr>
          <p:spPr>
            <a:xfrm>
              <a:off x="161223" y="1677362"/>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feld 3"/>
            <p:cNvSpPr txBox="1"/>
            <p:nvPr/>
          </p:nvSpPr>
          <p:spPr>
            <a:xfrm>
              <a:off x="275489" y="1999660"/>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Say: </a:t>
              </a:r>
              <a:r>
                <a:rPr lang="en-GB" b="1" dirty="0">
                  <a:solidFill>
                    <a:srgbClr val="FF0000"/>
                  </a:solidFill>
                  <a:latin typeface="Arial" panose="020B0604020202020204" pitchFamily="34" charset="0"/>
                  <a:cs typeface="Arial" panose="020B0604020202020204" pitchFamily="34" charset="0"/>
                </a:rPr>
                <a:t>50%</a:t>
              </a:r>
              <a:r>
                <a:rPr lang="en-GB" dirty="0">
                  <a:latin typeface="Arial" panose="020B0604020202020204" pitchFamily="34" charset="0"/>
                  <a:cs typeface="Arial" panose="020B0604020202020204" pitchFamily="34" charset="0"/>
                </a:rPr>
                <a:t> A1-gametes, 50% A2-gametes.</a:t>
              </a:r>
            </a:p>
          </p:txBody>
        </p:sp>
        <p:sp>
          <p:nvSpPr>
            <p:cNvPr id="50" name="Textfeld 214"/>
            <p:cNvSpPr txBox="1"/>
            <p:nvPr/>
          </p:nvSpPr>
          <p:spPr>
            <a:xfrm rot="21600000">
              <a:off x="2466523" y="2556163"/>
              <a:ext cx="1042277"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Take a random sample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a:t>
              </a:r>
            </a:p>
          </p:txBody>
        </p:sp>
        <p:grpSp>
          <p:nvGrpSpPr>
            <p:cNvPr id="5" name="Group 4"/>
            <p:cNvGrpSpPr/>
            <p:nvPr/>
          </p:nvGrpSpPr>
          <p:grpSpPr>
            <a:xfrm rot="6000000">
              <a:off x="2757839" y="1238372"/>
              <a:ext cx="537010" cy="1469163"/>
              <a:chOff x="3500562" y="1292710"/>
              <a:chExt cx="537010" cy="1469163"/>
            </a:xfrm>
          </p:grpSpPr>
          <p:sp>
            <p:nvSpPr>
              <p:cNvPr id="52" name="Abgerundetes Rechteck 4"/>
              <p:cNvSpPr/>
              <p:nvPr/>
            </p:nvSpPr>
            <p:spPr>
              <a:xfrm rot="21000000">
                <a:off x="3500562" y="1292710"/>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53" name="Ellipse 5"/>
              <p:cNvSpPr/>
              <p:nvPr/>
            </p:nvSpPr>
            <p:spPr>
              <a:xfrm rot="21000000">
                <a:off x="3538127" y="13787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 name="Ellipse 6"/>
              <p:cNvSpPr/>
              <p:nvPr/>
            </p:nvSpPr>
            <p:spPr>
              <a:xfrm rot="21000000">
                <a:off x="3562021" y="15142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Ellipse 7"/>
              <p:cNvSpPr/>
              <p:nvPr/>
            </p:nvSpPr>
            <p:spPr>
              <a:xfrm rot="21000000">
                <a:off x="3585916" y="164980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Ellipse 8"/>
              <p:cNvSpPr/>
              <p:nvPr/>
            </p:nvSpPr>
            <p:spPr>
              <a:xfrm rot="21000000">
                <a:off x="3609810" y="178531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Ellipse 9"/>
              <p:cNvSpPr/>
              <p:nvPr/>
            </p:nvSpPr>
            <p:spPr>
              <a:xfrm rot="21000000">
                <a:off x="3633705" y="192082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Ellipse 10"/>
              <p:cNvSpPr/>
              <p:nvPr/>
            </p:nvSpPr>
            <p:spPr>
              <a:xfrm rot="21000000">
                <a:off x="3657599" y="205633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Ellipse 11"/>
              <p:cNvSpPr/>
              <p:nvPr/>
            </p:nvSpPr>
            <p:spPr>
              <a:xfrm rot="21000000">
                <a:off x="3681494" y="21918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Ellipse 12"/>
              <p:cNvSpPr/>
              <p:nvPr/>
            </p:nvSpPr>
            <p:spPr>
              <a:xfrm rot="21000000">
                <a:off x="3705388" y="232736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Ellipse 13"/>
              <p:cNvSpPr/>
              <p:nvPr/>
            </p:nvSpPr>
            <p:spPr>
              <a:xfrm rot="21000000">
                <a:off x="3729283" y="246287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Ellipse 14"/>
              <p:cNvSpPr/>
              <p:nvPr/>
            </p:nvSpPr>
            <p:spPr>
              <a:xfrm rot="21000000">
                <a:off x="3753177" y="2598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Ellipse 5"/>
              <p:cNvSpPr/>
              <p:nvPr/>
            </p:nvSpPr>
            <p:spPr>
              <a:xfrm rot="21000000">
                <a:off x="3696844" y="135262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Ellipse 6"/>
              <p:cNvSpPr/>
              <p:nvPr/>
            </p:nvSpPr>
            <p:spPr>
              <a:xfrm rot="21000000">
                <a:off x="3720738" y="14881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Ellipse 7"/>
              <p:cNvSpPr/>
              <p:nvPr/>
            </p:nvSpPr>
            <p:spPr>
              <a:xfrm rot="21000000">
                <a:off x="3744633" y="162364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Ellipse 8"/>
              <p:cNvSpPr/>
              <p:nvPr/>
            </p:nvSpPr>
            <p:spPr>
              <a:xfrm rot="21000000">
                <a:off x="3768527" y="175915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Ellipse 9"/>
              <p:cNvSpPr/>
              <p:nvPr/>
            </p:nvSpPr>
            <p:spPr>
              <a:xfrm rot="21000000">
                <a:off x="3792422" y="18946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Ellipse 10"/>
              <p:cNvSpPr/>
              <p:nvPr/>
            </p:nvSpPr>
            <p:spPr>
              <a:xfrm rot="21000000">
                <a:off x="3816316" y="203018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Ellipse 11"/>
              <p:cNvSpPr/>
              <p:nvPr/>
            </p:nvSpPr>
            <p:spPr>
              <a:xfrm rot="21000000">
                <a:off x="3840211" y="21656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Ellipse 12"/>
              <p:cNvSpPr/>
              <p:nvPr/>
            </p:nvSpPr>
            <p:spPr>
              <a:xfrm rot="21000000">
                <a:off x="3864105" y="23012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Ellipse 13"/>
              <p:cNvSpPr/>
              <p:nvPr/>
            </p:nvSpPr>
            <p:spPr>
              <a:xfrm rot="21000000">
                <a:off x="3888000" y="24367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Ellipse 14"/>
              <p:cNvSpPr/>
              <p:nvPr/>
            </p:nvSpPr>
            <p:spPr>
              <a:xfrm rot="21000000">
                <a:off x="3911894" y="25722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 name="Right Arrow 5"/>
            <p:cNvSpPr/>
            <p:nvPr/>
          </p:nvSpPr>
          <p:spPr>
            <a:xfrm>
              <a:off x="2035743" y="323575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 name="Right Arrow 72"/>
            <p:cNvSpPr/>
            <p:nvPr/>
          </p:nvSpPr>
          <p:spPr>
            <a:xfrm rot="-5400000">
              <a:off x="2309314" y="225907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Textfeld 214"/>
            <p:cNvSpPr txBox="1"/>
            <p:nvPr/>
          </p:nvSpPr>
          <p:spPr>
            <a:xfrm>
              <a:off x="3861205" y="1670149"/>
              <a:ext cx="1235399"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Find 40% of A1</a:t>
              </a:r>
            </a:p>
          </p:txBody>
        </p:sp>
        <p:sp>
          <p:nvSpPr>
            <p:cNvPr id="75" name="Textfeld 214"/>
            <p:cNvSpPr txBox="1"/>
            <p:nvPr/>
          </p:nvSpPr>
          <p:spPr>
            <a:xfrm>
              <a:off x="3856116" y="2372886"/>
              <a:ext cx="1235399" cy="1477328"/>
            </a:xfrm>
            <a:prstGeom prst="rect">
              <a:avLst/>
            </a:prstGeom>
            <a:solidFill>
              <a:schemeClr val="bg1"/>
            </a:solidFill>
            <a:ln w="19050">
              <a:solidFill>
                <a:srgbClr val="00B050"/>
              </a:solidFill>
            </a:ln>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Make hence the new basic pool with 40% A1</a:t>
              </a:r>
            </a:p>
          </p:txBody>
        </p:sp>
      </p:grpSp>
      <p:sp>
        <p:nvSpPr>
          <p:cNvPr id="8" name="Right Arrow 7"/>
          <p:cNvSpPr/>
          <p:nvPr/>
        </p:nvSpPr>
        <p:spPr>
          <a:xfrm>
            <a:off x="5091514" y="2380099"/>
            <a:ext cx="2018369"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 name="Abgerundetes Rechteck 2"/>
          <p:cNvSpPr/>
          <p:nvPr/>
        </p:nvSpPr>
        <p:spPr>
          <a:xfrm>
            <a:off x="4460252" y="4192550"/>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 name="Textfeld 3"/>
          <p:cNvSpPr txBox="1"/>
          <p:nvPr/>
        </p:nvSpPr>
        <p:spPr>
          <a:xfrm>
            <a:off x="4610517" y="4398047"/>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25%</a:t>
            </a:r>
          </a:p>
        </p:txBody>
      </p:sp>
      <p:grpSp>
        <p:nvGrpSpPr>
          <p:cNvPr id="12" name="Group 11">
            <a:extLst>
              <a:ext uri="{FF2B5EF4-FFF2-40B4-BE49-F238E27FC236}">
                <a16:creationId xmlns:a16="http://schemas.microsoft.com/office/drawing/2014/main" id="{F1232FBC-39A0-47D7-B29C-4C1E42354EC1}"/>
              </a:ext>
            </a:extLst>
          </p:cNvPr>
          <p:cNvGrpSpPr/>
          <p:nvPr/>
        </p:nvGrpSpPr>
        <p:grpSpPr>
          <a:xfrm>
            <a:off x="5706654" y="4298351"/>
            <a:ext cx="1469163" cy="537012"/>
            <a:chOff x="6049483" y="4405195"/>
            <a:chExt cx="1469163" cy="537012"/>
          </a:xfrm>
        </p:grpSpPr>
        <p:sp>
          <p:nvSpPr>
            <p:cNvPr id="139" name="Abgerundetes Rechteck 4"/>
            <p:cNvSpPr/>
            <p:nvPr/>
          </p:nvSpPr>
          <p:spPr>
            <a:xfrm rot="5400000">
              <a:off x="6515559" y="3939119"/>
              <a:ext cx="537012"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140" name="Ellipse 5"/>
            <p:cNvSpPr/>
            <p:nvPr/>
          </p:nvSpPr>
          <p:spPr>
            <a:xfrm rot="5400000">
              <a:off x="7346519" y="4551410"/>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 name="Ellipse 6"/>
            <p:cNvSpPr/>
            <p:nvPr/>
          </p:nvSpPr>
          <p:spPr>
            <a:xfrm rot="5400000">
              <a:off x="7208920" y="4551410"/>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 name="Ellipse 7"/>
            <p:cNvSpPr/>
            <p:nvPr/>
          </p:nvSpPr>
          <p:spPr>
            <a:xfrm rot="5400000">
              <a:off x="7071317"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 name="Ellipse 8"/>
            <p:cNvSpPr/>
            <p:nvPr/>
          </p:nvSpPr>
          <p:spPr>
            <a:xfrm rot="5400000">
              <a:off x="6933714"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 name="Ellipse 9"/>
            <p:cNvSpPr/>
            <p:nvPr/>
          </p:nvSpPr>
          <p:spPr>
            <a:xfrm rot="5400000">
              <a:off x="6796111"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 name="Ellipse 10"/>
            <p:cNvSpPr/>
            <p:nvPr/>
          </p:nvSpPr>
          <p:spPr>
            <a:xfrm rot="5400000">
              <a:off x="6658508"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 name="Ellipse 11"/>
            <p:cNvSpPr/>
            <p:nvPr/>
          </p:nvSpPr>
          <p:spPr>
            <a:xfrm rot="5400000">
              <a:off x="6520905"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 name="Ellipse 12"/>
            <p:cNvSpPr/>
            <p:nvPr/>
          </p:nvSpPr>
          <p:spPr>
            <a:xfrm rot="5400000">
              <a:off x="6383302"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 name="Ellipse 13"/>
            <p:cNvSpPr/>
            <p:nvPr/>
          </p:nvSpPr>
          <p:spPr>
            <a:xfrm rot="5400000">
              <a:off x="6245699"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Ellipse 14"/>
            <p:cNvSpPr/>
            <p:nvPr/>
          </p:nvSpPr>
          <p:spPr>
            <a:xfrm rot="5400000">
              <a:off x="6108096" y="455141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Ellipse 5"/>
            <p:cNvSpPr/>
            <p:nvPr/>
          </p:nvSpPr>
          <p:spPr>
            <a:xfrm rot="5400000">
              <a:off x="7344717" y="4712258"/>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 name="Ellipse 6"/>
            <p:cNvSpPr/>
            <p:nvPr/>
          </p:nvSpPr>
          <p:spPr>
            <a:xfrm rot="5400000">
              <a:off x="7207118"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 name="Ellipse 7"/>
            <p:cNvSpPr/>
            <p:nvPr/>
          </p:nvSpPr>
          <p:spPr>
            <a:xfrm rot="5400000">
              <a:off x="7069515"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 name="Ellipse 8"/>
            <p:cNvSpPr/>
            <p:nvPr/>
          </p:nvSpPr>
          <p:spPr>
            <a:xfrm rot="5400000">
              <a:off x="6931912"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4" name="Ellipse 9"/>
            <p:cNvSpPr/>
            <p:nvPr/>
          </p:nvSpPr>
          <p:spPr>
            <a:xfrm rot="5400000">
              <a:off x="6794309"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 name="Ellipse 10"/>
            <p:cNvSpPr/>
            <p:nvPr/>
          </p:nvSpPr>
          <p:spPr>
            <a:xfrm rot="5400000">
              <a:off x="6656706"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 name="Ellipse 11"/>
            <p:cNvSpPr/>
            <p:nvPr/>
          </p:nvSpPr>
          <p:spPr>
            <a:xfrm rot="5400000">
              <a:off x="6519103"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 name="Ellipse 12"/>
            <p:cNvSpPr/>
            <p:nvPr/>
          </p:nvSpPr>
          <p:spPr>
            <a:xfrm rot="5400000">
              <a:off x="6381500"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8" name="Ellipse 13"/>
            <p:cNvSpPr/>
            <p:nvPr/>
          </p:nvSpPr>
          <p:spPr>
            <a:xfrm rot="5400000">
              <a:off x="6243897"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 name="Ellipse 14"/>
            <p:cNvSpPr/>
            <p:nvPr/>
          </p:nvSpPr>
          <p:spPr>
            <a:xfrm rot="5400000">
              <a:off x="6106294" y="471225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3" name="Abgerundetes Rechteck 2"/>
          <p:cNvSpPr/>
          <p:nvPr/>
        </p:nvSpPr>
        <p:spPr>
          <a:xfrm>
            <a:off x="8788595" y="4149176"/>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Textfeld 3"/>
          <p:cNvSpPr txBox="1"/>
          <p:nvPr/>
        </p:nvSpPr>
        <p:spPr>
          <a:xfrm>
            <a:off x="8926926" y="4351154"/>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15%</a:t>
            </a:r>
          </a:p>
        </p:txBody>
      </p:sp>
      <p:sp>
        <p:nvSpPr>
          <p:cNvPr id="186" name="Right Arrow 185"/>
          <p:cNvSpPr/>
          <p:nvPr/>
        </p:nvSpPr>
        <p:spPr>
          <a:xfrm>
            <a:off x="9614183" y="4364604"/>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 name="Right Arrow 213"/>
          <p:cNvSpPr/>
          <p:nvPr/>
        </p:nvSpPr>
        <p:spPr>
          <a:xfrm rot="10513830">
            <a:off x="1062911" y="3598415"/>
            <a:ext cx="9868440"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p:nvGrpSpPr>
        <p:grpSpPr>
          <a:xfrm>
            <a:off x="7114973" y="1677362"/>
            <a:ext cx="4935381" cy="2180065"/>
            <a:chOff x="161223" y="1670149"/>
            <a:chExt cx="4935381" cy="2180065"/>
          </a:xfrm>
        </p:grpSpPr>
        <p:sp>
          <p:nvSpPr>
            <p:cNvPr id="78" name="Abgerundetes Rechteck 2"/>
            <p:cNvSpPr/>
            <p:nvPr/>
          </p:nvSpPr>
          <p:spPr>
            <a:xfrm>
              <a:off x="161223" y="1677362"/>
              <a:ext cx="1874520" cy="2079130"/>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Textfeld 3"/>
            <p:cNvSpPr txBox="1"/>
            <p:nvPr/>
          </p:nvSpPr>
          <p:spPr>
            <a:xfrm>
              <a:off x="275489" y="1999660"/>
              <a:ext cx="1760254" cy="1200329"/>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Basic pool. Say: 40% A1-gametes, 60% A2-gametes.</a:t>
              </a:r>
            </a:p>
          </p:txBody>
        </p:sp>
        <p:sp>
          <p:nvSpPr>
            <p:cNvPr id="80" name="Textfeld 214"/>
            <p:cNvSpPr txBox="1"/>
            <p:nvPr/>
          </p:nvSpPr>
          <p:spPr>
            <a:xfrm rot="21600000">
              <a:off x="2466523" y="2556163"/>
              <a:ext cx="1042277" cy="1200329"/>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Take a random sample </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2N=20.</a:t>
              </a:r>
            </a:p>
          </p:txBody>
        </p:sp>
        <p:grpSp>
          <p:nvGrpSpPr>
            <p:cNvPr id="81" name="Group 80"/>
            <p:cNvGrpSpPr/>
            <p:nvPr/>
          </p:nvGrpSpPr>
          <p:grpSpPr>
            <a:xfrm rot="6000000">
              <a:off x="2757839" y="1238372"/>
              <a:ext cx="537010" cy="1469163"/>
              <a:chOff x="3500562" y="1292710"/>
              <a:chExt cx="537010" cy="1469163"/>
            </a:xfrm>
          </p:grpSpPr>
          <p:sp>
            <p:nvSpPr>
              <p:cNvPr id="86" name="Abgerundetes Rechteck 4"/>
              <p:cNvSpPr/>
              <p:nvPr/>
            </p:nvSpPr>
            <p:spPr>
              <a:xfrm rot="21000000">
                <a:off x="3500562" y="1292710"/>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87" name="Ellipse 5"/>
              <p:cNvSpPr/>
              <p:nvPr/>
            </p:nvSpPr>
            <p:spPr>
              <a:xfrm rot="21000000">
                <a:off x="3538127" y="13787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Ellipse 6"/>
              <p:cNvSpPr/>
              <p:nvPr/>
            </p:nvSpPr>
            <p:spPr>
              <a:xfrm rot="21000000">
                <a:off x="3562021" y="15142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Ellipse 7"/>
              <p:cNvSpPr/>
              <p:nvPr/>
            </p:nvSpPr>
            <p:spPr>
              <a:xfrm rot="21000000">
                <a:off x="3585916" y="164980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Ellipse 8"/>
              <p:cNvSpPr/>
              <p:nvPr/>
            </p:nvSpPr>
            <p:spPr>
              <a:xfrm rot="21000000">
                <a:off x="3609810" y="178531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Ellipse 9"/>
              <p:cNvSpPr/>
              <p:nvPr/>
            </p:nvSpPr>
            <p:spPr>
              <a:xfrm rot="21000000">
                <a:off x="3633705" y="192082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Ellipse 10"/>
              <p:cNvSpPr/>
              <p:nvPr/>
            </p:nvSpPr>
            <p:spPr>
              <a:xfrm rot="21000000">
                <a:off x="3657599" y="205633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Ellipse 11"/>
              <p:cNvSpPr/>
              <p:nvPr/>
            </p:nvSpPr>
            <p:spPr>
              <a:xfrm rot="21000000">
                <a:off x="3681494" y="219185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Ellipse 12"/>
              <p:cNvSpPr/>
              <p:nvPr/>
            </p:nvSpPr>
            <p:spPr>
              <a:xfrm rot="21000000">
                <a:off x="3705388" y="232736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Ellipse 13"/>
              <p:cNvSpPr/>
              <p:nvPr/>
            </p:nvSpPr>
            <p:spPr>
              <a:xfrm rot="21000000">
                <a:off x="3729283" y="2462875"/>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Ellipse 14"/>
              <p:cNvSpPr/>
              <p:nvPr/>
            </p:nvSpPr>
            <p:spPr>
              <a:xfrm rot="21000000">
                <a:off x="3753177" y="2598387"/>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Ellipse 5"/>
              <p:cNvSpPr/>
              <p:nvPr/>
            </p:nvSpPr>
            <p:spPr>
              <a:xfrm rot="21000000">
                <a:off x="3696844" y="135262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Ellipse 6"/>
              <p:cNvSpPr/>
              <p:nvPr/>
            </p:nvSpPr>
            <p:spPr>
              <a:xfrm rot="21000000">
                <a:off x="3720738" y="14881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Ellipse 7"/>
              <p:cNvSpPr/>
              <p:nvPr/>
            </p:nvSpPr>
            <p:spPr>
              <a:xfrm rot="21000000">
                <a:off x="3744633" y="162364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Ellipse 8"/>
              <p:cNvSpPr/>
              <p:nvPr/>
            </p:nvSpPr>
            <p:spPr>
              <a:xfrm rot="21000000">
                <a:off x="3768527" y="175915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Ellipse 9"/>
              <p:cNvSpPr/>
              <p:nvPr/>
            </p:nvSpPr>
            <p:spPr>
              <a:xfrm rot="21000000">
                <a:off x="3792422" y="189466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Ellipse 10"/>
              <p:cNvSpPr/>
              <p:nvPr/>
            </p:nvSpPr>
            <p:spPr>
              <a:xfrm rot="21000000">
                <a:off x="3816316" y="203018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 name="Ellipse 11"/>
              <p:cNvSpPr/>
              <p:nvPr/>
            </p:nvSpPr>
            <p:spPr>
              <a:xfrm rot="21000000">
                <a:off x="3840211" y="21656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 name="Ellipse 12"/>
              <p:cNvSpPr/>
              <p:nvPr/>
            </p:nvSpPr>
            <p:spPr>
              <a:xfrm rot="21000000">
                <a:off x="3864105" y="2301206"/>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Ellipse 13"/>
              <p:cNvSpPr/>
              <p:nvPr/>
            </p:nvSpPr>
            <p:spPr>
              <a:xfrm rot="21000000">
                <a:off x="3888000" y="2436719"/>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Ellipse 14"/>
              <p:cNvSpPr/>
              <p:nvPr/>
            </p:nvSpPr>
            <p:spPr>
              <a:xfrm rot="21000000">
                <a:off x="3911894" y="257223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Right Arrow 81"/>
            <p:cNvSpPr/>
            <p:nvPr/>
          </p:nvSpPr>
          <p:spPr>
            <a:xfrm>
              <a:off x="2035743" y="323575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Right Arrow 82"/>
            <p:cNvSpPr/>
            <p:nvPr/>
          </p:nvSpPr>
          <p:spPr>
            <a:xfrm rot="-5400000">
              <a:off x="2309314" y="2259079"/>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Textfeld 214"/>
            <p:cNvSpPr txBox="1"/>
            <p:nvPr/>
          </p:nvSpPr>
          <p:spPr>
            <a:xfrm>
              <a:off x="3861205" y="1670149"/>
              <a:ext cx="1235399" cy="646331"/>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Find 45% of A1</a:t>
              </a:r>
            </a:p>
          </p:txBody>
        </p:sp>
        <p:sp>
          <p:nvSpPr>
            <p:cNvPr id="85" name="Textfeld 214"/>
            <p:cNvSpPr txBox="1"/>
            <p:nvPr/>
          </p:nvSpPr>
          <p:spPr>
            <a:xfrm>
              <a:off x="3856116" y="2372886"/>
              <a:ext cx="1235399" cy="1477328"/>
            </a:xfrm>
            <a:prstGeom prst="rect">
              <a:avLst/>
            </a:prstGeom>
            <a:solidFill>
              <a:schemeClr val="bg1"/>
            </a:solidFill>
            <a:ln w="12700">
              <a:solidFill>
                <a:srgbClr val="00B050"/>
              </a:solidFill>
            </a:ln>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Make hence the new basic pool with 45% A1</a:t>
              </a:r>
            </a:p>
          </p:txBody>
        </p:sp>
      </p:grpSp>
      <p:sp>
        <p:nvSpPr>
          <p:cNvPr id="215" name="Right Arrow 214"/>
          <p:cNvSpPr/>
          <p:nvPr/>
        </p:nvSpPr>
        <p:spPr>
          <a:xfrm>
            <a:off x="3058705" y="4346870"/>
            <a:ext cx="1372164" cy="560419"/>
          </a:xfrm>
          <a:custGeom>
            <a:avLst/>
            <a:gdLst>
              <a:gd name="connsiteX0" fmla="*/ 0 w 2077310"/>
              <a:gd name="connsiteY0" fmla="*/ 140105 h 560419"/>
              <a:gd name="connsiteX1" fmla="*/ 1797101 w 2077310"/>
              <a:gd name="connsiteY1" fmla="*/ 140105 h 560419"/>
              <a:gd name="connsiteX2" fmla="*/ 1797101 w 2077310"/>
              <a:gd name="connsiteY2" fmla="*/ 0 h 560419"/>
              <a:gd name="connsiteX3" fmla="*/ 2077310 w 2077310"/>
              <a:gd name="connsiteY3" fmla="*/ 280210 h 560419"/>
              <a:gd name="connsiteX4" fmla="*/ 1797101 w 2077310"/>
              <a:gd name="connsiteY4" fmla="*/ 560419 h 560419"/>
              <a:gd name="connsiteX5" fmla="*/ 1797101 w 2077310"/>
              <a:gd name="connsiteY5" fmla="*/ 420314 h 560419"/>
              <a:gd name="connsiteX6" fmla="*/ 0 w 2077310"/>
              <a:gd name="connsiteY6" fmla="*/ 420314 h 560419"/>
              <a:gd name="connsiteX7" fmla="*/ 0 w 2077310"/>
              <a:gd name="connsiteY7" fmla="*/ 140105 h 560419"/>
              <a:gd name="connsiteX0" fmla="*/ 0 w 2077310"/>
              <a:gd name="connsiteY0" fmla="*/ 140105 h 560419"/>
              <a:gd name="connsiteX1" fmla="*/ 1797101 w 2077310"/>
              <a:gd name="connsiteY1" fmla="*/ 140105 h 560419"/>
              <a:gd name="connsiteX2" fmla="*/ 1797101 w 2077310"/>
              <a:gd name="connsiteY2" fmla="*/ 0 h 560419"/>
              <a:gd name="connsiteX3" fmla="*/ 2077310 w 2077310"/>
              <a:gd name="connsiteY3" fmla="*/ 280210 h 560419"/>
              <a:gd name="connsiteX4" fmla="*/ 1797101 w 2077310"/>
              <a:gd name="connsiteY4" fmla="*/ 560419 h 560419"/>
              <a:gd name="connsiteX5" fmla="*/ 1797101 w 2077310"/>
              <a:gd name="connsiteY5" fmla="*/ 420314 h 560419"/>
              <a:gd name="connsiteX6" fmla="*/ 709301 w 2077310"/>
              <a:gd name="connsiteY6" fmla="*/ 437406 h 560419"/>
              <a:gd name="connsiteX7" fmla="*/ 0 w 2077310"/>
              <a:gd name="connsiteY7" fmla="*/ 140105 h 560419"/>
              <a:gd name="connsiteX0" fmla="*/ 0 w 1419284"/>
              <a:gd name="connsiteY0" fmla="*/ 157197 h 560419"/>
              <a:gd name="connsiteX1" fmla="*/ 1139075 w 1419284"/>
              <a:gd name="connsiteY1" fmla="*/ 140105 h 560419"/>
              <a:gd name="connsiteX2" fmla="*/ 1139075 w 1419284"/>
              <a:gd name="connsiteY2" fmla="*/ 0 h 560419"/>
              <a:gd name="connsiteX3" fmla="*/ 1419284 w 1419284"/>
              <a:gd name="connsiteY3" fmla="*/ 280210 h 560419"/>
              <a:gd name="connsiteX4" fmla="*/ 1139075 w 1419284"/>
              <a:gd name="connsiteY4" fmla="*/ 560419 h 560419"/>
              <a:gd name="connsiteX5" fmla="*/ 1139075 w 1419284"/>
              <a:gd name="connsiteY5" fmla="*/ 420314 h 560419"/>
              <a:gd name="connsiteX6" fmla="*/ 51275 w 1419284"/>
              <a:gd name="connsiteY6" fmla="*/ 437406 h 560419"/>
              <a:gd name="connsiteX7" fmla="*/ 0 w 1419284"/>
              <a:gd name="connsiteY7" fmla="*/ 157197 h 560419"/>
              <a:gd name="connsiteX0" fmla="*/ 8545 w 1368009"/>
              <a:gd name="connsiteY0" fmla="*/ 148651 h 560419"/>
              <a:gd name="connsiteX1" fmla="*/ 1087800 w 1368009"/>
              <a:gd name="connsiteY1" fmla="*/ 140105 h 560419"/>
              <a:gd name="connsiteX2" fmla="*/ 1087800 w 1368009"/>
              <a:gd name="connsiteY2" fmla="*/ 0 h 560419"/>
              <a:gd name="connsiteX3" fmla="*/ 1368009 w 1368009"/>
              <a:gd name="connsiteY3" fmla="*/ 280210 h 560419"/>
              <a:gd name="connsiteX4" fmla="*/ 1087800 w 1368009"/>
              <a:gd name="connsiteY4" fmla="*/ 560419 h 560419"/>
              <a:gd name="connsiteX5" fmla="*/ 1087800 w 1368009"/>
              <a:gd name="connsiteY5" fmla="*/ 420314 h 560419"/>
              <a:gd name="connsiteX6" fmla="*/ 0 w 1368009"/>
              <a:gd name="connsiteY6" fmla="*/ 437406 h 560419"/>
              <a:gd name="connsiteX7" fmla="*/ 8545 w 1368009"/>
              <a:gd name="connsiteY7" fmla="*/ 148651 h 560419"/>
              <a:gd name="connsiteX0" fmla="*/ 0 w 1372164"/>
              <a:gd name="connsiteY0" fmla="*/ 148651 h 560419"/>
              <a:gd name="connsiteX1" fmla="*/ 1091955 w 1372164"/>
              <a:gd name="connsiteY1" fmla="*/ 140105 h 560419"/>
              <a:gd name="connsiteX2" fmla="*/ 1091955 w 1372164"/>
              <a:gd name="connsiteY2" fmla="*/ 0 h 560419"/>
              <a:gd name="connsiteX3" fmla="*/ 1372164 w 1372164"/>
              <a:gd name="connsiteY3" fmla="*/ 280210 h 560419"/>
              <a:gd name="connsiteX4" fmla="*/ 1091955 w 1372164"/>
              <a:gd name="connsiteY4" fmla="*/ 560419 h 560419"/>
              <a:gd name="connsiteX5" fmla="*/ 1091955 w 1372164"/>
              <a:gd name="connsiteY5" fmla="*/ 420314 h 560419"/>
              <a:gd name="connsiteX6" fmla="*/ 4155 w 1372164"/>
              <a:gd name="connsiteY6" fmla="*/ 437406 h 560419"/>
              <a:gd name="connsiteX7" fmla="*/ 0 w 1372164"/>
              <a:gd name="connsiteY7" fmla="*/ 148651 h 56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2164" h="560419">
                <a:moveTo>
                  <a:pt x="0" y="148651"/>
                </a:moveTo>
                <a:lnTo>
                  <a:pt x="1091955" y="140105"/>
                </a:lnTo>
                <a:lnTo>
                  <a:pt x="1091955" y="0"/>
                </a:lnTo>
                <a:lnTo>
                  <a:pt x="1372164" y="280210"/>
                </a:lnTo>
                <a:lnTo>
                  <a:pt x="1091955" y="560419"/>
                </a:lnTo>
                <a:lnTo>
                  <a:pt x="1091955" y="420314"/>
                </a:lnTo>
                <a:lnTo>
                  <a:pt x="4155" y="437406"/>
                </a:lnTo>
                <a:lnTo>
                  <a:pt x="0" y="148651"/>
                </a:lnTo>
                <a:close/>
              </a:path>
            </a:pathLst>
          </a:cu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Right Arrow 215"/>
          <p:cNvSpPr/>
          <p:nvPr/>
        </p:nvSpPr>
        <p:spPr>
          <a:xfrm>
            <a:off x="7304911" y="4298350"/>
            <a:ext cx="1469164"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 name="Abgerundetes Rechteck 2"/>
          <p:cNvSpPr/>
          <p:nvPr/>
        </p:nvSpPr>
        <p:spPr>
          <a:xfrm>
            <a:off x="183422" y="5444088"/>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 name="Textfeld 3"/>
          <p:cNvSpPr txBox="1"/>
          <p:nvPr/>
        </p:nvSpPr>
        <p:spPr>
          <a:xfrm>
            <a:off x="321753" y="5646066"/>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20%</a:t>
            </a:r>
          </a:p>
        </p:txBody>
      </p:sp>
      <p:grpSp>
        <p:nvGrpSpPr>
          <p:cNvPr id="14" name="Group 13">
            <a:extLst>
              <a:ext uri="{FF2B5EF4-FFF2-40B4-BE49-F238E27FC236}">
                <a16:creationId xmlns:a16="http://schemas.microsoft.com/office/drawing/2014/main" id="{0F33B5F8-813A-4EC6-A58D-D222C7AB46B6}"/>
              </a:ext>
            </a:extLst>
          </p:cNvPr>
          <p:cNvGrpSpPr/>
          <p:nvPr/>
        </p:nvGrpSpPr>
        <p:grpSpPr>
          <a:xfrm>
            <a:off x="1456799" y="5565695"/>
            <a:ext cx="1469163" cy="537010"/>
            <a:chOff x="1773978" y="5579195"/>
            <a:chExt cx="1469163" cy="537010"/>
          </a:xfrm>
        </p:grpSpPr>
        <p:sp>
          <p:nvSpPr>
            <p:cNvPr id="220" name="Abgerundetes Rechteck 4"/>
            <p:cNvSpPr/>
            <p:nvPr/>
          </p:nvSpPr>
          <p:spPr>
            <a:xfrm rot="5400000">
              <a:off x="2240055" y="511311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221" name="Ellipse 5"/>
            <p:cNvSpPr/>
            <p:nvPr/>
          </p:nvSpPr>
          <p:spPr>
            <a:xfrm rot="5400000">
              <a:off x="3070287" y="5710030"/>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 name="Ellipse 6"/>
            <p:cNvSpPr/>
            <p:nvPr/>
          </p:nvSpPr>
          <p:spPr>
            <a:xfrm rot="5400000">
              <a:off x="2932688"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 name="Ellipse 7"/>
            <p:cNvSpPr/>
            <p:nvPr/>
          </p:nvSpPr>
          <p:spPr>
            <a:xfrm rot="5400000">
              <a:off x="2795085"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 name="Ellipse 8"/>
            <p:cNvSpPr/>
            <p:nvPr/>
          </p:nvSpPr>
          <p:spPr>
            <a:xfrm rot="5400000">
              <a:off x="2657482"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 name="Ellipse 9"/>
            <p:cNvSpPr/>
            <p:nvPr/>
          </p:nvSpPr>
          <p:spPr>
            <a:xfrm rot="5400000">
              <a:off x="2519879"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 name="Ellipse 10"/>
            <p:cNvSpPr/>
            <p:nvPr/>
          </p:nvSpPr>
          <p:spPr>
            <a:xfrm rot="5400000">
              <a:off x="2382276"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 name="Ellipse 11"/>
            <p:cNvSpPr/>
            <p:nvPr/>
          </p:nvSpPr>
          <p:spPr>
            <a:xfrm rot="5400000">
              <a:off x="2244673"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Ellipse 12"/>
            <p:cNvSpPr/>
            <p:nvPr/>
          </p:nvSpPr>
          <p:spPr>
            <a:xfrm rot="5400000">
              <a:off x="2107070"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Ellipse 13"/>
            <p:cNvSpPr/>
            <p:nvPr/>
          </p:nvSpPr>
          <p:spPr>
            <a:xfrm rot="5400000">
              <a:off x="1969467"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 name="Ellipse 14"/>
            <p:cNvSpPr/>
            <p:nvPr/>
          </p:nvSpPr>
          <p:spPr>
            <a:xfrm rot="5400000">
              <a:off x="1831864"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 name="Ellipse 5"/>
            <p:cNvSpPr/>
            <p:nvPr/>
          </p:nvSpPr>
          <p:spPr>
            <a:xfrm rot="5400000">
              <a:off x="3068485" y="5870878"/>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 name="Ellipse 6"/>
            <p:cNvSpPr/>
            <p:nvPr/>
          </p:nvSpPr>
          <p:spPr>
            <a:xfrm rot="5400000">
              <a:off x="2930886"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 name="Ellipse 7"/>
            <p:cNvSpPr/>
            <p:nvPr/>
          </p:nvSpPr>
          <p:spPr>
            <a:xfrm rot="5400000">
              <a:off x="2793283"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 name="Ellipse 8"/>
            <p:cNvSpPr/>
            <p:nvPr/>
          </p:nvSpPr>
          <p:spPr>
            <a:xfrm rot="5400000">
              <a:off x="2655680"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 name="Ellipse 9"/>
            <p:cNvSpPr/>
            <p:nvPr/>
          </p:nvSpPr>
          <p:spPr>
            <a:xfrm rot="5400000">
              <a:off x="2518077"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 name="Ellipse 10"/>
            <p:cNvSpPr/>
            <p:nvPr/>
          </p:nvSpPr>
          <p:spPr>
            <a:xfrm rot="5400000">
              <a:off x="2380474"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 name="Ellipse 11"/>
            <p:cNvSpPr/>
            <p:nvPr/>
          </p:nvSpPr>
          <p:spPr>
            <a:xfrm rot="5400000">
              <a:off x="2242871"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 name="Ellipse 12"/>
            <p:cNvSpPr/>
            <p:nvPr/>
          </p:nvSpPr>
          <p:spPr>
            <a:xfrm rot="5400000">
              <a:off x="2105268"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Ellipse 13"/>
            <p:cNvSpPr/>
            <p:nvPr/>
          </p:nvSpPr>
          <p:spPr>
            <a:xfrm rot="5400000">
              <a:off x="1967665"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Ellipse 14"/>
            <p:cNvSpPr/>
            <p:nvPr/>
          </p:nvSpPr>
          <p:spPr>
            <a:xfrm rot="5400000">
              <a:off x="1830062"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41" name="Right Arrow 240"/>
          <p:cNvSpPr/>
          <p:nvPr/>
        </p:nvSpPr>
        <p:spPr>
          <a:xfrm>
            <a:off x="936868" y="5649546"/>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Textfeld 214"/>
          <p:cNvSpPr txBox="1"/>
          <p:nvPr/>
        </p:nvSpPr>
        <p:spPr>
          <a:xfrm>
            <a:off x="1688144" y="5651482"/>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10%</a:t>
            </a:r>
          </a:p>
        </p:txBody>
      </p:sp>
      <p:grpSp>
        <p:nvGrpSpPr>
          <p:cNvPr id="9" name="Group 8"/>
          <p:cNvGrpSpPr/>
          <p:nvPr/>
        </p:nvGrpSpPr>
        <p:grpSpPr>
          <a:xfrm>
            <a:off x="184093" y="4221217"/>
            <a:ext cx="2763406" cy="825554"/>
            <a:chOff x="156805" y="4212596"/>
            <a:chExt cx="2763406" cy="825554"/>
          </a:xfrm>
        </p:grpSpPr>
        <p:sp>
          <p:nvSpPr>
            <p:cNvPr id="116" name="Abgerundetes Rechteck 4"/>
            <p:cNvSpPr/>
            <p:nvPr/>
          </p:nvSpPr>
          <p:spPr>
            <a:xfrm rot="5400000">
              <a:off x="1917125" y="3891392"/>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108" name="Abgerundetes Rechteck 2"/>
            <p:cNvSpPr/>
            <p:nvPr/>
          </p:nvSpPr>
          <p:spPr>
            <a:xfrm>
              <a:off x="156805" y="4212596"/>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Textfeld 3"/>
            <p:cNvSpPr txBox="1"/>
            <p:nvPr/>
          </p:nvSpPr>
          <p:spPr>
            <a:xfrm>
              <a:off x="294596" y="4444885"/>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45%</a:t>
              </a:r>
            </a:p>
          </p:txBody>
        </p:sp>
        <p:sp>
          <p:nvSpPr>
            <p:cNvPr id="117" name="Ellipse 5"/>
            <p:cNvSpPr/>
            <p:nvPr/>
          </p:nvSpPr>
          <p:spPr>
            <a:xfrm rot="5400000">
              <a:off x="2748084" y="450368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 name="Ellipse 6"/>
            <p:cNvSpPr/>
            <p:nvPr/>
          </p:nvSpPr>
          <p:spPr>
            <a:xfrm rot="5400000">
              <a:off x="2610485" y="450368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 name="Ellipse 7"/>
            <p:cNvSpPr/>
            <p:nvPr/>
          </p:nvSpPr>
          <p:spPr>
            <a:xfrm rot="5400000">
              <a:off x="2472882" y="450368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 name="Ellipse 8"/>
            <p:cNvSpPr/>
            <p:nvPr/>
          </p:nvSpPr>
          <p:spPr>
            <a:xfrm rot="5400000">
              <a:off x="2335279"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 name="Ellipse 9"/>
            <p:cNvSpPr/>
            <p:nvPr/>
          </p:nvSpPr>
          <p:spPr>
            <a:xfrm rot="5400000">
              <a:off x="2197676"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 name="Ellipse 10"/>
            <p:cNvSpPr/>
            <p:nvPr/>
          </p:nvSpPr>
          <p:spPr>
            <a:xfrm rot="5400000">
              <a:off x="2060073"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 name="Ellipse 11"/>
            <p:cNvSpPr/>
            <p:nvPr/>
          </p:nvSpPr>
          <p:spPr>
            <a:xfrm rot="5400000">
              <a:off x="1922470"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 name="Ellipse 12"/>
            <p:cNvSpPr/>
            <p:nvPr/>
          </p:nvSpPr>
          <p:spPr>
            <a:xfrm rot="5400000">
              <a:off x="1784867"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 name="Ellipse 13"/>
            <p:cNvSpPr/>
            <p:nvPr/>
          </p:nvSpPr>
          <p:spPr>
            <a:xfrm rot="5400000">
              <a:off x="1647264"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 name="Ellipse 14"/>
            <p:cNvSpPr/>
            <p:nvPr/>
          </p:nvSpPr>
          <p:spPr>
            <a:xfrm rot="5400000">
              <a:off x="1509661" y="450368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 name="Ellipse 5"/>
            <p:cNvSpPr/>
            <p:nvPr/>
          </p:nvSpPr>
          <p:spPr>
            <a:xfrm rot="5400000">
              <a:off x="2746282" y="466453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Ellipse 6"/>
            <p:cNvSpPr/>
            <p:nvPr/>
          </p:nvSpPr>
          <p:spPr>
            <a:xfrm rot="5400000">
              <a:off x="2608683" y="4664532"/>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 name="Ellipse 7"/>
            <p:cNvSpPr/>
            <p:nvPr/>
          </p:nvSpPr>
          <p:spPr>
            <a:xfrm rot="5400000">
              <a:off x="2471080"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 name="Ellipse 8"/>
            <p:cNvSpPr/>
            <p:nvPr/>
          </p:nvSpPr>
          <p:spPr>
            <a:xfrm rot="5400000">
              <a:off x="2333477"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 name="Ellipse 9"/>
            <p:cNvSpPr/>
            <p:nvPr/>
          </p:nvSpPr>
          <p:spPr>
            <a:xfrm rot="5400000">
              <a:off x="2195874"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 name="Ellipse 10"/>
            <p:cNvSpPr/>
            <p:nvPr/>
          </p:nvSpPr>
          <p:spPr>
            <a:xfrm rot="5400000">
              <a:off x="2058271"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Ellipse 11"/>
            <p:cNvSpPr/>
            <p:nvPr/>
          </p:nvSpPr>
          <p:spPr>
            <a:xfrm rot="5400000">
              <a:off x="1920668"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Ellipse 12"/>
            <p:cNvSpPr/>
            <p:nvPr/>
          </p:nvSpPr>
          <p:spPr>
            <a:xfrm rot="5400000">
              <a:off x="1783065"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 name="Ellipse 13"/>
            <p:cNvSpPr/>
            <p:nvPr/>
          </p:nvSpPr>
          <p:spPr>
            <a:xfrm rot="5400000">
              <a:off x="1645462"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 name="Ellipse 14"/>
            <p:cNvSpPr/>
            <p:nvPr/>
          </p:nvSpPr>
          <p:spPr>
            <a:xfrm rot="5400000">
              <a:off x="1507859" y="4664532"/>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ight Arrow 111"/>
            <p:cNvSpPr/>
            <p:nvPr/>
          </p:nvSpPr>
          <p:spPr>
            <a:xfrm>
              <a:off x="923060" y="4453704"/>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Textfeld 214"/>
            <p:cNvSpPr txBox="1"/>
            <p:nvPr/>
          </p:nvSpPr>
          <p:spPr>
            <a:xfrm>
              <a:off x="1679326" y="4449512"/>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25%</a:t>
              </a:r>
            </a:p>
          </p:txBody>
        </p:sp>
      </p:grpSp>
      <p:sp>
        <p:nvSpPr>
          <p:cNvPr id="246" name="Right Arrow 245"/>
          <p:cNvSpPr/>
          <p:nvPr/>
        </p:nvSpPr>
        <p:spPr>
          <a:xfrm>
            <a:off x="3059473" y="5557573"/>
            <a:ext cx="1374838" cy="611493"/>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 name="Abgerundetes Rechteck 2"/>
          <p:cNvSpPr/>
          <p:nvPr/>
        </p:nvSpPr>
        <p:spPr>
          <a:xfrm>
            <a:off x="4455439" y="5434852"/>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 name="Textfeld 3"/>
          <p:cNvSpPr txBox="1"/>
          <p:nvPr/>
        </p:nvSpPr>
        <p:spPr>
          <a:xfrm>
            <a:off x="4593770" y="5636830"/>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10%</a:t>
            </a:r>
          </a:p>
        </p:txBody>
      </p:sp>
      <p:sp>
        <p:nvSpPr>
          <p:cNvPr id="280" name="Abgerundetes Rechteck 2"/>
          <p:cNvSpPr/>
          <p:nvPr/>
        </p:nvSpPr>
        <p:spPr>
          <a:xfrm>
            <a:off x="8784772" y="5387606"/>
            <a:ext cx="989272" cy="825554"/>
          </a:xfrm>
          <a:prstGeom prst="roundRect">
            <a:avLst/>
          </a:prstGeom>
          <a:pattFill prst="pct60">
            <a:fgClr>
              <a:srgbClr val="00B050"/>
            </a:fgClr>
            <a:bgClr>
              <a:schemeClr val="bg1"/>
            </a:bgClr>
          </a:patt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 name="Textfeld 3"/>
          <p:cNvSpPr txBox="1"/>
          <p:nvPr/>
        </p:nvSpPr>
        <p:spPr>
          <a:xfrm>
            <a:off x="8935667" y="5609538"/>
            <a:ext cx="725815" cy="369332"/>
          </a:xfrm>
          <a:prstGeom prst="rect">
            <a:avLst/>
          </a:prstGeom>
          <a:solidFill>
            <a:schemeClr val="bg1"/>
          </a:solidFill>
          <a:ln>
            <a:noFill/>
          </a:ln>
          <a:effectLst/>
        </p:spPr>
        <p:txBody>
          <a:bodyPr wrap="square" rtlCol="0">
            <a:spAutoFit/>
          </a:bodyPr>
          <a:lstStyle/>
          <a:p>
            <a:r>
              <a:rPr lang="en-GB" dirty="0">
                <a:latin typeface="Arial" panose="020B0604020202020204" pitchFamily="34" charset="0"/>
                <a:cs typeface="Arial" panose="020B0604020202020204" pitchFamily="34" charset="0"/>
              </a:rPr>
              <a:t>10%</a:t>
            </a:r>
          </a:p>
        </p:txBody>
      </p:sp>
      <p:sp>
        <p:nvSpPr>
          <p:cNvPr id="303" name="Right Arrow 302"/>
          <p:cNvSpPr/>
          <p:nvPr/>
        </p:nvSpPr>
        <p:spPr>
          <a:xfrm>
            <a:off x="9605374" y="5626181"/>
            <a:ext cx="563553" cy="360948"/>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 name="Textfeld 214"/>
          <p:cNvSpPr txBox="1"/>
          <p:nvPr/>
        </p:nvSpPr>
        <p:spPr>
          <a:xfrm>
            <a:off x="5935072" y="4385872"/>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15%</a:t>
            </a:r>
          </a:p>
        </p:txBody>
      </p:sp>
      <p:grpSp>
        <p:nvGrpSpPr>
          <p:cNvPr id="13" name="Group 12">
            <a:extLst>
              <a:ext uri="{FF2B5EF4-FFF2-40B4-BE49-F238E27FC236}">
                <a16:creationId xmlns:a16="http://schemas.microsoft.com/office/drawing/2014/main" id="{D060BDAF-1DC4-4F18-933C-60A7A94F6266}"/>
              </a:ext>
            </a:extLst>
          </p:cNvPr>
          <p:cNvGrpSpPr/>
          <p:nvPr/>
        </p:nvGrpSpPr>
        <p:grpSpPr>
          <a:xfrm>
            <a:off x="10190621" y="4276573"/>
            <a:ext cx="1469163" cy="537010"/>
            <a:chOff x="10304963" y="4301906"/>
            <a:chExt cx="1469163" cy="537010"/>
          </a:xfrm>
        </p:grpSpPr>
        <p:sp>
          <p:nvSpPr>
            <p:cNvPr id="165" name="Abgerundetes Rechteck 4"/>
            <p:cNvSpPr/>
            <p:nvPr/>
          </p:nvSpPr>
          <p:spPr>
            <a:xfrm rot="5400000">
              <a:off x="10771040" y="3835829"/>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176" name="Ellipse 5"/>
            <p:cNvSpPr/>
            <p:nvPr/>
          </p:nvSpPr>
          <p:spPr>
            <a:xfrm rot="5400000">
              <a:off x="11612508" y="458529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Ellipse 6"/>
            <p:cNvSpPr/>
            <p:nvPr/>
          </p:nvSpPr>
          <p:spPr>
            <a:xfrm rot="5400000">
              <a:off x="11475328" y="4585294"/>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8" name="Ellipse 7"/>
            <p:cNvSpPr/>
            <p:nvPr/>
          </p:nvSpPr>
          <p:spPr>
            <a:xfrm rot="5400000">
              <a:off x="11338144"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Ellipse 8"/>
            <p:cNvSpPr/>
            <p:nvPr/>
          </p:nvSpPr>
          <p:spPr>
            <a:xfrm rot="5400000">
              <a:off x="11200960"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0" name="Ellipse 9"/>
            <p:cNvSpPr/>
            <p:nvPr/>
          </p:nvSpPr>
          <p:spPr>
            <a:xfrm rot="5400000">
              <a:off x="11063776"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Ellipse 10"/>
            <p:cNvSpPr/>
            <p:nvPr/>
          </p:nvSpPr>
          <p:spPr>
            <a:xfrm rot="5400000">
              <a:off x="10926592"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 name="Ellipse 11"/>
            <p:cNvSpPr/>
            <p:nvPr/>
          </p:nvSpPr>
          <p:spPr>
            <a:xfrm rot="5400000">
              <a:off x="10789408"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3" name="Ellipse 12"/>
            <p:cNvSpPr/>
            <p:nvPr/>
          </p:nvSpPr>
          <p:spPr>
            <a:xfrm rot="5400000">
              <a:off x="10652224"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 name="Ellipse 13"/>
            <p:cNvSpPr/>
            <p:nvPr/>
          </p:nvSpPr>
          <p:spPr>
            <a:xfrm rot="5400000">
              <a:off x="10515040"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 name="Ellipse 14">
              <a:extLst>
                <a:ext uri="{FF2B5EF4-FFF2-40B4-BE49-F238E27FC236}">
                  <a16:creationId xmlns:a16="http://schemas.microsoft.com/office/drawing/2014/main" id="{16DFCB94-08F4-4B7A-87D4-5D959DF5B267}"/>
                </a:ext>
              </a:extLst>
            </p:cNvPr>
            <p:cNvSpPr/>
            <p:nvPr/>
          </p:nvSpPr>
          <p:spPr>
            <a:xfrm rot="5400000">
              <a:off x="10377856" y="4585294"/>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 name="Ellipse 5">
              <a:extLst>
                <a:ext uri="{FF2B5EF4-FFF2-40B4-BE49-F238E27FC236}">
                  <a16:creationId xmlns:a16="http://schemas.microsoft.com/office/drawing/2014/main" id="{0990D9EB-CC18-486A-93C5-D3EEE5ADD1AD}"/>
                </a:ext>
              </a:extLst>
            </p:cNvPr>
            <p:cNvSpPr/>
            <p:nvPr/>
          </p:nvSpPr>
          <p:spPr>
            <a:xfrm rot="5400000">
              <a:off x="11608248" y="4417691"/>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 name="Ellipse 6">
              <a:extLst>
                <a:ext uri="{FF2B5EF4-FFF2-40B4-BE49-F238E27FC236}">
                  <a16:creationId xmlns:a16="http://schemas.microsoft.com/office/drawing/2014/main" id="{A564E429-E0C2-47EE-8CEA-B79F26F36F7B}"/>
                </a:ext>
              </a:extLst>
            </p:cNvPr>
            <p:cNvSpPr/>
            <p:nvPr/>
          </p:nvSpPr>
          <p:spPr>
            <a:xfrm rot="5400000">
              <a:off x="11471068" y="4417691"/>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 name="Ellipse 7">
              <a:extLst>
                <a:ext uri="{FF2B5EF4-FFF2-40B4-BE49-F238E27FC236}">
                  <a16:creationId xmlns:a16="http://schemas.microsoft.com/office/drawing/2014/main" id="{1F53E627-1C73-4846-95F5-70AC01E6F8C8}"/>
                </a:ext>
              </a:extLst>
            </p:cNvPr>
            <p:cNvSpPr/>
            <p:nvPr/>
          </p:nvSpPr>
          <p:spPr>
            <a:xfrm rot="5400000">
              <a:off x="11333884"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 name="Ellipse 8">
              <a:extLst>
                <a:ext uri="{FF2B5EF4-FFF2-40B4-BE49-F238E27FC236}">
                  <a16:creationId xmlns:a16="http://schemas.microsoft.com/office/drawing/2014/main" id="{2B2FF4DE-6E54-443F-BB0F-879F72D5ADD7}"/>
                </a:ext>
              </a:extLst>
            </p:cNvPr>
            <p:cNvSpPr/>
            <p:nvPr/>
          </p:nvSpPr>
          <p:spPr>
            <a:xfrm rot="5400000">
              <a:off x="11196700"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 name="Ellipse 9">
              <a:extLst>
                <a:ext uri="{FF2B5EF4-FFF2-40B4-BE49-F238E27FC236}">
                  <a16:creationId xmlns:a16="http://schemas.microsoft.com/office/drawing/2014/main" id="{A69009A8-B110-4BC5-B7D8-B494F4F55EAE}"/>
                </a:ext>
              </a:extLst>
            </p:cNvPr>
            <p:cNvSpPr/>
            <p:nvPr/>
          </p:nvSpPr>
          <p:spPr>
            <a:xfrm rot="5400000">
              <a:off x="11059516"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 name="Ellipse 10">
              <a:extLst>
                <a:ext uri="{FF2B5EF4-FFF2-40B4-BE49-F238E27FC236}">
                  <a16:creationId xmlns:a16="http://schemas.microsoft.com/office/drawing/2014/main" id="{A131A0CA-E100-4511-960E-303E463ECEAB}"/>
                </a:ext>
              </a:extLst>
            </p:cNvPr>
            <p:cNvSpPr/>
            <p:nvPr/>
          </p:nvSpPr>
          <p:spPr>
            <a:xfrm rot="5400000">
              <a:off x="10922332"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 name="Ellipse 11">
              <a:extLst>
                <a:ext uri="{FF2B5EF4-FFF2-40B4-BE49-F238E27FC236}">
                  <a16:creationId xmlns:a16="http://schemas.microsoft.com/office/drawing/2014/main" id="{D0885E12-3E3A-47E6-9FBA-CFAED9CCFC60}"/>
                </a:ext>
              </a:extLst>
            </p:cNvPr>
            <p:cNvSpPr/>
            <p:nvPr/>
          </p:nvSpPr>
          <p:spPr>
            <a:xfrm rot="5400000">
              <a:off x="10785148"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 name="Ellipse 12">
              <a:extLst>
                <a:ext uri="{FF2B5EF4-FFF2-40B4-BE49-F238E27FC236}">
                  <a16:creationId xmlns:a16="http://schemas.microsoft.com/office/drawing/2014/main" id="{2AF0F1EE-8F46-4F9C-B500-5E553857EB0C}"/>
                </a:ext>
              </a:extLst>
            </p:cNvPr>
            <p:cNvSpPr/>
            <p:nvPr/>
          </p:nvSpPr>
          <p:spPr>
            <a:xfrm rot="5400000">
              <a:off x="10647964"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 name="Ellipse 13">
              <a:extLst>
                <a:ext uri="{FF2B5EF4-FFF2-40B4-BE49-F238E27FC236}">
                  <a16:creationId xmlns:a16="http://schemas.microsoft.com/office/drawing/2014/main" id="{0F1CBEE6-7101-413C-8D64-07AAB8622597}"/>
                </a:ext>
              </a:extLst>
            </p:cNvPr>
            <p:cNvSpPr/>
            <p:nvPr/>
          </p:nvSpPr>
          <p:spPr>
            <a:xfrm rot="5400000">
              <a:off x="10510780"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 name="Ellipse 14">
              <a:extLst>
                <a:ext uri="{FF2B5EF4-FFF2-40B4-BE49-F238E27FC236}">
                  <a16:creationId xmlns:a16="http://schemas.microsoft.com/office/drawing/2014/main" id="{844CF4DF-6E52-4CAF-84EF-9989B39B396E}"/>
                </a:ext>
              </a:extLst>
            </p:cNvPr>
            <p:cNvSpPr/>
            <p:nvPr/>
          </p:nvSpPr>
          <p:spPr>
            <a:xfrm rot="5400000">
              <a:off x="10373596" y="4417691"/>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7" name="Textfeld 214"/>
          <p:cNvSpPr txBox="1"/>
          <p:nvPr/>
        </p:nvSpPr>
        <p:spPr>
          <a:xfrm>
            <a:off x="10440850" y="4359404"/>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20%</a:t>
            </a:r>
          </a:p>
        </p:txBody>
      </p:sp>
      <p:grpSp>
        <p:nvGrpSpPr>
          <p:cNvPr id="321" name="Group 320">
            <a:extLst>
              <a:ext uri="{FF2B5EF4-FFF2-40B4-BE49-F238E27FC236}">
                <a16:creationId xmlns:a16="http://schemas.microsoft.com/office/drawing/2014/main" id="{CC38DA4B-3283-486E-8728-D22F6DA124A8}"/>
              </a:ext>
            </a:extLst>
          </p:cNvPr>
          <p:cNvGrpSpPr/>
          <p:nvPr/>
        </p:nvGrpSpPr>
        <p:grpSpPr>
          <a:xfrm>
            <a:off x="5706654" y="5557573"/>
            <a:ext cx="1469163" cy="537010"/>
            <a:chOff x="1773978" y="5579195"/>
            <a:chExt cx="1469163" cy="537010"/>
          </a:xfrm>
        </p:grpSpPr>
        <p:sp>
          <p:nvSpPr>
            <p:cNvPr id="322" name="Abgerundetes Rechteck 4">
              <a:extLst>
                <a:ext uri="{FF2B5EF4-FFF2-40B4-BE49-F238E27FC236}">
                  <a16:creationId xmlns:a16="http://schemas.microsoft.com/office/drawing/2014/main" id="{8366C10C-A392-4514-8460-579D8544E90A}"/>
                </a:ext>
              </a:extLst>
            </p:cNvPr>
            <p:cNvSpPr/>
            <p:nvPr/>
          </p:nvSpPr>
          <p:spPr>
            <a:xfrm rot="5400000">
              <a:off x="2240055" y="511311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323" name="Ellipse 5">
              <a:extLst>
                <a:ext uri="{FF2B5EF4-FFF2-40B4-BE49-F238E27FC236}">
                  <a16:creationId xmlns:a16="http://schemas.microsoft.com/office/drawing/2014/main" id="{089B2871-A55C-4F9A-8DC3-D7FFDFB98DEA}"/>
                </a:ext>
              </a:extLst>
            </p:cNvPr>
            <p:cNvSpPr/>
            <p:nvPr/>
          </p:nvSpPr>
          <p:spPr>
            <a:xfrm rot="5400000">
              <a:off x="3070287" y="5710030"/>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Ellipse 6">
              <a:extLst>
                <a:ext uri="{FF2B5EF4-FFF2-40B4-BE49-F238E27FC236}">
                  <a16:creationId xmlns:a16="http://schemas.microsoft.com/office/drawing/2014/main" id="{524AC814-1C15-4B6B-B0EB-28F1305E4693}"/>
                </a:ext>
              </a:extLst>
            </p:cNvPr>
            <p:cNvSpPr/>
            <p:nvPr/>
          </p:nvSpPr>
          <p:spPr>
            <a:xfrm rot="5400000">
              <a:off x="2932688"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Ellipse 7">
              <a:extLst>
                <a:ext uri="{FF2B5EF4-FFF2-40B4-BE49-F238E27FC236}">
                  <a16:creationId xmlns:a16="http://schemas.microsoft.com/office/drawing/2014/main" id="{2EC047E5-8218-43A2-A763-2086FC285F93}"/>
                </a:ext>
              </a:extLst>
            </p:cNvPr>
            <p:cNvSpPr/>
            <p:nvPr/>
          </p:nvSpPr>
          <p:spPr>
            <a:xfrm rot="5400000">
              <a:off x="2795085"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 name="Ellipse 8">
              <a:extLst>
                <a:ext uri="{FF2B5EF4-FFF2-40B4-BE49-F238E27FC236}">
                  <a16:creationId xmlns:a16="http://schemas.microsoft.com/office/drawing/2014/main" id="{A7797DAE-9F4B-4654-AC64-6A199131BE24}"/>
                </a:ext>
              </a:extLst>
            </p:cNvPr>
            <p:cNvSpPr/>
            <p:nvPr/>
          </p:nvSpPr>
          <p:spPr>
            <a:xfrm rot="5400000">
              <a:off x="2657482"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 name="Ellipse 9">
              <a:extLst>
                <a:ext uri="{FF2B5EF4-FFF2-40B4-BE49-F238E27FC236}">
                  <a16:creationId xmlns:a16="http://schemas.microsoft.com/office/drawing/2014/main" id="{650AD4E0-58FE-434F-B605-86D2E7791D95}"/>
                </a:ext>
              </a:extLst>
            </p:cNvPr>
            <p:cNvSpPr/>
            <p:nvPr/>
          </p:nvSpPr>
          <p:spPr>
            <a:xfrm rot="5400000">
              <a:off x="2519879"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8" name="Ellipse 10">
              <a:extLst>
                <a:ext uri="{FF2B5EF4-FFF2-40B4-BE49-F238E27FC236}">
                  <a16:creationId xmlns:a16="http://schemas.microsoft.com/office/drawing/2014/main" id="{0544933C-9768-4BDA-90C9-DE554249DD54}"/>
                </a:ext>
              </a:extLst>
            </p:cNvPr>
            <p:cNvSpPr/>
            <p:nvPr/>
          </p:nvSpPr>
          <p:spPr>
            <a:xfrm rot="5400000">
              <a:off x="2382276"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9" name="Ellipse 11">
              <a:extLst>
                <a:ext uri="{FF2B5EF4-FFF2-40B4-BE49-F238E27FC236}">
                  <a16:creationId xmlns:a16="http://schemas.microsoft.com/office/drawing/2014/main" id="{DF62CF4F-3D6B-4FCC-A8DF-128679C56E22}"/>
                </a:ext>
              </a:extLst>
            </p:cNvPr>
            <p:cNvSpPr/>
            <p:nvPr/>
          </p:nvSpPr>
          <p:spPr>
            <a:xfrm rot="5400000">
              <a:off x="2244673"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0" name="Ellipse 12">
              <a:extLst>
                <a:ext uri="{FF2B5EF4-FFF2-40B4-BE49-F238E27FC236}">
                  <a16:creationId xmlns:a16="http://schemas.microsoft.com/office/drawing/2014/main" id="{E8E71287-E1FB-44F0-A937-3CA505D3C6C9}"/>
                </a:ext>
              </a:extLst>
            </p:cNvPr>
            <p:cNvSpPr/>
            <p:nvPr/>
          </p:nvSpPr>
          <p:spPr>
            <a:xfrm rot="5400000">
              <a:off x="2107070"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1" name="Ellipse 13">
              <a:extLst>
                <a:ext uri="{FF2B5EF4-FFF2-40B4-BE49-F238E27FC236}">
                  <a16:creationId xmlns:a16="http://schemas.microsoft.com/office/drawing/2014/main" id="{2F4FB812-AF25-4821-963C-E91D5928AB43}"/>
                </a:ext>
              </a:extLst>
            </p:cNvPr>
            <p:cNvSpPr/>
            <p:nvPr/>
          </p:nvSpPr>
          <p:spPr>
            <a:xfrm rot="5400000">
              <a:off x="1969467"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2" name="Ellipse 14">
              <a:extLst>
                <a:ext uri="{FF2B5EF4-FFF2-40B4-BE49-F238E27FC236}">
                  <a16:creationId xmlns:a16="http://schemas.microsoft.com/office/drawing/2014/main" id="{83646C1B-0635-499A-BA58-88FDD313CA19}"/>
                </a:ext>
              </a:extLst>
            </p:cNvPr>
            <p:cNvSpPr/>
            <p:nvPr/>
          </p:nvSpPr>
          <p:spPr>
            <a:xfrm rot="5400000">
              <a:off x="1831864"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 name="Ellipse 5">
              <a:extLst>
                <a:ext uri="{FF2B5EF4-FFF2-40B4-BE49-F238E27FC236}">
                  <a16:creationId xmlns:a16="http://schemas.microsoft.com/office/drawing/2014/main" id="{6912EE1F-75A6-4DF4-A30A-73D0E4C3F49D}"/>
                </a:ext>
              </a:extLst>
            </p:cNvPr>
            <p:cNvSpPr/>
            <p:nvPr/>
          </p:nvSpPr>
          <p:spPr>
            <a:xfrm rot="5400000">
              <a:off x="3068485" y="5870878"/>
              <a:ext cx="114846" cy="109104"/>
            </a:xfrm>
            <a:prstGeom prst="ellipse">
              <a:avLst/>
            </a:prstGeom>
            <a:solidFill>
              <a:srgbClr val="0000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4" name="Ellipse 6">
              <a:extLst>
                <a:ext uri="{FF2B5EF4-FFF2-40B4-BE49-F238E27FC236}">
                  <a16:creationId xmlns:a16="http://schemas.microsoft.com/office/drawing/2014/main" id="{5A0E3485-F8C7-4D6D-B502-B792AF7D992C}"/>
                </a:ext>
              </a:extLst>
            </p:cNvPr>
            <p:cNvSpPr/>
            <p:nvPr/>
          </p:nvSpPr>
          <p:spPr>
            <a:xfrm rot="5400000">
              <a:off x="2930886"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 name="Ellipse 7">
              <a:extLst>
                <a:ext uri="{FF2B5EF4-FFF2-40B4-BE49-F238E27FC236}">
                  <a16:creationId xmlns:a16="http://schemas.microsoft.com/office/drawing/2014/main" id="{E4EE4B52-BE7D-4B90-9BF5-16B27B5349A2}"/>
                </a:ext>
              </a:extLst>
            </p:cNvPr>
            <p:cNvSpPr/>
            <p:nvPr/>
          </p:nvSpPr>
          <p:spPr>
            <a:xfrm rot="5400000">
              <a:off x="2793283"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6" name="Ellipse 8">
              <a:extLst>
                <a:ext uri="{FF2B5EF4-FFF2-40B4-BE49-F238E27FC236}">
                  <a16:creationId xmlns:a16="http://schemas.microsoft.com/office/drawing/2014/main" id="{03313206-DF2A-42CC-9538-20C67D14E4CE}"/>
                </a:ext>
              </a:extLst>
            </p:cNvPr>
            <p:cNvSpPr/>
            <p:nvPr/>
          </p:nvSpPr>
          <p:spPr>
            <a:xfrm rot="5400000">
              <a:off x="2655680"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Ellipse 9">
              <a:extLst>
                <a:ext uri="{FF2B5EF4-FFF2-40B4-BE49-F238E27FC236}">
                  <a16:creationId xmlns:a16="http://schemas.microsoft.com/office/drawing/2014/main" id="{D171012C-E80C-480D-95D8-12339DC491E7}"/>
                </a:ext>
              </a:extLst>
            </p:cNvPr>
            <p:cNvSpPr/>
            <p:nvPr/>
          </p:nvSpPr>
          <p:spPr>
            <a:xfrm rot="5400000">
              <a:off x="2518077"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8" name="Ellipse 10">
              <a:extLst>
                <a:ext uri="{FF2B5EF4-FFF2-40B4-BE49-F238E27FC236}">
                  <a16:creationId xmlns:a16="http://schemas.microsoft.com/office/drawing/2014/main" id="{4A5F8D62-01D0-4773-B790-08404EA2643B}"/>
                </a:ext>
              </a:extLst>
            </p:cNvPr>
            <p:cNvSpPr/>
            <p:nvPr/>
          </p:nvSpPr>
          <p:spPr>
            <a:xfrm rot="5400000">
              <a:off x="2380474"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9" name="Ellipse 11">
              <a:extLst>
                <a:ext uri="{FF2B5EF4-FFF2-40B4-BE49-F238E27FC236}">
                  <a16:creationId xmlns:a16="http://schemas.microsoft.com/office/drawing/2014/main" id="{7AEAF7B0-9D9D-4A0B-8D15-57FB444691DA}"/>
                </a:ext>
              </a:extLst>
            </p:cNvPr>
            <p:cNvSpPr/>
            <p:nvPr/>
          </p:nvSpPr>
          <p:spPr>
            <a:xfrm rot="5400000">
              <a:off x="2242871"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0" name="Ellipse 12">
              <a:extLst>
                <a:ext uri="{FF2B5EF4-FFF2-40B4-BE49-F238E27FC236}">
                  <a16:creationId xmlns:a16="http://schemas.microsoft.com/office/drawing/2014/main" id="{79BCDBD7-8910-4FE8-B4D7-A389C5ECC0C2}"/>
                </a:ext>
              </a:extLst>
            </p:cNvPr>
            <p:cNvSpPr/>
            <p:nvPr/>
          </p:nvSpPr>
          <p:spPr>
            <a:xfrm rot="5400000">
              <a:off x="2105268"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1" name="Ellipse 13">
              <a:extLst>
                <a:ext uri="{FF2B5EF4-FFF2-40B4-BE49-F238E27FC236}">
                  <a16:creationId xmlns:a16="http://schemas.microsoft.com/office/drawing/2014/main" id="{7F75C77A-F4C3-4F88-8A4B-71E89CE6F4AE}"/>
                </a:ext>
              </a:extLst>
            </p:cNvPr>
            <p:cNvSpPr/>
            <p:nvPr/>
          </p:nvSpPr>
          <p:spPr>
            <a:xfrm rot="5400000">
              <a:off x="1967665"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 name="Ellipse 14">
              <a:extLst>
                <a:ext uri="{FF2B5EF4-FFF2-40B4-BE49-F238E27FC236}">
                  <a16:creationId xmlns:a16="http://schemas.microsoft.com/office/drawing/2014/main" id="{26E073CF-5357-4C6A-93B1-7D28A5ABD036}"/>
                </a:ext>
              </a:extLst>
            </p:cNvPr>
            <p:cNvSpPr/>
            <p:nvPr/>
          </p:nvSpPr>
          <p:spPr>
            <a:xfrm rot="5400000">
              <a:off x="1830062"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77" name="Right Arrow 276"/>
          <p:cNvSpPr/>
          <p:nvPr/>
        </p:nvSpPr>
        <p:spPr>
          <a:xfrm>
            <a:off x="5198393" y="5643222"/>
            <a:ext cx="547050" cy="347772"/>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3" name="Right Arrow 276">
            <a:extLst>
              <a:ext uri="{FF2B5EF4-FFF2-40B4-BE49-F238E27FC236}">
                <a16:creationId xmlns:a16="http://schemas.microsoft.com/office/drawing/2014/main" id="{495C909C-5C7F-459D-8C72-E6A57A700DD1}"/>
              </a:ext>
            </a:extLst>
          </p:cNvPr>
          <p:cNvSpPr/>
          <p:nvPr/>
        </p:nvSpPr>
        <p:spPr>
          <a:xfrm>
            <a:off x="5198393" y="4404673"/>
            <a:ext cx="547050" cy="347772"/>
          </a:xfrm>
          <a:prstGeom prst="rightArrow">
            <a:avLst/>
          </a:prstGeom>
          <a:solidFill>
            <a:schemeClr val="bg1"/>
          </a:solid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 name="Textfeld 214"/>
          <p:cNvSpPr txBox="1"/>
          <p:nvPr/>
        </p:nvSpPr>
        <p:spPr>
          <a:xfrm>
            <a:off x="5940311" y="5636821"/>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dirty="0">
                <a:latin typeface="Arial" panose="020B0604020202020204" pitchFamily="34" charset="0"/>
                <a:cs typeface="Arial" panose="020B0604020202020204" pitchFamily="34" charset="0"/>
              </a:rPr>
              <a:t>10%</a:t>
            </a:r>
          </a:p>
        </p:txBody>
      </p:sp>
      <p:sp>
        <p:nvSpPr>
          <p:cNvPr id="344" name="Right Arrow 215">
            <a:extLst>
              <a:ext uri="{FF2B5EF4-FFF2-40B4-BE49-F238E27FC236}">
                <a16:creationId xmlns:a16="http://schemas.microsoft.com/office/drawing/2014/main" id="{B0CB2A40-196B-485B-A288-894413F2EB0D}"/>
              </a:ext>
            </a:extLst>
          </p:cNvPr>
          <p:cNvSpPr/>
          <p:nvPr/>
        </p:nvSpPr>
        <p:spPr>
          <a:xfrm>
            <a:off x="7300511" y="5540977"/>
            <a:ext cx="1469164" cy="560419"/>
          </a:xfrm>
          <a:prstGeom prst="rightArrow">
            <a:avLst/>
          </a:prstGeom>
          <a:solidFill>
            <a:srgbClr val="00B050"/>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45" name="Group 344">
            <a:extLst>
              <a:ext uri="{FF2B5EF4-FFF2-40B4-BE49-F238E27FC236}">
                <a16:creationId xmlns:a16="http://schemas.microsoft.com/office/drawing/2014/main" id="{33B99F4A-F42C-4193-9617-7B34B990A8A9}"/>
              </a:ext>
            </a:extLst>
          </p:cNvPr>
          <p:cNvGrpSpPr/>
          <p:nvPr/>
        </p:nvGrpSpPr>
        <p:grpSpPr>
          <a:xfrm>
            <a:off x="10196913" y="5525493"/>
            <a:ext cx="1469163" cy="537010"/>
            <a:chOff x="1773978" y="5579195"/>
            <a:chExt cx="1469163" cy="537010"/>
          </a:xfrm>
        </p:grpSpPr>
        <p:sp>
          <p:nvSpPr>
            <p:cNvPr id="346" name="Abgerundetes Rechteck 4">
              <a:extLst>
                <a:ext uri="{FF2B5EF4-FFF2-40B4-BE49-F238E27FC236}">
                  <a16:creationId xmlns:a16="http://schemas.microsoft.com/office/drawing/2014/main" id="{727C050E-6A4E-4203-A396-81ED4657C35B}"/>
                </a:ext>
              </a:extLst>
            </p:cNvPr>
            <p:cNvSpPr/>
            <p:nvPr/>
          </p:nvSpPr>
          <p:spPr>
            <a:xfrm rot="5400000">
              <a:off x="2240055" y="5113118"/>
              <a:ext cx="537010" cy="1469163"/>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effectLst>
                  <a:outerShdw blurRad="38100" dist="38100" dir="2700000" algn="tl">
                    <a:srgbClr val="000000">
                      <a:alpha val="43137"/>
                    </a:srgbClr>
                  </a:outerShdw>
                </a:effectLst>
              </a:endParaRPr>
            </a:p>
          </p:txBody>
        </p:sp>
        <p:sp>
          <p:nvSpPr>
            <p:cNvPr id="347" name="Ellipse 5">
              <a:extLst>
                <a:ext uri="{FF2B5EF4-FFF2-40B4-BE49-F238E27FC236}">
                  <a16:creationId xmlns:a16="http://schemas.microsoft.com/office/drawing/2014/main" id="{7E054688-6035-4252-9705-F28D0DB75951}"/>
                </a:ext>
              </a:extLst>
            </p:cNvPr>
            <p:cNvSpPr/>
            <p:nvPr/>
          </p:nvSpPr>
          <p:spPr>
            <a:xfrm rot="5400000">
              <a:off x="3070287"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 name="Ellipse 6">
              <a:extLst>
                <a:ext uri="{FF2B5EF4-FFF2-40B4-BE49-F238E27FC236}">
                  <a16:creationId xmlns:a16="http://schemas.microsoft.com/office/drawing/2014/main" id="{8BA64F5F-E8BE-4802-A250-01F2DDAB39C1}"/>
                </a:ext>
              </a:extLst>
            </p:cNvPr>
            <p:cNvSpPr/>
            <p:nvPr/>
          </p:nvSpPr>
          <p:spPr>
            <a:xfrm rot="5400000">
              <a:off x="2932688"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9" name="Ellipse 7">
              <a:extLst>
                <a:ext uri="{FF2B5EF4-FFF2-40B4-BE49-F238E27FC236}">
                  <a16:creationId xmlns:a16="http://schemas.microsoft.com/office/drawing/2014/main" id="{339C2058-24E7-4BA0-AF79-787AE545DCF9}"/>
                </a:ext>
              </a:extLst>
            </p:cNvPr>
            <p:cNvSpPr/>
            <p:nvPr/>
          </p:nvSpPr>
          <p:spPr>
            <a:xfrm rot="5400000">
              <a:off x="2795085"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0" name="Ellipse 8">
              <a:extLst>
                <a:ext uri="{FF2B5EF4-FFF2-40B4-BE49-F238E27FC236}">
                  <a16:creationId xmlns:a16="http://schemas.microsoft.com/office/drawing/2014/main" id="{F77FA6B2-5242-4054-87CB-63293C77211A}"/>
                </a:ext>
              </a:extLst>
            </p:cNvPr>
            <p:cNvSpPr/>
            <p:nvPr/>
          </p:nvSpPr>
          <p:spPr>
            <a:xfrm rot="5400000">
              <a:off x="2657482"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 name="Ellipse 9">
              <a:extLst>
                <a:ext uri="{FF2B5EF4-FFF2-40B4-BE49-F238E27FC236}">
                  <a16:creationId xmlns:a16="http://schemas.microsoft.com/office/drawing/2014/main" id="{74EEE2F1-E409-4365-9767-E185599FBBA6}"/>
                </a:ext>
              </a:extLst>
            </p:cNvPr>
            <p:cNvSpPr/>
            <p:nvPr/>
          </p:nvSpPr>
          <p:spPr>
            <a:xfrm rot="5400000">
              <a:off x="2519879"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2" name="Ellipse 10">
              <a:extLst>
                <a:ext uri="{FF2B5EF4-FFF2-40B4-BE49-F238E27FC236}">
                  <a16:creationId xmlns:a16="http://schemas.microsoft.com/office/drawing/2014/main" id="{CD1F12B5-BE96-41CE-974D-042F229168CF}"/>
                </a:ext>
              </a:extLst>
            </p:cNvPr>
            <p:cNvSpPr/>
            <p:nvPr/>
          </p:nvSpPr>
          <p:spPr>
            <a:xfrm rot="5400000">
              <a:off x="2382276"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 name="Ellipse 11">
              <a:extLst>
                <a:ext uri="{FF2B5EF4-FFF2-40B4-BE49-F238E27FC236}">
                  <a16:creationId xmlns:a16="http://schemas.microsoft.com/office/drawing/2014/main" id="{95534926-69EC-4060-AC82-ADBF1AC88A25}"/>
                </a:ext>
              </a:extLst>
            </p:cNvPr>
            <p:cNvSpPr/>
            <p:nvPr/>
          </p:nvSpPr>
          <p:spPr>
            <a:xfrm rot="5400000">
              <a:off x="2244673"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4" name="Ellipse 12">
              <a:extLst>
                <a:ext uri="{FF2B5EF4-FFF2-40B4-BE49-F238E27FC236}">
                  <a16:creationId xmlns:a16="http://schemas.microsoft.com/office/drawing/2014/main" id="{2C263429-C540-4873-8866-5842D645B567}"/>
                </a:ext>
              </a:extLst>
            </p:cNvPr>
            <p:cNvSpPr/>
            <p:nvPr/>
          </p:nvSpPr>
          <p:spPr>
            <a:xfrm rot="5400000">
              <a:off x="2107070"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 name="Ellipse 13">
              <a:extLst>
                <a:ext uri="{FF2B5EF4-FFF2-40B4-BE49-F238E27FC236}">
                  <a16:creationId xmlns:a16="http://schemas.microsoft.com/office/drawing/2014/main" id="{5CDCEA35-D99A-47F1-BDDB-96B8B495E4BE}"/>
                </a:ext>
              </a:extLst>
            </p:cNvPr>
            <p:cNvSpPr/>
            <p:nvPr/>
          </p:nvSpPr>
          <p:spPr>
            <a:xfrm rot="5400000">
              <a:off x="1969467"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Ellipse 14">
              <a:extLst>
                <a:ext uri="{FF2B5EF4-FFF2-40B4-BE49-F238E27FC236}">
                  <a16:creationId xmlns:a16="http://schemas.microsoft.com/office/drawing/2014/main" id="{55A5E706-50A0-4CAF-9712-6B340E6CB684}"/>
                </a:ext>
              </a:extLst>
            </p:cNvPr>
            <p:cNvSpPr/>
            <p:nvPr/>
          </p:nvSpPr>
          <p:spPr>
            <a:xfrm rot="5400000">
              <a:off x="1831864" y="5710030"/>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 name="Ellipse 5">
              <a:extLst>
                <a:ext uri="{FF2B5EF4-FFF2-40B4-BE49-F238E27FC236}">
                  <a16:creationId xmlns:a16="http://schemas.microsoft.com/office/drawing/2014/main" id="{4CE5D174-19CC-47CA-AD60-5D55B3C819A2}"/>
                </a:ext>
              </a:extLst>
            </p:cNvPr>
            <p:cNvSpPr/>
            <p:nvPr/>
          </p:nvSpPr>
          <p:spPr>
            <a:xfrm rot="5400000">
              <a:off x="3068485"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Ellipse 6">
              <a:extLst>
                <a:ext uri="{FF2B5EF4-FFF2-40B4-BE49-F238E27FC236}">
                  <a16:creationId xmlns:a16="http://schemas.microsoft.com/office/drawing/2014/main" id="{3BA6856B-6D33-4E3F-A699-7F6600C0603F}"/>
                </a:ext>
              </a:extLst>
            </p:cNvPr>
            <p:cNvSpPr/>
            <p:nvPr/>
          </p:nvSpPr>
          <p:spPr>
            <a:xfrm rot="5400000">
              <a:off x="2930886"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9" name="Ellipse 7">
              <a:extLst>
                <a:ext uri="{FF2B5EF4-FFF2-40B4-BE49-F238E27FC236}">
                  <a16:creationId xmlns:a16="http://schemas.microsoft.com/office/drawing/2014/main" id="{5C515A38-A0F0-407D-B866-9EE470333CCF}"/>
                </a:ext>
              </a:extLst>
            </p:cNvPr>
            <p:cNvSpPr/>
            <p:nvPr/>
          </p:nvSpPr>
          <p:spPr>
            <a:xfrm rot="5400000">
              <a:off x="2793283"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Ellipse 8">
              <a:extLst>
                <a:ext uri="{FF2B5EF4-FFF2-40B4-BE49-F238E27FC236}">
                  <a16:creationId xmlns:a16="http://schemas.microsoft.com/office/drawing/2014/main" id="{7A8230A0-7367-4DB3-A89B-357BD7956CE9}"/>
                </a:ext>
              </a:extLst>
            </p:cNvPr>
            <p:cNvSpPr/>
            <p:nvPr/>
          </p:nvSpPr>
          <p:spPr>
            <a:xfrm rot="5400000">
              <a:off x="2655680"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Ellipse 9">
              <a:extLst>
                <a:ext uri="{FF2B5EF4-FFF2-40B4-BE49-F238E27FC236}">
                  <a16:creationId xmlns:a16="http://schemas.microsoft.com/office/drawing/2014/main" id="{182B19E0-D139-48CD-8DC0-2D83D7A96B65}"/>
                </a:ext>
              </a:extLst>
            </p:cNvPr>
            <p:cNvSpPr/>
            <p:nvPr/>
          </p:nvSpPr>
          <p:spPr>
            <a:xfrm rot="5400000">
              <a:off x="2518077"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 name="Ellipse 10">
              <a:extLst>
                <a:ext uri="{FF2B5EF4-FFF2-40B4-BE49-F238E27FC236}">
                  <a16:creationId xmlns:a16="http://schemas.microsoft.com/office/drawing/2014/main" id="{F7BCC86D-59EB-4D2D-802F-225FD16C4479}"/>
                </a:ext>
              </a:extLst>
            </p:cNvPr>
            <p:cNvSpPr/>
            <p:nvPr/>
          </p:nvSpPr>
          <p:spPr>
            <a:xfrm rot="5400000">
              <a:off x="2380474"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3" name="Ellipse 11">
              <a:extLst>
                <a:ext uri="{FF2B5EF4-FFF2-40B4-BE49-F238E27FC236}">
                  <a16:creationId xmlns:a16="http://schemas.microsoft.com/office/drawing/2014/main" id="{46AC01F6-20F4-42A3-A32B-2620E73A9E4E}"/>
                </a:ext>
              </a:extLst>
            </p:cNvPr>
            <p:cNvSpPr/>
            <p:nvPr/>
          </p:nvSpPr>
          <p:spPr>
            <a:xfrm rot="5400000">
              <a:off x="2242871"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Ellipse 12">
              <a:extLst>
                <a:ext uri="{FF2B5EF4-FFF2-40B4-BE49-F238E27FC236}">
                  <a16:creationId xmlns:a16="http://schemas.microsoft.com/office/drawing/2014/main" id="{CC5A4354-DAEA-4508-B2E7-522143484506}"/>
                </a:ext>
              </a:extLst>
            </p:cNvPr>
            <p:cNvSpPr/>
            <p:nvPr/>
          </p:nvSpPr>
          <p:spPr>
            <a:xfrm rot="5400000">
              <a:off x="2105268"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5" name="Ellipse 13">
              <a:extLst>
                <a:ext uri="{FF2B5EF4-FFF2-40B4-BE49-F238E27FC236}">
                  <a16:creationId xmlns:a16="http://schemas.microsoft.com/office/drawing/2014/main" id="{09117AD3-10E3-43FF-A9A5-FFC8CC2849E9}"/>
                </a:ext>
              </a:extLst>
            </p:cNvPr>
            <p:cNvSpPr/>
            <p:nvPr/>
          </p:nvSpPr>
          <p:spPr>
            <a:xfrm rot="5400000">
              <a:off x="1967665"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Ellipse 14">
              <a:extLst>
                <a:ext uri="{FF2B5EF4-FFF2-40B4-BE49-F238E27FC236}">
                  <a16:creationId xmlns:a16="http://schemas.microsoft.com/office/drawing/2014/main" id="{0065A538-F51E-46D2-A39E-A0C91831F1B1}"/>
                </a:ext>
              </a:extLst>
            </p:cNvPr>
            <p:cNvSpPr/>
            <p:nvPr/>
          </p:nvSpPr>
          <p:spPr>
            <a:xfrm rot="5400000">
              <a:off x="1830062" y="5870878"/>
              <a:ext cx="114846" cy="109104"/>
            </a:xfrm>
            <a:prstGeom prst="ellipse">
              <a:avLst/>
            </a:prstGeom>
            <a:solidFill>
              <a:schemeClr val="bg1">
                <a:lumMod val="8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04" name="Textfeld 214"/>
          <p:cNvSpPr txBox="1"/>
          <p:nvPr/>
        </p:nvSpPr>
        <p:spPr>
          <a:xfrm>
            <a:off x="10431689" y="5600021"/>
            <a:ext cx="673862" cy="369332"/>
          </a:xfrm>
          <a:prstGeom prst="rect">
            <a:avLst/>
          </a:prstGeom>
          <a:solidFill>
            <a:schemeClr val="bg1"/>
          </a:solidFill>
          <a:effectLst>
            <a:outerShdw blurRad="50800" dist="38100" dir="2700000" algn="tl" rotWithShape="0">
              <a:prstClr val="black">
                <a:alpha val="40000"/>
              </a:prstClr>
            </a:outerShdw>
          </a:effectLst>
        </p:spPr>
        <p:txBody>
          <a:bodyPr wrap="square" rtlCol="0">
            <a:spAutoFit/>
          </a:bodyPr>
          <a:lstStyle/>
          <a:p>
            <a:pPr algn="r"/>
            <a:r>
              <a:rPr lang="en-GB" b="1" dirty="0">
                <a:solidFill>
                  <a:srgbClr val="FF0000"/>
                </a:solidFill>
                <a:latin typeface="Arial" panose="020B0604020202020204" pitchFamily="34" charset="0"/>
                <a:cs typeface="Arial" panose="020B0604020202020204" pitchFamily="34" charset="0"/>
              </a:rPr>
              <a:t>0%</a:t>
            </a:r>
          </a:p>
        </p:txBody>
      </p:sp>
      <p:sp>
        <p:nvSpPr>
          <p:cNvPr id="2" name="Oval Callout 1"/>
          <p:cNvSpPr/>
          <p:nvPr/>
        </p:nvSpPr>
        <p:spPr>
          <a:xfrm rot="19763037">
            <a:off x="9528944" y="3601016"/>
            <a:ext cx="2066543" cy="1743740"/>
          </a:xfrm>
          <a:prstGeom prst="wedgeEllipseCallout">
            <a:avLst/>
          </a:prstGeom>
          <a:solidFill>
            <a:schemeClr val="bg1"/>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6200" b="1" dirty="0">
                <a:solidFill>
                  <a:srgbClr val="C00000"/>
                </a:solidFill>
                <a:effectLst>
                  <a:outerShdw blurRad="38100" dist="38100" dir="2700000" algn="tl">
                    <a:srgbClr val="000000">
                      <a:alpha val="43137"/>
                    </a:srgbClr>
                  </a:outerShdw>
                </a:effectLst>
                <a:latin typeface="Brush Script MT" panose="03060802040406070304" pitchFamily="66" charset="0"/>
                <a:cs typeface="Arial" panose="020B0604020202020204" pitchFamily="34" charset="0"/>
              </a:rPr>
              <a:t>Bam</a:t>
            </a:r>
            <a:endParaRPr lang="en-GB" sz="6200" b="1" dirty="0">
              <a:solidFill>
                <a:srgbClr val="C00000"/>
              </a:solidFill>
              <a:effectLst>
                <a:outerShdw blurRad="38100" dist="38100" dir="2700000" algn="tl">
                  <a:srgbClr val="000000">
                    <a:alpha val="43137"/>
                  </a:srgbClr>
                </a:outerShdw>
              </a:effectLst>
              <a:latin typeface="Brush Script MT" panose="03060802040406070304" pitchFamily="66" charset="0"/>
              <a:cs typeface="Arial" panose="020B0604020202020204" pitchFamily="34" charset="0"/>
            </a:endParaRPr>
          </a:p>
        </p:txBody>
      </p:sp>
    </p:spTree>
    <p:extLst>
      <p:ext uri="{BB962C8B-B14F-4D97-AF65-F5344CB8AC3E}">
        <p14:creationId xmlns:p14="http://schemas.microsoft.com/office/powerpoint/2010/main" val="2697322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6342</Words>
  <Application>Microsoft Office PowerPoint</Application>
  <PresentationFormat>Widescreen</PresentationFormat>
  <Paragraphs>656</Paragraphs>
  <Slides>34</Slides>
  <Notes>0</Notes>
  <HiddenSlides>0</HiddenSlides>
  <MMClips>1</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34</vt:i4>
      </vt:variant>
    </vt:vector>
  </HeadingPairs>
  <TitlesOfParts>
    <vt:vector size="41" baseType="lpstr">
      <vt:lpstr>Arial</vt:lpstr>
      <vt:lpstr>Brush Script MT</vt:lpstr>
      <vt:lpstr>Calibri</vt:lpstr>
      <vt:lpstr>Calibri Light</vt:lpstr>
      <vt:lpstr>Cambria Math</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QQQ</dc:creator>
  <cp:lastModifiedBy>Wolfgang</cp:lastModifiedBy>
  <cp:revision>727</cp:revision>
  <dcterms:created xsi:type="dcterms:W3CDTF">2022-04-20T10:54:57Z</dcterms:created>
  <dcterms:modified xsi:type="dcterms:W3CDTF">2026-06-29T09:28:53Z</dcterms:modified>
</cp:coreProperties>
</file>